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13"/>
  </p:notesMasterIdLst>
  <p:sldIdLst>
    <p:sldId id="308" r:id="rId3"/>
    <p:sldId id="276" r:id="rId4"/>
    <p:sldId id="272" r:id="rId5"/>
    <p:sldId id="269" r:id="rId6"/>
    <p:sldId id="279" r:id="rId7"/>
    <p:sldId id="280" r:id="rId8"/>
    <p:sldId id="282" r:id="rId9"/>
    <p:sldId id="283" r:id="rId10"/>
    <p:sldId id="257" r:id="rId11"/>
    <p:sldId id="30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页" id="{DA5683C2-0D6A-4CF2-BE46-6D5CD94AF586}">
          <p14:sldIdLst>
            <p14:sldId id="308"/>
          </p14:sldIdLst>
        </p14:section>
        <p14:section name="内容页" id="{0998FB3D-DF96-4F72-8C9D-49CC728D993F}">
          <p14:sldIdLst>
            <p14:sldId id="276"/>
            <p14:sldId id="272"/>
            <p14:sldId id="269"/>
            <p14:sldId id="279"/>
            <p14:sldId id="280"/>
            <p14:sldId id="282"/>
            <p14:sldId id="283"/>
          </p14:sldIdLst>
        </p14:section>
        <p14:section name="推广页" id="{73579140-C1A2-4D28-9E4D-7829005DE497}">
          <p14:sldIdLst>
            <p14:sldId id="257"/>
            <p14:sldId id="30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C0CC"/>
    <a:srgbClr val="262626"/>
    <a:srgbClr val="576469"/>
    <a:srgbClr val="4ADCB4"/>
    <a:srgbClr val="003841"/>
    <a:srgbClr val="84A9AC"/>
    <a:srgbClr val="A2E7E4"/>
    <a:srgbClr val="E7EFEF"/>
    <a:srgbClr val="5FE9FD"/>
    <a:srgbClr val="F2F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67" autoAdjust="0"/>
    <p:restoredTop sz="82903" autoAdjust="0"/>
  </p:normalViewPr>
  <p:slideViewPr>
    <p:cSldViewPr snapToGrid="0" showGuides="1">
      <p:cViewPr>
        <p:scale>
          <a:sx n="75" d="100"/>
          <a:sy n="75" d="100"/>
        </p:scale>
        <p:origin x="2226" y="9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81EAE3-57EB-4848-BC4D-E7FBAFCB0D49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E9F8B8-CE87-4C23-8AC2-3BCD941BCE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926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E9F8B8-CE87-4C23-8AC2-3BCD941BCEA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6280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E9F8B8-CE87-4C23-8AC2-3BCD941BCEA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8041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E9F8B8-CE87-4C23-8AC2-3BCD941BCEA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5848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E9F8B8-CE87-4C23-8AC2-3BCD941BCEA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6034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E9F8B8-CE87-4C23-8AC2-3BCD941BCEA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7883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E9F8B8-CE87-4C23-8AC2-3BCD941BCEA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2078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E9F8B8-CE87-4C23-8AC2-3BCD941BCEA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529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9732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B95621-C59B-4258-A206-28990DA3D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FFB13B1B-681F-4BF4-ABDE-692C106DC0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960BC4D-0E9A-4AAF-9B80-FCB7DCF65C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8798196-64AF-46B1-ADEC-BF82C3A4A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DBCCE-4024-4935-B506-0CB9986FBDB1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23D01F9-E1C1-42A7-8DEF-4B4F133F6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D70091D-578E-4096-8B40-235404067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71A90-0FD7-48BD-B50B-CF7EE643F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28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C9EDD6D-0337-4784-9788-F0F07EF3E3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29E4418-364C-4F30-B96B-58A704192D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0069274-42E4-4B43-A6F6-B1EF3FFFD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DBCCE-4024-4935-B506-0CB9986FBDB1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82026CB-9D4E-4CCB-A7F9-CFA257D9C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D8F1398-ED7C-4F2E-8665-01348A2B7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71A90-0FD7-48BD-B50B-CF7EE643F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097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5E2C8D3A-2F26-44D9-B8ED-329D5B005A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F5E8871-2443-4E00-A2DA-B74B04D2D0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A2DA142-E23E-4486-ACD4-4D3AA070A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DBCCE-4024-4935-B506-0CB9986FBDB1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53D9598-B102-4386-9AB2-D2C01A404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9D56F42-276A-458E-8F65-FBCC56AAD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71A90-0FD7-48BD-B50B-CF7EE643F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0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D42F56-C34A-4C1E-A53E-6DB7567C94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2EA36F96-318F-482F-A396-B5AB35C46B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24EC744-83F8-492D-A362-F38378581E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DBCCE-4024-4935-B506-0CB9986FBDB1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D4E49D1-6486-4A40-A29F-84A0D4B78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624F782-C132-4D7B-980F-2598E28E8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71A90-0FD7-48BD-B50B-CF7EE643F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975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6DDBEA8-3D36-4F30-8B77-97AA5C961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CF7DDC5-0AD9-4EF8-8869-A3D683153F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F6E53AA-E91E-426B-B407-8A4215457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DBCCE-4024-4935-B506-0CB9986FBDB1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5D02D35-F679-43D8-8D3E-2CF6FD19A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0CB05BE-A11F-4A78-8039-06E1E3648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71A90-0FD7-48BD-B50B-CF7EE643F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870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CB43061-8500-4EC2-A284-4AB3C3557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14BB281-7AF0-49E9-8187-9C44FFF9CB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105ACCC-9C33-4494-B85D-EF45E0804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DBCCE-4024-4935-B506-0CB9986FBDB1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2CD0BE2-03D6-43D6-A190-A4C8001D4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3626B98-3553-406B-84CF-0BE9F9DDA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71A90-0FD7-48BD-B50B-CF7EE643F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267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A06ABAC-9051-4D1B-83DB-0E508E5CF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F7B066F-8815-492E-B385-D6FE89BE06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5AA1922-7E08-4D8D-98C6-43E194CDD1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4C40642-66E9-41FB-BC23-B9481CF1D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DBCCE-4024-4935-B506-0CB9986FBDB1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5F6B4E3-044A-46AD-B24B-AAAA010038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7B6B536-290D-4D17-814E-68F008AEA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71A90-0FD7-48BD-B50B-CF7EE643F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929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93E681-BEB2-452F-93B4-E981A0B511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0171BDF-0DCA-4AC1-A15E-B45E36BF28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39ED836-9C87-4380-A90E-A48E0E4B48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B340699-CF3B-4C16-A83C-2B3E2B5B08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254DC03-30F9-46CF-A270-0D4D182FF4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B777C07C-1F51-4032-B502-99118C7D9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DBCCE-4024-4935-B506-0CB9986FBDB1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7DDE3DF3-0720-4005-85F3-4C4F470DF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BED11D6D-6D23-4AA0-BDDF-4588CE861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71A90-0FD7-48BD-B50B-CF7EE643F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720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5B84D74-5376-41C4-A051-2D6F09B37B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A77B5B20-490F-4B7D-818D-C365118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DBCCE-4024-4935-B506-0CB9986FBDB1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D0EDE8C5-C7D7-4ED4-B1D2-8FE6CDAB8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4AC8FD4-6BA6-4FDB-B5A7-225AB558B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71A90-0FD7-48BD-B50B-CF7EE643F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129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47E9FF9-0163-4EA6-98F2-ED07EE482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DBCCE-4024-4935-B506-0CB9986FBDB1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E488BB1-35FE-48EE-AE5C-FC5817EB1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4C28A49-A394-4738-AA8A-B48733FAC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71A90-0FD7-48BD-B50B-CF7EE643F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860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B19364F-93F8-4A94-980F-F76B275469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FC49098-B426-45A6-9EC8-28EE4D09D2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FAB596C1-3E2C-4569-A719-84EFBF67F8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A6F74E9-B1C5-4B04-9594-8C8B0E27C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DBCCE-4024-4935-B506-0CB9986FBDB1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F19DD11-0FA7-44B3-BD45-29D455044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F201332-F586-43B6-85BF-532008EBC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71A90-0FD7-48BD-B50B-CF7EE643F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528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9657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66E5FCF6-54C9-4A0B-AA81-6396DA938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0713388-EEE7-4628-9F29-24B4217B8E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26AEF5-C487-4747-88E1-1188F58874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7DBCCE-4024-4935-B506-0CB9986FBDB1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C29716-29DB-4E36-A4BF-290245A989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18251A-6DF6-4B3D-A467-EAC8540BFF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971A90-0FD7-48BD-B50B-CF7EE643F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750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microsoft.com/office/2007/relationships/hdphoto" Target="../media/hdphoto1.wdp"/><Relationship Id="rId5" Type="http://schemas.openxmlformats.org/officeDocument/2006/relationships/image" Target="../media/image11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18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>
            <a:extLst>
              <a:ext uri="{FF2B5EF4-FFF2-40B4-BE49-F238E27FC236}">
                <a16:creationId xmlns:a16="http://schemas.microsoft.com/office/drawing/2014/main" xmlns="" id="{3F4DA550-A0A3-4207-9955-E6E3E76038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7999"/>
          </a:xfrm>
          <a:prstGeom prst="rect">
            <a:avLst/>
          </a:prstGeom>
        </p:spPr>
      </p:pic>
      <p:sp>
        <p:nvSpPr>
          <p:cNvPr id="28" name="文本框 37">
            <a:extLst>
              <a:ext uri="{FF2B5EF4-FFF2-40B4-BE49-F238E27FC236}">
                <a16:creationId xmlns:a16="http://schemas.microsoft.com/office/drawing/2014/main" xmlns="" id="{46D53F24-E611-439F-B03A-C607ACE0B9B3}"/>
              </a:ext>
            </a:extLst>
          </p:cNvPr>
          <p:cNvSpPr txBox="1"/>
          <p:nvPr/>
        </p:nvSpPr>
        <p:spPr>
          <a:xfrm>
            <a:off x="5207299" y="4803698"/>
            <a:ext cx="1777411" cy="52424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70000"/>
              </a:lnSpc>
            </a:pPr>
            <a:r>
              <a:rPr lang="zh-CN" altLang="en-US" sz="1905" spc="17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L" panose="00020600040101010101" pitchFamily="18" charset="-122"/>
              </a:rPr>
              <a:t>设计师：阿宅</a:t>
            </a:r>
            <a:endParaRPr lang="en-US" altLang="zh-CN" sz="1905" spc="17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L" panose="00020600040101010101" pitchFamily="18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28A5C1EA-50C7-45C0-9F28-E43B7075D2A6}"/>
              </a:ext>
            </a:extLst>
          </p:cNvPr>
          <p:cNvGrpSpPr/>
          <p:nvPr/>
        </p:nvGrpSpPr>
        <p:grpSpPr>
          <a:xfrm>
            <a:off x="2006600" y="-2751991"/>
            <a:ext cx="8178800" cy="6662663"/>
            <a:chOff x="2006600" y="-2751991"/>
            <a:chExt cx="8178800" cy="6662663"/>
          </a:xfrm>
          <a:effectLst>
            <a:outerShdw blurRad="152400" dist="1397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A8ADAF7C-5522-4401-A1B2-9BE953601953}"/>
                </a:ext>
              </a:extLst>
            </p:cNvPr>
            <p:cNvSpPr/>
            <p:nvPr/>
          </p:nvSpPr>
          <p:spPr>
            <a:xfrm flipH="1">
              <a:off x="2006600" y="-1605212"/>
              <a:ext cx="8178800" cy="5515884"/>
            </a:xfrm>
            <a:custGeom>
              <a:avLst/>
              <a:gdLst>
                <a:gd name="connsiteX0" fmla="*/ 4698998 w 4698998"/>
                <a:gd name="connsiteY0" fmla="*/ 0 h 3169061"/>
                <a:gd name="connsiteX1" fmla="*/ 0 w 4698998"/>
                <a:gd name="connsiteY1" fmla="*/ 0 h 3169061"/>
                <a:gd name="connsiteX2" fmla="*/ 0 w 4698998"/>
                <a:gd name="connsiteY2" fmla="*/ 2825852 h 3169061"/>
                <a:gd name="connsiteX3" fmla="*/ 1 w 4698998"/>
                <a:gd name="connsiteY3" fmla="*/ 2825852 h 3169061"/>
                <a:gd name="connsiteX4" fmla="*/ 312059 w 4698998"/>
                <a:gd name="connsiteY4" fmla="*/ 3137910 h 3169061"/>
                <a:gd name="connsiteX5" fmla="*/ 308919 w 4698998"/>
                <a:gd name="connsiteY5" fmla="*/ 3169061 h 3169061"/>
                <a:gd name="connsiteX6" fmla="*/ 4390079 w 4698998"/>
                <a:gd name="connsiteY6" fmla="*/ 3169061 h 3169061"/>
                <a:gd name="connsiteX7" fmla="*/ 4386939 w 4698998"/>
                <a:gd name="connsiteY7" fmla="*/ 3137910 h 3169061"/>
                <a:gd name="connsiteX8" fmla="*/ 4698997 w 4698998"/>
                <a:gd name="connsiteY8" fmla="*/ 2825852 h 3169061"/>
                <a:gd name="connsiteX9" fmla="*/ 4698998 w 4698998"/>
                <a:gd name="connsiteY9" fmla="*/ 2825852 h 3169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98998" h="3169061">
                  <a:moveTo>
                    <a:pt x="4698998" y="0"/>
                  </a:moveTo>
                  <a:lnTo>
                    <a:pt x="0" y="0"/>
                  </a:lnTo>
                  <a:lnTo>
                    <a:pt x="0" y="2825852"/>
                  </a:lnTo>
                  <a:lnTo>
                    <a:pt x="1" y="2825852"/>
                  </a:lnTo>
                  <a:cubicBezTo>
                    <a:pt x="172346" y="2825852"/>
                    <a:pt x="312059" y="2965565"/>
                    <a:pt x="312059" y="3137910"/>
                  </a:cubicBezTo>
                  <a:lnTo>
                    <a:pt x="308919" y="3169061"/>
                  </a:lnTo>
                  <a:lnTo>
                    <a:pt x="4390079" y="3169061"/>
                  </a:lnTo>
                  <a:lnTo>
                    <a:pt x="4386939" y="3137910"/>
                  </a:lnTo>
                  <a:cubicBezTo>
                    <a:pt x="4386939" y="2965565"/>
                    <a:pt x="4526652" y="2825852"/>
                    <a:pt x="4698997" y="2825852"/>
                  </a:cubicBezTo>
                  <a:lnTo>
                    <a:pt x="4698998" y="282585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ABECA"/>
                </a:gs>
                <a:gs pos="100000">
                  <a:srgbClr val="4ADCAF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xmlns="" id="{97C280BA-993F-48C4-8792-2F2D2FB59AF9}"/>
                </a:ext>
              </a:extLst>
            </p:cNvPr>
            <p:cNvSpPr txBox="1"/>
            <p:nvPr/>
          </p:nvSpPr>
          <p:spPr>
            <a:xfrm>
              <a:off x="2691672" y="1776424"/>
              <a:ext cx="6763131" cy="1093747"/>
            </a:xfrm>
            <a:custGeom>
              <a:avLst/>
              <a:gdLst/>
              <a:ahLst/>
              <a:cxnLst/>
              <a:rect l="l" t="t" r="r" b="b"/>
              <a:pathLst>
                <a:path w="6763131" h="1093747">
                  <a:moveTo>
                    <a:pt x="3836026" y="803169"/>
                  </a:moveTo>
                  <a:cubicBezTo>
                    <a:pt x="3831673" y="864115"/>
                    <a:pt x="3829859" y="914539"/>
                    <a:pt x="3830584" y="954444"/>
                  </a:cubicBezTo>
                  <a:cubicBezTo>
                    <a:pt x="3673143" y="976936"/>
                    <a:pt x="3548713" y="996525"/>
                    <a:pt x="3457295" y="1013212"/>
                  </a:cubicBezTo>
                  <a:lnTo>
                    <a:pt x="3433353" y="859761"/>
                  </a:lnTo>
                  <a:cubicBezTo>
                    <a:pt x="3551615" y="845976"/>
                    <a:pt x="3685840" y="827112"/>
                    <a:pt x="3836026" y="803169"/>
                  </a:cubicBezTo>
                  <a:close/>
                  <a:moveTo>
                    <a:pt x="4024303" y="707398"/>
                  </a:moveTo>
                  <a:lnTo>
                    <a:pt x="4024303" y="883704"/>
                  </a:lnTo>
                  <a:lnTo>
                    <a:pt x="4320322" y="883704"/>
                  </a:lnTo>
                  <a:lnTo>
                    <a:pt x="4320322" y="707398"/>
                  </a:lnTo>
                  <a:close/>
                  <a:moveTo>
                    <a:pt x="1879782" y="683456"/>
                  </a:moveTo>
                  <a:lnTo>
                    <a:pt x="1879782" y="877174"/>
                  </a:lnTo>
                  <a:lnTo>
                    <a:pt x="2033233" y="877174"/>
                  </a:lnTo>
                  <a:lnTo>
                    <a:pt x="2033233" y="683456"/>
                  </a:lnTo>
                  <a:close/>
                  <a:moveTo>
                    <a:pt x="1346513" y="683456"/>
                  </a:moveTo>
                  <a:lnTo>
                    <a:pt x="1346513" y="877174"/>
                  </a:lnTo>
                  <a:lnTo>
                    <a:pt x="1498875" y="877174"/>
                  </a:lnTo>
                  <a:lnTo>
                    <a:pt x="1498875" y="683456"/>
                  </a:lnTo>
                  <a:close/>
                  <a:moveTo>
                    <a:pt x="3876293" y="576802"/>
                  </a:moveTo>
                  <a:lnTo>
                    <a:pt x="4468331" y="576802"/>
                  </a:lnTo>
                  <a:lnTo>
                    <a:pt x="4468331" y="1081776"/>
                  </a:lnTo>
                  <a:lnTo>
                    <a:pt x="4320322" y="1081776"/>
                  </a:lnTo>
                  <a:lnTo>
                    <a:pt x="4320322" y="1014301"/>
                  </a:lnTo>
                  <a:lnTo>
                    <a:pt x="4024303" y="1014301"/>
                  </a:lnTo>
                  <a:lnTo>
                    <a:pt x="4024303" y="1082864"/>
                  </a:lnTo>
                  <a:lnTo>
                    <a:pt x="3876293" y="1082864"/>
                  </a:lnTo>
                  <a:close/>
                  <a:moveTo>
                    <a:pt x="1729596" y="550682"/>
                  </a:moveTo>
                  <a:lnTo>
                    <a:pt x="2183420" y="550682"/>
                  </a:lnTo>
                  <a:lnTo>
                    <a:pt x="2183420" y="1061098"/>
                  </a:lnTo>
                  <a:lnTo>
                    <a:pt x="2033233" y="1061098"/>
                  </a:lnTo>
                  <a:lnTo>
                    <a:pt x="2033233" y="1009947"/>
                  </a:lnTo>
                  <a:lnTo>
                    <a:pt x="1879782" y="1009947"/>
                  </a:lnTo>
                  <a:lnTo>
                    <a:pt x="1879782" y="1061098"/>
                  </a:lnTo>
                  <a:lnTo>
                    <a:pt x="1729596" y="1061098"/>
                  </a:lnTo>
                  <a:close/>
                  <a:moveTo>
                    <a:pt x="1196327" y="550682"/>
                  </a:moveTo>
                  <a:lnTo>
                    <a:pt x="1649062" y="550682"/>
                  </a:lnTo>
                  <a:lnTo>
                    <a:pt x="1649062" y="1061098"/>
                  </a:lnTo>
                  <a:lnTo>
                    <a:pt x="1498875" y="1061098"/>
                  </a:lnTo>
                  <a:lnTo>
                    <a:pt x="1498875" y="1009947"/>
                  </a:lnTo>
                  <a:lnTo>
                    <a:pt x="1346513" y="1009947"/>
                  </a:lnTo>
                  <a:lnTo>
                    <a:pt x="1346513" y="1061098"/>
                  </a:lnTo>
                  <a:lnTo>
                    <a:pt x="1196327" y="1061098"/>
                  </a:lnTo>
                  <a:close/>
                  <a:moveTo>
                    <a:pt x="2555899" y="467971"/>
                  </a:moveTo>
                  <a:lnTo>
                    <a:pt x="2714792" y="467971"/>
                  </a:lnTo>
                  <a:cubicBezTo>
                    <a:pt x="2714792" y="551408"/>
                    <a:pt x="2714066" y="614167"/>
                    <a:pt x="2712615" y="656248"/>
                  </a:cubicBezTo>
                  <a:cubicBezTo>
                    <a:pt x="2711890" y="832554"/>
                    <a:pt x="2638973" y="978387"/>
                    <a:pt x="2493866" y="1093747"/>
                  </a:cubicBezTo>
                  <a:cubicBezTo>
                    <a:pt x="2459766" y="1059647"/>
                    <a:pt x="2416959" y="1020831"/>
                    <a:pt x="2365446" y="977298"/>
                  </a:cubicBezTo>
                  <a:cubicBezTo>
                    <a:pt x="2487336" y="888783"/>
                    <a:pt x="2550095" y="782129"/>
                    <a:pt x="2553723" y="657336"/>
                  </a:cubicBezTo>
                  <a:cubicBezTo>
                    <a:pt x="2555174" y="612353"/>
                    <a:pt x="2555899" y="549231"/>
                    <a:pt x="2555899" y="467971"/>
                  </a:cubicBezTo>
                  <a:close/>
                  <a:moveTo>
                    <a:pt x="2942248" y="465795"/>
                  </a:moveTo>
                  <a:lnTo>
                    <a:pt x="3101140" y="465795"/>
                  </a:lnTo>
                  <a:lnTo>
                    <a:pt x="3101140" y="1074157"/>
                  </a:lnTo>
                  <a:lnTo>
                    <a:pt x="2942248" y="1074157"/>
                  </a:lnTo>
                  <a:close/>
                  <a:moveTo>
                    <a:pt x="354788" y="259016"/>
                  </a:moveTo>
                  <a:lnTo>
                    <a:pt x="489737" y="418997"/>
                  </a:lnTo>
                  <a:lnTo>
                    <a:pt x="435322" y="452735"/>
                  </a:lnTo>
                  <a:lnTo>
                    <a:pt x="616525" y="452735"/>
                  </a:lnTo>
                  <a:cubicBezTo>
                    <a:pt x="658969" y="394329"/>
                    <a:pt x="703045" y="329756"/>
                    <a:pt x="748754" y="259016"/>
                  </a:cubicBezTo>
                  <a:close/>
                  <a:moveTo>
                    <a:pt x="5599002" y="230721"/>
                  </a:moveTo>
                  <a:lnTo>
                    <a:pt x="5599002" y="502797"/>
                  </a:lnTo>
                  <a:lnTo>
                    <a:pt x="5676816" y="502797"/>
                  </a:lnTo>
                  <a:cubicBezTo>
                    <a:pt x="5782382" y="502797"/>
                    <a:pt x="5835164" y="456907"/>
                    <a:pt x="5835164" y="365126"/>
                  </a:cubicBezTo>
                  <a:cubicBezTo>
                    <a:pt x="5835164" y="275522"/>
                    <a:pt x="5782926" y="230721"/>
                    <a:pt x="5678449" y="230721"/>
                  </a:cubicBezTo>
                  <a:close/>
                  <a:moveTo>
                    <a:pt x="4837002" y="230721"/>
                  </a:moveTo>
                  <a:lnTo>
                    <a:pt x="4837002" y="502797"/>
                  </a:lnTo>
                  <a:lnTo>
                    <a:pt x="4914816" y="502797"/>
                  </a:lnTo>
                  <a:cubicBezTo>
                    <a:pt x="5020382" y="502797"/>
                    <a:pt x="5073165" y="456907"/>
                    <a:pt x="5073165" y="365126"/>
                  </a:cubicBezTo>
                  <a:cubicBezTo>
                    <a:pt x="5073165" y="275522"/>
                    <a:pt x="5020926" y="230721"/>
                    <a:pt x="4916449" y="230721"/>
                  </a:cubicBezTo>
                  <a:close/>
                  <a:moveTo>
                    <a:pt x="1459696" y="187188"/>
                  </a:moveTo>
                  <a:lnTo>
                    <a:pt x="1459696" y="328668"/>
                  </a:lnTo>
                  <a:lnTo>
                    <a:pt x="1921138" y="328668"/>
                  </a:lnTo>
                  <a:lnTo>
                    <a:pt x="1921138" y="187188"/>
                  </a:lnTo>
                  <a:close/>
                  <a:moveTo>
                    <a:pt x="6102530" y="91417"/>
                  </a:moveTo>
                  <a:lnTo>
                    <a:pt x="6763131" y="91417"/>
                  </a:lnTo>
                  <a:lnTo>
                    <a:pt x="6763131" y="238339"/>
                  </a:lnTo>
                  <a:lnTo>
                    <a:pt x="6522616" y="238339"/>
                  </a:lnTo>
                  <a:lnTo>
                    <a:pt x="6522616" y="934310"/>
                  </a:lnTo>
                  <a:lnTo>
                    <a:pt x="6342501" y="934310"/>
                  </a:lnTo>
                  <a:lnTo>
                    <a:pt x="6342501" y="238339"/>
                  </a:lnTo>
                  <a:lnTo>
                    <a:pt x="6102530" y="238339"/>
                  </a:lnTo>
                  <a:close/>
                  <a:moveTo>
                    <a:pt x="5419432" y="91417"/>
                  </a:moveTo>
                  <a:lnTo>
                    <a:pt x="5709465" y="91417"/>
                  </a:lnTo>
                  <a:cubicBezTo>
                    <a:pt x="5919145" y="91417"/>
                    <a:pt x="6023986" y="180296"/>
                    <a:pt x="6023986" y="358052"/>
                  </a:cubicBezTo>
                  <a:cubicBezTo>
                    <a:pt x="6023986" y="444391"/>
                    <a:pt x="5992334" y="513589"/>
                    <a:pt x="5929030" y="565647"/>
                  </a:cubicBezTo>
                  <a:cubicBezTo>
                    <a:pt x="5865728" y="617704"/>
                    <a:pt x="5786554" y="642644"/>
                    <a:pt x="5691508" y="640468"/>
                  </a:cubicBezTo>
                  <a:lnTo>
                    <a:pt x="5599002" y="640468"/>
                  </a:lnTo>
                  <a:lnTo>
                    <a:pt x="5599002" y="934310"/>
                  </a:lnTo>
                  <a:lnTo>
                    <a:pt x="5419432" y="934310"/>
                  </a:lnTo>
                  <a:close/>
                  <a:moveTo>
                    <a:pt x="4657432" y="91417"/>
                  </a:moveTo>
                  <a:lnTo>
                    <a:pt x="4947465" y="91417"/>
                  </a:lnTo>
                  <a:cubicBezTo>
                    <a:pt x="5157145" y="91417"/>
                    <a:pt x="5261986" y="180296"/>
                    <a:pt x="5261986" y="358052"/>
                  </a:cubicBezTo>
                  <a:cubicBezTo>
                    <a:pt x="5261986" y="444391"/>
                    <a:pt x="5230334" y="513589"/>
                    <a:pt x="5167031" y="565647"/>
                  </a:cubicBezTo>
                  <a:cubicBezTo>
                    <a:pt x="5103728" y="617704"/>
                    <a:pt x="5024554" y="642644"/>
                    <a:pt x="4929508" y="640468"/>
                  </a:cubicBezTo>
                  <a:lnTo>
                    <a:pt x="4837002" y="640468"/>
                  </a:lnTo>
                  <a:lnTo>
                    <a:pt x="4837002" y="934310"/>
                  </a:lnTo>
                  <a:lnTo>
                    <a:pt x="4657432" y="934310"/>
                  </a:lnTo>
                  <a:close/>
                  <a:moveTo>
                    <a:pt x="1298627" y="50062"/>
                  </a:moveTo>
                  <a:lnTo>
                    <a:pt x="2082207" y="50062"/>
                  </a:lnTo>
                  <a:lnTo>
                    <a:pt x="2082207" y="465795"/>
                  </a:lnTo>
                  <a:lnTo>
                    <a:pt x="1298627" y="465795"/>
                  </a:lnTo>
                  <a:close/>
                  <a:moveTo>
                    <a:pt x="3865410" y="46797"/>
                  </a:moveTo>
                  <a:lnTo>
                    <a:pt x="4485744" y="46797"/>
                  </a:lnTo>
                  <a:lnTo>
                    <a:pt x="4477038" y="356420"/>
                  </a:lnTo>
                  <a:cubicBezTo>
                    <a:pt x="4474499" y="411198"/>
                    <a:pt x="4460441" y="452463"/>
                    <a:pt x="4434866" y="480215"/>
                  </a:cubicBezTo>
                  <a:cubicBezTo>
                    <a:pt x="4409291" y="507966"/>
                    <a:pt x="4376007" y="522386"/>
                    <a:pt x="4335014" y="523475"/>
                  </a:cubicBezTo>
                  <a:lnTo>
                    <a:pt x="4160341" y="526740"/>
                  </a:lnTo>
                  <a:cubicBezTo>
                    <a:pt x="4150184" y="463618"/>
                    <a:pt x="4138938" y="412468"/>
                    <a:pt x="4126604" y="373289"/>
                  </a:cubicBezTo>
                  <a:cubicBezTo>
                    <a:pt x="4217296" y="376191"/>
                    <a:pt x="4265363" y="377642"/>
                    <a:pt x="4270804" y="377642"/>
                  </a:cubicBezTo>
                  <a:cubicBezTo>
                    <a:pt x="4283501" y="377642"/>
                    <a:pt x="4294112" y="375647"/>
                    <a:pt x="4302637" y="371656"/>
                  </a:cubicBezTo>
                  <a:cubicBezTo>
                    <a:pt x="4311162" y="367666"/>
                    <a:pt x="4317601" y="361861"/>
                    <a:pt x="4321955" y="354243"/>
                  </a:cubicBezTo>
                  <a:cubicBezTo>
                    <a:pt x="4326308" y="346625"/>
                    <a:pt x="4329119" y="328033"/>
                    <a:pt x="4330389" y="298468"/>
                  </a:cubicBezTo>
                  <a:cubicBezTo>
                    <a:pt x="4331659" y="268902"/>
                    <a:pt x="4333019" y="224553"/>
                    <a:pt x="4334470" y="165422"/>
                  </a:cubicBezTo>
                  <a:lnTo>
                    <a:pt x="4158165" y="165422"/>
                  </a:lnTo>
                  <a:cubicBezTo>
                    <a:pt x="4142928" y="346807"/>
                    <a:pt x="4065659" y="479580"/>
                    <a:pt x="3926355" y="563742"/>
                  </a:cubicBezTo>
                  <a:cubicBezTo>
                    <a:pt x="3890079" y="524563"/>
                    <a:pt x="3851988" y="486835"/>
                    <a:pt x="3812083" y="450558"/>
                  </a:cubicBezTo>
                  <a:cubicBezTo>
                    <a:pt x="3932160" y="386348"/>
                    <a:pt x="4001267" y="291303"/>
                    <a:pt x="4019406" y="165422"/>
                  </a:cubicBezTo>
                  <a:lnTo>
                    <a:pt x="3865410" y="165422"/>
                  </a:lnTo>
                  <a:close/>
                  <a:moveTo>
                    <a:pt x="2758324" y="8706"/>
                  </a:moveTo>
                  <a:lnTo>
                    <a:pt x="2968367" y="8706"/>
                  </a:lnTo>
                  <a:lnTo>
                    <a:pt x="2933541" y="52238"/>
                  </a:lnTo>
                  <a:cubicBezTo>
                    <a:pt x="3041646" y="203150"/>
                    <a:pt x="3189656" y="321775"/>
                    <a:pt x="3377570" y="408114"/>
                  </a:cubicBezTo>
                  <a:cubicBezTo>
                    <a:pt x="3343470" y="450921"/>
                    <a:pt x="3310821" y="494816"/>
                    <a:pt x="3279623" y="539799"/>
                  </a:cubicBezTo>
                  <a:cubicBezTo>
                    <a:pt x="3090257" y="436773"/>
                    <a:pt x="2941522" y="313432"/>
                    <a:pt x="2833417" y="169775"/>
                  </a:cubicBezTo>
                  <a:cubicBezTo>
                    <a:pt x="2726038" y="309804"/>
                    <a:pt x="2576940" y="437499"/>
                    <a:pt x="2386124" y="552859"/>
                  </a:cubicBezTo>
                  <a:cubicBezTo>
                    <a:pt x="2354200" y="506425"/>
                    <a:pt x="2321914" y="462892"/>
                    <a:pt x="2289265" y="422262"/>
                  </a:cubicBezTo>
                  <a:cubicBezTo>
                    <a:pt x="2506200" y="300372"/>
                    <a:pt x="2662553" y="162520"/>
                    <a:pt x="2758324" y="8706"/>
                  </a:cubicBezTo>
                  <a:close/>
                  <a:moveTo>
                    <a:pt x="3615100" y="0"/>
                  </a:moveTo>
                  <a:lnTo>
                    <a:pt x="3758756" y="53327"/>
                  </a:lnTo>
                  <a:cubicBezTo>
                    <a:pt x="3701439" y="160706"/>
                    <a:pt x="3644847" y="257203"/>
                    <a:pt x="3588980" y="342816"/>
                  </a:cubicBezTo>
                  <a:cubicBezTo>
                    <a:pt x="3614374" y="342090"/>
                    <a:pt x="3642489" y="341002"/>
                    <a:pt x="3673324" y="339551"/>
                  </a:cubicBezTo>
                  <a:cubicBezTo>
                    <a:pt x="3698718" y="294931"/>
                    <a:pt x="3725381" y="246320"/>
                    <a:pt x="3753315" y="193718"/>
                  </a:cubicBezTo>
                  <a:lnTo>
                    <a:pt x="3889353" y="251398"/>
                  </a:lnTo>
                  <a:cubicBezTo>
                    <a:pt x="3808818" y="392153"/>
                    <a:pt x="3728284" y="512592"/>
                    <a:pt x="3647749" y="612716"/>
                  </a:cubicBezTo>
                  <a:cubicBezTo>
                    <a:pt x="3697085" y="606912"/>
                    <a:pt x="3749687" y="599656"/>
                    <a:pt x="3805553" y="590950"/>
                  </a:cubicBezTo>
                  <a:cubicBezTo>
                    <a:pt x="3801926" y="630854"/>
                    <a:pt x="3799023" y="675838"/>
                    <a:pt x="3796847" y="725900"/>
                  </a:cubicBezTo>
                  <a:cubicBezTo>
                    <a:pt x="3649563" y="746215"/>
                    <a:pt x="3548713" y="762902"/>
                    <a:pt x="3494298" y="775962"/>
                  </a:cubicBezTo>
                  <a:lnTo>
                    <a:pt x="3451854" y="654071"/>
                  </a:lnTo>
                  <a:cubicBezTo>
                    <a:pt x="3493210" y="615618"/>
                    <a:pt x="3541639" y="552859"/>
                    <a:pt x="3597143" y="465795"/>
                  </a:cubicBezTo>
                  <a:cubicBezTo>
                    <a:pt x="3550346" y="469785"/>
                    <a:pt x="3506995" y="474138"/>
                    <a:pt x="3467090" y="478854"/>
                  </a:cubicBezTo>
                  <a:lnTo>
                    <a:pt x="3426823" y="354787"/>
                  </a:lnTo>
                  <a:cubicBezTo>
                    <a:pt x="3481964" y="285861"/>
                    <a:pt x="3544723" y="167599"/>
                    <a:pt x="3615100" y="0"/>
                  </a:cubicBezTo>
                  <a:close/>
                  <a:moveTo>
                    <a:pt x="612716" y="0"/>
                  </a:moveTo>
                  <a:lnTo>
                    <a:pt x="643733" y="121890"/>
                  </a:lnTo>
                  <a:lnTo>
                    <a:pt x="1067627" y="121890"/>
                  </a:lnTo>
                  <a:lnTo>
                    <a:pt x="1067627" y="259016"/>
                  </a:lnTo>
                  <a:lnTo>
                    <a:pt x="766167" y="259016"/>
                  </a:lnTo>
                  <a:lnTo>
                    <a:pt x="905470" y="326491"/>
                  </a:lnTo>
                  <a:lnTo>
                    <a:pt x="793919" y="452735"/>
                  </a:lnTo>
                  <a:lnTo>
                    <a:pt x="1049126" y="452735"/>
                  </a:lnTo>
                  <a:lnTo>
                    <a:pt x="1049126" y="589861"/>
                  </a:lnTo>
                  <a:lnTo>
                    <a:pt x="257928" y="589861"/>
                  </a:lnTo>
                  <a:lnTo>
                    <a:pt x="257928" y="615981"/>
                  </a:lnTo>
                  <a:cubicBezTo>
                    <a:pt x="257928" y="776324"/>
                    <a:pt x="210405" y="933403"/>
                    <a:pt x="115360" y="1087217"/>
                  </a:cubicBezTo>
                  <a:cubicBezTo>
                    <a:pt x="88515" y="1057470"/>
                    <a:pt x="50062" y="1020105"/>
                    <a:pt x="0" y="975122"/>
                  </a:cubicBezTo>
                  <a:cubicBezTo>
                    <a:pt x="72553" y="854682"/>
                    <a:pt x="110644" y="728802"/>
                    <a:pt x="114272" y="597480"/>
                  </a:cubicBezTo>
                  <a:lnTo>
                    <a:pt x="114272" y="452735"/>
                  </a:lnTo>
                  <a:lnTo>
                    <a:pt x="323226" y="452735"/>
                  </a:lnTo>
                  <a:cubicBezTo>
                    <a:pt x="293117" y="415733"/>
                    <a:pt x="257565" y="373651"/>
                    <a:pt x="216573" y="326491"/>
                  </a:cubicBezTo>
                  <a:lnTo>
                    <a:pt x="329756" y="259016"/>
                  </a:lnTo>
                  <a:lnTo>
                    <a:pt x="42444" y="259016"/>
                  </a:lnTo>
                  <a:lnTo>
                    <a:pt x="42444" y="121890"/>
                  </a:lnTo>
                  <a:lnTo>
                    <a:pt x="476677" y="121890"/>
                  </a:lnTo>
                  <a:cubicBezTo>
                    <a:pt x="465069" y="89241"/>
                    <a:pt x="453098" y="57317"/>
                    <a:pt x="440764" y="261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>
                <a:defRPr sz="5400" spc="274">
                  <a:gradFill>
                    <a:gsLst>
                      <a:gs pos="59000">
                        <a:srgbClr val="E3D0B0"/>
                      </a:gs>
                      <a:gs pos="88000">
                        <a:srgbClr val="D0B27E"/>
                      </a:gs>
                      <a:gs pos="0">
                        <a:srgbClr val="F6EFE2"/>
                      </a:gs>
                    </a:gsLst>
                    <a:lin ang="5400000" scaled="1"/>
                  </a:gra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defRPr>
              </a:lvl1pPr>
            </a:lstStyle>
            <a:p>
              <a:pPr algn="ctr"/>
              <a:endParaRPr lang="zh-CN" altLang="en-US" sz="8800" b="1" spc="254" dirty="0">
                <a:gradFill>
                  <a:gsLst>
                    <a:gs pos="0">
                      <a:srgbClr val="616F73"/>
                    </a:gs>
                    <a:gs pos="100000">
                      <a:srgbClr val="3F4950"/>
                    </a:gs>
                  </a:gsLst>
                  <a:lin ang="81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xmlns="" id="{978F041E-0F8D-46EB-ABA1-3E3EEA9C650C}"/>
                </a:ext>
              </a:extLst>
            </p:cNvPr>
            <p:cNvSpPr/>
            <p:nvPr/>
          </p:nvSpPr>
          <p:spPr>
            <a:xfrm>
              <a:off x="5081242" y="402807"/>
              <a:ext cx="2030758" cy="566196"/>
            </a:xfrm>
            <a:custGeom>
              <a:avLst/>
              <a:gdLst>
                <a:gd name="connsiteX0" fmla="*/ 1894992 w 2763499"/>
                <a:gd name="connsiteY0" fmla="*/ 475528 h 770493"/>
                <a:gd name="connsiteX1" fmla="*/ 1997043 w 2763499"/>
                <a:gd name="connsiteY1" fmla="*/ 475528 h 770493"/>
                <a:gd name="connsiteX2" fmla="*/ 1911892 w 2763499"/>
                <a:gd name="connsiteY2" fmla="*/ 731382 h 770493"/>
                <a:gd name="connsiteX3" fmla="*/ 1931530 w 2763499"/>
                <a:gd name="connsiteY3" fmla="*/ 733554 h 770493"/>
                <a:gd name="connsiteX4" fmla="*/ 1919941 w 2763499"/>
                <a:gd name="connsiteY4" fmla="*/ 768806 h 770493"/>
                <a:gd name="connsiteX5" fmla="*/ 1813105 w 2763499"/>
                <a:gd name="connsiteY5" fmla="*/ 768779 h 770493"/>
                <a:gd name="connsiteX6" fmla="*/ 1854760 w 2763499"/>
                <a:gd name="connsiteY6" fmla="*/ 641543 h 770493"/>
                <a:gd name="connsiteX7" fmla="*/ 1896057 w 2763499"/>
                <a:gd name="connsiteY7" fmla="*/ 514791 h 770493"/>
                <a:gd name="connsiteX8" fmla="*/ 1883222 w 2763499"/>
                <a:gd name="connsiteY8" fmla="*/ 512025 h 770493"/>
                <a:gd name="connsiteX9" fmla="*/ 1894992 w 2763499"/>
                <a:gd name="connsiteY9" fmla="*/ 475528 h 770493"/>
                <a:gd name="connsiteX10" fmla="*/ 987305 w 2763499"/>
                <a:gd name="connsiteY10" fmla="*/ 430111 h 770493"/>
                <a:gd name="connsiteX11" fmla="*/ 960834 w 2763499"/>
                <a:gd name="connsiteY11" fmla="*/ 512386 h 770493"/>
                <a:gd name="connsiteX12" fmla="*/ 988743 w 2763499"/>
                <a:gd name="connsiteY12" fmla="*/ 512316 h 770493"/>
                <a:gd name="connsiteX13" fmla="*/ 1015560 w 2763499"/>
                <a:gd name="connsiteY13" fmla="*/ 430111 h 770493"/>
                <a:gd name="connsiteX14" fmla="*/ 1100296 w 2763499"/>
                <a:gd name="connsiteY14" fmla="*/ 429779 h 770493"/>
                <a:gd name="connsiteX15" fmla="*/ 1072359 w 2763499"/>
                <a:gd name="connsiteY15" fmla="*/ 512275 h 770493"/>
                <a:gd name="connsiteX16" fmla="*/ 1102619 w 2763499"/>
                <a:gd name="connsiteY16" fmla="*/ 512275 h 770493"/>
                <a:gd name="connsiteX17" fmla="*/ 1130943 w 2763499"/>
                <a:gd name="connsiteY17" fmla="*/ 429779 h 770493"/>
                <a:gd name="connsiteX18" fmla="*/ 2611300 w 2763499"/>
                <a:gd name="connsiteY18" fmla="*/ 400985 h 770493"/>
                <a:gd name="connsiteX19" fmla="*/ 2666786 w 2763499"/>
                <a:gd name="connsiteY19" fmla="*/ 400985 h 770493"/>
                <a:gd name="connsiteX20" fmla="*/ 2560129 w 2763499"/>
                <a:gd name="connsiteY20" fmla="*/ 701980 h 770493"/>
                <a:gd name="connsiteX21" fmla="*/ 2505736 w 2763499"/>
                <a:gd name="connsiteY21" fmla="*/ 701980 h 770493"/>
                <a:gd name="connsiteX22" fmla="*/ 2611300 w 2763499"/>
                <a:gd name="connsiteY22" fmla="*/ 400985 h 770493"/>
                <a:gd name="connsiteX23" fmla="*/ 1942055 w 2763499"/>
                <a:gd name="connsiteY23" fmla="*/ 374792 h 770493"/>
                <a:gd name="connsiteX24" fmla="*/ 2030664 w 2763499"/>
                <a:gd name="connsiteY24" fmla="*/ 374792 h 770493"/>
                <a:gd name="connsiteX25" fmla="*/ 2003654 w 2763499"/>
                <a:gd name="connsiteY25" fmla="*/ 457330 h 770493"/>
                <a:gd name="connsiteX26" fmla="*/ 1915668 w 2763499"/>
                <a:gd name="connsiteY26" fmla="*/ 457330 h 770493"/>
                <a:gd name="connsiteX27" fmla="*/ 1942055 w 2763499"/>
                <a:gd name="connsiteY27" fmla="*/ 374792 h 770493"/>
                <a:gd name="connsiteX28" fmla="*/ 2383922 w 2763499"/>
                <a:gd name="connsiteY28" fmla="*/ 368111 h 770493"/>
                <a:gd name="connsiteX29" fmla="*/ 2463362 w 2763499"/>
                <a:gd name="connsiteY29" fmla="*/ 368111 h 770493"/>
                <a:gd name="connsiteX30" fmla="*/ 2450583 w 2763499"/>
                <a:gd name="connsiteY30" fmla="*/ 474602 h 770493"/>
                <a:gd name="connsiteX31" fmla="*/ 2577183 w 2763499"/>
                <a:gd name="connsiteY31" fmla="*/ 446859 h 770493"/>
                <a:gd name="connsiteX32" fmla="*/ 2564943 w 2763499"/>
                <a:gd name="connsiteY32" fmla="*/ 482651 h 770493"/>
                <a:gd name="connsiteX33" fmla="*/ 2551694 w 2763499"/>
                <a:gd name="connsiteY33" fmla="*/ 488252 h 770493"/>
                <a:gd name="connsiteX34" fmla="*/ 2454884 w 2763499"/>
                <a:gd name="connsiteY34" fmla="*/ 510795 h 770493"/>
                <a:gd name="connsiteX35" fmla="*/ 2447222 w 2763499"/>
                <a:gd name="connsiteY35" fmla="*/ 512827 h 770493"/>
                <a:gd name="connsiteX36" fmla="*/ 2440957 w 2763499"/>
                <a:gd name="connsiteY36" fmla="*/ 582157 h 770493"/>
                <a:gd name="connsiteX37" fmla="*/ 2476763 w 2763499"/>
                <a:gd name="connsiteY37" fmla="*/ 551911 h 770493"/>
                <a:gd name="connsiteX38" fmla="*/ 2522402 w 2763499"/>
                <a:gd name="connsiteY38" fmla="*/ 535232 h 770493"/>
                <a:gd name="connsiteX39" fmla="*/ 2553769 w 2763499"/>
                <a:gd name="connsiteY39" fmla="*/ 535453 h 770493"/>
                <a:gd name="connsiteX40" fmla="*/ 2544088 w 2763499"/>
                <a:gd name="connsiteY40" fmla="*/ 547043 h 770493"/>
                <a:gd name="connsiteX41" fmla="*/ 2459019 w 2763499"/>
                <a:gd name="connsiteY41" fmla="*/ 619844 h 770493"/>
                <a:gd name="connsiteX42" fmla="*/ 2450721 w 2763499"/>
                <a:gd name="connsiteY42" fmla="*/ 642248 h 770493"/>
                <a:gd name="connsiteX43" fmla="*/ 2466584 w 2763499"/>
                <a:gd name="connsiteY43" fmla="*/ 730580 h 770493"/>
                <a:gd name="connsiteX44" fmla="*/ 2468977 w 2763499"/>
                <a:gd name="connsiteY44" fmla="*/ 741367 h 770493"/>
                <a:gd name="connsiteX45" fmla="*/ 2484273 w 2763499"/>
                <a:gd name="connsiteY45" fmla="*/ 743691 h 770493"/>
                <a:gd name="connsiteX46" fmla="*/ 2475076 w 2763499"/>
                <a:gd name="connsiteY46" fmla="*/ 770396 h 770493"/>
                <a:gd name="connsiteX47" fmla="*/ 2385043 w 2763499"/>
                <a:gd name="connsiteY47" fmla="*/ 770396 h 770493"/>
                <a:gd name="connsiteX48" fmla="*/ 2369346 w 2763499"/>
                <a:gd name="connsiteY48" fmla="*/ 693377 h 770493"/>
                <a:gd name="connsiteX49" fmla="*/ 2357549 w 2763499"/>
                <a:gd name="connsiteY49" fmla="*/ 702671 h 770493"/>
                <a:gd name="connsiteX50" fmla="*/ 2287223 w 2763499"/>
                <a:gd name="connsiteY50" fmla="*/ 762942 h 770493"/>
                <a:gd name="connsiteX51" fmla="*/ 2267322 w 2763499"/>
                <a:gd name="connsiteY51" fmla="*/ 770313 h 770493"/>
                <a:gd name="connsiteX52" fmla="*/ 2217396 w 2763499"/>
                <a:gd name="connsiteY52" fmla="*/ 767616 h 770493"/>
                <a:gd name="connsiteX53" fmla="*/ 2227187 w 2763499"/>
                <a:gd name="connsiteY53" fmla="*/ 758904 h 770493"/>
                <a:gd name="connsiteX54" fmla="*/ 2348615 w 2763499"/>
                <a:gd name="connsiteY54" fmla="*/ 658470 h 770493"/>
                <a:gd name="connsiteX55" fmla="*/ 2357203 w 2763499"/>
                <a:gd name="connsiteY55" fmla="*/ 637532 h 770493"/>
                <a:gd name="connsiteX56" fmla="*/ 2360093 w 2763499"/>
                <a:gd name="connsiteY56" fmla="*/ 548329 h 770493"/>
                <a:gd name="connsiteX57" fmla="*/ 2361767 w 2763499"/>
                <a:gd name="connsiteY57" fmla="*/ 529451 h 770493"/>
                <a:gd name="connsiteX58" fmla="*/ 2307650 w 2763499"/>
                <a:gd name="connsiteY58" fmla="*/ 540363 h 770493"/>
                <a:gd name="connsiteX59" fmla="*/ 2318866 w 2763499"/>
                <a:gd name="connsiteY59" fmla="*/ 504944 h 770493"/>
                <a:gd name="connsiteX60" fmla="*/ 2328119 w 2763499"/>
                <a:gd name="connsiteY60" fmla="*/ 500159 h 770493"/>
                <a:gd name="connsiteX61" fmla="*/ 2367479 w 2763499"/>
                <a:gd name="connsiteY61" fmla="*/ 491668 h 770493"/>
                <a:gd name="connsiteX62" fmla="*/ 2383922 w 2763499"/>
                <a:gd name="connsiteY62" fmla="*/ 368111 h 770493"/>
                <a:gd name="connsiteX63" fmla="*/ 2483885 w 2763499"/>
                <a:gd name="connsiteY63" fmla="*/ 368042 h 770493"/>
                <a:gd name="connsiteX64" fmla="*/ 2563201 w 2763499"/>
                <a:gd name="connsiteY64" fmla="*/ 368042 h 770493"/>
                <a:gd name="connsiteX65" fmla="*/ 2563201 w 2763499"/>
                <a:gd name="connsiteY65" fmla="*/ 438935 h 770493"/>
                <a:gd name="connsiteX66" fmla="*/ 2523094 w 2763499"/>
                <a:gd name="connsiteY66" fmla="*/ 438935 h 770493"/>
                <a:gd name="connsiteX67" fmla="*/ 2481216 w 2763499"/>
                <a:gd name="connsiteY67" fmla="*/ 439004 h 770493"/>
                <a:gd name="connsiteX68" fmla="*/ 2483885 w 2763499"/>
                <a:gd name="connsiteY68" fmla="*/ 368042 h 770493"/>
                <a:gd name="connsiteX69" fmla="*/ 2691417 w 2763499"/>
                <a:gd name="connsiteY69" fmla="*/ 367724 h 770493"/>
                <a:gd name="connsiteX70" fmla="*/ 2763499 w 2763499"/>
                <a:gd name="connsiteY70" fmla="*/ 367724 h 770493"/>
                <a:gd name="connsiteX71" fmla="*/ 2622005 w 2763499"/>
                <a:gd name="connsiteY71" fmla="*/ 770493 h 770493"/>
                <a:gd name="connsiteX72" fmla="*/ 2524379 w 2763499"/>
                <a:gd name="connsiteY72" fmla="*/ 770493 h 770493"/>
                <a:gd name="connsiteX73" fmla="*/ 2533963 w 2763499"/>
                <a:gd name="connsiteY73" fmla="*/ 743124 h 770493"/>
                <a:gd name="connsiteX74" fmla="*/ 2558387 w 2763499"/>
                <a:gd name="connsiteY74" fmla="*/ 741893 h 770493"/>
                <a:gd name="connsiteX75" fmla="*/ 2155480 w 2763499"/>
                <a:gd name="connsiteY75" fmla="*/ 365069 h 770493"/>
                <a:gd name="connsiteX76" fmla="*/ 2243383 w 2763499"/>
                <a:gd name="connsiteY76" fmla="*/ 365069 h 770493"/>
                <a:gd name="connsiteX77" fmla="*/ 2196942 w 2763499"/>
                <a:gd name="connsiteY77" fmla="*/ 501847 h 770493"/>
                <a:gd name="connsiteX78" fmla="*/ 2300971 w 2763499"/>
                <a:gd name="connsiteY78" fmla="*/ 501847 h 770493"/>
                <a:gd name="connsiteX79" fmla="*/ 2287860 w 2763499"/>
                <a:gd name="connsiteY79" fmla="*/ 540363 h 770493"/>
                <a:gd name="connsiteX80" fmla="*/ 2183153 w 2763499"/>
                <a:gd name="connsiteY80" fmla="*/ 540363 h 770493"/>
                <a:gd name="connsiteX81" fmla="*/ 2102939 w 2763499"/>
                <a:gd name="connsiteY81" fmla="*/ 770397 h 770493"/>
                <a:gd name="connsiteX82" fmla="*/ 2016820 w 2763499"/>
                <a:gd name="connsiteY82" fmla="*/ 770397 h 770493"/>
                <a:gd name="connsiteX83" fmla="*/ 2095043 w 2763499"/>
                <a:gd name="connsiteY83" fmla="*/ 541193 h 770493"/>
                <a:gd name="connsiteX84" fmla="*/ 1992701 w 2763499"/>
                <a:gd name="connsiteY84" fmla="*/ 541193 h 770493"/>
                <a:gd name="connsiteX85" fmla="*/ 2004899 w 2763499"/>
                <a:gd name="connsiteY85" fmla="*/ 502815 h 770493"/>
                <a:gd name="connsiteX86" fmla="*/ 2108098 w 2763499"/>
                <a:gd name="connsiteY86" fmla="*/ 502815 h 770493"/>
                <a:gd name="connsiteX87" fmla="*/ 2155480 w 2763499"/>
                <a:gd name="connsiteY87" fmla="*/ 365069 h 770493"/>
                <a:gd name="connsiteX88" fmla="*/ 1031837 w 2763499"/>
                <a:gd name="connsiteY88" fmla="*/ 293015 h 770493"/>
                <a:gd name="connsiteX89" fmla="*/ 1004828 w 2763499"/>
                <a:gd name="connsiteY89" fmla="*/ 376410 h 770493"/>
                <a:gd name="connsiteX90" fmla="*/ 1033304 w 2763499"/>
                <a:gd name="connsiteY90" fmla="*/ 376410 h 770493"/>
                <a:gd name="connsiteX91" fmla="*/ 1060549 w 2763499"/>
                <a:gd name="connsiteY91" fmla="*/ 293015 h 770493"/>
                <a:gd name="connsiteX92" fmla="*/ 1146737 w 2763499"/>
                <a:gd name="connsiteY92" fmla="*/ 293001 h 770493"/>
                <a:gd name="connsiteX93" fmla="*/ 1118759 w 2763499"/>
                <a:gd name="connsiteY93" fmla="*/ 376811 h 770493"/>
                <a:gd name="connsiteX94" fmla="*/ 1149185 w 2763499"/>
                <a:gd name="connsiteY94" fmla="*/ 376811 h 770493"/>
                <a:gd name="connsiteX95" fmla="*/ 1178034 w 2763499"/>
                <a:gd name="connsiteY95" fmla="*/ 293001 h 770493"/>
                <a:gd name="connsiteX96" fmla="*/ 2483556 w 2763499"/>
                <a:gd name="connsiteY96" fmla="*/ 288063 h 770493"/>
                <a:gd name="connsiteX97" fmla="*/ 2472374 w 2763499"/>
                <a:gd name="connsiteY97" fmla="*/ 292602 h 770493"/>
                <a:gd name="connsiteX98" fmla="*/ 2466282 w 2763499"/>
                <a:gd name="connsiteY98" fmla="*/ 304068 h 770493"/>
                <a:gd name="connsiteX99" fmla="*/ 2468352 w 2763499"/>
                <a:gd name="connsiteY99" fmla="*/ 315410 h 770493"/>
                <a:gd name="connsiteX100" fmla="*/ 2477943 w 2763499"/>
                <a:gd name="connsiteY100" fmla="*/ 319891 h 770493"/>
                <a:gd name="connsiteX101" fmla="*/ 2489161 w 2763499"/>
                <a:gd name="connsiteY101" fmla="*/ 315410 h 770493"/>
                <a:gd name="connsiteX102" fmla="*/ 2495276 w 2763499"/>
                <a:gd name="connsiteY102" fmla="*/ 304068 h 770493"/>
                <a:gd name="connsiteX103" fmla="*/ 2493183 w 2763499"/>
                <a:gd name="connsiteY103" fmla="*/ 292602 h 770493"/>
                <a:gd name="connsiteX104" fmla="*/ 2483556 w 2763499"/>
                <a:gd name="connsiteY104" fmla="*/ 288063 h 770493"/>
                <a:gd name="connsiteX105" fmla="*/ 2386886 w 2763499"/>
                <a:gd name="connsiteY105" fmla="*/ 288063 h 770493"/>
                <a:gd name="connsiteX106" fmla="*/ 2378917 w 2763499"/>
                <a:gd name="connsiteY106" fmla="*/ 290270 h 770493"/>
                <a:gd name="connsiteX107" fmla="*/ 2372893 w 2763499"/>
                <a:gd name="connsiteY107" fmla="*/ 295837 h 770493"/>
                <a:gd name="connsiteX108" fmla="*/ 2370022 w 2763499"/>
                <a:gd name="connsiteY108" fmla="*/ 312117 h 770493"/>
                <a:gd name="connsiteX109" fmla="*/ 2374082 w 2763499"/>
                <a:gd name="connsiteY109" fmla="*/ 317685 h 770493"/>
                <a:gd name="connsiteX110" fmla="*/ 2381273 w 2763499"/>
                <a:gd name="connsiteY110" fmla="*/ 319891 h 770493"/>
                <a:gd name="connsiteX111" fmla="*/ 2391972 w 2763499"/>
                <a:gd name="connsiteY111" fmla="*/ 315501 h 770493"/>
                <a:gd name="connsiteX112" fmla="*/ 2397891 w 2763499"/>
                <a:gd name="connsiteY112" fmla="*/ 303977 h 770493"/>
                <a:gd name="connsiteX113" fmla="*/ 2396036 w 2763499"/>
                <a:gd name="connsiteY113" fmla="*/ 292453 h 770493"/>
                <a:gd name="connsiteX114" fmla="*/ 2386886 w 2763499"/>
                <a:gd name="connsiteY114" fmla="*/ 288063 h 770493"/>
                <a:gd name="connsiteX115" fmla="*/ 2007370 w 2763499"/>
                <a:gd name="connsiteY115" fmla="*/ 288063 h 770493"/>
                <a:gd name="connsiteX116" fmla="*/ 1996189 w 2763499"/>
                <a:gd name="connsiteY116" fmla="*/ 292602 h 770493"/>
                <a:gd name="connsiteX117" fmla="*/ 1990097 w 2763499"/>
                <a:gd name="connsiteY117" fmla="*/ 304068 h 770493"/>
                <a:gd name="connsiteX118" fmla="*/ 1992167 w 2763499"/>
                <a:gd name="connsiteY118" fmla="*/ 315410 h 770493"/>
                <a:gd name="connsiteX119" fmla="*/ 2001758 w 2763499"/>
                <a:gd name="connsiteY119" fmla="*/ 319891 h 770493"/>
                <a:gd name="connsiteX120" fmla="*/ 2012975 w 2763499"/>
                <a:gd name="connsiteY120" fmla="*/ 315410 h 770493"/>
                <a:gd name="connsiteX121" fmla="*/ 2019091 w 2763499"/>
                <a:gd name="connsiteY121" fmla="*/ 304068 h 770493"/>
                <a:gd name="connsiteX122" fmla="*/ 2016997 w 2763499"/>
                <a:gd name="connsiteY122" fmla="*/ 292602 h 770493"/>
                <a:gd name="connsiteX123" fmla="*/ 2007370 w 2763499"/>
                <a:gd name="connsiteY123" fmla="*/ 288063 h 770493"/>
                <a:gd name="connsiteX124" fmla="*/ 2211577 w 2763499"/>
                <a:gd name="connsiteY124" fmla="*/ 287789 h 770493"/>
                <a:gd name="connsiteX125" fmla="*/ 2201940 w 2763499"/>
                <a:gd name="connsiteY125" fmla="*/ 291083 h 770493"/>
                <a:gd name="connsiteX126" fmla="*/ 2196549 w 2763499"/>
                <a:gd name="connsiteY126" fmla="*/ 299869 h 770493"/>
                <a:gd name="connsiteX127" fmla="*/ 2221338 w 2763499"/>
                <a:gd name="connsiteY127" fmla="*/ 299869 h 770493"/>
                <a:gd name="connsiteX128" fmla="*/ 2219611 w 2763499"/>
                <a:gd name="connsiteY128" fmla="*/ 291117 h 770493"/>
                <a:gd name="connsiteX129" fmla="*/ 2211577 w 2763499"/>
                <a:gd name="connsiteY129" fmla="*/ 287789 h 770493"/>
                <a:gd name="connsiteX130" fmla="*/ 2078521 w 2763499"/>
                <a:gd name="connsiteY130" fmla="*/ 281034 h 770493"/>
                <a:gd name="connsiteX131" fmla="*/ 2088578 w 2763499"/>
                <a:gd name="connsiteY131" fmla="*/ 281034 h 770493"/>
                <a:gd name="connsiteX132" fmla="*/ 2095042 w 2763499"/>
                <a:gd name="connsiteY132" fmla="*/ 307634 h 770493"/>
                <a:gd name="connsiteX133" fmla="*/ 2112350 w 2763499"/>
                <a:gd name="connsiteY133" fmla="*/ 281034 h 770493"/>
                <a:gd name="connsiteX134" fmla="*/ 2112715 w 2763499"/>
                <a:gd name="connsiteY134" fmla="*/ 281034 h 770493"/>
                <a:gd name="connsiteX135" fmla="*/ 2120642 w 2763499"/>
                <a:gd name="connsiteY135" fmla="*/ 307634 h 770493"/>
                <a:gd name="connsiteX136" fmla="*/ 2136486 w 2763499"/>
                <a:gd name="connsiteY136" fmla="*/ 281034 h 770493"/>
                <a:gd name="connsiteX137" fmla="*/ 2146452 w 2763499"/>
                <a:gd name="connsiteY137" fmla="*/ 281034 h 770493"/>
                <a:gd name="connsiteX138" fmla="*/ 2117812 w 2763499"/>
                <a:gd name="connsiteY138" fmla="*/ 327834 h 770493"/>
                <a:gd name="connsiteX139" fmla="*/ 2117446 w 2763499"/>
                <a:gd name="connsiteY139" fmla="*/ 327834 h 770493"/>
                <a:gd name="connsiteX140" fmla="*/ 2109083 w 2763499"/>
                <a:gd name="connsiteY140" fmla="*/ 300595 h 770493"/>
                <a:gd name="connsiteX141" fmla="*/ 2091023 w 2763499"/>
                <a:gd name="connsiteY141" fmla="*/ 327834 h 770493"/>
                <a:gd name="connsiteX142" fmla="*/ 2090657 w 2763499"/>
                <a:gd name="connsiteY142" fmla="*/ 327834 h 770493"/>
                <a:gd name="connsiteX143" fmla="*/ 2564650 w 2763499"/>
                <a:gd name="connsiteY143" fmla="*/ 281023 h 770493"/>
                <a:gd name="connsiteX144" fmla="*/ 2573599 w 2763499"/>
                <a:gd name="connsiteY144" fmla="*/ 281023 h 770493"/>
                <a:gd name="connsiteX145" fmla="*/ 2565505 w 2763499"/>
                <a:gd name="connsiteY145" fmla="*/ 326920 h 770493"/>
                <a:gd name="connsiteX146" fmla="*/ 2556557 w 2763499"/>
                <a:gd name="connsiteY146" fmla="*/ 326920 h 770493"/>
                <a:gd name="connsiteX147" fmla="*/ 2656415 w 2763499"/>
                <a:gd name="connsiteY147" fmla="*/ 280120 h 770493"/>
                <a:gd name="connsiteX148" fmla="*/ 2668294 w 2763499"/>
                <a:gd name="connsiteY148" fmla="*/ 285521 h 770493"/>
                <a:gd name="connsiteX149" fmla="*/ 2670315 w 2763499"/>
                <a:gd name="connsiteY149" fmla="*/ 299766 h 770493"/>
                <a:gd name="connsiteX150" fmla="*/ 2665527 w 2763499"/>
                <a:gd name="connsiteY150" fmla="*/ 326920 h 770493"/>
                <a:gd name="connsiteX151" fmla="*/ 2656579 w 2763499"/>
                <a:gd name="connsiteY151" fmla="*/ 326920 h 770493"/>
                <a:gd name="connsiteX152" fmla="*/ 2661270 w 2763499"/>
                <a:gd name="connsiteY152" fmla="*/ 300314 h 770493"/>
                <a:gd name="connsiteX153" fmla="*/ 2659891 w 2763499"/>
                <a:gd name="connsiteY153" fmla="*/ 291857 h 770493"/>
                <a:gd name="connsiteX154" fmla="*/ 2652723 w 2763499"/>
                <a:gd name="connsiteY154" fmla="*/ 288611 h 770493"/>
                <a:gd name="connsiteX155" fmla="*/ 2645438 w 2763499"/>
                <a:gd name="connsiteY155" fmla="*/ 290760 h 770493"/>
                <a:gd name="connsiteX156" fmla="*/ 2639541 w 2763499"/>
                <a:gd name="connsiteY156" fmla="*/ 295926 h 770493"/>
                <a:gd name="connsiteX157" fmla="*/ 2634076 w 2763499"/>
                <a:gd name="connsiteY157" fmla="*/ 326920 h 770493"/>
                <a:gd name="connsiteX158" fmla="*/ 2625128 w 2763499"/>
                <a:gd name="connsiteY158" fmla="*/ 326920 h 770493"/>
                <a:gd name="connsiteX159" fmla="*/ 2633219 w 2763499"/>
                <a:gd name="connsiteY159" fmla="*/ 281033 h 770493"/>
                <a:gd name="connsiteX160" fmla="*/ 2641345 w 2763499"/>
                <a:gd name="connsiteY160" fmla="*/ 281033 h 770493"/>
                <a:gd name="connsiteX161" fmla="*/ 2640729 w 2763499"/>
                <a:gd name="connsiteY161" fmla="*/ 286603 h 770493"/>
                <a:gd name="connsiteX162" fmla="*/ 2647149 w 2763499"/>
                <a:gd name="connsiteY162" fmla="*/ 282095 h 770493"/>
                <a:gd name="connsiteX163" fmla="*/ 2656415 w 2763499"/>
                <a:gd name="connsiteY163" fmla="*/ 280120 h 770493"/>
                <a:gd name="connsiteX164" fmla="*/ 2484957 w 2763499"/>
                <a:gd name="connsiteY164" fmla="*/ 280120 h 770493"/>
                <a:gd name="connsiteX165" fmla="*/ 2500661 w 2763499"/>
                <a:gd name="connsiteY165" fmla="*/ 286915 h 770493"/>
                <a:gd name="connsiteX166" fmla="*/ 2504316 w 2763499"/>
                <a:gd name="connsiteY166" fmla="*/ 304068 h 770493"/>
                <a:gd name="connsiteX167" fmla="*/ 2499062 w 2763499"/>
                <a:gd name="connsiteY167" fmla="*/ 316368 h 770493"/>
                <a:gd name="connsiteX168" fmla="*/ 2489260 w 2763499"/>
                <a:gd name="connsiteY168" fmla="*/ 324742 h 770493"/>
                <a:gd name="connsiteX169" fmla="*/ 2476543 w 2763499"/>
                <a:gd name="connsiteY169" fmla="*/ 327834 h 770493"/>
                <a:gd name="connsiteX170" fmla="*/ 2460869 w 2763499"/>
                <a:gd name="connsiteY170" fmla="*/ 321130 h 770493"/>
                <a:gd name="connsiteX171" fmla="*/ 2457242 w 2763499"/>
                <a:gd name="connsiteY171" fmla="*/ 304068 h 770493"/>
                <a:gd name="connsiteX172" fmla="*/ 2466902 w 2763499"/>
                <a:gd name="connsiteY172" fmla="*/ 286915 h 770493"/>
                <a:gd name="connsiteX173" fmla="*/ 2484957 w 2763499"/>
                <a:gd name="connsiteY173" fmla="*/ 280120 h 770493"/>
                <a:gd name="connsiteX174" fmla="*/ 2389933 w 2763499"/>
                <a:gd name="connsiteY174" fmla="*/ 280120 h 770493"/>
                <a:gd name="connsiteX175" fmla="*/ 2404078 w 2763499"/>
                <a:gd name="connsiteY175" fmla="*/ 286870 h 770493"/>
                <a:gd name="connsiteX176" fmla="*/ 2406931 w 2763499"/>
                <a:gd name="connsiteY176" fmla="*/ 303977 h 770493"/>
                <a:gd name="connsiteX177" fmla="*/ 2398045 w 2763499"/>
                <a:gd name="connsiteY177" fmla="*/ 321084 h 770493"/>
                <a:gd name="connsiteX178" fmla="*/ 2381519 w 2763499"/>
                <a:gd name="connsiteY178" fmla="*/ 327834 h 770493"/>
                <a:gd name="connsiteX179" fmla="*/ 2373145 w 2763499"/>
                <a:gd name="connsiteY179" fmla="*/ 326111 h 770493"/>
                <a:gd name="connsiteX180" fmla="*/ 2368281 w 2763499"/>
                <a:gd name="connsiteY180" fmla="*/ 321991 h 770493"/>
                <a:gd name="connsiteX181" fmla="*/ 2363704 w 2763499"/>
                <a:gd name="connsiteY181" fmla="*/ 347948 h 770493"/>
                <a:gd name="connsiteX182" fmla="*/ 2354755 w 2763499"/>
                <a:gd name="connsiteY182" fmla="*/ 347948 h 770493"/>
                <a:gd name="connsiteX183" fmla="*/ 2366555 w 2763499"/>
                <a:gd name="connsiteY183" fmla="*/ 281033 h 770493"/>
                <a:gd name="connsiteX184" fmla="*/ 2374681 w 2763499"/>
                <a:gd name="connsiteY184" fmla="*/ 281033 h 770493"/>
                <a:gd name="connsiteX185" fmla="*/ 2374064 w 2763499"/>
                <a:gd name="connsiteY185" fmla="*/ 286602 h 770493"/>
                <a:gd name="connsiteX186" fmla="*/ 2380513 w 2763499"/>
                <a:gd name="connsiteY186" fmla="*/ 282060 h 770493"/>
                <a:gd name="connsiteX187" fmla="*/ 2389933 w 2763499"/>
                <a:gd name="connsiteY187" fmla="*/ 280120 h 770493"/>
                <a:gd name="connsiteX188" fmla="*/ 2312732 w 2763499"/>
                <a:gd name="connsiteY188" fmla="*/ 280120 h 770493"/>
                <a:gd name="connsiteX189" fmla="*/ 2311153 w 2763499"/>
                <a:gd name="connsiteY189" fmla="*/ 289068 h 770493"/>
                <a:gd name="connsiteX190" fmla="*/ 2310331 w 2763499"/>
                <a:gd name="connsiteY190" fmla="*/ 289068 h 770493"/>
                <a:gd name="connsiteX191" fmla="*/ 2302773 w 2763499"/>
                <a:gd name="connsiteY191" fmla="*/ 291229 h 770493"/>
                <a:gd name="connsiteX192" fmla="*/ 2296542 w 2763499"/>
                <a:gd name="connsiteY192" fmla="*/ 296749 h 770493"/>
                <a:gd name="connsiteX193" fmla="*/ 2291222 w 2763499"/>
                <a:gd name="connsiteY193" fmla="*/ 326920 h 770493"/>
                <a:gd name="connsiteX194" fmla="*/ 2282274 w 2763499"/>
                <a:gd name="connsiteY194" fmla="*/ 326920 h 770493"/>
                <a:gd name="connsiteX195" fmla="*/ 2290365 w 2763499"/>
                <a:gd name="connsiteY195" fmla="*/ 281033 h 770493"/>
                <a:gd name="connsiteX196" fmla="*/ 2298492 w 2763499"/>
                <a:gd name="connsiteY196" fmla="*/ 281033 h 770493"/>
                <a:gd name="connsiteX197" fmla="*/ 2297853 w 2763499"/>
                <a:gd name="connsiteY197" fmla="*/ 287242 h 770493"/>
                <a:gd name="connsiteX198" fmla="*/ 2303854 w 2763499"/>
                <a:gd name="connsiteY198" fmla="*/ 282312 h 770493"/>
                <a:gd name="connsiteX199" fmla="*/ 2312732 w 2763499"/>
                <a:gd name="connsiteY199" fmla="*/ 280120 h 770493"/>
                <a:gd name="connsiteX200" fmla="*/ 2212929 w 2763499"/>
                <a:gd name="connsiteY200" fmla="*/ 280120 h 770493"/>
                <a:gd name="connsiteX201" fmla="*/ 2223836 w 2763499"/>
                <a:gd name="connsiteY201" fmla="*/ 283345 h 770493"/>
                <a:gd name="connsiteX202" fmla="*/ 2229289 w 2763499"/>
                <a:gd name="connsiteY202" fmla="*/ 291790 h 770493"/>
                <a:gd name="connsiteX203" fmla="*/ 2229535 w 2763499"/>
                <a:gd name="connsiteY203" fmla="*/ 303611 h 770493"/>
                <a:gd name="connsiteX204" fmla="*/ 2228907 w 2763499"/>
                <a:gd name="connsiteY204" fmla="*/ 307171 h 770493"/>
                <a:gd name="connsiteX205" fmla="*/ 2195262 w 2763499"/>
                <a:gd name="connsiteY205" fmla="*/ 307171 h 770493"/>
                <a:gd name="connsiteX206" fmla="*/ 2197356 w 2763499"/>
                <a:gd name="connsiteY206" fmla="*/ 316825 h 770493"/>
                <a:gd name="connsiteX207" fmla="*/ 2206874 w 2763499"/>
                <a:gd name="connsiteY207" fmla="*/ 320165 h 770493"/>
                <a:gd name="connsiteX208" fmla="*/ 2214805 w 2763499"/>
                <a:gd name="connsiteY208" fmla="*/ 318438 h 770493"/>
                <a:gd name="connsiteX209" fmla="*/ 2220344 w 2763499"/>
                <a:gd name="connsiteY209" fmla="*/ 314309 h 770493"/>
                <a:gd name="connsiteX210" fmla="*/ 2225633 w 2763499"/>
                <a:gd name="connsiteY210" fmla="*/ 319525 h 770493"/>
                <a:gd name="connsiteX211" fmla="*/ 2216699 w 2763499"/>
                <a:gd name="connsiteY211" fmla="*/ 325700 h 770493"/>
                <a:gd name="connsiteX212" fmla="*/ 2205522 w 2763499"/>
                <a:gd name="connsiteY212" fmla="*/ 327834 h 770493"/>
                <a:gd name="connsiteX213" fmla="*/ 2189916 w 2763499"/>
                <a:gd name="connsiteY213" fmla="*/ 321130 h 770493"/>
                <a:gd name="connsiteX214" fmla="*/ 2186769 w 2763499"/>
                <a:gd name="connsiteY214" fmla="*/ 304068 h 770493"/>
                <a:gd name="connsiteX215" fmla="*/ 2195926 w 2763499"/>
                <a:gd name="connsiteY215" fmla="*/ 286916 h 770493"/>
                <a:gd name="connsiteX216" fmla="*/ 2212929 w 2763499"/>
                <a:gd name="connsiteY216" fmla="*/ 280120 h 770493"/>
                <a:gd name="connsiteX217" fmla="*/ 2008771 w 2763499"/>
                <a:gd name="connsiteY217" fmla="*/ 280120 h 770493"/>
                <a:gd name="connsiteX218" fmla="*/ 2024475 w 2763499"/>
                <a:gd name="connsiteY218" fmla="*/ 286915 h 770493"/>
                <a:gd name="connsiteX219" fmla="*/ 2028131 w 2763499"/>
                <a:gd name="connsiteY219" fmla="*/ 304068 h 770493"/>
                <a:gd name="connsiteX220" fmla="*/ 2022877 w 2763499"/>
                <a:gd name="connsiteY220" fmla="*/ 316368 h 770493"/>
                <a:gd name="connsiteX221" fmla="*/ 2013074 w 2763499"/>
                <a:gd name="connsiteY221" fmla="*/ 324742 h 770493"/>
                <a:gd name="connsiteX222" fmla="*/ 2000358 w 2763499"/>
                <a:gd name="connsiteY222" fmla="*/ 327834 h 770493"/>
                <a:gd name="connsiteX223" fmla="*/ 1984683 w 2763499"/>
                <a:gd name="connsiteY223" fmla="*/ 321130 h 770493"/>
                <a:gd name="connsiteX224" fmla="*/ 1981057 w 2763499"/>
                <a:gd name="connsiteY224" fmla="*/ 304068 h 770493"/>
                <a:gd name="connsiteX225" fmla="*/ 1990717 w 2763499"/>
                <a:gd name="connsiteY225" fmla="*/ 286915 h 770493"/>
                <a:gd name="connsiteX226" fmla="*/ 2008771 w 2763499"/>
                <a:gd name="connsiteY226" fmla="*/ 280120 h 770493"/>
                <a:gd name="connsiteX227" fmla="*/ 2738023 w 2763499"/>
                <a:gd name="connsiteY227" fmla="*/ 265492 h 770493"/>
                <a:gd name="connsiteX228" fmla="*/ 2746971 w 2763499"/>
                <a:gd name="connsiteY228" fmla="*/ 265492 h 770493"/>
                <a:gd name="connsiteX229" fmla="*/ 2744231 w 2763499"/>
                <a:gd name="connsiteY229" fmla="*/ 281034 h 770493"/>
                <a:gd name="connsiteX230" fmla="*/ 2758676 w 2763499"/>
                <a:gd name="connsiteY230" fmla="*/ 281034 h 770493"/>
                <a:gd name="connsiteX231" fmla="*/ 2757324 w 2763499"/>
                <a:gd name="connsiteY231" fmla="*/ 288703 h 770493"/>
                <a:gd name="connsiteX232" fmla="*/ 2742878 w 2763499"/>
                <a:gd name="connsiteY232" fmla="*/ 288703 h 770493"/>
                <a:gd name="connsiteX233" fmla="*/ 2738863 w 2763499"/>
                <a:gd name="connsiteY233" fmla="*/ 311477 h 770493"/>
                <a:gd name="connsiteX234" fmla="*/ 2739969 w 2763499"/>
                <a:gd name="connsiteY234" fmla="*/ 317582 h 770493"/>
                <a:gd name="connsiteX235" fmla="*/ 2745274 w 2763499"/>
                <a:gd name="connsiteY235" fmla="*/ 319708 h 770493"/>
                <a:gd name="connsiteX236" fmla="*/ 2749291 w 2763499"/>
                <a:gd name="connsiteY236" fmla="*/ 319285 h 770493"/>
                <a:gd name="connsiteX237" fmla="*/ 2752115 w 2763499"/>
                <a:gd name="connsiteY237" fmla="*/ 318245 h 770493"/>
                <a:gd name="connsiteX238" fmla="*/ 2753435 w 2763499"/>
                <a:gd name="connsiteY238" fmla="*/ 325278 h 770493"/>
                <a:gd name="connsiteX239" fmla="*/ 2749039 w 2763499"/>
                <a:gd name="connsiteY239" fmla="*/ 327069 h 770493"/>
                <a:gd name="connsiteX240" fmla="*/ 2743110 w 2763499"/>
                <a:gd name="connsiteY240" fmla="*/ 327834 h 770493"/>
                <a:gd name="connsiteX241" fmla="*/ 2732135 w 2763499"/>
                <a:gd name="connsiteY241" fmla="*/ 323678 h 770493"/>
                <a:gd name="connsiteX242" fmla="*/ 2729898 w 2763499"/>
                <a:gd name="connsiteY242" fmla="*/ 311568 h 770493"/>
                <a:gd name="connsiteX243" fmla="*/ 2733930 w 2763499"/>
                <a:gd name="connsiteY243" fmla="*/ 288703 h 770493"/>
                <a:gd name="connsiteX244" fmla="*/ 2724970 w 2763499"/>
                <a:gd name="connsiteY244" fmla="*/ 288703 h 770493"/>
                <a:gd name="connsiteX245" fmla="*/ 2726322 w 2763499"/>
                <a:gd name="connsiteY245" fmla="*/ 281034 h 770493"/>
                <a:gd name="connsiteX246" fmla="*/ 2735282 w 2763499"/>
                <a:gd name="connsiteY246" fmla="*/ 281034 h 770493"/>
                <a:gd name="connsiteX247" fmla="*/ 2572857 w 2763499"/>
                <a:gd name="connsiteY247" fmla="*/ 260372 h 770493"/>
                <a:gd name="connsiteX248" fmla="*/ 2576715 w 2763499"/>
                <a:gd name="connsiteY248" fmla="*/ 262062 h 770493"/>
                <a:gd name="connsiteX249" fmla="*/ 2577672 w 2763499"/>
                <a:gd name="connsiteY249" fmla="*/ 266218 h 770493"/>
                <a:gd name="connsiteX250" fmla="*/ 2575243 w 2763499"/>
                <a:gd name="connsiteY250" fmla="*/ 270408 h 770493"/>
                <a:gd name="connsiteX251" fmla="*/ 2570795 w 2763499"/>
                <a:gd name="connsiteY251" fmla="*/ 272063 h 770493"/>
                <a:gd name="connsiteX252" fmla="*/ 2566897 w 2763499"/>
                <a:gd name="connsiteY252" fmla="*/ 270408 h 770493"/>
                <a:gd name="connsiteX253" fmla="*/ 2565980 w 2763499"/>
                <a:gd name="connsiteY253" fmla="*/ 266218 h 770493"/>
                <a:gd name="connsiteX254" fmla="*/ 2568369 w 2763499"/>
                <a:gd name="connsiteY254" fmla="*/ 262062 h 770493"/>
                <a:gd name="connsiteX255" fmla="*/ 2572857 w 2763499"/>
                <a:gd name="connsiteY255" fmla="*/ 260372 h 770493"/>
                <a:gd name="connsiteX256" fmla="*/ 193149 w 2763499"/>
                <a:gd name="connsiteY256" fmla="*/ 226811 h 770493"/>
                <a:gd name="connsiteX257" fmla="*/ 713376 w 2763499"/>
                <a:gd name="connsiteY257" fmla="*/ 226811 h 770493"/>
                <a:gd name="connsiteX258" fmla="*/ 695397 w 2763499"/>
                <a:gd name="connsiteY258" fmla="*/ 277359 h 770493"/>
                <a:gd name="connsiteX259" fmla="*/ 492263 w 2763499"/>
                <a:gd name="connsiteY259" fmla="*/ 277359 h 770493"/>
                <a:gd name="connsiteX260" fmla="*/ 432877 w 2763499"/>
                <a:gd name="connsiteY260" fmla="*/ 444591 h 770493"/>
                <a:gd name="connsiteX261" fmla="*/ 611560 w 2763499"/>
                <a:gd name="connsiteY261" fmla="*/ 444591 h 770493"/>
                <a:gd name="connsiteX262" fmla="*/ 594563 w 2763499"/>
                <a:gd name="connsiteY262" fmla="*/ 496315 h 770493"/>
                <a:gd name="connsiteX263" fmla="*/ 414538 w 2763499"/>
                <a:gd name="connsiteY263" fmla="*/ 496315 h 770493"/>
                <a:gd name="connsiteX264" fmla="*/ 338474 w 2763499"/>
                <a:gd name="connsiteY264" fmla="*/ 710582 h 770493"/>
                <a:gd name="connsiteX265" fmla="*/ 380226 w 2763499"/>
                <a:gd name="connsiteY265" fmla="*/ 712159 h 770493"/>
                <a:gd name="connsiteX266" fmla="*/ 420333 w 2763499"/>
                <a:gd name="connsiteY266" fmla="*/ 712241 h 770493"/>
                <a:gd name="connsiteX267" fmla="*/ 544900 w 2763499"/>
                <a:gd name="connsiteY267" fmla="*/ 712241 h 770493"/>
                <a:gd name="connsiteX268" fmla="*/ 527225 w 2763499"/>
                <a:gd name="connsiteY268" fmla="*/ 762181 h 770493"/>
                <a:gd name="connsiteX269" fmla="*/ 0 w 2763499"/>
                <a:gd name="connsiteY269" fmla="*/ 762181 h 770493"/>
                <a:gd name="connsiteX270" fmla="*/ 17412 w 2763499"/>
                <a:gd name="connsiteY270" fmla="*/ 712573 h 770493"/>
                <a:gd name="connsiteX271" fmla="*/ 222206 w 2763499"/>
                <a:gd name="connsiteY271" fmla="*/ 712573 h 770493"/>
                <a:gd name="connsiteX272" fmla="*/ 298588 w 2763499"/>
                <a:gd name="connsiteY272" fmla="*/ 496909 h 770493"/>
                <a:gd name="connsiteX273" fmla="*/ 209399 w 2763499"/>
                <a:gd name="connsiteY273" fmla="*/ 496605 h 770493"/>
                <a:gd name="connsiteX274" fmla="*/ 120071 w 2763499"/>
                <a:gd name="connsiteY274" fmla="*/ 496495 h 770493"/>
                <a:gd name="connsiteX275" fmla="*/ 138299 w 2763499"/>
                <a:gd name="connsiteY275" fmla="*/ 445061 h 770493"/>
                <a:gd name="connsiteX276" fmla="*/ 316982 w 2763499"/>
                <a:gd name="connsiteY276" fmla="*/ 445061 h 770493"/>
                <a:gd name="connsiteX277" fmla="*/ 376451 w 2763499"/>
                <a:gd name="connsiteY277" fmla="*/ 277014 h 770493"/>
                <a:gd name="connsiteX278" fmla="*/ 175640 w 2763499"/>
                <a:gd name="connsiteY278" fmla="*/ 277014 h 770493"/>
                <a:gd name="connsiteX279" fmla="*/ 849545 w 2763499"/>
                <a:gd name="connsiteY279" fmla="*/ 210215 h 770493"/>
                <a:gd name="connsiteX280" fmla="*/ 935581 w 2763499"/>
                <a:gd name="connsiteY280" fmla="*/ 210215 h 770493"/>
                <a:gd name="connsiteX281" fmla="*/ 909152 w 2763499"/>
                <a:gd name="connsiteY281" fmla="*/ 298173 h 770493"/>
                <a:gd name="connsiteX282" fmla="*/ 882101 w 2763499"/>
                <a:gd name="connsiteY282" fmla="*/ 386132 h 770493"/>
                <a:gd name="connsiteX283" fmla="*/ 896429 w 2763499"/>
                <a:gd name="connsiteY283" fmla="*/ 389741 h 770493"/>
                <a:gd name="connsiteX284" fmla="*/ 880995 w 2763499"/>
                <a:gd name="connsiteY284" fmla="*/ 440027 h 770493"/>
                <a:gd name="connsiteX285" fmla="*/ 763578 w 2763499"/>
                <a:gd name="connsiteY285" fmla="*/ 440082 h 770493"/>
                <a:gd name="connsiteX286" fmla="*/ 744327 w 2763499"/>
                <a:gd name="connsiteY286" fmla="*/ 505498 h 770493"/>
                <a:gd name="connsiteX287" fmla="*/ 853307 w 2763499"/>
                <a:gd name="connsiteY287" fmla="*/ 505498 h 770493"/>
                <a:gd name="connsiteX288" fmla="*/ 774103 w 2763499"/>
                <a:gd name="connsiteY288" fmla="*/ 761946 h 770493"/>
                <a:gd name="connsiteX289" fmla="*/ 693433 w 2763499"/>
                <a:gd name="connsiteY289" fmla="*/ 761946 h 770493"/>
                <a:gd name="connsiteX290" fmla="*/ 754382 w 2763499"/>
                <a:gd name="connsiteY290" fmla="*/ 557263 h 770493"/>
                <a:gd name="connsiteX291" fmla="*/ 730414 w 2763499"/>
                <a:gd name="connsiteY291" fmla="*/ 557263 h 770493"/>
                <a:gd name="connsiteX292" fmla="*/ 694650 w 2763499"/>
                <a:gd name="connsiteY292" fmla="*/ 661486 h 770493"/>
                <a:gd name="connsiteX293" fmla="*/ 651363 w 2763499"/>
                <a:gd name="connsiteY293" fmla="*/ 761946 h 770493"/>
                <a:gd name="connsiteX294" fmla="*/ 562049 w 2763499"/>
                <a:gd name="connsiteY294" fmla="*/ 761946 h 770493"/>
                <a:gd name="connsiteX295" fmla="*/ 567899 w 2763499"/>
                <a:gd name="connsiteY295" fmla="*/ 746996 h 770493"/>
                <a:gd name="connsiteX296" fmla="*/ 596223 w 2763499"/>
                <a:gd name="connsiteY296" fmla="*/ 680986 h 770493"/>
                <a:gd name="connsiteX297" fmla="*/ 646315 w 2763499"/>
                <a:gd name="connsiteY297" fmla="*/ 526174 h 770493"/>
                <a:gd name="connsiteX298" fmla="*/ 726196 w 2763499"/>
                <a:gd name="connsiteY298" fmla="*/ 244513 h 770493"/>
                <a:gd name="connsiteX299" fmla="*/ 730345 w 2763499"/>
                <a:gd name="connsiteY299" fmla="*/ 231430 h 770493"/>
                <a:gd name="connsiteX300" fmla="*/ 824956 w 2763499"/>
                <a:gd name="connsiteY300" fmla="*/ 231430 h 770493"/>
                <a:gd name="connsiteX301" fmla="*/ 779317 w 2763499"/>
                <a:gd name="connsiteY301" fmla="*/ 387031 h 770493"/>
                <a:gd name="connsiteX302" fmla="*/ 796743 w 2763499"/>
                <a:gd name="connsiteY302" fmla="*/ 387031 h 770493"/>
                <a:gd name="connsiteX303" fmla="*/ 849545 w 2763499"/>
                <a:gd name="connsiteY303" fmla="*/ 210215 h 770493"/>
                <a:gd name="connsiteX304" fmla="*/ 1065652 w 2763499"/>
                <a:gd name="connsiteY304" fmla="*/ 209994 h 770493"/>
                <a:gd name="connsiteX305" fmla="*/ 1181256 w 2763499"/>
                <a:gd name="connsiteY305" fmla="*/ 209994 h 770493"/>
                <a:gd name="connsiteX306" fmla="*/ 1162572 w 2763499"/>
                <a:gd name="connsiteY306" fmla="*/ 238719 h 770493"/>
                <a:gd name="connsiteX307" fmla="*/ 1291896 w 2763499"/>
                <a:gd name="connsiteY307" fmla="*/ 238719 h 770493"/>
                <a:gd name="connsiteX308" fmla="*/ 1176139 w 2763499"/>
                <a:gd name="connsiteY308" fmla="*/ 563916 h 770493"/>
                <a:gd name="connsiteX309" fmla="*/ 1160760 w 2763499"/>
                <a:gd name="connsiteY309" fmla="*/ 563916 h 770493"/>
                <a:gd name="connsiteX310" fmla="*/ 1041823 w 2763499"/>
                <a:gd name="connsiteY310" fmla="*/ 563750 h 770493"/>
                <a:gd name="connsiteX311" fmla="*/ 1020663 w 2763499"/>
                <a:gd name="connsiteY311" fmla="*/ 571453 h 770493"/>
                <a:gd name="connsiteX312" fmla="*/ 985092 w 2763499"/>
                <a:gd name="connsiteY312" fmla="*/ 601077 h 770493"/>
                <a:gd name="connsiteX313" fmla="*/ 986019 w 2763499"/>
                <a:gd name="connsiteY313" fmla="*/ 604050 h 770493"/>
                <a:gd name="connsiteX314" fmla="*/ 1080560 w 2763499"/>
                <a:gd name="connsiteY314" fmla="*/ 604050 h 770493"/>
                <a:gd name="connsiteX315" fmla="*/ 1067228 w 2763499"/>
                <a:gd name="connsiteY315" fmla="*/ 644613 h 770493"/>
                <a:gd name="connsiteX316" fmla="*/ 1151840 w 2763499"/>
                <a:gd name="connsiteY316" fmla="*/ 644613 h 770493"/>
                <a:gd name="connsiteX317" fmla="*/ 1134746 w 2763499"/>
                <a:gd name="connsiteY317" fmla="*/ 693129 h 770493"/>
                <a:gd name="connsiteX318" fmla="*/ 1050384 w 2763499"/>
                <a:gd name="connsiteY318" fmla="*/ 693129 h 770493"/>
                <a:gd name="connsiteX319" fmla="*/ 1026181 w 2763499"/>
                <a:gd name="connsiteY319" fmla="*/ 762237 h 770493"/>
                <a:gd name="connsiteX320" fmla="*/ 927615 w 2763499"/>
                <a:gd name="connsiteY320" fmla="*/ 762237 h 770493"/>
                <a:gd name="connsiteX321" fmla="*/ 949743 w 2763499"/>
                <a:gd name="connsiteY321" fmla="*/ 693530 h 770493"/>
                <a:gd name="connsiteX322" fmla="*/ 805400 w 2763499"/>
                <a:gd name="connsiteY322" fmla="*/ 693530 h 770493"/>
                <a:gd name="connsiteX323" fmla="*/ 820613 w 2763499"/>
                <a:gd name="connsiteY323" fmla="*/ 644475 h 770493"/>
                <a:gd name="connsiteX324" fmla="*/ 966132 w 2763499"/>
                <a:gd name="connsiteY324" fmla="*/ 644475 h 770493"/>
                <a:gd name="connsiteX325" fmla="*/ 978357 w 2763499"/>
                <a:gd name="connsiteY325" fmla="*/ 607618 h 770493"/>
                <a:gd name="connsiteX326" fmla="*/ 969119 w 2763499"/>
                <a:gd name="connsiteY326" fmla="*/ 614049 h 770493"/>
                <a:gd name="connsiteX327" fmla="*/ 933161 w 2763499"/>
                <a:gd name="connsiteY327" fmla="*/ 626939 h 770493"/>
                <a:gd name="connsiteX328" fmla="*/ 858479 w 2763499"/>
                <a:gd name="connsiteY328" fmla="*/ 626676 h 770493"/>
                <a:gd name="connsiteX329" fmla="*/ 845050 w 2763499"/>
                <a:gd name="connsiteY329" fmla="*/ 626676 h 770493"/>
                <a:gd name="connsiteX330" fmla="*/ 843736 w 2763499"/>
                <a:gd name="connsiteY330" fmla="*/ 624007 h 770493"/>
                <a:gd name="connsiteX331" fmla="*/ 916786 w 2763499"/>
                <a:gd name="connsiteY331" fmla="*/ 564939 h 770493"/>
                <a:gd name="connsiteX332" fmla="*/ 852989 w 2763499"/>
                <a:gd name="connsiteY332" fmla="*/ 562948 h 770493"/>
                <a:gd name="connsiteX333" fmla="*/ 954155 w 2763499"/>
                <a:gd name="connsiteY333" fmla="*/ 238940 h 770493"/>
                <a:gd name="connsiteX334" fmla="*/ 979671 w 2763499"/>
                <a:gd name="connsiteY334" fmla="*/ 238940 h 770493"/>
                <a:gd name="connsiteX335" fmla="*/ 1030842 w 2763499"/>
                <a:gd name="connsiteY335" fmla="*/ 239161 h 770493"/>
                <a:gd name="connsiteX336" fmla="*/ 1052375 w 2763499"/>
                <a:gd name="connsiteY336" fmla="*/ 227973 h 770493"/>
                <a:gd name="connsiteX337" fmla="*/ 1065652 w 2763499"/>
                <a:gd name="connsiteY337" fmla="*/ 209994 h 770493"/>
                <a:gd name="connsiteX338" fmla="*/ 1164605 w 2763499"/>
                <a:gd name="connsiteY338" fmla="*/ 0 h 770493"/>
                <a:gd name="connsiteX339" fmla="*/ 1716419 w 2763499"/>
                <a:gd name="connsiteY339" fmla="*/ 318 h 770493"/>
                <a:gd name="connsiteX340" fmla="*/ 1854719 w 2763499"/>
                <a:gd name="connsiteY340" fmla="*/ 15669 h 770493"/>
                <a:gd name="connsiteX341" fmla="*/ 1920439 w 2763499"/>
                <a:gd name="connsiteY341" fmla="*/ 43827 h 770493"/>
                <a:gd name="connsiteX342" fmla="*/ 1987472 w 2763499"/>
                <a:gd name="connsiteY342" fmla="*/ 163360 h 770493"/>
                <a:gd name="connsiteX343" fmla="*/ 1942829 w 2763499"/>
                <a:gd name="connsiteY343" fmla="*/ 316651 h 770493"/>
                <a:gd name="connsiteX344" fmla="*/ 1849367 w 2763499"/>
                <a:gd name="connsiteY344" fmla="*/ 406103 h 770493"/>
                <a:gd name="connsiteX345" fmla="*/ 1650589 w 2763499"/>
                <a:gd name="connsiteY345" fmla="*/ 507670 h 770493"/>
                <a:gd name="connsiteX346" fmla="*/ 1435671 w 2763499"/>
                <a:gd name="connsiteY346" fmla="*/ 569020 h 770493"/>
                <a:gd name="connsiteX347" fmla="*/ 1424857 w 2763499"/>
                <a:gd name="connsiteY347" fmla="*/ 571246 h 770493"/>
                <a:gd name="connsiteX348" fmla="*/ 1412257 w 2763499"/>
                <a:gd name="connsiteY348" fmla="*/ 583430 h 770493"/>
                <a:gd name="connsiteX349" fmla="*/ 1373879 w 2763499"/>
                <a:gd name="connsiteY349" fmla="*/ 692936 h 770493"/>
                <a:gd name="connsiteX350" fmla="*/ 1350258 w 2763499"/>
                <a:gd name="connsiteY350" fmla="*/ 760163 h 770493"/>
                <a:gd name="connsiteX351" fmla="*/ 1152490 w 2763499"/>
                <a:gd name="connsiteY351" fmla="*/ 760163 h 770493"/>
                <a:gd name="connsiteX352" fmla="*/ 1349303 w 2763499"/>
                <a:gd name="connsiteY352" fmla="*/ 206716 h 770493"/>
                <a:gd name="connsiteX353" fmla="*/ 1545495 w 2763499"/>
                <a:gd name="connsiteY353" fmla="*/ 206716 h 770493"/>
                <a:gd name="connsiteX354" fmla="*/ 1453443 w 2763499"/>
                <a:gd name="connsiteY354" fmla="*/ 464562 h 770493"/>
                <a:gd name="connsiteX355" fmla="*/ 1462003 w 2763499"/>
                <a:gd name="connsiteY355" fmla="*/ 463691 h 770493"/>
                <a:gd name="connsiteX356" fmla="*/ 1662953 w 2763499"/>
                <a:gd name="connsiteY356" fmla="*/ 375068 h 770493"/>
                <a:gd name="connsiteX357" fmla="*/ 1726211 w 2763499"/>
                <a:gd name="connsiteY357" fmla="*/ 311838 h 770493"/>
                <a:gd name="connsiteX358" fmla="*/ 1755171 w 2763499"/>
                <a:gd name="connsiteY358" fmla="*/ 215609 h 770493"/>
                <a:gd name="connsiteX359" fmla="*/ 1751451 w 2763499"/>
                <a:gd name="connsiteY359" fmla="*/ 191102 h 770493"/>
                <a:gd name="connsiteX360" fmla="*/ 1699243 w 2763499"/>
                <a:gd name="connsiteY360" fmla="*/ 143652 h 770493"/>
                <a:gd name="connsiteX361" fmla="*/ 1645762 w 2763499"/>
                <a:gd name="connsiteY361" fmla="*/ 137788 h 770493"/>
                <a:gd name="connsiteX362" fmla="*/ 1088415 w 2763499"/>
                <a:gd name="connsiteY362" fmla="*/ 137318 h 770493"/>
                <a:gd name="connsiteX363" fmla="*/ 1070575 w 2763499"/>
                <a:gd name="connsiteY363" fmla="*/ 137318 h 770493"/>
                <a:gd name="connsiteX364" fmla="*/ 1074544 w 2763499"/>
                <a:gd name="connsiteY364" fmla="*/ 127899 h 770493"/>
                <a:gd name="connsiteX365" fmla="*/ 1147843 w 2763499"/>
                <a:gd name="connsiteY365" fmla="*/ 9031 h 770493"/>
                <a:gd name="connsiteX366" fmla="*/ 1164605 w 2763499"/>
                <a:gd name="connsiteY366" fmla="*/ 0 h 770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</a:cxnLst>
              <a:rect l="l" t="t" r="r" b="b"/>
              <a:pathLst>
                <a:path w="2763499" h="770493">
                  <a:moveTo>
                    <a:pt x="1894992" y="475528"/>
                  </a:moveTo>
                  <a:lnTo>
                    <a:pt x="1997043" y="475528"/>
                  </a:lnTo>
                  <a:cubicBezTo>
                    <a:pt x="1968608" y="560970"/>
                    <a:pt x="1940464" y="645512"/>
                    <a:pt x="1911892" y="731382"/>
                  </a:cubicBezTo>
                  <a:lnTo>
                    <a:pt x="1931530" y="733554"/>
                  </a:lnTo>
                  <a:cubicBezTo>
                    <a:pt x="1927589" y="745544"/>
                    <a:pt x="1923910" y="756760"/>
                    <a:pt x="1919941" y="768806"/>
                  </a:cubicBezTo>
                  <a:lnTo>
                    <a:pt x="1813105" y="768779"/>
                  </a:lnTo>
                  <a:cubicBezTo>
                    <a:pt x="1827336" y="725339"/>
                    <a:pt x="1841069" y="683461"/>
                    <a:pt x="1854760" y="641543"/>
                  </a:cubicBezTo>
                  <a:cubicBezTo>
                    <a:pt x="1868452" y="599624"/>
                    <a:pt x="1882130" y="557581"/>
                    <a:pt x="1896057" y="514791"/>
                  </a:cubicBezTo>
                  <a:lnTo>
                    <a:pt x="1883222" y="512025"/>
                  </a:lnTo>
                  <a:cubicBezTo>
                    <a:pt x="1887192" y="499717"/>
                    <a:pt x="1890981" y="487989"/>
                    <a:pt x="1894992" y="475528"/>
                  </a:cubicBezTo>
                  <a:close/>
                  <a:moveTo>
                    <a:pt x="987305" y="430111"/>
                  </a:moveTo>
                  <a:cubicBezTo>
                    <a:pt x="978454" y="457591"/>
                    <a:pt x="969824" y="484449"/>
                    <a:pt x="960834" y="512386"/>
                  </a:cubicBezTo>
                  <a:lnTo>
                    <a:pt x="988743" y="512316"/>
                  </a:lnTo>
                  <a:lnTo>
                    <a:pt x="1015560" y="430111"/>
                  </a:lnTo>
                  <a:close/>
                  <a:moveTo>
                    <a:pt x="1100296" y="429779"/>
                  </a:moveTo>
                  <a:lnTo>
                    <a:pt x="1072359" y="512275"/>
                  </a:lnTo>
                  <a:lnTo>
                    <a:pt x="1102619" y="512275"/>
                  </a:lnTo>
                  <a:cubicBezTo>
                    <a:pt x="1111927" y="485168"/>
                    <a:pt x="1121220" y="458075"/>
                    <a:pt x="1130943" y="429779"/>
                  </a:cubicBezTo>
                  <a:close/>
                  <a:moveTo>
                    <a:pt x="2611300" y="400985"/>
                  </a:moveTo>
                  <a:lnTo>
                    <a:pt x="2666786" y="400985"/>
                  </a:lnTo>
                  <a:cubicBezTo>
                    <a:pt x="2631506" y="502013"/>
                    <a:pt x="2595617" y="601782"/>
                    <a:pt x="2560129" y="701980"/>
                  </a:cubicBezTo>
                  <a:lnTo>
                    <a:pt x="2505736" y="701980"/>
                  </a:lnTo>
                  <a:cubicBezTo>
                    <a:pt x="2506207" y="691857"/>
                    <a:pt x="2602795" y="416558"/>
                    <a:pt x="2611300" y="400985"/>
                  </a:cubicBezTo>
                  <a:close/>
                  <a:moveTo>
                    <a:pt x="1942055" y="374792"/>
                  </a:moveTo>
                  <a:lnTo>
                    <a:pt x="2030664" y="374792"/>
                  </a:lnTo>
                  <a:cubicBezTo>
                    <a:pt x="2022823" y="403351"/>
                    <a:pt x="2013073" y="430112"/>
                    <a:pt x="2003654" y="457330"/>
                  </a:cubicBezTo>
                  <a:lnTo>
                    <a:pt x="1915668" y="457330"/>
                  </a:lnTo>
                  <a:cubicBezTo>
                    <a:pt x="1923316" y="429255"/>
                    <a:pt x="1933066" y="402742"/>
                    <a:pt x="1942055" y="374792"/>
                  </a:cubicBezTo>
                  <a:close/>
                  <a:moveTo>
                    <a:pt x="2383922" y="368111"/>
                  </a:moveTo>
                  <a:lnTo>
                    <a:pt x="2463362" y="368111"/>
                  </a:lnTo>
                  <a:cubicBezTo>
                    <a:pt x="2459130" y="403336"/>
                    <a:pt x="2454981" y="437938"/>
                    <a:pt x="2450583" y="474602"/>
                  </a:cubicBezTo>
                  <a:cubicBezTo>
                    <a:pt x="2493055" y="466649"/>
                    <a:pt x="2533923" y="455240"/>
                    <a:pt x="2577183" y="446859"/>
                  </a:cubicBezTo>
                  <a:cubicBezTo>
                    <a:pt x="2574708" y="459279"/>
                    <a:pt x="2570592" y="471315"/>
                    <a:pt x="2564943" y="482651"/>
                  </a:cubicBezTo>
                  <a:cubicBezTo>
                    <a:pt x="2563394" y="485914"/>
                    <a:pt x="2556424" y="487118"/>
                    <a:pt x="2551694" y="488252"/>
                  </a:cubicBezTo>
                  <a:cubicBezTo>
                    <a:pt x="2519457" y="495913"/>
                    <a:pt x="2487150" y="503299"/>
                    <a:pt x="2454884" y="510795"/>
                  </a:cubicBezTo>
                  <a:cubicBezTo>
                    <a:pt x="2452685" y="511306"/>
                    <a:pt x="2450514" y="511942"/>
                    <a:pt x="2447222" y="512827"/>
                  </a:cubicBezTo>
                  <a:cubicBezTo>
                    <a:pt x="2444180" y="534872"/>
                    <a:pt x="2439242" y="556654"/>
                    <a:pt x="2440957" y="582157"/>
                  </a:cubicBezTo>
                  <a:cubicBezTo>
                    <a:pt x="2454469" y="570858"/>
                    <a:pt x="2466418" y="562200"/>
                    <a:pt x="2476763" y="551911"/>
                  </a:cubicBezTo>
                  <a:cubicBezTo>
                    <a:pt x="2489681" y="539049"/>
                    <a:pt x="2503926" y="532839"/>
                    <a:pt x="2522402" y="535232"/>
                  </a:cubicBezTo>
                  <a:cubicBezTo>
                    <a:pt x="2532346" y="536518"/>
                    <a:pt x="2542594" y="535453"/>
                    <a:pt x="2553769" y="535453"/>
                  </a:cubicBezTo>
                  <a:cubicBezTo>
                    <a:pt x="2552247" y="541663"/>
                    <a:pt x="2547559" y="544014"/>
                    <a:pt x="2544088" y="547043"/>
                  </a:cubicBezTo>
                  <a:cubicBezTo>
                    <a:pt x="2515861" y="571453"/>
                    <a:pt x="2487717" y="595987"/>
                    <a:pt x="2459019" y="619844"/>
                  </a:cubicBezTo>
                  <a:cubicBezTo>
                    <a:pt x="2451344" y="626233"/>
                    <a:pt x="2448771" y="632290"/>
                    <a:pt x="2450721" y="642248"/>
                  </a:cubicBezTo>
                  <a:cubicBezTo>
                    <a:pt x="2456557" y="671581"/>
                    <a:pt x="2461343" y="701122"/>
                    <a:pt x="2466584" y="730580"/>
                  </a:cubicBezTo>
                  <a:cubicBezTo>
                    <a:pt x="2467207" y="734120"/>
                    <a:pt x="2468133" y="737619"/>
                    <a:pt x="2468977" y="741367"/>
                  </a:cubicBezTo>
                  <a:lnTo>
                    <a:pt x="2484273" y="743691"/>
                  </a:lnTo>
                  <a:lnTo>
                    <a:pt x="2475076" y="770396"/>
                  </a:lnTo>
                  <a:lnTo>
                    <a:pt x="2385043" y="770396"/>
                  </a:lnTo>
                  <a:cubicBezTo>
                    <a:pt x="2379898" y="745184"/>
                    <a:pt x="2374795" y="720111"/>
                    <a:pt x="2369346" y="693377"/>
                  </a:cubicBezTo>
                  <a:cubicBezTo>
                    <a:pt x="2364588" y="697111"/>
                    <a:pt x="2360965" y="699767"/>
                    <a:pt x="2357549" y="702671"/>
                  </a:cubicBezTo>
                  <a:cubicBezTo>
                    <a:pt x="2334038" y="722697"/>
                    <a:pt x="2310527" y="742639"/>
                    <a:pt x="2287223" y="762942"/>
                  </a:cubicBezTo>
                  <a:cubicBezTo>
                    <a:pt x="2281865" y="767999"/>
                    <a:pt x="2274681" y="770660"/>
                    <a:pt x="2267322" y="770313"/>
                  </a:cubicBezTo>
                  <a:cubicBezTo>
                    <a:pt x="2250975" y="769843"/>
                    <a:pt x="2234600" y="770175"/>
                    <a:pt x="2217396" y="767616"/>
                  </a:cubicBezTo>
                  <a:cubicBezTo>
                    <a:pt x="2220646" y="764712"/>
                    <a:pt x="2223827" y="761697"/>
                    <a:pt x="2227187" y="758904"/>
                  </a:cubicBezTo>
                  <a:cubicBezTo>
                    <a:pt x="2267613" y="725366"/>
                    <a:pt x="2307982" y="691745"/>
                    <a:pt x="2348615" y="658470"/>
                  </a:cubicBezTo>
                  <a:cubicBezTo>
                    <a:pt x="2355654" y="652717"/>
                    <a:pt x="2359208" y="647324"/>
                    <a:pt x="2357203" y="637532"/>
                  </a:cubicBezTo>
                  <a:cubicBezTo>
                    <a:pt x="2351076" y="607687"/>
                    <a:pt x="2356456" y="577994"/>
                    <a:pt x="2360093" y="548329"/>
                  </a:cubicBezTo>
                  <a:cubicBezTo>
                    <a:pt x="2360771" y="542589"/>
                    <a:pt x="2361103" y="536753"/>
                    <a:pt x="2361767" y="529451"/>
                  </a:cubicBezTo>
                  <a:lnTo>
                    <a:pt x="2307650" y="540363"/>
                  </a:lnTo>
                  <a:cubicBezTo>
                    <a:pt x="2308853" y="527059"/>
                    <a:pt x="2314565" y="516105"/>
                    <a:pt x="2318866" y="504944"/>
                  </a:cubicBezTo>
                  <a:cubicBezTo>
                    <a:pt x="2319821" y="502483"/>
                    <a:pt x="2324744" y="500961"/>
                    <a:pt x="2328119" y="500159"/>
                  </a:cubicBezTo>
                  <a:cubicBezTo>
                    <a:pt x="2340566" y="497186"/>
                    <a:pt x="2353261" y="494627"/>
                    <a:pt x="2367479" y="491668"/>
                  </a:cubicBezTo>
                  <a:cubicBezTo>
                    <a:pt x="2372914" y="450786"/>
                    <a:pt x="2378363" y="409891"/>
                    <a:pt x="2383922" y="368111"/>
                  </a:cubicBezTo>
                  <a:close/>
                  <a:moveTo>
                    <a:pt x="2483885" y="368042"/>
                  </a:moveTo>
                  <a:lnTo>
                    <a:pt x="2563201" y="368042"/>
                  </a:lnTo>
                  <a:lnTo>
                    <a:pt x="2563201" y="438935"/>
                  </a:lnTo>
                  <a:cubicBezTo>
                    <a:pt x="2549371" y="438935"/>
                    <a:pt x="2536260" y="438935"/>
                    <a:pt x="2523094" y="438935"/>
                  </a:cubicBezTo>
                  <a:lnTo>
                    <a:pt x="2481216" y="439004"/>
                  </a:lnTo>
                  <a:cubicBezTo>
                    <a:pt x="2482143" y="414400"/>
                    <a:pt x="2483000" y="391636"/>
                    <a:pt x="2483885" y="368042"/>
                  </a:cubicBezTo>
                  <a:close/>
                  <a:moveTo>
                    <a:pt x="2691417" y="367724"/>
                  </a:moveTo>
                  <a:lnTo>
                    <a:pt x="2763499" y="367724"/>
                  </a:lnTo>
                  <a:cubicBezTo>
                    <a:pt x="2762946" y="379355"/>
                    <a:pt x="2651781" y="695853"/>
                    <a:pt x="2622005" y="770493"/>
                  </a:cubicBezTo>
                  <a:lnTo>
                    <a:pt x="2524379" y="770493"/>
                  </a:lnTo>
                  <a:lnTo>
                    <a:pt x="2533963" y="743124"/>
                  </a:lnTo>
                  <a:lnTo>
                    <a:pt x="2558387" y="741893"/>
                  </a:lnTo>
                  <a:close/>
                  <a:moveTo>
                    <a:pt x="2155480" y="365069"/>
                  </a:moveTo>
                  <a:lnTo>
                    <a:pt x="2243383" y="365069"/>
                  </a:lnTo>
                  <a:cubicBezTo>
                    <a:pt x="2229359" y="410902"/>
                    <a:pt x="2211795" y="454964"/>
                    <a:pt x="2196942" y="501847"/>
                  </a:cubicBezTo>
                  <a:lnTo>
                    <a:pt x="2300971" y="501847"/>
                  </a:lnTo>
                  <a:lnTo>
                    <a:pt x="2287860" y="540363"/>
                  </a:lnTo>
                  <a:lnTo>
                    <a:pt x="2183153" y="540363"/>
                  </a:lnTo>
                  <a:lnTo>
                    <a:pt x="2102939" y="770397"/>
                  </a:lnTo>
                  <a:lnTo>
                    <a:pt x="2016820" y="770397"/>
                  </a:lnTo>
                  <a:lnTo>
                    <a:pt x="2095043" y="541193"/>
                  </a:lnTo>
                  <a:lnTo>
                    <a:pt x="1992701" y="541193"/>
                  </a:lnTo>
                  <a:lnTo>
                    <a:pt x="2004899" y="502815"/>
                  </a:lnTo>
                  <a:lnTo>
                    <a:pt x="2108098" y="502815"/>
                  </a:lnTo>
                  <a:cubicBezTo>
                    <a:pt x="2124030" y="456526"/>
                    <a:pt x="2139686" y="410984"/>
                    <a:pt x="2155480" y="365069"/>
                  </a:cubicBezTo>
                  <a:close/>
                  <a:moveTo>
                    <a:pt x="1031837" y="293015"/>
                  </a:moveTo>
                  <a:cubicBezTo>
                    <a:pt x="1022931" y="320550"/>
                    <a:pt x="1014094" y="347823"/>
                    <a:pt x="1004828" y="376410"/>
                  </a:cubicBezTo>
                  <a:lnTo>
                    <a:pt x="1033304" y="376410"/>
                  </a:lnTo>
                  <a:cubicBezTo>
                    <a:pt x="1042238" y="349040"/>
                    <a:pt x="1051282" y="321449"/>
                    <a:pt x="1060549" y="293015"/>
                  </a:cubicBezTo>
                  <a:close/>
                  <a:moveTo>
                    <a:pt x="1146737" y="293001"/>
                  </a:moveTo>
                  <a:cubicBezTo>
                    <a:pt x="1137415" y="320744"/>
                    <a:pt x="1127568" y="348072"/>
                    <a:pt x="1118759" y="376811"/>
                  </a:cubicBezTo>
                  <a:lnTo>
                    <a:pt x="1149185" y="376811"/>
                  </a:lnTo>
                  <a:lnTo>
                    <a:pt x="1178034" y="293001"/>
                  </a:lnTo>
                  <a:close/>
                  <a:moveTo>
                    <a:pt x="2483556" y="288063"/>
                  </a:moveTo>
                  <a:cubicBezTo>
                    <a:pt x="2479256" y="288153"/>
                    <a:pt x="2475529" y="289665"/>
                    <a:pt x="2472374" y="292602"/>
                  </a:cubicBezTo>
                  <a:cubicBezTo>
                    <a:pt x="2469219" y="295538"/>
                    <a:pt x="2467189" y="299360"/>
                    <a:pt x="2466282" y="304068"/>
                  </a:cubicBezTo>
                  <a:cubicBezTo>
                    <a:pt x="2465536" y="308729"/>
                    <a:pt x="2466227" y="312510"/>
                    <a:pt x="2468352" y="315410"/>
                  </a:cubicBezTo>
                  <a:cubicBezTo>
                    <a:pt x="2470478" y="318310"/>
                    <a:pt x="2473675" y="319803"/>
                    <a:pt x="2477943" y="319891"/>
                  </a:cubicBezTo>
                  <a:cubicBezTo>
                    <a:pt x="2482247" y="319803"/>
                    <a:pt x="2485986" y="318310"/>
                    <a:pt x="2489161" y="315410"/>
                  </a:cubicBezTo>
                  <a:cubicBezTo>
                    <a:pt x="2492336" y="312510"/>
                    <a:pt x="2494375" y="308729"/>
                    <a:pt x="2495276" y="304068"/>
                  </a:cubicBezTo>
                  <a:cubicBezTo>
                    <a:pt x="2496027" y="299360"/>
                    <a:pt x="2495329" y="295538"/>
                    <a:pt x="2493183" y="292602"/>
                  </a:cubicBezTo>
                  <a:cubicBezTo>
                    <a:pt x="2491037" y="289665"/>
                    <a:pt x="2487828" y="288153"/>
                    <a:pt x="2483556" y="288063"/>
                  </a:cubicBezTo>
                  <a:close/>
                  <a:moveTo>
                    <a:pt x="2386886" y="288063"/>
                  </a:moveTo>
                  <a:cubicBezTo>
                    <a:pt x="2383843" y="288107"/>
                    <a:pt x="2381186" y="288842"/>
                    <a:pt x="2378917" y="290270"/>
                  </a:cubicBezTo>
                  <a:cubicBezTo>
                    <a:pt x="2376647" y="291697"/>
                    <a:pt x="2374639" y="293552"/>
                    <a:pt x="2372893" y="295837"/>
                  </a:cubicBezTo>
                  <a:lnTo>
                    <a:pt x="2370022" y="312117"/>
                  </a:lnTo>
                  <a:cubicBezTo>
                    <a:pt x="2370962" y="314401"/>
                    <a:pt x="2372316" y="316258"/>
                    <a:pt x="2374082" y="317685"/>
                  </a:cubicBezTo>
                  <a:cubicBezTo>
                    <a:pt x="2375849" y="319112"/>
                    <a:pt x="2378246" y="319847"/>
                    <a:pt x="2381273" y="319891"/>
                  </a:cubicBezTo>
                  <a:cubicBezTo>
                    <a:pt x="2385383" y="319823"/>
                    <a:pt x="2388949" y="318359"/>
                    <a:pt x="2391972" y="315501"/>
                  </a:cubicBezTo>
                  <a:cubicBezTo>
                    <a:pt x="2394995" y="312643"/>
                    <a:pt x="2396968" y="308801"/>
                    <a:pt x="2397891" y="303977"/>
                  </a:cubicBezTo>
                  <a:cubicBezTo>
                    <a:pt x="2398670" y="299152"/>
                    <a:pt x="2398051" y="295311"/>
                    <a:pt x="2396036" y="292453"/>
                  </a:cubicBezTo>
                  <a:cubicBezTo>
                    <a:pt x="2394021" y="289595"/>
                    <a:pt x="2390971" y="288131"/>
                    <a:pt x="2386886" y="288063"/>
                  </a:cubicBezTo>
                  <a:close/>
                  <a:moveTo>
                    <a:pt x="2007370" y="288063"/>
                  </a:moveTo>
                  <a:cubicBezTo>
                    <a:pt x="2003071" y="288153"/>
                    <a:pt x="1999344" y="289665"/>
                    <a:pt x="1996189" y="292602"/>
                  </a:cubicBezTo>
                  <a:cubicBezTo>
                    <a:pt x="1993034" y="295538"/>
                    <a:pt x="1991003" y="299360"/>
                    <a:pt x="1990097" y="304068"/>
                  </a:cubicBezTo>
                  <a:cubicBezTo>
                    <a:pt x="1989351" y="308729"/>
                    <a:pt x="1990041" y="312510"/>
                    <a:pt x="1992167" y="315410"/>
                  </a:cubicBezTo>
                  <a:cubicBezTo>
                    <a:pt x="1994293" y="318310"/>
                    <a:pt x="1997490" y="319803"/>
                    <a:pt x="2001758" y="319891"/>
                  </a:cubicBezTo>
                  <a:cubicBezTo>
                    <a:pt x="2006061" y="319803"/>
                    <a:pt x="2009800" y="318310"/>
                    <a:pt x="2012975" y="315410"/>
                  </a:cubicBezTo>
                  <a:cubicBezTo>
                    <a:pt x="2016151" y="312510"/>
                    <a:pt x="2018189" y="308729"/>
                    <a:pt x="2019091" y="304068"/>
                  </a:cubicBezTo>
                  <a:cubicBezTo>
                    <a:pt x="2019841" y="299360"/>
                    <a:pt x="2019143" y="295538"/>
                    <a:pt x="2016997" y="292602"/>
                  </a:cubicBezTo>
                  <a:cubicBezTo>
                    <a:pt x="2014851" y="289665"/>
                    <a:pt x="2011642" y="288153"/>
                    <a:pt x="2007370" y="288063"/>
                  </a:cubicBezTo>
                  <a:close/>
                  <a:moveTo>
                    <a:pt x="2211577" y="287789"/>
                  </a:moveTo>
                  <a:cubicBezTo>
                    <a:pt x="2207818" y="287834"/>
                    <a:pt x="2204606" y="288933"/>
                    <a:pt x="2201940" y="291083"/>
                  </a:cubicBezTo>
                  <a:cubicBezTo>
                    <a:pt x="2199275" y="293234"/>
                    <a:pt x="2197477" y="296162"/>
                    <a:pt x="2196549" y="299869"/>
                  </a:cubicBezTo>
                  <a:lnTo>
                    <a:pt x="2221338" y="299869"/>
                  </a:lnTo>
                  <a:cubicBezTo>
                    <a:pt x="2221832" y="296202"/>
                    <a:pt x="2221256" y="293285"/>
                    <a:pt x="2219611" y="291117"/>
                  </a:cubicBezTo>
                  <a:cubicBezTo>
                    <a:pt x="2217965" y="288950"/>
                    <a:pt x="2215288" y="287840"/>
                    <a:pt x="2211577" y="287789"/>
                  </a:cubicBezTo>
                  <a:close/>
                  <a:moveTo>
                    <a:pt x="2078521" y="281034"/>
                  </a:moveTo>
                  <a:lnTo>
                    <a:pt x="2088578" y="281034"/>
                  </a:lnTo>
                  <a:lnTo>
                    <a:pt x="2095042" y="307634"/>
                  </a:lnTo>
                  <a:lnTo>
                    <a:pt x="2112350" y="281034"/>
                  </a:lnTo>
                  <a:lnTo>
                    <a:pt x="2112715" y="281034"/>
                  </a:lnTo>
                  <a:lnTo>
                    <a:pt x="2120642" y="307634"/>
                  </a:lnTo>
                  <a:lnTo>
                    <a:pt x="2136486" y="281034"/>
                  </a:lnTo>
                  <a:lnTo>
                    <a:pt x="2146452" y="281034"/>
                  </a:lnTo>
                  <a:lnTo>
                    <a:pt x="2117812" y="327834"/>
                  </a:lnTo>
                  <a:lnTo>
                    <a:pt x="2117446" y="327834"/>
                  </a:lnTo>
                  <a:lnTo>
                    <a:pt x="2109083" y="300595"/>
                  </a:lnTo>
                  <a:lnTo>
                    <a:pt x="2091023" y="327834"/>
                  </a:lnTo>
                  <a:lnTo>
                    <a:pt x="2090657" y="327834"/>
                  </a:lnTo>
                  <a:close/>
                  <a:moveTo>
                    <a:pt x="2564650" y="281023"/>
                  </a:moveTo>
                  <a:lnTo>
                    <a:pt x="2573599" y="281023"/>
                  </a:lnTo>
                  <a:lnTo>
                    <a:pt x="2565505" y="326920"/>
                  </a:lnTo>
                  <a:lnTo>
                    <a:pt x="2556557" y="326920"/>
                  </a:lnTo>
                  <a:close/>
                  <a:moveTo>
                    <a:pt x="2656415" y="280120"/>
                  </a:moveTo>
                  <a:cubicBezTo>
                    <a:pt x="2661965" y="280202"/>
                    <a:pt x="2665924" y="282002"/>
                    <a:pt x="2668294" y="285521"/>
                  </a:cubicBezTo>
                  <a:cubicBezTo>
                    <a:pt x="2670664" y="289039"/>
                    <a:pt x="2671337" y="293787"/>
                    <a:pt x="2670315" y="299766"/>
                  </a:cubicBezTo>
                  <a:lnTo>
                    <a:pt x="2665527" y="326920"/>
                  </a:lnTo>
                  <a:lnTo>
                    <a:pt x="2656579" y="326920"/>
                  </a:lnTo>
                  <a:lnTo>
                    <a:pt x="2661270" y="300314"/>
                  </a:lnTo>
                  <a:cubicBezTo>
                    <a:pt x="2661856" y="296787"/>
                    <a:pt x="2661396" y="293968"/>
                    <a:pt x="2659891" y="291857"/>
                  </a:cubicBezTo>
                  <a:cubicBezTo>
                    <a:pt x="2658386" y="289747"/>
                    <a:pt x="2655997" y="288665"/>
                    <a:pt x="2652723" y="288611"/>
                  </a:cubicBezTo>
                  <a:cubicBezTo>
                    <a:pt x="2650034" y="288665"/>
                    <a:pt x="2647605" y="289381"/>
                    <a:pt x="2645438" y="290760"/>
                  </a:cubicBezTo>
                  <a:cubicBezTo>
                    <a:pt x="2643270" y="292139"/>
                    <a:pt x="2641304" y="293861"/>
                    <a:pt x="2639541" y="295926"/>
                  </a:cubicBezTo>
                  <a:lnTo>
                    <a:pt x="2634076" y="326920"/>
                  </a:lnTo>
                  <a:lnTo>
                    <a:pt x="2625128" y="326920"/>
                  </a:lnTo>
                  <a:lnTo>
                    <a:pt x="2633219" y="281033"/>
                  </a:lnTo>
                  <a:lnTo>
                    <a:pt x="2641345" y="281033"/>
                  </a:lnTo>
                  <a:lnTo>
                    <a:pt x="2640729" y="286603"/>
                  </a:lnTo>
                  <a:cubicBezTo>
                    <a:pt x="2642363" y="284855"/>
                    <a:pt x="2644503" y="283352"/>
                    <a:pt x="2647149" y="282095"/>
                  </a:cubicBezTo>
                  <a:cubicBezTo>
                    <a:pt x="2649794" y="280837"/>
                    <a:pt x="2652883" y="280179"/>
                    <a:pt x="2656415" y="280120"/>
                  </a:cubicBezTo>
                  <a:close/>
                  <a:moveTo>
                    <a:pt x="2484957" y="280120"/>
                  </a:moveTo>
                  <a:cubicBezTo>
                    <a:pt x="2491878" y="280255"/>
                    <a:pt x="2497112" y="282520"/>
                    <a:pt x="2500661" y="286915"/>
                  </a:cubicBezTo>
                  <a:cubicBezTo>
                    <a:pt x="2504208" y="291311"/>
                    <a:pt x="2505427" y="297029"/>
                    <a:pt x="2504316" y="304068"/>
                  </a:cubicBezTo>
                  <a:cubicBezTo>
                    <a:pt x="2503459" y="308709"/>
                    <a:pt x="2501708" y="312809"/>
                    <a:pt x="2499062" y="316368"/>
                  </a:cubicBezTo>
                  <a:cubicBezTo>
                    <a:pt x="2496416" y="319926"/>
                    <a:pt x="2493149" y="322717"/>
                    <a:pt x="2489260" y="324742"/>
                  </a:cubicBezTo>
                  <a:cubicBezTo>
                    <a:pt x="2485370" y="326765"/>
                    <a:pt x="2481131" y="327796"/>
                    <a:pt x="2476543" y="327834"/>
                  </a:cubicBezTo>
                  <a:cubicBezTo>
                    <a:pt x="2469624" y="327707"/>
                    <a:pt x="2464399" y="325472"/>
                    <a:pt x="2460869" y="321130"/>
                  </a:cubicBezTo>
                  <a:cubicBezTo>
                    <a:pt x="2457338" y="316788"/>
                    <a:pt x="2456129" y="311101"/>
                    <a:pt x="2457242" y="304068"/>
                  </a:cubicBezTo>
                  <a:cubicBezTo>
                    <a:pt x="2458611" y="297029"/>
                    <a:pt x="2461831" y="291311"/>
                    <a:pt x="2466902" y="286915"/>
                  </a:cubicBezTo>
                  <a:cubicBezTo>
                    <a:pt x="2471973" y="282520"/>
                    <a:pt x="2477992" y="280255"/>
                    <a:pt x="2484957" y="280120"/>
                  </a:cubicBezTo>
                  <a:close/>
                  <a:moveTo>
                    <a:pt x="2389933" y="280120"/>
                  </a:moveTo>
                  <a:cubicBezTo>
                    <a:pt x="2396315" y="280251"/>
                    <a:pt x="2401030" y="282501"/>
                    <a:pt x="2404078" y="286870"/>
                  </a:cubicBezTo>
                  <a:cubicBezTo>
                    <a:pt x="2407126" y="291238"/>
                    <a:pt x="2408077" y="296941"/>
                    <a:pt x="2406931" y="303977"/>
                  </a:cubicBezTo>
                  <a:cubicBezTo>
                    <a:pt x="2405596" y="311013"/>
                    <a:pt x="2402634" y="316716"/>
                    <a:pt x="2398045" y="321084"/>
                  </a:cubicBezTo>
                  <a:cubicBezTo>
                    <a:pt x="2393457" y="325453"/>
                    <a:pt x="2387948" y="327703"/>
                    <a:pt x="2381519" y="327834"/>
                  </a:cubicBezTo>
                  <a:cubicBezTo>
                    <a:pt x="2378103" y="327790"/>
                    <a:pt x="2375311" y="327216"/>
                    <a:pt x="2373145" y="326111"/>
                  </a:cubicBezTo>
                  <a:cubicBezTo>
                    <a:pt x="2370979" y="325006"/>
                    <a:pt x="2369358" y="323633"/>
                    <a:pt x="2368281" y="321991"/>
                  </a:cubicBezTo>
                  <a:lnTo>
                    <a:pt x="2363704" y="347948"/>
                  </a:lnTo>
                  <a:lnTo>
                    <a:pt x="2354755" y="347948"/>
                  </a:lnTo>
                  <a:lnTo>
                    <a:pt x="2366555" y="281033"/>
                  </a:lnTo>
                  <a:lnTo>
                    <a:pt x="2374681" y="281033"/>
                  </a:lnTo>
                  <a:lnTo>
                    <a:pt x="2374064" y="286602"/>
                  </a:lnTo>
                  <a:cubicBezTo>
                    <a:pt x="2375702" y="284814"/>
                    <a:pt x="2377851" y="283301"/>
                    <a:pt x="2380513" y="282060"/>
                  </a:cubicBezTo>
                  <a:cubicBezTo>
                    <a:pt x="2383174" y="280820"/>
                    <a:pt x="2386314" y="280173"/>
                    <a:pt x="2389933" y="280120"/>
                  </a:cubicBezTo>
                  <a:close/>
                  <a:moveTo>
                    <a:pt x="2312732" y="280120"/>
                  </a:moveTo>
                  <a:lnTo>
                    <a:pt x="2311153" y="289068"/>
                  </a:lnTo>
                  <a:lnTo>
                    <a:pt x="2310331" y="289068"/>
                  </a:lnTo>
                  <a:cubicBezTo>
                    <a:pt x="2307520" y="289109"/>
                    <a:pt x="2305001" y="289829"/>
                    <a:pt x="2302773" y="291229"/>
                  </a:cubicBezTo>
                  <a:cubicBezTo>
                    <a:pt x="2300545" y="292629"/>
                    <a:pt x="2298468" y="294469"/>
                    <a:pt x="2296542" y="296749"/>
                  </a:cubicBezTo>
                  <a:lnTo>
                    <a:pt x="2291222" y="326920"/>
                  </a:lnTo>
                  <a:lnTo>
                    <a:pt x="2282274" y="326920"/>
                  </a:lnTo>
                  <a:lnTo>
                    <a:pt x="2290365" y="281033"/>
                  </a:lnTo>
                  <a:lnTo>
                    <a:pt x="2298492" y="281033"/>
                  </a:lnTo>
                  <a:lnTo>
                    <a:pt x="2297853" y="287242"/>
                  </a:lnTo>
                  <a:cubicBezTo>
                    <a:pt x="2299332" y="285348"/>
                    <a:pt x="2301332" y="283704"/>
                    <a:pt x="2303854" y="282312"/>
                  </a:cubicBezTo>
                  <a:cubicBezTo>
                    <a:pt x="2306375" y="280919"/>
                    <a:pt x="2309335" y="280189"/>
                    <a:pt x="2312732" y="280120"/>
                  </a:cubicBezTo>
                  <a:close/>
                  <a:moveTo>
                    <a:pt x="2212929" y="280120"/>
                  </a:moveTo>
                  <a:cubicBezTo>
                    <a:pt x="2217495" y="280171"/>
                    <a:pt x="2221130" y="281246"/>
                    <a:pt x="2223836" y="283345"/>
                  </a:cubicBezTo>
                  <a:cubicBezTo>
                    <a:pt x="2226542" y="285444"/>
                    <a:pt x="2228359" y="288259"/>
                    <a:pt x="2229289" y="291790"/>
                  </a:cubicBezTo>
                  <a:cubicBezTo>
                    <a:pt x="2230218" y="295322"/>
                    <a:pt x="2230300" y="299262"/>
                    <a:pt x="2229535" y="303611"/>
                  </a:cubicBezTo>
                  <a:lnTo>
                    <a:pt x="2228907" y="307171"/>
                  </a:lnTo>
                  <a:lnTo>
                    <a:pt x="2195262" y="307171"/>
                  </a:lnTo>
                  <a:cubicBezTo>
                    <a:pt x="2194673" y="311396"/>
                    <a:pt x="2195371" y="314614"/>
                    <a:pt x="2197356" y="316825"/>
                  </a:cubicBezTo>
                  <a:cubicBezTo>
                    <a:pt x="2199340" y="319037"/>
                    <a:pt x="2202513" y="320150"/>
                    <a:pt x="2206874" y="320165"/>
                  </a:cubicBezTo>
                  <a:cubicBezTo>
                    <a:pt x="2209898" y="320121"/>
                    <a:pt x="2212542" y="319546"/>
                    <a:pt x="2214805" y="318438"/>
                  </a:cubicBezTo>
                  <a:cubicBezTo>
                    <a:pt x="2217067" y="317331"/>
                    <a:pt x="2218914" y="315954"/>
                    <a:pt x="2220344" y="314309"/>
                  </a:cubicBezTo>
                  <a:lnTo>
                    <a:pt x="2225633" y="319525"/>
                  </a:lnTo>
                  <a:cubicBezTo>
                    <a:pt x="2222982" y="322228"/>
                    <a:pt x="2220004" y="324286"/>
                    <a:pt x="2216699" y="325700"/>
                  </a:cubicBezTo>
                  <a:cubicBezTo>
                    <a:pt x="2213394" y="327113"/>
                    <a:pt x="2209668" y="327824"/>
                    <a:pt x="2205522" y="327834"/>
                  </a:cubicBezTo>
                  <a:cubicBezTo>
                    <a:pt x="2198386" y="327707"/>
                    <a:pt x="2193183" y="325472"/>
                    <a:pt x="2189916" y="321130"/>
                  </a:cubicBezTo>
                  <a:cubicBezTo>
                    <a:pt x="2186648" y="316787"/>
                    <a:pt x="2185599" y="311100"/>
                    <a:pt x="2186769" y="304068"/>
                  </a:cubicBezTo>
                  <a:cubicBezTo>
                    <a:pt x="2188119" y="297029"/>
                    <a:pt x="2191171" y="291311"/>
                    <a:pt x="2195926" y="286916"/>
                  </a:cubicBezTo>
                  <a:cubicBezTo>
                    <a:pt x="2200681" y="282520"/>
                    <a:pt x="2206348" y="280255"/>
                    <a:pt x="2212929" y="280120"/>
                  </a:cubicBezTo>
                  <a:close/>
                  <a:moveTo>
                    <a:pt x="2008771" y="280120"/>
                  </a:moveTo>
                  <a:cubicBezTo>
                    <a:pt x="2015692" y="280255"/>
                    <a:pt x="2020927" y="282520"/>
                    <a:pt x="2024475" y="286915"/>
                  </a:cubicBezTo>
                  <a:cubicBezTo>
                    <a:pt x="2028023" y="291311"/>
                    <a:pt x="2029241" y="297029"/>
                    <a:pt x="2028131" y="304068"/>
                  </a:cubicBezTo>
                  <a:cubicBezTo>
                    <a:pt x="2027274" y="308709"/>
                    <a:pt x="2025522" y="312809"/>
                    <a:pt x="2022877" y="316368"/>
                  </a:cubicBezTo>
                  <a:cubicBezTo>
                    <a:pt x="2020231" y="319926"/>
                    <a:pt x="2016963" y="322717"/>
                    <a:pt x="2013074" y="324742"/>
                  </a:cubicBezTo>
                  <a:cubicBezTo>
                    <a:pt x="2009184" y="326765"/>
                    <a:pt x="2004946" y="327796"/>
                    <a:pt x="2000358" y="327834"/>
                  </a:cubicBezTo>
                  <a:cubicBezTo>
                    <a:pt x="1993439" y="327707"/>
                    <a:pt x="1988214" y="325472"/>
                    <a:pt x="1984683" y="321130"/>
                  </a:cubicBezTo>
                  <a:cubicBezTo>
                    <a:pt x="1981153" y="316788"/>
                    <a:pt x="1979944" y="311101"/>
                    <a:pt x="1981057" y="304068"/>
                  </a:cubicBezTo>
                  <a:cubicBezTo>
                    <a:pt x="1982425" y="297029"/>
                    <a:pt x="1985645" y="291311"/>
                    <a:pt x="1990717" y="286915"/>
                  </a:cubicBezTo>
                  <a:cubicBezTo>
                    <a:pt x="1995788" y="282520"/>
                    <a:pt x="2001806" y="280255"/>
                    <a:pt x="2008771" y="280120"/>
                  </a:cubicBezTo>
                  <a:close/>
                  <a:moveTo>
                    <a:pt x="2738023" y="265492"/>
                  </a:moveTo>
                  <a:lnTo>
                    <a:pt x="2746971" y="265492"/>
                  </a:lnTo>
                  <a:lnTo>
                    <a:pt x="2744231" y="281034"/>
                  </a:lnTo>
                  <a:lnTo>
                    <a:pt x="2758676" y="281034"/>
                  </a:lnTo>
                  <a:lnTo>
                    <a:pt x="2757324" y="288703"/>
                  </a:lnTo>
                  <a:lnTo>
                    <a:pt x="2742878" y="288703"/>
                  </a:lnTo>
                  <a:lnTo>
                    <a:pt x="2738863" y="311477"/>
                  </a:lnTo>
                  <a:cubicBezTo>
                    <a:pt x="2738429" y="314141"/>
                    <a:pt x="2738798" y="316176"/>
                    <a:pt x="2739969" y="317582"/>
                  </a:cubicBezTo>
                  <a:cubicBezTo>
                    <a:pt x="2741140" y="318988"/>
                    <a:pt x="2742908" y="319697"/>
                    <a:pt x="2745274" y="319708"/>
                  </a:cubicBezTo>
                  <a:cubicBezTo>
                    <a:pt x="2746824" y="319699"/>
                    <a:pt x="2748163" y="319558"/>
                    <a:pt x="2749291" y="319285"/>
                  </a:cubicBezTo>
                  <a:cubicBezTo>
                    <a:pt x="2750419" y="319013"/>
                    <a:pt x="2751361" y="318666"/>
                    <a:pt x="2752115" y="318245"/>
                  </a:cubicBezTo>
                  <a:lnTo>
                    <a:pt x="2753435" y="325278"/>
                  </a:lnTo>
                  <a:cubicBezTo>
                    <a:pt x="2752219" y="325983"/>
                    <a:pt x="2750754" y="326581"/>
                    <a:pt x="2749039" y="327069"/>
                  </a:cubicBezTo>
                  <a:cubicBezTo>
                    <a:pt x="2747324" y="327558"/>
                    <a:pt x="2745348" y="327813"/>
                    <a:pt x="2743110" y="327834"/>
                  </a:cubicBezTo>
                  <a:cubicBezTo>
                    <a:pt x="2738164" y="327819"/>
                    <a:pt x="2734506" y="326434"/>
                    <a:pt x="2732135" y="323678"/>
                  </a:cubicBezTo>
                  <a:cubicBezTo>
                    <a:pt x="2729765" y="320922"/>
                    <a:pt x="2729019" y="316886"/>
                    <a:pt x="2729898" y="311568"/>
                  </a:cubicBezTo>
                  <a:lnTo>
                    <a:pt x="2733930" y="288703"/>
                  </a:lnTo>
                  <a:lnTo>
                    <a:pt x="2724970" y="288703"/>
                  </a:lnTo>
                  <a:lnTo>
                    <a:pt x="2726322" y="281034"/>
                  </a:lnTo>
                  <a:lnTo>
                    <a:pt x="2735282" y="281034"/>
                  </a:lnTo>
                  <a:close/>
                  <a:moveTo>
                    <a:pt x="2572857" y="260372"/>
                  </a:moveTo>
                  <a:cubicBezTo>
                    <a:pt x="2574532" y="260410"/>
                    <a:pt x="2575818" y="260973"/>
                    <a:pt x="2576715" y="262062"/>
                  </a:cubicBezTo>
                  <a:cubicBezTo>
                    <a:pt x="2577612" y="263150"/>
                    <a:pt x="2577930" y="264535"/>
                    <a:pt x="2577672" y="266218"/>
                  </a:cubicBezTo>
                  <a:cubicBezTo>
                    <a:pt x="2577330" y="267940"/>
                    <a:pt x="2576521" y="269336"/>
                    <a:pt x="2575243" y="270408"/>
                  </a:cubicBezTo>
                  <a:cubicBezTo>
                    <a:pt x="2573966" y="271479"/>
                    <a:pt x="2572484" y="272031"/>
                    <a:pt x="2570795" y="272063"/>
                  </a:cubicBezTo>
                  <a:cubicBezTo>
                    <a:pt x="2569079" y="272031"/>
                    <a:pt x="2567780" y="271479"/>
                    <a:pt x="2566897" y="270408"/>
                  </a:cubicBezTo>
                  <a:cubicBezTo>
                    <a:pt x="2566015" y="269336"/>
                    <a:pt x="2565709" y="267940"/>
                    <a:pt x="2565980" y="266218"/>
                  </a:cubicBezTo>
                  <a:cubicBezTo>
                    <a:pt x="2566310" y="264535"/>
                    <a:pt x="2567106" y="263150"/>
                    <a:pt x="2568369" y="262062"/>
                  </a:cubicBezTo>
                  <a:cubicBezTo>
                    <a:pt x="2569632" y="260973"/>
                    <a:pt x="2571128" y="260410"/>
                    <a:pt x="2572857" y="260372"/>
                  </a:cubicBezTo>
                  <a:close/>
                  <a:moveTo>
                    <a:pt x="193149" y="226811"/>
                  </a:moveTo>
                  <a:lnTo>
                    <a:pt x="713376" y="226811"/>
                  </a:lnTo>
                  <a:cubicBezTo>
                    <a:pt x="707305" y="243877"/>
                    <a:pt x="701496" y="260155"/>
                    <a:pt x="695397" y="277359"/>
                  </a:cubicBezTo>
                  <a:lnTo>
                    <a:pt x="492263" y="277359"/>
                  </a:lnTo>
                  <a:cubicBezTo>
                    <a:pt x="472472" y="333094"/>
                    <a:pt x="452972" y="387999"/>
                    <a:pt x="432877" y="444591"/>
                  </a:cubicBezTo>
                  <a:lnTo>
                    <a:pt x="611560" y="444591"/>
                  </a:lnTo>
                  <a:cubicBezTo>
                    <a:pt x="607480" y="463164"/>
                    <a:pt x="599929" y="478723"/>
                    <a:pt x="594563" y="496315"/>
                  </a:cubicBezTo>
                  <a:lnTo>
                    <a:pt x="414538" y="496315"/>
                  </a:lnTo>
                  <a:cubicBezTo>
                    <a:pt x="389050" y="568147"/>
                    <a:pt x="364004" y="638763"/>
                    <a:pt x="338474" y="710582"/>
                  </a:cubicBezTo>
                  <a:cubicBezTo>
                    <a:pt x="353120" y="713846"/>
                    <a:pt x="366756" y="711771"/>
                    <a:pt x="380226" y="712159"/>
                  </a:cubicBezTo>
                  <a:cubicBezTo>
                    <a:pt x="393697" y="712546"/>
                    <a:pt x="406960" y="712241"/>
                    <a:pt x="420333" y="712241"/>
                  </a:cubicBezTo>
                  <a:lnTo>
                    <a:pt x="544900" y="712241"/>
                  </a:lnTo>
                  <a:cubicBezTo>
                    <a:pt x="538593" y="730082"/>
                    <a:pt x="532951" y="746014"/>
                    <a:pt x="527225" y="762181"/>
                  </a:cubicBezTo>
                  <a:lnTo>
                    <a:pt x="0" y="762181"/>
                  </a:lnTo>
                  <a:lnTo>
                    <a:pt x="17412" y="712573"/>
                  </a:lnTo>
                  <a:lnTo>
                    <a:pt x="222206" y="712573"/>
                  </a:lnTo>
                  <a:cubicBezTo>
                    <a:pt x="247542" y="641059"/>
                    <a:pt x="272671" y="570125"/>
                    <a:pt x="298588" y="496909"/>
                  </a:cubicBezTo>
                  <a:cubicBezTo>
                    <a:pt x="267789" y="496273"/>
                    <a:pt x="238594" y="496674"/>
                    <a:pt x="209399" y="496605"/>
                  </a:cubicBezTo>
                  <a:cubicBezTo>
                    <a:pt x="180411" y="496495"/>
                    <a:pt x="151424" y="496495"/>
                    <a:pt x="120071" y="496495"/>
                  </a:cubicBezTo>
                  <a:lnTo>
                    <a:pt x="138299" y="445061"/>
                  </a:lnTo>
                  <a:lnTo>
                    <a:pt x="316982" y="445061"/>
                  </a:lnTo>
                  <a:cubicBezTo>
                    <a:pt x="336773" y="389091"/>
                    <a:pt x="356218" y="334117"/>
                    <a:pt x="376451" y="277014"/>
                  </a:cubicBezTo>
                  <a:lnTo>
                    <a:pt x="175640" y="277014"/>
                  </a:lnTo>
                  <a:close/>
                  <a:moveTo>
                    <a:pt x="849545" y="210215"/>
                  </a:moveTo>
                  <a:lnTo>
                    <a:pt x="935581" y="210215"/>
                  </a:lnTo>
                  <a:cubicBezTo>
                    <a:pt x="928113" y="240185"/>
                    <a:pt x="917907" y="268978"/>
                    <a:pt x="909152" y="298173"/>
                  </a:cubicBezTo>
                  <a:cubicBezTo>
                    <a:pt x="900398" y="327368"/>
                    <a:pt x="891340" y="356162"/>
                    <a:pt x="882101" y="386132"/>
                  </a:cubicBezTo>
                  <a:lnTo>
                    <a:pt x="896429" y="389741"/>
                  </a:lnTo>
                  <a:cubicBezTo>
                    <a:pt x="891270" y="406531"/>
                    <a:pt x="886319" y="422657"/>
                    <a:pt x="880995" y="440027"/>
                  </a:cubicBezTo>
                  <a:lnTo>
                    <a:pt x="763578" y="440082"/>
                  </a:lnTo>
                  <a:cubicBezTo>
                    <a:pt x="756968" y="462556"/>
                    <a:pt x="750910" y="483163"/>
                    <a:pt x="744327" y="505498"/>
                  </a:cubicBezTo>
                  <a:lnTo>
                    <a:pt x="853307" y="505498"/>
                  </a:lnTo>
                  <a:cubicBezTo>
                    <a:pt x="827030" y="592267"/>
                    <a:pt x="800366" y="676740"/>
                    <a:pt x="774103" y="761946"/>
                  </a:cubicBezTo>
                  <a:lnTo>
                    <a:pt x="693433" y="761946"/>
                  </a:lnTo>
                  <a:cubicBezTo>
                    <a:pt x="713722" y="693806"/>
                    <a:pt x="733858" y="626192"/>
                    <a:pt x="754382" y="557263"/>
                  </a:cubicBezTo>
                  <a:lnTo>
                    <a:pt x="730414" y="557263"/>
                  </a:lnTo>
                  <a:cubicBezTo>
                    <a:pt x="718590" y="592073"/>
                    <a:pt x="707858" y="627257"/>
                    <a:pt x="694650" y="661486"/>
                  </a:cubicBezTo>
                  <a:cubicBezTo>
                    <a:pt x="681567" y="695383"/>
                    <a:pt x="665967" y="728312"/>
                    <a:pt x="651363" y="761946"/>
                  </a:cubicBezTo>
                  <a:lnTo>
                    <a:pt x="562049" y="761946"/>
                  </a:lnTo>
                  <a:cubicBezTo>
                    <a:pt x="564261" y="756248"/>
                    <a:pt x="565963" y="751574"/>
                    <a:pt x="567899" y="746996"/>
                  </a:cubicBezTo>
                  <a:cubicBezTo>
                    <a:pt x="577262" y="724951"/>
                    <a:pt x="585988" y="702616"/>
                    <a:pt x="596223" y="680986"/>
                  </a:cubicBezTo>
                  <a:cubicBezTo>
                    <a:pt x="619637" y="631502"/>
                    <a:pt x="631350" y="578312"/>
                    <a:pt x="646315" y="526174"/>
                  </a:cubicBezTo>
                  <a:cubicBezTo>
                    <a:pt x="673241" y="432365"/>
                    <a:pt x="699587" y="338405"/>
                    <a:pt x="726196" y="244513"/>
                  </a:cubicBezTo>
                  <a:cubicBezTo>
                    <a:pt x="727427" y="240171"/>
                    <a:pt x="728962" y="235897"/>
                    <a:pt x="730345" y="231430"/>
                  </a:cubicBezTo>
                  <a:lnTo>
                    <a:pt x="824956" y="231430"/>
                  </a:lnTo>
                  <a:cubicBezTo>
                    <a:pt x="809618" y="283694"/>
                    <a:pt x="794627" y="334712"/>
                    <a:pt x="779317" y="387031"/>
                  </a:cubicBezTo>
                  <a:lnTo>
                    <a:pt x="796743" y="387031"/>
                  </a:lnTo>
                  <a:cubicBezTo>
                    <a:pt x="814168" y="328724"/>
                    <a:pt x="831769" y="269785"/>
                    <a:pt x="849545" y="210215"/>
                  </a:cubicBezTo>
                  <a:close/>
                  <a:moveTo>
                    <a:pt x="1065652" y="209994"/>
                  </a:moveTo>
                  <a:lnTo>
                    <a:pt x="1181256" y="209994"/>
                  </a:lnTo>
                  <a:lnTo>
                    <a:pt x="1162572" y="238719"/>
                  </a:lnTo>
                  <a:lnTo>
                    <a:pt x="1291896" y="238719"/>
                  </a:lnTo>
                  <a:cubicBezTo>
                    <a:pt x="1252909" y="348266"/>
                    <a:pt x="1214711" y="455572"/>
                    <a:pt x="1176139" y="563916"/>
                  </a:cubicBezTo>
                  <a:lnTo>
                    <a:pt x="1160760" y="563916"/>
                  </a:lnTo>
                  <a:cubicBezTo>
                    <a:pt x="1121138" y="563916"/>
                    <a:pt x="1081501" y="564123"/>
                    <a:pt x="1041823" y="563750"/>
                  </a:cubicBezTo>
                  <a:cubicBezTo>
                    <a:pt x="1034020" y="563368"/>
                    <a:pt x="1026393" y="566144"/>
                    <a:pt x="1020663" y="571453"/>
                  </a:cubicBezTo>
                  <a:cubicBezTo>
                    <a:pt x="1009156" y="581715"/>
                    <a:pt x="996986" y="591244"/>
                    <a:pt x="985092" y="601077"/>
                  </a:cubicBezTo>
                  <a:lnTo>
                    <a:pt x="986019" y="604050"/>
                  </a:lnTo>
                  <a:lnTo>
                    <a:pt x="1080560" y="604050"/>
                  </a:lnTo>
                  <a:cubicBezTo>
                    <a:pt x="1075872" y="618295"/>
                    <a:pt x="1071903" y="630396"/>
                    <a:pt x="1067228" y="644613"/>
                  </a:cubicBezTo>
                  <a:lnTo>
                    <a:pt x="1151840" y="644613"/>
                  </a:lnTo>
                  <a:lnTo>
                    <a:pt x="1134746" y="693129"/>
                  </a:lnTo>
                  <a:lnTo>
                    <a:pt x="1050384" y="693129"/>
                  </a:lnTo>
                  <a:lnTo>
                    <a:pt x="1026181" y="762237"/>
                  </a:lnTo>
                  <a:lnTo>
                    <a:pt x="927615" y="762237"/>
                  </a:lnTo>
                  <a:lnTo>
                    <a:pt x="949743" y="693530"/>
                  </a:lnTo>
                  <a:lnTo>
                    <a:pt x="805400" y="693530"/>
                  </a:lnTo>
                  <a:cubicBezTo>
                    <a:pt x="810752" y="676270"/>
                    <a:pt x="815592" y="660698"/>
                    <a:pt x="820613" y="644475"/>
                  </a:cubicBezTo>
                  <a:lnTo>
                    <a:pt x="966132" y="644475"/>
                  </a:lnTo>
                  <a:cubicBezTo>
                    <a:pt x="970032" y="632720"/>
                    <a:pt x="973710" y="621642"/>
                    <a:pt x="978357" y="607618"/>
                  </a:cubicBezTo>
                  <a:cubicBezTo>
                    <a:pt x="973434" y="610993"/>
                    <a:pt x="970820" y="612127"/>
                    <a:pt x="969119" y="614049"/>
                  </a:cubicBezTo>
                  <a:cubicBezTo>
                    <a:pt x="959438" y="625044"/>
                    <a:pt x="947350" y="627464"/>
                    <a:pt x="933161" y="626939"/>
                  </a:cubicBezTo>
                  <a:cubicBezTo>
                    <a:pt x="908267" y="626026"/>
                    <a:pt x="883373" y="626676"/>
                    <a:pt x="858479" y="626676"/>
                  </a:cubicBezTo>
                  <a:lnTo>
                    <a:pt x="845050" y="626676"/>
                  </a:lnTo>
                  <a:cubicBezTo>
                    <a:pt x="844608" y="625791"/>
                    <a:pt x="844179" y="624892"/>
                    <a:pt x="843736" y="624007"/>
                  </a:cubicBezTo>
                  <a:cubicBezTo>
                    <a:pt x="866763" y="604230"/>
                    <a:pt x="891284" y="586196"/>
                    <a:pt x="916786" y="564939"/>
                  </a:cubicBezTo>
                  <a:cubicBezTo>
                    <a:pt x="894465" y="562491"/>
                    <a:pt x="874467" y="565257"/>
                    <a:pt x="852989" y="562948"/>
                  </a:cubicBezTo>
                  <a:cubicBezTo>
                    <a:pt x="886761" y="454811"/>
                    <a:pt x="920299" y="347394"/>
                    <a:pt x="954155" y="238940"/>
                  </a:cubicBezTo>
                  <a:lnTo>
                    <a:pt x="979671" y="238940"/>
                  </a:lnTo>
                  <a:cubicBezTo>
                    <a:pt x="996723" y="238940"/>
                    <a:pt x="1013803" y="238359"/>
                    <a:pt x="1030842" y="239161"/>
                  </a:cubicBezTo>
                  <a:cubicBezTo>
                    <a:pt x="1040813" y="239632"/>
                    <a:pt x="1047299" y="236243"/>
                    <a:pt x="1052375" y="227973"/>
                  </a:cubicBezTo>
                  <a:cubicBezTo>
                    <a:pt x="1056220" y="221736"/>
                    <a:pt x="1061074" y="216107"/>
                    <a:pt x="1065652" y="209994"/>
                  </a:cubicBezTo>
                  <a:close/>
                  <a:moveTo>
                    <a:pt x="1164605" y="0"/>
                  </a:moveTo>
                  <a:cubicBezTo>
                    <a:pt x="1348543" y="194"/>
                    <a:pt x="1532481" y="0"/>
                    <a:pt x="1716419" y="318"/>
                  </a:cubicBezTo>
                  <a:cubicBezTo>
                    <a:pt x="1762999" y="415"/>
                    <a:pt x="1809426" y="3541"/>
                    <a:pt x="1854719" y="15669"/>
                  </a:cubicBezTo>
                  <a:cubicBezTo>
                    <a:pt x="1878008" y="21879"/>
                    <a:pt x="1900219" y="30509"/>
                    <a:pt x="1920439" y="43827"/>
                  </a:cubicBezTo>
                  <a:cubicBezTo>
                    <a:pt x="1963311" y="72123"/>
                    <a:pt x="1983697" y="113198"/>
                    <a:pt x="1987472" y="163360"/>
                  </a:cubicBezTo>
                  <a:cubicBezTo>
                    <a:pt x="1991732" y="219965"/>
                    <a:pt x="1975731" y="270832"/>
                    <a:pt x="1942829" y="316651"/>
                  </a:cubicBezTo>
                  <a:cubicBezTo>
                    <a:pt x="1917244" y="352277"/>
                    <a:pt x="1885034" y="381043"/>
                    <a:pt x="1849367" y="406103"/>
                  </a:cubicBezTo>
                  <a:cubicBezTo>
                    <a:pt x="1787893" y="449294"/>
                    <a:pt x="1720527" y="481089"/>
                    <a:pt x="1650589" y="507670"/>
                  </a:cubicBezTo>
                  <a:cubicBezTo>
                    <a:pt x="1580651" y="534251"/>
                    <a:pt x="1508804" y="553820"/>
                    <a:pt x="1435671" y="569020"/>
                  </a:cubicBezTo>
                  <a:cubicBezTo>
                    <a:pt x="1432062" y="569780"/>
                    <a:pt x="1428480" y="571191"/>
                    <a:pt x="1424857" y="571246"/>
                  </a:cubicBezTo>
                  <a:cubicBezTo>
                    <a:pt x="1416558" y="571385"/>
                    <a:pt x="1414484" y="577027"/>
                    <a:pt x="1412257" y="583430"/>
                  </a:cubicBezTo>
                  <a:cubicBezTo>
                    <a:pt x="1399589" y="619983"/>
                    <a:pt x="1386700" y="656452"/>
                    <a:pt x="1373879" y="692936"/>
                  </a:cubicBezTo>
                  <a:cubicBezTo>
                    <a:pt x="1366107" y="715064"/>
                    <a:pt x="1358334" y="737192"/>
                    <a:pt x="1350258" y="760163"/>
                  </a:cubicBezTo>
                  <a:lnTo>
                    <a:pt x="1152490" y="760163"/>
                  </a:lnTo>
                  <a:cubicBezTo>
                    <a:pt x="1218302" y="575008"/>
                    <a:pt x="1283906" y="390526"/>
                    <a:pt x="1349303" y="206716"/>
                  </a:cubicBezTo>
                  <a:lnTo>
                    <a:pt x="1545495" y="206716"/>
                  </a:lnTo>
                  <a:cubicBezTo>
                    <a:pt x="1514737" y="292877"/>
                    <a:pt x="1484367" y="377959"/>
                    <a:pt x="1453443" y="464562"/>
                  </a:cubicBezTo>
                  <a:cubicBezTo>
                    <a:pt x="1456311" y="464443"/>
                    <a:pt x="1459170" y="464152"/>
                    <a:pt x="1462003" y="463691"/>
                  </a:cubicBezTo>
                  <a:cubicBezTo>
                    <a:pt x="1534210" y="445988"/>
                    <a:pt x="1602281" y="418826"/>
                    <a:pt x="1662953" y="375068"/>
                  </a:cubicBezTo>
                  <a:cubicBezTo>
                    <a:pt x="1687390" y="357435"/>
                    <a:pt x="1709172" y="336967"/>
                    <a:pt x="1726211" y="311838"/>
                  </a:cubicBezTo>
                  <a:cubicBezTo>
                    <a:pt x="1745905" y="282795"/>
                    <a:pt x="1756346" y="250862"/>
                    <a:pt x="1755171" y="215609"/>
                  </a:cubicBezTo>
                  <a:cubicBezTo>
                    <a:pt x="1754882" y="207324"/>
                    <a:pt x="1753634" y="199100"/>
                    <a:pt x="1751451" y="191102"/>
                  </a:cubicBezTo>
                  <a:cubicBezTo>
                    <a:pt x="1744176" y="164383"/>
                    <a:pt x="1725685" y="148824"/>
                    <a:pt x="1699243" y="143652"/>
                  </a:cubicBezTo>
                  <a:cubicBezTo>
                    <a:pt x="1681642" y="140009"/>
                    <a:pt x="1663734" y="138046"/>
                    <a:pt x="1645762" y="137788"/>
                  </a:cubicBezTo>
                  <a:cubicBezTo>
                    <a:pt x="1459989" y="137308"/>
                    <a:pt x="1274207" y="137152"/>
                    <a:pt x="1088415" y="137318"/>
                  </a:cubicBezTo>
                  <a:lnTo>
                    <a:pt x="1070575" y="137318"/>
                  </a:lnTo>
                  <a:cubicBezTo>
                    <a:pt x="1072193" y="133404"/>
                    <a:pt x="1072995" y="130403"/>
                    <a:pt x="1074544" y="127899"/>
                  </a:cubicBezTo>
                  <a:cubicBezTo>
                    <a:pt x="1098940" y="88263"/>
                    <a:pt x="1123585" y="48792"/>
                    <a:pt x="1147843" y="9031"/>
                  </a:cubicBezTo>
                  <a:cubicBezTo>
                    <a:pt x="1151992" y="2227"/>
                    <a:pt x="1156818" y="-14"/>
                    <a:pt x="116460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8800">
                <a:gradFill>
                  <a:gsLst>
                    <a:gs pos="0">
                      <a:srgbClr val="616F73"/>
                    </a:gs>
                    <a:gs pos="100000">
                      <a:srgbClr val="3F4950"/>
                    </a:gs>
                  </a:gsLst>
                  <a:lin ang="8100000" scaled="1"/>
                </a:gradFill>
                <a:effectLst>
                  <a:outerShdw blurRad="101600" dist="88900" dir="2700000" algn="tl" rotWithShape="0">
                    <a:srgbClr val="616F73">
                      <a:alpha val="46000"/>
                    </a:srgbClr>
                  </a:outerShdw>
                </a:effectLst>
                <a:latin typeface="阿里巴巴普惠体 B"/>
                <a:ea typeface="阿里巴巴普惠体 B"/>
                <a:cs typeface="OPPOSans B" panose="00020600040101010101" pitchFamily="18" charset="-122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xmlns="" id="{6A75FAC9-339D-499C-8980-DFF11B38F97D}"/>
                </a:ext>
              </a:extLst>
            </p:cNvPr>
            <p:cNvSpPr/>
            <p:nvPr/>
          </p:nvSpPr>
          <p:spPr>
            <a:xfrm flipH="1">
              <a:off x="2146302" y="-2751991"/>
              <a:ext cx="7899398" cy="6567528"/>
            </a:xfrm>
            <a:custGeom>
              <a:avLst/>
              <a:gdLst>
                <a:gd name="connsiteX0" fmla="*/ 4560924 w 4560924"/>
                <a:gd name="connsiteY0" fmla="*/ 0 h 3791934"/>
                <a:gd name="connsiteX1" fmla="*/ 0 w 4560924"/>
                <a:gd name="connsiteY1" fmla="*/ 0 h 3791934"/>
                <a:gd name="connsiteX2" fmla="*/ 0 w 4560924"/>
                <a:gd name="connsiteY2" fmla="*/ 3458810 h 3791934"/>
                <a:gd name="connsiteX3" fmla="*/ 1 w 4560924"/>
                <a:gd name="connsiteY3" fmla="*/ 3458810 h 3791934"/>
                <a:gd name="connsiteX4" fmla="*/ 302889 w 4560924"/>
                <a:gd name="connsiteY4" fmla="*/ 3761698 h 3791934"/>
                <a:gd name="connsiteX5" fmla="*/ 299841 w 4560924"/>
                <a:gd name="connsiteY5" fmla="*/ 3791934 h 3791934"/>
                <a:gd name="connsiteX6" fmla="*/ 4261083 w 4560924"/>
                <a:gd name="connsiteY6" fmla="*/ 3791934 h 3791934"/>
                <a:gd name="connsiteX7" fmla="*/ 4258035 w 4560924"/>
                <a:gd name="connsiteY7" fmla="*/ 3761698 h 3791934"/>
                <a:gd name="connsiteX8" fmla="*/ 4560923 w 4560924"/>
                <a:gd name="connsiteY8" fmla="*/ 3458810 h 3791934"/>
                <a:gd name="connsiteX9" fmla="*/ 4560924 w 4560924"/>
                <a:gd name="connsiteY9" fmla="*/ 3458810 h 3791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60924" h="3791934">
                  <a:moveTo>
                    <a:pt x="4560924" y="0"/>
                  </a:moveTo>
                  <a:lnTo>
                    <a:pt x="0" y="0"/>
                  </a:lnTo>
                  <a:lnTo>
                    <a:pt x="0" y="3458810"/>
                  </a:lnTo>
                  <a:lnTo>
                    <a:pt x="1" y="3458810"/>
                  </a:lnTo>
                  <a:cubicBezTo>
                    <a:pt x="167281" y="3458810"/>
                    <a:pt x="302889" y="3594418"/>
                    <a:pt x="302889" y="3761698"/>
                  </a:cubicBezTo>
                  <a:lnTo>
                    <a:pt x="299841" y="3791934"/>
                  </a:lnTo>
                  <a:lnTo>
                    <a:pt x="4261083" y="3791934"/>
                  </a:lnTo>
                  <a:lnTo>
                    <a:pt x="4258035" y="3761698"/>
                  </a:lnTo>
                  <a:cubicBezTo>
                    <a:pt x="4258035" y="3594418"/>
                    <a:pt x="4393643" y="3458810"/>
                    <a:pt x="4560923" y="3458810"/>
                  </a:cubicBezTo>
                  <a:lnTo>
                    <a:pt x="4560924" y="345881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74B5B38E-F80B-43BF-8714-9262911F44DB}"/>
                </a:ext>
              </a:extLst>
            </p:cNvPr>
            <p:cNvSpPr/>
            <p:nvPr/>
          </p:nvSpPr>
          <p:spPr>
            <a:xfrm>
              <a:off x="6007100" y="3263900"/>
              <a:ext cx="177800" cy="177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1AD7779D-3B28-4460-8695-2619C6FC0B12}"/>
                </a:ext>
              </a:extLst>
            </p:cNvPr>
            <p:cNvSpPr/>
            <p:nvPr/>
          </p:nvSpPr>
          <p:spPr>
            <a:xfrm>
              <a:off x="5772150" y="3308350"/>
              <a:ext cx="88900" cy="88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xmlns="" id="{CC16C24B-0963-4D5B-B41C-39FFF59FD0ED}"/>
                </a:ext>
              </a:extLst>
            </p:cNvPr>
            <p:cNvSpPr/>
            <p:nvPr/>
          </p:nvSpPr>
          <p:spPr>
            <a:xfrm>
              <a:off x="5537200" y="3308350"/>
              <a:ext cx="88900" cy="88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xmlns="" id="{902AF4DC-18A2-4385-8DBF-AE9E752B0F72}"/>
                </a:ext>
              </a:extLst>
            </p:cNvPr>
            <p:cNvSpPr/>
            <p:nvPr/>
          </p:nvSpPr>
          <p:spPr>
            <a:xfrm>
              <a:off x="6565900" y="3308350"/>
              <a:ext cx="88900" cy="88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DB68F01C-8BB3-4E3C-A7F2-E6757E497AA6}"/>
                </a:ext>
              </a:extLst>
            </p:cNvPr>
            <p:cNvSpPr/>
            <p:nvPr/>
          </p:nvSpPr>
          <p:spPr>
            <a:xfrm>
              <a:off x="6330950" y="3308350"/>
              <a:ext cx="88900" cy="88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xmlns="" id="{D686CA43-5901-41B4-86F4-B3AE6E26B72F}"/>
              </a:ext>
            </a:extLst>
          </p:cNvPr>
          <p:cNvGrpSpPr/>
          <p:nvPr/>
        </p:nvGrpSpPr>
        <p:grpSpPr>
          <a:xfrm>
            <a:off x="3611452" y="1176875"/>
            <a:ext cx="353671" cy="158233"/>
            <a:chOff x="1974623" y="1671363"/>
            <a:chExt cx="250666" cy="112148"/>
          </a:xfrm>
          <a:effectLst/>
        </p:grpSpPr>
        <p:sp>
          <p:nvSpPr>
            <p:cNvPr id="120" name="菱形 119">
              <a:extLst>
                <a:ext uri="{FF2B5EF4-FFF2-40B4-BE49-F238E27FC236}">
                  <a16:creationId xmlns:a16="http://schemas.microsoft.com/office/drawing/2014/main" xmlns="" id="{6BE9F0E9-1B4C-42E1-8DEC-B8C213A60C5F}"/>
                </a:ext>
              </a:extLst>
            </p:cNvPr>
            <p:cNvSpPr/>
            <p:nvPr userDrawn="1"/>
          </p:nvSpPr>
          <p:spPr>
            <a:xfrm>
              <a:off x="2119700" y="1671363"/>
              <a:ext cx="105589" cy="105589"/>
            </a:xfrm>
            <a:prstGeom prst="diamond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" name="菱形 120">
              <a:extLst>
                <a:ext uri="{FF2B5EF4-FFF2-40B4-BE49-F238E27FC236}">
                  <a16:creationId xmlns:a16="http://schemas.microsoft.com/office/drawing/2014/main" xmlns="" id="{3671B815-BBA1-4F50-B58A-57ADB2C30038}"/>
                </a:ext>
              </a:extLst>
            </p:cNvPr>
            <p:cNvSpPr/>
            <p:nvPr userDrawn="1"/>
          </p:nvSpPr>
          <p:spPr>
            <a:xfrm>
              <a:off x="2038305" y="1677922"/>
              <a:ext cx="105589" cy="105589"/>
            </a:xfrm>
            <a:prstGeom prst="diamond">
              <a:avLst/>
            </a:prstGeom>
            <a:noFill/>
            <a:ln w="9525">
              <a:solidFill>
                <a:schemeClr val="bg1">
                  <a:alpha val="3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" name="菱形 121">
              <a:extLst>
                <a:ext uri="{FF2B5EF4-FFF2-40B4-BE49-F238E27FC236}">
                  <a16:creationId xmlns:a16="http://schemas.microsoft.com/office/drawing/2014/main" xmlns="" id="{19BBE76C-01D0-4BC8-9B4A-B18A8007424E}"/>
                </a:ext>
              </a:extLst>
            </p:cNvPr>
            <p:cNvSpPr/>
            <p:nvPr userDrawn="1"/>
          </p:nvSpPr>
          <p:spPr>
            <a:xfrm>
              <a:off x="1974623" y="1683557"/>
              <a:ext cx="94313" cy="94313"/>
            </a:xfrm>
            <a:prstGeom prst="diamond">
              <a:avLst/>
            </a:prstGeom>
            <a:noFill/>
            <a:ln w="952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xmlns="" id="{6F6E2AF7-7515-472F-9F6C-222493B10944}"/>
              </a:ext>
            </a:extLst>
          </p:cNvPr>
          <p:cNvSpPr/>
          <p:nvPr/>
        </p:nvSpPr>
        <p:spPr>
          <a:xfrm>
            <a:off x="4053818" y="1179214"/>
            <a:ext cx="4110899" cy="148233"/>
          </a:xfrm>
          <a:custGeom>
            <a:avLst/>
            <a:gdLst/>
            <a:ahLst/>
            <a:cxnLst/>
            <a:rect l="l" t="t" r="r" b="b"/>
            <a:pathLst>
              <a:path w="4110899" h="148233">
                <a:moveTo>
                  <a:pt x="3738230" y="101798"/>
                </a:moveTo>
                <a:lnTo>
                  <a:pt x="3729733" y="126802"/>
                </a:lnTo>
                <a:lnTo>
                  <a:pt x="3821411" y="126802"/>
                </a:lnTo>
                <a:lnTo>
                  <a:pt x="3829908" y="101798"/>
                </a:lnTo>
                <a:close/>
                <a:moveTo>
                  <a:pt x="747489" y="100161"/>
                </a:moveTo>
                <a:lnTo>
                  <a:pt x="736716" y="131862"/>
                </a:lnTo>
                <a:lnTo>
                  <a:pt x="749664" y="131862"/>
                </a:lnTo>
                <a:lnTo>
                  <a:pt x="760437" y="100161"/>
                </a:lnTo>
                <a:close/>
                <a:moveTo>
                  <a:pt x="724421" y="100161"/>
                </a:moveTo>
                <a:lnTo>
                  <a:pt x="713648" y="131862"/>
                </a:lnTo>
                <a:lnTo>
                  <a:pt x="726894" y="131862"/>
                </a:lnTo>
                <a:lnTo>
                  <a:pt x="737666" y="100161"/>
                </a:lnTo>
                <a:close/>
                <a:moveTo>
                  <a:pt x="701650" y="100161"/>
                </a:moveTo>
                <a:lnTo>
                  <a:pt x="690877" y="131862"/>
                </a:lnTo>
                <a:lnTo>
                  <a:pt x="703825" y="131862"/>
                </a:lnTo>
                <a:lnTo>
                  <a:pt x="714598" y="100161"/>
                </a:lnTo>
                <a:close/>
                <a:moveTo>
                  <a:pt x="694969" y="90041"/>
                </a:moveTo>
                <a:lnTo>
                  <a:pt x="773997" y="90041"/>
                </a:lnTo>
                <a:lnTo>
                  <a:pt x="759785" y="131862"/>
                </a:lnTo>
                <a:lnTo>
                  <a:pt x="771096" y="131862"/>
                </a:lnTo>
                <a:lnTo>
                  <a:pt x="767555" y="142280"/>
                </a:lnTo>
                <a:lnTo>
                  <a:pt x="666054" y="142280"/>
                </a:lnTo>
                <a:lnTo>
                  <a:pt x="669595" y="131862"/>
                </a:lnTo>
                <a:lnTo>
                  <a:pt x="680757" y="131862"/>
                </a:lnTo>
                <a:close/>
                <a:moveTo>
                  <a:pt x="3496556" y="82897"/>
                </a:moveTo>
                <a:lnTo>
                  <a:pt x="3483761" y="120551"/>
                </a:lnTo>
                <a:lnTo>
                  <a:pt x="3517247" y="120551"/>
                </a:lnTo>
                <a:lnTo>
                  <a:pt x="3530043" y="82897"/>
                </a:lnTo>
                <a:close/>
                <a:moveTo>
                  <a:pt x="2781196" y="81856"/>
                </a:moveTo>
                <a:lnTo>
                  <a:pt x="2767843" y="121146"/>
                </a:lnTo>
                <a:lnTo>
                  <a:pt x="2804604" y="121146"/>
                </a:lnTo>
                <a:lnTo>
                  <a:pt x="2817957" y="81856"/>
                </a:lnTo>
                <a:close/>
                <a:moveTo>
                  <a:pt x="3024329" y="74563"/>
                </a:moveTo>
                <a:lnTo>
                  <a:pt x="3010724" y="114598"/>
                </a:lnTo>
                <a:lnTo>
                  <a:pt x="3032007" y="114598"/>
                </a:lnTo>
                <a:lnTo>
                  <a:pt x="3045611" y="74563"/>
                </a:lnTo>
                <a:close/>
                <a:moveTo>
                  <a:pt x="3750216" y="66526"/>
                </a:moveTo>
                <a:lnTo>
                  <a:pt x="3741820" y="91232"/>
                </a:lnTo>
                <a:lnTo>
                  <a:pt x="3833498" y="91232"/>
                </a:lnTo>
                <a:lnTo>
                  <a:pt x="3841894" y="66526"/>
                </a:lnTo>
                <a:close/>
                <a:moveTo>
                  <a:pt x="669724" y="66229"/>
                </a:moveTo>
                <a:lnTo>
                  <a:pt x="652983" y="115491"/>
                </a:lnTo>
                <a:lnTo>
                  <a:pt x="666378" y="115491"/>
                </a:lnTo>
                <a:lnTo>
                  <a:pt x="683119" y="66229"/>
                </a:lnTo>
                <a:close/>
                <a:moveTo>
                  <a:pt x="885153" y="62508"/>
                </a:moveTo>
                <a:lnTo>
                  <a:pt x="1033088" y="62508"/>
                </a:lnTo>
                <a:lnTo>
                  <a:pt x="1028637" y="75605"/>
                </a:lnTo>
                <a:lnTo>
                  <a:pt x="880702" y="75605"/>
                </a:lnTo>
                <a:close/>
                <a:moveTo>
                  <a:pt x="3574550" y="58787"/>
                </a:moveTo>
                <a:cubicBezTo>
                  <a:pt x="3581147" y="71785"/>
                  <a:pt x="3586101" y="83046"/>
                  <a:pt x="3589412" y="92571"/>
                </a:cubicBezTo>
                <a:lnTo>
                  <a:pt x="3575769" y="100310"/>
                </a:lnTo>
                <a:cubicBezTo>
                  <a:pt x="3572635" y="88801"/>
                  <a:pt x="3568445" y="77192"/>
                  <a:pt x="3563196" y="65484"/>
                </a:cubicBezTo>
                <a:close/>
                <a:moveTo>
                  <a:pt x="2152497" y="58787"/>
                </a:moveTo>
                <a:cubicBezTo>
                  <a:pt x="2167207" y="70098"/>
                  <a:pt x="2181205" y="81607"/>
                  <a:pt x="2194490" y="93315"/>
                </a:cubicBezTo>
                <a:lnTo>
                  <a:pt x="2182012" y="105073"/>
                </a:lnTo>
                <a:cubicBezTo>
                  <a:pt x="2166731" y="89892"/>
                  <a:pt x="2153316" y="77837"/>
                  <a:pt x="2141765" y="68907"/>
                </a:cubicBezTo>
                <a:close/>
                <a:moveTo>
                  <a:pt x="1193455" y="57894"/>
                </a:moveTo>
                <a:lnTo>
                  <a:pt x="1205510" y="57894"/>
                </a:lnTo>
                <a:lnTo>
                  <a:pt x="1199643" y="75158"/>
                </a:lnTo>
                <a:cubicBezTo>
                  <a:pt x="1196237" y="85179"/>
                  <a:pt x="1191930" y="94059"/>
                  <a:pt x="1186720" y="101798"/>
                </a:cubicBezTo>
                <a:cubicBezTo>
                  <a:pt x="1208014" y="112713"/>
                  <a:pt x="1226958" y="123974"/>
                  <a:pt x="1243551" y="135582"/>
                </a:cubicBezTo>
                <a:lnTo>
                  <a:pt x="1232168" y="146745"/>
                </a:lnTo>
                <a:cubicBezTo>
                  <a:pt x="1217096" y="135037"/>
                  <a:pt x="1199313" y="123428"/>
                  <a:pt x="1178816" y="111919"/>
                </a:cubicBezTo>
                <a:cubicBezTo>
                  <a:pt x="1173286" y="117971"/>
                  <a:pt x="1167035" y="123081"/>
                  <a:pt x="1160063" y="127248"/>
                </a:cubicBezTo>
                <a:cubicBezTo>
                  <a:pt x="1145453" y="136079"/>
                  <a:pt x="1126060" y="143073"/>
                  <a:pt x="1101884" y="148233"/>
                </a:cubicBezTo>
                <a:cubicBezTo>
                  <a:pt x="1101210" y="144959"/>
                  <a:pt x="1099962" y="141040"/>
                  <a:pt x="1098140" y="136475"/>
                </a:cubicBezTo>
                <a:cubicBezTo>
                  <a:pt x="1125329" y="130919"/>
                  <a:pt x="1145068" y="124073"/>
                  <a:pt x="1157358" y="115937"/>
                </a:cubicBezTo>
                <a:cubicBezTo>
                  <a:pt x="1171307" y="107007"/>
                  <a:pt x="1181451" y="93216"/>
                  <a:pt x="1187790" y="74563"/>
                </a:cubicBezTo>
                <a:close/>
                <a:moveTo>
                  <a:pt x="3512489" y="36016"/>
                </a:moveTo>
                <a:lnTo>
                  <a:pt x="3500198" y="72182"/>
                </a:lnTo>
                <a:lnTo>
                  <a:pt x="3533684" y="72182"/>
                </a:lnTo>
                <a:lnTo>
                  <a:pt x="3545975" y="36016"/>
                </a:lnTo>
                <a:close/>
                <a:moveTo>
                  <a:pt x="3762204" y="31254"/>
                </a:moveTo>
                <a:lnTo>
                  <a:pt x="3753808" y="55959"/>
                </a:lnTo>
                <a:lnTo>
                  <a:pt x="3845486" y="55959"/>
                </a:lnTo>
                <a:lnTo>
                  <a:pt x="3853882" y="31254"/>
                </a:lnTo>
                <a:close/>
                <a:moveTo>
                  <a:pt x="3041273" y="24706"/>
                </a:moveTo>
                <a:lnTo>
                  <a:pt x="3027819" y="64294"/>
                </a:lnTo>
                <a:lnTo>
                  <a:pt x="3049102" y="64294"/>
                </a:lnTo>
                <a:lnTo>
                  <a:pt x="3062556" y="24706"/>
                </a:lnTo>
                <a:close/>
                <a:moveTo>
                  <a:pt x="1582609" y="24706"/>
                </a:moveTo>
                <a:lnTo>
                  <a:pt x="1566980" y="70693"/>
                </a:lnTo>
                <a:lnTo>
                  <a:pt x="1580746" y="70693"/>
                </a:lnTo>
                <a:cubicBezTo>
                  <a:pt x="1589825" y="70693"/>
                  <a:pt x="1597416" y="68647"/>
                  <a:pt x="1603520" y="64554"/>
                </a:cubicBezTo>
                <a:cubicBezTo>
                  <a:pt x="1609624" y="60461"/>
                  <a:pt x="1613974" y="54595"/>
                  <a:pt x="1616571" y="46955"/>
                </a:cubicBezTo>
                <a:cubicBezTo>
                  <a:pt x="1621611" y="32122"/>
                  <a:pt x="1615351" y="24706"/>
                  <a:pt x="1597789" y="24706"/>
                </a:cubicBezTo>
                <a:close/>
                <a:moveTo>
                  <a:pt x="1401634" y="24706"/>
                </a:moveTo>
                <a:lnTo>
                  <a:pt x="1386005" y="70693"/>
                </a:lnTo>
                <a:lnTo>
                  <a:pt x="1399771" y="70693"/>
                </a:lnTo>
                <a:cubicBezTo>
                  <a:pt x="1408850" y="70693"/>
                  <a:pt x="1416441" y="68647"/>
                  <a:pt x="1422545" y="64554"/>
                </a:cubicBezTo>
                <a:cubicBezTo>
                  <a:pt x="1428649" y="60461"/>
                  <a:pt x="1432999" y="54595"/>
                  <a:pt x="1435596" y="46955"/>
                </a:cubicBezTo>
                <a:cubicBezTo>
                  <a:pt x="1440637" y="32122"/>
                  <a:pt x="1434376" y="24706"/>
                  <a:pt x="1416815" y="24706"/>
                </a:cubicBezTo>
                <a:close/>
                <a:moveTo>
                  <a:pt x="2605367" y="22920"/>
                </a:moveTo>
                <a:cubicBezTo>
                  <a:pt x="2607121" y="32941"/>
                  <a:pt x="2608247" y="42763"/>
                  <a:pt x="2608747" y="52388"/>
                </a:cubicBezTo>
                <a:lnTo>
                  <a:pt x="2596112" y="57597"/>
                </a:lnTo>
                <a:cubicBezTo>
                  <a:pt x="2596049" y="46980"/>
                  <a:pt x="2595288" y="36959"/>
                  <a:pt x="2593827" y="27533"/>
                </a:cubicBezTo>
                <a:close/>
                <a:moveTo>
                  <a:pt x="2676757" y="22622"/>
                </a:moveTo>
                <a:lnTo>
                  <a:pt x="2686149" y="27831"/>
                </a:lnTo>
                <a:cubicBezTo>
                  <a:pt x="2677050" y="38547"/>
                  <a:pt x="2667807" y="48667"/>
                  <a:pt x="2658418" y="58192"/>
                </a:cubicBezTo>
                <a:lnTo>
                  <a:pt x="2650321" y="52239"/>
                </a:lnTo>
                <a:cubicBezTo>
                  <a:pt x="2659840" y="42912"/>
                  <a:pt x="2668652" y="33040"/>
                  <a:pt x="2676757" y="22622"/>
                </a:cubicBezTo>
                <a:close/>
                <a:moveTo>
                  <a:pt x="667535" y="13990"/>
                </a:moveTo>
                <a:lnTo>
                  <a:pt x="716499" y="13990"/>
                </a:lnTo>
                <a:lnTo>
                  <a:pt x="713060" y="24110"/>
                </a:lnTo>
                <a:lnTo>
                  <a:pt x="692521" y="24110"/>
                </a:lnTo>
                <a:cubicBezTo>
                  <a:pt x="686328" y="35620"/>
                  <a:pt x="679792" y="46385"/>
                  <a:pt x="672913" y="56406"/>
                </a:cubicBezTo>
                <a:lnTo>
                  <a:pt x="696279" y="56406"/>
                </a:lnTo>
                <a:lnTo>
                  <a:pt x="672862" y="125313"/>
                </a:lnTo>
                <a:lnTo>
                  <a:pt x="649645" y="125313"/>
                </a:lnTo>
                <a:lnTo>
                  <a:pt x="646155" y="135582"/>
                </a:lnTo>
                <a:lnTo>
                  <a:pt x="636332" y="135582"/>
                </a:lnTo>
                <a:lnTo>
                  <a:pt x="655198" y="80070"/>
                </a:lnTo>
                <a:cubicBezTo>
                  <a:pt x="650998" y="85130"/>
                  <a:pt x="646683" y="89942"/>
                  <a:pt x="642255" y="94506"/>
                </a:cubicBezTo>
                <a:cubicBezTo>
                  <a:pt x="640752" y="91629"/>
                  <a:pt x="639199" y="88900"/>
                  <a:pt x="637596" y="86320"/>
                </a:cubicBezTo>
                <a:cubicBezTo>
                  <a:pt x="653813" y="69255"/>
                  <a:pt x="668600" y="48518"/>
                  <a:pt x="681955" y="24110"/>
                </a:cubicBezTo>
                <a:lnTo>
                  <a:pt x="664095" y="24110"/>
                </a:lnTo>
                <a:close/>
                <a:moveTo>
                  <a:pt x="2076445" y="13246"/>
                </a:moveTo>
                <a:lnTo>
                  <a:pt x="2218278" y="13246"/>
                </a:lnTo>
                <a:lnTo>
                  <a:pt x="2214333" y="24854"/>
                </a:lnTo>
                <a:lnTo>
                  <a:pt x="2159565" y="24854"/>
                </a:lnTo>
                <a:cubicBezTo>
                  <a:pt x="2152004" y="33090"/>
                  <a:pt x="2142333" y="42863"/>
                  <a:pt x="2130551" y="54173"/>
                </a:cubicBezTo>
                <a:lnTo>
                  <a:pt x="2139183" y="54173"/>
                </a:lnTo>
                <a:lnTo>
                  <a:pt x="2107470" y="147489"/>
                </a:lnTo>
                <a:lnTo>
                  <a:pt x="2094671" y="147489"/>
                </a:lnTo>
                <a:lnTo>
                  <a:pt x="2124815" y="58787"/>
                </a:lnTo>
                <a:cubicBezTo>
                  <a:pt x="2100735" y="79722"/>
                  <a:pt x="2074673" y="97582"/>
                  <a:pt x="2046629" y="112365"/>
                </a:cubicBezTo>
                <a:cubicBezTo>
                  <a:pt x="2045363" y="108793"/>
                  <a:pt x="2043799" y="105222"/>
                  <a:pt x="2041937" y="101650"/>
                </a:cubicBezTo>
                <a:cubicBezTo>
                  <a:pt x="2079834" y="82104"/>
                  <a:pt x="2113735" y="56505"/>
                  <a:pt x="2143640" y="24854"/>
                </a:cubicBezTo>
                <a:lnTo>
                  <a:pt x="2072500" y="24854"/>
                </a:lnTo>
                <a:close/>
                <a:moveTo>
                  <a:pt x="2340273" y="12502"/>
                </a:moveTo>
                <a:cubicBezTo>
                  <a:pt x="2341807" y="20836"/>
                  <a:pt x="2343153" y="29865"/>
                  <a:pt x="2344314" y="39588"/>
                </a:cubicBezTo>
                <a:lnTo>
                  <a:pt x="2333021" y="44351"/>
                </a:lnTo>
                <a:cubicBezTo>
                  <a:pt x="2332204" y="32742"/>
                  <a:pt x="2331288" y="23465"/>
                  <a:pt x="2330275" y="16520"/>
                </a:cubicBezTo>
                <a:close/>
                <a:moveTo>
                  <a:pt x="2384427" y="12204"/>
                </a:moveTo>
                <a:lnTo>
                  <a:pt x="2392929" y="16966"/>
                </a:lnTo>
                <a:cubicBezTo>
                  <a:pt x="2385864" y="25202"/>
                  <a:pt x="2377584" y="34528"/>
                  <a:pt x="2368091" y="44946"/>
                </a:cubicBezTo>
                <a:lnTo>
                  <a:pt x="2360830" y="40035"/>
                </a:lnTo>
                <a:cubicBezTo>
                  <a:pt x="2369322" y="31105"/>
                  <a:pt x="2377187" y="21828"/>
                  <a:pt x="2384427" y="12204"/>
                </a:cubicBezTo>
                <a:close/>
                <a:moveTo>
                  <a:pt x="1741469" y="11609"/>
                </a:moveTo>
                <a:lnTo>
                  <a:pt x="1822804" y="11609"/>
                </a:lnTo>
                <a:lnTo>
                  <a:pt x="1818302" y="24854"/>
                </a:lnTo>
                <a:lnTo>
                  <a:pt x="1785039" y="24854"/>
                </a:lnTo>
                <a:lnTo>
                  <a:pt x="1750367" y="126876"/>
                </a:lnTo>
                <a:lnTo>
                  <a:pt x="1735410" y="126876"/>
                </a:lnTo>
                <a:lnTo>
                  <a:pt x="1770081" y="24854"/>
                </a:lnTo>
                <a:lnTo>
                  <a:pt x="1736967" y="24854"/>
                </a:lnTo>
                <a:close/>
                <a:moveTo>
                  <a:pt x="1572177" y="11609"/>
                </a:moveTo>
                <a:lnTo>
                  <a:pt x="1604919" y="11609"/>
                </a:lnTo>
                <a:cubicBezTo>
                  <a:pt x="1617371" y="11609"/>
                  <a:pt x="1626013" y="14610"/>
                  <a:pt x="1630843" y="20613"/>
                </a:cubicBezTo>
                <a:cubicBezTo>
                  <a:pt x="1635674" y="26615"/>
                  <a:pt x="1636193" y="35198"/>
                  <a:pt x="1632400" y="46360"/>
                </a:cubicBezTo>
                <a:cubicBezTo>
                  <a:pt x="1628556" y="57671"/>
                  <a:pt x="1621423" y="66836"/>
                  <a:pt x="1611000" y="73856"/>
                </a:cubicBezTo>
                <a:cubicBezTo>
                  <a:pt x="1600578" y="80876"/>
                  <a:pt x="1589406" y="84187"/>
                  <a:pt x="1577486" y="83790"/>
                </a:cubicBezTo>
                <a:lnTo>
                  <a:pt x="1562529" y="83790"/>
                </a:lnTo>
                <a:lnTo>
                  <a:pt x="1547887" y="126876"/>
                </a:lnTo>
                <a:lnTo>
                  <a:pt x="1533004" y="126876"/>
                </a:lnTo>
                <a:close/>
                <a:moveTo>
                  <a:pt x="1391202" y="11609"/>
                </a:moveTo>
                <a:lnTo>
                  <a:pt x="1423944" y="11609"/>
                </a:lnTo>
                <a:cubicBezTo>
                  <a:pt x="1436396" y="11609"/>
                  <a:pt x="1445037" y="14610"/>
                  <a:pt x="1449868" y="20613"/>
                </a:cubicBezTo>
                <a:cubicBezTo>
                  <a:pt x="1454699" y="26615"/>
                  <a:pt x="1455218" y="35198"/>
                  <a:pt x="1451425" y="46360"/>
                </a:cubicBezTo>
                <a:cubicBezTo>
                  <a:pt x="1447581" y="57671"/>
                  <a:pt x="1440448" y="66836"/>
                  <a:pt x="1430025" y="73856"/>
                </a:cubicBezTo>
                <a:cubicBezTo>
                  <a:pt x="1419603" y="80876"/>
                  <a:pt x="1408431" y="84187"/>
                  <a:pt x="1396511" y="83790"/>
                </a:cubicBezTo>
                <a:lnTo>
                  <a:pt x="1381554" y="83790"/>
                </a:lnTo>
                <a:lnTo>
                  <a:pt x="1366912" y="126876"/>
                </a:lnTo>
                <a:lnTo>
                  <a:pt x="1352029" y="126876"/>
                </a:lnTo>
                <a:close/>
                <a:moveTo>
                  <a:pt x="22504" y="11609"/>
                </a:moveTo>
                <a:lnTo>
                  <a:pt x="95728" y="11609"/>
                </a:lnTo>
                <a:lnTo>
                  <a:pt x="92667" y="20613"/>
                </a:lnTo>
                <a:cubicBezTo>
                  <a:pt x="73381" y="41746"/>
                  <a:pt x="57222" y="61305"/>
                  <a:pt x="44189" y="79288"/>
                </a:cubicBezTo>
                <a:cubicBezTo>
                  <a:pt x="31157" y="97272"/>
                  <a:pt x="21488" y="113134"/>
                  <a:pt x="15180" y="126876"/>
                </a:cubicBezTo>
                <a:lnTo>
                  <a:pt x="0" y="126876"/>
                </a:lnTo>
                <a:cubicBezTo>
                  <a:pt x="6438" y="113333"/>
                  <a:pt x="16031" y="97879"/>
                  <a:pt x="28778" y="80516"/>
                </a:cubicBezTo>
                <a:cubicBezTo>
                  <a:pt x="41525" y="63153"/>
                  <a:pt x="57025" y="44475"/>
                  <a:pt x="75279" y="24482"/>
                </a:cubicBezTo>
                <a:lnTo>
                  <a:pt x="18129" y="24482"/>
                </a:lnTo>
                <a:close/>
                <a:moveTo>
                  <a:pt x="429822" y="11460"/>
                </a:moveTo>
                <a:lnTo>
                  <a:pt x="570316" y="11460"/>
                </a:lnTo>
                <a:lnTo>
                  <a:pt x="566674" y="22175"/>
                </a:lnTo>
                <a:lnTo>
                  <a:pt x="521877" y="22175"/>
                </a:lnTo>
                <a:lnTo>
                  <a:pt x="503366" y="76647"/>
                </a:lnTo>
                <a:cubicBezTo>
                  <a:pt x="518838" y="67320"/>
                  <a:pt x="535150" y="56108"/>
                  <a:pt x="552301" y="43011"/>
                </a:cubicBezTo>
                <a:lnTo>
                  <a:pt x="557997" y="52090"/>
                </a:lnTo>
                <a:cubicBezTo>
                  <a:pt x="537033" y="66774"/>
                  <a:pt x="517288" y="79474"/>
                  <a:pt x="498763" y="90190"/>
                </a:cubicBezTo>
                <a:lnTo>
                  <a:pt x="488445" y="120551"/>
                </a:lnTo>
                <a:cubicBezTo>
                  <a:pt x="486253" y="127000"/>
                  <a:pt x="487836" y="130225"/>
                  <a:pt x="493194" y="130225"/>
                </a:cubicBezTo>
                <a:lnTo>
                  <a:pt x="507928" y="130225"/>
                </a:lnTo>
                <a:cubicBezTo>
                  <a:pt x="514080" y="130225"/>
                  <a:pt x="519113" y="126802"/>
                  <a:pt x="523027" y="119956"/>
                </a:cubicBezTo>
                <a:cubicBezTo>
                  <a:pt x="526610" y="113209"/>
                  <a:pt x="530417" y="105073"/>
                  <a:pt x="534447" y="95548"/>
                </a:cubicBezTo>
                <a:cubicBezTo>
                  <a:pt x="538105" y="97631"/>
                  <a:pt x="541583" y="99219"/>
                  <a:pt x="544884" y="100310"/>
                </a:cubicBezTo>
                <a:cubicBezTo>
                  <a:pt x="540557" y="109538"/>
                  <a:pt x="536486" y="117574"/>
                  <a:pt x="532672" y="124420"/>
                </a:cubicBezTo>
                <a:cubicBezTo>
                  <a:pt x="526214" y="135831"/>
                  <a:pt x="517280" y="141536"/>
                  <a:pt x="505870" y="141536"/>
                </a:cubicBezTo>
                <a:lnTo>
                  <a:pt x="486969" y="141536"/>
                </a:lnTo>
                <a:cubicBezTo>
                  <a:pt x="475459" y="141536"/>
                  <a:pt x="472031" y="134690"/>
                  <a:pt x="476685" y="120997"/>
                </a:cubicBezTo>
                <a:lnTo>
                  <a:pt x="510269" y="22175"/>
                </a:lnTo>
                <a:lnTo>
                  <a:pt x="466960" y="22175"/>
                </a:lnTo>
                <a:cubicBezTo>
                  <a:pt x="462113" y="30014"/>
                  <a:pt x="457087" y="37505"/>
                  <a:pt x="451881" y="44648"/>
                </a:cubicBezTo>
                <a:lnTo>
                  <a:pt x="490577" y="44648"/>
                </a:lnTo>
                <a:lnTo>
                  <a:pt x="487086" y="54918"/>
                </a:lnTo>
                <a:cubicBezTo>
                  <a:pt x="466824" y="93811"/>
                  <a:pt x="434759" y="124371"/>
                  <a:pt x="390892" y="146596"/>
                </a:cubicBezTo>
                <a:cubicBezTo>
                  <a:pt x="389161" y="143222"/>
                  <a:pt x="387313" y="140196"/>
                  <a:pt x="385346" y="137517"/>
                </a:cubicBezTo>
                <a:cubicBezTo>
                  <a:pt x="406880" y="126702"/>
                  <a:pt x="424885" y="114598"/>
                  <a:pt x="439359" y="101203"/>
                </a:cubicBezTo>
                <a:cubicBezTo>
                  <a:pt x="434172" y="95151"/>
                  <a:pt x="428967" y="89595"/>
                  <a:pt x="423741" y="84534"/>
                </a:cubicBezTo>
                <a:lnTo>
                  <a:pt x="433077" y="75456"/>
                </a:lnTo>
                <a:cubicBezTo>
                  <a:pt x="438598" y="80814"/>
                  <a:pt x="443971" y="86172"/>
                  <a:pt x="449194" y="91529"/>
                </a:cubicBezTo>
                <a:cubicBezTo>
                  <a:pt x="459752" y="80318"/>
                  <a:pt x="468496" y="68163"/>
                  <a:pt x="475428" y="55066"/>
                </a:cubicBezTo>
                <a:lnTo>
                  <a:pt x="444025" y="55066"/>
                </a:lnTo>
                <a:cubicBezTo>
                  <a:pt x="432785" y="69453"/>
                  <a:pt x="419899" y="82848"/>
                  <a:pt x="405366" y="95250"/>
                </a:cubicBezTo>
                <a:cubicBezTo>
                  <a:pt x="403869" y="91480"/>
                  <a:pt x="402450" y="88354"/>
                  <a:pt x="401110" y="85874"/>
                </a:cubicBezTo>
                <a:cubicBezTo>
                  <a:pt x="422664" y="67122"/>
                  <a:pt x="440595" y="45889"/>
                  <a:pt x="454905" y="22175"/>
                </a:cubicBezTo>
                <a:lnTo>
                  <a:pt x="426181" y="22175"/>
                </a:lnTo>
                <a:close/>
                <a:moveTo>
                  <a:pt x="3274979" y="10120"/>
                </a:moveTo>
                <a:lnTo>
                  <a:pt x="3403567" y="10120"/>
                </a:lnTo>
                <a:lnTo>
                  <a:pt x="3399723" y="21431"/>
                </a:lnTo>
                <a:lnTo>
                  <a:pt x="3341233" y="21431"/>
                </a:lnTo>
                <a:cubicBezTo>
                  <a:pt x="3337610" y="31800"/>
                  <a:pt x="3333281" y="43954"/>
                  <a:pt x="3328245" y="57894"/>
                </a:cubicBezTo>
                <a:lnTo>
                  <a:pt x="3394921" y="57894"/>
                </a:lnTo>
                <a:lnTo>
                  <a:pt x="3391077" y="69205"/>
                </a:lnTo>
                <a:lnTo>
                  <a:pt x="3326411" y="69205"/>
                </a:lnTo>
                <a:cubicBezTo>
                  <a:pt x="3325197" y="100657"/>
                  <a:pt x="3340299" y="121692"/>
                  <a:pt x="3371715" y="132308"/>
                </a:cubicBezTo>
                <a:cubicBezTo>
                  <a:pt x="3365995" y="137170"/>
                  <a:pt x="3361173" y="141288"/>
                  <a:pt x="3357248" y="144661"/>
                </a:cubicBezTo>
                <a:cubicBezTo>
                  <a:pt x="3329337" y="131614"/>
                  <a:pt x="3315380" y="110058"/>
                  <a:pt x="3315378" y="79995"/>
                </a:cubicBezTo>
                <a:cubicBezTo>
                  <a:pt x="3298031" y="107975"/>
                  <a:pt x="3268806" y="130175"/>
                  <a:pt x="3227705" y="146596"/>
                </a:cubicBezTo>
                <a:cubicBezTo>
                  <a:pt x="3226532" y="143917"/>
                  <a:pt x="3224738" y="140147"/>
                  <a:pt x="3222322" y="135285"/>
                </a:cubicBezTo>
                <a:cubicBezTo>
                  <a:pt x="3264858" y="119459"/>
                  <a:pt x="3293973" y="97433"/>
                  <a:pt x="3309667" y="69205"/>
                </a:cubicBezTo>
                <a:lnTo>
                  <a:pt x="3246713" y="69205"/>
                </a:lnTo>
                <a:lnTo>
                  <a:pt x="3250557" y="57894"/>
                </a:lnTo>
                <a:lnTo>
                  <a:pt x="3315074" y="57894"/>
                </a:lnTo>
                <a:cubicBezTo>
                  <a:pt x="3317915" y="50850"/>
                  <a:pt x="3322269" y="38695"/>
                  <a:pt x="3328136" y="21431"/>
                </a:cubicBezTo>
                <a:lnTo>
                  <a:pt x="3271135" y="21431"/>
                </a:lnTo>
                <a:close/>
                <a:moveTo>
                  <a:pt x="198404" y="10120"/>
                </a:moveTo>
                <a:lnTo>
                  <a:pt x="326991" y="10120"/>
                </a:lnTo>
                <a:lnTo>
                  <a:pt x="323147" y="21431"/>
                </a:lnTo>
                <a:lnTo>
                  <a:pt x="264658" y="21431"/>
                </a:lnTo>
                <a:cubicBezTo>
                  <a:pt x="261035" y="31800"/>
                  <a:pt x="256706" y="43954"/>
                  <a:pt x="251670" y="57894"/>
                </a:cubicBezTo>
                <a:lnTo>
                  <a:pt x="318345" y="57894"/>
                </a:lnTo>
                <a:lnTo>
                  <a:pt x="314501" y="69205"/>
                </a:lnTo>
                <a:lnTo>
                  <a:pt x="249836" y="69205"/>
                </a:lnTo>
                <a:cubicBezTo>
                  <a:pt x="248623" y="100657"/>
                  <a:pt x="263724" y="121692"/>
                  <a:pt x="295140" y="132308"/>
                </a:cubicBezTo>
                <a:cubicBezTo>
                  <a:pt x="289420" y="137170"/>
                  <a:pt x="284598" y="141288"/>
                  <a:pt x="280673" y="144661"/>
                </a:cubicBezTo>
                <a:cubicBezTo>
                  <a:pt x="252762" y="131614"/>
                  <a:pt x="238805" y="110058"/>
                  <a:pt x="238803" y="79995"/>
                </a:cubicBezTo>
                <a:cubicBezTo>
                  <a:pt x="221456" y="107975"/>
                  <a:pt x="192231" y="130175"/>
                  <a:pt x="151130" y="146596"/>
                </a:cubicBezTo>
                <a:cubicBezTo>
                  <a:pt x="149957" y="143917"/>
                  <a:pt x="148163" y="140147"/>
                  <a:pt x="145747" y="135285"/>
                </a:cubicBezTo>
                <a:cubicBezTo>
                  <a:pt x="188283" y="119459"/>
                  <a:pt x="217398" y="97433"/>
                  <a:pt x="233092" y="69205"/>
                </a:cubicBezTo>
                <a:lnTo>
                  <a:pt x="170138" y="69205"/>
                </a:lnTo>
                <a:lnTo>
                  <a:pt x="173982" y="57894"/>
                </a:lnTo>
                <a:lnTo>
                  <a:pt x="238499" y="57894"/>
                </a:lnTo>
                <a:cubicBezTo>
                  <a:pt x="241340" y="50850"/>
                  <a:pt x="245694" y="38695"/>
                  <a:pt x="251561" y="21431"/>
                </a:cubicBezTo>
                <a:lnTo>
                  <a:pt x="194560" y="21431"/>
                </a:lnTo>
                <a:close/>
                <a:moveTo>
                  <a:pt x="3993920" y="9823"/>
                </a:moveTo>
                <a:lnTo>
                  <a:pt x="4110899" y="9823"/>
                </a:lnTo>
                <a:lnTo>
                  <a:pt x="4087581" y="78432"/>
                </a:lnTo>
                <a:lnTo>
                  <a:pt x="4075378" y="78432"/>
                </a:lnTo>
                <a:lnTo>
                  <a:pt x="4078160" y="70247"/>
                </a:lnTo>
                <a:lnTo>
                  <a:pt x="3988565" y="70247"/>
                </a:lnTo>
                <a:lnTo>
                  <a:pt x="3973190" y="115491"/>
                </a:lnTo>
                <a:cubicBezTo>
                  <a:pt x="3970088" y="124619"/>
                  <a:pt x="3973001" y="129183"/>
                  <a:pt x="3981931" y="129183"/>
                </a:cubicBezTo>
                <a:lnTo>
                  <a:pt x="4054857" y="129183"/>
                </a:lnTo>
                <a:cubicBezTo>
                  <a:pt x="4063588" y="129183"/>
                  <a:pt x="4069691" y="126405"/>
                  <a:pt x="4073167" y="120848"/>
                </a:cubicBezTo>
                <a:cubicBezTo>
                  <a:pt x="4076207" y="116284"/>
                  <a:pt x="4080178" y="108248"/>
                  <a:pt x="4085082" y="96738"/>
                </a:cubicBezTo>
                <a:cubicBezTo>
                  <a:pt x="4088576" y="98425"/>
                  <a:pt x="4092387" y="99913"/>
                  <a:pt x="4096513" y="101203"/>
                </a:cubicBezTo>
                <a:cubicBezTo>
                  <a:pt x="4091247" y="112316"/>
                  <a:pt x="4087095" y="120303"/>
                  <a:pt x="4084053" y="125165"/>
                </a:cubicBezTo>
                <a:cubicBezTo>
                  <a:pt x="4077965" y="135781"/>
                  <a:pt x="4067975" y="141089"/>
                  <a:pt x="4054085" y="141089"/>
                </a:cubicBezTo>
                <a:lnTo>
                  <a:pt x="3975950" y="141089"/>
                </a:lnTo>
                <a:cubicBezTo>
                  <a:pt x="3960174" y="141089"/>
                  <a:pt x="3955085" y="132854"/>
                  <a:pt x="3960683" y="116384"/>
                </a:cubicBezTo>
                <a:lnTo>
                  <a:pt x="3980105" y="59234"/>
                </a:lnTo>
                <a:lnTo>
                  <a:pt x="4081903" y="59234"/>
                </a:lnTo>
                <a:lnTo>
                  <a:pt x="4094952" y="20836"/>
                </a:lnTo>
                <a:lnTo>
                  <a:pt x="3990177" y="20836"/>
                </a:lnTo>
                <a:close/>
                <a:moveTo>
                  <a:pt x="1144718" y="7739"/>
                </a:moveTo>
                <a:lnTo>
                  <a:pt x="1287296" y="7739"/>
                </a:lnTo>
                <a:lnTo>
                  <a:pt x="1283553" y="18752"/>
                </a:lnTo>
                <a:lnTo>
                  <a:pt x="1217771" y="18752"/>
                </a:lnTo>
                <a:cubicBezTo>
                  <a:pt x="1213057" y="26491"/>
                  <a:pt x="1208813" y="33139"/>
                  <a:pt x="1205040" y="38695"/>
                </a:cubicBezTo>
                <a:lnTo>
                  <a:pt x="1261148" y="38695"/>
                </a:lnTo>
                <a:lnTo>
                  <a:pt x="1237073" y="109538"/>
                </a:lnTo>
                <a:lnTo>
                  <a:pt x="1225018" y="109538"/>
                </a:lnTo>
                <a:lnTo>
                  <a:pt x="1245351" y="49709"/>
                </a:lnTo>
                <a:lnTo>
                  <a:pt x="1159328" y="49709"/>
                </a:lnTo>
                <a:lnTo>
                  <a:pt x="1138793" y="110133"/>
                </a:lnTo>
                <a:lnTo>
                  <a:pt x="1126738" y="110133"/>
                </a:lnTo>
                <a:lnTo>
                  <a:pt x="1151015" y="38695"/>
                </a:lnTo>
                <a:lnTo>
                  <a:pt x="1193283" y="38695"/>
                </a:lnTo>
                <a:cubicBezTo>
                  <a:pt x="1196326" y="33536"/>
                  <a:pt x="1200073" y="26888"/>
                  <a:pt x="1204525" y="18752"/>
                </a:cubicBezTo>
                <a:lnTo>
                  <a:pt x="1140975" y="18752"/>
                </a:lnTo>
                <a:close/>
                <a:moveTo>
                  <a:pt x="2320570" y="6102"/>
                </a:moveTo>
                <a:lnTo>
                  <a:pt x="2331137" y="6102"/>
                </a:lnTo>
                <a:lnTo>
                  <a:pt x="2290624" y="125313"/>
                </a:lnTo>
                <a:lnTo>
                  <a:pt x="2342416" y="125313"/>
                </a:lnTo>
                <a:lnTo>
                  <a:pt x="2339027" y="135285"/>
                </a:lnTo>
                <a:lnTo>
                  <a:pt x="2276668" y="135285"/>
                </a:lnTo>
                <a:close/>
                <a:moveTo>
                  <a:pt x="2457941" y="5656"/>
                </a:moveTo>
                <a:lnTo>
                  <a:pt x="2458217" y="16669"/>
                </a:lnTo>
                <a:cubicBezTo>
                  <a:pt x="2440046" y="18752"/>
                  <a:pt x="2422489" y="20489"/>
                  <a:pt x="2405547" y="21878"/>
                </a:cubicBezTo>
                <a:lnTo>
                  <a:pt x="2394167" y="55364"/>
                </a:lnTo>
                <a:lnTo>
                  <a:pt x="2445365" y="55364"/>
                </a:lnTo>
                <a:lnTo>
                  <a:pt x="2441874" y="65633"/>
                </a:lnTo>
                <a:lnTo>
                  <a:pt x="2423122" y="65633"/>
                </a:lnTo>
                <a:lnTo>
                  <a:pt x="2395911" y="145703"/>
                </a:lnTo>
                <a:lnTo>
                  <a:pt x="2385046" y="145703"/>
                </a:lnTo>
                <a:lnTo>
                  <a:pt x="2412257" y="65633"/>
                </a:lnTo>
                <a:lnTo>
                  <a:pt x="2390677" y="65633"/>
                </a:lnTo>
                <a:lnTo>
                  <a:pt x="2385873" y="79772"/>
                </a:lnTo>
                <a:cubicBezTo>
                  <a:pt x="2376027" y="108744"/>
                  <a:pt x="2361425" y="131564"/>
                  <a:pt x="2342069" y="148233"/>
                </a:cubicBezTo>
                <a:cubicBezTo>
                  <a:pt x="2340665" y="145356"/>
                  <a:pt x="2338882" y="142280"/>
                  <a:pt x="2336721" y="139006"/>
                </a:cubicBezTo>
                <a:cubicBezTo>
                  <a:pt x="2353580" y="125016"/>
                  <a:pt x="2366393" y="105122"/>
                  <a:pt x="2375159" y="79325"/>
                </a:cubicBezTo>
                <a:lnTo>
                  <a:pt x="2398021" y="12055"/>
                </a:lnTo>
                <a:cubicBezTo>
                  <a:pt x="2419127" y="11261"/>
                  <a:pt x="2439100" y="9128"/>
                  <a:pt x="2457941" y="5656"/>
                </a:cubicBezTo>
                <a:close/>
                <a:moveTo>
                  <a:pt x="2907021" y="3274"/>
                </a:moveTo>
                <a:cubicBezTo>
                  <a:pt x="2913138" y="8632"/>
                  <a:pt x="2918905" y="14288"/>
                  <a:pt x="2924323" y="20241"/>
                </a:cubicBezTo>
                <a:lnTo>
                  <a:pt x="2914147" y="28724"/>
                </a:lnTo>
                <a:cubicBezTo>
                  <a:pt x="2909392" y="22572"/>
                  <a:pt x="2903991" y="16570"/>
                  <a:pt x="2897944" y="10716"/>
                </a:cubicBezTo>
                <a:close/>
                <a:moveTo>
                  <a:pt x="2360875" y="2679"/>
                </a:moveTo>
                <a:lnTo>
                  <a:pt x="2371293" y="2679"/>
                </a:lnTo>
                <a:lnTo>
                  <a:pt x="2354147" y="53132"/>
                </a:lnTo>
                <a:lnTo>
                  <a:pt x="2376769" y="53132"/>
                </a:lnTo>
                <a:lnTo>
                  <a:pt x="2373381" y="63103"/>
                </a:lnTo>
                <a:lnTo>
                  <a:pt x="2350759" y="63103"/>
                </a:lnTo>
                <a:lnTo>
                  <a:pt x="2346409" y="75902"/>
                </a:lnTo>
                <a:lnTo>
                  <a:pt x="2352137" y="72182"/>
                </a:lnTo>
                <a:cubicBezTo>
                  <a:pt x="2356034" y="78234"/>
                  <a:pt x="2360057" y="85229"/>
                  <a:pt x="2364205" y="93166"/>
                </a:cubicBezTo>
                <a:lnTo>
                  <a:pt x="2353592" y="100310"/>
                </a:lnTo>
                <a:cubicBezTo>
                  <a:pt x="2350937" y="94109"/>
                  <a:pt x="2347902" y="87858"/>
                  <a:pt x="2344487" y="81558"/>
                </a:cubicBezTo>
                <a:lnTo>
                  <a:pt x="2330729" y="122039"/>
                </a:lnTo>
                <a:lnTo>
                  <a:pt x="2320312" y="122039"/>
                </a:lnTo>
                <a:lnTo>
                  <a:pt x="2336395" y="74712"/>
                </a:lnTo>
                <a:cubicBezTo>
                  <a:pt x="2326235" y="88553"/>
                  <a:pt x="2313913" y="101600"/>
                  <a:pt x="2299429" y="113854"/>
                </a:cubicBezTo>
                <a:cubicBezTo>
                  <a:pt x="2299522" y="109786"/>
                  <a:pt x="2299299" y="105916"/>
                  <a:pt x="2298761" y="102245"/>
                </a:cubicBezTo>
                <a:cubicBezTo>
                  <a:pt x="2312791" y="90884"/>
                  <a:pt x="2325238" y="77837"/>
                  <a:pt x="2336099" y="63103"/>
                </a:cubicBezTo>
                <a:lnTo>
                  <a:pt x="2314891" y="63103"/>
                </a:lnTo>
                <a:lnTo>
                  <a:pt x="2318279" y="53132"/>
                </a:lnTo>
                <a:lnTo>
                  <a:pt x="2343729" y="53132"/>
                </a:lnTo>
                <a:close/>
                <a:moveTo>
                  <a:pt x="2572964" y="1340"/>
                </a:moveTo>
                <a:lnTo>
                  <a:pt x="2584572" y="1340"/>
                </a:lnTo>
                <a:lnTo>
                  <a:pt x="2574355" y="31403"/>
                </a:lnTo>
                <a:lnTo>
                  <a:pt x="2591471" y="31403"/>
                </a:lnTo>
                <a:lnTo>
                  <a:pt x="2588083" y="41374"/>
                </a:lnTo>
                <a:lnTo>
                  <a:pt x="2570967" y="41374"/>
                </a:lnTo>
                <a:lnTo>
                  <a:pt x="2560017" y="73596"/>
                </a:lnTo>
                <a:cubicBezTo>
                  <a:pt x="2565899" y="71909"/>
                  <a:pt x="2571954" y="70148"/>
                  <a:pt x="2578183" y="68312"/>
                </a:cubicBezTo>
                <a:cubicBezTo>
                  <a:pt x="2576333" y="73174"/>
                  <a:pt x="2574935" y="76994"/>
                  <a:pt x="2573991" y="79772"/>
                </a:cubicBezTo>
                <a:cubicBezTo>
                  <a:pt x="2568988" y="81211"/>
                  <a:pt x="2563032" y="82972"/>
                  <a:pt x="2556123" y="85055"/>
                </a:cubicBezTo>
                <a:lnTo>
                  <a:pt x="2541378" y="128439"/>
                </a:lnTo>
                <a:cubicBezTo>
                  <a:pt x="2537771" y="139055"/>
                  <a:pt x="2531154" y="144512"/>
                  <a:pt x="2521527" y="144810"/>
                </a:cubicBezTo>
                <a:cubicBezTo>
                  <a:pt x="2517426" y="144909"/>
                  <a:pt x="2512813" y="144909"/>
                  <a:pt x="2507686" y="144810"/>
                </a:cubicBezTo>
                <a:cubicBezTo>
                  <a:pt x="2508438" y="141139"/>
                  <a:pt x="2509193" y="137021"/>
                  <a:pt x="2509950" y="132457"/>
                </a:cubicBezTo>
                <a:cubicBezTo>
                  <a:pt x="2514709" y="133052"/>
                  <a:pt x="2518675" y="133350"/>
                  <a:pt x="2521851" y="133350"/>
                </a:cubicBezTo>
                <a:cubicBezTo>
                  <a:pt x="2526018" y="133350"/>
                  <a:pt x="2528860" y="131118"/>
                  <a:pt x="2530377" y="126653"/>
                </a:cubicBezTo>
                <a:lnTo>
                  <a:pt x="2543199" y="88925"/>
                </a:lnTo>
                <a:cubicBezTo>
                  <a:pt x="2537101" y="90810"/>
                  <a:pt x="2530448" y="92869"/>
                  <a:pt x="2523240" y="95101"/>
                </a:cubicBezTo>
                <a:lnTo>
                  <a:pt x="2525801" y="82749"/>
                </a:lnTo>
                <a:cubicBezTo>
                  <a:pt x="2532593" y="81012"/>
                  <a:pt x="2539723" y="79152"/>
                  <a:pt x="2547194" y="77167"/>
                </a:cubicBezTo>
                <a:lnTo>
                  <a:pt x="2559359" y="41374"/>
                </a:lnTo>
                <a:lnTo>
                  <a:pt x="2541499" y="41374"/>
                </a:lnTo>
                <a:lnTo>
                  <a:pt x="2544887" y="31403"/>
                </a:lnTo>
                <a:lnTo>
                  <a:pt x="2562747" y="31403"/>
                </a:lnTo>
                <a:close/>
                <a:moveTo>
                  <a:pt x="2655069" y="1042"/>
                </a:moveTo>
                <a:lnTo>
                  <a:pt x="2666380" y="1042"/>
                </a:lnTo>
                <a:lnTo>
                  <a:pt x="2642634" y="70917"/>
                </a:lnTo>
                <a:cubicBezTo>
                  <a:pt x="2651209" y="77068"/>
                  <a:pt x="2659214" y="83294"/>
                  <a:pt x="2666647" y="89595"/>
                </a:cubicBezTo>
                <a:lnTo>
                  <a:pt x="2655567" y="99864"/>
                </a:lnTo>
                <a:cubicBezTo>
                  <a:pt x="2650145" y="94506"/>
                  <a:pt x="2644350" y="89223"/>
                  <a:pt x="2638183" y="84014"/>
                </a:cubicBezTo>
                <a:lnTo>
                  <a:pt x="2624805" y="123379"/>
                </a:lnTo>
                <a:cubicBezTo>
                  <a:pt x="2622883" y="129034"/>
                  <a:pt x="2624204" y="131862"/>
                  <a:pt x="2628769" y="131862"/>
                </a:cubicBezTo>
                <a:lnTo>
                  <a:pt x="2636954" y="131862"/>
                </a:lnTo>
                <a:cubicBezTo>
                  <a:pt x="2641419" y="131862"/>
                  <a:pt x="2644925" y="129133"/>
                  <a:pt x="2647474" y="123676"/>
                </a:cubicBezTo>
                <a:cubicBezTo>
                  <a:pt x="2649720" y="119112"/>
                  <a:pt x="2652321" y="113209"/>
                  <a:pt x="2655279" y="105966"/>
                </a:cubicBezTo>
                <a:cubicBezTo>
                  <a:pt x="2658411" y="107553"/>
                  <a:pt x="2661643" y="108992"/>
                  <a:pt x="2664974" y="110282"/>
                </a:cubicBezTo>
                <a:cubicBezTo>
                  <a:pt x="2662055" y="116830"/>
                  <a:pt x="2659405" y="122436"/>
                  <a:pt x="2657027" y="127099"/>
                </a:cubicBezTo>
                <a:cubicBezTo>
                  <a:pt x="2651966" y="137319"/>
                  <a:pt x="2644673" y="142429"/>
                  <a:pt x="2635148" y="142429"/>
                </a:cubicBezTo>
                <a:lnTo>
                  <a:pt x="2622349" y="142429"/>
                </a:lnTo>
                <a:cubicBezTo>
                  <a:pt x="2612129" y="142429"/>
                  <a:pt x="2609009" y="136575"/>
                  <a:pt x="2612988" y="124867"/>
                </a:cubicBezTo>
                <a:close/>
                <a:moveTo>
                  <a:pt x="2627983" y="1042"/>
                </a:moveTo>
                <a:lnTo>
                  <a:pt x="2639145" y="1042"/>
                </a:lnTo>
                <a:lnTo>
                  <a:pt x="2616031" y="69056"/>
                </a:lnTo>
                <a:cubicBezTo>
                  <a:pt x="2603049" y="107256"/>
                  <a:pt x="2581910" y="133400"/>
                  <a:pt x="2552615" y="147489"/>
                </a:cubicBezTo>
                <a:cubicBezTo>
                  <a:pt x="2551380" y="144115"/>
                  <a:pt x="2549947" y="140742"/>
                  <a:pt x="2548315" y="137368"/>
                </a:cubicBezTo>
                <a:cubicBezTo>
                  <a:pt x="2570955" y="127099"/>
                  <a:pt x="2587872" y="109364"/>
                  <a:pt x="2599065" y="84162"/>
                </a:cubicBezTo>
                <a:cubicBezTo>
                  <a:pt x="2591627" y="88677"/>
                  <a:pt x="2581367" y="94853"/>
                  <a:pt x="2568286" y="102691"/>
                </a:cubicBezTo>
                <a:lnTo>
                  <a:pt x="2564034" y="92869"/>
                </a:lnTo>
                <a:cubicBezTo>
                  <a:pt x="2576346" y="86420"/>
                  <a:pt x="2589881" y="78705"/>
                  <a:pt x="2604641" y="69726"/>
                </a:cubicBezTo>
                <a:close/>
                <a:moveTo>
                  <a:pt x="2820671" y="298"/>
                </a:moveTo>
                <a:lnTo>
                  <a:pt x="2832279" y="298"/>
                </a:lnTo>
                <a:lnTo>
                  <a:pt x="2822719" y="28426"/>
                </a:lnTo>
                <a:lnTo>
                  <a:pt x="2855908" y="28426"/>
                </a:lnTo>
                <a:lnTo>
                  <a:pt x="2852266" y="39142"/>
                </a:lnTo>
                <a:lnTo>
                  <a:pt x="2819078" y="39142"/>
                </a:lnTo>
                <a:lnTo>
                  <a:pt x="2808002" y="71735"/>
                </a:lnTo>
                <a:lnTo>
                  <a:pt x="2832707" y="71735"/>
                </a:lnTo>
                <a:lnTo>
                  <a:pt x="2809643" y="139601"/>
                </a:lnTo>
                <a:lnTo>
                  <a:pt x="2798333" y="139601"/>
                </a:lnTo>
                <a:lnTo>
                  <a:pt x="2801266" y="130969"/>
                </a:lnTo>
                <a:lnTo>
                  <a:pt x="2764505" y="130969"/>
                </a:lnTo>
                <a:lnTo>
                  <a:pt x="2760965" y="141387"/>
                </a:lnTo>
                <a:lnTo>
                  <a:pt x="2749654" y="141387"/>
                </a:lnTo>
                <a:lnTo>
                  <a:pt x="2773325" y="71735"/>
                </a:lnTo>
                <a:lnTo>
                  <a:pt x="2796393" y="71735"/>
                </a:lnTo>
                <a:close/>
                <a:moveTo>
                  <a:pt x="759996" y="298"/>
                </a:moveTo>
                <a:lnTo>
                  <a:pt x="770117" y="298"/>
                </a:lnTo>
                <a:lnTo>
                  <a:pt x="765463" y="13990"/>
                </a:lnTo>
                <a:lnTo>
                  <a:pt x="797759" y="13990"/>
                </a:lnTo>
                <a:lnTo>
                  <a:pt x="794421" y="23813"/>
                </a:lnTo>
                <a:lnTo>
                  <a:pt x="762125" y="23813"/>
                </a:lnTo>
                <a:lnTo>
                  <a:pt x="756461" y="40481"/>
                </a:lnTo>
                <a:lnTo>
                  <a:pt x="798281" y="40481"/>
                </a:lnTo>
                <a:lnTo>
                  <a:pt x="794842" y="50602"/>
                </a:lnTo>
                <a:lnTo>
                  <a:pt x="744687" y="50602"/>
                </a:lnTo>
                <a:cubicBezTo>
                  <a:pt x="734748" y="58241"/>
                  <a:pt x="725776" y="64790"/>
                  <a:pt x="717770" y="70247"/>
                </a:cubicBezTo>
                <a:cubicBezTo>
                  <a:pt x="732884" y="70148"/>
                  <a:pt x="747835" y="69949"/>
                  <a:pt x="762621" y="69652"/>
                </a:cubicBezTo>
                <a:cubicBezTo>
                  <a:pt x="760461" y="66080"/>
                  <a:pt x="758219" y="62458"/>
                  <a:pt x="755894" y="58787"/>
                </a:cubicBezTo>
                <a:lnTo>
                  <a:pt x="765406" y="53132"/>
                </a:lnTo>
                <a:cubicBezTo>
                  <a:pt x="772194" y="62061"/>
                  <a:pt x="778252" y="71388"/>
                  <a:pt x="783580" y="81111"/>
                </a:cubicBezTo>
                <a:lnTo>
                  <a:pt x="772821" y="87809"/>
                </a:lnTo>
                <a:cubicBezTo>
                  <a:pt x="771122" y="84634"/>
                  <a:pt x="769340" y="81409"/>
                  <a:pt x="767476" y="78135"/>
                </a:cubicBezTo>
                <a:cubicBezTo>
                  <a:pt x="743759" y="78730"/>
                  <a:pt x="724952" y="79474"/>
                  <a:pt x="711056" y="80367"/>
                </a:cubicBezTo>
                <a:cubicBezTo>
                  <a:pt x="705861" y="80764"/>
                  <a:pt x="701508" y="81459"/>
                  <a:pt x="697995" y="82451"/>
                </a:cubicBezTo>
                <a:lnTo>
                  <a:pt x="696672" y="72331"/>
                </a:lnTo>
                <a:cubicBezTo>
                  <a:pt x="702043" y="70247"/>
                  <a:pt x="706639" y="67965"/>
                  <a:pt x="710459" y="65484"/>
                </a:cubicBezTo>
                <a:cubicBezTo>
                  <a:pt x="716603" y="61416"/>
                  <a:pt x="723349" y="56456"/>
                  <a:pt x="730697" y="50602"/>
                </a:cubicBezTo>
                <a:lnTo>
                  <a:pt x="701378" y="50602"/>
                </a:lnTo>
                <a:lnTo>
                  <a:pt x="704817" y="40481"/>
                </a:lnTo>
                <a:lnTo>
                  <a:pt x="746340" y="40481"/>
                </a:lnTo>
                <a:lnTo>
                  <a:pt x="752005" y="23813"/>
                </a:lnTo>
                <a:lnTo>
                  <a:pt x="720007" y="23813"/>
                </a:lnTo>
                <a:lnTo>
                  <a:pt x="723345" y="13990"/>
                </a:lnTo>
                <a:lnTo>
                  <a:pt x="755343" y="13990"/>
                </a:lnTo>
                <a:close/>
                <a:moveTo>
                  <a:pt x="3595966" y="149"/>
                </a:moveTo>
                <a:lnTo>
                  <a:pt x="3607406" y="3274"/>
                </a:lnTo>
                <a:cubicBezTo>
                  <a:pt x="3602331" y="10765"/>
                  <a:pt x="3597357" y="17810"/>
                  <a:pt x="3592485" y="24408"/>
                </a:cubicBezTo>
                <a:lnTo>
                  <a:pt x="3640408" y="24408"/>
                </a:lnTo>
                <a:cubicBezTo>
                  <a:pt x="3621886" y="75406"/>
                  <a:pt x="3609985" y="107504"/>
                  <a:pt x="3604707" y="120700"/>
                </a:cubicBezTo>
                <a:cubicBezTo>
                  <a:pt x="3598719" y="136277"/>
                  <a:pt x="3587886" y="144066"/>
                  <a:pt x="3572210" y="144066"/>
                </a:cubicBezTo>
                <a:cubicBezTo>
                  <a:pt x="3563181" y="144066"/>
                  <a:pt x="3554104" y="143768"/>
                  <a:pt x="3544980" y="143173"/>
                </a:cubicBezTo>
                <a:cubicBezTo>
                  <a:pt x="3546071" y="138212"/>
                  <a:pt x="3546777" y="133797"/>
                  <a:pt x="3547099" y="129927"/>
                </a:cubicBezTo>
                <a:lnTo>
                  <a:pt x="3547546" y="129927"/>
                </a:lnTo>
                <a:cubicBezTo>
                  <a:pt x="3556996" y="131316"/>
                  <a:pt x="3565838" y="132011"/>
                  <a:pt x="3574073" y="132011"/>
                </a:cubicBezTo>
                <a:cubicBezTo>
                  <a:pt x="3583102" y="132011"/>
                  <a:pt x="3589583" y="127248"/>
                  <a:pt x="3593514" y="117723"/>
                </a:cubicBezTo>
                <a:cubicBezTo>
                  <a:pt x="3599630" y="102940"/>
                  <a:pt x="3609730" y="75555"/>
                  <a:pt x="3623815" y="35570"/>
                </a:cubicBezTo>
                <a:lnTo>
                  <a:pt x="3583929" y="35570"/>
                </a:lnTo>
                <a:cubicBezTo>
                  <a:pt x="3576359" y="45145"/>
                  <a:pt x="3569029" y="53578"/>
                  <a:pt x="3561936" y="60871"/>
                </a:cubicBezTo>
                <a:cubicBezTo>
                  <a:pt x="3559898" y="58986"/>
                  <a:pt x="3557099" y="57150"/>
                  <a:pt x="3553539" y="55364"/>
                </a:cubicBezTo>
                <a:cubicBezTo>
                  <a:pt x="3567889" y="40581"/>
                  <a:pt x="3582031" y="22175"/>
                  <a:pt x="3595966" y="149"/>
                </a:cubicBezTo>
                <a:close/>
                <a:moveTo>
                  <a:pt x="3536881" y="149"/>
                </a:moveTo>
                <a:lnTo>
                  <a:pt x="3548169" y="3721"/>
                </a:lnTo>
                <a:cubicBezTo>
                  <a:pt x="3542465" y="11311"/>
                  <a:pt x="3537045" y="18356"/>
                  <a:pt x="3531909" y="24854"/>
                </a:cubicBezTo>
                <a:lnTo>
                  <a:pt x="3561674" y="24854"/>
                </a:lnTo>
                <a:lnTo>
                  <a:pt x="3521414" y="143322"/>
                </a:lnTo>
                <a:lnTo>
                  <a:pt x="3509508" y="143322"/>
                </a:lnTo>
                <a:lnTo>
                  <a:pt x="3513453" y="131713"/>
                </a:lnTo>
                <a:lnTo>
                  <a:pt x="3479967" y="131713"/>
                </a:lnTo>
                <a:lnTo>
                  <a:pt x="3475668" y="144363"/>
                </a:lnTo>
                <a:lnTo>
                  <a:pt x="3463761" y="144363"/>
                </a:lnTo>
                <a:lnTo>
                  <a:pt x="3504375" y="24854"/>
                </a:lnTo>
                <a:lnTo>
                  <a:pt x="3519407" y="24854"/>
                </a:lnTo>
                <a:cubicBezTo>
                  <a:pt x="3526147" y="15825"/>
                  <a:pt x="3531972" y="7590"/>
                  <a:pt x="3536881" y="149"/>
                </a:cubicBezTo>
                <a:close/>
                <a:moveTo>
                  <a:pt x="3109001" y="149"/>
                </a:moveTo>
                <a:lnTo>
                  <a:pt x="3119393" y="4167"/>
                </a:lnTo>
                <a:cubicBezTo>
                  <a:pt x="3113889" y="11460"/>
                  <a:pt x="3108652" y="18256"/>
                  <a:pt x="3103683" y="24557"/>
                </a:cubicBezTo>
                <a:lnTo>
                  <a:pt x="3169315" y="24557"/>
                </a:lnTo>
                <a:lnTo>
                  <a:pt x="3165775" y="34975"/>
                </a:lnTo>
                <a:lnTo>
                  <a:pt x="3113983" y="34975"/>
                </a:lnTo>
                <a:lnTo>
                  <a:pt x="3104879" y="61764"/>
                </a:lnTo>
                <a:lnTo>
                  <a:pt x="3152653" y="61764"/>
                </a:lnTo>
                <a:lnTo>
                  <a:pt x="3149112" y="72182"/>
                </a:lnTo>
                <a:lnTo>
                  <a:pt x="3101338" y="72182"/>
                </a:lnTo>
                <a:lnTo>
                  <a:pt x="3092133" y="99268"/>
                </a:lnTo>
                <a:lnTo>
                  <a:pt x="3141991" y="99268"/>
                </a:lnTo>
                <a:lnTo>
                  <a:pt x="3138450" y="109686"/>
                </a:lnTo>
                <a:lnTo>
                  <a:pt x="3088593" y="109686"/>
                </a:lnTo>
                <a:lnTo>
                  <a:pt x="3075999" y="146745"/>
                </a:lnTo>
                <a:lnTo>
                  <a:pt x="3064391" y="146745"/>
                </a:lnTo>
                <a:lnTo>
                  <a:pt x="3102374" y="34975"/>
                </a:lnTo>
                <a:lnTo>
                  <a:pt x="3095379" y="34975"/>
                </a:lnTo>
                <a:cubicBezTo>
                  <a:pt x="3086346" y="45938"/>
                  <a:pt x="3078217" y="55116"/>
                  <a:pt x="3070991" y="62508"/>
                </a:cubicBezTo>
                <a:cubicBezTo>
                  <a:pt x="3069696" y="60772"/>
                  <a:pt x="3067299" y="58192"/>
                  <a:pt x="3063799" y="54769"/>
                </a:cubicBezTo>
                <a:lnTo>
                  <a:pt x="3036638" y="134690"/>
                </a:lnTo>
                <a:lnTo>
                  <a:pt x="3025178" y="134690"/>
                </a:lnTo>
                <a:lnTo>
                  <a:pt x="3028516" y="124867"/>
                </a:lnTo>
                <a:lnTo>
                  <a:pt x="3007234" y="124867"/>
                </a:lnTo>
                <a:lnTo>
                  <a:pt x="3002733" y="138113"/>
                </a:lnTo>
                <a:lnTo>
                  <a:pt x="2991273" y="138113"/>
                </a:lnTo>
                <a:lnTo>
                  <a:pt x="3033303" y="14436"/>
                </a:lnTo>
                <a:lnTo>
                  <a:pt x="3077505" y="14436"/>
                </a:lnTo>
                <a:lnTo>
                  <a:pt x="3063925" y="54397"/>
                </a:lnTo>
                <a:cubicBezTo>
                  <a:pt x="3079686" y="38968"/>
                  <a:pt x="3094711" y="20886"/>
                  <a:pt x="3109001" y="149"/>
                </a:cubicBezTo>
                <a:close/>
                <a:moveTo>
                  <a:pt x="3806461" y="0"/>
                </a:moveTo>
                <a:lnTo>
                  <a:pt x="3817796" y="3870"/>
                </a:lnTo>
                <a:cubicBezTo>
                  <a:pt x="3813175" y="10021"/>
                  <a:pt x="3808831" y="15577"/>
                  <a:pt x="3804764" y="20538"/>
                </a:cubicBezTo>
                <a:lnTo>
                  <a:pt x="3869430" y="20538"/>
                </a:lnTo>
                <a:lnTo>
                  <a:pt x="3826641" y="146447"/>
                </a:lnTo>
                <a:lnTo>
                  <a:pt x="3814734" y="146447"/>
                </a:lnTo>
                <a:lnTo>
                  <a:pt x="3817769" y="137517"/>
                </a:lnTo>
                <a:lnTo>
                  <a:pt x="3726091" y="137517"/>
                </a:lnTo>
                <a:lnTo>
                  <a:pt x="3723056" y="146447"/>
                </a:lnTo>
                <a:lnTo>
                  <a:pt x="3711150" y="146447"/>
                </a:lnTo>
                <a:lnTo>
                  <a:pt x="3753939" y="20538"/>
                </a:lnTo>
                <a:lnTo>
                  <a:pt x="3792411" y="20538"/>
                </a:lnTo>
                <a:cubicBezTo>
                  <a:pt x="3796500" y="14784"/>
                  <a:pt x="3801183" y="7938"/>
                  <a:pt x="3806461" y="0"/>
                </a:cubicBezTo>
                <a:close/>
                <a:moveTo>
                  <a:pt x="2879708" y="0"/>
                </a:moveTo>
                <a:lnTo>
                  <a:pt x="2891614" y="0"/>
                </a:lnTo>
                <a:cubicBezTo>
                  <a:pt x="2886467" y="15875"/>
                  <a:pt x="2882067" y="29989"/>
                  <a:pt x="2878415" y="42342"/>
                </a:cubicBezTo>
                <a:lnTo>
                  <a:pt x="2923567" y="37356"/>
                </a:lnTo>
                <a:lnTo>
                  <a:pt x="2921265" y="48072"/>
                </a:lnTo>
                <a:lnTo>
                  <a:pt x="2875219" y="53281"/>
                </a:lnTo>
                <a:cubicBezTo>
                  <a:pt x="2870545" y="70098"/>
                  <a:pt x="2867633" y="84286"/>
                  <a:pt x="2866483" y="95845"/>
                </a:cubicBezTo>
                <a:cubicBezTo>
                  <a:pt x="2880359" y="85378"/>
                  <a:pt x="2892971" y="73521"/>
                  <a:pt x="2904318" y="60275"/>
                </a:cubicBezTo>
                <a:lnTo>
                  <a:pt x="2912713" y="66229"/>
                </a:lnTo>
                <a:cubicBezTo>
                  <a:pt x="2898404" y="82203"/>
                  <a:pt x="2882810" y="96267"/>
                  <a:pt x="2865929" y="108421"/>
                </a:cubicBezTo>
                <a:cubicBezTo>
                  <a:pt x="2866207" y="119137"/>
                  <a:pt x="2868714" y="126504"/>
                  <a:pt x="2873450" y="130522"/>
                </a:cubicBezTo>
                <a:cubicBezTo>
                  <a:pt x="2877201" y="133499"/>
                  <a:pt x="2880832" y="132011"/>
                  <a:pt x="2884343" y="126057"/>
                </a:cubicBezTo>
                <a:cubicBezTo>
                  <a:pt x="2887691" y="120005"/>
                  <a:pt x="2891394" y="112465"/>
                  <a:pt x="2895455" y="103436"/>
                </a:cubicBezTo>
                <a:cubicBezTo>
                  <a:pt x="2899344" y="105420"/>
                  <a:pt x="2902675" y="106859"/>
                  <a:pt x="2905448" y="107752"/>
                </a:cubicBezTo>
                <a:cubicBezTo>
                  <a:pt x="2900153" y="118368"/>
                  <a:pt x="2895533" y="126851"/>
                  <a:pt x="2891589" y="133201"/>
                </a:cubicBezTo>
                <a:cubicBezTo>
                  <a:pt x="2886245" y="141337"/>
                  <a:pt x="2880397" y="145405"/>
                  <a:pt x="2874047" y="145405"/>
                </a:cubicBezTo>
                <a:cubicBezTo>
                  <a:pt x="2868987" y="145405"/>
                  <a:pt x="2864867" y="143371"/>
                  <a:pt x="2861685" y="139303"/>
                </a:cubicBezTo>
                <a:cubicBezTo>
                  <a:pt x="2857453" y="134094"/>
                  <a:pt x="2854989" y="126454"/>
                  <a:pt x="2854294" y="116384"/>
                </a:cubicBezTo>
                <a:cubicBezTo>
                  <a:pt x="2843732" y="123230"/>
                  <a:pt x="2832662" y="129381"/>
                  <a:pt x="2821085" y="134838"/>
                </a:cubicBezTo>
                <a:cubicBezTo>
                  <a:pt x="2820046" y="131763"/>
                  <a:pt x="2818579" y="128488"/>
                  <a:pt x="2816684" y="125016"/>
                </a:cubicBezTo>
                <a:cubicBezTo>
                  <a:pt x="2830067" y="119063"/>
                  <a:pt x="2842622" y="112192"/>
                  <a:pt x="2854348" y="104403"/>
                </a:cubicBezTo>
                <a:cubicBezTo>
                  <a:pt x="2855097" y="90959"/>
                  <a:pt x="2858165" y="74340"/>
                  <a:pt x="2863552" y="54546"/>
                </a:cubicBezTo>
                <a:lnTo>
                  <a:pt x="2838952" y="57299"/>
                </a:lnTo>
                <a:lnTo>
                  <a:pt x="2840859" y="46434"/>
                </a:lnTo>
                <a:lnTo>
                  <a:pt x="2866599" y="43607"/>
                </a:lnTo>
                <a:cubicBezTo>
                  <a:pt x="2870167" y="31502"/>
                  <a:pt x="2874537" y="16966"/>
                  <a:pt x="28797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dist" defTabSz="6589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1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D8B98A"/>
                  </a:gs>
                  <a:gs pos="78000">
                    <a:srgbClr val="FDE4A3"/>
                  </a:gs>
                </a:gsLst>
                <a:lin ang="54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24" name="组合 123">
            <a:extLst>
              <a:ext uri="{FF2B5EF4-FFF2-40B4-BE49-F238E27FC236}">
                <a16:creationId xmlns:a16="http://schemas.microsoft.com/office/drawing/2014/main" xmlns="" id="{EBA0E590-E984-4CA5-8376-0509F853DFCF}"/>
              </a:ext>
            </a:extLst>
          </p:cNvPr>
          <p:cNvGrpSpPr/>
          <p:nvPr/>
        </p:nvGrpSpPr>
        <p:grpSpPr>
          <a:xfrm flipH="1">
            <a:off x="8226874" y="1176879"/>
            <a:ext cx="353659" cy="158229"/>
            <a:chOff x="1974623" y="1671363"/>
            <a:chExt cx="250656" cy="112145"/>
          </a:xfrm>
          <a:effectLst/>
        </p:grpSpPr>
        <p:sp>
          <p:nvSpPr>
            <p:cNvPr id="125" name="菱形 124">
              <a:extLst>
                <a:ext uri="{FF2B5EF4-FFF2-40B4-BE49-F238E27FC236}">
                  <a16:creationId xmlns:a16="http://schemas.microsoft.com/office/drawing/2014/main" xmlns="" id="{85C8CF61-C15A-4405-A422-EEFA28BE4CAC}"/>
                </a:ext>
              </a:extLst>
            </p:cNvPr>
            <p:cNvSpPr/>
            <p:nvPr userDrawn="1"/>
          </p:nvSpPr>
          <p:spPr>
            <a:xfrm>
              <a:off x="2119690" y="1671363"/>
              <a:ext cx="105589" cy="105589"/>
            </a:xfrm>
            <a:prstGeom prst="diamond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" name="菱形 125">
              <a:extLst>
                <a:ext uri="{FF2B5EF4-FFF2-40B4-BE49-F238E27FC236}">
                  <a16:creationId xmlns:a16="http://schemas.microsoft.com/office/drawing/2014/main" xmlns="" id="{B044A775-9988-4A08-8DEC-8623B7875312}"/>
                </a:ext>
              </a:extLst>
            </p:cNvPr>
            <p:cNvSpPr/>
            <p:nvPr userDrawn="1"/>
          </p:nvSpPr>
          <p:spPr>
            <a:xfrm>
              <a:off x="2038299" y="1677919"/>
              <a:ext cx="105589" cy="105589"/>
            </a:xfrm>
            <a:prstGeom prst="diamond">
              <a:avLst/>
            </a:prstGeom>
            <a:noFill/>
            <a:ln w="9525">
              <a:solidFill>
                <a:schemeClr val="bg1">
                  <a:alpha val="3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" name="菱形 126">
              <a:extLst>
                <a:ext uri="{FF2B5EF4-FFF2-40B4-BE49-F238E27FC236}">
                  <a16:creationId xmlns:a16="http://schemas.microsoft.com/office/drawing/2014/main" xmlns="" id="{2AAFD079-0D2C-417C-B431-B63492CD5261}"/>
                </a:ext>
              </a:extLst>
            </p:cNvPr>
            <p:cNvSpPr/>
            <p:nvPr userDrawn="1"/>
          </p:nvSpPr>
          <p:spPr>
            <a:xfrm>
              <a:off x="1974623" y="1683557"/>
              <a:ext cx="94313" cy="94313"/>
            </a:xfrm>
            <a:prstGeom prst="diamond">
              <a:avLst/>
            </a:prstGeom>
            <a:noFill/>
            <a:ln w="952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1A7D6D4-D3E0-4E49-B4EE-1325488F456D}"/>
              </a:ext>
            </a:extLst>
          </p:cNvPr>
          <p:cNvSpPr/>
          <p:nvPr/>
        </p:nvSpPr>
        <p:spPr>
          <a:xfrm>
            <a:off x="1370012" y="-3088107"/>
            <a:ext cx="10391775" cy="3088107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5BE3121D-A528-4B1F-953A-343DC58AB918}"/>
              </a:ext>
            </a:extLst>
          </p:cNvPr>
          <p:cNvGrpSpPr/>
          <p:nvPr/>
        </p:nvGrpSpPr>
        <p:grpSpPr>
          <a:xfrm>
            <a:off x="4465421" y="4657654"/>
            <a:ext cx="3261158" cy="735913"/>
            <a:chOff x="4465421" y="4657654"/>
            <a:chExt cx="3261158" cy="735913"/>
          </a:xfrm>
        </p:grpSpPr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xmlns="" id="{E41550CD-F649-4791-A58E-1A2691CE475E}"/>
                </a:ext>
              </a:extLst>
            </p:cNvPr>
            <p:cNvSpPr/>
            <p:nvPr/>
          </p:nvSpPr>
          <p:spPr>
            <a:xfrm>
              <a:off x="4465421" y="4657654"/>
              <a:ext cx="3261158" cy="735913"/>
            </a:xfrm>
            <a:custGeom>
              <a:avLst/>
              <a:gdLst>
                <a:gd name="connsiteX0" fmla="*/ 97181 w 3261158"/>
                <a:gd name="connsiteY0" fmla="*/ 0 h 735913"/>
                <a:gd name="connsiteX1" fmla="*/ 1586129 w 3261158"/>
                <a:gd name="connsiteY1" fmla="*/ 0 h 735913"/>
                <a:gd name="connsiteX2" fmla="*/ 1675029 w 3261158"/>
                <a:gd name="connsiteY2" fmla="*/ 0 h 735913"/>
                <a:gd name="connsiteX3" fmla="*/ 3163977 w 3261158"/>
                <a:gd name="connsiteY3" fmla="*/ 0 h 735913"/>
                <a:gd name="connsiteX4" fmla="*/ 3261158 w 3261158"/>
                <a:gd name="connsiteY4" fmla="*/ 97181 h 735913"/>
                <a:gd name="connsiteX5" fmla="*/ 3261158 w 3261158"/>
                <a:gd name="connsiteY5" fmla="*/ 638733 h 735913"/>
                <a:gd name="connsiteX6" fmla="*/ 3163977 w 3261158"/>
                <a:gd name="connsiteY6" fmla="*/ 735913 h 735913"/>
                <a:gd name="connsiteX7" fmla="*/ 1675029 w 3261158"/>
                <a:gd name="connsiteY7" fmla="*/ 735913 h 735913"/>
                <a:gd name="connsiteX8" fmla="*/ 1586129 w 3261158"/>
                <a:gd name="connsiteY8" fmla="*/ 735913 h 735913"/>
                <a:gd name="connsiteX9" fmla="*/ 97181 w 3261158"/>
                <a:gd name="connsiteY9" fmla="*/ 735913 h 735913"/>
                <a:gd name="connsiteX10" fmla="*/ 0 w 3261158"/>
                <a:gd name="connsiteY10" fmla="*/ 638733 h 735913"/>
                <a:gd name="connsiteX11" fmla="*/ 0 w 3261158"/>
                <a:gd name="connsiteY11" fmla="*/ 97181 h 735913"/>
                <a:gd name="connsiteX12" fmla="*/ 97181 w 3261158"/>
                <a:gd name="connsiteY12" fmla="*/ 0 h 73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61158" h="735913">
                  <a:moveTo>
                    <a:pt x="97181" y="0"/>
                  </a:moveTo>
                  <a:lnTo>
                    <a:pt x="1586129" y="0"/>
                  </a:lnTo>
                  <a:lnTo>
                    <a:pt x="1675029" y="0"/>
                  </a:lnTo>
                  <a:lnTo>
                    <a:pt x="3163977" y="0"/>
                  </a:lnTo>
                  <a:cubicBezTo>
                    <a:pt x="3163977" y="53672"/>
                    <a:pt x="3207486" y="97181"/>
                    <a:pt x="3261158" y="97181"/>
                  </a:cubicBezTo>
                  <a:lnTo>
                    <a:pt x="3261158" y="638733"/>
                  </a:lnTo>
                  <a:cubicBezTo>
                    <a:pt x="3207486" y="638733"/>
                    <a:pt x="3163977" y="682242"/>
                    <a:pt x="3163977" y="735913"/>
                  </a:cubicBezTo>
                  <a:lnTo>
                    <a:pt x="1675029" y="735913"/>
                  </a:lnTo>
                  <a:lnTo>
                    <a:pt x="1586129" y="735913"/>
                  </a:lnTo>
                  <a:lnTo>
                    <a:pt x="97181" y="735913"/>
                  </a:lnTo>
                  <a:cubicBezTo>
                    <a:pt x="97181" y="682242"/>
                    <a:pt x="53672" y="638733"/>
                    <a:pt x="0" y="638733"/>
                  </a:cubicBezTo>
                  <a:lnTo>
                    <a:pt x="0" y="97181"/>
                  </a:lnTo>
                  <a:cubicBezTo>
                    <a:pt x="53672" y="97181"/>
                    <a:pt x="97181" y="53672"/>
                    <a:pt x="97181" y="0"/>
                  </a:cubicBezTo>
                  <a:close/>
                </a:path>
              </a:pathLst>
            </a:custGeom>
            <a:gradFill>
              <a:gsLst>
                <a:gs pos="100000">
                  <a:srgbClr val="EBF2F5">
                    <a:alpha val="0"/>
                  </a:srgbClr>
                </a:gs>
                <a:gs pos="46000">
                  <a:srgbClr val="E7EFEF">
                    <a:alpha val="43000"/>
                  </a:srgbClr>
                </a:gs>
                <a:gs pos="0">
                  <a:srgbClr val="F2F6F6"/>
                </a:gs>
              </a:gsLst>
              <a:lin ang="0" scaled="1"/>
            </a:gradFill>
            <a:ln w="25400">
              <a:gradFill flip="none" rotWithShape="1">
                <a:gsLst>
                  <a:gs pos="100000">
                    <a:srgbClr val="45C0CC"/>
                  </a:gs>
                  <a:gs pos="2000">
                    <a:srgbClr val="4ADCB4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xmlns="" id="{BED234D8-EB98-4441-A0A4-14707790F553}"/>
                </a:ext>
              </a:extLst>
            </p:cNvPr>
            <p:cNvSpPr txBox="1"/>
            <p:nvPr/>
          </p:nvSpPr>
          <p:spPr>
            <a:xfrm>
              <a:off x="4768030" y="4872875"/>
              <a:ext cx="2655941" cy="305471"/>
            </a:xfrm>
            <a:custGeom>
              <a:avLst/>
              <a:gdLst/>
              <a:ahLst/>
              <a:cxnLst/>
              <a:rect l="l" t="t" r="r" b="b"/>
              <a:pathLst>
                <a:path w="2170514" h="249640">
                  <a:moveTo>
                    <a:pt x="1166789" y="192881"/>
                  </a:moveTo>
                  <a:lnTo>
                    <a:pt x="1166789" y="210461"/>
                  </a:lnTo>
                  <a:lnTo>
                    <a:pt x="1284075" y="210461"/>
                  </a:lnTo>
                  <a:lnTo>
                    <a:pt x="1284075" y="192881"/>
                  </a:lnTo>
                  <a:close/>
                  <a:moveTo>
                    <a:pt x="1432215" y="176556"/>
                  </a:moveTo>
                  <a:cubicBezTo>
                    <a:pt x="1438577" y="176556"/>
                    <a:pt x="1444019" y="178608"/>
                    <a:pt x="1448539" y="182710"/>
                  </a:cubicBezTo>
                  <a:cubicBezTo>
                    <a:pt x="1453060" y="186812"/>
                    <a:pt x="1455320" y="191793"/>
                    <a:pt x="1455320" y="197653"/>
                  </a:cubicBezTo>
                  <a:cubicBezTo>
                    <a:pt x="1455320" y="203346"/>
                    <a:pt x="1453060" y="208243"/>
                    <a:pt x="1448539" y="212345"/>
                  </a:cubicBezTo>
                  <a:cubicBezTo>
                    <a:pt x="1444019" y="216447"/>
                    <a:pt x="1438577" y="218498"/>
                    <a:pt x="1432215" y="218498"/>
                  </a:cubicBezTo>
                  <a:cubicBezTo>
                    <a:pt x="1425852" y="218498"/>
                    <a:pt x="1420453" y="216447"/>
                    <a:pt x="1416016" y="212345"/>
                  </a:cubicBezTo>
                  <a:cubicBezTo>
                    <a:pt x="1411579" y="208243"/>
                    <a:pt x="1409360" y="203346"/>
                    <a:pt x="1409360" y="197653"/>
                  </a:cubicBezTo>
                  <a:cubicBezTo>
                    <a:pt x="1409360" y="191793"/>
                    <a:pt x="1411579" y="186812"/>
                    <a:pt x="1416016" y="182710"/>
                  </a:cubicBezTo>
                  <a:cubicBezTo>
                    <a:pt x="1420453" y="178608"/>
                    <a:pt x="1425852" y="176556"/>
                    <a:pt x="1432215" y="176556"/>
                  </a:cubicBezTo>
                  <a:close/>
                  <a:moveTo>
                    <a:pt x="1166789" y="147926"/>
                  </a:moveTo>
                  <a:lnTo>
                    <a:pt x="1166789" y="165506"/>
                  </a:lnTo>
                  <a:lnTo>
                    <a:pt x="1284075" y="165506"/>
                  </a:lnTo>
                  <a:lnTo>
                    <a:pt x="1284075" y="147926"/>
                  </a:lnTo>
                  <a:close/>
                  <a:moveTo>
                    <a:pt x="661806" y="135619"/>
                  </a:moveTo>
                  <a:cubicBezTo>
                    <a:pt x="672438" y="151358"/>
                    <a:pt x="685205" y="164794"/>
                    <a:pt x="700106" y="175929"/>
                  </a:cubicBezTo>
                  <a:cubicBezTo>
                    <a:pt x="714505" y="164376"/>
                    <a:pt x="725849" y="150939"/>
                    <a:pt x="734137" y="135619"/>
                  </a:cubicBezTo>
                  <a:close/>
                  <a:moveTo>
                    <a:pt x="1779012" y="102217"/>
                  </a:moveTo>
                  <a:lnTo>
                    <a:pt x="1779012" y="154456"/>
                  </a:lnTo>
                  <a:lnTo>
                    <a:pt x="1802118" y="154456"/>
                  </a:lnTo>
                  <a:lnTo>
                    <a:pt x="1802118" y="102217"/>
                  </a:lnTo>
                  <a:close/>
                  <a:moveTo>
                    <a:pt x="820494" y="85139"/>
                  </a:moveTo>
                  <a:lnTo>
                    <a:pt x="879514" y="85139"/>
                  </a:lnTo>
                  <a:lnTo>
                    <a:pt x="879514" y="184342"/>
                  </a:lnTo>
                  <a:cubicBezTo>
                    <a:pt x="886378" y="180324"/>
                    <a:pt x="898350" y="172622"/>
                    <a:pt x="915428" y="161236"/>
                  </a:cubicBezTo>
                  <a:cubicBezTo>
                    <a:pt x="916767" y="176808"/>
                    <a:pt x="918190" y="189198"/>
                    <a:pt x="919697" y="198406"/>
                  </a:cubicBezTo>
                  <a:cubicBezTo>
                    <a:pt x="887550" y="219335"/>
                    <a:pt x="867124" y="234572"/>
                    <a:pt x="858417" y="244115"/>
                  </a:cubicBezTo>
                  <a:lnTo>
                    <a:pt x="839832" y="219503"/>
                  </a:lnTo>
                  <a:cubicBezTo>
                    <a:pt x="844018" y="214480"/>
                    <a:pt x="846111" y="207448"/>
                    <a:pt x="846111" y="198406"/>
                  </a:cubicBezTo>
                  <a:lnTo>
                    <a:pt x="846111" y="117788"/>
                  </a:lnTo>
                  <a:lnTo>
                    <a:pt x="820494" y="117788"/>
                  </a:lnTo>
                  <a:close/>
                  <a:moveTo>
                    <a:pt x="543264" y="85139"/>
                  </a:moveTo>
                  <a:lnTo>
                    <a:pt x="601531" y="85139"/>
                  </a:lnTo>
                  <a:lnTo>
                    <a:pt x="601531" y="176305"/>
                  </a:lnTo>
                  <a:cubicBezTo>
                    <a:pt x="606219" y="171282"/>
                    <a:pt x="614004" y="163413"/>
                    <a:pt x="624887" y="152697"/>
                  </a:cubicBezTo>
                  <a:cubicBezTo>
                    <a:pt x="626227" y="165422"/>
                    <a:pt x="628655" y="178231"/>
                    <a:pt x="632171" y="191123"/>
                  </a:cubicBezTo>
                  <a:cubicBezTo>
                    <a:pt x="608730" y="211885"/>
                    <a:pt x="591485" y="228460"/>
                    <a:pt x="580434" y="240850"/>
                  </a:cubicBezTo>
                  <a:lnTo>
                    <a:pt x="562101" y="213977"/>
                  </a:lnTo>
                  <a:cubicBezTo>
                    <a:pt x="565617" y="209289"/>
                    <a:pt x="567458" y="202760"/>
                    <a:pt x="567626" y="194388"/>
                  </a:cubicBezTo>
                  <a:lnTo>
                    <a:pt x="567626" y="119295"/>
                  </a:lnTo>
                  <a:lnTo>
                    <a:pt x="543264" y="119295"/>
                  </a:lnTo>
                  <a:close/>
                  <a:moveTo>
                    <a:pt x="2116266" y="74842"/>
                  </a:moveTo>
                  <a:lnTo>
                    <a:pt x="2123047" y="105984"/>
                  </a:lnTo>
                  <a:cubicBezTo>
                    <a:pt x="2097263" y="110672"/>
                    <a:pt x="2071646" y="114523"/>
                    <a:pt x="2046196" y="117537"/>
                  </a:cubicBezTo>
                  <a:lnTo>
                    <a:pt x="2046196" y="139387"/>
                  </a:lnTo>
                  <a:lnTo>
                    <a:pt x="2167751" y="128587"/>
                  </a:lnTo>
                  <a:lnTo>
                    <a:pt x="2170514" y="161739"/>
                  </a:lnTo>
                  <a:lnTo>
                    <a:pt x="2046196" y="172789"/>
                  </a:lnTo>
                  <a:lnTo>
                    <a:pt x="2046196" y="192128"/>
                  </a:lnTo>
                  <a:cubicBezTo>
                    <a:pt x="2046196" y="205857"/>
                    <a:pt x="2052726" y="212722"/>
                    <a:pt x="2065785" y="212722"/>
                  </a:cubicBezTo>
                  <a:lnTo>
                    <a:pt x="2099690" y="212722"/>
                  </a:lnTo>
                  <a:cubicBezTo>
                    <a:pt x="2113587" y="213224"/>
                    <a:pt x="2121540" y="206778"/>
                    <a:pt x="2123549" y="193383"/>
                  </a:cubicBezTo>
                  <a:cubicBezTo>
                    <a:pt x="2124721" y="186016"/>
                    <a:pt x="2125893" y="177561"/>
                    <a:pt x="2127065" y="168017"/>
                  </a:cubicBezTo>
                  <a:cubicBezTo>
                    <a:pt x="2140292" y="173710"/>
                    <a:pt x="2152934" y="178566"/>
                    <a:pt x="2164989" y="182584"/>
                  </a:cubicBezTo>
                  <a:cubicBezTo>
                    <a:pt x="2161473" y="197820"/>
                    <a:pt x="2158291" y="209959"/>
                    <a:pt x="2155445" y="219000"/>
                  </a:cubicBezTo>
                  <a:cubicBezTo>
                    <a:pt x="2151427" y="236078"/>
                    <a:pt x="2136190" y="244785"/>
                    <a:pt x="2109736" y="245120"/>
                  </a:cubicBezTo>
                  <a:lnTo>
                    <a:pt x="2050717" y="245120"/>
                  </a:lnTo>
                  <a:cubicBezTo>
                    <a:pt x="2022755" y="242943"/>
                    <a:pt x="2008775" y="226870"/>
                    <a:pt x="2008775" y="196899"/>
                  </a:cubicBezTo>
                  <a:lnTo>
                    <a:pt x="2008775" y="176305"/>
                  </a:lnTo>
                  <a:lnTo>
                    <a:pt x="1927152" y="183337"/>
                  </a:lnTo>
                  <a:lnTo>
                    <a:pt x="1924138" y="149935"/>
                  </a:lnTo>
                  <a:lnTo>
                    <a:pt x="2009026" y="142652"/>
                  </a:lnTo>
                  <a:lnTo>
                    <a:pt x="2009026" y="123062"/>
                  </a:lnTo>
                  <a:cubicBezTo>
                    <a:pt x="1994292" y="124402"/>
                    <a:pt x="1979726" y="125741"/>
                    <a:pt x="1965326" y="127080"/>
                  </a:cubicBezTo>
                  <a:lnTo>
                    <a:pt x="1960806" y="93678"/>
                  </a:lnTo>
                  <a:cubicBezTo>
                    <a:pt x="2015388" y="89492"/>
                    <a:pt x="2067209" y="83213"/>
                    <a:pt x="2116266" y="74842"/>
                  </a:cubicBezTo>
                  <a:close/>
                  <a:moveTo>
                    <a:pt x="1432215" y="74214"/>
                  </a:moveTo>
                  <a:cubicBezTo>
                    <a:pt x="1438577" y="74214"/>
                    <a:pt x="1444019" y="76244"/>
                    <a:pt x="1448539" y="80304"/>
                  </a:cubicBezTo>
                  <a:cubicBezTo>
                    <a:pt x="1453060" y="84364"/>
                    <a:pt x="1455320" y="89366"/>
                    <a:pt x="1455320" y="95310"/>
                  </a:cubicBezTo>
                  <a:cubicBezTo>
                    <a:pt x="1455320" y="101087"/>
                    <a:pt x="1453102" y="106005"/>
                    <a:pt x="1448665" y="110065"/>
                  </a:cubicBezTo>
                  <a:cubicBezTo>
                    <a:pt x="1444228" y="114125"/>
                    <a:pt x="1438745" y="116156"/>
                    <a:pt x="1432215" y="116156"/>
                  </a:cubicBezTo>
                  <a:cubicBezTo>
                    <a:pt x="1425769" y="116156"/>
                    <a:pt x="1420348" y="114105"/>
                    <a:pt x="1415953" y="110002"/>
                  </a:cubicBezTo>
                  <a:cubicBezTo>
                    <a:pt x="1411558" y="105900"/>
                    <a:pt x="1409360" y="101003"/>
                    <a:pt x="1409360" y="95310"/>
                  </a:cubicBezTo>
                  <a:cubicBezTo>
                    <a:pt x="1409360" y="89450"/>
                    <a:pt x="1411600" y="84469"/>
                    <a:pt x="1416079" y="80367"/>
                  </a:cubicBezTo>
                  <a:cubicBezTo>
                    <a:pt x="1420557" y="76265"/>
                    <a:pt x="1425936" y="74214"/>
                    <a:pt x="1432215" y="74214"/>
                  </a:cubicBezTo>
                  <a:close/>
                  <a:moveTo>
                    <a:pt x="1749377" y="73335"/>
                  </a:moveTo>
                  <a:lnTo>
                    <a:pt x="1831753" y="73335"/>
                  </a:lnTo>
                  <a:lnTo>
                    <a:pt x="1831753" y="183337"/>
                  </a:lnTo>
                  <a:lnTo>
                    <a:pt x="1779012" y="183337"/>
                  </a:lnTo>
                  <a:lnTo>
                    <a:pt x="1779012" y="197151"/>
                  </a:lnTo>
                  <a:lnTo>
                    <a:pt x="1749377" y="197151"/>
                  </a:lnTo>
                  <a:close/>
                  <a:moveTo>
                    <a:pt x="231939" y="52741"/>
                  </a:moveTo>
                  <a:lnTo>
                    <a:pt x="231939" y="115528"/>
                  </a:lnTo>
                  <a:lnTo>
                    <a:pt x="249896" y="115528"/>
                  </a:lnTo>
                  <a:cubicBezTo>
                    <a:pt x="274258" y="115528"/>
                    <a:pt x="286438" y="104938"/>
                    <a:pt x="286438" y="83758"/>
                  </a:cubicBezTo>
                  <a:cubicBezTo>
                    <a:pt x="286438" y="63080"/>
                    <a:pt x="274383" y="52741"/>
                    <a:pt x="250273" y="52741"/>
                  </a:cubicBezTo>
                  <a:close/>
                  <a:moveTo>
                    <a:pt x="41439" y="52741"/>
                  </a:moveTo>
                  <a:lnTo>
                    <a:pt x="41439" y="115528"/>
                  </a:lnTo>
                  <a:lnTo>
                    <a:pt x="59396" y="115528"/>
                  </a:lnTo>
                  <a:cubicBezTo>
                    <a:pt x="83758" y="115528"/>
                    <a:pt x="95938" y="104938"/>
                    <a:pt x="95938" y="83758"/>
                  </a:cubicBezTo>
                  <a:cubicBezTo>
                    <a:pt x="95938" y="63080"/>
                    <a:pt x="83883" y="52741"/>
                    <a:pt x="59773" y="52741"/>
                  </a:cubicBezTo>
                  <a:close/>
                  <a:moveTo>
                    <a:pt x="1218274" y="51987"/>
                  </a:moveTo>
                  <a:lnTo>
                    <a:pt x="1218274" y="71075"/>
                  </a:lnTo>
                  <a:lnTo>
                    <a:pt x="1254691" y="71075"/>
                  </a:lnTo>
                  <a:cubicBezTo>
                    <a:pt x="1262141" y="65047"/>
                    <a:pt x="1269341" y="58685"/>
                    <a:pt x="1276289" y="51987"/>
                  </a:cubicBezTo>
                  <a:close/>
                  <a:moveTo>
                    <a:pt x="362792" y="20594"/>
                  </a:moveTo>
                  <a:lnTo>
                    <a:pt x="515238" y="20594"/>
                  </a:lnTo>
                  <a:lnTo>
                    <a:pt x="515238" y="54499"/>
                  </a:lnTo>
                  <a:lnTo>
                    <a:pt x="459735" y="54499"/>
                  </a:lnTo>
                  <a:lnTo>
                    <a:pt x="459735" y="215108"/>
                  </a:lnTo>
                  <a:lnTo>
                    <a:pt x="418170" y="215108"/>
                  </a:lnTo>
                  <a:lnTo>
                    <a:pt x="418170" y="54499"/>
                  </a:lnTo>
                  <a:lnTo>
                    <a:pt x="362792" y="54499"/>
                  </a:lnTo>
                  <a:close/>
                  <a:moveTo>
                    <a:pt x="190500" y="20594"/>
                  </a:moveTo>
                  <a:lnTo>
                    <a:pt x="257431" y="20594"/>
                  </a:lnTo>
                  <a:cubicBezTo>
                    <a:pt x="305818" y="20594"/>
                    <a:pt x="330012" y="41104"/>
                    <a:pt x="330012" y="82125"/>
                  </a:cubicBezTo>
                  <a:cubicBezTo>
                    <a:pt x="330012" y="102049"/>
                    <a:pt x="322708" y="118018"/>
                    <a:pt x="308100" y="130031"/>
                  </a:cubicBezTo>
                  <a:cubicBezTo>
                    <a:pt x="293491" y="142045"/>
                    <a:pt x="275220" y="147800"/>
                    <a:pt x="253287" y="147298"/>
                  </a:cubicBezTo>
                  <a:lnTo>
                    <a:pt x="231939" y="147298"/>
                  </a:lnTo>
                  <a:lnTo>
                    <a:pt x="231939" y="215108"/>
                  </a:lnTo>
                  <a:lnTo>
                    <a:pt x="190500" y="215108"/>
                  </a:lnTo>
                  <a:close/>
                  <a:moveTo>
                    <a:pt x="0" y="20594"/>
                  </a:moveTo>
                  <a:lnTo>
                    <a:pt x="66931" y="20594"/>
                  </a:lnTo>
                  <a:cubicBezTo>
                    <a:pt x="115319" y="20594"/>
                    <a:pt x="139512" y="41104"/>
                    <a:pt x="139512" y="82125"/>
                  </a:cubicBezTo>
                  <a:cubicBezTo>
                    <a:pt x="139512" y="102049"/>
                    <a:pt x="132208" y="118018"/>
                    <a:pt x="117600" y="130031"/>
                  </a:cubicBezTo>
                  <a:cubicBezTo>
                    <a:pt x="102991" y="142045"/>
                    <a:pt x="84720" y="147800"/>
                    <a:pt x="62787" y="147298"/>
                  </a:cubicBezTo>
                  <a:lnTo>
                    <a:pt x="41439" y="147298"/>
                  </a:lnTo>
                  <a:lnTo>
                    <a:pt x="41439" y="215108"/>
                  </a:lnTo>
                  <a:lnTo>
                    <a:pt x="0" y="215108"/>
                  </a:lnTo>
                  <a:close/>
                  <a:moveTo>
                    <a:pt x="1749377" y="14566"/>
                  </a:moveTo>
                  <a:lnTo>
                    <a:pt x="1897052" y="14566"/>
                  </a:lnTo>
                  <a:lnTo>
                    <a:pt x="1897052" y="46462"/>
                  </a:lnTo>
                  <a:lnTo>
                    <a:pt x="1881480" y="46462"/>
                  </a:lnTo>
                  <a:lnTo>
                    <a:pt x="1881480" y="198155"/>
                  </a:lnTo>
                  <a:cubicBezTo>
                    <a:pt x="1881480" y="212889"/>
                    <a:pt x="1878697" y="224065"/>
                    <a:pt x="1873130" y="231683"/>
                  </a:cubicBezTo>
                  <a:cubicBezTo>
                    <a:pt x="1867563" y="239302"/>
                    <a:pt x="1859986" y="243780"/>
                    <a:pt x="1850401" y="245120"/>
                  </a:cubicBezTo>
                  <a:cubicBezTo>
                    <a:pt x="1840815" y="246459"/>
                    <a:pt x="1823130" y="247045"/>
                    <a:pt x="1797346" y="246878"/>
                  </a:cubicBezTo>
                  <a:cubicBezTo>
                    <a:pt x="1795504" y="234823"/>
                    <a:pt x="1793076" y="223354"/>
                    <a:pt x="1790063" y="212471"/>
                  </a:cubicBezTo>
                  <a:cubicBezTo>
                    <a:pt x="1803457" y="213140"/>
                    <a:pt x="1815596" y="213475"/>
                    <a:pt x="1826479" y="213475"/>
                  </a:cubicBezTo>
                  <a:cubicBezTo>
                    <a:pt x="1841046" y="213475"/>
                    <a:pt x="1848329" y="205690"/>
                    <a:pt x="1848329" y="190118"/>
                  </a:cubicBezTo>
                  <a:lnTo>
                    <a:pt x="1848329" y="46462"/>
                  </a:lnTo>
                  <a:lnTo>
                    <a:pt x="1749377" y="46462"/>
                  </a:lnTo>
                  <a:close/>
                  <a:moveTo>
                    <a:pt x="1658461" y="12055"/>
                  </a:moveTo>
                  <a:lnTo>
                    <a:pt x="1741340" y="12055"/>
                  </a:lnTo>
                  <a:lnTo>
                    <a:pt x="1741340" y="41188"/>
                  </a:lnTo>
                  <a:lnTo>
                    <a:pt x="1722253" y="98952"/>
                  </a:lnTo>
                  <a:cubicBezTo>
                    <a:pt x="1733806" y="119546"/>
                    <a:pt x="1739582" y="141982"/>
                    <a:pt x="1739582" y="166259"/>
                  </a:cubicBezTo>
                  <a:cubicBezTo>
                    <a:pt x="1739582" y="179654"/>
                    <a:pt x="1736485" y="190139"/>
                    <a:pt x="1730290" y="197716"/>
                  </a:cubicBezTo>
                  <a:cubicBezTo>
                    <a:pt x="1724095" y="205292"/>
                    <a:pt x="1712040" y="208536"/>
                    <a:pt x="1694124" y="207448"/>
                  </a:cubicBezTo>
                  <a:cubicBezTo>
                    <a:pt x="1692785" y="196732"/>
                    <a:pt x="1691194" y="186686"/>
                    <a:pt x="1689353" y="177310"/>
                  </a:cubicBezTo>
                  <a:cubicBezTo>
                    <a:pt x="1693204" y="178147"/>
                    <a:pt x="1696385" y="178566"/>
                    <a:pt x="1698896" y="178566"/>
                  </a:cubicBezTo>
                  <a:cubicBezTo>
                    <a:pt x="1706096" y="178566"/>
                    <a:pt x="1709696" y="173794"/>
                    <a:pt x="1709696" y="164250"/>
                  </a:cubicBezTo>
                  <a:cubicBezTo>
                    <a:pt x="1709696" y="143154"/>
                    <a:pt x="1703919" y="122392"/>
                    <a:pt x="1692366" y="101966"/>
                  </a:cubicBezTo>
                  <a:lnTo>
                    <a:pt x="1709444" y="42444"/>
                  </a:lnTo>
                  <a:lnTo>
                    <a:pt x="1688599" y="42444"/>
                  </a:lnTo>
                  <a:lnTo>
                    <a:pt x="1688599" y="248636"/>
                  </a:lnTo>
                  <a:lnTo>
                    <a:pt x="1658461" y="248636"/>
                  </a:lnTo>
                  <a:close/>
                  <a:moveTo>
                    <a:pt x="645733" y="9795"/>
                  </a:moveTo>
                  <a:lnTo>
                    <a:pt x="756991" y="9795"/>
                  </a:lnTo>
                  <a:lnTo>
                    <a:pt x="756991" y="49978"/>
                  </a:lnTo>
                  <a:cubicBezTo>
                    <a:pt x="756991" y="56424"/>
                    <a:pt x="758979" y="60024"/>
                    <a:pt x="762956" y="60778"/>
                  </a:cubicBezTo>
                  <a:cubicBezTo>
                    <a:pt x="766932" y="61531"/>
                    <a:pt x="776580" y="61698"/>
                    <a:pt x="791900" y="61280"/>
                  </a:cubicBezTo>
                  <a:cubicBezTo>
                    <a:pt x="788719" y="74842"/>
                    <a:pt x="786626" y="85139"/>
                    <a:pt x="785622" y="92171"/>
                  </a:cubicBezTo>
                  <a:cubicBezTo>
                    <a:pt x="770051" y="92506"/>
                    <a:pt x="758665" y="92673"/>
                    <a:pt x="751466" y="92673"/>
                  </a:cubicBezTo>
                  <a:cubicBezTo>
                    <a:pt x="732546" y="92673"/>
                    <a:pt x="723086" y="83716"/>
                    <a:pt x="723086" y="65800"/>
                  </a:cubicBezTo>
                  <a:lnTo>
                    <a:pt x="723086" y="40435"/>
                  </a:lnTo>
                  <a:lnTo>
                    <a:pt x="680140" y="40435"/>
                  </a:lnTo>
                  <a:cubicBezTo>
                    <a:pt x="679972" y="64294"/>
                    <a:pt x="668713" y="85641"/>
                    <a:pt x="646360" y="104477"/>
                  </a:cubicBezTo>
                  <a:lnTo>
                    <a:pt x="773567" y="104477"/>
                  </a:lnTo>
                  <a:lnTo>
                    <a:pt x="773567" y="134113"/>
                  </a:lnTo>
                  <a:cubicBezTo>
                    <a:pt x="761763" y="157386"/>
                    <a:pt x="747322" y="177352"/>
                    <a:pt x="730244" y="194011"/>
                  </a:cubicBezTo>
                  <a:cubicBezTo>
                    <a:pt x="748829" y="202801"/>
                    <a:pt x="769799" y="209038"/>
                    <a:pt x="793156" y="212722"/>
                  </a:cubicBezTo>
                  <a:cubicBezTo>
                    <a:pt x="786459" y="222935"/>
                    <a:pt x="779929" y="234655"/>
                    <a:pt x="773567" y="247882"/>
                  </a:cubicBezTo>
                  <a:cubicBezTo>
                    <a:pt x="746359" y="241436"/>
                    <a:pt x="721998" y="231474"/>
                    <a:pt x="700483" y="217996"/>
                  </a:cubicBezTo>
                  <a:cubicBezTo>
                    <a:pt x="678800" y="232395"/>
                    <a:pt x="653937" y="242943"/>
                    <a:pt x="625892" y="249640"/>
                  </a:cubicBezTo>
                  <a:cubicBezTo>
                    <a:pt x="621539" y="239092"/>
                    <a:pt x="615009" y="228125"/>
                    <a:pt x="606302" y="216740"/>
                  </a:cubicBezTo>
                  <a:cubicBezTo>
                    <a:pt x="630580" y="211466"/>
                    <a:pt x="651802" y="204225"/>
                    <a:pt x="669968" y="195016"/>
                  </a:cubicBezTo>
                  <a:cubicBezTo>
                    <a:pt x="655737" y="182040"/>
                    <a:pt x="643137" y="167013"/>
                    <a:pt x="632171" y="149935"/>
                  </a:cubicBezTo>
                  <a:lnTo>
                    <a:pt x="654146" y="135619"/>
                  </a:lnTo>
                  <a:lnTo>
                    <a:pt x="627148" y="135619"/>
                  </a:lnTo>
                  <a:lnTo>
                    <a:pt x="627148" y="104477"/>
                  </a:lnTo>
                  <a:lnTo>
                    <a:pt x="644351" y="104477"/>
                  </a:lnTo>
                  <a:cubicBezTo>
                    <a:pt x="637738" y="96859"/>
                    <a:pt x="629157" y="87985"/>
                    <a:pt x="618609" y="77856"/>
                  </a:cubicBezTo>
                  <a:cubicBezTo>
                    <a:pt x="636691" y="65131"/>
                    <a:pt x="645733" y="47885"/>
                    <a:pt x="645733" y="26119"/>
                  </a:cubicBezTo>
                  <a:close/>
                  <a:moveTo>
                    <a:pt x="2065283" y="1256"/>
                  </a:moveTo>
                  <a:cubicBezTo>
                    <a:pt x="2067795" y="7785"/>
                    <a:pt x="2071143" y="17162"/>
                    <a:pt x="2075329" y="29384"/>
                  </a:cubicBezTo>
                  <a:lnTo>
                    <a:pt x="2163984" y="29384"/>
                  </a:lnTo>
                  <a:lnTo>
                    <a:pt x="2163984" y="91920"/>
                  </a:lnTo>
                  <a:lnTo>
                    <a:pt x="2127819" y="91920"/>
                  </a:lnTo>
                  <a:lnTo>
                    <a:pt x="2127819" y="60526"/>
                  </a:lnTo>
                  <a:lnTo>
                    <a:pt x="1971103" y="60526"/>
                  </a:lnTo>
                  <a:lnTo>
                    <a:pt x="1971103" y="89408"/>
                  </a:lnTo>
                  <a:lnTo>
                    <a:pt x="1934938" y="89408"/>
                  </a:lnTo>
                  <a:lnTo>
                    <a:pt x="1934938" y="29384"/>
                  </a:lnTo>
                  <a:lnTo>
                    <a:pt x="2032132" y="29384"/>
                  </a:lnTo>
                  <a:cubicBezTo>
                    <a:pt x="2028783" y="20510"/>
                    <a:pt x="2025937" y="13227"/>
                    <a:pt x="2023593" y="7534"/>
                  </a:cubicBezTo>
                  <a:close/>
                  <a:moveTo>
                    <a:pt x="966913" y="1004"/>
                  </a:moveTo>
                  <a:lnTo>
                    <a:pt x="1004585" y="1004"/>
                  </a:lnTo>
                  <a:lnTo>
                    <a:pt x="1004585" y="77353"/>
                  </a:lnTo>
                  <a:lnTo>
                    <a:pt x="1068879" y="77353"/>
                  </a:lnTo>
                  <a:lnTo>
                    <a:pt x="1068879" y="111007"/>
                  </a:lnTo>
                  <a:lnTo>
                    <a:pt x="1004585" y="111007"/>
                  </a:lnTo>
                  <a:lnTo>
                    <a:pt x="1004585" y="249138"/>
                  </a:lnTo>
                  <a:lnTo>
                    <a:pt x="966913" y="249138"/>
                  </a:lnTo>
                  <a:lnTo>
                    <a:pt x="966913" y="111007"/>
                  </a:lnTo>
                  <a:lnTo>
                    <a:pt x="903122" y="111007"/>
                  </a:lnTo>
                  <a:lnTo>
                    <a:pt x="903122" y="77353"/>
                  </a:lnTo>
                  <a:lnTo>
                    <a:pt x="966913" y="77353"/>
                  </a:lnTo>
                  <a:close/>
                  <a:moveTo>
                    <a:pt x="863691" y="753"/>
                  </a:moveTo>
                  <a:cubicBezTo>
                    <a:pt x="876751" y="18334"/>
                    <a:pt x="887802" y="33905"/>
                    <a:pt x="896843" y="47467"/>
                  </a:cubicBezTo>
                  <a:lnTo>
                    <a:pt x="864696" y="66805"/>
                  </a:lnTo>
                  <a:cubicBezTo>
                    <a:pt x="856492" y="52071"/>
                    <a:pt x="846362" y="35663"/>
                    <a:pt x="834307" y="17580"/>
                  </a:cubicBezTo>
                  <a:close/>
                  <a:moveTo>
                    <a:pt x="583699" y="502"/>
                  </a:moveTo>
                  <a:cubicBezTo>
                    <a:pt x="597429" y="16910"/>
                    <a:pt x="609400" y="31896"/>
                    <a:pt x="619613" y="45458"/>
                  </a:cubicBezTo>
                  <a:lnTo>
                    <a:pt x="588471" y="66554"/>
                  </a:lnTo>
                  <a:cubicBezTo>
                    <a:pt x="576416" y="46630"/>
                    <a:pt x="565449" y="30807"/>
                    <a:pt x="555571" y="19087"/>
                  </a:cubicBezTo>
                  <a:close/>
                  <a:moveTo>
                    <a:pt x="1184118" y="0"/>
                  </a:moveTo>
                  <a:lnTo>
                    <a:pt x="1218274" y="0"/>
                  </a:lnTo>
                  <a:lnTo>
                    <a:pt x="1218274" y="22352"/>
                  </a:lnTo>
                  <a:lnTo>
                    <a:pt x="1278550" y="22352"/>
                  </a:lnTo>
                  <a:lnTo>
                    <a:pt x="1278550" y="49853"/>
                  </a:lnTo>
                  <a:cubicBezTo>
                    <a:pt x="1290103" y="38467"/>
                    <a:pt x="1301069" y="26119"/>
                    <a:pt x="1311450" y="12808"/>
                  </a:cubicBezTo>
                  <a:lnTo>
                    <a:pt x="1336816" y="32147"/>
                  </a:lnTo>
                  <a:cubicBezTo>
                    <a:pt x="1324928" y="46295"/>
                    <a:pt x="1312497" y="59271"/>
                    <a:pt x="1299521" y="71075"/>
                  </a:cubicBezTo>
                  <a:lnTo>
                    <a:pt x="1345857" y="71075"/>
                  </a:lnTo>
                  <a:lnTo>
                    <a:pt x="1345857" y="100710"/>
                  </a:lnTo>
                  <a:lnTo>
                    <a:pt x="1262100" y="100710"/>
                  </a:lnTo>
                  <a:cubicBezTo>
                    <a:pt x="1251886" y="107742"/>
                    <a:pt x="1241338" y="114105"/>
                    <a:pt x="1230455" y="119797"/>
                  </a:cubicBezTo>
                  <a:lnTo>
                    <a:pt x="1318231" y="119797"/>
                  </a:lnTo>
                  <a:lnTo>
                    <a:pt x="1318231" y="249138"/>
                  </a:lnTo>
                  <a:lnTo>
                    <a:pt x="1284075" y="249138"/>
                  </a:lnTo>
                  <a:lnTo>
                    <a:pt x="1284075" y="238590"/>
                  </a:lnTo>
                  <a:lnTo>
                    <a:pt x="1166789" y="238590"/>
                  </a:lnTo>
                  <a:lnTo>
                    <a:pt x="1166789" y="249138"/>
                  </a:lnTo>
                  <a:lnTo>
                    <a:pt x="1132633" y="249138"/>
                  </a:lnTo>
                  <a:lnTo>
                    <a:pt x="1132633" y="158474"/>
                  </a:lnTo>
                  <a:cubicBezTo>
                    <a:pt x="1124010" y="161153"/>
                    <a:pt x="1115136" y="163748"/>
                    <a:pt x="1106011" y="166259"/>
                  </a:cubicBezTo>
                  <a:cubicBezTo>
                    <a:pt x="1103667" y="157218"/>
                    <a:pt x="1100235" y="146754"/>
                    <a:pt x="1095714" y="134866"/>
                  </a:cubicBezTo>
                  <a:cubicBezTo>
                    <a:pt x="1141758" y="126494"/>
                    <a:pt x="1179556" y="115109"/>
                    <a:pt x="1209107" y="100710"/>
                  </a:cubicBezTo>
                  <a:lnTo>
                    <a:pt x="1097724" y="100710"/>
                  </a:lnTo>
                  <a:lnTo>
                    <a:pt x="1097724" y="71075"/>
                  </a:lnTo>
                  <a:lnTo>
                    <a:pt x="1184118" y="71075"/>
                  </a:lnTo>
                  <a:lnTo>
                    <a:pt x="1184118" y="51987"/>
                  </a:lnTo>
                  <a:lnTo>
                    <a:pt x="1118067" y="51987"/>
                  </a:lnTo>
                  <a:lnTo>
                    <a:pt x="1118067" y="22352"/>
                  </a:lnTo>
                  <a:lnTo>
                    <a:pt x="1184118" y="22352"/>
                  </a:lnTo>
                  <a:close/>
                </a:path>
              </a:pathLst>
            </a:custGeom>
            <a:gradFill>
              <a:gsLst>
                <a:gs pos="100000">
                  <a:srgbClr val="45C0CC"/>
                </a:gs>
                <a:gs pos="2000">
                  <a:srgbClr val="4ADCB4"/>
                </a:gs>
              </a:gsLst>
              <a:lin ang="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70000"/>
                </a:lnSpc>
              </a:pPr>
              <a:endParaRPr lang="pl-PL" altLang="zh-CN" sz="2000" b="1" spc="170" dirty="0">
                <a:solidFill>
                  <a:srgbClr val="576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xmlns="" id="{CC899F74-B5D7-49CE-AA7A-CFD29E179367}"/>
              </a:ext>
            </a:extLst>
          </p:cNvPr>
          <p:cNvSpPr txBox="1"/>
          <p:nvPr/>
        </p:nvSpPr>
        <p:spPr>
          <a:xfrm>
            <a:off x="4831312" y="6086852"/>
            <a:ext cx="2529377" cy="301665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100000">
                <a:srgbClr val="45C0CC"/>
              </a:gs>
              <a:gs pos="2000">
                <a:srgbClr val="4ADCB4"/>
              </a:gs>
            </a:gsLst>
            <a:lin ang="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300" normalizeH="0" baseline="0" noProof="0" dirty="0">
              <a:ln>
                <a:noFill/>
              </a:ln>
              <a:solidFill>
                <a:srgbClr val="ECBD8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3155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FC2FAA0-46F5-4271-8FDB-DF1FB737CF77}"/>
              </a:ext>
            </a:extLst>
          </p:cNvPr>
          <p:cNvSpPr txBox="1"/>
          <p:nvPr/>
        </p:nvSpPr>
        <p:spPr>
          <a:xfrm>
            <a:off x="2484619" y="1547153"/>
            <a:ext cx="816828" cy="398327"/>
          </a:xfrm>
          <a:custGeom>
            <a:avLst/>
            <a:gdLst/>
            <a:ahLst/>
            <a:cxnLst/>
            <a:rect l="l" t="t" r="r" b="b"/>
            <a:pathLst>
              <a:path w="1014579" h="494760">
                <a:moveTo>
                  <a:pt x="241101" y="201923"/>
                </a:moveTo>
                <a:lnTo>
                  <a:pt x="241101" y="306400"/>
                </a:lnTo>
                <a:lnTo>
                  <a:pt x="287312" y="306400"/>
                </a:lnTo>
                <a:lnTo>
                  <a:pt x="287312" y="201923"/>
                </a:lnTo>
                <a:close/>
                <a:moveTo>
                  <a:pt x="906084" y="147172"/>
                </a:moveTo>
                <a:lnTo>
                  <a:pt x="919646" y="209457"/>
                </a:lnTo>
                <a:cubicBezTo>
                  <a:pt x="868077" y="218833"/>
                  <a:pt x="816843" y="226535"/>
                  <a:pt x="765944" y="232562"/>
                </a:cubicBezTo>
                <a:lnTo>
                  <a:pt x="765944" y="276262"/>
                </a:lnTo>
                <a:lnTo>
                  <a:pt x="1009054" y="254663"/>
                </a:lnTo>
                <a:lnTo>
                  <a:pt x="1014579" y="320966"/>
                </a:lnTo>
                <a:lnTo>
                  <a:pt x="765944" y="343067"/>
                </a:lnTo>
                <a:lnTo>
                  <a:pt x="765944" y="381744"/>
                </a:lnTo>
                <a:cubicBezTo>
                  <a:pt x="765944" y="409203"/>
                  <a:pt x="779003" y="422932"/>
                  <a:pt x="805123" y="422932"/>
                </a:cubicBezTo>
                <a:lnTo>
                  <a:pt x="872932" y="422932"/>
                </a:lnTo>
                <a:cubicBezTo>
                  <a:pt x="900726" y="423937"/>
                  <a:pt x="916632" y="411045"/>
                  <a:pt x="920651" y="384256"/>
                </a:cubicBezTo>
                <a:cubicBezTo>
                  <a:pt x="922995" y="369522"/>
                  <a:pt x="925339" y="352611"/>
                  <a:pt x="927683" y="333524"/>
                </a:cubicBezTo>
                <a:cubicBezTo>
                  <a:pt x="954137" y="344909"/>
                  <a:pt x="979419" y="354620"/>
                  <a:pt x="1003529" y="362657"/>
                </a:cubicBezTo>
                <a:cubicBezTo>
                  <a:pt x="996497" y="393129"/>
                  <a:pt x="990135" y="417407"/>
                  <a:pt x="984442" y="435490"/>
                </a:cubicBezTo>
                <a:cubicBezTo>
                  <a:pt x="976405" y="469646"/>
                  <a:pt x="945933" y="487059"/>
                  <a:pt x="893024" y="487728"/>
                </a:cubicBezTo>
                <a:lnTo>
                  <a:pt x="774985" y="487728"/>
                </a:lnTo>
                <a:cubicBezTo>
                  <a:pt x="719063" y="483375"/>
                  <a:pt x="691102" y="451228"/>
                  <a:pt x="691102" y="391288"/>
                </a:cubicBezTo>
                <a:lnTo>
                  <a:pt x="691102" y="350099"/>
                </a:lnTo>
                <a:lnTo>
                  <a:pt x="527856" y="364164"/>
                </a:lnTo>
                <a:lnTo>
                  <a:pt x="521828" y="297359"/>
                </a:lnTo>
                <a:lnTo>
                  <a:pt x="691604" y="282792"/>
                </a:lnTo>
                <a:lnTo>
                  <a:pt x="691604" y="243613"/>
                </a:lnTo>
                <a:cubicBezTo>
                  <a:pt x="662136" y="246292"/>
                  <a:pt x="633003" y="248971"/>
                  <a:pt x="604205" y="251650"/>
                </a:cubicBezTo>
                <a:lnTo>
                  <a:pt x="595163" y="184844"/>
                </a:lnTo>
                <a:cubicBezTo>
                  <a:pt x="704329" y="176473"/>
                  <a:pt x="807969" y="163916"/>
                  <a:pt x="906084" y="147172"/>
                </a:cubicBezTo>
                <a:close/>
                <a:moveTo>
                  <a:pt x="181831" y="144159"/>
                </a:moveTo>
                <a:lnTo>
                  <a:pt x="346583" y="144159"/>
                </a:lnTo>
                <a:lnTo>
                  <a:pt x="346583" y="364164"/>
                </a:lnTo>
                <a:lnTo>
                  <a:pt x="241101" y="364164"/>
                </a:lnTo>
                <a:lnTo>
                  <a:pt x="241101" y="391790"/>
                </a:lnTo>
                <a:lnTo>
                  <a:pt x="181831" y="391790"/>
                </a:lnTo>
                <a:close/>
                <a:moveTo>
                  <a:pt x="181831" y="26622"/>
                </a:moveTo>
                <a:lnTo>
                  <a:pt x="477180" y="26622"/>
                </a:lnTo>
                <a:lnTo>
                  <a:pt x="477180" y="90413"/>
                </a:lnTo>
                <a:lnTo>
                  <a:pt x="446038" y="90413"/>
                </a:lnTo>
                <a:lnTo>
                  <a:pt x="446038" y="393799"/>
                </a:lnTo>
                <a:cubicBezTo>
                  <a:pt x="446038" y="423267"/>
                  <a:pt x="440471" y="445619"/>
                  <a:pt x="429336" y="460855"/>
                </a:cubicBezTo>
                <a:cubicBezTo>
                  <a:pt x="418202" y="476092"/>
                  <a:pt x="403050" y="485049"/>
                  <a:pt x="383879" y="487728"/>
                </a:cubicBezTo>
                <a:cubicBezTo>
                  <a:pt x="364708" y="490407"/>
                  <a:pt x="329338" y="491579"/>
                  <a:pt x="277769" y="491244"/>
                </a:cubicBezTo>
                <a:cubicBezTo>
                  <a:pt x="274085" y="467134"/>
                  <a:pt x="269230" y="444196"/>
                  <a:pt x="263202" y="422430"/>
                </a:cubicBezTo>
                <a:cubicBezTo>
                  <a:pt x="289991" y="423769"/>
                  <a:pt x="314269" y="424439"/>
                  <a:pt x="336035" y="424439"/>
                </a:cubicBezTo>
                <a:cubicBezTo>
                  <a:pt x="365168" y="424439"/>
                  <a:pt x="379735" y="408868"/>
                  <a:pt x="379735" y="377726"/>
                </a:cubicBezTo>
                <a:lnTo>
                  <a:pt x="379735" y="90413"/>
                </a:lnTo>
                <a:lnTo>
                  <a:pt x="181831" y="90413"/>
                </a:lnTo>
                <a:close/>
                <a:moveTo>
                  <a:pt x="0" y="21599"/>
                </a:moveTo>
                <a:lnTo>
                  <a:pt x="165757" y="21599"/>
                </a:lnTo>
                <a:lnTo>
                  <a:pt x="165757" y="79865"/>
                </a:lnTo>
                <a:lnTo>
                  <a:pt x="127583" y="195393"/>
                </a:lnTo>
                <a:cubicBezTo>
                  <a:pt x="150688" y="236581"/>
                  <a:pt x="162241" y="281453"/>
                  <a:pt x="162241" y="330008"/>
                </a:cubicBezTo>
                <a:cubicBezTo>
                  <a:pt x="162241" y="356797"/>
                  <a:pt x="156046" y="377768"/>
                  <a:pt x="143656" y="392920"/>
                </a:cubicBezTo>
                <a:cubicBezTo>
                  <a:pt x="131266" y="408073"/>
                  <a:pt x="107156" y="414561"/>
                  <a:pt x="71326" y="412384"/>
                </a:cubicBezTo>
                <a:cubicBezTo>
                  <a:pt x="68647" y="390953"/>
                  <a:pt x="65466" y="370861"/>
                  <a:pt x="61782" y="352109"/>
                </a:cubicBezTo>
                <a:cubicBezTo>
                  <a:pt x="69484" y="353783"/>
                  <a:pt x="75846" y="354620"/>
                  <a:pt x="80869" y="354620"/>
                </a:cubicBezTo>
                <a:cubicBezTo>
                  <a:pt x="95268" y="354620"/>
                  <a:pt x="102468" y="345077"/>
                  <a:pt x="102468" y="325989"/>
                </a:cubicBezTo>
                <a:cubicBezTo>
                  <a:pt x="102468" y="283797"/>
                  <a:pt x="90915" y="242273"/>
                  <a:pt x="67810" y="201420"/>
                </a:cubicBezTo>
                <a:lnTo>
                  <a:pt x="101966" y="82376"/>
                </a:lnTo>
                <a:lnTo>
                  <a:pt x="60275" y="82376"/>
                </a:lnTo>
                <a:lnTo>
                  <a:pt x="60275" y="494760"/>
                </a:lnTo>
                <a:lnTo>
                  <a:pt x="0" y="494760"/>
                </a:lnTo>
                <a:close/>
                <a:moveTo>
                  <a:pt x="804118" y="0"/>
                </a:moveTo>
                <a:cubicBezTo>
                  <a:pt x="809141" y="13060"/>
                  <a:pt x="815838" y="31812"/>
                  <a:pt x="824210" y="56257"/>
                </a:cubicBezTo>
                <a:lnTo>
                  <a:pt x="1001520" y="56257"/>
                </a:lnTo>
                <a:lnTo>
                  <a:pt x="1001520" y="181328"/>
                </a:lnTo>
                <a:lnTo>
                  <a:pt x="929189" y="181328"/>
                </a:lnTo>
                <a:lnTo>
                  <a:pt x="929189" y="118542"/>
                </a:lnTo>
                <a:lnTo>
                  <a:pt x="615757" y="118542"/>
                </a:lnTo>
                <a:lnTo>
                  <a:pt x="615757" y="176305"/>
                </a:lnTo>
                <a:lnTo>
                  <a:pt x="543427" y="176305"/>
                </a:lnTo>
                <a:lnTo>
                  <a:pt x="543427" y="56257"/>
                </a:lnTo>
                <a:lnTo>
                  <a:pt x="737815" y="56257"/>
                </a:lnTo>
                <a:cubicBezTo>
                  <a:pt x="731118" y="38509"/>
                  <a:pt x="725425" y="23943"/>
                  <a:pt x="720737" y="12557"/>
                </a:cubicBezTo>
                <a:close/>
              </a:path>
            </a:pathLst>
          </a:custGeom>
          <a:gradFill flip="none" rotWithShape="1">
            <a:gsLst>
              <a:gs pos="0">
                <a:srgbClr val="3ABECA"/>
              </a:gs>
              <a:gs pos="100000">
                <a:srgbClr val="4ADCAF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403047" y="1547153"/>
            <a:ext cx="3924472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王</a:t>
            </a:r>
            <a:r>
              <a:rPr lang="zh-CN" altLang="en-US" dirty="0" smtClean="0"/>
              <a:t>牌</a:t>
            </a:r>
            <a:r>
              <a:rPr lang="en-US" altLang="zh-CN" dirty="0" smtClean="0"/>
              <a:t>P</a:t>
            </a:r>
            <a:r>
              <a:rPr lang="zh-CN" altLang="en-US" dirty="0" smtClean="0"/>
              <a:t>计划   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/>
              <a:t>www.51pptmoban.com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86883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室内, 白色, 小, 水槽&#10;&#10;描述已自动生成">
            <a:extLst>
              <a:ext uri="{FF2B5EF4-FFF2-40B4-BE49-F238E27FC236}">
                <a16:creationId xmlns:a16="http://schemas.microsoft.com/office/drawing/2014/main" xmlns="" id="{B2CC17F9-741A-4997-A1C0-FCCF2C8962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2" name="矩形: 圆角 1">
            <a:extLst>
              <a:ext uri="{FF2B5EF4-FFF2-40B4-BE49-F238E27FC236}">
                <a16:creationId xmlns:a16="http://schemas.microsoft.com/office/drawing/2014/main" xmlns="" id="{EA467CBD-C39C-44E5-B28B-04929E2169F4}"/>
              </a:ext>
            </a:extLst>
          </p:cNvPr>
          <p:cNvSpPr/>
          <p:nvPr/>
        </p:nvSpPr>
        <p:spPr>
          <a:xfrm>
            <a:off x="676006" y="0"/>
            <a:ext cx="4784810" cy="6858000"/>
          </a:xfrm>
          <a:prstGeom prst="roundRect">
            <a:avLst>
              <a:gd name="adj" fmla="val 0"/>
            </a:avLst>
          </a:prstGeom>
          <a:ln>
            <a:noFill/>
          </a:ln>
          <a:effectLst>
            <a:outerShdw blurRad="266700" sx="102000" sy="102000" algn="ctr" rotWithShape="0">
              <a:srgbClr val="616F73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EF7C9867-DA95-46DD-AE3D-3141A32A5237}"/>
              </a:ext>
            </a:extLst>
          </p:cNvPr>
          <p:cNvSpPr/>
          <p:nvPr/>
        </p:nvSpPr>
        <p:spPr>
          <a:xfrm>
            <a:off x="1074511" y="1635919"/>
            <a:ext cx="409575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616F73"/>
                    </a:gs>
                    <a:gs pos="100000">
                      <a:srgbClr val="3F4950"/>
                    </a:gs>
                  </a:gsLst>
                  <a:lin ang="8100000" scaled="1"/>
                </a:gradFill>
                <a:latin typeface="+mj-ea"/>
                <a:ea typeface="+mj-ea"/>
                <a:cs typeface="OPPOSans B" panose="00020600040101010101" pitchFamily="18" charset="-122"/>
              </a:rPr>
              <a:t>明基智能投影机 </a:t>
            </a:r>
            <a:r>
              <a:rPr lang="en-US" altLang="zh-CN" sz="3600" dirty="0">
                <a:gradFill>
                  <a:gsLst>
                    <a:gs pos="0">
                      <a:srgbClr val="616F73"/>
                    </a:gs>
                    <a:gs pos="100000">
                      <a:srgbClr val="3F4950"/>
                    </a:gs>
                  </a:gsLst>
                  <a:lin ang="8100000" scaled="1"/>
                </a:gradFill>
                <a:latin typeface="+mj-ea"/>
                <a:ea typeface="+mj-ea"/>
                <a:cs typeface="OPPOSans B" panose="00020600040101010101" pitchFamily="18" charset="-122"/>
              </a:rPr>
              <a:t>E540</a:t>
            </a:r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xmlns="" id="{6051C2D7-DB33-4785-B7B1-2B9238604808}"/>
              </a:ext>
            </a:extLst>
          </p:cNvPr>
          <p:cNvSpPr/>
          <p:nvPr/>
        </p:nvSpPr>
        <p:spPr>
          <a:xfrm>
            <a:off x="1107455" y="1213035"/>
            <a:ext cx="1163108" cy="333799"/>
          </a:xfrm>
          <a:custGeom>
            <a:avLst/>
            <a:gdLst>
              <a:gd name="connsiteX0" fmla="*/ 301085 w 4225004"/>
              <a:gd name="connsiteY0" fmla="*/ 589309 h 1212529"/>
              <a:gd name="connsiteX1" fmla="*/ 277940 w 4225004"/>
              <a:gd name="connsiteY1" fmla="*/ 590356 h 1212529"/>
              <a:gd name="connsiteX2" fmla="*/ 277940 w 4225004"/>
              <a:gd name="connsiteY2" fmla="*/ 762854 h 1212529"/>
              <a:gd name="connsiteX3" fmla="*/ 277940 w 4225004"/>
              <a:gd name="connsiteY3" fmla="*/ 790953 h 1212529"/>
              <a:gd name="connsiteX4" fmla="*/ 371761 w 4225004"/>
              <a:gd name="connsiteY4" fmla="*/ 790858 h 1212529"/>
              <a:gd name="connsiteX5" fmla="*/ 549783 w 4225004"/>
              <a:gd name="connsiteY5" fmla="*/ 787429 h 1212529"/>
              <a:gd name="connsiteX6" fmla="*/ 638366 w 4225004"/>
              <a:gd name="connsiteY6" fmla="*/ 695608 h 1212529"/>
              <a:gd name="connsiteX7" fmla="*/ 556260 w 4225004"/>
              <a:gd name="connsiteY7" fmla="*/ 592928 h 1212529"/>
              <a:gd name="connsiteX8" fmla="*/ 520065 w 4225004"/>
              <a:gd name="connsiteY8" fmla="*/ 589404 h 1212529"/>
              <a:gd name="connsiteX9" fmla="*/ 301085 w 4225004"/>
              <a:gd name="connsiteY9" fmla="*/ 589309 h 1212529"/>
              <a:gd name="connsiteX10" fmla="*/ 287369 w 4225004"/>
              <a:gd name="connsiteY10" fmla="*/ 252124 h 1212529"/>
              <a:gd name="connsiteX11" fmla="*/ 279083 w 4225004"/>
              <a:gd name="connsiteY11" fmla="*/ 255076 h 1212529"/>
              <a:gd name="connsiteX12" fmla="*/ 279083 w 4225004"/>
              <a:gd name="connsiteY12" fmla="*/ 401380 h 1212529"/>
              <a:gd name="connsiteX13" fmla="*/ 295466 w 4225004"/>
              <a:gd name="connsiteY13" fmla="*/ 403095 h 1212529"/>
              <a:gd name="connsiteX14" fmla="*/ 505873 w 4225004"/>
              <a:gd name="connsiteY14" fmla="*/ 402714 h 1212529"/>
              <a:gd name="connsiteX15" fmla="*/ 569500 w 4225004"/>
              <a:gd name="connsiteY15" fmla="*/ 395284 h 1212529"/>
              <a:gd name="connsiteX16" fmla="*/ 617315 w 4225004"/>
              <a:gd name="connsiteY16" fmla="*/ 336515 h 1212529"/>
              <a:gd name="connsiteX17" fmla="*/ 577406 w 4225004"/>
              <a:gd name="connsiteY17" fmla="*/ 265459 h 1212529"/>
              <a:gd name="connsiteX18" fmla="*/ 536258 w 4225004"/>
              <a:gd name="connsiteY18" fmla="*/ 254695 h 1212529"/>
              <a:gd name="connsiteX19" fmla="*/ 287369 w 4225004"/>
              <a:gd name="connsiteY19" fmla="*/ 252124 h 1212529"/>
              <a:gd name="connsiteX20" fmla="*/ 3509295 w 4225004"/>
              <a:gd name="connsiteY20" fmla="*/ 251790 h 1212529"/>
              <a:gd name="connsiteX21" fmla="*/ 3348132 w 4225004"/>
              <a:gd name="connsiteY21" fmla="*/ 328990 h 1212529"/>
              <a:gd name="connsiteX22" fmla="*/ 3283172 w 4225004"/>
              <a:gd name="connsiteY22" fmla="*/ 535778 h 1212529"/>
              <a:gd name="connsiteX23" fmla="*/ 3344418 w 4225004"/>
              <a:gd name="connsiteY23" fmla="*/ 732564 h 1212529"/>
              <a:gd name="connsiteX24" fmla="*/ 3678745 w 4225004"/>
              <a:gd name="connsiteY24" fmla="*/ 719706 h 1212529"/>
              <a:gd name="connsiteX25" fmla="*/ 3671030 w 4225004"/>
              <a:gd name="connsiteY25" fmla="*/ 334038 h 1212529"/>
              <a:gd name="connsiteX26" fmla="*/ 3509295 w 4225004"/>
              <a:gd name="connsiteY26" fmla="*/ 251790 h 1212529"/>
              <a:gd name="connsiteX27" fmla="*/ 1424939 w 4225004"/>
              <a:gd name="connsiteY27" fmla="*/ 250219 h 1212529"/>
              <a:gd name="connsiteX28" fmla="*/ 1287684 w 4225004"/>
              <a:gd name="connsiteY28" fmla="*/ 397666 h 1212529"/>
              <a:gd name="connsiteX29" fmla="*/ 1620774 w 4225004"/>
              <a:gd name="connsiteY29" fmla="*/ 397666 h 1212529"/>
              <a:gd name="connsiteX30" fmla="*/ 1424939 w 4225004"/>
              <a:gd name="connsiteY30" fmla="*/ 250219 h 1212529"/>
              <a:gd name="connsiteX31" fmla="*/ 565214 w 4225004"/>
              <a:gd name="connsiteY31" fmla="*/ 10570 h 1212529"/>
              <a:gd name="connsiteX32" fmla="*/ 794957 w 4225004"/>
              <a:gd name="connsiteY32" fmla="*/ 60576 h 1212529"/>
              <a:gd name="connsiteX33" fmla="*/ 806672 w 4225004"/>
              <a:gd name="connsiteY33" fmla="*/ 465293 h 1212529"/>
              <a:gd name="connsiteX34" fmla="*/ 787527 w 4225004"/>
              <a:gd name="connsiteY34" fmla="*/ 477676 h 1212529"/>
              <a:gd name="connsiteX35" fmla="*/ 805910 w 4225004"/>
              <a:gd name="connsiteY35" fmla="*/ 489106 h 1212529"/>
              <a:gd name="connsiteX36" fmla="*/ 831247 w 4225004"/>
              <a:gd name="connsiteY36" fmla="*/ 946306 h 1212529"/>
              <a:gd name="connsiteX37" fmla="*/ 645414 w 4225004"/>
              <a:gd name="connsiteY37" fmla="*/ 1009266 h 1212529"/>
              <a:gd name="connsiteX38" fmla="*/ 5620 w 4225004"/>
              <a:gd name="connsiteY38" fmla="*/ 1010314 h 1212529"/>
              <a:gd name="connsiteX39" fmla="*/ 0 w 4225004"/>
              <a:gd name="connsiteY39" fmla="*/ 1008980 h 1212529"/>
              <a:gd name="connsiteX40" fmla="*/ 0 w 4225004"/>
              <a:gd name="connsiteY40" fmla="*/ 10665 h 1212529"/>
              <a:gd name="connsiteX41" fmla="*/ 22003 w 4225004"/>
              <a:gd name="connsiteY41" fmla="*/ 10665 h 1212529"/>
              <a:gd name="connsiteX42" fmla="*/ 565214 w 4225004"/>
              <a:gd name="connsiteY42" fmla="*/ 10570 h 1212529"/>
              <a:gd name="connsiteX43" fmla="*/ 2577863 w 4225004"/>
              <a:gd name="connsiteY43" fmla="*/ 9938 h 1212529"/>
              <a:gd name="connsiteX44" fmla="*/ 2918841 w 4225004"/>
              <a:gd name="connsiteY44" fmla="*/ 307940 h 1212529"/>
              <a:gd name="connsiteX45" fmla="*/ 2923985 w 4225004"/>
              <a:gd name="connsiteY45" fmla="*/ 389188 h 1212529"/>
              <a:gd name="connsiteX46" fmla="*/ 2924175 w 4225004"/>
              <a:gd name="connsiteY46" fmla="*/ 986120 h 1212529"/>
              <a:gd name="connsiteX47" fmla="*/ 2924175 w 4225004"/>
              <a:gd name="connsiteY47" fmla="*/ 1004980 h 1212529"/>
              <a:gd name="connsiteX48" fmla="*/ 2631853 w 4225004"/>
              <a:gd name="connsiteY48" fmla="*/ 1004980 h 1212529"/>
              <a:gd name="connsiteX49" fmla="*/ 2631853 w 4225004"/>
              <a:gd name="connsiteY49" fmla="*/ 980119 h 1212529"/>
              <a:gd name="connsiteX50" fmla="*/ 2631091 w 4225004"/>
              <a:gd name="connsiteY50" fmla="*/ 417573 h 1212529"/>
              <a:gd name="connsiteX51" fmla="*/ 2619090 w 4225004"/>
              <a:gd name="connsiteY51" fmla="*/ 339563 h 1212529"/>
              <a:gd name="connsiteX52" fmla="*/ 2404967 w 4225004"/>
              <a:gd name="connsiteY52" fmla="*/ 260125 h 1212529"/>
              <a:gd name="connsiteX53" fmla="*/ 2287810 w 4225004"/>
              <a:gd name="connsiteY53" fmla="*/ 394999 h 1212529"/>
              <a:gd name="connsiteX54" fmla="*/ 2284762 w 4225004"/>
              <a:gd name="connsiteY54" fmla="*/ 420049 h 1212529"/>
              <a:gd name="connsiteX55" fmla="*/ 2284667 w 4225004"/>
              <a:gd name="connsiteY55" fmla="*/ 976214 h 1212529"/>
              <a:gd name="connsiteX56" fmla="*/ 2284667 w 4225004"/>
              <a:gd name="connsiteY56" fmla="*/ 1005646 h 1212529"/>
              <a:gd name="connsiteX57" fmla="*/ 1993297 w 4225004"/>
              <a:gd name="connsiteY57" fmla="*/ 1005646 h 1212529"/>
              <a:gd name="connsiteX58" fmla="*/ 1993297 w 4225004"/>
              <a:gd name="connsiteY58" fmla="*/ 39811 h 1212529"/>
              <a:gd name="connsiteX59" fmla="*/ 2283619 w 4225004"/>
              <a:gd name="connsiteY59" fmla="*/ 39811 h 1212529"/>
              <a:gd name="connsiteX60" fmla="*/ 2283619 w 4225004"/>
              <a:gd name="connsiteY60" fmla="*/ 160112 h 1212529"/>
              <a:gd name="connsiteX61" fmla="*/ 2288858 w 4225004"/>
              <a:gd name="connsiteY61" fmla="*/ 162493 h 1212529"/>
              <a:gd name="connsiteX62" fmla="*/ 2310860 w 4225004"/>
              <a:gd name="connsiteY62" fmla="*/ 138586 h 1212529"/>
              <a:gd name="connsiteX63" fmla="*/ 2512886 w 4225004"/>
              <a:gd name="connsiteY63" fmla="*/ 16761 h 1212529"/>
              <a:gd name="connsiteX64" fmla="*/ 2577863 w 4225004"/>
              <a:gd name="connsiteY64" fmla="*/ 9938 h 1212529"/>
              <a:gd name="connsiteX65" fmla="*/ 1481212 w 4225004"/>
              <a:gd name="connsiteY65" fmla="*/ 6418 h 1212529"/>
              <a:gd name="connsiteX66" fmla="*/ 1705356 w 4225004"/>
              <a:gd name="connsiteY66" fmla="*/ 74864 h 1212529"/>
              <a:gd name="connsiteX67" fmla="*/ 1917382 w 4225004"/>
              <a:gd name="connsiteY67" fmla="*/ 416907 h 1212529"/>
              <a:gd name="connsiteX68" fmla="*/ 1929193 w 4225004"/>
              <a:gd name="connsiteY68" fmla="*/ 585023 h 1212529"/>
              <a:gd name="connsiteX69" fmla="*/ 1276826 w 4225004"/>
              <a:gd name="connsiteY69" fmla="*/ 585023 h 1212529"/>
              <a:gd name="connsiteX70" fmla="*/ 1407795 w 4225004"/>
              <a:gd name="connsiteY70" fmla="*/ 770379 h 1212529"/>
              <a:gd name="connsiteX71" fmla="*/ 1639538 w 4225004"/>
              <a:gd name="connsiteY71" fmla="*/ 798288 h 1212529"/>
              <a:gd name="connsiteX72" fmla="*/ 1887474 w 4225004"/>
              <a:gd name="connsiteY72" fmla="*/ 700656 h 1212529"/>
              <a:gd name="connsiteX73" fmla="*/ 1909286 w 4225004"/>
              <a:gd name="connsiteY73" fmla="*/ 685797 h 1212529"/>
              <a:gd name="connsiteX74" fmla="*/ 1910429 w 4225004"/>
              <a:gd name="connsiteY74" fmla="*/ 851532 h 1212529"/>
              <a:gd name="connsiteX75" fmla="*/ 1861661 w 4225004"/>
              <a:gd name="connsiteY75" fmla="*/ 939639 h 1212529"/>
              <a:gd name="connsiteX76" fmla="*/ 1578483 w 4225004"/>
              <a:gd name="connsiteY76" fmla="*/ 1029745 h 1212529"/>
              <a:gd name="connsiteX77" fmla="*/ 1254728 w 4225004"/>
              <a:gd name="connsiteY77" fmla="*/ 984025 h 1212529"/>
              <a:gd name="connsiteX78" fmla="*/ 982218 w 4225004"/>
              <a:gd name="connsiteY78" fmla="*/ 607216 h 1212529"/>
              <a:gd name="connsiteX79" fmla="*/ 1020603 w 4225004"/>
              <a:gd name="connsiteY79" fmla="*/ 287271 h 1212529"/>
              <a:gd name="connsiteX80" fmla="*/ 1400937 w 4225004"/>
              <a:gd name="connsiteY80" fmla="*/ 9618 h 1212529"/>
              <a:gd name="connsiteX81" fmla="*/ 1481212 w 4225004"/>
              <a:gd name="connsiteY81" fmla="*/ 6418 h 1212529"/>
              <a:gd name="connsiteX82" fmla="*/ 3477708 w 4225004"/>
              <a:gd name="connsiteY82" fmla="*/ 1574 h 1212529"/>
              <a:gd name="connsiteX83" fmla="*/ 3834860 w 4225004"/>
              <a:gd name="connsiteY83" fmla="*/ 94104 h 1212529"/>
              <a:gd name="connsiteX84" fmla="*/ 4039362 w 4225004"/>
              <a:gd name="connsiteY84" fmla="*/ 431193 h 1212529"/>
              <a:gd name="connsiteX85" fmla="*/ 4001452 w 4225004"/>
              <a:gd name="connsiteY85" fmla="*/ 740375 h 1212529"/>
              <a:gd name="connsiteX86" fmla="*/ 3769518 w 4225004"/>
              <a:gd name="connsiteY86" fmla="*/ 972404 h 1212529"/>
              <a:gd name="connsiteX87" fmla="*/ 3753707 w 4225004"/>
              <a:gd name="connsiteY87" fmla="*/ 980310 h 1212529"/>
              <a:gd name="connsiteX88" fmla="*/ 4225004 w 4225004"/>
              <a:gd name="connsiteY88" fmla="*/ 856008 h 1212529"/>
              <a:gd name="connsiteX89" fmla="*/ 4225004 w 4225004"/>
              <a:gd name="connsiteY89" fmla="*/ 877440 h 1212529"/>
              <a:gd name="connsiteX90" fmla="*/ 4220432 w 4225004"/>
              <a:gd name="connsiteY90" fmla="*/ 893251 h 1212529"/>
              <a:gd name="connsiteX91" fmla="*/ 4189666 w 4225004"/>
              <a:gd name="connsiteY91" fmla="*/ 1126709 h 1212529"/>
              <a:gd name="connsiteX92" fmla="*/ 4127468 w 4225004"/>
              <a:gd name="connsiteY92" fmla="*/ 1191860 h 1212529"/>
              <a:gd name="connsiteX93" fmla="*/ 4018883 w 4225004"/>
              <a:gd name="connsiteY93" fmla="*/ 1212529 h 1212529"/>
              <a:gd name="connsiteX94" fmla="*/ 3898392 w 4225004"/>
              <a:gd name="connsiteY94" fmla="*/ 1212434 h 1212529"/>
              <a:gd name="connsiteX95" fmla="*/ 3783520 w 4225004"/>
              <a:gd name="connsiteY95" fmla="*/ 1188717 h 1212529"/>
              <a:gd name="connsiteX96" fmla="*/ 3518725 w 4225004"/>
              <a:gd name="connsiteY96" fmla="*/ 1040412 h 1212529"/>
              <a:gd name="connsiteX97" fmla="*/ 3491960 w 4225004"/>
              <a:gd name="connsiteY97" fmla="*/ 1032030 h 1212529"/>
              <a:gd name="connsiteX98" fmla="*/ 3160109 w 4225004"/>
              <a:gd name="connsiteY98" fmla="*/ 915540 h 1212529"/>
              <a:gd name="connsiteX99" fmla="*/ 2983801 w 4225004"/>
              <a:gd name="connsiteY99" fmla="*/ 579212 h 1212529"/>
              <a:gd name="connsiteX100" fmla="*/ 3026283 w 4225004"/>
              <a:gd name="connsiteY100" fmla="*/ 289938 h 1212529"/>
              <a:gd name="connsiteX101" fmla="*/ 3351276 w 4225004"/>
              <a:gd name="connsiteY101" fmla="*/ 23047 h 1212529"/>
              <a:gd name="connsiteX102" fmla="*/ 3477708 w 4225004"/>
              <a:gd name="connsiteY102" fmla="*/ 1574 h 1212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4225004" h="1212529">
                <a:moveTo>
                  <a:pt x="301085" y="589309"/>
                </a:moveTo>
                <a:cubicBezTo>
                  <a:pt x="294132" y="589309"/>
                  <a:pt x="287179" y="589880"/>
                  <a:pt x="277940" y="590356"/>
                </a:cubicBezTo>
                <a:cubicBezTo>
                  <a:pt x="277940" y="648745"/>
                  <a:pt x="277940" y="705799"/>
                  <a:pt x="277940" y="762854"/>
                </a:cubicBezTo>
                <a:cubicBezTo>
                  <a:pt x="277940" y="771331"/>
                  <a:pt x="277940" y="779713"/>
                  <a:pt x="277940" y="790953"/>
                </a:cubicBezTo>
                <a:cubicBezTo>
                  <a:pt x="311753" y="790953"/>
                  <a:pt x="341757" y="791239"/>
                  <a:pt x="371761" y="790858"/>
                </a:cubicBezTo>
                <a:cubicBezTo>
                  <a:pt x="431102" y="790096"/>
                  <a:pt x="490633" y="791524"/>
                  <a:pt x="549783" y="787429"/>
                </a:cubicBezTo>
                <a:cubicBezTo>
                  <a:pt x="605790" y="783523"/>
                  <a:pt x="636270" y="748757"/>
                  <a:pt x="638366" y="695608"/>
                </a:cubicBezTo>
                <a:cubicBezTo>
                  <a:pt x="640556" y="639410"/>
                  <a:pt x="612267" y="603787"/>
                  <a:pt x="556260" y="592928"/>
                </a:cubicBezTo>
                <a:cubicBezTo>
                  <a:pt x="544449" y="590642"/>
                  <a:pt x="532162" y="589499"/>
                  <a:pt x="520065" y="589404"/>
                </a:cubicBezTo>
                <a:cubicBezTo>
                  <a:pt x="447104" y="589118"/>
                  <a:pt x="374047" y="589213"/>
                  <a:pt x="301085" y="589309"/>
                </a:cubicBezTo>
                <a:close/>
                <a:moveTo>
                  <a:pt x="287369" y="252124"/>
                </a:moveTo>
                <a:cubicBezTo>
                  <a:pt x="284798" y="252124"/>
                  <a:pt x="282226" y="253933"/>
                  <a:pt x="279083" y="255076"/>
                </a:cubicBezTo>
                <a:cubicBezTo>
                  <a:pt x="279083" y="303273"/>
                  <a:pt x="279083" y="351088"/>
                  <a:pt x="279083" y="401380"/>
                </a:cubicBezTo>
                <a:cubicBezTo>
                  <a:pt x="285750" y="402047"/>
                  <a:pt x="290608" y="403000"/>
                  <a:pt x="295466" y="403095"/>
                </a:cubicBezTo>
                <a:cubicBezTo>
                  <a:pt x="365570" y="403190"/>
                  <a:pt x="435769" y="403571"/>
                  <a:pt x="505873" y="402714"/>
                </a:cubicBezTo>
                <a:cubicBezTo>
                  <a:pt x="527114" y="402428"/>
                  <a:pt x="548926" y="400428"/>
                  <a:pt x="569500" y="395284"/>
                </a:cubicBezTo>
                <a:cubicBezTo>
                  <a:pt x="599218" y="387855"/>
                  <a:pt x="615601" y="365471"/>
                  <a:pt x="617315" y="336515"/>
                </a:cubicBezTo>
                <a:cubicBezTo>
                  <a:pt x="619411" y="301177"/>
                  <a:pt x="607409" y="278317"/>
                  <a:pt x="577406" y="265459"/>
                </a:cubicBezTo>
                <a:cubicBezTo>
                  <a:pt x="564452" y="259934"/>
                  <a:pt x="550069" y="254981"/>
                  <a:pt x="536258" y="254695"/>
                </a:cubicBezTo>
                <a:cubicBezTo>
                  <a:pt x="453295" y="252981"/>
                  <a:pt x="370332" y="252695"/>
                  <a:pt x="287369" y="252124"/>
                </a:cubicBezTo>
                <a:close/>
                <a:moveTo>
                  <a:pt x="3509295" y="251790"/>
                </a:moveTo>
                <a:cubicBezTo>
                  <a:pt x="3446954" y="250837"/>
                  <a:pt x="3384708" y="276460"/>
                  <a:pt x="3348132" y="328990"/>
                </a:cubicBezTo>
                <a:cubicBezTo>
                  <a:pt x="3304412" y="391665"/>
                  <a:pt x="3283077" y="459959"/>
                  <a:pt x="3283172" y="535778"/>
                </a:cubicBezTo>
                <a:cubicBezTo>
                  <a:pt x="3283172" y="613692"/>
                  <a:pt x="3304032" y="680558"/>
                  <a:pt x="3344418" y="732564"/>
                </a:cubicBezTo>
                <a:cubicBezTo>
                  <a:pt x="3432333" y="845626"/>
                  <a:pt x="3600069" y="839149"/>
                  <a:pt x="3678745" y="719706"/>
                </a:cubicBezTo>
                <a:cubicBezTo>
                  <a:pt x="3750373" y="610930"/>
                  <a:pt x="3744563" y="441099"/>
                  <a:pt x="3671030" y="334038"/>
                </a:cubicBezTo>
                <a:cubicBezTo>
                  <a:pt x="3634073" y="280270"/>
                  <a:pt x="3571637" y="252742"/>
                  <a:pt x="3509295" y="251790"/>
                </a:cubicBezTo>
                <a:close/>
                <a:moveTo>
                  <a:pt x="1424939" y="250219"/>
                </a:moveTo>
                <a:cubicBezTo>
                  <a:pt x="1354264" y="259077"/>
                  <a:pt x="1283303" y="334992"/>
                  <a:pt x="1287684" y="397666"/>
                </a:cubicBezTo>
                <a:cubicBezTo>
                  <a:pt x="1398174" y="397666"/>
                  <a:pt x="1508569" y="397666"/>
                  <a:pt x="1620774" y="397666"/>
                </a:cubicBezTo>
                <a:cubicBezTo>
                  <a:pt x="1599819" y="295368"/>
                  <a:pt x="1522285" y="237932"/>
                  <a:pt x="1424939" y="250219"/>
                </a:cubicBezTo>
                <a:close/>
                <a:moveTo>
                  <a:pt x="565214" y="10570"/>
                </a:moveTo>
                <a:cubicBezTo>
                  <a:pt x="645509" y="10474"/>
                  <a:pt x="722471" y="21619"/>
                  <a:pt x="794957" y="60576"/>
                </a:cubicBezTo>
                <a:cubicBezTo>
                  <a:pt x="957358" y="147920"/>
                  <a:pt x="942594" y="381283"/>
                  <a:pt x="806672" y="465293"/>
                </a:cubicBezTo>
                <a:cubicBezTo>
                  <a:pt x="801243" y="468817"/>
                  <a:pt x="795814" y="472342"/>
                  <a:pt x="787527" y="477676"/>
                </a:cubicBezTo>
                <a:cubicBezTo>
                  <a:pt x="795338" y="482533"/>
                  <a:pt x="800386" y="486153"/>
                  <a:pt x="805910" y="489106"/>
                </a:cubicBezTo>
                <a:cubicBezTo>
                  <a:pt x="994505" y="591404"/>
                  <a:pt x="976408" y="837625"/>
                  <a:pt x="831247" y="946306"/>
                </a:cubicBezTo>
                <a:cubicBezTo>
                  <a:pt x="776002" y="987739"/>
                  <a:pt x="713042" y="1008694"/>
                  <a:pt x="645414" y="1009266"/>
                </a:cubicBezTo>
                <a:cubicBezTo>
                  <a:pt x="432149" y="1011076"/>
                  <a:pt x="218885" y="1010218"/>
                  <a:pt x="5620" y="1010314"/>
                </a:cubicBezTo>
                <a:cubicBezTo>
                  <a:pt x="4286" y="1010314"/>
                  <a:pt x="2858" y="1009742"/>
                  <a:pt x="0" y="1008980"/>
                </a:cubicBezTo>
                <a:cubicBezTo>
                  <a:pt x="0" y="677605"/>
                  <a:pt x="0" y="345850"/>
                  <a:pt x="0" y="10665"/>
                </a:cubicBezTo>
                <a:cubicBezTo>
                  <a:pt x="6953" y="10665"/>
                  <a:pt x="14478" y="10665"/>
                  <a:pt x="22003" y="10665"/>
                </a:cubicBezTo>
                <a:cubicBezTo>
                  <a:pt x="203073" y="10665"/>
                  <a:pt x="384143" y="10855"/>
                  <a:pt x="565214" y="10570"/>
                </a:cubicBezTo>
                <a:close/>
                <a:moveTo>
                  <a:pt x="2577863" y="9938"/>
                </a:moveTo>
                <a:cubicBezTo>
                  <a:pt x="2731370" y="6611"/>
                  <a:pt x="2891505" y="93247"/>
                  <a:pt x="2918841" y="307940"/>
                </a:cubicBezTo>
                <a:cubicBezTo>
                  <a:pt x="2922270" y="334801"/>
                  <a:pt x="2923890" y="362137"/>
                  <a:pt x="2923985" y="389188"/>
                </a:cubicBezTo>
                <a:cubicBezTo>
                  <a:pt x="2924366" y="588166"/>
                  <a:pt x="2924175" y="787143"/>
                  <a:pt x="2924175" y="986120"/>
                </a:cubicBezTo>
                <a:cubicBezTo>
                  <a:pt x="2924175" y="991835"/>
                  <a:pt x="2924175" y="997455"/>
                  <a:pt x="2924175" y="1004980"/>
                </a:cubicBezTo>
                <a:cubicBezTo>
                  <a:pt x="2826925" y="1004980"/>
                  <a:pt x="2730818" y="1004980"/>
                  <a:pt x="2631853" y="1004980"/>
                </a:cubicBezTo>
                <a:cubicBezTo>
                  <a:pt x="2631853" y="996693"/>
                  <a:pt x="2631853" y="988406"/>
                  <a:pt x="2631853" y="980119"/>
                </a:cubicBezTo>
                <a:cubicBezTo>
                  <a:pt x="2631758" y="792572"/>
                  <a:pt x="2632139" y="605120"/>
                  <a:pt x="2631091" y="417573"/>
                </a:cubicBezTo>
                <a:cubicBezTo>
                  <a:pt x="2630900" y="391474"/>
                  <a:pt x="2626614" y="364614"/>
                  <a:pt x="2619090" y="339563"/>
                </a:cubicBezTo>
                <a:cubicBezTo>
                  <a:pt x="2590324" y="242980"/>
                  <a:pt x="2490502" y="206213"/>
                  <a:pt x="2404967" y="260125"/>
                </a:cubicBezTo>
                <a:cubicBezTo>
                  <a:pt x="2352580" y="293081"/>
                  <a:pt x="2319528" y="343754"/>
                  <a:pt x="2287810" y="394999"/>
                </a:cubicBezTo>
                <a:cubicBezTo>
                  <a:pt x="2283810" y="401476"/>
                  <a:pt x="2284762" y="411572"/>
                  <a:pt x="2284762" y="420049"/>
                </a:cubicBezTo>
                <a:cubicBezTo>
                  <a:pt x="2284571" y="605406"/>
                  <a:pt x="2284667" y="790762"/>
                  <a:pt x="2284667" y="976214"/>
                </a:cubicBezTo>
                <a:cubicBezTo>
                  <a:pt x="2284667" y="985358"/>
                  <a:pt x="2284667" y="994597"/>
                  <a:pt x="2284667" y="1005646"/>
                </a:cubicBezTo>
                <a:cubicBezTo>
                  <a:pt x="2185702" y="1005646"/>
                  <a:pt x="2090071" y="1005646"/>
                  <a:pt x="1993297" y="1005646"/>
                </a:cubicBezTo>
                <a:cubicBezTo>
                  <a:pt x="1993297" y="683511"/>
                  <a:pt x="1993297" y="362518"/>
                  <a:pt x="1993297" y="39811"/>
                </a:cubicBezTo>
                <a:cubicBezTo>
                  <a:pt x="2089690" y="39811"/>
                  <a:pt x="2185226" y="39811"/>
                  <a:pt x="2283619" y="39811"/>
                </a:cubicBezTo>
                <a:cubicBezTo>
                  <a:pt x="2283619" y="79531"/>
                  <a:pt x="2283619" y="119821"/>
                  <a:pt x="2283619" y="160112"/>
                </a:cubicBezTo>
                <a:cubicBezTo>
                  <a:pt x="2285333" y="160874"/>
                  <a:pt x="2287143" y="161731"/>
                  <a:pt x="2288858" y="162493"/>
                </a:cubicBezTo>
                <a:cubicBezTo>
                  <a:pt x="2296192" y="154492"/>
                  <a:pt x="2303526" y="146587"/>
                  <a:pt x="2310860" y="138586"/>
                </a:cubicBezTo>
                <a:cubicBezTo>
                  <a:pt x="2366391" y="78388"/>
                  <a:pt x="2430399" y="32382"/>
                  <a:pt x="2512886" y="16761"/>
                </a:cubicBezTo>
                <a:cubicBezTo>
                  <a:pt x="2534139" y="12725"/>
                  <a:pt x="2555933" y="10413"/>
                  <a:pt x="2577863" y="9938"/>
                </a:cubicBezTo>
                <a:close/>
                <a:moveTo>
                  <a:pt x="1481212" y="6418"/>
                </a:moveTo>
                <a:cubicBezTo>
                  <a:pt x="1560266" y="9409"/>
                  <a:pt x="1635490" y="31287"/>
                  <a:pt x="1705356" y="74864"/>
                </a:cubicBezTo>
                <a:cubicBezTo>
                  <a:pt x="1831752" y="153731"/>
                  <a:pt x="1896141" y="272984"/>
                  <a:pt x="1917382" y="416907"/>
                </a:cubicBezTo>
                <a:cubicBezTo>
                  <a:pt x="1925288" y="471104"/>
                  <a:pt x="1925288" y="526254"/>
                  <a:pt x="1929193" y="585023"/>
                </a:cubicBezTo>
                <a:cubicBezTo>
                  <a:pt x="1707642" y="585023"/>
                  <a:pt x="1493234" y="585023"/>
                  <a:pt x="1276826" y="585023"/>
                </a:cubicBezTo>
                <a:cubicBezTo>
                  <a:pt x="1289494" y="670938"/>
                  <a:pt x="1328928" y="734851"/>
                  <a:pt x="1407795" y="770379"/>
                </a:cubicBezTo>
                <a:cubicBezTo>
                  <a:pt x="1481994" y="803812"/>
                  <a:pt x="1560576" y="803622"/>
                  <a:pt x="1639538" y="798288"/>
                </a:cubicBezTo>
                <a:cubicBezTo>
                  <a:pt x="1732502" y="792096"/>
                  <a:pt x="1813179" y="754377"/>
                  <a:pt x="1887474" y="700656"/>
                </a:cubicBezTo>
                <a:cubicBezTo>
                  <a:pt x="1893570" y="696180"/>
                  <a:pt x="1899951" y="692084"/>
                  <a:pt x="1909286" y="685797"/>
                </a:cubicBezTo>
                <a:cubicBezTo>
                  <a:pt x="1909286" y="743424"/>
                  <a:pt x="1905762" y="797811"/>
                  <a:pt x="1910429" y="851532"/>
                </a:cubicBezTo>
                <a:cubicBezTo>
                  <a:pt x="1914239" y="895062"/>
                  <a:pt x="1897284" y="918398"/>
                  <a:pt x="1861661" y="939639"/>
                </a:cubicBezTo>
                <a:cubicBezTo>
                  <a:pt x="1773840" y="992026"/>
                  <a:pt x="1679829" y="1022601"/>
                  <a:pt x="1578483" y="1029745"/>
                </a:cubicBezTo>
                <a:cubicBezTo>
                  <a:pt x="1467516" y="1037651"/>
                  <a:pt x="1357979" y="1030126"/>
                  <a:pt x="1254728" y="984025"/>
                </a:cubicBezTo>
                <a:cubicBezTo>
                  <a:pt x="1091374" y="911254"/>
                  <a:pt x="1002411" y="783143"/>
                  <a:pt x="982218" y="607216"/>
                </a:cubicBezTo>
                <a:cubicBezTo>
                  <a:pt x="969740" y="497964"/>
                  <a:pt x="975360" y="389665"/>
                  <a:pt x="1020603" y="287271"/>
                </a:cubicBezTo>
                <a:cubicBezTo>
                  <a:pt x="1093660" y="121917"/>
                  <a:pt x="1221771" y="30096"/>
                  <a:pt x="1400937" y="9618"/>
                </a:cubicBezTo>
                <a:cubicBezTo>
                  <a:pt x="1428083" y="6522"/>
                  <a:pt x="1454860" y="5421"/>
                  <a:pt x="1481212" y="6418"/>
                </a:cubicBezTo>
                <a:close/>
                <a:moveTo>
                  <a:pt x="3477708" y="1574"/>
                </a:moveTo>
                <a:cubicBezTo>
                  <a:pt x="3602599" y="-7391"/>
                  <a:pt x="3722560" y="21737"/>
                  <a:pt x="3834860" y="94104"/>
                </a:cubicBezTo>
                <a:cubicBezTo>
                  <a:pt x="3956875" y="172685"/>
                  <a:pt x="4020788" y="289176"/>
                  <a:pt x="4039362" y="431193"/>
                </a:cubicBezTo>
                <a:cubicBezTo>
                  <a:pt x="4053173" y="537111"/>
                  <a:pt x="4044410" y="641220"/>
                  <a:pt x="4001452" y="740375"/>
                </a:cubicBezTo>
                <a:cubicBezTo>
                  <a:pt x="3954780" y="848103"/>
                  <a:pt x="3878770" y="927065"/>
                  <a:pt x="3769518" y="972404"/>
                </a:cubicBezTo>
                <a:cubicBezTo>
                  <a:pt x="3764661" y="974404"/>
                  <a:pt x="3759993" y="977166"/>
                  <a:pt x="3753707" y="980310"/>
                </a:cubicBezTo>
                <a:cubicBezTo>
                  <a:pt x="3841051" y="1006122"/>
                  <a:pt x="4075652" y="984024"/>
                  <a:pt x="4225004" y="856008"/>
                </a:cubicBezTo>
                <a:cubicBezTo>
                  <a:pt x="4225004" y="863152"/>
                  <a:pt x="4225004" y="870296"/>
                  <a:pt x="4225004" y="877440"/>
                </a:cubicBezTo>
                <a:cubicBezTo>
                  <a:pt x="4223480" y="882678"/>
                  <a:pt x="4221194" y="887917"/>
                  <a:pt x="4220432" y="893251"/>
                </a:cubicBezTo>
                <a:cubicBezTo>
                  <a:pt x="4209669" y="970975"/>
                  <a:pt x="4195762" y="1048604"/>
                  <a:pt x="4189666" y="1126709"/>
                </a:cubicBezTo>
                <a:cubicBezTo>
                  <a:pt x="4186237" y="1170429"/>
                  <a:pt x="4167283" y="1186716"/>
                  <a:pt x="4127468" y="1191860"/>
                </a:cubicBezTo>
                <a:cubicBezTo>
                  <a:pt x="4090987" y="1196527"/>
                  <a:pt x="4054983" y="1205481"/>
                  <a:pt x="4018883" y="1212529"/>
                </a:cubicBezTo>
                <a:cubicBezTo>
                  <a:pt x="3978592" y="1212434"/>
                  <a:pt x="3938492" y="1212434"/>
                  <a:pt x="3898392" y="1212434"/>
                </a:cubicBezTo>
                <a:cubicBezTo>
                  <a:pt x="3860101" y="1204719"/>
                  <a:pt x="3821049" y="1199194"/>
                  <a:pt x="3783520" y="1188717"/>
                </a:cubicBezTo>
                <a:cubicBezTo>
                  <a:pt x="3683412" y="1160904"/>
                  <a:pt x="3594353" y="1112707"/>
                  <a:pt x="3518725" y="1040412"/>
                </a:cubicBezTo>
                <a:cubicBezTo>
                  <a:pt x="3512629" y="1034602"/>
                  <a:pt x="3501104" y="1032411"/>
                  <a:pt x="3491960" y="1032030"/>
                </a:cubicBezTo>
                <a:cubicBezTo>
                  <a:pt x="3369373" y="1026982"/>
                  <a:pt x="3256597" y="993645"/>
                  <a:pt x="3160109" y="915540"/>
                </a:cubicBezTo>
                <a:cubicBezTo>
                  <a:pt x="3053238" y="829053"/>
                  <a:pt x="2998184" y="714467"/>
                  <a:pt x="2983801" y="579212"/>
                </a:cubicBezTo>
                <a:cubicBezTo>
                  <a:pt x="2973133" y="479199"/>
                  <a:pt x="2984373" y="381949"/>
                  <a:pt x="3026283" y="289938"/>
                </a:cubicBezTo>
                <a:cubicBezTo>
                  <a:pt x="3090767" y="148206"/>
                  <a:pt x="3203162" y="62195"/>
                  <a:pt x="3351276" y="23047"/>
                </a:cubicBezTo>
                <a:cubicBezTo>
                  <a:pt x="3393901" y="11784"/>
                  <a:pt x="3436078" y="4563"/>
                  <a:pt x="3477708" y="1574"/>
                </a:cubicBezTo>
                <a:close/>
              </a:path>
            </a:pathLst>
          </a:custGeom>
          <a:gradFill>
            <a:gsLst>
              <a:gs pos="0">
                <a:srgbClr val="616F73"/>
              </a:gs>
              <a:gs pos="100000">
                <a:srgbClr val="576469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cxnSp>
        <p:nvCxnSpPr>
          <p:cNvPr id="119" name="直接连接符 118">
            <a:extLst>
              <a:ext uri="{FF2B5EF4-FFF2-40B4-BE49-F238E27FC236}">
                <a16:creationId xmlns:a16="http://schemas.microsoft.com/office/drawing/2014/main" xmlns="" id="{AB867095-D05A-4D09-9F6E-1ADA9BD094CF}"/>
              </a:ext>
            </a:extLst>
          </p:cNvPr>
          <p:cNvCxnSpPr/>
          <p:nvPr/>
        </p:nvCxnSpPr>
        <p:spPr>
          <a:xfrm>
            <a:off x="1107455" y="832735"/>
            <a:ext cx="534481" cy="0"/>
          </a:xfrm>
          <a:prstGeom prst="line">
            <a:avLst/>
          </a:prstGeom>
          <a:ln w="31750">
            <a:solidFill>
              <a:srgbClr val="5764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9" name="组合 338">
            <a:extLst>
              <a:ext uri="{FF2B5EF4-FFF2-40B4-BE49-F238E27FC236}">
                <a16:creationId xmlns:a16="http://schemas.microsoft.com/office/drawing/2014/main" xmlns="" id="{91D29C80-0286-4661-A897-BA5844C81725}"/>
              </a:ext>
            </a:extLst>
          </p:cNvPr>
          <p:cNvGrpSpPr/>
          <p:nvPr/>
        </p:nvGrpSpPr>
        <p:grpSpPr>
          <a:xfrm>
            <a:off x="1101181" y="4206693"/>
            <a:ext cx="3938905" cy="1664494"/>
            <a:chOff x="1217295" y="4094661"/>
            <a:chExt cx="3938905" cy="1664494"/>
          </a:xfrm>
        </p:grpSpPr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xmlns="" id="{224BF414-90E6-4863-BA34-56F40ACE249E}"/>
                </a:ext>
              </a:extLst>
            </p:cNvPr>
            <p:cNvCxnSpPr>
              <a:cxnSpLocks/>
            </p:cNvCxnSpPr>
            <p:nvPr/>
          </p:nvCxnSpPr>
          <p:spPr>
            <a:xfrm>
              <a:off x="1217295" y="5664614"/>
              <a:ext cx="3938905" cy="0"/>
            </a:xfrm>
            <a:prstGeom prst="line">
              <a:avLst/>
            </a:prstGeom>
            <a:ln w="9525">
              <a:solidFill>
                <a:srgbClr val="FF335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xmlns="" id="{69E08B18-E3D1-46F4-A228-A8A369C1C4C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22375" y="4094661"/>
              <a:ext cx="0" cy="1569953"/>
            </a:xfrm>
            <a:prstGeom prst="line">
              <a:avLst/>
            </a:prstGeom>
            <a:ln w="9525">
              <a:solidFill>
                <a:srgbClr val="FF335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CD5DC1D0-EB9F-45BC-9452-4D9062F2D5F0}"/>
                </a:ext>
              </a:extLst>
            </p:cNvPr>
            <p:cNvSpPr/>
            <p:nvPr/>
          </p:nvSpPr>
          <p:spPr>
            <a:xfrm>
              <a:off x="3386938" y="4551784"/>
              <a:ext cx="1072721" cy="329348"/>
            </a:xfrm>
            <a:custGeom>
              <a:avLst/>
              <a:gdLst/>
              <a:ahLst/>
              <a:cxnLst/>
              <a:rect l="l" t="t" r="r" b="b"/>
              <a:pathLst>
                <a:path w="950138" h="291713">
                  <a:moveTo>
                    <a:pt x="858793" y="223263"/>
                  </a:moveTo>
                  <a:cubicBezTo>
                    <a:pt x="872966" y="222887"/>
                    <a:pt x="882403" y="224969"/>
                    <a:pt x="887105" y="229509"/>
                  </a:cubicBezTo>
                  <a:cubicBezTo>
                    <a:pt x="891806" y="234048"/>
                    <a:pt x="893974" y="243298"/>
                    <a:pt x="893607" y="257257"/>
                  </a:cubicBezTo>
                  <a:cubicBezTo>
                    <a:pt x="893974" y="271593"/>
                    <a:pt x="891806" y="281013"/>
                    <a:pt x="887105" y="285518"/>
                  </a:cubicBezTo>
                  <a:cubicBezTo>
                    <a:pt x="882403" y="290023"/>
                    <a:pt x="872966" y="292071"/>
                    <a:pt x="858793" y="291662"/>
                  </a:cubicBezTo>
                  <a:cubicBezTo>
                    <a:pt x="844441" y="292071"/>
                    <a:pt x="834952" y="290023"/>
                    <a:pt x="830328" y="285518"/>
                  </a:cubicBezTo>
                  <a:cubicBezTo>
                    <a:pt x="825703" y="281013"/>
                    <a:pt x="823587" y="271593"/>
                    <a:pt x="823979" y="257257"/>
                  </a:cubicBezTo>
                  <a:cubicBezTo>
                    <a:pt x="823587" y="243298"/>
                    <a:pt x="825703" y="234048"/>
                    <a:pt x="830328" y="229509"/>
                  </a:cubicBezTo>
                  <a:cubicBezTo>
                    <a:pt x="834952" y="224969"/>
                    <a:pt x="844441" y="222887"/>
                    <a:pt x="858793" y="223263"/>
                  </a:cubicBezTo>
                  <a:close/>
                  <a:moveTo>
                    <a:pt x="677818" y="223263"/>
                  </a:moveTo>
                  <a:cubicBezTo>
                    <a:pt x="691991" y="222887"/>
                    <a:pt x="701428" y="224969"/>
                    <a:pt x="706130" y="229509"/>
                  </a:cubicBezTo>
                  <a:cubicBezTo>
                    <a:pt x="710831" y="234048"/>
                    <a:pt x="712999" y="243298"/>
                    <a:pt x="712632" y="257257"/>
                  </a:cubicBezTo>
                  <a:cubicBezTo>
                    <a:pt x="712999" y="271593"/>
                    <a:pt x="710831" y="281013"/>
                    <a:pt x="706130" y="285518"/>
                  </a:cubicBezTo>
                  <a:cubicBezTo>
                    <a:pt x="701428" y="290023"/>
                    <a:pt x="691991" y="292071"/>
                    <a:pt x="677818" y="291662"/>
                  </a:cubicBezTo>
                  <a:cubicBezTo>
                    <a:pt x="663466" y="292071"/>
                    <a:pt x="653977" y="290023"/>
                    <a:pt x="649353" y="285518"/>
                  </a:cubicBezTo>
                  <a:cubicBezTo>
                    <a:pt x="644728" y="281013"/>
                    <a:pt x="642612" y="271593"/>
                    <a:pt x="643004" y="257257"/>
                  </a:cubicBezTo>
                  <a:cubicBezTo>
                    <a:pt x="642612" y="243298"/>
                    <a:pt x="644728" y="234048"/>
                    <a:pt x="649353" y="229509"/>
                  </a:cubicBezTo>
                  <a:cubicBezTo>
                    <a:pt x="653977" y="224969"/>
                    <a:pt x="663466" y="222887"/>
                    <a:pt x="677818" y="223263"/>
                  </a:cubicBezTo>
                  <a:close/>
                  <a:moveTo>
                    <a:pt x="496843" y="223263"/>
                  </a:moveTo>
                  <a:cubicBezTo>
                    <a:pt x="511016" y="222887"/>
                    <a:pt x="520453" y="224969"/>
                    <a:pt x="525155" y="229509"/>
                  </a:cubicBezTo>
                  <a:cubicBezTo>
                    <a:pt x="529856" y="234048"/>
                    <a:pt x="532024" y="243298"/>
                    <a:pt x="531657" y="257257"/>
                  </a:cubicBezTo>
                  <a:cubicBezTo>
                    <a:pt x="532024" y="271593"/>
                    <a:pt x="529856" y="281013"/>
                    <a:pt x="525155" y="285518"/>
                  </a:cubicBezTo>
                  <a:cubicBezTo>
                    <a:pt x="520453" y="290023"/>
                    <a:pt x="511016" y="292071"/>
                    <a:pt x="496843" y="291662"/>
                  </a:cubicBezTo>
                  <a:cubicBezTo>
                    <a:pt x="482491" y="292071"/>
                    <a:pt x="473002" y="290023"/>
                    <a:pt x="468378" y="285518"/>
                  </a:cubicBezTo>
                  <a:cubicBezTo>
                    <a:pt x="463753" y="281013"/>
                    <a:pt x="461637" y="271593"/>
                    <a:pt x="462029" y="257257"/>
                  </a:cubicBezTo>
                  <a:cubicBezTo>
                    <a:pt x="461637" y="243298"/>
                    <a:pt x="463753" y="234048"/>
                    <a:pt x="468378" y="229509"/>
                  </a:cubicBezTo>
                  <a:cubicBezTo>
                    <a:pt x="473002" y="224969"/>
                    <a:pt x="482491" y="222887"/>
                    <a:pt x="496843" y="223263"/>
                  </a:cubicBezTo>
                  <a:close/>
                  <a:moveTo>
                    <a:pt x="0" y="130556"/>
                  </a:moveTo>
                  <a:lnTo>
                    <a:pt x="22631" y="130556"/>
                  </a:lnTo>
                  <a:lnTo>
                    <a:pt x="61265" y="195250"/>
                  </a:lnTo>
                  <a:lnTo>
                    <a:pt x="62865" y="195250"/>
                  </a:lnTo>
                  <a:lnTo>
                    <a:pt x="101270" y="130556"/>
                  </a:lnTo>
                  <a:lnTo>
                    <a:pt x="122987" y="130556"/>
                  </a:lnTo>
                  <a:lnTo>
                    <a:pt x="77724" y="200050"/>
                  </a:lnTo>
                  <a:lnTo>
                    <a:pt x="107213" y="200050"/>
                  </a:lnTo>
                  <a:lnTo>
                    <a:pt x="107213" y="214681"/>
                  </a:lnTo>
                  <a:lnTo>
                    <a:pt x="71094" y="214681"/>
                  </a:lnTo>
                  <a:lnTo>
                    <a:pt x="71094" y="232740"/>
                  </a:lnTo>
                  <a:lnTo>
                    <a:pt x="107213" y="232740"/>
                  </a:lnTo>
                  <a:lnTo>
                    <a:pt x="107213" y="247142"/>
                  </a:lnTo>
                  <a:lnTo>
                    <a:pt x="71094" y="247142"/>
                  </a:lnTo>
                  <a:lnTo>
                    <a:pt x="71094" y="289204"/>
                  </a:lnTo>
                  <a:lnTo>
                    <a:pt x="51892" y="289204"/>
                  </a:lnTo>
                  <a:lnTo>
                    <a:pt x="51892" y="247142"/>
                  </a:lnTo>
                  <a:lnTo>
                    <a:pt x="16002" y="247142"/>
                  </a:lnTo>
                  <a:lnTo>
                    <a:pt x="16002" y="232740"/>
                  </a:lnTo>
                  <a:lnTo>
                    <a:pt x="51892" y="232740"/>
                  </a:lnTo>
                  <a:lnTo>
                    <a:pt x="51892" y="214681"/>
                  </a:lnTo>
                  <a:lnTo>
                    <a:pt x="16002" y="214681"/>
                  </a:lnTo>
                  <a:lnTo>
                    <a:pt x="16002" y="200050"/>
                  </a:lnTo>
                  <a:lnTo>
                    <a:pt x="45263" y="200050"/>
                  </a:lnTo>
                  <a:close/>
                  <a:moveTo>
                    <a:pt x="312372" y="66395"/>
                  </a:moveTo>
                  <a:lnTo>
                    <a:pt x="238649" y="175752"/>
                  </a:lnTo>
                  <a:lnTo>
                    <a:pt x="238649" y="178209"/>
                  </a:lnTo>
                  <a:lnTo>
                    <a:pt x="314830" y="178209"/>
                  </a:lnTo>
                  <a:lnTo>
                    <a:pt x="314830" y="66395"/>
                  </a:lnTo>
                  <a:close/>
                  <a:moveTo>
                    <a:pt x="302542" y="4959"/>
                  </a:moveTo>
                  <a:lnTo>
                    <a:pt x="371761" y="4959"/>
                  </a:lnTo>
                  <a:lnTo>
                    <a:pt x="371761" y="178209"/>
                  </a:lnTo>
                  <a:lnTo>
                    <a:pt x="402888" y="178209"/>
                  </a:lnTo>
                  <a:lnTo>
                    <a:pt x="402888" y="228587"/>
                  </a:lnTo>
                  <a:lnTo>
                    <a:pt x="371761" y="228587"/>
                  </a:lnTo>
                  <a:lnTo>
                    <a:pt x="371761" y="289204"/>
                  </a:lnTo>
                  <a:lnTo>
                    <a:pt x="314830" y="289204"/>
                  </a:lnTo>
                  <a:lnTo>
                    <a:pt x="314830" y="228587"/>
                  </a:lnTo>
                  <a:lnTo>
                    <a:pt x="188271" y="228587"/>
                  </a:lnTo>
                  <a:lnTo>
                    <a:pt x="188271" y="170427"/>
                  </a:lnTo>
                  <a:close/>
                  <a:moveTo>
                    <a:pt x="855107" y="44"/>
                  </a:moveTo>
                  <a:cubicBezTo>
                    <a:pt x="888453" y="-519"/>
                    <a:pt x="912686" y="4396"/>
                    <a:pt x="927806" y="14789"/>
                  </a:cubicBezTo>
                  <a:cubicBezTo>
                    <a:pt x="942926" y="25182"/>
                    <a:pt x="950367" y="44432"/>
                    <a:pt x="950128" y="72539"/>
                  </a:cubicBezTo>
                  <a:cubicBezTo>
                    <a:pt x="950333" y="90970"/>
                    <a:pt x="947671" y="105407"/>
                    <a:pt x="942141" y="115852"/>
                  </a:cubicBezTo>
                  <a:cubicBezTo>
                    <a:pt x="936612" y="126296"/>
                    <a:pt x="926987" y="136433"/>
                    <a:pt x="913266" y="146263"/>
                  </a:cubicBezTo>
                  <a:cubicBezTo>
                    <a:pt x="901090" y="155128"/>
                    <a:pt x="892984" y="162381"/>
                    <a:pt x="888948" y="168021"/>
                  </a:cubicBezTo>
                  <a:cubicBezTo>
                    <a:pt x="884912" y="173661"/>
                    <a:pt x="883052" y="179788"/>
                    <a:pt x="883367" y="186401"/>
                  </a:cubicBezTo>
                  <a:lnTo>
                    <a:pt x="883367" y="195821"/>
                  </a:lnTo>
                  <a:lnTo>
                    <a:pt x="833399" y="195821"/>
                  </a:lnTo>
                  <a:lnTo>
                    <a:pt x="833399" y="177390"/>
                  </a:lnTo>
                  <a:cubicBezTo>
                    <a:pt x="833203" y="166110"/>
                    <a:pt x="835439" y="156314"/>
                    <a:pt x="840106" y="148003"/>
                  </a:cubicBezTo>
                  <a:cubicBezTo>
                    <a:pt x="844774" y="139692"/>
                    <a:pt x="853050" y="130511"/>
                    <a:pt x="864937" y="120459"/>
                  </a:cubicBezTo>
                  <a:cubicBezTo>
                    <a:pt x="873725" y="113625"/>
                    <a:pt x="879596" y="107430"/>
                    <a:pt x="882548" y="101875"/>
                  </a:cubicBezTo>
                  <a:cubicBezTo>
                    <a:pt x="885501" y="96320"/>
                    <a:pt x="886866" y="89408"/>
                    <a:pt x="886644" y="81140"/>
                  </a:cubicBezTo>
                  <a:cubicBezTo>
                    <a:pt x="886909" y="69143"/>
                    <a:pt x="883820" y="61088"/>
                    <a:pt x="877377" y="56975"/>
                  </a:cubicBezTo>
                  <a:cubicBezTo>
                    <a:pt x="870935" y="52862"/>
                    <a:pt x="859552" y="50951"/>
                    <a:pt x="843229" y="51241"/>
                  </a:cubicBezTo>
                  <a:cubicBezTo>
                    <a:pt x="834696" y="51250"/>
                    <a:pt x="826061" y="51847"/>
                    <a:pt x="817324" y="53033"/>
                  </a:cubicBezTo>
                  <a:cubicBezTo>
                    <a:pt x="808586" y="54219"/>
                    <a:pt x="800565" y="55943"/>
                    <a:pt x="793261" y="58204"/>
                  </a:cubicBezTo>
                  <a:lnTo>
                    <a:pt x="793261" y="7417"/>
                  </a:lnTo>
                  <a:cubicBezTo>
                    <a:pt x="800932" y="5138"/>
                    <a:pt x="810062" y="3346"/>
                    <a:pt x="820651" y="2041"/>
                  </a:cubicBezTo>
                  <a:cubicBezTo>
                    <a:pt x="831240" y="735"/>
                    <a:pt x="842726" y="70"/>
                    <a:pt x="855107" y="44"/>
                  </a:cubicBezTo>
                  <a:close/>
                  <a:moveTo>
                    <a:pt x="674132" y="44"/>
                  </a:moveTo>
                  <a:cubicBezTo>
                    <a:pt x="707478" y="-519"/>
                    <a:pt x="731711" y="4396"/>
                    <a:pt x="746831" y="14789"/>
                  </a:cubicBezTo>
                  <a:cubicBezTo>
                    <a:pt x="761951" y="25182"/>
                    <a:pt x="769392" y="44432"/>
                    <a:pt x="769153" y="72539"/>
                  </a:cubicBezTo>
                  <a:cubicBezTo>
                    <a:pt x="769358" y="90970"/>
                    <a:pt x="766696" y="105407"/>
                    <a:pt x="761166" y="115852"/>
                  </a:cubicBezTo>
                  <a:cubicBezTo>
                    <a:pt x="755637" y="126296"/>
                    <a:pt x="746012" y="136433"/>
                    <a:pt x="732291" y="146263"/>
                  </a:cubicBezTo>
                  <a:cubicBezTo>
                    <a:pt x="720115" y="155128"/>
                    <a:pt x="712009" y="162381"/>
                    <a:pt x="707973" y="168021"/>
                  </a:cubicBezTo>
                  <a:cubicBezTo>
                    <a:pt x="703937" y="173661"/>
                    <a:pt x="702077" y="179788"/>
                    <a:pt x="702392" y="186401"/>
                  </a:cubicBezTo>
                  <a:lnTo>
                    <a:pt x="702392" y="195821"/>
                  </a:lnTo>
                  <a:lnTo>
                    <a:pt x="652424" y="195821"/>
                  </a:lnTo>
                  <a:lnTo>
                    <a:pt x="652424" y="177390"/>
                  </a:lnTo>
                  <a:cubicBezTo>
                    <a:pt x="652228" y="166110"/>
                    <a:pt x="654464" y="156314"/>
                    <a:pt x="659131" y="148003"/>
                  </a:cubicBezTo>
                  <a:cubicBezTo>
                    <a:pt x="663799" y="139692"/>
                    <a:pt x="672075" y="130511"/>
                    <a:pt x="683962" y="120459"/>
                  </a:cubicBezTo>
                  <a:cubicBezTo>
                    <a:pt x="692750" y="113625"/>
                    <a:pt x="698621" y="107430"/>
                    <a:pt x="701573" y="101875"/>
                  </a:cubicBezTo>
                  <a:cubicBezTo>
                    <a:pt x="704526" y="96320"/>
                    <a:pt x="705891" y="89408"/>
                    <a:pt x="705669" y="81140"/>
                  </a:cubicBezTo>
                  <a:cubicBezTo>
                    <a:pt x="705934" y="69143"/>
                    <a:pt x="702845" y="61088"/>
                    <a:pt x="696402" y="56975"/>
                  </a:cubicBezTo>
                  <a:cubicBezTo>
                    <a:pt x="689960" y="52862"/>
                    <a:pt x="678577" y="50951"/>
                    <a:pt x="662254" y="51241"/>
                  </a:cubicBezTo>
                  <a:cubicBezTo>
                    <a:pt x="653721" y="51250"/>
                    <a:pt x="645086" y="51847"/>
                    <a:pt x="636349" y="53033"/>
                  </a:cubicBezTo>
                  <a:cubicBezTo>
                    <a:pt x="627611" y="54219"/>
                    <a:pt x="619590" y="55943"/>
                    <a:pt x="612286" y="58204"/>
                  </a:cubicBezTo>
                  <a:lnTo>
                    <a:pt x="612286" y="7417"/>
                  </a:lnTo>
                  <a:cubicBezTo>
                    <a:pt x="619957" y="5138"/>
                    <a:pt x="629087" y="3346"/>
                    <a:pt x="639676" y="2041"/>
                  </a:cubicBezTo>
                  <a:cubicBezTo>
                    <a:pt x="650265" y="735"/>
                    <a:pt x="661751" y="70"/>
                    <a:pt x="674132" y="44"/>
                  </a:cubicBezTo>
                  <a:close/>
                  <a:moveTo>
                    <a:pt x="493157" y="44"/>
                  </a:moveTo>
                  <a:cubicBezTo>
                    <a:pt x="526503" y="-519"/>
                    <a:pt x="550736" y="4396"/>
                    <a:pt x="565856" y="14789"/>
                  </a:cubicBezTo>
                  <a:cubicBezTo>
                    <a:pt x="580976" y="25182"/>
                    <a:pt x="588417" y="44432"/>
                    <a:pt x="588178" y="72539"/>
                  </a:cubicBezTo>
                  <a:cubicBezTo>
                    <a:pt x="588383" y="90970"/>
                    <a:pt x="585721" y="105407"/>
                    <a:pt x="580191" y="115852"/>
                  </a:cubicBezTo>
                  <a:cubicBezTo>
                    <a:pt x="574662" y="126296"/>
                    <a:pt x="565037" y="136433"/>
                    <a:pt x="551316" y="146263"/>
                  </a:cubicBezTo>
                  <a:cubicBezTo>
                    <a:pt x="539140" y="155128"/>
                    <a:pt x="531034" y="162381"/>
                    <a:pt x="526998" y="168021"/>
                  </a:cubicBezTo>
                  <a:cubicBezTo>
                    <a:pt x="522962" y="173661"/>
                    <a:pt x="521102" y="179788"/>
                    <a:pt x="521417" y="186401"/>
                  </a:cubicBezTo>
                  <a:lnTo>
                    <a:pt x="521417" y="195821"/>
                  </a:lnTo>
                  <a:lnTo>
                    <a:pt x="471449" y="195821"/>
                  </a:lnTo>
                  <a:lnTo>
                    <a:pt x="471449" y="177390"/>
                  </a:lnTo>
                  <a:cubicBezTo>
                    <a:pt x="471253" y="166110"/>
                    <a:pt x="473489" y="156314"/>
                    <a:pt x="478156" y="148003"/>
                  </a:cubicBezTo>
                  <a:cubicBezTo>
                    <a:pt x="482824" y="139692"/>
                    <a:pt x="491100" y="130511"/>
                    <a:pt x="502987" y="120459"/>
                  </a:cubicBezTo>
                  <a:cubicBezTo>
                    <a:pt x="511775" y="113625"/>
                    <a:pt x="517646" y="107430"/>
                    <a:pt x="520598" y="101875"/>
                  </a:cubicBezTo>
                  <a:cubicBezTo>
                    <a:pt x="523551" y="96320"/>
                    <a:pt x="524916" y="89408"/>
                    <a:pt x="524694" y="81140"/>
                  </a:cubicBezTo>
                  <a:cubicBezTo>
                    <a:pt x="524959" y="69143"/>
                    <a:pt x="521870" y="61088"/>
                    <a:pt x="515427" y="56975"/>
                  </a:cubicBezTo>
                  <a:cubicBezTo>
                    <a:pt x="508985" y="52862"/>
                    <a:pt x="497602" y="50951"/>
                    <a:pt x="481279" y="51241"/>
                  </a:cubicBezTo>
                  <a:cubicBezTo>
                    <a:pt x="472746" y="51250"/>
                    <a:pt x="464111" y="51847"/>
                    <a:pt x="455373" y="53033"/>
                  </a:cubicBezTo>
                  <a:cubicBezTo>
                    <a:pt x="446636" y="54219"/>
                    <a:pt x="438615" y="55943"/>
                    <a:pt x="431311" y="58204"/>
                  </a:cubicBezTo>
                  <a:lnTo>
                    <a:pt x="431311" y="7417"/>
                  </a:lnTo>
                  <a:cubicBezTo>
                    <a:pt x="438982" y="5138"/>
                    <a:pt x="448112" y="3346"/>
                    <a:pt x="458701" y="2041"/>
                  </a:cubicBezTo>
                  <a:cubicBezTo>
                    <a:pt x="469290" y="735"/>
                    <a:pt x="480776" y="70"/>
                    <a:pt x="493157" y="44"/>
                  </a:cubicBezTo>
                  <a:close/>
                </a:path>
              </a:pathLst>
            </a:custGeom>
            <a:gradFill>
              <a:gsLst>
                <a:gs pos="0">
                  <a:srgbClr val="FF335F"/>
                </a:gs>
                <a:gs pos="100000">
                  <a:srgbClr val="FF043C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altLang="zh-CN" dirty="0">
                <a:solidFill>
                  <a:srgbClr val="3F4950"/>
                </a:solidFill>
                <a:latin typeface="+mj-ea"/>
              </a:endParaRPr>
            </a:p>
          </p:txBody>
        </p:sp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xmlns="" id="{71D7A9C8-FB49-4F46-8CA4-3E78FE855D58}"/>
                </a:ext>
              </a:extLst>
            </p:cNvPr>
            <p:cNvSpPr/>
            <p:nvPr/>
          </p:nvSpPr>
          <p:spPr>
            <a:xfrm>
              <a:off x="3348517" y="4946295"/>
              <a:ext cx="1149562" cy="26632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F335F"/>
                </a:gs>
                <a:gs pos="100000">
                  <a:srgbClr val="FF043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DINPro-Medium"/>
                  <a:ea typeface="阿里巴巴普惠体 R"/>
                  <a:cs typeface="+mn-cs"/>
                </a:rPr>
                <a:t>直播间福利价</a:t>
              </a: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xmlns="" id="{456C524E-8A5E-4742-89F4-B455E3482CCA}"/>
                </a:ext>
              </a:extLst>
            </p:cNvPr>
            <p:cNvSpPr/>
            <p:nvPr/>
          </p:nvSpPr>
          <p:spPr>
            <a:xfrm>
              <a:off x="1528539" y="4316182"/>
              <a:ext cx="863146" cy="168771"/>
            </a:xfrm>
            <a:custGeom>
              <a:avLst/>
              <a:gdLst>
                <a:gd name="connsiteX0" fmla="*/ 75019 w 863146"/>
                <a:gd name="connsiteY0" fmla="*/ 137862 h 168771"/>
                <a:gd name="connsiteX1" fmla="*/ 81569 w 863146"/>
                <a:gd name="connsiteY1" fmla="*/ 143466 h 168771"/>
                <a:gd name="connsiteX2" fmla="*/ 89214 w 863146"/>
                <a:gd name="connsiteY2" fmla="*/ 150978 h 168771"/>
                <a:gd name="connsiteX3" fmla="*/ 95974 w 863146"/>
                <a:gd name="connsiteY3" fmla="*/ 158398 h 168771"/>
                <a:gd name="connsiteX4" fmla="*/ 90630 w 863146"/>
                <a:gd name="connsiteY4" fmla="*/ 163951 h 168771"/>
                <a:gd name="connsiteX5" fmla="*/ 80113 w 863146"/>
                <a:gd name="connsiteY5" fmla="*/ 151837 h 168771"/>
                <a:gd name="connsiteX6" fmla="*/ 70304 w 863146"/>
                <a:gd name="connsiteY6" fmla="*/ 142472 h 168771"/>
                <a:gd name="connsiteX7" fmla="*/ 39919 w 863146"/>
                <a:gd name="connsiteY7" fmla="*/ 137757 h 168771"/>
                <a:gd name="connsiteX8" fmla="*/ 45787 w 863146"/>
                <a:gd name="connsiteY8" fmla="*/ 142158 h 168771"/>
                <a:gd name="connsiteX9" fmla="*/ 36409 w 863146"/>
                <a:gd name="connsiteY9" fmla="*/ 154011 h 168771"/>
                <a:gd name="connsiteX10" fmla="*/ 25146 w 863146"/>
                <a:gd name="connsiteY10" fmla="*/ 165313 h 168771"/>
                <a:gd name="connsiteX11" fmla="*/ 19907 w 863146"/>
                <a:gd name="connsiteY11" fmla="*/ 159970 h 168771"/>
                <a:gd name="connsiteX12" fmla="*/ 31288 w 863146"/>
                <a:gd name="connsiteY12" fmla="*/ 149021 h 168771"/>
                <a:gd name="connsiteX13" fmla="*/ 39919 w 863146"/>
                <a:gd name="connsiteY13" fmla="*/ 137757 h 168771"/>
                <a:gd name="connsiteX14" fmla="*/ 38452 w 863146"/>
                <a:gd name="connsiteY14" fmla="*/ 117955 h 168771"/>
                <a:gd name="connsiteX15" fmla="*/ 38452 w 863146"/>
                <a:gd name="connsiteY15" fmla="*/ 126861 h 168771"/>
                <a:gd name="connsiteX16" fmla="*/ 78686 w 863146"/>
                <a:gd name="connsiteY16" fmla="*/ 126861 h 168771"/>
                <a:gd name="connsiteX17" fmla="*/ 78686 w 863146"/>
                <a:gd name="connsiteY17" fmla="*/ 117955 h 168771"/>
                <a:gd name="connsiteX18" fmla="*/ 173717 w 863146"/>
                <a:gd name="connsiteY18" fmla="*/ 111564 h 168771"/>
                <a:gd name="connsiteX19" fmla="*/ 181575 w 863146"/>
                <a:gd name="connsiteY19" fmla="*/ 111983 h 168771"/>
                <a:gd name="connsiteX20" fmla="*/ 181575 w 863146"/>
                <a:gd name="connsiteY20" fmla="*/ 167409 h 168771"/>
                <a:gd name="connsiteX21" fmla="*/ 173717 w 863146"/>
                <a:gd name="connsiteY21" fmla="*/ 167409 h 168771"/>
                <a:gd name="connsiteX22" fmla="*/ 147942 w 863146"/>
                <a:gd name="connsiteY22" fmla="*/ 111354 h 168771"/>
                <a:gd name="connsiteX23" fmla="*/ 155591 w 863146"/>
                <a:gd name="connsiteY23" fmla="*/ 111773 h 168771"/>
                <a:gd name="connsiteX24" fmla="*/ 155591 w 863146"/>
                <a:gd name="connsiteY24" fmla="*/ 125813 h 168771"/>
                <a:gd name="connsiteX25" fmla="*/ 154027 w 863146"/>
                <a:gd name="connsiteY25" fmla="*/ 143307 h 168771"/>
                <a:gd name="connsiteX26" fmla="*/ 148388 w 863146"/>
                <a:gd name="connsiteY26" fmla="*/ 156097 h 168771"/>
                <a:gd name="connsiteX27" fmla="*/ 137255 w 863146"/>
                <a:gd name="connsiteY27" fmla="*/ 168771 h 168771"/>
                <a:gd name="connsiteX28" fmla="*/ 131178 w 863146"/>
                <a:gd name="connsiteY28" fmla="*/ 163951 h 168771"/>
                <a:gd name="connsiteX29" fmla="*/ 141625 w 863146"/>
                <a:gd name="connsiteY29" fmla="*/ 152628 h 168771"/>
                <a:gd name="connsiteX30" fmla="*/ 146646 w 863146"/>
                <a:gd name="connsiteY30" fmla="*/ 141188 h 168771"/>
                <a:gd name="connsiteX31" fmla="*/ 147942 w 863146"/>
                <a:gd name="connsiteY31" fmla="*/ 126023 h 168771"/>
                <a:gd name="connsiteX32" fmla="*/ 38452 w 863146"/>
                <a:gd name="connsiteY32" fmla="*/ 102553 h 168771"/>
                <a:gd name="connsiteX33" fmla="*/ 38452 w 863146"/>
                <a:gd name="connsiteY33" fmla="*/ 111459 h 168771"/>
                <a:gd name="connsiteX34" fmla="*/ 78686 w 863146"/>
                <a:gd name="connsiteY34" fmla="*/ 111459 h 168771"/>
                <a:gd name="connsiteX35" fmla="*/ 78686 w 863146"/>
                <a:gd name="connsiteY35" fmla="*/ 102553 h 168771"/>
                <a:gd name="connsiteX36" fmla="*/ 12782 w 863146"/>
                <a:gd name="connsiteY36" fmla="*/ 78350 h 168771"/>
                <a:gd name="connsiteX37" fmla="*/ 93774 w 863146"/>
                <a:gd name="connsiteY37" fmla="*/ 78350 h 168771"/>
                <a:gd name="connsiteX38" fmla="*/ 93774 w 863146"/>
                <a:gd name="connsiteY38" fmla="*/ 85789 h 168771"/>
                <a:gd name="connsiteX39" fmla="*/ 53959 w 863146"/>
                <a:gd name="connsiteY39" fmla="*/ 85789 h 168771"/>
                <a:gd name="connsiteX40" fmla="*/ 61293 w 863146"/>
                <a:gd name="connsiteY40" fmla="*/ 87256 h 168771"/>
                <a:gd name="connsiteX41" fmla="*/ 60010 w 863146"/>
                <a:gd name="connsiteY41" fmla="*/ 91539 h 168771"/>
                <a:gd name="connsiteX42" fmla="*/ 58569 w 863146"/>
                <a:gd name="connsiteY42" fmla="*/ 96057 h 168771"/>
                <a:gd name="connsiteX43" fmla="*/ 85915 w 863146"/>
                <a:gd name="connsiteY43" fmla="*/ 96057 h 168771"/>
                <a:gd name="connsiteX44" fmla="*/ 85915 w 863146"/>
                <a:gd name="connsiteY44" fmla="*/ 133357 h 168771"/>
                <a:gd name="connsiteX45" fmla="*/ 63284 w 863146"/>
                <a:gd name="connsiteY45" fmla="*/ 133357 h 168771"/>
                <a:gd name="connsiteX46" fmla="*/ 63284 w 863146"/>
                <a:gd name="connsiteY46" fmla="*/ 155045 h 168771"/>
                <a:gd name="connsiteX47" fmla="*/ 60638 w 863146"/>
                <a:gd name="connsiteY47" fmla="*/ 163467 h 168771"/>
                <a:gd name="connsiteX48" fmla="*/ 50921 w 863146"/>
                <a:gd name="connsiteY48" fmla="*/ 166151 h 168771"/>
                <a:gd name="connsiteX49" fmla="*/ 44634 w 863146"/>
                <a:gd name="connsiteY49" fmla="*/ 166780 h 168771"/>
                <a:gd name="connsiteX50" fmla="*/ 42015 w 863146"/>
                <a:gd name="connsiteY50" fmla="*/ 159341 h 168771"/>
                <a:gd name="connsiteX51" fmla="*/ 47882 w 863146"/>
                <a:gd name="connsiteY51" fmla="*/ 158712 h 168771"/>
                <a:gd name="connsiteX52" fmla="*/ 53854 w 863146"/>
                <a:gd name="connsiteY52" fmla="*/ 157102 h 168771"/>
                <a:gd name="connsiteX53" fmla="*/ 55112 w 863146"/>
                <a:gd name="connsiteY53" fmla="*/ 152112 h 168771"/>
                <a:gd name="connsiteX54" fmla="*/ 55112 w 863146"/>
                <a:gd name="connsiteY54" fmla="*/ 133357 h 168771"/>
                <a:gd name="connsiteX55" fmla="*/ 31013 w 863146"/>
                <a:gd name="connsiteY55" fmla="*/ 133357 h 168771"/>
                <a:gd name="connsiteX56" fmla="*/ 31013 w 863146"/>
                <a:gd name="connsiteY56" fmla="*/ 96057 h 168771"/>
                <a:gd name="connsiteX57" fmla="*/ 49978 w 863146"/>
                <a:gd name="connsiteY57" fmla="*/ 96057 h 168771"/>
                <a:gd name="connsiteX58" fmla="*/ 51824 w 863146"/>
                <a:gd name="connsiteY58" fmla="*/ 90884 h 168771"/>
                <a:gd name="connsiteX59" fmla="*/ 53435 w 863146"/>
                <a:gd name="connsiteY59" fmla="*/ 85789 h 168771"/>
                <a:gd name="connsiteX60" fmla="*/ 20641 w 863146"/>
                <a:gd name="connsiteY60" fmla="*/ 85789 h 168771"/>
                <a:gd name="connsiteX61" fmla="*/ 20641 w 863146"/>
                <a:gd name="connsiteY61" fmla="*/ 112611 h 168771"/>
                <a:gd name="connsiteX62" fmla="*/ 19379 w 863146"/>
                <a:gd name="connsiteY62" fmla="*/ 135914 h 168771"/>
                <a:gd name="connsiteX63" fmla="*/ 15161 w 863146"/>
                <a:gd name="connsiteY63" fmla="*/ 152977 h 168771"/>
                <a:gd name="connsiteX64" fmla="*/ 7334 w 863146"/>
                <a:gd name="connsiteY64" fmla="*/ 168457 h 168771"/>
                <a:gd name="connsiteX65" fmla="*/ 0 w 863146"/>
                <a:gd name="connsiteY65" fmla="*/ 163951 h 168771"/>
                <a:gd name="connsiteX66" fmla="*/ 7365 w 863146"/>
                <a:gd name="connsiteY66" fmla="*/ 149977 h 168771"/>
                <a:gd name="connsiteX67" fmla="*/ 11494 w 863146"/>
                <a:gd name="connsiteY67" fmla="*/ 134374 h 168771"/>
                <a:gd name="connsiteX68" fmla="*/ 12782 w 863146"/>
                <a:gd name="connsiteY68" fmla="*/ 112926 h 168771"/>
                <a:gd name="connsiteX69" fmla="*/ 221215 w 863146"/>
                <a:gd name="connsiteY69" fmla="*/ 74755 h 168771"/>
                <a:gd name="connsiteX70" fmla="*/ 234257 w 863146"/>
                <a:gd name="connsiteY70" fmla="*/ 74755 h 168771"/>
                <a:gd name="connsiteX71" fmla="*/ 256518 w 863146"/>
                <a:gd name="connsiteY71" fmla="*/ 112034 h 168771"/>
                <a:gd name="connsiteX72" fmla="*/ 257440 w 863146"/>
                <a:gd name="connsiteY72" fmla="*/ 112034 h 168771"/>
                <a:gd name="connsiteX73" fmla="*/ 279571 w 863146"/>
                <a:gd name="connsiteY73" fmla="*/ 74755 h 168771"/>
                <a:gd name="connsiteX74" fmla="*/ 292085 w 863146"/>
                <a:gd name="connsiteY74" fmla="*/ 74755 h 168771"/>
                <a:gd name="connsiteX75" fmla="*/ 266003 w 863146"/>
                <a:gd name="connsiteY75" fmla="*/ 114800 h 168771"/>
                <a:gd name="connsiteX76" fmla="*/ 282996 w 863146"/>
                <a:gd name="connsiteY76" fmla="*/ 114800 h 168771"/>
                <a:gd name="connsiteX77" fmla="*/ 282996 w 863146"/>
                <a:gd name="connsiteY77" fmla="*/ 123231 h 168771"/>
                <a:gd name="connsiteX78" fmla="*/ 262183 w 863146"/>
                <a:gd name="connsiteY78" fmla="*/ 123231 h 168771"/>
                <a:gd name="connsiteX79" fmla="*/ 262183 w 863146"/>
                <a:gd name="connsiteY79" fmla="*/ 133638 h 168771"/>
                <a:gd name="connsiteX80" fmla="*/ 282996 w 863146"/>
                <a:gd name="connsiteY80" fmla="*/ 133638 h 168771"/>
                <a:gd name="connsiteX81" fmla="*/ 282996 w 863146"/>
                <a:gd name="connsiteY81" fmla="*/ 141937 h 168771"/>
                <a:gd name="connsiteX82" fmla="*/ 262183 w 863146"/>
                <a:gd name="connsiteY82" fmla="*/ 141937 h 168771"/>
                <a:gd name="connsiteX83" fmla="*/ 262183 w 863146"/>
                <a:gd name="connsiteY83" fmla="*/ 166175 h 168771"/>
                <a:gd name="connsiteX84" fmla="*/ 251118 w 863146"/>
                <a:gd name="connsiteY84" fmla="*/ 166175 h 168771"/>
                <a:gd name="connsiteX85" fmla="*/ 251118 w 863146"/>
                <a:gd name="connsiteY85" fmla="*/ 141937 h 168771"/>
                <a:gd name="connsiteX86" fmla="*/ 230436 w 863146"/>
                <a:gd name="connsiteY86" fmla="*/ 141937 h 168771"/>
                <a:gd name="connsiteX87" fmla="*/ 230436 w 863146"/>
                <a:gd name="connsiteY87" fmla="*/ 133638 h 168771"/>
                <a:gd name="connsiteX88" fmla="*/ 251118 w 863146"/>
                <a:gd name="connsiteY88" fmla="*/ 133638 h 168771"/>
                <a:gd name="connsiteX89" fmla="*/ 251118 w 863146"/>
                <a:gd name="connsiteY89" fmla="*/ 123231 h 168771"/>
                <a:gd name="connsiteX90" fmla="*/ 230436 w 863146"/>
                <a:gd name="connsiteY90" fmla="*/ 123231 h 168771"/>
                <a:gd name="connsiteX91" fmla="*/ 230436 w 863146"/>
                <a:gd name="connsiteY91" fmla="*/ 114800 h 168771"/>
                <a:gd name="connsiteX92" fmla="*/ 247297 w 863146"/>
                <a:gd name="connsiteY92" fmla="*/ 114800 h 168771"/>
                <a:gd name="connsiteX93" fmla="*/ 128768 w 863146"/>
                <a:gd name="connsiteY93" fmla="*/ 74369 h 168771"/>
                <a:gd name="connsiteX94" fmla="*/ 136312 w 863146"/>
                <a:gd name="connsiteY94" fmla="*/ 75835 h 168771"/>
                <a:gd name="connsiteX95" fmla="*/ 127302 w 863146"/>
                <a:gd name="connsiteY95" fmla="*/ 97524 h 168771"/>
                <a:gd name="connsiteX96" fmla="*/ 127302 w 863146"/>
                <a:gd name="connsiteY96" fmla="*/ 167514 h 168771"/>
                <a:gd name="connsiteX97" fmla="*/ 119653 w 863146"/>
                <a:gd name="connsiteY97" fmla="*/ 167514 h 168771"/>
                <a:gd name="connsiteX98" fmla="*/ 119653 w 863146"/>
                <a:gd name="connsiteY98" fmla="*/ 111354 h 168771"/>
                <a:gd name="connsiteX99" fmla="*/ 108861 w 863146"/>
                <a:gd name="connsiteY99" fmla="*/ 126861 h 168771"/>
                <a:gd name="connsiteX100" fmla="*/ 103099 w 863146"/>
                <a:gd name="connsiteY100" fmla="*/ 122251 h 168771"/>
                <a:gd name="connsiteX101" fmla="*/ 117859 w 863146"/>
                <a:gd name="connsiteY101" fmla="*/ 100156 h 168771"/>
                <a:gd name="connsiteX102" fmla="*/ 128768 w 863146"/>
                <a:gd name="connsiteY102" fmla="*/ 74369 h 168771"/>
                <a:gd name="connsiteX103" fmla="*/ 159782 w 863146"/>
                <a:gd name="connsiteY103" fmla="*/ 73426 h 168771"/>
                <a:gd name="connsiteX104" fmla="*/ 167430 w 863146"/>
                <a:gd name="connsiteY104" fmla="*/ 73426 h 168771"/>
                <a:gd name="connsiteX105" fmla="*/ 181365 w 863146"/>
                <a:gd name="connsiteY105" fmla="*/ 95415 h 168771"/>
                <a:gd name="connsiteX106" fmla="*/ 201273 w 863146"/>
                <a:gd name="connsiteY106" fmla="*/ 111668 h 168771"/>
                <a:gd name="connsiteX107" fmla="*/ 196558 w 863146"/>
                <a:gd name="connsiteY107" fmla="*/ 118374 h 168771"/>
                <a:gd name="connsiteX108" fmla="*/ 177751 w 863146"/>
                <a:gd name="connsiteY108" fmla="*/ 102199 h 168771"/>
                <a:gd name="connsiteX109" fmla="*/ 163973 w 863146"/>
                <a:gd name="connsiteY109" fmla="*/ 82017 h 168771"/>
                <a:gd name="connsiteX110" fmla="*/ 156736 w 863146"/>
                <a:gd name="connsiteY110" fmla="*/ 95362 h 168771"/>
                <a:gd name="connsiteX111" fmla="*/ 147566 w 863146"/>
                <a:gd name="connsiteY111" fmla="*/ 107124 h 168771"/>
                <a:gd name="connsiteX112" fmla="*/ 134531 w 863146"/>
                <a:gd name="connsiteY112" fmla="*/ 118584 h 168771"/>
                <a:gd name="connsiteX113" fmla="*/ 129502 w 863146"/>
                <a:gd name="connsiteY113" fmla="*/ 112821 h 168771"/>
                <a:gd name="connsiteX114" fmla="*/ 148257 w 863146"/>
                <a:gd name="connsiteY114" fmla="*/ 94538 h 168771"/>
                <a:gd name="connsiteX115" fmla="*/ 159782 w 863146"/>
                <a:gd name="connsiteY115" fmla="*/ 73426 h 168771"/>
                <a:gd name="connsiteX116" fmla="*/ 804845 w 863146"/>
                <a:gd name="connsiteY116" fmla="*/ 27162 h 168771"/>
                <a:gd name="connsiteX117" fmla="*/ 784312 w 863146"/>
                <a:gd name="connsiteY117" fmla="*/ 35157 h 168771"/>
                <a:gd name="connsiteX118" fmla="*/ 777232 w 863146"/>
                <a:gd name="connsiteY118" fmla="*/ 57136 h 168771"/>
                <a:gd name="connsiteX119" fmla="*/ 784164 w 863146"/>
                <a:gd name="connsiteY119" fmla="*/ 77758 h 168771"/>
                <a:gd name="connsiteX120" fmla="*/ 803665 w 863146"/>
                <a:gd name="connsiteY120" fmla="*/ 84750 h 168771"/>
                <a:gd name="connsiteX121" fmla="*/ 824759 w 863146"/>
                <a:gd name="connsiteY121" fmla="*/ 77315 h 168771"/>
                <a:gd name="connsiteX122" fmla="*/ 830807 w 863146"/>
                <a:gd name="connsiteY122" fmla="*/ 58552 h 168771"/>
                <a:gd name="connsiteX123" fmla="*/ 824464 w 863146"/>
                <a:gd name="connsiteY123" fmla="*/ 35777 h 168771"/>
                <a:gd name="connsiteX124" fmla="*/ 804845 w 863146"/>
                <a:gd name="connsiteY124" fmla="*/ 27162 h 168771"/>
                <a:gd name="connsiteX125" fmla="*/ 667628 w 863146"/>
                <a:gd name="connsiteY125" fmla="*/ 27162 h 168771"/>
                <a:gd name="connsiteX126" fmla="*/ 647094 w 863146"/>
                <a:gd name="connsiteY126" fmla="*/ 35157 h 168771"/>
                <a:gd name="connsiteX127" fmla="*/ 640014 w 863146"/>
                <a:gd name="connsiteY127" fmla="*/ 57136 h 168771"/>
                <a:gd name="connsiteX128" fmla="*/ 646947 w 863146"/>
                <a:gd name="connsiteY128" fmla="*/ 77758 h 168771"/>
                <a:gd name="connsiteX129" fmla="*/ 666447 w 863146"/>
                <a:gd name="connsiteY129" fmla="*/ 84750 h 168771"/>
                <a:gd name="connsiteX130" fmla="*/ 687541 w 863146"/>
                <a:gd name="connsiteY130" fmla="*/ 77315 h 168771"/>
                <a:gd name="connsiteX131" fmla="*/ 693590 w 863146"/>
                <a:gd name="connsiteY131" fmla="*/ 58552 h 168771"/>
                <a:gd name="connsiteX132" fmla="*/ 687246 w 863146"/>
                <a:gd name="connsiteY132" fmla="*/ 35777 h 168771"/>
                <a:gd name="connsiteX133" fmla="*/ 667628 w 863146"/>
                <a:gd name="connsiteY133" fmla="*/ 27162 h 168771"/>
                <a:gd name="connsiteX134" fmla="*/ 490996 w 863146"/>
                <a:gd name="connsiteY134" fmla="*/ 2380 h 168771"/>
                <a:gd name="connsiteX135" fmla="*/ 575489 w 863146"/>
                <a:gd name="connsiteY135" fmla="*/ 2380 h 168771"/>
                <a:gd name="connsiteX136" fmla="*/ 575489 w 863146"/>
                <a:gd name="connsiteY136" fmla="*/ 31410 h 168771"/>
                <a:gd name="connsiteX137" fmla="*/ 518374 w 863146"/>
                <a:gd name="connsiteY137" fmla="*/ 31410 h 168771"/>
                <a:gd name="connsiteX138" fmla="*/ 513181 w 863146"/>
                <a:gd name="connsiteY138" fmla="*/ 65160 h 168771"/>
                <a:gd name="connsiteX139" fmla="*/ 521471 w 863146"/>
                <a:gd name="connsiteY139" fmla="*/ 63892 h 168771"/>
                <a:gd name="connsiteX140" fmla="*/ 530646 w 863146"/>
                <a:gd name="connsiteY140" fmla="*/ 63508 h 168771"/>
                <a:gd name="connsiteX141" fmla="*/ 572067 w 863146"/>
                <a:gd name="connsiteY141" fmla="*/ 75929 h 168771"/>
                <a:gd name="connsiteX142" fmla="*/ 585873 w 863146"/>
                <a:gd name="connsiteY142" fmla="*/ 114015 h 168771"/>
                <a:gd name="connsiteX143" fmla="*/ 567287 w 863146"/>
                <a:gd name="connsiteY143" fmla="*/ 155436 h 168771"/>
                <a:gd name="connsiteX144" fmla="*/ 515778 w 863146"/>
                <a:gd name="connsiteY144" fmla="*/ 168535 h 168771"/>
                <a:gd name="connsiteX145" fmla="*/ 496897 w 863146"/>
                <a:gd name="connsiteY145" fmla="*/ 167797 h 168771"/>
                <a:gd name="connsiteX146" fmla="*/ 480139 w 863146"/>
                <a:gd name="connsiteY146" fmla="*/ 165467 h 168771"/>
                <a:gd name="connsiteX147" fmla="*/ 480139 w 863146"/>
                <a:gd name="connsiteY147" fmla="*/ 136201 h 168771"/>
                <a:gd name="connsiteX148" fmla="*/ 495923 w 863146"/>
                <a:gd name="connsiteY148" fmla="*/ 139181 h 168771"/>
                <a:gd name="connsiteX149" fmla="*/ 512945 w 863146"/>
                <a:gd name="connsiteY149" fmla="*/ 140213 h 168771"/>
                <a:gd name="connsiteX150" fmla="*/ 539644 w 863146"/>
                <a:gd name="connsiteY150" fmla="*/ 134873 h 168771"/>
                <a:gd name="connsiteX151" fmla="*/ 550236 w 863146"/>
                <a:gd name="connsiteY151" fmla="*/ 114487 h 168771"/>
                <a:gd name="connsiteX152" fmla="*/ 541503 w 863146"/>
                <a:gd name="connsiteY152" fmla="*/ 94781 h 168771"/>
                <a:gd name="connsiteX153" fmla="*/ 513653 w 863146"/>
                <a:gd name="connsiteY153" fmla="*/ 89234 h 168771"/>
                <a:gd name="connsiteX154" fmla="*/ 496719 w 863146"/>
                <a:gd name="connsiteY154" fmla="*/ 90296 h 168771"/>
                <a:gd name="connsiteX155" fmla="*/ 479431 w 863146"/>
                <a:gd name="connsiteY155" fmla="*/ 92774 h 168771"/>
                <a:gd name="connsiteX156" fmla="*/ 353778 w 863146"/>
                <a:gd name="connsiteY156" fmla="*/ 2380 h 168771"/>
                <a:gd name="connsiteX157" fmla="*/ 438271 w 863146"/>
                <a:gd name="connsiteY157" fmla="*/ 2380 h 168771"/>
                <a:gd name="connsiteX158" fmla="*/ 438271 w 863146"/>
                <a:gd name="connsiteY158" fmla="*/ 31410 h 168771"/>
                <a:gd name="connsiteX159" fmla="*/ 381156 w 863146"/>
                <a:gd name="connsiteY159" fmla="*/ 31410 h 168771"/>
                <a:gd name="connsiteX160" fmla="*/ 375964 w 863146"/>
                <a:gd name="connsiteY160" fmla="*/ 65160 h 168771"/>
                <a:gd name="connsiteX161" fmla="*/ 384254 w 863146"/>
                <a:gd name="connsiteY161" fmla="*/ 63892 h 168771"/>
                <a:gd name="connsiteX162" fmla="*/ 393429 w 863146"/>
                <a:gd name="connsiteY162" fmla="*/ 63508 h 168771"/>
                <a:gd name="connsiteX163" fmla="*/ 434849 w 863146"/>
                <a:gd name="connsiteY163" fmla="*/ 75929 h 168771"/>
                <a:gd name="connsiteX164" fmla="*/ 448656 w 863146"/>
                <a:gd name="connsiteY164" fmla="*/ 114015 h 168771"/>
                <a:gd name="connsiteX165" fmla="*/ 430070 w 863146"/>
                <a:gd name="connsiteY165" fmla="*/ 155436 h 168771"/>
                <a:gd name="connsiteX166" fmla="*/ 378560 w 863146"/>
                <a:gd name="connsiteY166" fmla="*/ 168535 h 168771"/>
                <a:gd name="connsiteX167" fmla="*/ 359679 w 863146"/>
                <a:gd name="connsiteY167" fmla="*/ 167797 h 168771"/>
                <a:gd name="connsiteX168" fmla="*/ 342922 w 863146"/>
                <a:gd name="connsiteY168" fmla="*/ 165467 h 168771"/>
                <a:gd name="connsiteX169" fmla="*/ 342922 w 863146"/>
                <a:gd name="connsiteY169" fmla="*/ 136201 h 168771"/>
                <a:gd name="connsiteX170" fmla="*/ 358705 w 863146"/>
                <a:gd name="connsiteY170" fmla="*/ 139181 h 168771"/>
                <a:gd name="connsiteX171" fmla="*/ 375728 w 863146"/>
                <a:gd name="connsiteY171" fmla="*/ 140213 h 168771"/>
                <a:gd name="connsiteX172" fmla="*/ 402427 w 863146"/>
                <a:gd name="connsiteY172" fmla="*/ 134873 h 168771"/>
                <a:gd name="connsiteX173" fmla="*/ 413018 w 863146"/>
                <a:gd name="connsiteY173" fmla="*/ 114487 h 168771"/>
                <a:gd name="connsiteX174" fmla="*/ 404285 w 863146"/>
                <a:gd name="connsiteY174" fmla="*/ 94781 h 168771"/>
                <a:gd name="connsiteX175" fmla="*/ 376435 w 863146"/>
                <a:gd name="connsiteY175" fmla="*/ 89234 h 168771"/>
                <a:gd name="connsiteX176" fmla="*/ 359501 w 863146"/>
                <a:gd name="connsiteY176" fmla="*/ 90296 h 168771"/>
                <a:gd name="connsiteX177" fmla="*/ 342214 w 863146"/>
                <a:gd name="connsiteY177" fmla="*/ 92774 h 168771"/>
                <a:gd name="connsiteX178" fmla="*/ 804137 w 863146"/>
                <a:gd name="connsiteY178" fmla="*/ 20 h 168771"/>
                <a:gd name="connsiteX179" fmla="*/ 846207 w 863146"/>
                <a:gd name="connsiteY179" fmla="*/ 14712 h 168771"/>
                <a:gd name="connsiteX180" fmla="*/ 863141 w 863146"/>
                <a:gd name="connsiteY180" fmla="*/ 67993 h 168771"/>
                <a:gd name="connsiteX181" fmla="*/ 854330 w 863146"/>
                <a:gd name="connsiteY181" fmla="*/ 122967 h 168771"/>
                <a:gd name="connsiteX182" fmla="*/ 824434 w 863146"/>
                <a:gd name="connsiteY182" fmla="*/ 157067 h 168771"/>
                <a:gd name="connsiteX183" fmla="*/ 768263 w 863146"/>
                <a:gd name="connsiteY183" fmla="*/ 168771 h 168771"/>
                <a:gd name="connsiteX184" fmla="*/ 768263 w 863146"/>
                <a:gd name="connsiteY184" fmla="*/ 139269 h 168771"/>
                <a:gd name="connsiteX185" fmla="*/ 810510 w 863146"/>
                <a:gd name="connsiteY185" fmla="*/ 129622 h 168771"/>
                <a:gd name="connsiteX186" fmla="*/ 828682 w 863146"/>
                <a:gd name="connsiteY186" fmla="*/ 100327 h 168771"/>
                <a:gd name="connsiteX187" fmla="*/ 827739 w 863146"/>
                <a:gd name="connsiteY187" fmla="*/ 100327 h 168771"/>
                <a:gd name="connsiteX188" fmla="*/ 815318 w 863146"/>
                <a:gd name="connsiteY188" fmla="*/ 106965 h 168771"/>
                <a:gd name="connsiteX189" fmla="*/ 797765 w 863146"/>
                <a:gd name="connsiteY189" fmla="*/ 109531 h 168771"/>
                <a:gd name="connsiteX190" fmla="*/ 759147 w 863146"/>
                <a:gd name="connsiteY190" fmla="*/ 96403 h 168771"/>
                <a:gd name="connsiteX191" fmla="*/ 745842 w 863146"/>
                <a:gd name="connsiteY191" fmla="*/ 57608 h 168771"/>
                <a:gd name="connsiteX192" fmla="*/ 759855 w 863146"/>
                <a:gd name="connsiteY192" fmla="*/ 16158 h 168771"/>
                <a:gd name="connsiteX193" fmla="*/ 804137 w 863146"/>
                <a:gd name="connsiteY193" fmla="*/ 20 h 168771"/>
                <a:gd name="connsiteX194" fmla="*/ 666920 w 863146"/>
                <a:gd name="connsiteY194" fmla="*/ 20 h 168771"/>
                <a:gd name="connsiteX195" fmla="*/ 708989 w 863146"/>
                <a:gd name="connsiteY195" fmla="*/ 14712 h 168771"/>
                <a:gd name="connsiteX196" fmla="*/ 725923 w 863146"/>
                <a:gd name="connsiteY196" fmla="*/ 67993 h 168771"/>
                <a:gd name="connsiteX197" fmla="*/ 717112 w 863146"/>
                <a:gd name="connsiteY197" fmla="*/ 122967 h 168771"/>
                <a:gd name="connsiteX198" fmla="*/ 687217 w 863146"/>
                <a:gd name="connsiteY198" fmla="*/ 157067 h 168771"/>
                <a:gd name="connsiteX199" fmla="*/ 631045 w 863146"/>
                <a:gd name="connsiteY199" fmla="*/ 168771 h 168771"/>
                <a:gd name="connsiteX200" fmla="*/ 631045 w 863146"/>
                <a:gd name="connsiteY200" fmla="*/ 139269 h 168771"/>
                <a:gd name="connsiteX201" fmla="*/ 673292 w 863146"/>
                <a:gd name="connsiteY201" fmla="*/ 129622 h 168771"/>
                <a:gd name="connsiteX202" fmla="*/ 691465 w 863146"/>
                <a:gd name="connsiteY202" fmla="*/ 100327 h 168771"/>
                <a:gd name="connsiteX203" fmla="*/ 690521 w 863146"/>
                <a:gd name="connsiteY203" fmla="*/ 100327 h 168771"/>
                <a:gd name="connsiteX204" fmla="*/ 678101 w 863146"/>
                <a:gd name="connsiteY204" fmla="*/ 106965 h 168771"/>
                <a:gd name="connsiteX205" fmla="*/ 660547 w 863146"/>
                <a:gd name="connsiteY205" fmla="*/ 109531 h 168771"/>
                <a:gd name="connsiteX206" fmla="*/ 621929 w 863146"/>
                <a:gd name="connsiteY206" fmla="*/ 96403 h 168771"/>
                <a:gd name="connsiteX207" fmla="*/ 608624 w 863146"/>
                <a:gd name="connsiteY207" fmla="*/ 57608 h 168771"/>
                <a:gd name="connsiteX208" fmla="*/ 622638 w 863146"/>
                <a:gd name="connsiteY208" fmla="*/ 16158 h 168771"/>
                <a:gd name="connsiteX209" fmla="*/ 666920 w 863146"/>
                <a:gd name="connsiteY209" fmla="*/ 20 h 168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</a:cxnLst>
              <a:rect l="l" t="t" r="r" b="b"/>
              <a:pathLst>
                <a:path w="863146" h="168771">
                  <a:moveTo>
                    <a:pt x="75019" y="137862"/>
                  </a:moveTo>
                  <a:cubicBezTo>
                    <a:pt x="76855" y="139245"/>
                    <a:pt x="79038" y="141113"/>
                    <a:pt x="81569" y="143466"/>
                  </a:cubicBezTo>
                  <a:cubicBezTo>
                    <a:pt x="84100" y="145819"/>
                    <a:pt x="86648" y="148323"/>
                    <a:pt x="89214" y="150978"/>
                  </a:cubicBezTo>
                  <a:cubicBezTo>
                    <a:pt x="91780" y="153634"/>
                    <a:pt x="94033" y="156107"/>
                    <a:pt x="95974" y="158398"/>
                  </a:cubicBezTo>
                  <a:lnTo>
                    <a:pt x="90630" y="163951"/>
                  </a:lnTo>
                  <a:cubicBezTo>
                    <a:pt x="87288" y="159644"/>
                    <a:pt x="83783" y="155606"/>
                    <a:pt x="80113" y="151837"/>
                  </a:cubicBezTo>
                  <a:cubicBezTo>
                    <a:pt x="76444" y="148067"/>
                    <a:pt x="73174" y="144945"/>
                    <a:pt x="70304" y="142472"/>
                  </a:cubicBezTo>
                  <a:close/>
                  <a:moveTo>
                    <a:pt x="39919" y="137757"/>
                  </a:moveTo>
                  <a:lnTo>
                    <a:pt x="45787" y="142158"/>
                  </a:lnTo>
                  <a:cubicBezTo>
                    <a:pt x="43316" y="145958"/>
                    <a:pt x="40190" y="149909"/>
                    <a:pt x="36409" y="154011"/>
                  </a:cubicBezTo>
                  <a:cubicBezTo>
                    <a:pt x="32629" y="158112"/>
                    <a:pt x="28874" y="161880"/>
                    <a:pt x="25146" y="165313"/>
                  </a:cubicBezTo>
                  <a:lnTo>
                    <a:pt x="19907" y="159970"/>
                  </a:lnTo>
                  <a:cubicBezTo>
                    <a:pt x="23878" y="156634"/>
                    <a:pt x="27671" y="152985"/>
                    <a:pt x="31288" y="149021"/>
                  </a:cubicBezTo>
                  <a:cubicBezTo>
                    <a:pt x="34905" y="145057"/>
                    <a:pt x="37782" y="141302"/>
                    <a:pt x="39919" y="137757"/>
                  </a:cubicBezTo>
                  <a:close/>
                  <a:moveTo>
                    <a:pt x="38452" y="117955"/>
                  </a:moveTo>
                  <a:lnTo>
                    <a:pt x="38452" y="126861"/>
                  </a:lnTo>
                  <a:lnTo>
                    <a:pt x="78686" y="126861"/>
                  </a:lnTo>
                  <a:lnTo>
                    <a:pt x="78686" y="117955"/>
                  </a:lnTo>
                  <a:close/>
                  <a:moveTo>
                    <a:pt x="173717" y="111564"/>
                  </a:moveTo>
                  <a:lnTo>
                    <a:pt x="181575" y="111983"/>
                  </a:lnTo>
                  <a:lnTo>
                    <a:pt x="181575" y="167409"/>
                  </a:lnTo>
                  <a:lnTo>
                    <a:pt x="173717" y="167409"/>
                  </a:lnTo>
                  <a:close/>
                  <a:moveTo>
                    <a:pt x="147942" y="111354"/>
                  </a:moveTo>
                  <a:lnTo>
                    <a:pt x="155591" y="111773"/>
                  </a:lnTo>
                  <a:lnTo>
                    <a:pt x="155591" y="125813"/>
                  </a:lnTo>
                  <a:cubicBezTo>
                    <a:pt x="155630" y="132810"/>
                    <a:pt x="155109" y="138642"/>
                    <a:pt x="154027" y="143307"/>
                  </a:cubicBezTo>
                  <a:cubicBezTo>
                    <a:pt x="152945" y="147972"/>
                    <a:pt x="151065" y="152235"/>
                    <a:pt x="148388" y="156097"/>
                  </a:cubicBezTo>
                  <a:cubicBezTo>
                    <a:pt x="145712" y="159959"/>
                    <a:pt x="142000" y="164183"/>
                    <a:pt x="137255" y="168771"/>
                  </a:cubicBezTo>
                  <a:lnTo>
                    <a:pt x="131178" y="163951"/>
                  </a:lnTo>
                  <a:cubicBezTo>
                    <a:pt x="135706" y="159895"/>
                    <a:pt x="139188" y="156121"/>
                    <a:pt x="141625" y="152628"/>
                  </a:cubicBezTo>
                  <a:cubicBezTo>
                    <a:pt x="144061" y="149135"/>
                    <a:pt x="145735" y="145321"/>
                    <a:pt x="146646" y="141188"/>
                  </a:cubicBezTo>
                  <a:cubicBezTo>
                    <a:pt x="147557" y="137054"/>
                    <a:pt x="147989" y="131999"/>
                    <a:pt x="147942" y="126023"/>
                  </a:cubicBezTo>
                  <a:close/>
                  <a:moveTo>
                    <a:pt x="38452" y="102553"/>
                  </a:moveTo>
                  <a:lnTo>
                    <a:pt x="38452" y="111459"/>
                  </a:lnTo>
                  <a:lnTo>
                    <a:pt x="78686" y="111459"/>
                  </a:lnTo>
                  <a:lnTo>
                    <a:pt x="78686" y="102553"/>
                  </a:lnTo>
                  <a:close/>
                  <a:moveTo>
                    <a:pt x="12782" y="78350"/>
                  </a:moveTo>
                  <a:lnTo>
                    <a:pt x="93774" y="78350"/>
                  </a:lnTo>
                  <a:lnTo>
                    <a:pt x="93774" y="85789"/>
                  </a:lnTo>
                  <a:lnTo>
                    <a:pt x="53959" y="85789"/>
                  </a:lnTo>
                  <a:lnTo>
                    <a:pt x="61293" y="87256"/>
                  </a:lnTo>
                  <a:cubicBezTo>
                    <a:pt x="60918" y="88585"/>
                    <a:pt x="60490" y="90013"/>
                    <a:pt x="60010" y="91539"/>
                  </a:cubicBezTo>
                  <a:cubicBezTo>
                    <a:pt x="59530" y="93064"/>
                    <a:pt x="59049" y="94570"/>
                    <a:pt x="58569" y="96057"/>
                  </a:cubicBezTo>
                  <a:lnTo>
                    <a:pt x="85915" y="96057"/>
                  </a:lnTo>
                  <a:lnTo>
                    <a:pt x="85915" y="133357"/>
                  </a:lnTo>
                  <a:lnTo>
                    <a:pt x="63284" y="133357"/>
                  </a:lnTo>
                  <a:lnTo>
                    <a:pt x="63284" y="155045"/>
                  </a:lnTo>
                  <a:cubicBezTo>
                    <a:pt x="63358" y="159208"/>
                    <a:pt x="62476" y="162015"/>
                    <a:pt x="60638" y="163467"/>
                  </a:cubicBezTo>
                  <a:cubicBezTo>
                    <a:pt x="58801" y="164918"/>
                    <a:pt x="55561" y="165813"/>
                    <a:pt x="50921" y="166151"/>
                  </a:cubicBezTo>
                  <a:lnTo>
                    <a:pt x="44634" y="166780"/>
                  </a:lnTo>
                  <a:lnTo>
                    <a:pt x="42015" y="159341"/>
                  </a:lnTo>
                  <a:lnTo>
                    <a:pt x="47882" y="158712"/>
                  </a:lnTo>
                  <a:cubicBezTo>
                    <a:pt x="50934" y="158483"/>
                    <a:pt x="52924" y="157946"/>
                    <a:pt x="53854" y="157102"/>
                  </a:cubicBezTo>
                  <a:cubicBezTo>
                    <a:pt x="54784" y="156257"/>
                    <a:pt x="55203" y="154593"/>
                    <a:pt x="55112" y="152112"/>
                  </a:cubicBezTo>
                  <a:lnTo>
                    <a:pt x="55112" y="133357"/>
                  </a:lnTo>
                  <a:lnTo>
                    <a:pt x="31013" y="133357"/>
                  </a:lnTo>
                  <a:lnTo>
                    <a:pt x="31013" y="96057"/>
                  </a:lnTo>
                  <a:lnTo>
                    <a:pt x="49978" y="96057"/>
                  </a:lnTo>
                  <a:cubicBezTo>
                    <a:pt x="50613" y="94365"/>
                    <a:pt x="51228" y="92641"/>
                    <a:pt x="51824" y="90884"/>
                  </a:cubicBezTo>
                  <a:cubicBezTo>
                    <a:pt x="52420" y="89127"/>
                    <a:pt x="52957" y="87428"/>
                    <a:pt x="53435" y="85789"/>
                  </a:cubicBezTo>
                  <a:lnTo>
                    <a:pt x="20641" y="85789"/>
                  </a:lnTo>
                  <a:lnTo>
                    <a:pt x="20641" y="112611"/>
                  </a:lnTo>
                  <a:cubicBezTo>
                    <a:pt x="20659" y="121807"/>
                    <a:pt x="20238" y="129575"/>
                    <a:pt x="19379" y="135914"/>
                  </a:cubicBezTo>
                  <a:cubicBezTo>
                    <a:pt x="18521" y="142254"/>
                    <a:pt x="17114" y="147941"/>
                    <a:pt x="15161" y="152977"/>
                  </a:cubicBezTo>
                  <a:cubicBezTo>
                    <a:pt x="13208" y="158013"/>
                    <a:pt x="10599" y="163172"/>
                    <a:pt x="7334" y="168457"/>
                  </a:cubicBezTo>
                  <a:lnTo>
                    <a:pt x="0" y="163951"/>
                  </a:lnTo>
                  <a:cubicBezTo>
                    <a:pt x="3027" y="159214"/>
                    <a:pt x="5483" y="154556"/>
                    <a:pt x="7365" y="149977"/>
                  </a:cubicBezTo>
                  <a:cubicBezTo>
                    <a:pt x="9248" y="145399"/>
                    <a:pt x="10624" y="140198"/>
                    <a:pt x="11494" y="134374"/>
                  </a:cubicBezTo>
                  <a:cubicBezTo>
                    <a:pt x="12364" y="128550"/>
                    <a:pt x="12793" y="121400"/>
                    <a:pt x="12782" y="112926"/>
                  </a:cubicBezTo>
                  <a:close/>
                  <a:moveTo>
                    <a:pt x="221215" y="74755"/>
                  </a:moveTo>
                  <a:lnTo>
                    <a:pt x="234257" y="74755"/>
                  </a:lnTo>
                  <a:lnTo>
                    <a:pt x="256518" y="112034"/>
                  </a:lnTo>
                  <a:lnTo>
                    <a:pt x="257440" y="112034"/>
                  </a:lnTo>
                  <a:lnTo>
                    <a:pt x="279571" y="74755"/>
                  </a:lnTo>
                  <a:lnTo>
                    <a:pt x="292085" y="74755"/>
                  </a:lnTo>
                  <a:lnTo>
                    <a:pt x="266003" y="114800"/>
                  </a:lnTo>
                  <a:lnTo>
                    <a:pt x="282996" y="114800"/>
                  </a:lnTo>
                  <a:lnTo>
                    <a:pt x="282996" y="123231"/>
                  </a:lnTo>
                  <a:lnTo>
                    <a:pt x="262183" y="123231"/>
                  </a:lnTo>
                  <a:lnTo>
                    <a:pt x="262183" y="133638"/>
                  </a:lnTo>
                  <a:lnTo>
                    <a:pt x="282996" y="133638"/>
                  </a:lnTo>
                  <a:lnTo>
                    <a:pt x="282996" y="141937"/>
                  </a:lnTo>
                  <a:lnTo>
                    <a:pt x="262183" y="141937"/>
                  </a:lnTo>
                  <a:lnTo>
                    <a:pt x="262183" y="166175"/>
                  </a:lnTo>
                  <a:lnTo>
                    <a:pt x="251118" y="166175"/>
                  </a:lnTo>
                  <a:lnTo>
                    <a:pt x="251118" y="141937"/>
                  </a:lnTo>
                  <a:lnTo>
                    <a:pt x="230436" y="141937"/>
                  </a:lnTo>
                  <a:lnTo>
                    <a:pt x="230436" y="133638"/>
                  </a:lnTo>
                  <a:lnTo>
                    <a:pt x="251118" y="133638"/>
                  </a:lnTo>
                  <a:lnTo>
                    <a:pt x="251118" y="123231"/>
                  </a:lnTo>
                  <a:lnTo>
                    <a:pt x="230436" y="123231"/>
                  </a:lnTo>
                  <a:lnTo>
                    <a:pt x="230436" y="114800"/>
                  </a:lnTo>
                  <a:lnTo>
                    <a:pt x="247297" y="114800"/>
                  </a:lnTo>
                  <a:close/>
                  <a:moveTo>
                    <a:pt x="128768" y="74369"/>
                  </a:moveTo>
                  <a:lnTo>
                    <a:pt x="136312" y="75835"/>
                  </a:lnTo>
                  <a:cubicBezTo>
                    <a:pt x="133675" y="83484"/>
                    <a:pt x="130672" y="90713"/>
                    <a:pt x="127302" y="97524"/>
                  </a:cubicBezTo>
                  <a:lnTo>
                    <a:pt x="127302" y="167514"/>
                  </a:lnTo>
                  <a:lnTo>
                    <a:pt x="119653" y="167514"/>
                  </a:lnTo>
                  <a:lnTo>
                    <a:pt x="119653" y="111354"/>
                  </a:lnTo>
                  <a:cubicBezTo>
                    <a:pt x="116318" y="116680"/>
                    <a:pt x="112720" y="121849"/>
                    <a:pt x="108861" y="126861"/>
                  </a:cubicBezTo>
                  <a:lnTo>
                    <a:pt x="103099" y="122251"/>
                  </a:lnTo>
                  <a:cubicBezTo>
                    <a:pt x="108418" y="115849"/>
                    <a:pt x="113338" y="108484"/>
                    <a:pt x="117859" y="100156"/>
                  </a:cubicBezTo>
                  <a:cubicBezTo>
                    <a:pt x="122379" y="91829"/>
                    <a:pt x="126016" y="83233"/>
                    <a:pt x="128768" y="74369"/>
                  </a:cubicBezTo>
                  <a:close/>
                  <a:moveTo>
                    <a:pt x="159782" y="73426"/>
                  </a:moveTo>
                  <a:lnTo>
                    <a:pt x="167430" y="73426"/>
                  </a:lnTo>
                  <a:cubicBezTo>
                    <a:pt x="170936" y="81469"/>
                    <a:pt x="175581" y="88799"/>
                    <a:pt x="181365" y="95415"/>
                  </a:cubicBezTo>
                  <a:cubicBezTo>
                    <a:pt x="187150" y="102031"/>
                    <a:pt x="193786" y="107449"/>
                    <a:pt x="201273" y="111668"/>
                  </a:cubicBezTo>
                  <a:lnTo>
                    <a:pt x="196558" y="118374"/>
                  </a:lnTo>
                  <a:cubicBezTo>
                    <a:pt x="189398" y="113578"/>
                    <a:pt x="183129" y="108187"/>
                    <a:pt x="177751" y="102199"/>
                  </a:cubicBezTo>
                  <a:cubicBezTo>
                    <a:pt x="172372" y="96212"/>
                    <a:pt x="167780" y="89485"/>
                    <a:pt x="163973" y="82017"/>
                  </a:cubicBezTo>
                  <a:cubicBezTo>
                    <a:pt x="161721" y="86836"/>
                    <a:pt x="159309" y="91285"/>
                    <a:pt x="156736" y="95362"/>
                  </a:cubicBezTo>
                  <a:cubicBezTo>
                    <a:pt x="154162" y="99440"/>
                    <a:pt x="151106" y="103361"/>
                    <a:pt x="147566" y="107124"/>
                  </a:cubicBezTo>
                  <a:cubicBezTo>
                    <a:pt x="144026" y="110888"/>
                    <a:pt x="139681" y="114708"/>
                    <a:pt x="134531" y="118584"/>
                  </a:cubicBezTo>
                  <a:lnTo>
                    <a:pt x="129502" y="112821"/>
                  </a:lnTo>
                  <a:cubicBezTo>
                    <a:pt x="137260" y="107250"/>
                    <a:pt x="143511" y="101156"/>
                    <a:pt x="148257" y="94538"/>
                  </a:cubicBezTo>
                  <a:cubicBezTo>
                    <a:pt x="153002" y="87919"/>
                    <a:pt x="156844" y="80882"/>
                    <a:pt x="159782" y="73426"/>
                  </a:cubicBezTo>
                  <a:close/>
                  <a:moveTo>
                    <a:pt x="804845" y="27162"/>
                  </a:moveTo>
                  <a:cubicBezTo>
                    <a:pt x="795847" y="27246"/>
                    <a:pt x="789003" y="29910"/>
                    <a:pt x="784312" y="35157"/>
                  </a:cubicBezTo>
                  <a:cubicBezTo>
                    <a:pt x="779621" y="40403"/>
                    <a:pt x="777261" y="47730"/>
                    <a:pt x="777232" y="57136"/>
                  </a:cubicBezTo>
                  <a:cubicBezTo>
                    <a:pt x="777286" y="66237"/>
                    <a:pt x="779596" y="73111"/>
                    <a:pt x="784164" y="77758"/>
                  </a:cubicBezTo>
                  <a:cubicBezTo>
                    <a:pt x="788732" y="82405"/>
                    <a:pt x="795233" y="84735"/>
                    <a:pt x="803665" y="84750"/>
                  </a:cubicBezTo>
                  <a:cubicBezTo>
                    <a:pt x="813573" y="84602"/>
                    <a:pt x="820604" y="82124"/>
                    <a:pt x="824759" y="77315"/>
                  </a:cubicBezTo>
                  <a:cubicBezTo>
                    <a:pt x="828914" y="72506"/>
                    <a:pt x="830930" y="66252"/>
                    <a:pt x="830807" y="58552"/>
                  </a:cubicBezTo>
                  <a:cubicBezTo>
                    <a:pt x="830831" y="48983"/>
                    <a:pt x="828717" y="41392"/>
                    <a:pt x="824464" y="35777"/>
                  </a:cubicBezTo>
                  <a:cubicBezTo>
                    <a:pt x="820211" y="30162"/>
                    <a:pt x="813671" y="27290"/>
                    <a:pt x="804845" y="27162"/>
                  </a:cubicBezTo>
                  <a:close/>
                  <a:moveTo>
                    <a:pt x="667628" y="27162"/>
                  </a:moveTo>
                  <a:cubicBezTo>
                    <a:pt x="658630" y="27246"/>
                    <a:pt x="651786" y="29910"/>
                    <a:pt x="647094" y="35157"/>
                  </a:cubicBezTo>
                  <a:cubicBezTo>
                    <a:pt x="642404" y="40403"/>
                    <a:pt x="640043" y="47730"/>
                    <a:pt x="640014" y="57136"/>
                  </a:cubicBezTo>
                  <a:cubicBezTo>
                    <a:pt x="640068" y="66237"/>
                    <a:pt x="642379" y="73111"/>
                    <a:pt x="646947" y="77758"/>
                  </a:cubicBezTo>
                  <a:cubicBezTo>
                    <a:pt x="651515" y="82405"/>
                    <a:pt x="658015" y="84735"/>
                    <a:pt x="666447" y="84750"/>
                  </a:cubicBezTo>
                  <a:cubicBezTo>
                    <a:pt x="676355" y="84602"/>
                    <a:pt x="683387" y="82124"/>
                    <a:pt x="687541" y="77315"/>
                  </a:cubicBezTo>
                  <a:cubicBezTo>
                    <a:pt x="691696" y="72506"/>
                    <a:pt x="693712" y="66252"/>
                    <a:pt x="693590" y="58552"/>
                  </a:cubicBezTo>
                  <a:cubicBezTo>
                    <a:pt x="693614" y="48983"/>
                    <a:pt x="691500" y="41392"/>
                    <a:pt x="687246" y="35777"/>
                  </a:cubicBezTo>
                  <a:cubicBezTo>
                    <a:pt x="682993" y="30162"/>
                    <a:pt x="676454" y="27290"/>
                    <a:pt x="667628" y="27162"/>
                  </a:cubicBezTo>
                  <a:close/>
                  <a:moveTo>
                    <a:pt x="490996" y="2380"/>
                  </a:moveTo>
                  <a:lnTo>
                    <a:pt x="575489" y="2380"/>
                  </a:lnTo>
                  <a:lnTo>
                    <a:pt x="575489" y="31410"/>
                  </a:lnTo>
                  <a:lnTo>
                    <a:pt x="518374" y="31410"/>
                  </a:lnTo>
                  <a:lnTo>
                    <a:pt x="513181" y="65160"/>
                  </a:lnTo>
                  <a:cubicBezTo>
                    <a:pt x="515959" y="64575"/>
                    <a:pt x="518723" y="64152"/>
                    <a:pt x="521471" y="63892"/>
                  </a:cubicBezTo>
                  <a:cubicBezTo>
                    <a:pt x="524220" y="63631"/>
                    <a:pt x="527278" y="63504"/>
                    <a:pt x="530646" y="63508"/>
                  </a:cubicBezTo>
                  <a:cubicBezTo>
                    <a:pt x="549056" y="63474"/>
                    <a:pt x="562862" y="67614"/>
                    <a:pt x="572067" y="75929"/>
                  </a:cubicBezTo>
                  <a:cubicBezTo>
                    <a:pt x="581271" y="84243"/>
                    <a:pt x="585873" y="96939"/>
                    <a:pt x="585873" y="114015"/>
                  </a:cubicBezTo>
                  <a:cubicBezTo>
                    <a:pt x="585696" y="132808"/>
                    <a:pt x="579501" y="146615"/>
                    <a:pt x="567287" y="155436"/>
                  </a:cubicBezTo>
                  <a:cubicBezTo>
                    <a:pt x="555074" y="164257"/>
                    <a:pt x="537904" y="168624"/>
                    <a:pt x="515778" y="168535"/>
                  </a:cubicBezTo>
                  <a:cubicBezTo>
                    <a:pt x="508805" y="168540"/>
                    <a:pt x="502511" y="168294"/>
                    <a:pt x="496897" y="167797"/>
                  </a:cubicBezTo>
                  <a:cubicBezTo>
                    <a:pt x="491281" y="167301"/>
                    <a:pt x="485696" y="166524"/>
                    <a:pt x="480139" y="165467"/>
                  </a:cubicBezTo>
                  <a:lnTo>
                    <a:pt x="480139" y="136201"/>
                  </a:lnTo>
                  <a:cubicBezTo>
                    <a:pt x="485828" y="137504"/>
                    <a:pt x="491089" y="138497"/>
                    <a:pt x="495923" y="139181"/>
                  </a:cubicBezTo>
                  <a:cubicBezTo>
                    <a:pt x="500756" y="139864"/>
                    <a:pt x="506430" y="140208"/>
                    <a:pt x="512945" y="140213"/>
                  </a:cubicBezTo>
                  <a:cubicBezTo>
                    <a:pt x="523895" y="140395"/>
                    <a:pt x="532795" y="138615"/>
                    <a:pt x="539644" y="134873"/>
                  </a:cubicBezTo>
                  <a:cubicBezTo>
                    <a:pt x="546494" y="131132"/>
                    <a:pt x="550024" y="124337"/>
                    <a:pt x="550236" y="114487"/>
                  </a:cubicBezTo>
                  <a:cubicBezTo>
                    <a:pt x="550304" y="105175"/>
                    <a:pt x="547394" y="98606"/>
                    <a:pt x="541503" y="94781"/>
                  </a:cubicBezTo>
                  <a:cubicBezTo>
                    <a:pt x="535612" y="90955"/>
                    <a:pt x="526329" y="89106"/>
                    <a:pt x="513653" y="89234"/>
                  </a:cubicBezTo>
                  <a:cubicBezTo>
                    <a:pt x="508451" y="89264"/>
                    <a:pt x="502806" y="89617"/>
                    <a:pt x="496719" y="90296"/>
                  </a:cubicBezTo>
                  <a:cubicBezTo>
                    <a:pt x="490632" y="90974"/>
                    <a:pt x="484869" y="91801"/>
                    <a:pt x="479431" y="92774"/>
                  </a:cubicBezTo>
                  <a:close/>
                  <a:moveTo>
                    <a:pt x="353778" y="2380"/>
                  </a:moveTo>
                  <a:lnTo>
                    <a:pt x="438271" y="2380"/>
                  </a:lnTo>
                  <a:lnTo>
                    <a:pt x="438271" y="31410"/>
                  </a:lnTo>
                  <a:lnTo>
                    <a:pt x="381156" y="31410"/>
                  </a:lnTo>
                  <a:lnTo>
                    <a:pt x="375964" y="65160"/>
                  </a:lnTo>
                  <a:cubicBezTo>
                    <a:pt x="378742" y="64575"/>
                    <a:pt x="381505" y="64152"/>
                    <a:pt x="384254" y="63892"/>
                  </a:cubicBezTo>
                  <a:cubicBezTo>
                    <a:pt x="387002" y="63631"/>
                    <a:pt x="390061" y="63504"/>
                    <a:pt x="393429" y="63508"/>
                  </a:cubicBezTo>
                  <a:cubicBezTo>
                    <a:pt x="411838" y="63474"/>
                    <a:pt x="425645" y="67614"/>
                    <a:pt x="434849" y="75929"/>
                  </a:cubicBezTo>
                  <a:cubicBezTo>
                    <a:pt x="444054" y="84243"/>
                    <a:pt x="448656" y="96939"/>
                    <a:pt x="448656" y="114015"/>
                  </a:cubicBezTo>
                  <a:cubicBezTo>
                    <a:pt x="448479" y="132808"/>
                    <a:pt x="442284" y="146615"/>
                    <a:pt x="430070" y="155436"/>
                  </a:cubicBezTo>
                  <a:cubicBezTo>
                    <a:pt x="417856" y="164257"/>
                    <a:pt x="400686" y="168624"/>
                    <a:pt x="378560" y="168535"/>
                  </a:cubicBezTo>
                  <a:cubicBezTo>
                    <a:pt x="371588" y="168540"/>
                    <a:pt x="365294" y="168294"/>
                    <a:pt x="359679" y="167797"/>
                  </a:cubicBezTo>
                  <a:cubicBezTo>
                    <a:pt x="354063" y="167301"/>
                    <a:pt x="348478" y="166524"/>
                    <a:pt x="342922" y="165467"/>
                  </a:cubicBezTo>
                  <a:lnTo>
                    <a:pt x="342922" y="136201"/>
                  </a:lnTo>
                  <a:cubicBezTo>
                    <a:pt x="348611" y="137504"/>
                    <a:pt x="353872" y="138497"/>
                    <a:pt x="358705" y="139181"/>
                  </a:cubicBezTo>
                  <a:cubicBezTo>
                    <a:pt x="363539" y="139864"/>
                    <a:pt x="369213" y="140208"/>
                    <a:pt x="375728" y="140213"/>
                  </a:cubicBezTo>
                  <a:cubicBezTo>
                    <a:pt x="386678" y="140395"/>
                    <a:pt x="395578" y="138615"/>
                    <a:pt x="402427" y="134873"/>
                  </a:cubicBezTo>
                  <a:cubicBezTo>
                    <a:pt x="409276" y="131132"/>
                    <a:pt x="412807" y="124337"/>
                    <a:pt x="413018" y="114487"/>
                  </a:cubicBezTo>
                  <a:cubicBezTo>
                    <a:pt x="413087" y="105175"/>
                    <a:pt x="410176" y="98606"/>
                    <a:pt x="404285" y="94781"/>
                  </a:cubicBezTo>
                  <a:cubicBezTo>
                    <a:pt x="398395" y="90955"/>
                    <a:pt x="389112" y="89106"/>
                    <a:pt x="376435" y="89234"/>
                  </a:cubicBezTo>
                  <a:cubicBezTo>
                    <a:pt x="371234" y="89264"/>
                    <a:pt x="365589" y="89617"/>
                    <a:pt x="359501" y="90296"/>
                  </a:cubicBezTo>
                  <a:cubicBezTo>
                    <a:pt x="353415" y="90974"/>
                    <a:pt x="347652" y="91801"/>
                    <a:pt x="342214" y="92774"/>
                  </a:cubicBezTo>
                  <a:close/>
                  <a:moveTo>
                    <a:pt x="804137" y="20"/>
                  </a:moveTo>
                  <a:cubicBezTo>
                    <a:pt x="821258" y="-363"/>
                    <a:pt x="835281" y="4534"/>
                    <a:pt x="846207" y="14712"/>
                  </a:cubicBezTo>
                  <a:cubicBezTo>
                    <a:pt x="857132" y="24890"/>
                    <a:pt x="862777" y="42651"/>
                    <a:pt x="863141" y="67993"/>
                  </a:cubicBezTo>
                  <a:cubicBezTo>
                    <a:pt x="863285" y="89670"/>
                    <a:pt x="860348" y="107994"/>
                    <a:pt x="854330" y="122967"/>
                  </a:cubicBezTo>
                  <a:cubicBezTo>
                    <a:pt x="848311" y="137939"/>
                    <a:pt x="838346" y="149306"/>
                    <a:pt x="824434" y="157067"/>
                  </a:cubicBezTo>
                  <a:cubicBezTo>
                    <a:pt x="810523" y="164827"/>
                    <a:pt x="791799" y="168728"/>
                    <a:pt x="768263" y="168771"/>
                  </a:cubicBezTo>
                  <a:lnTo>
                    <a:pt x="768263" y="139269"/>
                  </a:lnTo>
                  <a:cubicBezTo>
                    <a:pt x="785797" y="139284"/>
                    <a:pt x="799879" y="136068"/>
                    <a:pt x="810510" y="129622"/>
                  </a:cubicBezTo>
                  <a:cubicBezTo>
                    <a:pt x="821140" y="123176"/>
                    <a:pt x="827197" y="113411"/>
                    <a:pt x="828682" y="100327"/>
                  </a:cubicBezTo>
                  <a:lnTo>
                    <a:pt x="827739" y="100327"/>
                  </a:lnTo>
                  <a:cubicBezTo>
                    <a:pt x="824528" y="103085"/>
                    <a:pt x="820388" y="105298"/>
                    <a:pt x="815318" y="106965"/>
                  </a:cubicBezTo>
                  <a:cubicBezTo>
                    <a:pt x="810249" y="108632"/>
                    <a:pt x="804398" y="109487"/>
                    <a:pt x="797765" y="109531"/>
                  </a:cubicBezTo>
                  <a:cubicBezTo>
                    <a:pt x="780836" y="109507"/>
                    <a:pt x="767963" y="105130"/>
                    <a:pt x="759147" y="96403"/>
                  </a:cubicBezTo>
                  <a:cubicBezTo>
                    <a:pt x="750331" y="87675"/>
                    <a:pt x="745896" y="74744"/>
                    <a:pt x="745842" y="57608"/>
                  </a:cubicBezTo>
                  <a:cubicBezTo>
                    <a:pt x="745748" y="40443"/>
                    <a:pt x="750420" y="26626"/>
                    <a:pt x="759855" y="16158"/>
                  </a:cubicBezTo>
                  <a:cubicBezTo>
                    <a:pt x="769291" y="5690"/>
                    <a:pt x="784051" y="311"/>
                    <a:pt x="804137" y="20"/>
                  </a:cubicBezTo>
                  <a:close/>
                  <a:moveTo>
                    <a:pt x="666920" y="20"/>
                  </a:moveTo>
                  <a:cubicBezTo>
                    <a:pt x="684041" y="-363"/>
                    <a:pt x="698064" y="4534"/>
                    <a:pt x="708989" y="14712"/>
                  </a:cubicBezTo>
                  <a:cubicBezTo>
                    <a:pt x="719915" y="24890"/>
                    <a:pt x="725559" y="42651"/>
                    <a:pt x="725923" y="67993"/>
                  </a:cubicBezTo>
                  <a:cubicBezTo>
                    <a:pt x="726068" y="89670"/>
                    <a:pt x="723131" y="107994"/>
                    <a:pt x="717112" y="122967"/>
                  </a:cubicBezTo>
                  <a:cubicBezTo>
                    <a:pt x="711093" y="137939"/>
                    <a:pt x="701129" y="149306"/>
                    <a:pt x="687217" y="157067"/>
                  </a:cubicBezTo>
                  <a:cubicBezTo>
                    <a:pt x="673305" y="164827"/>
                    <a:pt x="654581" y="168728"/>
                    <a:pt x="631045" y="168771"/>
                  </a:cubicBezTo>
                  <a:lnTo>
                    <a:pt x="631045" y="139269"/>
                  </a:lnTo>
                  <a:cubicBezTo>
                    <a:pt x="648579" y="139284"/>
                    <a:pt x="662662" y="136068"/>
                    <a:pt x="673292" y="129622"/>
                  </a:cubicBezTo>
                  <a:cubicBezTo>
                    <a:pt x="683923" y="123176"/>
                    <a:pt x="689980" y="113411"/>
                    <a:pt x="691465" y="100327"/>
                  </a:cubicBezTo>
                  <a:lnTo>
                    <a:pt x="690521" y="100327"/>
                  </a:lnTo>
                  <a:cubicBezTo>
                    <a:pt x="687310" y="103085"/>
                    <a:pt x="683170" y="105298"/>
                    <a:pt x="678101" y="106965"/>
                  </a:cubicBezTo>
                  <a:cubicBezTo>
                    <a:pt x="673032" y="108632"/>
                    <a:pt x="667180" y="109487"/>
                    <a:pt x="660547" y="109531"/>
                  </a:cubicBezTo>
                  <a:cubicBezTo>
                    <a:pt x="643619" y="109507"/>
                    <a:pt x="630746" y="105130"/>
                    <a:pt x="621929" y="96403"/>
                  </a:cubicBezTo>
                  <a:cubicBezTo>
                    <a:pt x="613113" y="87675"/>
                    <a:pt x="608678" y="74744"/>
                    <a:pt x="608624" y="57608"/>
                  </a:cubicBezTo>
                  <a:cubicBezTo>
                    <a:pt x="608531" y="40443"/>
                    <a:pt x="613202" y="26626"/>
                    <a:pt x="622638" y="16158"/>
                  </a:cubicBezTo>
                  <a:cubicBezTo>
                    <a:pt x="632073" y="5690"/>
                    <a:pt x="646834" y="311"/>
                    <a:pt x="666920" y="20"/>
                  </a:cubicBezTo>
                  <a:close/>
                </a:path>
              </a:pathLst>
            </a:custGeom>
            <a:solidFill>
              <a:srgbClr val="616F7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800" dirty="0">
                <a:solidFill>
                  <a:srgbClr val="616F73"/>
                </a:solidFill>
              </a:endParaRPr>
            </a:p>
          </p:txBody>
        </p:sp>
        <p:cxnSp>
          <p:nvCxnSpPr>
            <p:cNvPr id="125" name="直接连接符 124">
              <a:extLst>
                <a:ext uri="{FF2B5EF4-FFF2-40B4-BE49-F238E27FC236}">
                  <a16:creationId xmlns:a16="http://schemas.microsoft.com/office/drawing/2014/main" xmlns="" id="{3550A721-B07B-46DA-921C-69B125E67DCC}"/>
                </a:ext>
              </a:extLst>
            </p:cNvPr>
            <p:cNvCxnSpPr>
              <a:cxnSpLocks/>
            </p:cNvCxnSpPr>
            <p:nvPr/>
          </p:nvCxnSpPr>
          <p:spPr>
            <a:xfrm>
              <a:off x="1748887" y="4433119"/>
              <a:ext cx="675226" cy="0"/>
            </a:xfrm>
            <a:prstGeom prst="line">
              <a:avLst/>
            </a:prstGeom>
            <a:ln w="12700">
              <a:solidFill>
                <a:srgbClr val="5764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xmlns="" id="{0C003897-BF9D-4977-B964-E491E0CEF2B9}"/>
                </a:ext>
              </a:extLst>
            </p:cNvPr>
            <p:cNvSpPr/>
            <p:nvPr/>
          </p:nvSpPr>
          <p:spPr>
            <a:xfrm>
              <a:off x="1997711" y="4739749"/>
              <a:ext cx="1975642" cy="1019406"/>
            </a:xfrm>
            <a:custGeom>
              <a:avLst/>
              <a:gdLst>
                <a:gd name="connsiteX0" fmla="*/ 0 w 2111375"/>
                <a:gd name="connsiteY0" fmla="*/ 0 h 1104900"/>
                <a:gd name="connsiteX1" fmla="*/ 2028825 w 2111375"/>
                <a:gd name="connsiteY1" fmla="*/ 1104900 h 1104900"/>
                <a:gd name="connsiteX2" fmla="*/ 2111375 w 2111375"/>
                <a:gd name="connsiteY2" fmla="*/ 889000 h 1104900"/>
                <a:gd name="connsiteX3" fmla="*/ 0 w 2111375"/>
                <a:gd name="connsiteY3" fmla="*/ 0 h 1104900"/>
                <a:gd name="connsiteX0" fmla="*/ 0 w 2089150"/>
                <a:gd name="connsiteY0" fmla="*/ 0 h 1146175"/>
                <a:gd name="connsiteX1" fmla="*/ 2006600 w 2089150"/>
                <a:gd name="connsiteY1" fmla="*/ 1146175 h 1146175"/>
                <a:gd name="connsiteX2" fmla="*/ 2089150 w 2089150"/>
                <a:gd name="connsiteY2" fmla="*/ 930275 h 1146175"/>
                <a:gd name="connsiteX3" fmla="*/ 0 w 2089150"/>
                <a:gd name="connsiteY3" fmla="*/ 0 h 1146175"/>
                <a:gd name="connsiteX0" fmla="*/ 0 w 2111375"/>
                <a:gd name="connsiteY0" fmla="*/ 0 h 1146175"/>
                <a:gd name="connsiteX1" fmla="*/ 2006600 w 2111375"/>
                <a:gd name="connsiteY1" fmla="*/ 1146175 h 1146175"/>
                <a:gd name="connsiteX2" fmla="*/ 2111375 w 2111375"/>
                <a:gd name="connsiteY2" fmla="*/ 933450 h 1146175"/>
                <a:gd name="connsiteX3" fmla="*/ 0 w 2111375"/>
                <a:gd name="connsiteY3" fmla="*/ 0 h 1146175"/>
                <a:gd name="connsiteX0" fmla="*/ 0 w 2111375"/>
                <a:gd name="connsiteY0" fmla="*/ 0 h 1146175"/>
                <a:gd name="connsiteX1" fmla="*/ 1997075 w 2111375"/>
                <a:gd name="connsiteY1" fmla="*/ 1146175 h 1146175"/>
                <a:gd name="connsiteX2" fmla="*/ 2111375 w 2111375"/>
                <a:gd name="connsiteY2" fmla="*/ 933450 h 1146175"/>
                <a:gd name="connsiteX3" fmla="*/ 0 w 2111375"/>
                <a:gd name="connsiteY3" fmla="*/ 0 h 1146175"/>
                <a:gd name="connsiteX0" fmla="*/ 0 w 2101850"/>
                <a:gd name="connsiteY0" fmla="*/ 0 h 1146175"/>
                <a:gd name="connsiteX1" fmla="*/ 1997075 w 2101850"/>
                <a:gd name="connsiteY1" fmla="*/ 1146175 h 1146175"/>
                <a:gd name="connsiteX2" fmla="*/ 2101850 w 2101850"/>
                <a:gd name="connsiteY2" fmla="*/ 923925 h 1146175"/>
                <a:gd name="connsiteX3" fmla="*/ 0 w 2101850"/>
                <a:gd name="connsiteY3" fmla="*/ 0 h 1146175"/>
                <a:gd name="connsiteX0" fmla="*/ 0 w 2071227"/>
                <a:gd name="connsiteY0" fmla="*/ 0 h 1146175"/>
                <a:gd name="connsiteX1" fmla="*/ 1997075 w 2071227"/>
                <a:gd name="connsiteY1" fmla="*/ 1146175 h 1146175"/>
                <a:gd name="connsiteX2" fmla="*/ 2071227 w 2071227"/>
                <a:gd name="connsiteY2" fmla="*/ 903801 h 1146175"/>
                <a:gd name="connsiteX3" fmla="*/ 0 w 2071227"/>
                <a:gd name="connsiteY3" fmla="*/ 0 h 1146175"/>
                <a:gd name="connsiteX0" fmla="*/ 0 w 2071227"/>
                <a:gd name="connsiteY0" fmla="*/ 0 h 1123177"/>
                <a:gd name="connsiteX1" fmla="*/ 2018276 w 2071227"/>
                <a:gd name="connsiteY1" fmla="*/ 1123177 h 1123177"/>
                <a:gd name="connsiteX2" fmla="*/ 2071227 w 2071227"/>
                <a:gd name="connsiteY2" fmla="*/ 903801 h 1123177"/>
                <a:gd name="connsiteX3" fmla="*/ 0 w 2071227"/>
                <a:gd name="connsiteY3" fmla="*/ 0 h 1123177"/>
                <a:gd name="connsiteX0" fmla="*/ 0 w 2071227"/>
                <a:gd name="connsiteY0" fmla="*/ 0 h 1134676"/>
                <a:gd name="connsiteX1" fmla="*/ 1975875 w 2071227"/>
                <a:gd name="connsiteY1" fmla="*/ 1134676 h 1134676"/>
                <a:gd name="connsiteX2" fmla="*/ 2071227 w 2071227"/>
                <a:gd name="connsiteY2" fmla="*/ 903801 h 1134676"/>
                <a:gd name="connsiteX3" fmla="*/ 0 w 2071227"/>
                <a:gd name="connsiteY3" fmla="*/ 0 h 1134676"/>
                <a:gd name="connsiteX0" fmla="*/ 0 w 2090072"/>
                <a:gd name="connsiteY0" fmla="*/ 0 h 1111678"/>
                <a:gd name="connsiteX1" fmla="*/ 1994720 w 2090072"/>
                <a:gd name="connsiteY1" fmla="*/ 1111678 h 1111678"/>
                <a:gd name="connsiteX2" fmla="*/ 2090072 w 2090072"/>
                <a:gd name="connsiteY2" fmla="*/ 880803 h 1111678"/>
                <a:gd name="connsiteX3" fmla="*/ 0 w 2090072"/>
                <a:gd name="connsiteY3" fmla="*/ 0 h 1111678"/>
                <a:gd name="connsiteX0" fmla="*/ 0 w 2024114"/>
                <a:gd name="connsiteY0" fmla="*/ 0 h 1261168"/>
                <a:gd name="connsiteX1" fmla="*/ 1928762 w 2024114"/>
                <a:gd name="connsiteY1" fmla="*/ 1261168 h 1261168"/>
                <a:gd name="connsiteX2" fmla="*/ 2024114 w 2024114"/>
                <a:gd name="connsiteY2" fmla="*/ 1030293 h 1261168"/>
                <a:gd name="connsiteX3" fmla="*/ 0 w 2024114"/>
                <a:gd name="connsiteY3" fmla="*/ 0 h 1261168"/>
                <a:gd name="connsiteX0" fmla="*/ 0 w 1963810"/>
                <a:gd name="connsiteY0" fmla="*/ 0 h 1233570"/>
                <a:gd name="connsiteX1" fmla="*/ 1868458 w 1963810"/>
                <a:gd name="connsiteY1" fmla="*/ 1233570 h 1233570"/>
                <a:gd name="connsiteX2" fmla="*/ 1963810 w 1963810"/>
                <a:gd name="connsiteY2" fmla="*/ 1002695 h 1233570"/>
                <a:gd name="connsiteX3" fmla="*/ 0 w 1963810"/>
                <a:gd name="connsiteY3" fmla="*/ 0 h 1233570"/>
                <a:gd name="connsiteX0" fmla="*/ 0 w 1966165"/>
                <a:gd name="connsiteY0" fmla="*/ 0 h 1233570"/>
                <a:gd name="connsiteX1" fmla="*/ 1868458 w 1966165"/>
                <a:gd name="connsiteY1" fmla="*/ 1233570 h 1233570"/>
                <a:gd name="connsiteX2" fmla="*/ 1966165 w 1966165"/>
                <a:gd name="connsiteY2" fmla="*/ 1025693 h 1233570"/>
                <a:gd name="connsiteX3" fmla="*/ 0 w 1966165"/>
                <a:gd name="connsiteY3" fmla="*/ 0 h 1233570"/>
                <a:gd name="connsiteX0" fmla="*/ 0 w 1954386"/>
                <a:gd name="connsiteY0" fmla="*/ 0 h 1233570"/>
                <a:gd name="connsiteX1" fmla="*/ 1868458 w 1954386"/>
                <a:gd name="connsiteY1" fmla="*/ 1233570 h 1233570"/>
                <a:gd name="connsiteX2" fmla="*/ 1954386 w 1954386"/>
                <a:gd name="connsiteY2" fmla="*/ 1005569 h 1233570"/>
                <a:gd name="connsiteX3" fmla="*/ 0 w 1954386"/>
                <a:gd name="connsiteY3" fmla="*/ 0 h 1233570"/>
                <a:gd name="connsiteX0" fmla="*/ 0 w 1954386"/>
                <a:gd name="connsiteY0" fmla="*/ 0 h 1230695"/>
                <a:gd name="connsiteX1" fmla="*/ 1863748 w 1954386"/>
                <a:gd name="connsiteY1" fmla="*/ 1230695 h 1230695"/>
                <a:gd name="connsiteX2" fmla="*/ 1954386 w 1954386"/>
                <a:gd name="connsiteY2" fmla="*/ 1005569 h 1230695"/>
                <a:gd name="connsiteX3" fmla="*/ 0 w 1954386"/>
                <a:gd name="connsiteY3" fmla="*/ 0 h 123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54386" h="1230695">
                  <a:moveTo>
                    <a:pt x="0" y="0"/>
                  </a:moveTo>
                  <a:lnTo>
                    <a:pt x="1863748" y="1230695"/>
                  </a:lnTo>
                  <a:lnTo>
                    <a:pt x="1954386" y="100556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335F"/>
                </a:gs>
                <a:gs pos="100000">
                  <a:srgbClr val="FF043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prstClr val="white"/>
                </a:solidFill>
                <a:latin typeface="DINPro-Medium"/>
                <a:ea typeface="阿里巴巴普惠体 R"/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D96E74F1-9374-42D5-95DA-50F35D22768D}"/>
                </a:ext>
              </a:extLst>
            </p:cNvPr>
            <p:cNvSpPr/>
            <p:nvPr/>
          </p:nvSpPr>
          <p:spPr>
            <a:xfrm>
              <a:off x="3832364" y="5571299"/>
              <a:ext cx="181868" cy="181868"/>
            </a:xfrm>
            <a:prstGeom prst="ellipse">
              <a:avLst/>
            </a:prstGeom>
            <a:solidFill>
              <a:srgbClr val="EFF2F3"/>
            </a:solidFill>
            <a:ln w="34925">
              <a:gradFill flip="none" rotWithShape="1">
                <a:gsLst>
                  <a:gs pos="0">
                    <a:srgbClr val="FF335F"/>
                  </a:gs>
                  <a:gs pos="100000">
                    <a:srgbClr val="FF043C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xmlns="" id="{91F2754A-46A8-4F6A-8836-863B28CE54A9}"/>
                </a:ext>
              </a:extLst>
            </p:cNvPr>
            <p:cNvSpPr/>
            <p:nvPr/>
          </p:nvSpPr>
          <p:spPr>
            <a:xfrm>
              <a:off x="1872350" y="4606933"/>
              <a:ext cx="175525" cy="175525"/>
            </a:xfrm>
            <a:prstGeom prst="ellipse">
              <a:avLst/>
            </a:prstGeom>
            <a:solidFill>
              <a:srgbClr val="EFF2F3"/>
            </a:solidFill>
            <a:ln w="19050">
              <a:gradFill>
                <a:gsLst>
                  <a:gs pos="0">
                    <a:srgbClr val="616F73"/>
                  </a:gs>
                  <a:gs pos="100000">
                    <a:srgbClr val="57646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4" name="任意多边形: 形状 213">
            <a:extLst>
              <a:ext uri="{FF2B5EF4-FFF2-40B4-BE49-F238E27FC236}">
                <a16:creationId xmlns:a16="http://schemas.microsoft.com/office/drawing/2014/main" xmlns="" id="{00D26641-3AE1-4519-A468-552EF0137E7A}"/>
              </a:ext>
            </a:extLst>
          </p:cNvPr>
          <p:cNvSpPr>
            <a:spLocks noChangeAspect="1"/>
          </p:cNvSpPr>
          <p:nvPr/>
        </p:nvSpPr>
        <p:spPr>
          <a:xfrm>
            <a:off x="1295712" y="2434927"/>
            <a:ext cx="308658" cy="308656"/>
          </a:xfrm>
          <a:custGeom>
            <a:avLst/>
            <a:gdLst>
              <a:gd name="connsiteX0" fmla="*/ 903201 w 1839888"/>
              <a:gd name="connsiteY0" fmla="*/ 1558975 h 1839888"/>
              <a:gd name="connsiteX1" fmla="*/ 947849 w 1839888"/>
              <a:gd name="connsiteY1" fmla="*/ 1577578 h 1839888"/>
              <a:gd name="connsiteX2" fmla="*/ 965522 w 1839888"/>
              <a:gd name="connsiteY2" fmla="*/ 1622227 h 1839888"/>
              <a:gd name="connsiteX3" fmla="*/ 965522 w 1839888"/>
              <a:gd name="connsiteY3" fmla="*/ 1776636 h 1839888"/>
              <a:gd name="connsiteX4" fmla="*/ 947849 w 1839888"/>
              <a:gd name="connsiteY4" fmla="*/ 1822214 h 1839888"/>
              <a:gd name="connsiteX5" fmla="*/ 903201 w 1839888"/>
              <a:gd name="connsiteY5" fmla="*/ 1839888 h 1839888"/>
              <a:gd name="connsiteX6" fmla="*/ 858552 w 1839888"/>
              <a:gd name="connsiteY6" fmla="*/ 1822214 h 1839888"/>
              <a:gd name="connsiteX7" fmla="*/ 839019 w 1839888"/>
              <a:gd name="connsiteY7" fmla="*/ 1776636 h 1839888"/>
              <a:gd name="connsiteX8" fmla="*/ 839019 w 1839888"/>
              <a:gd name="connsiteY8" fmla="*/ 1622227 h 1839888"/>
              <a:gd name="connsiteX9" fmla="*/ 858552 w 1839888"/>
              <a:gd name="connsiteY9" fmla="*/ 1577578 h 1839888"/>
              <a:gd name="connsiteX10" fmla="*/ 903201 w 1839888"/>
              <a:gd name="connsiteY10" fmla="*/ 1558975 h 1839888"/>
              <a:gd name="connsiteX11" fmla="*/ 1405496 w 1839888"/>
              <a:gd name="connsiteY11" fmla="*/ 1365498 h 1839888"/>
              <a:gd name="connsiteX12" fmla="*/ 1449214 w 1839888"/>
              <a:gd name="connsiteY12" fmla="*/ 1384102 h 1839888"/>
              <a:gd name="connsiteX13" fmla="*/ 1558975 w 1839888"/>
              <a:gd name="connsiteY13" fmla="*/ 1493862 h 1839888"/>
              <a:gd name="connsiteX14" fmla="*/ 1577578 w 1839888"/>
              <a:gd name="connsiteY14" fmla="*/ 1537581 h 1839888"/>
              <a:gd name="connsiteX15" fmla="*/ 1558975 w 1839888"/>
              <a:gd name="connsiteY15" fmla="*/ 1582229 h 1839888"/>
              <a:gd name="connsiteX16" fmla="*/ 1515256 w 1839888"/>
              <a:gd name="connsiteY16" fmla="*/ 1601763 h 1839888"/>
              <a:gd name="connsiteX17" fmla="*/ 1469678 w 1839888"/>
              <a:gd name="connsiteY17" fmla="*/ 1583159 h 1839888"/>
              <a:gd name="connsiteX18" fmla="*/ 1359917 w 1839888"/>
              <a:gd name="connsiteY18" fmla="*/ 1473399 h 1839888"/>
              <a:gd name="connsiteX19" fmla="*/ 1341314 w 1839888"/>
              <a:gd name="connsiteY19" fmla="*/ 1429680 h 1839888"/>
              <a:gd name="connsiteX20" fmla="*/ 1360847 w 1839888"/>
              <a:gd name="connsiteY20" fmla="*/ 1385032 h 1839888"/>
              <a:gd name="connsiteX21" fmla="*/ 1405496 w 1839888"/>
              <a:gd name="connsiteY21" fmla="*/ 1365498 h 1839888"/>
              <a:gd name="connsiteX22" fmla="*/ 410208 w 1839888"/>
              <a:gd name="connsiteY22" fmla="*/ 1341314 h 1839888"/>
              <a:gd name="connsiteX23" fmla="*/ 454856 w 1839888"/>
              <a:gd name="connsiteY23" fmla="*/ 1359917 h 1839888"/>
              <a:gd name="connsiteX24" fmla="*/ 474390 w 1839888"/>
              <a:gd name="connsiteY24" fmla="*/ 1403635 h 1839888"/>
              <a:gd name="connsiteX25" fmla="*/ 455786 w 1839888"/>
              <a:gd name="connsiteY25" fmla="*/ 1449214 h 1839888"/>
              <a:gd name="connsiteX26" fmla="*/ 346025 w 1839888"/>
              <a:gd name="connsiteY26" fmla="*/ 1558975 h 1839888"/>
              <a:gd name="connsiteX27" fmla="*/ 301377 w 1839888"/>
              <a:gd name="connsiteY27" fmla="*/ 1577578 h 1839888"/>
              <a:gd name="connsiteX28" fmla="*/ 256729 w 1839888"/>
              <a:gd name="connsiteY28" fmla="*/ 1558044 h 1839888"/>
              <a:gd name="connsiteX29" fmla="*/ 238125 w 1839888"/>
              <a:gd name="connsiteY29" fmla="*/ 1513396 h 1839888"/>
              <a:gd name="connsiteX30" fmla="*/ 256729 w 1839888"/>
              <a:gd name="connsiteY30" fmla="*/ 1469678 h 1839888"/>
              <a:gd name="connsiteX31" fmla="*/ 366489 w 1839888"/>
              <a:gd name="connsiteY31" fmla="*/ 1359917 h 1839888"/>
              <a:gd name="connsiteX32" fmla="*/ 410208 w 1839888"/>
              <a:gd name="connsiteY32" fmla="*/ 1341314 h 1839888"/>
              <a:gd name="connsiteX33" fmla="*/ 1624087 w 1839888"/>
              <a:gd name="connsiteY33" fmla="*/ 874365 h 1839888"/>
              <a:gd name="connsiteX34" fmla="*/ 1778496 w 1839888"/>
              <a:gd name="connsiteY34" fmla="*/ 874365 h 1839888"/>
              <a:gd name="connsiteX35" fmla="*/ 1822214 w 1839888"/>
              <a:gd name="connsiteY35" fmla="*/ 892039 h 1839888"/>
              <a:gd name="connsiteX36" fmla="*/ 1839888 w 1839888"/>
              <a:gd name="connsiteY36" fmla="*/ 936687 h 1839888"/>
              <a:gd name="connsiteX37" fmla="*/ 1822214 w 1839888"/>
              <a:gd name="connsiteY37" fmla="*/ 981335 h 1839888"/>
              <a:gd name="connsiteX38" fmla="*/ 1778496 w 1839888"/>
              <a:gd name="connsiteY38" fmla="*/ 1000869 h 1839888"/>
              <a:gd name="connsiteX39" fmla="*/ 1624087 w 1839888"/>
              <a:gd name="connsiteY39" fmla="*/ 1000869 h 1839888"/>
              <a:gd name="connsiteX40" fmla="*/ 1578508 w 1839888"/>
              <a:gd name="connsiteY40" fmla="*/ 981335 h 1839888"/>
              <a:gd name="connsiteX41" fmla="*/ 1560835 w 1839888"/>
              <a:gd name="connsiteY41" fmla="*/ 936687 h 1839888"/>
              <a:gd name="connsiteX42" fmla="*/ 1578508 w 1839888"/>
              <a:gd name="connsiteY42" fmla="*/ 892039 h 1839888"/>
              <a:gd name="connsiteX43" fmla="*/ 1624087 w 1839888"/>
              <a:gd name="connsiteY43" fmla="*/ 874365 h 1839888"/>
              <a:gd name="connsiteX44" fmla="*/ 63252 w 1839888"/>
              <a:gd name="connsiteY44" fmla="*/ 839019 h 1839888"/>
              <a:gd name="connsiteX45" fmla="*/ 217661 w 1839888"/>
              <a:gd name="connsiteY45" fmla="*/ 839019 h 1839888"/>
              <a:gd name="connsiteX46" fmla="*/ 262310 w 1839888"/>
              <a:gd name="connsiteY46" fmla="*/ 856692 h 1839888"/>
              <a:gd name="connsiteX47" fmla="*/ 280913 w 1839888"/>
              <a:gd name="connsiteY47" fmla="*/ 901340 h 1839888"/>
              <a:gd name="connsiteX48" fmla="*/ 262310 w 1839888"/>
              <a:gd name="connsiteY48" fmla="*/ 945989 h 1839888"/>
              <a:gd name="connsiteX49" fmla="*/ 217661 w 1839888"/>
              <a:gd name="connsiteY49" fmla="*/ 965522 h 1839888"/>
              <a:gd name="connsiteX50" fmla="*/ 63252 w 1839888"/>
              <a:gd name="connsiteY50" fmla="*/ 965522 h 1839888"/>
              <a:gd name="connsiteX51" fmla="*/ 17673 w 1839888"/>
              <a:gd name="connsiteY51" fmla="*/ 946919 h 1839888"/>
              <a:gd name="connsiteX52" fmla="*/ 0 w 1839888"/>
              <a:gd name="connsiteY52" fmla="*/ 901340 h 1839888"/>
              <a:gd name="connsiteX53" fmla="*/ 17673 w 1839888"/>
              <a:gd name="connsiteY53" fmla="*/ 856692 h 1839888"/>
              <a:gd name="connsiteX54" fmla="*/ 63252 w 1839888"/>
              <a:gd name="connsiteY54" fmla="*/ 839019 h 1839888"/>
              <a:gd name="connsiteX55" fmla="*/ 920874 w 1839888"/>
              <a:gd name="connsiteY55" fmla="*/ 427881 h 1839888"/>
              <a:gd name="connsiteX56" fmla="*/ 1267830 w 1839888"/>
              <a:gd name="connsiteY56" fmla="*/ 572058 h 1839888"/>
              <a:gd name="connsiteX57" fmla="*/ 1412007 w 1839888"/>
              <a:gd name="connsiteY57" fmla="*/ 919014 h 1839888"/>
              <a:gd name="connsiteX58" fmla="*/ 1267830 w 1839888"/>
              <a:gd name="connsiteY58" fmla="*/ 1267830 h 1839888"/>
              <a:gd name="connsiteX59" fmla="*/ 920874 w 1839888"/>
              <a:gd name="connsiteY59" fmla="*/ 1412007 h 1839888"/>
              <a:gd name="connsiteX60" fmla="*/ 572058 w 1839888"/>
              <a:gd name="connsiteY60" fmla="*/ 1267830 h 1839888"/>
              <a:gd name="connsiteX61" fmla="*/ 427881 w 1839888"/>
              <a:gd name="connsiteY61" fmla="*/ 919014 h 1839888"/>
              <a:gd name="connsiteX62" fmla="*/ 572058 w 1839888"/>
              <a:gd name="connsiteY62" fmla="*/ 572058 h 1839888"/>
              <a:gd name="connsiteX63" fmla="*/ 920874 w 1839888"/>
              <a:gd name="connsiteY63" fmla="*/ 427881 h 1839888"/>
              <a:gd name="connsiteX64" fmla="*/ 1539441 w 1839888"/>
              <a:gd name="connsiteY64" fmla="*/ 262310 h 1839888"/>
              <a:gd name="connsiteX65" fmla="*/ 1583159 w 1839888"/>
              <a:gd name="connsiteY65" fmla="*/ 280913 h 1839888"/>
              <a:gd name="connsiteX66" fmla="*/ 1601763 w 1839888"/>
              <a:gd name="connsiteY66" fmla="*/ 324631 h 1839888"/>
              <a:gd name="connsiteX67" fmla="*/ 1583159 w 1839888"/>
              <a:gd name="connsiteY67" fmla="*/ 370210 h 1839888"/>
              <a:gd name="connsiteX68" fmla="*/ 1475259 w 1839888"/>
              <a:gd name="connsiteY68" fmla="*/ 479971 h 1839888"/>
              <a:gd name="connsiteX69" fmla="*/ 1429680 w 1839888"/>
              <a:gd name="connsiteY69" fmla="*/ 498574 h 1839888"/>
              <a:gd name="connsiteX70" fmla="*/ 1385962 w 1839888"/>
              <a:gd name="connsiteY70" fmla="*/ 479041 h 1839888"/>
              <a:gd name="connsiteX71" fmla="*/ 1367358 w 1839888"/>
              <a:gd name="connsiteY71" fmla="*/ 434392 h 1839888"/>
              <a:gd name="connsiteX72" fmla="*/ 1385962 w 1839888"/>
              <a:gd name="connsiteY72" fmla="*/ 390674 h 1839888"/>
              <a:gd name="connsiteX73" fmla="*/ 1493862 w 1839888"/>
              <a:gd name="connsiteY73" fmla="*/ 280913 h 1839888"/>
              <a:gd name="connsiteX74" fmla="*/ 1539441 w 1839888"/>
              <a:gd name="connsiteY74" fmla="*/ 262310 h 1839888"/>
              <a:gd name="connsiteX75" fmla="*/ 326492 w 1839888"/>
              <a:gd name="connsiteY75" fmla="*/ 238125 h 1839888"/>
              <a:gd name="connsiteX76" fmla="*/ 370210 w 1839888"/>
              <a:gd name="connsiteY76" fmla="*/ 256729 h 1839888"/>
              <a:gd name="connsiteX77" fmla="*/ 479971 w 1839888"/>
              <a:gd name="connsiteY77" fmla="*/ 364629 h 1839888"/>
              <a:gd name="connsiteX78" fmla="*/ 498574 w 1839888"/>
              <a:gd name="connsiteY78" fmla="*/ 410208 h 1839888"/>
              <a:gd name="connsiteX79" fmla="*/ 479971 w 1839888"/>
              <a:gd name="connsiteY79" fmla="*/ 453926 h 1839888"/>
              <a:gd name="connsiteX80" fmla="*/ 436252 w 1839888"/>
              <a:gd name="connsiteY80" fmla="*/ 472529 h 1839888"/>
              <a:gd name="connsiteX81" fmla="*/ 390674 w 1839888"/>
              <a:gd name="connsiteY81" fmla="*/ 453926 h 1839888"/>
              <a:gd name="connsiteX82" fmla="*/ 280913 w 1839888"/>
              <a:gd name="connsiteY82" fmla="*/ 346025 h 1839888"/>
              <a:gd name="connsiteX83" fmla="*/ 262310 w 1839888"/>
              <a:gd name="connsiteY83" fmla="*/ 300447 h 1839888"/>
              <a:gd name="connsiteX84" fmla="*/ 281843 w 1839888"/>
              <a:gd name="connsiteY84" fmla="*/ 256729 h 1839888"/>
              <a:gd name="connsiteX85" fmla="*/ 326492 w 1839888"/>
              <a:gd name="connsiteY85" fmla="*/ 238125 h 1839888"/>
              <a:gd name="connsiteX86" fmla="*/ 938547 w 1839888"/>
              <a:gd name="connsiteY86" fmla="*/ 0 h 1839888"/>
              <a:gd name="connsiteX87" fmla="*/ 938547 w 1839888"/>
              <a:gd name="connsiteY87" fmla="*/ 0 h 1839888"/>
              <a:gd name="connsiteX88" fmla="*/ 938548 w 1839888"/>
              <a:gd name="connsiteY88" fmla="*/ 0 h 1839888"/>
              <a:gd name="connsiteX89" fmla="*/ 983196 w 1839888"/>
              <a:gd name="connsiteY89" fmla="*/ 17673 h 1839888"/>
              <a:gd name="connsiteX90" fmla="*/ 1000869 w 1839888"/>
              <a:gd name="connsiteY90" fmla="*/ 61392 h 1839888"/>
              <a:gd name="connsiteX91" fmla="*/ 1000869 w 1839888"/>
              <a:gd name="connsiteY91" fmla="*/ 215801 h 1839888"/>
              <a:gd name="connsiteX92" fmla="*/ 983196 w 1839888"/>
              <a:gd name="connsiteY92" fmla="*/ 261379 h 1839888"/>
              <a:gd name="connsiteX93" fmla="*/ 938548 w 1839888"/>
              <a:gd name="connsiteY93" fmla="*/ 279053 h 1839888"/>
              <a:gd name="connsiteX94" fmla="*/ 938547 w 1839888"/>
              <a:gd name="connsiteY94" fmla="*/ 279053 h 1839888"/>
              <a:gd name="connsiteX95" fmla="*/ 938547 w 1839888"/>
              <a:gd name="connsiteY95" fmla="*/ 279053 h 1839888"/>
              <a:gd name="connsiteX96" fmla="*/ 892969 w 1839888"/>
              <a:gd name="connsiteY96" fmla="*/ 261379 h 1839888"/>
              <a:gd name="connsiteX97" fmla="*/ 874365 w 1839888"/>
              <a:gd name="connsiteY97" fmla="*/ 215801 h 1839888"/>
              <a:gd name="connsiteX98" fmla="*/ 874365 w 1839888"/>
              <a:gd name="connsiteY98" fmla="*/ 61392 h 1839888"/>
              <a:gd name="connsiteX99" fmla="*/ 892969 w 1839888"/>
              <a:gd name="connsiteY99" fmla="*/ 17673 h 1839888"/>
              <a:gd name="connsiteX100" fmla="*/ 938547 w 1839888"/>
              <a:gd name="connsiteY100" fmla="*/ 0 h 1839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1839888" h="1839888">
                <a:moveTo>
                  <a:pt x="903201" y="1558975"/>
                </a:moveTo>
                <a:cubicBezTo>
                  <a:pt x="921190" y="1558975"/>
                  <a:pt x="936073" y="1565170"/>
                  <a:pt x="947849" y="1577578"/>
                </a:cubicBezTo>
                <a:cubicBezTo>
                  <a:pt x="959625" y="1589987"/>
                  <a:pt x="965522" y="1604870"/>
                  <a:pt x="965522" y="1622227"/>
                </a:cubicBezTo>
                <a:lnTo>
                  <a:pt x="965522" y="1776636"/>
                </a:lnTo>
                <a:cubicBezTo>
                  <a:pt x="965522" y="1795239"/>
                  <a:pt x="959625" y="1810438"/>
                  <a:pt x="947849" y="1822214"/>
                </a:cubicBezTo>
                <a:cubicBezTo>
                  <a:pt x="936073" y="1833990"/>
                  <a:pt x="921190" y="1839888"/>
                  <a:pt x="903201" y="1839888"/>
                </a:cubicBezTo>
                <a:cubicBezTo>
                  <a:pt x="885211" y="1839888"/>
                  <a:pt x="870328" y="1833990"/>
                  <a:pt x="858552" y="1822214"/>
                </a:cubicBezTo>
                <a:cubicBezTo>
                  <a:pt x="846776" y="1810438"/>
                  <a:pt x="840265" y="1795239"/>
                  <a:pt x="839019" y="1776636"/>
                </a:cubicBezTo>
                <a:lnTo>
                  <a:pt x="839019" y="1622227"/>
                </a:lnTo>
                <a:cubicBezTo>
                  <a:pt x="840265" y="1604870"/>
                  <a:pt x="846776" y="1589987"/>
                  <a:pt x="858552" y="1577578"/>
                </a:cubicBezTo>
                <a:cubicBezTo>
                  <a:pt x="870328" y="1565170"/>
                  <a:pt x="885211" y="1558975"/>
                  <a:pt x="903201" y="1558975"/>
                </a:cubicBezTo>
                <a:close/>
                <a:moveTo>
                  <a:pt x="1405496" y="1365498"/>
                </a:moveTo>
                <a:cubicBezTo>
                  <a:pt x="1422239" y="1365498"/>
                  <a:pt x="1436805" y="1371693"/>
                  <a:pt x="1449214" y="1384102"/>
                </a:cubicBezTo>
                <a:lnTo>
                  <a:pt x="1558975" y="1493862"/>
                </a:lnTo>
                <a:cubicBezTo>
                  <a:pt x="1571383" y="1506271"/>
                  <a:pt x="1577578" y="1520837"/>
                  <a:pt x="1577578" y="1537581"/>
                </a:cubicBezTo>
                <a:cubicBezTo>
                  <a:pt x="1577578" y="1554324"/>
                  <a:pt x="1571383" y="1569207"/>
                  <a:pt x="1558975" y="1582229"/>
                </a:cubicBezTo>
                <a:cubicBezTo>
                  <a:pt x="1546566" y="1595252"/>
                  <a:pt x="1532000" y="1601763"/>
                  <a:pt x="1515256" y="1601763"/>
                </a:cubicBezTo>
                <a:cubicBezTo>
                  <a:pt x="1498513" y="1601763"/>
                  <a:pt x="1483314" y="1595568"/>
                  <a:pt x="1469678" y="1583159"/>
                </a:cubicBezTo>
                <a:lnTo>
                  <a:pt x="1359917" y="1473399"/>
                </a:lnTo>
                <a:cubicBezTo>
                  <a:pt x="1347509" y="1460990"/>
                  <a:pt x="1341314" y="1446423"/>
                  <a:pt x="1341314" y="1429680"/>
                </a:cubicBezTo>
                <a:cubicBezTo>
                  <a:pt x="1341314" y="1412937"/>
                  <a:pt x="1347825" y="1398054"/>
                  <a:pt x="1360847" y="1385032"/>
                </a:cubicBezTo>
                <a:cubicBezTo>
                  <a:pt x="1373870" y="1372009"/>
                  <a:pt x="1388753" y="1365498"/>
                  <a:pt x="1405496" y="1365498"/>
                </a:cubicBezTo>
                <a:close/>
                <a:moveTo>
                  <a:pt x="410208" y="1341314"/>
                </a:moveTo>
                <a:cubicBezTo>
                  <a:pt x="426951" y="1341314"/>
                  <a:pt x="441834" y="1347509"/>
                  <a:pt x="454856" y="1359917"/>
                </a:cubicBezTo>
                <a:cubicBezTo>
                  <a:pt x="467878" y="1372326"/>
                  <a:pt x="474390" y="1386892"/>
                  <a:pt x="474390" y="1403635"/>
                </a:cubicBezTo>
                <a:cubicBezTo>
                  <a:pt x="474390" y="1420378"/>
                  <a:pt x="468195" y="1435578"/>
                  <a:pt x="455786" y="1449214"/>
                </a:cubicBezTo>
                <a:lnTo>
                  <a:pt x="346025" y="1558975"/>
                </a:lnTo>
                <a:cubicBezTo>
                  <a:pt x="333617" y="1571383"/>
                  <a:pt x="318734" y="1577578"/>
                  <a:pt x="301377" y="1577578"/>
                </a:cubicBezTo>
                <a:cubicBezTo>
                  <a:pt x="284020" y="1577578"/>
                  <a:pt x="269137" y="1571067"/>
                  <a:pt x="256729" y="1558044"/>
                </a:cubicBezTo>
                <a:cubicBezTo>
                  <a:pt x="244320" y="1545022"/>
                  <a:pt x="238125" y="1530139"/>
                  <a:pt x="238125" y="1513396"/>
                </a:cubicBezTo>
                <a:cubicBezTo>
                  <a:pt x="238125" y="1496653"/>
                  <a:pt x="244320" y="1482086"/>
                  <a:pt x="256729" y="1469678"/>
                </a:cubicBezTo>
                <a:lnTo>
                  <a:pt x="366489" y="1359917"/>
                </a:lnTo>
                <a:cubicBezTo>
                  <a:pt x="378898" y="1347509"/>
                  <a:pt x="393464" y="1341314"/>
                  <a:pt x="410208" y="1341314"/>
                </a:cubicBezTo>
                <a:close/>
                <a:moveTo>
                  <a:pt x="1624087" y="874365"/>
                </a:moveTo>
                <a:lnTo>
                  <a:pt x="1778496" y="874365"/>
                </a:lnTo>
                <a:cubicBezTo>
                  <a:pt x="1795853" y="874365"/>
                  <a:pt x="1810438" y="880263"/>
                  <a:pt x="1822214" y="892039"/>
                </a:cubicBezTo>
                <a:cubicBezTo>
                  <a:pt x="1833990" y="903815"/>
                  <a:pt x="1839888" y="918697"/>
                  <a:pt x="1839888" y="936687"/>
                </a:cubicBezTo>
                <a:cubicBezTo>
                  <a:pt x="1839888" y="954677"/>
                  <a:pt x="1833990" y="969559"/>
                  <a:pt x="1822214" y="981335"/>
                </a:cubicBezTo>
                <a:cubicBezTo>
                  <a:pt x="1810438" y="993112"/>
                  <a:pt x="1795853" y="999623"/>
                  <a:pt x="1778496" y="1000869"/>
                </a:cubicBezTo>
                <a:lnTo>
                  <a:pt x="1624087" y="1000869"/>
                </a:lnTo>
                <a:cubicBezTo>
                  <a:pt x="1605483" y="999623"/>
                  <a:pt x="1590284" y="993112"/>
                  <a:pt x="1578508" y="981335"/>
                </a:cubicBezTo>
                <a:cubicBezTo>
                  <a:pt x="1566732" y="969559"/>
                  <a:pt x="1560835" y="954677"/>
                  <a:pt x="1560835" y="936687"/>
                </a:cubicBezTo>
                <a:cubicBezTo>
                  <a:pt x="1560835" y="918697"/>
                  <a:pt x="1566732" y="903815"/>
                  <a:pt x="1578508" y="892039"/>
                </a:cubicBezTo>
                <a:cubicBezTo>
                  <a:pt x="1590284" y="880263"/>
                  <a:pt x="1605483" y="874365"/>
                  <a:pt x="1624087" y="874365"/>
                </a:cubicBezTo>
                <a:close/>
                <a:moveTo>
                  <a:pt x="63252" y="839019"/>
                </a:moveTo>
                <a:lnTo>
                  <a:pt x="217661" y="839019"/>
                </a:lnTo>
                <a:cubicBezTo>
                  <a:pt x="235018" y="839019"/>
                  <a:pt x="249901" y="844916"/>
                  <a:pt x="262310" y="856692"/>
                </a:cubicBezTo>
                <a:cubicBezTo>
                  <a:pt x="274718" y="868468"/>
                  <a:pt x="280913" y="883351"/>
                  <a:pt x="280913" y="901340"/>
                </a:cubicBezTo>
                <a:cubicBezTo>
                  <a:pt x="280913" y="919330"/>
                  <a:pt x="274718" y="934213"/>
                  <a:pt x="262310" y="945989"/>
                </a:cubicBezTo>
                <a:cubicBezTo>
                  <a:pt x="249901" y="957765"/>
                  <a:pt x="235018" y="964276"/>
                  <a:pt x="217661" y="965522"/>
                </a:cubicBezTo>
                <a:lnTo>
                  <a:pt x="63252" y="965522"/>
                </a:lnTo>
                <a:cubicBezTo>
                  <a:pt x="44648" y="965522"/>
                  <a:pt x="29449" y="959327"/>
                  <a:pt x="17673" y="946919"/>
                </a:cubicBezTo>
                <a:cubicBezTo>
                  <a:pt x="5897" y="934510"/>
                  <a:pt x="0" y="919330"/>
                  <a:pt x="0" y="901340"/>
                </a:cubicBezTo>
                <a:cubicBezTo>
                  <a:pt x="0" y="883351"/>
                  <a:pt x="5897" y="868468"/>
                  <a:pt x="17673" y="856692"/>
                </a:cubicBezTo>
                <a:cubicBezTo>
                  <a:pt x="29449" y="844916"/>
                  <a:pt x="44648" y="839019"/>
                  <a:pt x="63252" y="839019"/>
                </a:cubicBezTo>
                <a:close/>
                <a:moveTo>
                  <a:pt x="920874" y="427881"/>
                </a:moveTo>
                <a:cubicBezTo>
                  <a:pt x="1059787" y="431602"/>
                  <a:pt x="1175426" y="479654"/>
                  <a:pt x="1267830" y="572058"/>
                </a:cubicBezTo>
                <a:cubicBezTo>
                  <a:pt x="1360233" y="664462"/>
                  <a:pt x="1408286" y="780101"/>
                  <a:pt x="1412007" y="919014"/>
                </a:cubicBezTo>
                <a:cubicBezTo>
                  <a:pt x="1408286" y="1059154"/>
                  <a:pt x="1360233" y="1175426"/>
                  <a:pt x="1267830" y="1267830"/>
                </a:cubicBezTo>
                <a:cubicBezTo>
                  <a:pt x="1175426" y="1360233"/>
                  <a:pt x="1059787" y="1408286"/>
                  <a:pt x="920874" y="1412007"/>
                </a:cubicBezTo>
                <a:cubicBezTo>
                  <a:pt x="780734" y="1408286"/>
                  <a:pt x="664462" y="1360233"/>
                  <a:pt x="572058" y="1267830"/>
                </a:cubicBezTo>
                <a:cubicBezTo>
                  <a:pt x="479655" y="1175426"/>
                  <a:pt x="431602" y="1059154"/>
                  <a:pt x="427881" y="919014"/>
                </a:cubicBezTo>
                <a:cubicBezTo>
                  <a:pt x="431602" y="780101"/>
                  <a:pt x="479655" y="664462"/>
                  <a:pt x="572058" y="572058"/>
                </a:cubicBezTo>
                <a:cubicBezTo>
                  <a:pt x="664462" y="479654"/>
                  <a:pt x="780734" y="431602"/>
                  <a:pt x="920874" y="427881"/>
                </a:cubicBezTo>
                <a:close/>
                <a:moveTo>
                  <a:pt x="1539441" y="262310"/>
                </a:moveTo>
                <a:cubicBezTo>
                  <a:pt x="1556184" y="262310"/>
                  <a:pt x="1570751" y="268505"/>
                  <a:pt x="1583159" y="280913"/>
                </a:cubicBezTo>
                <a:cubicBezTo>
                  <a:pt x="1595568" y="293322"/>
                  <a:pt x="1601763" y="307888"/>
                  <a:pt x="1601763" y="324631"/>
                </a:cubicBezTo>
                <a:cubicBezTo>
                  <a:pt x="1601763" y="341375"/>
                  <a:pt x="1595568" y="356574"/>
                  <a:pt x="1583159" y="370210"/>
                </a:cubicBezTo>
                <a:lnTo>
                  <a:pt x="1475259" y="479971"/>
                </a:lnTo>
                <a:cubicBezTo>
                  <a:pt x="1461622" y="492379"/>
                  <a:pt x="1446423" y="498574"/>
                  <a:pt x="1429680" y="498574"/>
                </a:cubicBezTo>
                <a:cubicBezTo>
                  <a:pt x="1412937" y="498574"/>
                  <a:pt x="1398370" y="492063"/>
                  <a:pt x="1385962" y="479041"/>
                </a:cubicBezTo>
                <a:cubicBezTo>
                  <a:pt x="1373553" y="466018"/>
                  <a:pt x="1367358" y="451135"/>
                  <a:pt x="1367358" y="434392"/>
                </a:cubicBezTo>
                <a:cubicBezTo>
                  <a:pt x="1367358" y="417649"/>
                  <a:pt x="1373553" y="403082"/>
                  <a:pt x="1385962" y="390674"/>
                </a:cubicBezTo>
                <a:lnTo>
                  <a:pt x="1493862" y="280913"/>
                </a:lnTo>
                <a:cubicBezTo>
                  <a:pt x="1507499" y="268505"/>
                  <a:pt x="1522698" y="262310"/>
                  <a:pt x="1539441" y="262310"/>
                </a:cubicBezTo>
                <a:close/>
                <a:moveTo>
                  <a:pt x="326492" y="238125"/>
                </a:moveTo>
                <a:cubicBezTo>
                  <a:pt x="343235" y="238125"/>
                  <a:pt x="357801" y="244320"/>
                  <a:pt x="370210" y="256729"/>
                </a:cubicBezTo>
                <a:lnTo>
                  <a:pt x="479971" y="364629"/>
                </a:lnTo>
                <a:cubicBezTo>
                  <a:pt x="492379" y="378265"/>
                  <a:pt x="498574" y="393464"/>
                  <a:pt x="498574" y="410208"/>
                </a:cubicBezTo>
                <a:cubicBezTo>
                  <a:pt x="498574" y="426951"/>
                  <a:pt x="492379" y="441517"/>
                  <a:pt x="479971" y="453926"/>
                </a:cubicBezTo>
                <a:cubicBezTo>
                  <a:pt x="467562" y="466334"/>
                  <a:pt x="452996" y="472529"/>
                  <a:pt x="436252" y="472529"/>
                </a:cubicBezTo>
                <a:cubicBezTo>
                  <a:pt x="419509" y="472529"/>
                  <a:pt x="404310" y="466334"/>
                  <a:pt x="390674" y="453926"/>
                </a:cubicBezTo>
                <a:lnTo>
                  <a:pt x="280913" y="346025"/>
                </a:lnTo>
                <a:cubicBezTo>
                  <a:pt x="268505" y="332389"/>
                  <a:pt x="262310" y="317190"/>
                  <a:pt x="262310" y="300447"/>
                </a:cubicBezTo>
                <a:cubicBezTo>
                  <a:pt x="262310" y="283704"/>
                  <a:pt x="268821" y="269137"/>
                  <a:pt x="281843" y="256729"/>
                </a:cubicBezTo>
                <a:cubicBezTo>
                  <a:pt x="294866" y="244320"/>
                  <a:pt x="309749" y="238125"/>
                  <a:pt x="326492" y="238125"/>
                </a:cubicBezTo>
                <a:close/>
                <a:moveTo>
                  <a:pt x="938547" y="0"/>
                </a:moveTo>
                <a:lnTo>
                  <a:pt x="938547" y="0"/>
                </a:lnTo>
                <a:lnTo>
                  <a:pt x="938548" y="0"/>
                </a:lnTo>
                <a:cubicBezTo>
                  <a:pt x="956537" y="0"/>
                  <a:pt x="971420" y="5897"/>
                  <a:pt x="983196" y="17673"/>
                </a:cubicBezTo>
                <a:cubicBezTo>
                  <a:pt x="994972" y="29449"/>
                  <a:pt x="1000869" y="44035"/>
                  <a:pt x="1000869" y="61392"/>
                </a:cubicBezTo>
                <a:lnTo>
                  <a:pt x="1000869" y="215801"/>
                </a:lnTo>
                <a:cubicBezTo>
                  <a:pt x="1000869" y="234404"/>
                  <a:pt x="994972" y="249603"/>
                  <a:pt x="983196" y="261379"/>
                </a:cubicBezTo>
                <a:cubicBezTo>
                  <a:pt x="971420" y="273155"/>
                  <a:pt x="956537" y="279053"/>
                  <a:pt x="938548" y="279053"/>
                </a:cubicBezTo>
                <a:lnTo>
                  <a:pt x="938547" y="279053"/>
                </a:lnTo>
                <a:lnTo>
                  <a:pt x="938547" y="279053"/>
                </a:lnTo>
                <a:cubicBezTo>
                  <a:pt x="920558" y="279053"/>
                  <a:pt x="905377" y="273155"/>
                  <a:pt x="892969" y="261379"/>
                </a:cubicBezTo>
                <a:cubicBezTo>
                  <a:pt x="880560" y="249603"/>
                  <a:pt x="874365" y="234404"/>
                  <a:pt x="874365" y="215801"/>
                </a:cubicBezTo>
                <a:lnTo>
                  <a:pt x="874365" y="61392"/>
                </a:lnTo>
                <a:cubicBezTo>
                  <a:pt x="874365" y="44035"/>
                  <a:pt x="880560" y="29449"/>
                  <a:pt x="892969" y="17673"/>
                </a:cubicBezTo>
                <a:cubicBezTo>
                  <a:pt x="905377" y="5897"/>
                  <a:pt x="920558" y="0"/>
                  <a:pt x="938547" y="0"/>
                </a:cubicBezTo>
                <a:close/>
              </a:path>
            </a:pathLst>
          </a:custGeom>
          <a:gradFill>
            <a:gsLst>
              <a:gs pos="0">
                <a:srgbClr val="616F73"/>
              </a:gs>
              <a:gs pos="100000">
                <a:srgbClr val="3F4950"/>
              </a:gs>
            </a:gsLst>
            <a:lin ang="8100000" scaled="1"/>
          </a:gradFill>
          <a:ln w="18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15" name="矩形 214">
            <a:extLst>
              <a:ext uri="{FF2B5EF4-FFF2-40B4-BE49-F238E27FC236}">
                <a16:creationId xmlns:a16="http://schemas.microsoft.com/office/drawing/2014/main" xmlns="" id="{51E5C804-A464-4362-8B90-D924960CC1DA}"/>
              </a:ext>
            </a:extLst>
          </p:cNvPr>
          <p:cNvSpPr/>
          <p:nvPr/>
        </p:nvSpPr>
        <p:spPr>
          <a:xfrm>
            <a:off x="883202" y="2883547"/>
            <a:ext cx="113367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616F73"/>
                </a:solidFill>
              </a:rPr>
              <a:t>4000</a:t>
            </a:r>
            <a:r>
              <a:rPr lang="zh-CN" altLang="en-US" sz="1400" dirty="0">
                <a:solidFill>
                  <a:srgbClr val="616F73"/>
                </a:solidFill>
              </a:rPr>
              <a:t>流明</a:t>
            </a:r>
          </a:p>
        </p:txBody>
      </p:sp>
      <p:sp>
        <p:nvSpPr>
          <p:cNvPr id="216" name="图形 31">
            <a:extLst>
              <a:ext uri="{FF2B5EF4-FFF2-40B4-BE49-F238E27FC236}">
                <a16:creationId xmlns:a16="http://schemas.microsoft.com/office/drawing/2014/main" xmlns="" id="{895CB2E7-9B01-4D3A-9839-2FF9F83478F1}"/>
              </a:ext>
            </a:extLst>
          </p:cNvPr>
          <p:cNvSpPr>
            <a:spLocks noChangeAspect="1"/>
          </p:cNvSpPr>
          <p:nvPr/>
        </p:nvSpPr>
        <p:spPr>
          <a:xfrm>
            <a:off x="1345494" y="3301001"/>
            <a:ext cx="209093" cy="292028"/>
          </a:xfrm>
          <a:custGeom>
            <a:avLst/>
            <a:gdLst>
              <a:gd name="connsiteX0" fmla="*/ 1037522 w 1191722"/>
              <a:gd name="connsiteY0" fmla="*/ 594707 h 1664444"/>
              <a:gd name="connsiteX1" fmla="*/ 154201 w 1191722"/>
              <a:gd name="connsiteY1" fmla="*/ 594707 h 1664444"/>
              <a:gd name="connsiteX2" fmla="*/ 121838 w 1191722"/>
              <a:gd name="connsiteY2" fmla="*/ 627071 h 1664444"/>
              <a:gd name="connsiteX3" fmla="*/ 121838 w 1191722"/>
              <a:gd name="connsiteY3" fmla="*/ 1510243 h 1664444"/>
              <a:gd name="connsiteX4" fmla="*/ 154201 w 1191722"/>
              <a:gd name="connsiteY4" fmla="*/ 1542606 h 1664444"/>
              <a:gd name="connsiteX5" fmla="*/ 1037522 w 1191722"/>
              <a:gd name="connsiteY5" fmla="*/ 1542606 h 1664444"/>
              <a:gd name="connsiteX6" fmla="*/ 1069884 w 1191722"/>
              <a:gd name="connsiteY6" fmla="*/ 1510243 h 1664444"/>
              <a:gd name="connsiteX7" fmla="*/ 1069884 w 1191722"/>
              <a:gd name="connsiteY7" fmla="*/ 627071 h 1664444"/>
              <a:gd name="connsiteX8" fmla="*/ 1037522 w 1191722"/>
              <a:gd name="connsiteY8" fmla="*/ 594707 h 1664444"/>
              <a:gd name="connsiteX9" fmla="*/ 951853 w 1191722"/>
              <a:gd name="connsiteY9" fmla="*/ 1371703 h 1664444"/>
              <a:gd name="connsiteX10" fmla="*/ 893869 w 1191722"/>
              <a:gd name="connsiteY10" fmla="*/ 1429686 h 1664444"/>
              <a:gd name="connsiteX11" fmla="*/ 835888 w 1191722"/>
              <a:gd name="connsiteY11" fmla="*/ 1371703 h 1664444"/>
              <a:gd name="connsiteX12" fmla="*/ 835888 w 1191722"/>
              <a:gd name="connsiteY12" fmla="*/ 773410 h 1664444"/>
              <a:gd name="connsiteX13" fmla="*/ 893869 w 1191722"/>
              <a:gd name="connsiteY13" fmla="*/ 715427 h 1664444"/>
              <a:gd name="connsiteX14" fmla="*/ 951853 w 1191722"/>
              <a:gd name="connsiteY14" fmla="*/ 773410 h 1664444"/>
              <a:gd name="connsiteX15" fmla="*/ 951853 w 1191722"/>
              <a:gd name="connsiteY15" fmla="*/ 1371703 h 1664444"/>
              <a:gd name="connsiteX16" fmla="*/ 1037522 w 1191722"/>
              <a:gd name="connsiteY16" fmla="*/ 472870 h 1664444"/>
              <a:gd name="connsiteX17" fmla="*/ 951854 w 1191722"/>
              <a:gd name="connsiteY17" fmla="*/ 472870 h 1664444"/>
              <a:gd name="connsiteX18" fmla="*/ 951854 w 1191722"/>
              <a:gd name="connsiteY18" fmla="*/ 0 h 1664444"/>
              <a:gd name="connsiteX19" fmla="*/ 239868 w 1191722"/>
              <a:gd name="connsiteY19" fmla="*/ 0 h 1664444"/>
              <a:gd name="connsiteX20" fmla="*/ 239868 w 1191722"/>
              <a:gd name="connsiteY20" fmla="*/ 472870 h 1664444"/>
              <a:gd name="connsiteX21" fmla="*/ 154201 w 1191722"/>
              <a:gd name="connsiteY21" fmla="*/ 472870 h 1664444"/>
              <a:gd name="connsiteX22" fmla="*/ 0 w 1191722"/>
              <a:gd name="connsiteY22" fmla="*/ 627071 h 1664444"/>
              <a:gd name="connsiteX23" fmla="*/ 0 w 1191722"/>
              <a:gd name="connsiteY23" fmla="*/ 1510243 h 1664444"/>
              <a:gd name="connsiteX24" fmla="*/ 154201 w 1191722"/>
              <a:gd name="connsiteY24" fmla="*/ 1664444 h 1664444"/>
              <a:gd name="connsiteX25" fmla="*/ 1037522 w 1191722"/>
              <a:gd name="connsiteY25" fmla="*/ 1664444 h 1664444"/>
              <a:gd name="connsiteX26" fmla="*/ 1191723 w 1191722"/>
              <a:gd name="connsiteY26" fmla="*/ 1510243 h 1664444"/>
              <a:gd name="connsiteX27" fmla="*/ 1191723 w 1191722"/>
              <a:gd name="connsiteY27" fmla="*/ 627071 h 1664444"/>
              <a:gd name="connsiteX28" fmla="*/ 1037522 w 1191722"/>
              <a:gd name="connsiteY28" fmla="*/ 472870 h 1664444"/>
              <a:gd name="connsiteX29" fmla="*/ 361704 w 1191722"/>
              <a:gd name="connsiteY29" fmla="*/ 121837 h 1664444"/>
              <a:gd name="connsiteX30" fmla="*/ 830018 w 1191722"/>
              <a:gd name="connsiteY30" fmla="*/ 121837 h 1664444"/>
              <a:gd name="connsiteX31" fmla="*/ 830018 w 1191722"/>
              <a:gd name="connsiteY31" fmla="*/ 471553 h 1664444"/>
              <a:gd name="connsiteX32" fmla="*/ 361704 w 1191722"/>
              <a:gd name="connsiteY32" fmla="*/ 471553 h 1664444"/>
              <a:gd name="connsiteX33" fmla="*/ 361704 w 1191722"/>
              <a:gd name="connsiteY33" fmla="*/ 121837 h 1664444"/>
              <a:gd name="connsiteX34" fmla="*/ 1069884 w 1191722"/>
              <a:gd name="connsiteY34" fmla="*/ 1510243 h 1664444"/>
              <a:gd name="connsiteX35" fmla="*/ 1037522 w 1191722"/>
              <a:gd name="connsiteY35" fmla="*/ 1542606 h 1664444"/>
              <a:gd name="connsiteX36" fmla="*/ 154201 w 1191722"/>
              <a:gd name="connsiteY36" fmla="*/ 1542606 h 1664444"/>
              <a:gd name="connsiteX37" fmla="*/ 121838 w 1191722"/>
              <a:gd name="connsiteY37" fmla="*/ 1510243 h 1664444"/>
              <a:gd name="connsiteX38" fmla="*/ 121838 w 1191722"/>
              <a:gd name="connsiteY38" fmla="*/ 627071 h 1664444"/>
              <a:gd name="connsiteX39" fmla="*/ 154201 w 1191722"/>
              <a:gd name="connsiteY39" fmla="*/ 594707 h 1664444"/>
              <a:gd name="connsiteX40" fmla="*/ 1037522 w 1191722"/>
              <a:gd name="connsiteY40" fmla="*/ 594707 h 1664444"/>
              <a:gd name="connsiteX41" fmla="*/ 1069884 w 1191722"/>
              <a:gd name="connsiteY41" fmla="*/ 627071 h 1664444"/>
              <a:gd name="connsiteX42" fmla="*/ 1069884 w 1191722"/>
              <a:gd name="connsiteY42" fmla="*/ 1510243 h 1664444"/>
              <a:gd name="connsiteX43" fmla="*/ 478961 w 1191722"/>
              <a:gd name="connsiteY43" fmla="*/ 236258 h 1664444"/>
              <a:gd name="connsiteX44" fmla="*/ 715960 w 1191722"/>
              <a:gd name="connsiteY44" fmla="*/ 236258 h 1664444"/>
              <a:gd name="connsiteX45" fmla="*/ 715960 w 1191722"/>
              <a:gd name="connsiteY45" fmla="*/ 356185 h 1664444"/>
              <a:gd name="connsiteX46" fmla="*/ 478961 w 1191722"/>
              <a:gd name="connsiteY46" fmla="*/ 356185 h 1664444"/>
              <a:gd name="connsiteX47" fmla="*/ 478961 w 1191722"/>
              <a:gd name="connsiteY47" fmla="*/ 236258 h 1664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191722" h="1664444">
                <a:moveTo>
                  <a:pt x="1037522" y="594707"/>
                </a:moveTo>
                <a:lnTo>
                  <a:pt x="154201" y="594707"/>
                </a:lnTo>
                <a:cubicBezTo>
                  <a:pt x="136354" y="594707"/>
                  <a:pt x="121838" y="609225"/>
                  <a:pt x="121838" y="627071"/>
                </a:cubicBezTo>
                <a:lnTo>
                  <a:pt x="121838" y="1510243"/>
                </a:lnTo>
                <a:cubicBezTo>
                  <a:pt x="121838" y="1528088"/>
                  <a:pt x="136354" y="1542606"/>
                  <a:pt x="154201" y="1542606"/>
                </a:cubicBezTo>
                <a:lnTo>
                  <a:pt x="1037522" y="1542606"/>
                </a:lnTo>
                <a:cubicBezTo>
                  <a:pt x="1055368" y="1542606"/>
                  <a:pt x="1069884" y="1528088"/>
                  <a:pt x="1069884" y="1510243"/>
                </a:cubicBezTo>
                <a:lnTo>
                  <a:pt x="1069884" y="627071"/>
                </a:lnTo>
                <a:cubicBezTo>
                  <a:pt x="1069884" y="609225"/>
                  <a:pt x="1055368" y="594707"/>
                  <a:pt x="1037522" y="594707"/>
                </a:cubicBezTo>
                <a:close/>
                <a:moveTo>
                  <a:pt x="951853" y="1371703"/>
                </a:moveTo>
                <a:cubicBezTo>
                  <a:pt x="951853" y="1403725"/>
                  <a:pt x="925891" y="1429686"/>
                  <a:pt x="893869" y="1429686"/>
                </a:cubicBezTo>
                <a:cubicBezTo>
                  <a:pt x="861847" y="1429686"/>
                  <a:pt x="835888" y="1403727"/>
                  <a:pt x="835888" y="1371703"/>
                </a:cubicBezTo>
                <a:lnTo>
                  <a:pt x="835888" y="773410"/>
                </a:lnTo>
                <a:cubicBezTo>
                  <a:pt x="835888" y="741388"/>
                  <a:pt x="861845" y="715427"/>
                  <a:pt x="893869" y="715427"/>
                </a:cubicBezTo>
                <a:cubicBezTo>
                  <a:pt x="925893" y="715427"/>
                  <a:pt x="951854" y="741386"/>
                  <a:pt x="951853" y="773410"/>
                </a:cubicBezTo>
                <a:lnTo>
                  <a:pt x="951853" y="1371703"/>
                </a:lnTo>
                <a:close/>
                <a:moveTo>
                  <a:pt x="1037522" y="472870"/>
                </a:moveTo>
                <a:lnTo>
                  <a:pt x="951854" y="472870"/>
                </a:lnTo>
                <a:lnTo>
                  <a:pt x="951854" y="0"/>
                </a:lnTo>
                <a:lnTo>
                  <a:pt x="239868" y="0"/>
                </a:lnTo>
                <a:lnTo>
                  <a:pt x="239868" y="472870"/>
                </a:lnTo>
                <a:lnTo>
                  <a:pt x="154201" y="472870"/>
                </a:lnTo>
                <a:cubicBezTo>
                  <a:pt x="69038" y="472870"/>
                  <a:pt x="0" y="541908"/>
                  <a:pt x="0" y="627071"/>
                </a:cubicBezTo>
                <a:lnTo>
                  <a:pt x="0" y="1510243"/>
                </a:lnTo>
                <a:cubicBezTo>
                  <a:pt x="0" y="1595407"/>
                  <a:pt x="69038" y="1664444"/>
                  <a:pt x="154201" y="1664444"/>
                </a:cubicBezTo>
                <a:lnTo>
                  <a:pt x="1037522" y="1664444"/>
                </a:lnTo>
                <a:cubicBezTo>
                  <a:pt x="1122685" y="1664444"/>
                  <a:pt x="1191723" y="1595407"/>
                  <a:pt x="1191723" y="1510243"/>
                </a:cubicBezTo>
                <a:lnTo>
                  <a:pt x="1191723" y="627071"/>
                </a:lnTo>
                <a:cubicBezTo>
                  <a:pt x="1191723" y="541906"/>
                  <a:pt x="1122685" y="472870"/>
                  <a:pt x="1037522" y="472870"/>
                </a:cubicBezTo>
                <a:close/>
                <a:moveTo>
                  <a:pt x="361704" y="121837"/>
                </a:moveTo>
                <a:lnTo>
                  <a:pt x="830018" y="121837"/>
                </a:lnTo>
                <a:lnTo>
                  <a:pt x="830018" y="471553"/>
                </a:lnTo>
                <a:lnTo>
                  <a:pt x="361704" y="471553"/>
                </a:lnTo>
                <a:lnTo>
                  <a:pt x="361704" y="121837"/>
                </a:lnTo>
                <a:close/>
                <a:moveTo>
                  <a:pt x="1069884" y="1510243"/>
                </a:moveTo>
                <a:cubicBezTo>
                  <a:pt x="1069884" y="1528088"/>
                  <a:pt x="1055368" y="1542606"/>
                  <a:pt x="1037522" y="1542606"/>
                </a:cubicBezTo>
                <a:lnTo>
                  <a:pt x="154201" y="1542606"/>
                </a:lnTo>
                <a:cubicBezTo>
                  <a:pt x="136354" y="1542606"/>
                  <a:pt x="121838" y="1528088"/>
                  <a:pt x="121838" y="1510243"/>
                </a:cubicBezTo>
                <a:lnTo>
                  <a:pt x="121838" y="627071"/>
                </a:lnTo>
                <a:cubicBezTo>
                  <a:pt x="121838" y="609225"/>
                  <a:pt x="136354" y="594707"/>
                  <a:pt x="154201" y="594707"/>
                </a:cubicBezTo>
                <a:lnTo>
                  <a:pt x="1037522" y="594707"/>
                </a:lnTo>
                <a:cubicBezTo>
                  <a:pt x="1055368" y="594707"/>
                  <a:pt x="1069884" y="609225"/>
                  <a:pt x="1069884" y="627071"/>
                </a:cubicBezTo>
                <a:lnTo>
                  <a:pt x="1069884" y="1510243"/>
                </a:lnTo>
                <a:close/>
                <a:moveTo>
                  <a:pt x="478961" y="236258"/>
                </a:moveTo>
                <a:lnTo>
                  <a:pt x="715960" y="236258"/>
                </a:lnTo>
                <a:lnTo>
                  <a:pt x="715960" y="356185"/>
                </a:lnTo>
                <a:lnTo>
                  <a:pt x="478961" y="356185"/>
                </a:lnTo>
                <a:lnTo>
                  <a:pt x="478961" y="236258"/>
                </a:lnTo>
                <a:close/>
              </a:path>
            </a:pathLst>
          </a:custGeom>
          <a:gradFill>
            <a:gsLst>
              <a:gs pos="0">
                <a:srgbClr val="616F73"/>
              </a:gs>
              <a:gs pos="100000">
                <a:srgbClr val="3F4950"/>
              </a:gs>
            </a:gsLst>
            <a:lin ang="8100000" scaled="1"/>
          </a:gradFill>
          <a:ln w="18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17" name="矩形 216">
            <a:extLst>
              <a:ext uri="{FF2B5EF4-FFF2-40B4-BE49-F238E27FC236}">
                <a16:creationId xmlns:a16="http://schemas.microsoft.com/office/drawing/2014/main" xmlns="" id="{20F38A50-40AE-4F72-ACBC-069F828A7F39}"/>
              </a:ext>
            </a:extLst>
          </p:cNvPr>
          <p:cNvSpPr/>
          <p:nvPr/>
        </p:nvSpPr>
        <p:spPr>
          <a:xfrm>
            <a:off x="883202" y="3728383"/>
            <a:ext cx="113367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616F73"/>
                </a:solidFill>
              </a:rPr>
              <a:t>U</a:t>
            </a:r>
            <a:r>
              <a:rPr lang="zh-CN" altLang="en-US" sz="1400" dirty="0">
                <a:solidFill>
                  <a:srgbClr val="616F73"/>
                </a:solidFill>
              </a:rPr>
              <a:t>盘直读</a:t>
            </a:r>
          </a:p>
        </p:txBody>
      </p:sp>
      <p:sp>
        <p:nvSpPr>
          <p:cNvPr id="218" name="图形 13">
            <a:extLst>
              <a:ext uri="{FF2B5EF4-FFF2-40B4-BE49-F238E27FC236}">
                <a16:creationId xmlns:a16="http://schemas.microsoft.com/office/drawing/2014/main" xmlns="" id="{C7C6E9F7-CEB1-4011-8730-1317F0092750}"/>
              </a:ext>
            </a:extLst>
          </p:cNvPr>
          <p:cNvSpPr>
            <a:spLocks noChangeAspect="1"/>
          </p:cNvSpPr>
          <p:nvPr/>
        </p:nvSpPr>
        <p:spPr>
          <a:xfrm>
            <a:off x="2755273" y="3301001"/>
            <a:ext cx="264327" cy="292028"/>
          </a:xfrm>
          <a:custGeom>
            <a:avLst/>
            <a:gdLst>
              <a:gd name="connsiteX0" fmla="*/ 174778 w 1656590"/>
              <a:gd name="connsiteY0" fmla="*/ 1830086 h 1830179"/>
              <a:gd name="connsiteX1" fmla="*/ 429 w 1656590"/>
              <a:gd name="connsiteY1" fmla="*/ 1655911 h 1830179"/>
              <a:gd name="connsiteX2" fmla="*/ 429 w 1656590"/>
              <a:gd name="connsiteY2" fmla="*/ 1045814 h 1830179"/>
              <a:gd name="connsiteX3" fmla="*/ 1656287 w 1656590"/>
              <a:gd name="connsiteY3" fmla="*/ 1045814 h 1830179"/>
              <a:gd name="connsiteX4" fmla="*/ 1656287 w 1656590"/>
              <a:gd name="connsiteY4" fmla="*/ 1655911 h 1830179"/>
              <a:gd name="connsiteX5" fmla="*/ 1482023 w 1656590"/>
              <a:gd name="connsiteY5" fmla="*/ 1830179 h 1830179"/>
              <a:gd name="connsiteX6" fmla="*/ 174778 w 1656590"/>
              <a:gd name="connsiteY6" fmla="*/ 1830179 h 1830179"/>
              <a:gd name="connsiteX7" fmla="*/ 429 w 1656590"/>
              <a:gd name="connsiteY7" fmla="*/ 958597 h 1830179"/>
              <a:gd name="connsiteX8" fmla="*/ 336868 w 1656590"/>
              <a:gd name="connsiteY8" fmla="*/ 289280 h 1830179"/>
              <a:gd name="connsiteX9" fmla="*/ 155644 w 1656590"/>
              <a:gd name="connsiteY9" fmla="*/ 114931 h 1830179"/>
              <a:gd name="connsiteX10" fmla="*/ 155644 w 1656590"/>
              <a:gd name="connsiteY10" fmla="*/ 21752 h 1830179"/>
              <a:gd name="connsiteX11" fmla="*/ 247324 w 1656590"/>
              <a:gd name="connsiteY11" fmla="*/ 16442 h 1830179"/>
              <a:gd name="connsiteX12" fmla="*/ 252634 w 1656590"/>
              <a:gd name="connsiteY12" fmla="*/ 21752 h 1830179"/>
              <a:gd name="connsiteX13" fmla="*/ 459700 w 1656590"/>
              <a:gd name="connsiteY13" fmla="*/ 220784 h 1830179"/>
              <a:gd name="connsiteX14" fmla="*/ 828277 w 1656590"/>
              <a:gd name="connsiteY14" fmla="*/ 133567 h 1830179"/>
              <a:gd name="connsiteX15" fmla="*/ 1190558 w 1656590"/>
              <a:gd name="connsiteY15" fmla="*/ 220700 h 1830179"/>
              <a:gd name="connsiteX16" fmla="*/ 1397457 w 1656590"/>
              <a:gd name="connsiteY16" fmla="*/ 21752 h 1830179"/>
              <a:gd name="connsiteX17" fmla="*/ 1489137 w 1656590"/>
              <a:gd name="connsiteY17" fmla="*/ 16442 h 1830179"/>
              <a:gd name="connsiteX18" fmla="*/ 1494446 w 1656590"/>
              <a:gd name="connsiteY18" fmla="*/ 21752 h 1830179"/>
              <a:gd name="connsiteX19" fmla="*/ 1504343 w 1656590"/>
              <a:gd name="connsiteY19" fmla="*/ 105033 h 1830179"/>
              <a:gd name="connsiteX20" fmla="*/ 1494446 w 1656590"/>
              <a:gd name="connsiteY20" fmla="*/ 114931 h 1830179"/>
              <a:gd name="connsiteX21" fmla="*/ 1313471 w 1656590"/>
              <a:gd name="connsiteY21" fmla="*/ 289280 h 1830179"/>
              <a:gd name="connsiteX22" fmla="*/ 1656371 w 1656590"/>
              <a:gd name="connsiteY22" fmla="*/ 958515 h 1830179"/>
              <a:gd name="connsiteX23" fmla="*/ 346 w 1656590"/>
              <a:gd name="connsiteY23" fmla="*/ 958515 h 1830179"/>
              <a:gd name="connsiteX24" fmla="*/ 1103672 w 1656590"/>
              <a:gd name="connsiteY24" fmla="*/ 605095 h 1830179"/>
              <a:gd name="connsiteX25" fmla="*/ 1202235 w 1656590"/>
              <a:gd name="connsiteY25" fmla="*/ 699932 h 1830179"/>
              <a:gd name="connsiteX26" fmla="*/ 1202319 w 1656590"/>
              <a:gd name="connsiteY26" fmla="*/ 699932 h 1830179"/>
              <a:gd name="connsiteX27" fmla="*/ 1300964 w 1656590"/>
              <a:gd name="connsiteY27" fmla="*/ 605179 h 1830179"/>
              <a:gd name="connsiteX28" fmla="*/ 1202401 w 1656590"/>
              <a:gd name="connsiteY28" fmla="*/ 510178 h 1830179"/>
              <a:gd name="connsiteX29" fmla="*/ 1103672 w 1656590"/>
              <a:gd name="connsiteY29" fmla="*/ 605013 h 1830179"/>
              <a:gd name="connsiteX30" fmla="*/ 1103672 w 1656590"/>
              <a:gd name="connsiteY30" fmla="*/ 605095 h 1830179"/>
              <a:gd name="connsiteX31" fmla="*/ 354594 w 1656590"/>
              <a:gd name="connsiteY31" fmla="*/ 605095 h 1830179"/>
              <a:gd name="connsiteX32" fmla="*/ 453202 w 1656590"/>
              <a:gd name="connsiteY32" fmla="*/ 699932 h 1830179"/>
              <a:gd name="connsiteX33" fmla="*/ 453239 w 1656590"/>
              <a:gd name="connsiteY33" fmla="*/ 699932 h 1830179"/>
              <a:gd name="connsiteX34" fmla="*/ 551802 w 1656590"/>
              <a:gd name="connsiteY34" fmla="*/ 605095 h 1830179"/>
              <a:gd name="connsiteX35" fmla="*/ 453274 w 1656590"/>
              <a:gd name="connsiteY35" fmla="*/ 510176 h 1830179"/>
              <a:gd name="connsiteX36" fmla="*/ 453239 w 1656590"/>
              <a:gd name="connsiteY36" fmla="*/ 510178 h 1830179"/>
              <a:gd name="connsiteX37" fmla="*/ 354676 w 1656590"/>
              <a:gd name="connsiteY37" fmla="*/ 605013 h 1830179"/>
              <a:gd name="connsiteX38" fmla="*/ 354676 w 1656590"/>
              <a:gd name="connsiteY38" fmla="*/ 605095 h 1830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656590" h="1830179">
                <a:moveTo>
                  <a:pt x="174778" y="1830086"/>
                </a:moveTo>
                <a:cubicBezTo>
                  <a:pt x="78533" y="1830142"/>
                  <a:pt x="475" y="1752154"/>
                  <a:pt x="429" y="1655911"/>
                </a:cubicBezTo>
                <a:lnTo>
                  <a:pt x="429" y="1045814"/>
                </a:lnTo>
                <a:lnTo>
                  <a:pt x="1656287" y="1045814"/>
                </a:lnTo>
                <a:lnTo>
                  <a:pt x="1656287" y="1655911"/>
                </a:lnTo>
                <a:cubicBezTo>
                  <a:pt x="1656287" y="1752154"/>
                  <a:pt x="1578266" y="1830179"/>
                  <a:pt x="1482023" y="1830179"/>
                </a:cubicBezTo>
                <a:lnTo>
                  <a:pt x="174778" y="1830179"/>
                </a:lnTo>
                <a:close/>
                <a:moveTo>
                  <a:pt x="429" y="958597"/>
                </a:moveTo>
                <a:cubicBezTo>
                  <a:pt x="-8357" y="692837"/>
                  <a:pt x="118342" y="440779"/>
                  <a:pt x="336868" y="289280"/>
                </a:cubicBezTo>
                <a:lnTo>
                  <a:pt x="155644" y="114931"/>
                </a:lnTo>
                <a:cubicBezTo>
                  <a:pt x="121189" y="81801"/>
                  <a:pt x="121189" y="50741"/>
                  <a:pt x="155644" y="21752"/>
                </a:cubicBezTo>
                <a:cubicBezTo>
                  <a:pt x="179496" y="-5031"/>
                  <a:pt x="220541" y="-7408"/>
                  <a:pt x="247324" y="16442"/>
                </a:cubicBezTo>
                <a:cubicBezTo>
                  <a:pt x="249196" y="18108"/>
                  <a:pt x="250969" y="19881"/>
                  <a:pt x="252634" y="21752"/>
                </a:cubicBezTo>
                <a:lnTo>
                  <a:pt x="459700" y="220784"/>
                </a:lnTo>
                <a:cubicBezTo>
                  <a:pt x="573663" y="162242"/>
                  <a:pt x="700162" y="132308"/>
                  <a:pt x="828277" y="133567"/>
                </a:cubicBezTo>
                <a:cubicBezTo>
                  <a:pt x="954317" y="132784"/>
                  <a:pt x="1078656" y="162689"/>
                  <a:pt x="1190558" y="220700"/>
                </a:cubicBezTo>
                <a:lnTo>
                  <a:pt x="1397457" y="21752"/>
                </a:lnTo>
                <a:cubicBezTo>
                  <a:pt x="1421306" y="-5031"/>
                  <a:pt x="1462353" y="-7408"/>
                  <a:pt x="1489137" y="16442"/>
                </a:cubicBezTo>
                <a:cubicBezTo>
                  <a:pt x="1491006" y="18108"/>
                  <a:pt x="1492779" y="19881"/>
                  <a:pt x="1494446" y="21752"/>
                </a:cubicBezTo>
                <a:cubicBezTo>
                  <a:pt x="1520177" y="42016"/>
                  <a:pt x="1524608" y="79303"/>
                  <a:pt x="1504343" y="105033"/>
                </a:cubicBezTo>
                <a:cubicBezTo>
                  <a:pt x="1501447" y="108712"/>
                  <a:pt x="1498124" y="112034"/>
                  <a:pt x="1494446" y="114931"/>
                </a:cubicBezTo>
                <a:lnTo>
                  <a:pt x="1313471" y="289280"/>
                </a:lnTo>
                <a:cubicBezTo>
                  <a:pt x="1533631" y="439981"/>
                  <a:pt x="1662654" y="691791"/>
                  <a:pt x="1656371" y="958515"/>
                </a:cubicBezTo>
                <a:lnTo>
                  <a:pt x="346" y="958515"/>
                </a:lnTo>
                <a:close/>
                <a:moveTo>
                  <a:pt x="1103672" y="605095"/>
                </a:moveTo>
                <a:cubicBezTo>
                  <a:pt x="1104714" y="658496"/>
                  <a:pt x="1148836" y="700948"/>
                  <a:pt x="1202235" y="699932"/>
                </a:cubicBezTo>
                <a:lnTo>
                  <a:pt x="1202319" y="699932"/>
                </a:lnTo>
                <a:cubicBezTo>
                  <a:pt x="1255741" y="701009"/>
                  <a:pt x="1299971" y="658519"/>
                  <a:pt x="1300964" y="605179"/>
                </a:cubicBezTo>
                <a:cubicBezTo>
                  <a:pt x="1299967" y="551733"/>
                  <a:pt x="1255847" y="509207"/>
                  <a:pt x="1202401" y="510178"/>
                </a:cubicBezTo>
                <a:cubicBezTo>
                  <a:pt x="1148955" y="509114"/>
                  <a:pt x="1104760" y="551567"/>
                  <a:pt x="1103672" y="605013"/>
                </a:cubicBezTo>
                <a:lnTo>
                  <a:pt x="1103672" y="605095"/>
                </a:lnTo>
                <a:close/>
                <a:moveTo>
                  <a:pt x="354594" y="605095"/>
                </a:moveTo>
                <a:cubicBezTo>
                  <a:pt x="355636" y="658515"/>
                  <a:pt x="399784" y="700974"/>
                  <a:pt x="453202" y="699932"/>
                </a:cubicBezTo>
                <a:cubicBezTo>
                  <a:pt x="453215" y="699932"/>
                  <a:pt x="453226" y="699932"/>
                  <a:pt x="453239" y="699932"/>
                </a:cubicBezTo>
                <a:cubicBezTo>
                  <a:pt x="506663" y="700925"/>
                  <a:pt x="550809" y="658519"/>
                  <a:pt x="551802" y="605095"/>
                </a:cubicBezTo>
                <a:cubicBezTo>
                  <a:pt x="550805" y="551677"/>
                  <a:pt x="506692" y="509179"/>
                  <a:pt x="453274" y="510176"/>
                </a:cubicBezTo>
                <a:cubicBezTo>
                  <a:pt x="453261" y="510176"/>
                  <a:pt x="453250" y="510176"/>
                  <a:pt x="453239" y="510178"/>
                </a:cubicBezTo>
                <a:cubicBezTo>
                  <a:pt x="399856" y="509207"/>
                  <a:pt x="355764" y="551632"/>
                  <a:pt x="354676" y="605013"/>
                </a:cubicBezTo>
                <a:lnTo>
                  <a:pt x="354676" y="605095"/>
                </a:lnTo>
                <a:close/>
              </a:path>
            </a:pathLst>
          </a:custGeom>
          <a:gradFill>
            <a:gsLst>
              <a:gs pos="0">
                <a:srgbClr val="616F73"/>
              </a:gs>
              <a:gs pos="100000">
                <a:srgbClr val="3F4950"/>
              </a:gs>
            </a:gsLst>
            <a:lin ang="8100000" scaled="1"/>
          </a:gradFill>
          <a:ln w="18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19" name="矩形 218">
            <a:extLst>
              <a:ext uri="{FF2B5EF4-FFF2-40B4-BE49-F238E27FC236}">
                <a16:creationId xmlns:a16="http://schemas.microsoft.com/office/drawing/2014/main" xmlns="" id="{1ABC1F52-4477-4067-BB3F-C492400A6473}"/>
              </a:ext>
            </a:extLst>
          </p:cNvPr>
          <p:cNvSpPr/>
          <p:nvPr/>
        </p:nvSpPr>
        <p:spPr>
          <a:xfrm>
            <a:off x="2320598" y="3728385"/>
            <a:ext cx="113367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616F73"/>
                </a:solidFill>
              </a:rPr>
              <a:t>安卓系统</a:t>
            </a:r>
          </a:p>
        </p:txBody>
      </p:sp>
      <p:sp>
        <p:nvSpPr>
          <p:cNvPr id="222" name="任意多边形: 形状 221">
            <a:extLst>
              <a:ext uri="{FF2B5EF4-FFF2-40B4-BE49-F238E27FC236}">
                <a16:creationId xmlns:a16="http://schemas.microsoft.com/office/drawing/2014/main" xmlns="" id="{68EDDB5B-3674-48AD-BD1B-D610322B3B59}"/>
              </a:ext>
            </a:extLst>
          </p:cNvPr>
          <p:cNvSpPr>
            <a:spLocks noChangeAspect="1"/>
          </p:cNvSpPr>
          <p:nvPr/>
        </p:nvSpPr>
        <p:spPr>
          <a:xfrm>
            <a:off x="2743331" y="2445150"/>
            <a:ext cx="288212" cy="288210"/>
          </a:xfrm>
          <a:custGeom>
            <a:avLst/>
            <a:gdLst>
              <a:gd name="connsiteX0" fmla="*/ 1058333 w 1905000"/>
              <a:gd name="connsiteY0" fmla="*/ 423334 h 1905000"/>
              <a:gd name="connsiteX1" fmla="*/ 1058333 w 1905000"/>
              <a:gd name="connsiteY1" fmla="*/ 1481666 h 1905000"/>
              <a:gd name="connsiteX2" fmla="*/ 1610784 w 1905000"/>
              <a:gd name="connsiteY2" fmla="*/ 1481666 h 1905000"/>
              <a:gd name="connsiteX3" fmla="*/ 1693333 w 1905000"/>
              <a:gd name="connsiteY3" fmla="*/ 1406524 h 1905000"/>
              <a:gd name="connsiteX4" fmla="*/ 1693333 w 1905000"/>
              <a:gd name="connsiteY4" fmla="*/ 498476 h 1905000"/>
              <a:gd name="connsiteX5" fmla="*/ 1610784 w 1905000"/>
              <a:gd name="connsiteY5" fmla="*/ 423334 h 1905000"/>
              <a:gd name="connsiteX6" fmla="*/ 952500 w 1905000"/>
              <a:gd name="connsiteY6" fmla="*/ 0 h 1905000"/>
              <a:gd name="connsiteX7" fmla="*/ 1058333 w 1905000"/>
              <a:gd name="connsiteY7" fmla="*/ 105833 h 1905000"/>
              <a:gd name="connsiteX8" fmla="*/ 1058333 w 1905000"/>
              <a:gd name="connsiteY8" fmla="*/ 211667 h 1905000"/>
              <a:gd name="connsiteX9" fmla="*/ 1610784 w 1905000"/>
              <a:gd name="connsiteY9" fmla="*/ 211667 h 1905000"/>
              <a:gd name="connsiteX10" fmla="*/ 1905000 w 1905000"/>
              <a:gd name="connsiteY10" fmla="*/ 498476 h 1905000"/>
              <a:gd name="connsiteX11" fmla="*/ 1905000 w 1905000"/>
              <a:gd name="connsiteY11" fmla="*/ 1406524 h 1905000"/>
              <a:gd name="connsiteX12" fmla="*/ 1610784 w 1905000"/>
              <a:gd name="connsiteY12" fmla="*/ 1693333 h 1905000"/>
              <a:gd name="connsiteX13" fmla="*/ 1058333 w 1905000"/>
              <a:gd name="connsiteY13" fmla="*/ 1693333 h 1905000"/>
              <a:gd name="connsiteX14" fmla="*/ 1058333 w 1905000"/>
              <a:gd name="connsiteY14" fmla="*/ 1799167 h 1905000"/>
              <a:gd name="connsiteX15" fmla="*/ 952500 w 1905000"/>
              <a:gd name="connsiteY15" fmla="*/ 1905000 h 1905000"/>
              <a:gd name="connsiteX16" fmla="*/ 846666 w 1905000"/>
              <a:gd name="connsiteY16" fmla="*/ 1799167 h 1905000"/>
              <a:gd name="connsiteX17" fmla="*/ 846666 w 1905000"/>
              <a:gd name="connsiteY17" fmla="*/ 1693333 h 1905000"/>
              <a:gd name="connsiteX18" fmla="*/ 211667 w 1905000"/>
              <a:gd name="connsiteY18" fmla="*/ 1693333 h 1905000"/>
              <a:gd name="connsiteX19" fmla="*/ 0 w 1905000"/>
              <a:gd name="connsiteY19" fmla="*/ 1481666 h 1905000"/>
              <a:gd name="connsiteX20" fmla="*/ 0 w 1905000"/>
              <a:gd name="connsiteY20" fmla="*/ 423334 h 1905000"/>
              <a:gd name="connsiteX21" fmla="*/ 211667 w 1905000"/>
              <a:gd name="connsiteY21" fmla="*/ 211667 h 1905000"/>
              <a:gd name="connsiteX22" fmla="*/ 846666 w 1905000"/>
              <a:gd name="connsiteY22" fmla="*/ 211667 h 1905000"/>
              <a:gd name="connsiteX23" fmla="*/ 846666 w 1905000"/>
              <a:gd name="connsiteY23" fmla="*/ 105833 h 1905000"/>
              <a:gd name="connsiteX24" fmla="*/ 952500 w 1905000"/>
              <a:gd name="connsiteY24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905000" h="1905000">
                <a:moveTo>
                  <a:pt x="1058333" y="423334"/>
                </a:moveTo>
                <a:lnTo>
                  <a:pt x="1058333" y="1481666"/>
                </a:lnTo>
                <a:lnTo>
                  <a:pt x="1610784" y="1481666"/>
                </a:lnTo>
                <a:cubicBezTo>
                  <a:pt x="1654031" y="1482897"/>
                  <a:pt x="1690505" y="1449698"/>
                  <a:pt x="1693333" y="1406524"/>
                </a:cubicBezTo>
                <a:lnTo>
                  <a:pt x="1693333" y="498476"/>
                </a:lnTo>
                <a:cubicBezTo>
                  <a:pt x="1690505" y="455302"/>
                  <a:pt x="1654031" y="422103"/>
                  <a:pt x="1610784" y="423334"/>
                </a:cubicBezTo>
                <a:close/>
                <a:moveTo>
                  <a:pt x="952500" y="0"/>
                </a:moveTo>
                <a:cubicBezTo>
                  <a:pt x="1023055" y="0"/>
                  <a:pt x="1058333" y="35278"/>
                  <a:pt x="1058333" y="105833"/>
                </a:cubicBezTo>
                <a:lnTo>
                  <a:pt x="1058333" y="211667"/>
                </a:lnTo>
                <a:lnTo>
                  <a:pt x="1610784" y="211667"/>
                </a:lnTo>
                <a:cubicBezTo>
                  <a:pt x="1771118" y="209900"/>
                  <a:pt x="1902675" y="338149"/>
                  <a:pt x="1905000" y="498476"/>
                </a:cubicBezTo>
                <a:lnTo>
                  <a:pt x="1905000" y="1406524"/>
                </a:lnTo>
                <a:cubicBezTo>
                  <a:pt x="1902675" y="1566851"/>
                  <a:pt x="1771118" y="1695100"/>
                  <a:pt x="1610784" y="1693333"/>
                </a:cubicBezTo>
                <a:lnTo>
                  <a:pt x="1058333" y="1693333"/>
                </a:lnTo>
                <a:lnTo>
                  <a:pt x="1058333" y="1799167"/>
                </a:lnTo>
                <a:cubicBezTo>
                  <a:pt x="1058333" y="1869728"/>
                  <a:pt x="1023055" y="1905000"/>
                  <a:pt x="952500" y="1905000"/>
                </a:cubicBezTo>
                <a:cubicBezTo>
                  <a:pt x="881944" y="1905000"/>
                  <a:pt x="846666" y="1869728"/>
                  <a:pt x="846666" y="1799167"/>
                </a:cubicBezTo>
                <a:lnTo>
                  <a:pt x="846666" y="1693333"/>
                </a:lnTo>
                <a:lnTo>
                  <a:pt x="211667" y="1693333"/>
                </a:lnTo>
                <a:cubicBezTo>
                  <a:pt x="94766" y="1693333"/>
                  <a:pt x="0" y="1598567"/>
                  <a:pt x="0" y="1481666"/>
                </a:cubicBezTo>
                <a:lnTo>
                  <a:pt x="0" y="423334"/>
                </a:lnTo>
                <a:cubicBezTo>
                  <a:pt x="0" y="306433"/>
                  <a:pt x="94766" y="211667"/>
                  <a:pt x="211667" y="211667"/>
                </a:cubicBezTo>
                <a:lnTo>
                  <a:pt x="846666" y="211667"/>
                </a:lnTo>
                <a:lnTo>
                  <a:pt x="846666" y="105833"/>
                </a:lnTo>
                <a:cubicBezTo>
                  <a:pt x="846666" y="35278"/>
                  <a:pt x="881944" y="0"/>
                  <a:pt x="952500" y="0"/>
                </a:cubicBezTo>
                <a:close/>
              </a:path>
            </a:pathLst>
          </a:custGeom>
          <a:gradFill>
            <a:gsLst>
              <a:gs pos="0">
                <a:srgbClr val="616F73"/>
              </a:gs>
              <a:gs pos="100000">
                <a:srgbClr val="3F4950"/>
              </a:gs>
            </a:gsLst>
            <a:lin ang="8100000" scaled="1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3" name="矩形 222">
            <a:extLst>
              <a:ext uri="{FF2B5EF4-FFF2-40B4-BE49-F238E27FC236}">
                <a16:creationId xmlns:a16="http://schemas.microsoft.com/office/drawing/2014/main" xmlns="" id="{0440A9E2-28B5-41F8-841E-EF998EA5E97F}"/>
              </a:ext>
            </a:extLst>
          </p:cNvPr>
          <p:cNvSpPr/>
          <p:nvPr/>
        </p:nvSpPr>
        <p:spPr>
          <a:xfrm>
            <a:off x="2320598" y="2883547"/>
            <a:ext cx="113367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616F73"/>
                </a:solidFill>
              </a:rPr>
              <a:t>12000:1 </a:t>
            </a:r>
            <a:endParaRPr lang="zh-CN" altLang="en-US" sz="1400" dirty="0">
              <a:solidFill>
                <a:srgbClr val="616F73"/>
              </a:solidFill>
            </a:endParaRPr>
          </a:p>
        </p:txBody>
      </p:sp>
      <p:sp>
        <p:nvSpPr>
          <p:cNvPr id="220" name="图形 34">
            <a:extLst>
              <a:ext uri="{FF2B5EF4-FFF2-40B4-BE49-F238E27FC236}">
                <a16:creationId xmlns:a16="http://schemas.microsoft.com/office/drawing/2014/main" xmlns="" id="{E01D57C1-F9C8-4CB6-9187-EC5566E6FC6B}"/>
              </a:ext>
            </a:extLst>
          </p:cNvPr>
          <p:cNvSpPr>
            <a:spLocks noChangeAspect="1"/>
          </p:cNvSpPr>
          <p:nvPr/>
        </p:nvSpPr>
        <p:spPr>
          <a:xfrm>
            <a:off x="4178817" y="3301001"/>
            <a:ext cx="292030" cy="292028"/>
          </a:xfrm>
          <a:custGeom>
            <a:avLst/>
            <a:gdLst>
              <a:gd name="connsiteX0" fmla="*/ 1666769 w 1904788"/>
              <a:gd name="connsiteY0" fmla="*/ 0 h 1904795"/>
              <a:gd name="connsiteX1" fmla="*/ 238019 w 1904788"/>
              <a:gd name="connsiteY1" fmla="*/ 0 h 1904795"/>
              <a:gd name="connsiteX2" fmla="*/ 0 w 1904788"/>
              <a:gd name="connsiteY2" fmla="*/ 238019 h 1904795"/>
              <a:gd name="connsiteX3" fmla="*/ 0 w 1904788"/>
              <a:gd name="connsiteY3" fmla="*/ 1666769 h 1904795"/>
              <a:gd name="connsiteX4" fmla="*/ 238019 w 1904788"/>
              <a:gd name="connsiteY4" fmla="*/ 1904795 h 1904795"/>
              <a:gd name="connsiteX5" fmla="*/ 1666769 w 1904788"/>
              <a:gd name="connsiteY5" fmla="*/ 1904795 h 1904795"/>
              <a:gd name="connsiteX6" fmla="*/ 1904788 w 1904788"/>
              <a:gd name="connsiteY6" fmla="*/ 1666769 h 1904795"/>
              <a:gd name="connsiteX7" fmla="*/ 1904788 w 1904788"/>
              <a:gd name="connsiteY7" fmla="*/ 238019 h 1904795"/>
              <a:gd name="connsiteX8" fmla="*/ 1666769 w 1904788"/>
              <a:gd name="connsiteY8" fmla="*/ 0 h 1904795"/>
              <a:gd name="connsiteX9" fmla="*/ 833332 w 1904788"/>
              <a:gd name="connsiteY9" fmla="*/ 1666981 h 1904795"/>
              <a:gd name="connsiteX10" fmla="*/ 298873 w 1904788"/>
              <a:gd name="connsiteY10" fmla="*/ 1666981 h 1904795"/>
              <a:gd name="connsiteX11" fmla="*/ 256539 w 1904788"/>
              <a:gd name="connsiteY11" fmla="*/ 1649096 h 1904795"/>
              <a:gd name="connsiteX12" fmla="*/ 237913 w 1904788"/>
              <a:gd name="connsiteY12" fmla="*/ 1607502 h 1904795"/>
              <a:gd name="connsiteX13" fmla="*/ 237913 w 1904788"/>
              <a:gd name="connsiteY13" fmla="*/ 1071563 h 1904795"/>
              <a:gd name="connsiteX14" fmla="*/ 299956 w 1904788"/>
              <a:gd name="connsiteY14" fmla="*/ 1014543 h 1904795"/>
              <a:gd name="connsiteX15" fmla="*/ 356976 w 1904788"/>
              <a:gd name="connsiteY15" fmla="*/ 1071563 h 1904795"/>
              <a:gd name="connsiteX16" fmla="*/ 354965 w 1904788"/>
              <a:gd name="connsiteY16" fmla="*/ 1463146 h 1904795"/>
              <a:gd name="connsiteX17" fmla="*/ 759143 w 1904788"/>
              <a:gd name="connsiteY17" fmla="*/ 1058968 h 1904795"/>
              <a:gd name="connsiteX18" fmla="*/ 843809 w 1904788"/>
              <a:gd name="connsiteY18" fmla="*/ 1143635 h 1904795"/>
              <a:gd name="connsiteX19" fmla="*/ 438891 w 1904788"/>
              <a:gd name="connsiteY19" fmla="*/ 1548553 h 1904795"/>
              <a:gd name="connsiteX20" fmla="*/ 833544 w 1904788"/>
              <a:gd name="connsiteY20" fmla="*/ 1548553 h 1904795"/>
              <a:gd name="connsiteX21" fmla="*/ 890564 w 1904788"/>
              <a:gd name="connsiteY21" fmla="*/ 1610596 h 1904795"/>
              <a:gd name="connsiteX22" fmla="*/ 833544 w 1904788"/>
              <a:gd name="connsiteY22" fmla="*/ 1667616 h 1904795"/>
              <a:gd name="connsiteX23" fmla="*/ 1666769 w 1904788"/>
              <a:gd name="connsiteY23" fmla="*/ 833544 h 1904795"/>
              <a:gd name="connsiteX24" fmla="*/ 1604727 w 1904788"/>
              <a:gd name="connsiteY24" fmla="*/ 890563 h 1904795"/>
              <a:gd name="connsiteX25" fmla="*/ 1547707 w 1904788"/>
              <a:gd name="connsiteY25" fmla="*/ 833544 h 1904795"/>
              <a:gd name="connsiteX26" fmla="*/ 1549718 w 1904788"/>
              <a:gd name="connsiteY26" fmla="*/ 441960 h 1904795"/>
              <a:gd name="connsiteX27" fmla="*/ 1145540 w 1904788"/>
              <a:gd name="connsiteY27" fmla="*/ 846244 h 1904795"/>
              <a:gd name="connsiteX28" fmla="*/ 1060873 w 1904788"/>
              <a:gd name="connsiteY28" fmla="*/ 761576 h 1904795"/>
              <a:gd name="connsiteX29" fmla="*/ 1465580 w 1904788"/>
              <a:gd name="connsiteY29" fmla="*/ 356869 h 1904795"/>
              <a:gd name="connsiteX30" fmla="*/ 1071457 w 1904788"/>
              <a:gd name="connsiteY30" fmla="*/ 356869 h 1904795"/>
              <a:gd name="connsiteX31" fmla="*/ 1009414 w 1904788"/>
              <a:gd name="connsiteY31" fmla="*/ 299850 h 1904795"/>
              <a:gd name="connsiteX32" fmla="*/ 1066436 w 1904788"/>
              <a:gd name="connsiteY32" fmla="*/ 237807 h 1904795"/>
              <a:gd name="connsiteX33" fmla="*/ 1071457 w 1904788"/>
              <a:gd name="connsiteY33" fmla="*/ 237807 h 1904795"/>
              <a:gd name="connsiteX34" fmla="*/ 1605597 w 1904788"/>
              <a:gd name="connsiteY34" fmla="*/ 237807 h 1904795"/>
              <a:gd name="connsiteX35" fmla="*/ 1647932 w 1904788"/>
              <a:gd name="connsiteY35" fmla="*/ 255694 h 1904795"/>
              <a:gd name="connsiteX36" fmla="*/ 1666876 w 1904788"/>
              <a:gd name="connsiteY36" fmla="*/ 297286 h 1904795"/>
              <a:gd name="connsiteX37" fmla="*/ 1666876 w 1904788"/>
              <a:gd name="connsiteY37" fmla="*/ 833756 h 1904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904788" h="1904795">
                <a:moveTo>
                  <a:pt x="1666769" y="0"/>
                </a:moveTo>
                <a:lnTo>
                  <a:pt x="238019" y="0"/>
                </a:lnTo>
                <a:cubicBezTo>
                  <a:pt x="106565" y="0"/>
                  <a:pt x="0" y="106565"/>
                  <a:pt x="0" y="238019"/>
                </a:cubicBezTo>
                <a:lnTo>
                  <a:pt x="0" y="1666769"/>
                </a:lnTo>
                <a:cubicBezTo>
                  <a:pt x="0" y="1798223"/>
                  <a:pt x="106565" y="1904795"/>
                  <a:pt x="238019" y="1904795"/>
                </a:cubicBezTo>
                <a:lnTo>
                  <a:pt x="1666769" y="1904795"/>
                </a:lnTo>
                <a:cubicBezTo>
                  <a:pt x="1798224" y="1904795"/>
                  <a:pt x="1904788" y="1798223"/>
                  <a:pt x="1904788" y="1666769"/>
                </a:cubicBezTo>
                <a:lnTo>
                  <a:pt x="1904788" y="238019"/>
                </a:lnTo>
                <a:cubicBezTo>
                  <a:pt x="1904788" y="106565"/>
                  <a:pt x="1798224" y="0"/>
                  <a:pt x="1666769" y="0"/>
                </a:cubicBezTo>
                <a:close/>
                <a:moveTo>
                  <a:pt x="833332" y="1666981"/>
                </a:moveTo>
                <a:lnTo>
                  <a:pt x="298873" y="1666981"/>
                </a:lnTo>
                <a:cubicBezTo>
                  <a:pt x="282926" y="1666979"/>
                  <a:pt x="267657" y="1660528"/>
                  <a:pt x="256539" y="1649096"/>
                </a:cubicBezTo>
                <a:cubicBezTo>
                  <a:pt x="244372" y="1638752"/>
                  <a:pt x="237528" y="1623467"/>
                  <a:pt x="237913" y="1607502"/>
                </a:cubicBezTo>
                <a:lnTo>
                  <a:pt x="237913" y="1071563"/>
                </a:lnTo>
                <a:cubicBezTo>
                  <a:pt x="239299" y="1038685"/>
                  <a:pt x="267076" y="1013155"/>
                  <a:pt x="299956" y="1014543"/>
                </a:cubicBezTo>
                <a:cubicBezTo>
                  <a:pt x="330890" y="1015847"/>
                  <a:pt x="355672" y="1040627"/>
                  <a:pt x="356976" y="1071563"/>
                </a:cubicBezTo>
                <a:lnTo>
                  <a:pt x="354965" y="1463146"/>
                </a:lnTo>
                <a:lnTo>
                  <a:pt x="759143" y="1058968"/>
                </a:lnTo>
                <a:lnTo>
                  <a:pt x="843809" y="1143635"/>
                </a:lnTo>
                <a:lnTo>
                  <a:pt x="438891" y="1548553"/>
                </a:lnTo>
                <a:lnTo>
                  <a:pt x="833544" y="1548553"/>
                </a:lnTo>
                <a:cubicBezTo>
                  <a:pt x="866422" y="1549939"/>
                  <a:pt x="891950" y="1577718"/>
                  <a:pt x="890564" y="1610596"/>
                </a:cubicBezTo>
                <a:cubicBezTo>
                  <a:pt x="889260" y="1641530"/>
                  <a:pt x="864478" y="1666311"/>
                  <a:pt x="833544" y="1667616"/>
                </a:cubicBezTo>
                <a:close/>
                <a:moveTo>
                  <a:pt x="1666769" y="833544"/>
                </a:moveTo>
                <a:cubicBezTo>
                  <a:pt x="1665384" y="866422"/>
                  <a:pt x="1637605" y="891951"/>
                  <a:pt x="1604727" y="890563"/>
                </a:cubicBezTo>
                <a:cubicBezTo>
                  <a:pt x="1573793" y="889259"/>
                  <a:pt x="1549011" y="864479"/>
                  <a:pt x="1547707" y="833544"/>
                </a:cubicBezTo>
                <a:lnTo>
                  <a:pt x="1549718" y="441960"/>
                </a:lnTo>
                <a:lnTo>
                  <a:pt x="1145540" y="846244"/>
                </a:lnTo>
                <a:lnTo>
                  <a:pt x="1060873" y="761576"/>
                </a:lnTo>
                <a:lnTo>
                  <a:pt x="1465580" y="356869"/>
                </a:lnTo>
                <a:lnTo>
                  <a:pt x="1071457" y="356869"/>
                </a:lnTo>
                <a:cubicBezTo>
                  <a:pt x="1038579" y="358257"/>
                  <a:pt x="1010802" y="332728"/>
                  <a:pt x="1009414" y="299850"/>
                </a:cubicBezTo>
                <a:cubicBezTo>
                  <a:pt x="1008028" y="266972"/>
                  <a:pt x="1033558" y="239195"/>
                  <a:pt x="1066436" y="237807"/>
                </a:cubicBezTo>
                <a:cubicBezTo>
                  <a:pt x="1068108" y="237736"/>
                  <a:pt x="1069785" y="237736"/>
                  <a:pt x="1071457" y="237807"/>
                </a:cubicBezTo>
                <a:lnTo>
                  <a:pt x="1605597" y="237807"/>
                </a:lnTo>
                <a:cubicBezTo>
                  <a:pt x="1621544" y="237809"/>
                  <a:pt x="1636814" y="244260"/>
                  <a:pt x="1647932" y="255694"/>
                </a:cubicBezTo>
                <a:cubicBezTo>
                  <a:pt x="1660215" y="265974"/>
                  <a:pt x="1667182" y="281268"/>
                  <a:pt x="1666876" y="297286"/>
                </a:cubicBezTo>
                <a:lnTo>
                  <a:pt x="1666876" y="833756"/>
                </a:lnTo>
                <a:close/>
              </a:path>
            </a:pathLst>
          </a:custGeom>
          <a:gradFill>
            <a:gsLst>
              <a:gs pos="0">
                <a:srgbClr val="616F73"/>
              </a:gs>
              <a:gs pos="100000">
                <a:srgbClr val="3F4950"/>
              </a:gs>
            </a:gsLst>
            <a:lin ang="8100000" scaled="1"/>
          </a:gradFill>
          <a:ln w="18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21" name="矩形 220">
            <a:extLst>
              <a:ext uri="{FF2B5EF4-FFF2-40B4-BE49-F238E27FC236}">
                <a16:creationId xmlns:a16="http://schemas.microsoft.com/office/drawing/2014/main" xmlns="" id="{E1B80843-1E03-436F-B3EC-300F906EE9D4}"/>
              </a:ext>
            </a:extLst>
          </p:cNvPr>
          <p:cNvSpPr/>
          <p:nvPr/>
        </p:nvSpPr>
        <p:spPr>
          <a:xfrm>
            <a:off x="3757993" y="3728384"/>
            <a:ext cx="1133678" cy="173095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616F73"/>
                </a:solidFill>
              </a:rPr>
              <a:t>1.3</a:t>
            </a:r>
            <a:r>
              <a:rPr lang="zh-CN" altLang="en-US" sz="1400" dirty="0">
                <a:solidFill>
                  <a:srgbClr val="616F73"/>
                </a:solidFill>
              </a:rPr>
              <a:t>倍大变焦</a:t>
            </a:r>
          </a:p>
        </p:txBody>
      </p:sp>
      <p:sp>
        <p:nvSpPr>
          <p:cNvPr id="224" name="矩形 223">
            <a:extLst>
              <a:ext uri="{FF2B5EF4-FFF2-40B4-BE49-F238E27FC236}">
                <a16:creationId xmlns:a16="http://schemas.microsoft.com/office/drawing/2014/main" xmlns="" id="{7230A7A7-DD53-4183-AE76-89226D40E5EC}"/>
              </a:ext>
            </a:extLst>
          </p:cNvPr>
          <p:cNvSpPr/>
          <p:nvPr/>
        </p:nvSpPr>
        <p:spPr>
          <a:xfrm>
            <a:off x="3757993" y="2883547"/>
            <a:ext cx="113367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400" dirty="0" err="1">
                <a:solidFill>
                  <a:srgbClr val="616F73">
                    <a:alpha val="78000"/>
                  </a:srgbClr>
                </a:solidFill>
              </a:rPr>
              <a:t>WiFi</a:t>
            </a:r>
            <a:r>
              <a:rPr lang="zh-CN" altLang="en-US" sz="1400" dirty="0">
                <a:solidFill>
                  <a:srgbClr val="616F73">
                    <a:alpha val="78000"/>
                  </a:srgbClr>
                </a:solidFill>
              </a:rPr>
              <a:t>热点</a:t>
            </a:r>
          </a:p>
        </p:txBody>
      </p:sp>
      <p:sp>
        <p:nvSpPr>
          <p:cNvPr id="225" name="图形 82">
            <a:extLst>
              <a:ext uri="{FF2B5EF4-FFF2-40B4-BE49-F238E27FC236}">
                <a16:creationId xmlns:a16="http://schemas.microsoft.com/office/drawing/2014/main" xmlns="" id="{6D072FC2-ED5F-42EE-A734-EB80E9BB2DBC}"/>
              </a:ext>
            </a:extLst>
          </p:cNvPr>
          <p:cNvSpPr/>
          <p:nvPr/>
        </p:nvSpPr>
        <p:spPr>
          <a:xfrm>
            <a:off x="4168275" y="2430015"/>
            <a:ext cx="313114" cy="303345"/>
          </a:xfrm>
          <a:custGeom>
            <a:avLst/>
            <a:gdLst>
              <a:gd name="connsiteX0" fmla="*/ 1705198 w 1818679"/>
              <a:gd name="connsiteY0" fmla="*/ 1761939 h 1761938"/>
              <a:gd name="connsiteX1" fmla="*/ 113667 w 1818679"/>
              <a:gd name="connsiteY1" fmla="*/ 1761939 h 1761938"/>
              <a:gd name="connsiteX2" fmla="*/ 0 w 1818679"/>
              <a:gd name="connsiteY2" fmla="*/ 1648272 h 1761938"/>
              <a:gd name="connsiteX3" fmla="*/ 0 w 1818679"/>
              <a:gd name="connsiteY3" fmla="*/ 1136675 h 1761938"/>
              <a:gd name="connsiteX4" fmla="*/ 113667 w 1818679"/>
              <a:gd name="connsiteY4" fmla="*/ 1023007 h 1761938"/>
              <a:gd name="connsiteX5" fmla="*/ 1023007 w 1818679"/>
              <a:gd name="connsiteY5" fmla="*/ 1023007 h 1761938"/>
              <a:gd name="connsiteX6" fmla="*/ 1023007 w 1818679"/>
              <a:gd name="connsiteY6" fmla="*/ 710468 h 1761938"/>
              <a:gd name="connsiteX7" fmla="*/ 1108212 w 1818679"/>
              <a:gd name="connsiteY7" fmla="*/ 625264 h 1761938"/>
              <a:gd name="connsiteX8" fmla="*/ 1193416 w 1818679"/>
              <a:gd name="connsiteY8" fmla="*/ 710468 h 1761938"/>
              <a:gd name="connsiteX9" fmla="*/ 1193416 w 1818679"/>
              <a:gd name="connsiteY9" fmla="*/ 1023007 h 1761938"/>
              <a:gd name="connsiteX10" fmla="*/ 1704826 w 1818679"/>
              <a:gd name="connsiteY10" fmla="*/ 1023007 h 1761938"/>
              <a:gd name="connsiteX11" fmla="*/ 1818494 w 1818679"/>
              <a:gd name="connsiteY11" fmla="*/ 1136675 h 1761938"/>
              <a:gd name="connsiteX12" fmla="*/ 1818494 w 1818679"/>
              <a:gd name="connsiteY12" fmla="*/ 1648086 h 1761938"/>
              <a:gd name="connsiteX13" fmla="*/ 1705198 w 1818679"/>
              <a:gd name="connsiteY13" fmla="*/ 1761939 h 1761938"/>
              <a:gd name="connsiteX14" fmla="*/ 284262 w 1818679"/>
              <a:gd name="connsiteY14" fmla="*/ 1250342 h 1761938"/>
              <a:gd name="connsiteX15" fmla="*/ 170594 w 1818679"/>
              <a:gd name="connsiteY15" fmla="*/ 1364010 h 1761938"/>
              <a:gd name="connsiteX16" fmla="*/ 284262 w 1818679"/>
              <a:gd name="connsiteY16" fmla="*/ 1477677 h 1761938"/>
              <a:gd name="connsiteX17" fmla="*/ 397929 w 1818679"/>
              <a:gd name="connsiteY17" fmla="*/ 1364010 h 1761938"/>
              <a:gd name="connsiteX18" fmla="*/ 284262 w 1818679"/>
              <a:gd name="connsiteY18" fmla="*/ 1250342 h 1761938"/>
              <a:gd name="connsiteX19" fmla="*/ 682191 w 1818679"/>
              <a:gd name="connsiteY19" fmla="*/ 1250342 h 1761938"/>
              <a:gd name="connsiteX20" fmla="*/ 568523 w 1818679"/>
              <a:gd name="connsiteY20" fmla="*/ 1364010 h 1761938"/>
              <a:gd name="connsiteX21" fmla="*/ 682191 w 1818679"/>
              <a:gd name="connsiteY21" fmla="*/ 1477677 h 1761938"/>
              <a:gd name="connsiteX22" fmla="*/ 795858 w 1818679"/>
              <a:gd name="connsiteY22" fmla="*/ 1364010 h 1761938"/>
              <a:gd name="connsiteX23" fmla="*/ 682191 w 1818679"/>
              <a:gd name="connsiteY23" fmla="*/ 1250342 h 1761938"/>
              <a:gd name="connsiteX24" fmla="*/ 903759 w 1818679"/>
              <a:gd name="connsiteY24" fmla="*/ 738932 h 1761938"/>
              <a:gd name="connsiteX25" fmla="*/ 824136 w 1818679"/>
              <a:gd name="connsiteY25" fmla="*/ 795858 h 1761938"/>
              <a:gd name="connsiteX26" fmla="*/ 744513 w 1818679"/>
              <a:gd name="connsiteY26" fmla="*/ 738932 h 1761938"/>
              <a:gd name="connsiteX27" fmla="*/ 741536 w 1818679"/>
              <a:gd name="connsiteY27" fmla="*/ 738932 h 1761938"/>
              <a:gd name="connsiteX28" fmla="*/ 738560 w 1818679"/>
              <a:gd name="connsiteY28" fmla="*/ 710654 h 1761938"/>
              <a:gd name="connsiteX29" fmla="*/ 1108025 w 1818679"/>
              <a:gd name="connsiteY29" fmla="*/ 341188 h 1761938"/>
              <a:gd name="connsiteX30" fmla="*/ 1477491 w 1818679"/>
              <a:gd name="connsiteY30" fmla="*/ 710654 h 1761938"/>
              <a:gd name="connsiteX31" fmla="*/ 1474515 w 1818679"/>
              <a:gd name="connsiteY31" fmla="*/ 738932 h 1761938"/>
              <a:gd name="connsiteX32" fmla="*/ 1471538 w 1818679"/>
              <a:gd name="connsiteY32" fmla="*/ 738932 h 1761938"/>
              <a:gd name="connsiteX33" fmla="*/ 1391915 w 1818679"/>
              <a:gd name="connsiteY33" fmla="*/ 795858 h 1761938"/>
              <a:gd name="connsiteX34" fmla="*/ 1312292 w 1818679"/>
              <a:gd name="connsiteY34" fmla="*/ 738932 h 1761938"/>
              <a:gd name="connsiteX35" fmla="*/ 1303548 w 1818679"/>
              <a:gd name="connsiteY35" fmla="*/ 738932 h 1761938"/>
              <a:gd name="connsiteX36" fmla="*/ 1306525 w 1818679"/>
              <a:gd name="connsiteY36" fmla="*/ 710654 h 1761938"/>
              <a:gd name="connsiteX37" fmla="*/ 1107653 w 1818679"/>
              <a:gd name="connsiteY37" fmla="*/ 511783 h 1761938"/>
              <a:gd name="connsiteX38" fmla="*/ 908782 w 1818679"/>
              <a:gd name="connsiteY38" fmla="*/ 710654 h 1761938"/>
              <a:gd name="connsiteX39" fmla="*/ 911758 w 1818679"/>
              <a:gd name="connsiteY39" fmla="*/ 738932 h 1761938"/>
              <a:gd name="connsiteX40" fmla="*/ 903759 w 1818679"/>
              <a:gd name="connsiteY40" fmla="*/ 738932 h 1761938"/>
              <a:gd name="connsiteX41" fmla="*/ 1813099 w 1818679"/>
              <a:gd name="connsiteY41" fmla="*/ 738932 h 1761938"/>
              <a:gd name="connsiteX42" fmla="*/ 1733476 w 1818679"/>
              <a:gd name="connsiteY42" fmla="*/ 795858 h 1761938"/>
              <a:gd name="connsiteX43" fmla="*/ 1653853 w 1818679"/>
              <a:gd name="connsiteY43" fmla="*/ 738932 h 1761938"/>
              <a:gd name="connsiteX44" fmla="*/ 1646597 w 1818679"/>
              <a:gd name="connsiteY44" fmla="*/ 738932 h 1761938"/>
              <a:gd name="connsiteX45" fmla="*/ 1648086 w 1818679"/>
              <a:gd name="connsiteY45" fmla="*/ 710654 h 1761938"/>
              <a:gd name="connsiteX46" fmla="*/ 1108212 w 1818679"/>
              <a:gd name="connsiteY46" fmla="*/ 170780 h 1761938"/>
              <a:gd name="connsiteX47" fmla="*/ 568523 w 1818679"/>
              <a:gd name="connsiteY47" fmla="*/ 710468 h 1761938"/>
              <a:gd name="connsiteX48" fmla="*/ 570012 w 1818679"/>
              <a:gd name="connsiteY48" fmla="*/ 738746 h 1761938"/>
              <a:gd name="connsiteX49" fmla="*/ 562756 w 1818679"/>
              <a:gd name="connsiteY49" fmla="*/ 738746 h 1761938"/>
              <a:gd name="connsiteX50" fmla="*/ 483133 w 1818679"/>
              <a:gd name="connsiteY50" fmla="*/ 795672 h 1761938"/>
              <a:gd name="connsiteX51" fmla="*/ 403510 w 1818679"/>
              <a:gd name="connsiteY51" fmla="*/ 738746 h 1761938"/>
              <a:gd name="connsiteX52" fmla="*/ 399231 w 1818679"/>
              <a:gd name="connsiteY52" fmla="*/ 738746 h 1761938"/>
              <a:gd name="connsiteX53" fmla="*/ 397743 w 1818679"/>
              <a:gd name="connsiteY53" fmla="*/ 710468 h 1761938"/>
              <a:gd name="connsiteX54" fmla="*/ 1108212 w 1818679"/>
              <a:gd name="connsiteY54" fmla="*/ 0 h 1761938"/>
              <a:gd name="connsiteX55" fmla="*/ 1818680 w 1818679"/>
              <a:gd name="connsiteY55" fmla="*/ 710468 h 1761938"/>
              <a:gd name="connsiteX56" fmla="*/ 1817191 w 1818679"/>
              <a:gd name="connsiteY56" fmla="*/ 738746 h 1761938"/>
              <a:gd name="connsiteX57" fmla="*/ 1813099 w 1818679"/>
              <a:gd name="connsiteY57" fmla="*/ 738746 h 1761938"/>
              <a:gd name="connsiteX58" fmla="*/ 1813099 w 1818679"/>
              <a:gd name="connsiteY58" fmla="*/ 738932 h 1761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818679" h="1761938">
                <a:moveTo>
                  <a:pt x="1705198" y="1761939"/>
                </a:moveTo>
                <a:lnTo>
                  <a:pt x="113667" y="1761939"/>
                </a:lnTo>
                <a:cubicBezTo>
                  <a:pt x="50788" y="1761939"/>
                  <a:pt x="0" y="1711151"/>
                  <a:pt x="0" y="1648272"/>
                </a:cubicBezTo>
                <a:lnTo>
                  <a:pt x="0" y="1136675"/>
                </a:lnTo>
                <a:cubicBezTo>
                  <a:pt x="0" y="1073795"/>
                  <a:pt x="50788" y="1023007"/>
                  <a:pt x="113667" y="1023007"/>
                </a:cubicBezTo>
                <a:lnTo>
                  <a:pt x="1023007" y="1023007"/>
                </a:lnTo>
                <a:lnTo>
                  <a:pt x="1023007" y="710468"/>
                </a:lnTo>
                <a:cubicBezTo>
                  <a:pt x="1023007" y="663401"/>
                  <a:pt x="1061331" y="625264"/>
                  <a:pt x="1108212" y="625264"/>
                </a:cubicBezTo>
                <a:cubicBezTo>
                  <a:pt x="1155278" y="625264"/>
                  <a:pt x="1193416" y="663587"/>
                  <a:pt x="1193416" y="710468"/>
                </a:cubicBezTo>
                <a:lnTo>
                  <a:pt x="1193416" y="1023007"/>
                </a:lnTo>
                <a:lnTo>
                  <a:pt x="1704826" y="1023007"/>
                </a:lnTo>
                <a:cubicBezTo>
                  <a:pt x="1767706" y="1023007"/>
                  <a:pt x="1818494" y="1073795"/>
                  <a:pt x="1818494" y="1136675"/>
                </a:cubicBezTo>
                <a:lnTo>
                  <a:pt x="1818494" y="1648086"/>
                </a:lnTo>
                <a:cubicBezTo>
                  <a:pt x="1818866" y="1710965"/>
                  <a:pt x="1767706" y="1761939"/>
                  <a:pt x="1705198" y="1761939"/>
                </a:cubicBezTo>
                <a:close/>
                <a:moveTo>
                  <a:pt x="284262" y="1250342"/>
                </a:moveTo>
                <a:cubicBezTo>
                  <a:pt x="221382" y="1250342"/>
                  <a:pt x="170594" y="1301130"/>
                  <a:pt x="170594" y="1364010"/>
                </a:cubicBezTo>
                <a:cubicBezTo>
                  <a:pt x="170594" y="1426890"/>
                  <a:pt x="221382" y="1477677"/>
                  <a:pt x="284262" y="1477677"/>
                </a:cubicBezTo>
                <a:cubicBezTo>
                  <a:pt x="347142" y="1477677"/>
                  <a:pt x="397929" y="1426890"/>
                  <a:pt x="397929" y="1364010"/>
                </a:cubicBezTo>
                <a:cubicBezTo>
                  <a:pt x="397929" y="1301130"/>
                  <a:pt x="347142" y="1250342"/>
                  <a:pt x="284262" y="1250342"/>
                </a:cubicBezTo>
                <a:close/>
                <a:moveTo>
                  <a:pt x="682191" y="1250342"/>
                </a:moveTo>
                <a:cubicBezTo>
                  <a:pt x="619311" y="1250342"/>
                  <a:pt x="568523" y="1301130"/>
                  <a:pt x="568523" y="1364010"/>
                </a:cubicBezTo>
                <a:cubicBezTo>
                  <a:pt x="568523" y="1426890"/>
                  <a:pt x="619311" y="1477677"/>
                  <a:pt x="682191" y="1477677"/>
                </a:cubicBezTo>
                <a:cubicBezTo>
                  <a:pt x="745071" y="1477677"/>
                  <a:pt x="795858" y="1426890"/>
                  <a:pt x="795858" y="1364010"/>
                </a:cubicBezTo>
                <a:cubicBezTo>
                  <a:pt x="795858" y="1301130"/>
                  <a:pt x="744699" y="1250342"/>
                  <a:pt x="682191" y="1250342"/>
                </a:cubicBezTo>
                <a:close/>
                <a:moveTo>
                  <a:pt x="903759" y="738932"/>
                </a:moveTo>
                <a:cubicBezTo>
                  <a:pt x="892039" y="771860"/>
                  <a:pt x="861157" y="795858"/>
                  <a:pt x="824136" y="795858"/>
                </a:cubicBezTo>
                <a:cubicBezTo>
                  <a:pt x="787115" y="795858"/>
                  <a:pt x="756419" y="771860"/>
                  <a:pt x="744513" y="738932"/>
                </a:cubicBezTo>
                <a:lnTo>
                  <a:pt x="741536" y="738932"/>
                </a:lnTo>
                <a:cubicBezTo>
                  <a:pt x="740792" y="729444"/>
                  <a:pt x="738560" y="720328"/>
                  <a:pt x="738560" y="710654"/>
                </a:cubicBezTo>
                <a:cubicBezTo>
                  <a:pt x="738560" y="506574"/>
                  <a:pt x="903945" y="341188"/>
                  <a:pt x="1108025" y="341188"/>
                </a:cubicBezTo>
                <a:cubicBezTo>
                  <a:pt x="1312106" y="341188"/>
                  <a:pt x="1477491" y="506574"/>
                  <a:pt x="1477491" y="710654"/>
                </a:cubicBezTo>
                <a:cubicBezTo>
                  <a:pt x="1477491" y="720328"/>
                  <a:pt x="1475445" y="729444"/>
                  <a:pt x="1474515" y="738932"/>
                </a:cubicBezTo>
                <a:lnTo>
                  <a:pt x="1471538" y="738932"/>
                </a:lnTo>
                <a:cubicBezTo>
                  <a:pt x="1459818" y="771860"/>
                  <a:pt x="1428936" y="795858"/>
                  <a:pt x="1391915" y="795858"/>
                </a:cubicBezTo>
                <a:cubicBezTo>
                  <a:pt x="1354894" y="795858"/>
                  <a:pt x="1324198" y="771860"/>
                  <a:pt x="1312292" y="738932"/>
                </a:cubicBezTo>
                <a:lnTo>
                  <a:pt x="1303548" y="738932"/>
                </a:lnTo>
                <a:cubicBezTo>
                  <a:pt x="1305037" y="729630"/>
                  <a:pt x="1306525" y="720328"/>
                  <a:pt x="1306525" y="710654"/>
                </a:cubicBezTo>
                <a:cubicBezTo>
                  <a:pt x="1306525" y="600894"/>
                  <a:pt x="1217414" y="511783"/>
                  <a:pt x="1107653" y="511783"/>
                </a:cubicBezTo>
                <a:cubicBezTo>
                  <a:pt x="997893" y="511783"/>
                  <a:pt x="908782" y="600894"/>
                  <a:pt x="908782" y="710654"/>
                </a:cubicBezTo>
                <a:cubicBezTo>
                  <a:pt x="908782" y="720328"/>
                  <a:pt x="910270" y="729630"/>
                  <a:pt x="911758" y="738932"/>
                </a:cubicBezTo>
                <a:lnTo>
                  <a:pt x="903759" y="738932"/>
                </a:lnTo>
                <a:close/>
                <a:moveTo>
                  <a:pt x="1813099" y="738932"/>
                </a:moveTo>
                <a:cubicBezTo>
                  <a:pt x="1801378" y="771860"/>
                  <a:pt x="1770497" y="795858"/>
                  <a:pt x="1733476" y="795858"/>
                </a:cubicBezTo>
                <a:cubicBezTo>
                  <a:pt x="1696455" y="795858"/>
                  <a:pt x="1665759" y="771860"/>
                  <a:pt x="1653853" y="738932"/>
                </a:cubicBezTo>
                <a:lnTo>
                  <a:pt x="1646597" y="738932"/>
                </a:lnTo>
                <a:cubicBezTo>
                  <a:pt x="1646969" y="729444"/>
                  <a:pt x="1648086" y="720142"/>
                  <a:pt x="1648086" y="710654"/>
                </a:cubicBezTo>
                <a:cubicBezTo>
                  <a:pt x="1648086" y="412440"/>
                  <a:pt x="1406426" y="170780"/>
                  <a:pt x="1108212" y="170780"/>
                </a:cubicBezTo>
                <a:cubicBezTo>
                  <a:pt x="809997" y="170780"/>
                  <a:pt x="568523" y="412440"/>
                  <a:pt x="568523" y="710468"/>
                </a:cubicBezTo>
                <a:cubicBezTo>
                  <a:pt x="568523" y="719956"/>
                  <a:pt x="569640" y="729444"/>
                  <a:pt x="570012" y="738746"/>
                </a:cubicBezTo>
                <a:lnTo>
                  <a:pt x="562756" y="738746"/>
                </a:lnTo>
                <a:cubicBezTo>
                  <a:pt x="551036" y="771674"/>
                  <a:pt x="520154" y="795672"/>
                  <a:pt x="483133" y="795672"/>
                </a:cubicBezTo>
                <a:cubicBezTo>
                  <a:pt x="446112" y="795672"/>
                  <a:pt x="415417" y="771674"/>
                  <a:pt x="403510" y="738746"/>
                </a:cubicBezTo>
                <a:lnTo>
                  <a:pt x="399231" y="738746"/>
                </a:lnTo>
                <a:cubicBezTo>
                  <a:pt x="398859" y="729258"/>
                  <a:pt x="397743" y="719956"/>
                  <a:pt x="397743" y="710468"/>
                </a:cubicBezTo>
                <a:cubicBezTo>
                  <a:pt x="397743" y="318120"/>
                  <a:pt x="715863" y="0"/>
                  <a:pt x="1108212" y="0"/>
                </a:cubicBezTo>
                <a:cubicBezTo>
                  <a:pt x="1500560" y="0"/>
                  <a:pt x="1818680" y="318120"/>
                  <a:pt x="1818680" y="710468"/>
                </a:cubicBezTo>
                <a:cubicBezTo>
                  <a:pt x="1818680" y="719956"/>
                  <a:pt x="1817564" y="729444"/>
                  <a:pt x="1817191" y="738746"/>
                </a:cubicBezTo>
                <a:lnTo>
                  <a:pt x="1813099" y="738746"/>
                </a:lnTo>
                <a:lnTo>
                  <a:pt x="1813099" y="738932"/>
                </a:lnTo>
                <a:close/>
              </a:path>
            </a:pathLst>
          </a:custGeom>
          <a:gradFill>
            <a:gsLst>
              <a:gs pos="0">
                <a:srgbClr val="616F73"/>
              </a:gs>
              <a:gs pos="100000">
                <a:srgbClr val="3F4950"/>
              </a:gs>
            </a:gsLst>
            <a:lin ang="8100000" scaled="1"/>
          </a:gradFill>
          <a:ln w="18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A7163C8C-DBCE-4545-9025-901395FF0085}"/>
              </a:ext>
            </a:extLst>
          </p:cNvPr>
          <p:cNvGrpSpPr/>
          <p:nvPr/>
        </p:nvGrpSpPr>
        <p:grpSpPr>
          <a:xfrm>
            <a:off x="2080082" y="6222323"/>
            <a:ext cx="1976658" cy="317322"/>
            <a:chOff x="1202283" y="1236467"/>
            <a:chExt cx="2289175" cy="367493"/>
          </a:xfrm>
        </p:grpSpPr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xmlns="" id="{2D770C45-1F57-46C2-B2E1-0E1B0076C41E}"/>
                </a:ext>
              </a:extLst>
            </p:cNvPr>
            <p:cNvCxnSpPr>
              <a:cxnSpLocks/>
            </p:cNvCxnSpPr>
            <p:nvPr/>
          </p:nvCxnSpPr>
          <p:spPr>
            <a:xfrm>
              <a:off x="2712244" y="1259369"/>
              <a:ext cx="0" cy="321687"/>
            </a:xfrm>
            <a:prstGeom prst="line">
              <a:avLst/>
            </a:prstGeom>
            <a:ln>
              <a:solidFill>
                <a:srgbClr val="616F73">
                  <a:alpha val="3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6" name="图片 75">
              <a:extLst>
                <a:ext uri="{FF2B5EF4-FFF2-40B4-BE49-F238E27FC236}">
                  <a16:creationId xmlns:a16="http://schemas.microsoft.com/office/drawing/2014/main" xmlns="" id="{7FDEB6FA-ACE8-4DE2-A7BE-C6723D83790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02283" y="1236467"/>
              <a:ext cx="2289175" cy="3674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7595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7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 descr="图片包含 室内, 桌子, 小, 白色&#10;&#10;描述已自动生成">
            <a:extLst>
              <a:ext uri="{FF2B5EF4-FFF2-40B4-BE49-F238E27FC236}">
                <a16:creationId xmlns:a16="http://schemas.microsoft.com/office/drawing/2014/main" xmlns="" id="{BC7D7E1F-0281-42DC-8CCF-BFB984BBF8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6" name="椭圆 165">
            <a:extLst>
              <a:ext uri="{FF2B5EF4-FFF2-40B4-BE49-F238E27FC236}">
                <a16:creationId xmlns:a16="http://schemas.microsoft.com/office/drawing/2014/main" xmlns="" id="{B7F8FD26-A9C4-44DB-8D3F-A67007D20DE9}"/>
              </a:ext>
            </a:extLst>
          </p:cNvPr>
          <p:cNvSpPr/>
          <p:nvPr/>
        </p:nvSpPr>
        <p:spPr>
          <a:xfrm flipH="1">
            <a:off x="624114" y="-1207874"/>
            <a:ext cx="10943772" cy="10943772"/>
          </a:xfrm>
          <a:prstGeom prst="ellipse">
            <a:avLst/>
          </a:prstGeom>
          <a:gradFill flip="none" rotWithShape="1">
            <a:gsLst>
              <a:gs pos="0">
                <a:srgbClr val="B7CBCF"/>
              </a:gs>
              <a:gs pos="25000">
                <a:schemeClr val="bg1">
                  <a:alpha val="0"/>
                </a:schemeClr>
              </a:gs>
            </a:gsLst>
            <a:lin ang="8100000" scaled="1"/>
            <a:tileRect/>
          </a:gradFill>
          <a:ln>
            <a:noFill/>
          </a:ln>
          <a:effectLst>
            <a:innerShdw>
              <a:srgbClr val="616F73">
                <a:alpha val="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INPro-Medium"/>
              <a:ea typeface="阿里巴巴普惠体 R"/>
              <a:cs typeface="+mn-cs"/>
            </a:endParaRPr>
          </a:p>
        </p:txBody>
      </p:sp>
      <p:sp>
        <p:nvSpPr>
          <p:cNvPr id="165" name="椭圆 164">
            <a:extLst>
              <a:ext uri="{FF2B5EF4-FFF2-40B4-BE49-F238E27FC236}">
                <a16:creationId xmlns:a16="http://schemas.microsoft.com/office/drawing/2014/main" xmlns="" id="{B336F389-AD48-449C-A852-108638D816EF}"/>
              </a:ext>
            </a:extLst>
          </p:cNvPr>
          <p:cNvSpPr/>
          <p:nvPr/>
        </p:nvSpPr>
        <p:spPr>
          <a:xfrm>
            <a:off x="624114" y="-1207874"/>
            <a:ext cx="10943772" cy="1094377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1000"/>
                </a:schemeClr>
              </a:gs>
              <a:gs pos="25000">
                <a:schemeClr val="bg1">
                  <a:alpha val="0"/>
                </a:schemeClr>
              </a:gs>
            </a:gsLst>
            <a:lin ang="8100000" scaled="1"/>
            <a:tileRect/>
          </a:gradFill>
          <a:ln>
            <a:noFill/>
          </a:ln>
          <a:effectLst>
            <a:innerShdw>
              <a:srgbClr val="616F73">
                <a:alpha val="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INPro-Medium"/>
              <a:ea typeface="阿里巴巴普惠体 R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F2EAAC1-CC5F-46DD-A7A1-0447BCDA25CF}"/>
              </a:ext>
            </a:extLst>
          </p:cNvPr>
          <p:cNvGrpSpPr/>
          <p:nvPr/>
        </p:nvGrpSpPr>
        <p:grpSpPr>
          <a:xfrm>
            <a:off x="2479688" y="647700"/>
            <a:ext cx="7232624" cy="7232624"/>
            <a:chOff x="2479688" y="647700"/>
            <a:chExt cx="7232624" cy="7232624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1E108CC5-06AF-450E-9696-C9239E79D471}"/>
                </a:ext>
              </a:extLst>
            </p:cNvPr>
            <p:cNvSpPr/>
            <p:nvPr/>
          </p:nvSpPr>
          <p:spPr>
            <a:xfrm>
              <a:off x="2593988" y="762001"/>
              <a:ext cx="7004024" cy="4147485"/>
            </a:xfrm>
            <a:custGeom>
              <a:avLst/>
              <a:gdLst>
                <a:gd name="connsiteX0" fmla="*/ 3502012 w 7004024"/>
                <a:gd name="connsiteY0" fmla="*/ 0 h 4147485"/>
                <a:gd name="connsiteX1" fmla="*/ 7004024 w 7004024"/>
                <a:gd name="connsiteY1" fmla="*/ 3502012 h 4147485"/>
                <a:gd name="connsiteX2" fmla="*/ 6985943 w 7004024"/>
                <a:gd name="connsiteY2" fmla="*/ 3860073 h 4147485"/>
                <a:gd name="connsiteX3" fmla="*/ 6942079 w 7004024"/>
                <a:gd name="connsiteY3" fmla="*/ 4147485 h 4147485"/>
                <a:gd name="connsiteX4" fmla="*/ 6092812 w 7004024"/>
                <a:gd name="connsiteY4" fmla="*/ 3276600 h 4147485"/>
                <a:gd name="connsiteX5" fmla="*/ 5921362 w 7004024"/>
                <a:gd name="connsiteY5" fmla="*/ 3124200 h 4147485"/>
                <a:gd name="connsiteX6" fmla="*/ 4930762 w 7004024"/>
                <a:gd name="connsiteY6" fmla="*/ 2971800 h 4147485"/>
                <a:gd name="connsiteX7" fmla="*/ 2044687 w 7004024"/>
                <a:gd name="connsiteY7" fmla="*/ 2971800 h 4147485"/>
                <a:gd name="connsiteX8" fmla="*/ 958837 w 7004024"/>
                <a:gd name="connsiteY8" fmla="*/ 3162300 h 4147485"/>
                <a:gd name="connsiteX9" fmla="*/ 47792 w 7004024"/>
                <a:gd name="connsiteY9" fmla="*/ 4054752 h 4147485"/>
                <a:gd name="connsiteX10" fmla="*/ 18081 w 7004024"/>
                <a:gd name="connsiteY10" fmla="*/ 3860073 h 4147485"/>
                <a:gd name="connsiteX11" fmla="*/ 0 w 7004024"/>
                <a:gd name="connsiteY11" fmla="*/ 3502012 h 4147485"/>
                <a:gd name="connsiteX12" fmla="*/ 3502012 w 7004024"/>
                <a:gd name="connsiteY12" fmla="*/ 0 h 41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004024" h="4147485">
                  <a:moveTo>
                    <a:pt x="3502012" y="0"/>
                  </a:moveTo>
                  <a:cubicBezTo>
                    <a:pt x="5436120" y="0"/>
                    <a:pt x="7004024" y="1567904"/>
                    <a:pt x="7004024" y="3502012"/>
                  </a:cubicBezTo>
                  <a:cubicBezTo>
                    <a:pt x="7004024" y="3622894"/>
                    <a:pt x="6997899" y="3742345"/>
                    <a:pt x="6985943" y="3860073"/>
                  </a:cubicBezTo>
                  <a:lnTo>
                    <a:pt x="6942079" y="4147485"/>
                  </a:lnTo>
                  <a:lnTo>
                    <a:pt x="6092812" y="3276600"/>
                  </a:lnTo>
                  <a:lnTo>
                    <a:pt x="5921362" y="3124200"/>
                  </a:lnTo>
                  <a:lnTo>
                    <a:pt x="4930762" y="2971800"/>
                  </a:lnTo>
                  <a:lnTo>
                    <a:pt x="2044687" y="2971800"/>
                  </a:lnTo>
                  <a:lnTo>
                    <a:pt x="958837" y="3162300"/>
                  </a:lnTo>
                  <a:lnTo>
                    <a:pt x="47792" y="4054752"/>
                  </a:lnTo>
                  <a:lnTo>
                    <a:pt x="18081" y="3860073"/>
                  </a:lnTo>
                  <a:cubicBezTo>
                    <a:pt x="6125" y="3742345"/>
                    <a:pt x="0" y="3622894"/>
                    <a:pt x="0" y="3502012"/>
                  </a:cubicBezTo>
                  <a:cubicBezTo>
                    <a:pt x="0" y="1567904"/>
                    <a:pt x="1567904" y="0"/>
                    <a:pt x="3502012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B7CBCF">
                    <a:alpha val="15000"/>
                  </a:srgbClr>
                </a:gs>
                <a:gs pos="0">
                  <a:srgbClr val="B7CBCF">
                    <a:alpha val="7000"/>
                  </a:srgbClr>
                </a:gs>
                <a:gs pos="78000">
                  <a:srgbClr val="B7CBCF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innerShdw>
                <a:srgbClr val="616F73">
                  <a:alpha val="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Pro-Medium"/>
                <a:ea typeface="阿里巴巴普惠体 R"/>
                <a:cs typeface="+mn-cs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xmlns="" id="{D3D9C655-57B4-4397-B321-8BB1B9EA6C84}"/>
                </a:ext>
              </a:extLst>
            </p:cNvPr>
            <p:cNvSpPr/>
            <p:nvPr/>
          </p:nvSpPr>
          <p:spPr>
            <a:xfrm>
              <a:off x="2479688" y="647700"/>
              <a:ext cx="7232624" cy="7232624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rgbClr val="B7CBCF">
                      <a:alpha val="0"/>
                    </a:srgbClr>
                  </a:gs>
                  <a:gs pos="42000">
                    <a:srgbClr val="B7CBCF"/>
                  </a:gs>
                  <a:gs pos="85000">
                    <a:srgbClr val="B7CBCF">
                      <a:alpha val="0"/>
                    </a:srgbClr>
                  </a:gs>
                </a:gsLst>
                <a:lin ang="5400000" scaled="1"/>
                <a:tileRect/>
              </a:gradFill>
            </a:ln>
            <a:effectLst>
              <a:innerShdw>
                <a:srgbClr val="616F73">
                  <a:alpha val="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Pro-Medium"/>
                <a:ea typeface="阿里巴巴普惠体 R"/>
                <a:cs typeface="+mn-cs"/>
              </a:endParaRPr>
            </a:p>
          </p:txBody>
        </p:sp>
      </p:grpSp>
      <p:grpSp>
        <p:nvGrpSpPr>
          <p:cNvPr id="204" name="组合 203">
            <a:extLst>
              <a:ext uri="{FF2B5EF4-FFF2-40B4-BE49-F238E27FC236}">
                <a16:creationId xmlns:a16="http://schemas.microsoft.com/office/drawing/2014/main" xmlns="" id="{0986633E-BB8D-4C80-91FC-01CAC7280BF1}"/>
              </a:ext>
            </a:extLst>
          </p:cNvPr>
          <p:cNvGrpSpPr/>
          <p:nvPr/>
        </p:nvGrpSpPr>
        <p:grpSpPr>
          <a:xfrm>
            <a:off x="862013" y="2263217"/>
            <a:ext cx="10372860" cy="577786"/>
            <a:chOff x="862013" y="2263217"/>
            <a:chExt cx="10372860" cy="577786"/>
          </a:xfrm>
        </p:grpSpPr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xmlns="" id="{F1CCE730-4BAF-4273-8F87-6EAFABFD808D}"/>
                </a:ext>
              </a:extLst>
            </p:cNvPr>
            <p:cNvSpPr/>
            <p:nvPr/>
          </p:nvSpPr>
          <p:spPr>
            <a:xfrm>
              <a:off x="10002973" y="2263217"/>
              <a:ext cx="12319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DINPro-Medium"/>
                  <a:ea typeface="阿里巴巴普惠体 R"/>
                  <a:cs typeface="+mn-cs"/>
                </a:rPr>
                <a:t>U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DINPro-Medium"/>
                  <a:ea typeface="阿里巴巴普惠体 R"/>
                  <a:cs typeface="+mn-cs"/>
                </a:rPr>
                <a:t>盘直读</a:t>
              </a: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xmlns="" id="{FC4F498D-1524-4029-874C-DDFA522085D5}"/>
                </a:ext>
              </a:extLst>
            </p:cNvPr>
            <p:cNvSpPr/>
            <p:nvPr/>
          </p:nvSpPr>
          <p:spPr>
            <a:xfrm>
              <a:off x="9613112" y="2603862"/>
              <a:ext cx="162176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rgbClr val="616F73">
                      <a:alpha val="68000"/>
                    </a:srgbClr>
                  </a:solidFill>
                  <a:latin typeface="+mn-ea"/>
                </a:rPr>
                <a:t>智能读取 播放流畅</a:t>
              </a: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xmlns="" id="{3C8D6D54-0CAC-4521-A753-5150DFF69A16}"/>
                </a:ext>
              </a:extLst>
            </p:cNvPr>
            <p:cNvSpPr/>
            <p:nvPr/>
          </p:nvSpPr>
          <p:spPr>
            <a:xfrm flipH="1">
              <a:off x="957128" y="2263217"/>
              <a:ext cx="12319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4000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流明</a:t>
              </a: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xmlns="" id="{4B6BA839-5705-4BBB-A26A-76A7DA8CEB3D}"/>
                </a:ext>
              </a:extLst>
            </p:cNvPr>
            <p:cNvSpPr/>
            <p:nvPr/>
          </p:nvSpPr>
          <p:spPr>
            <a:xfrm flipH="1">
              <a:off x="957128" y="2603862"/>
              <a:ext cx="162176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rgbClr val="616F73">
                      <a:alpha val="68000"/>
                    </a:srgbClr>
                  </a:solidFill>
                  <a:latin typeface="+mn-ea"/>
                </a:rPr>
                <a:t>白天投影 不拉窗帘</a:t>
              </a:r>
            </a:p>
          </p:txBody>
        </p:sp>
        <p:cxnSp>
          <p:nvCxnSpPr>
            <p:cNvPr id="150" name="直接连接符 149">
              <a:extLst>
                <a:ext uri="{FF2B5EF4-FFF2-40B4-BE49-F238E27FC236}">
                  <a16:creationId xmlns:a16="http://schemas.microsoft.com/office/drawing/2014/main" xmlns="" id="{B9F157A2-A24E-4E29-A269-9FC12CE132F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2013" y="2841003"/>
              <a:ext cx="1817687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616F73">
                      <a:alpha val="0"/>
                    </a:srgbClr>
                  </a:gs>
                  <a:gs pos="100000">
                    <a:srgbClr val="616F73"/>
                  </a:gs>
                </a:gsLst>
                <a:lin ang="0" scaled="1"/>
                <a:tileRect/>
              </a:gra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>
              <a:extLst>
                <a:ext uri="{FF2B5EF4-FFF2-40B4-BE49-F238E27FC236}">
                  <a16:creationId xmlns:a16="http://schemas.microsoft.com/office/drawing/2014/main" xmlns="" id="{9BF6DF3B-6D30-463D-B6AE-4FF9F1276EC7}"/>
                </a:ext>
              </a:extLst>
            </p:cNvPr>
            <p:cNvCxnSpPr>
              <a:cxnSpLocks/>
            </p:cNvCxnSpPr>
            <p:nvPr/>
          </p:nvCxnSpPr>
          <p:spPr>
            <a:xfrm>
              <a:off x="9417185" y="2841003"/>
              <a:ext cx="1817687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616F73">
                      <a:alpha val="0"/>
                    </a:srgbClr>
                  </a:gs>
                  <a:gs pos="100000">
                    <a:srgbClr val="616F73"/>
                  </a:gs>
                </a:gsLst>
                <a:lin ang="0" scaled="1"/>
                <a:tileRect/>
              </a:gra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5" name="组合 204">
            <a:extLst>
              <a:ext uri="{FF2B5EF4-FFF2-40B4-BE49-F238E27FC236}">
                <a16:creationId xmlns:a16="http://schemas.microsoft.com/office/drawing/2014/main" xmlns="" id="{B76D2AA8-3585-4180-AC01-14CA0CCEBB3D}"/>
              </a:ext>
            </a:extLst>
          </p:cNvPr>
          <p:cNvGrpSpPr/>
          <p:nvPr/>
        </p:nvGrpSpPr>
        <p:grpSpPr>
          <a:xfrm>
            <a:off x="862013" y="3311565"/>
            <a:ext cx="10372860" cy="577786"/>
            <a:chOff x="862013" y="3222665"/>
            <a:chExt cx="10372860" cy="577786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xmlns="" id="{4D779A29-67C7-4A38-9739-367E7447614C}"/>
                </a:ext>
              </a:extLst>
            </p:cNvPr>
            <p:cNvSpPr/>
            <p:nvPr/>
          </p:nvSpPr>
          <p:spPr>
            <a:xfrm>
              <a:off x="10002973" y="3222665"/>
              <a:ext cx="12319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DINPro-Medium"/>
                  <a:ea typeface="阿里巴巴普惠体 R"/>
                  <a:cs typeface="+mn-cs"/>
                </a:rPr>
                <a:t>安卓系统</a:t>
              </a: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xmlns="" id="{47B5BFDB-8B62-4CCD-9111-935756C429CB}"/>
                </a:ext>
              </a:extLst>
            </p:cNvPr>
            <p:cNvSpPr/>
            <p:nvPr/>
          </p:nvSpPr>
          <p:spPr>
            <a:xfrm>
              <a:off x="9613112" y="3563310"/>
              <a:ext cx="162176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rgbClr val="616F73">
                      <a:alpha val="68000"/>
                    </a:srgbClr>
                  </a:solidFill>
                  <a:latin typeface="+mn-ea"/>
                </a:rPr>
                <a:t>应用下载 文档存储</a:t>
              </a:r>
            </a:p>
          </p:txBody>
        </p:sp>
        <p:sp>
          <p:nvSpPr>
            <p:cNvPr id="151" name="矩形 150">
              <a:extLst>
                <a:ext uri="{FF2B5EF4-FFF2-40B4-BE49-F238E27FC236}">
                  <a16:creationId xmlns:a16="http://schemas.microsoft.com/office/drawing/2014/main" xmlns="" id="{1CFD2963-4CEC-4ACF-87C1-BC2B7F9510D3}"/>
                </a:ext>
              </a:extLst>
            </p:cNvPr>
            <p:cNvSpPr/>
            <p:nvPr/>
          </p:nvSpPr>
          <p:spPr>
            <a:xfrm flipH="1">
              <a:off x="957128" y="3222665"/>
              <a:ext cx="12319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2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+mn-ea"/>
                </a:rPr>
                <a:t>12000:1</a:t>
              </a:r>
              <a:endPara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endParaRPr>
            </a:p>
          </p:txBody>
        </p:sp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xmlns="" id="{5EF9EF73-C8E1-43ED-9910-AA3F71C4E99C}"/>
                </a:ext>
              </a:extLst>
            </p:cNvPr>
            <p:cNvSpPr/>
            <p:nvPr/>
          </p:nvSpPr>
          <p:spPr>
            <a:xfrm flipH="1">
              <a:off x="957128" y="3563310"/>
              <a:ext cx="162176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rgbClr val="616F73">
                      <a:alpha val="68000"/>
                    </a:srgbClr>
                  </a:solidFill>
                  <a:latin typeface="+mn-ea"/>
                </a:rPr>
                <a:t>文字成像 锐利清晰</a:t>
              </a:r>
            </a:p>
          </p:txBody>
        </p:sp>
        <p:cxnSp>
          <p:nvCxnSpPr>
            <p:cNvPr id="153" name="直接连接符 152">
              <a:extLst>
                <a:ext uri="{FF2B5EF4-FFF2-40B4-BE49-F238E27FC236}">
                  <a16:creationId xmlns:a16="http://schemas.microsoft.com/office/drawing/2014/main" xmlns="" id="{71D98318-7AD1-4AD8-83BE-BE56B1F023B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2013" y="3800451"/>
              <a:ext cx="1576387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616F73">
                      <a:alpha val="0"/>
                    </a:srgbClr>
                  </a:gs>
                  <a:gs pos="100000">
                    <a:srgbClr val="616F73"/>
                  </a:gs>
                </a:gsLst>
                <a:lin ang="0" scaled="1"/>
                <a:tileRect/>
              </a:gra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>
              <a:extLst>
                <a:ext uri="{FF2B5EF4-FFF2-40B4-BE49-F238E27FC236}">
                  <a16:creationId xmlns:a16="http://schemas.microsoft.com/office/drawing/2014/main" xmlns="" id="{F017897C-0BA2-41EB-A494-78C2968071FC}"/>
                </a:ext>
              </a:extLst>
            </p:cNvPr>
            <p:cNvCxnSpPr>
              <a:cxnSpLocks/>
            </p:cNvCxnSpPr>
            <p:nvPr/>
          </p:nvCxnSpPr>
          <p:spPr>
            <a:xfrm>
              <a:off x="9658485" y="3800451"/>
              <a:ext cx="1576387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616F73">
                      <a:alpha val="0"/>
                    </a:srgbClr>
                  </a:gs>
                  <a:gs pos="100000">
                    <a:srgbClr val="616F73"/>
                  </a:gs>
                </a:gsLst>
                <a:lin ang="0" scaled="1"/>
                <a:tileRect/>
              </a:gra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6" name="组合 205">
            <a:extLst>
              <a:ext uri="{FF2B5EF4-FFF2-40B4-BE49-F238E27FC236}">
                <a16:creationId xmlns:a16="http://schemas.microsoft.com/office/drawing/2014/main" xmlns="" id="{4AC65BFC-9C49-4E5F-AD40-5AF430F10C38}"/>
              </a:ext>
            </a:extLst>
          </p:cNvPr>
          <p:cNvGrpSpPr/>
          <p:nvPr/>
        </p:nvGrpSpPr>
        <p:grpSpPr>
          <a:xfrm>
            <a:off x="862013" y="4359913"/>
            <a:ext cx="10372860" cy="577786"/>
            <a:chOff x="862013" y="4182113"/>
            <a:chExt cx="10372860" cy="577786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xmlns="" id="{CE05F9F3-338B-417E-BCF7-F6E882848058}"/>
                </a:ext>
              </a:extLst>
            </p:cNvPr>
            <p:cNvSpPr/>
            <p:nvPr/>
          </p:nvSpPr>
          <p:spPr>
            <a:xfrm>
              <a:off x="10002973" y="4182113"/>
              <a:ext cx="12319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+mn-ea"/>
                </a:rPr>
                <a:t>1.3</a:t>
              </a:r>
              <a:r>
                <a:rPr lang="zh-CN" altLang="en-US" sz="2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+mn-ea"/>
                </a:rPr>
                <a:t>倍变焦</a:t>
              </a: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xmlns="" id="{11F40810-C75A-4D55-AB2C-0530C2261BA5}"/>
                </a:ext>
              </a:extLst>
            </p:cNvPr>
            <p:cNvSpPr/>
            <p:nvPr/>
          </p:nvSpPr>
          <p:spPr>
            <a:xfrm>
              <a:off x="9613112" y="4522758"/>
              <a:ext cx="162176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16F73">
                      <a:alpha val="68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60-180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16F73">
                      <a:alpha val="68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吋 清晰投影</a:t>
              </a: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xmlns="" id="{24EE19F7-0A06-4F8C-BB78-E20FA5BCD015}"/>
                </a:ext>
              </a:extLst>
            </p:cNvPr>
            <p:cNvSpPr/>
            <p:nvPr/>
          </p:nvSpPr>
          <p:spPr>
            <a:xfrm flipH="1">
              <a:off x="957128" y="4182113"/>
              <a:ext cx="12319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DINPro-Medium"/>
                  <a:ea typeface="阿里巴巴普惠体 R"/>
                  <a:cs typeface="+mn-cs"/>
                </a:rPr>
                <a:t>WiFi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DINPro-Medium"/>
                  <a:ea typeface="阿里巴巴普惠体 R"/>
                  <a:cs typeface="+mn-cs"/>
                </a:rPr>
                <a:t>热点</a:t>
              </a: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xmlns="" id="{6016BACC-EA86-46D4-8CFB-3C4300DDB6D7}"/>
                </a:ext>
              </a:extLst>
            </p:cNvPr>
            <p:cNvSpPr/>
            <p:nvPr/>
          </p:nvSpPr>
          <p:spPr>
            <a:xfrm flipH="1">
              <a:off x="957128" y="4522758"/>
              <a:ext cx="162176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rgbClr val="616F73">
                      <a:alpha val="68000"/>
                    </a:srgbClr>
                  </a:solidFill>
                  <a:latin typeface="+mn-ea"/>
                </a:rPr>
                <a:t>无线投屏 兼容系统</a:t>
              </a:r>
            </a:p>
          </p:txBody>
        </p:sp>
        <p:cxnSp>
          <p:nvCxnSpPr>
            <p:cNvPr id="156" name="直接连接符 155">
              <a:extLst>
                <a:ext uri="{FF2B5EF4-FFF2-40B4-BE49-F238E27FC236}">
                  <a16:creationId xmlns:a16="http://schemas.microsoft.com/office/drawing/2014/main" xmlns="" id="{919E1C70-61F7-4604-93FA-C5AE69A043F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2013" y="4759899"/>
              <a:ext cx="1582738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616F73">
                      <a:alpha val="0"/>
                    </a:srgbClr>
                  </a:gs>
                  <a:gs pos="100000">
                    <a:srgbClr val="616F73"/>
                  </a:gs>
                </a:gsLst>
                <a:lin ang="0" scaled="1"/>
                <a:tileRect/>
              </a:gra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>
              <a:extLst>
                <a:ext uri="{FF2B5EF4-FFF2-40B4-BE49-F238E27FC236}">
                  <a16:creationId xmlns:a16="http://schemas.microsoft.com/office/drawing/2014/main" xmlns="" id="{A2FD3114-1DE5-4EF6-B980-F566CB866C16}"/>
                </a:ext>
              </a:extLst>
            </p:cNvPr>
            <p:cNvCxnSpPr>
              <a:cxnSpLocks/>
            </p:cNvCxnSpPr>
            <p:nvPr/>
          </p:nvCxnSpPr>
          <p:spPr>
            <a:xfrm>
              <a:off x="9652134" y="4759899"/>
              <a:ext cx="1582738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616F73">
                      <a:alpha val="0"/>
                    </a:srgbClr>
                  </a:gs>
                  <a:gs pos="100000">
                    <a:srgbClr val="616F73"/>
                  </a:gs>
                </a:gsLst>
                <a:lin ang="0" scaled="1"/>
                <a:tileRect/>
              </a:gra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xmlns="" id="{D1769622-9E1B-4871-A81E-C41E89A01F9F}"/>
              </a:ext>
            </a:extLst>
          </p:cNvPr>
          <p:cNvGrpSpPr/>
          <p:nvPr/>
        </p:nvGrpSpPr>
        <p:grpSpPr>
          <a:xfrm>
            <a:off x="862013" y="499815"/>
            <a:ext cx="2289175" cy="367493"/>
            <a:chOff x="1202283" y="1236467"/>
            <a:chExt cx="2289175" cy="367493"/>
          </a:xfrm>
        </p:grpSpPr>
        <p:cxnSp>
          <p:nvCxnSpPr>
            <p:cNvPr id="158" name="直接连接符 157">
              <a:extLst>
                <a:ext uri="{FF2B5EF4-FFF2-40B4-BE49-F238E27FC236}">
                  <a16:creationId xmlns:a16="http://schemas.microsoft.com/office/drawing/2014/main" xmlns="" id="{EF712A72-056C-4751-9FFF-8DE4D5625CD7}"/>
                </a:ext>
              </a:extLst>
            </p:cNvPr>
            <p:cNvCxnSpPr>
              <a:cxnSpLocks/>
            </p:cNvCxnSpPr>
            <p:nvPr/>
          </p:nvCxnSpPr>
          <p:spPr>
            <a:xfrm>
              <a:off x="2712244" y="1259369"/>
              <a:ext cx="0" cy="321687"/>
            </a:xfrm>
            <a:prstGeom prst="line">
              <a:avLst/>
            </a:prstGeom>
            <a:ln>
              <a:solidFill>
                <a:srgbClr val="616F73">
                  <a:alpha val="3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9" name="图片 158">
              <a:extLst>
                <a:ext uri="{FF2B5EF4-FFF2-40B4-BE49-F238E27FC236}">
                  <a16:creationId xmlns:a16="http://schemas.microsoft.com/office/drawing/2014/main" xmlns="" id="{AC45C80A-3CA9-4EBC-90B9-21B00EA2D91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02283" y="1236467"/>
              <a:ext cx="2289175" cy="367493"/>
            </a:xfrm>
            <a:prstGeom prst="rect">
              <a:avLst/>
            </a:prstGeom>
          </p:spPr>
        </p:pic>
      </p:grpSp>
      <p:sp>
        <p:nvSpPr>
          <p:cNvPr id="217" name="任意多边形: 形状 216">
            <a:extLst>
              <a:ext uri="{FF2B5EF4-FFF2-40B4-BE49-F238E27FC236}">
                <a16:creationId xmlns:a16="http://schemas.microsoft.com/office/drawing/2014/main" xmlns="" id="{E17379CE-DBB8-4EBF-996B-32CFA69E7832}"/>
              </a:ext>
            </a:extLst>
          </p:cNvPr>
          <p:cNvSpPr/>
          <p:nvPr/>
        </p:nvSpPr>
        <p:spPr>
          <a:xfrm>
            <a:off x="4444382" y="1899987"/>
            <a:ext cx="3303236" cy="1066114"/>
          </a:xfrm>
          <a:custGeom>
            <a:avLst/>
            <a:gdLst/>
            <a:ahLst/>
            <a:cxnLst/>
            <a:rect l="l" t="t" r="r" b="b"/>
            <a:pathLst>
              <a:path w="2465766" h="795821">
                <a:moveTo>
                  <a:pt x="1566711" y="178370"/>
                </a:moveTo>
                <a:lnTo>
                  <a:pt x="1366114" y="475921"/>
                </a:lnTo>
                <a:lnTo>
                  <a:pt x="1366114" y="482608"/>
                </a:lnTo>
                <a:lnTo>
                  <a:pt x="1573397" y="482608"/>
                </a:lnTo>
                <a:lnTo>
                  <a:pt x="1573397" y="178370"/>
                </a:lnTo>
                <a:close/>
                <a:moveTo>
                  <a:pt x="2186045" y="138251"/>
                </a:moveTo>
                <a:cubicBezTo>
                  <a:pt x="2157545" y="137597"/>
                  <a:pt x="2134431" y="144600"/>
                  <a:pt x="2116703" y="159260"/>
                </a:cubicBezTo>
                <a:cubicBezTo>
                  <a:pt x="2098975" y="173919"/>
                  <a:pt x="2086015" y="200156"/>
                  <a:pt x="2077822" y="237971"/>
                </a:cubicBezTo>
                <a:cubicBezTo>
                  <a:pt x="2069629" y="275786"/>
                  <a:pt x="2065584" y="329099"/>
                  <a:pt x="2065687" y="397912"/>
                </a:cubicBezTo>
                <a:cubicBezTo>
                  <a:pt x="2065584" y="467061"/>
                  <a:pt x="2069629" y="520443"/>
                  <a:pt x="2077822" y="558059"/>
                </a:cubicBezTo>
                <a:cubicBezTo>
                  <a:pt x="2086015" y="595674"/>
                  <a:pt x="2098975" y="621650"/>
                  <a:pt x="2116703" y="635986"/>
                </a:cubicBezTo>
                <a:cubicBezTo>
                  <a:pt x="2134431" y="650322"/>
                  <a:pt x="2157545" y="657146"/>
                  <a:pt x="2186045" y="656458"/>
                </a:cubicBezTo>
                <a:cubicBezTo>
                  <a:pt x="2214545" y="657146"/>
                  <a:pt x="2237659" y="650322"/>
                  <a:pt x="2255387" y="635986"/>
                </a:cubicBezTo>
                <a:cubicBezTo>
                  <a:pt x="2273115" y="621650"/>
                  <a:pt x="2286075" y="595674"/>
                  <a:pt x="2294268" y="558059"/>
                </a:cubicBezTo>
                <a:cubicBezTo>
                  <a:pt x="2302461" y="520443"/>
                  <a:pt x="2306506" y="467061"/>
                  <a:pt x="2306403" y="397912"/>
                </a:cubicBezTo>
                <a:cubicBezTo>
                  <a:pt x="2306506" y="329099"/>
                  <a:pt x="2302461" y="275786"/>
                  <a:pt x="2294268" y="237971"/>
                </a:cubicBezTo>
                <a:cubicBezTo>
                  <a:pt x="2286075" y="200156"/>
                  <a:pt x="2273115" y="173919"/>
                  <a:pt x="2255387" y="159260"/>
                </a:cubicBezTo>
                <a:cubicBezTo>
                  <a:pt x="2237659" y="144600"/>
                  <a:pt x="2214545" y="137597"/>
                  <a:pt x="2186045" y="138251"/>
                </a:cubicBezTo>
                <a:close/>
                <a:moveTo>
                  <a:pt x="1539964" y="11206"/>
                </a:moveTo>
                <a:lnTo>
                  <a:pt x="1728302" y="11206"/>
                </a:lnTo>
                <a:lnTo>
                  <a:pt x="1728302" y="482608"/>
                </a:lnTo>
                <a:lnTo>
                  <a:pt x="1812998" y="482608"/>
                </a:lnTo>
                <a:lnTo>
                  <a:pt x="1812998" y="619682"/>
                </a:lnTo>
                <a:lnTo>
                  <a:pt x="1728302" y="619682"/>
                </a:lnTo>
                <a:lnTo>
                  <a:pt x="1728302" y="784617"/>
                </a:lnTo>
                <a:lnTo>
                  <a:pt x="1573397" y="784617"/>
                </a:lnTo>
                <a:lnTo>
                  <a:pt x="1573397" y="619682"/>
                </a:lnTo>
                <a:lnTo>
                  <a:pt x="1229040" y="619682"/>
                </a:lnTo>
                <a:lnTo>
                  <a:pt x="1229040" y="461434"/>
                </a:lnTo>
                <a:close/>
                <a:moveTo>
                  <a:pt x="685486" y="11206"/>
                </a:moveTo>
                <a:lnTo>
                  <a:pt x="1084450" y="11206"/>
                </a:lnTo>
                <a:lnTo>
                  <a:pt x="1084450" y="148280"/>
                </a:lnTo>
                <a:lnTo>
                  <a:pt x="814759" y="148280"/>
                </a:lnTo>
                <a:lnTo>
                  <a:pt x="790242" y="307643"/>
                </a:lnTo>
                <a:cubicBezTo>
                  <a:pt x="803360" y="304880"/>
                  <a:pt x="816408" y="302884"/>
                  <a:pt x="829386" y="301653"/>
                </a:cubicBezTo>
                <a:cubicBezTo>
                  <a:pt x="842365" y="300423"/>
                  <a:pt x="856806" y="299819"/>
                  <a:pt x="872709" y="299842"/>
                </a:cubicBezTo>
                <a:cubicBezTo>
                  <a:pt x="959635" y="299680"/>
                  <a:pt x="1024828" y="319229"/>
                  <a:pt x="1068291" y="358489"/>
                </a:cubicBezTo>
                <a:cubicBezTo>
                  <a:pt x="1111754" y="397749"/>
                  <a:pt x="1133485" y="457696"/>
                  <a:pt x="1133485" y="538329"/>
                </a:cubicBezTo>
                <a:cubicBezTo>
                  <a:pt x="1132649" y="627065"/>
                  <a:pt x="1103395" y="692259"/>
                  <a:pt x="1045724" y="733911"/>
                </a:cubicBezTo>
                <a:cubicBezTo>
                  <a:pt x="988052" y="775562"/>
                  <a:pt x="906978" y="796179"/>
                  <a:pt x="802501" y="795761"/>
                </a:cubicBezTo>
                <a:cubicBezTo>
                  <a:pt x="769579" y="795785"/>
                  <a:pt x="739861" y="794624"/>
                  <a:pt x="713347" y="792279"/>
                </a:cubicBezTo>
                <a:cubicBezTo>
                  <a:pt x="686833" y="789934"/>
                  <a:pt x="660458" y="786266"/>
                  <a:pt x="634222" y="781274"/>
                </a:cubicBezTo>
                <a:lnTo>
                  <a:pt x="634222" y="643085"/>
                </a:lnTo>
                <a:cubicBezTo>
                  <a:pt x="661085" y="649238"/>
                  <a:pt x="685927" y="653928"/>
                  <a:pt x="708750" y="657155"/>
                </a:cubicBezTo>
                <a:cubicBezTo>
                  <a:pt x="731572" y="660382"/>
                  <a:pt x="758365" y="662007"/>
                  <a:pt x="789128" y="662030"/>
                </a:cubicBezTo>
                <a:cubicBezTo>
                  <a:pt x="840832" y="662889"/>
                  <a:pt x="882855" y="654485"/>
                  <a:pt x="915197" y="636816"/>
                </a:cubicBezTo>
                <a:cubicBezTo>
                  <a:pt x="947538" y="619148"/>
                  <a:pt x="964208" y="587062"/>
                  <a:pt x="965207" y="540558"/>
                </a:cubicBezTo>
                <a:cubicBezTo>
                  <a:pt x="965532" y="496585"/>
                  <a:pt x="951787" y="465567"/>
                  <a:pt x="923973" y="447504"/>
                </a:cubicBezTo>
                <a:cubicBezTo>
                  <a:pt x="896159" y="429441"/>
                  <a:pt x="852325" y="420711"/>
                  <a:pt x="792471" y="421315"/>
                </a:cubicBezTo>
                <a:cubicBezTo>
                  <a:pt x="767907" y="421454"/>
                  <a:pt x="741254" y="423125"/>
                  <a:pt x="712511" y="426329"/>
                </a:cubicBezTo>
                <a:cubicBezTo>
                  <a:pt x="683768" y="429533"/>
                  <a:pt x="656557" y="433434"/>
                  <a:pt x="630879" y="438031"/>
                </a:cubicBezTo>
                <a:close/>
                <a:moveTo>
                  <a:pt x="0" y="11206"/>
                </a:moveTo>
                <a:lnTo>
                  <a:pt x="472517" y="11206"/>
                </a:lnTo>
                <a:lnTo>
                  <a:pt x="472517" y="158310"/>
                </a:lnTo>
                <a:lnTo>
                  <a:pt x="169393" y="158310"/>
                </a:lnTo>
                <a:lnTo>
                  <a:pt x="169393" y="317673"/>
                </a:lnTo>
                <a:lnTo>
                  <a:pt x="450228" y="317673"/>
                </a:lnTo>
                <a:lnTo>
                  <a:pt x="450228" y="459205"/>
                </a:lnTo>
                <a:lnTo>
                  <a:pt x="169393" y="459205"/>
                </a:lnTo>
                <a:lnTo>
                  <a:pt x="169393" y="637513"/>
                </a:lnTo>
                <a:lnTo>
                  <a:pt x="488119" y="637513"/>
                </a:lnTo>
                <a:lnTo>
                  <a:pt x="488119" y="784617"/>
                </a:lnTo>
                <a:lnTo>
                  <a:pt x="0" y="784617"/>
                </a:lnTo>
                <a:close/>
                <a:moveTo>
                  <a:pt x="2186045" y="62"/>
                </a:moveTo>
                <a:cubicBezTo>
                  <a:pt x="2243177" y="-922"/>
                  <a:pt x="2292610" y="9837"/>
                  <a:pt x="2334346" y="32339"/>
                </a:cubicBezTo>
                <a:cubicBezTo>
                  <a:pt x="2376082" y="54841"/>
                  <a:pt x="2408345" y="94988"/>
                  <a:pt x="2431136" y="152779"/>
                </a:cubicBezTo>
                <a:cubicBezTo>
                  <a:pt x="2453927" y="210571"/>
                  <a:pt x="2465470" y="291911"/>
                  <a:pt x="2465766" y="396797"/>
                </a:cubicBezTo>
                <a:cubicBezTo>
                  <a:pt x="2465470" y="502062"/>
                  <a:pt x="2453927" y="583759"/>
                  <a:pt x="2431136" y="641888"/>
                </a:cubicBezTo>
                <a:cubicBezTo>
                  <a:pt x="2408345" y="700017"/>
                  <a:pt x="2376082" y="740439"/>
                  <a:pt x="2334346" y="763154"/>
                </a:cubicBezTo>
                <a:cubicBezTo>
                  <a:pt x="2292610" y="785869"/>
                  <a:pt x="2243177" y="796738"/>
                  <a:pt x="2186045" y="795761"/>
                </a:cubicBezTo>
                <a:cubicBezTo>
                  <a:pt x="2128886" y="796738"/>
                  <a:pt x="2079260" y="785869"/>
                  <a:pt x="2037166" y="763154"/>
                </a:cubicBezTo>
                <a:cubicBezTo>
                  <a:pt x="1995072" y="740439"/>
                  <a:pt x="1962452" y="700017"/>
                  <a:pt x="1939303" y="641888"/>
                </a:cubicBezTo>
                <a:cubicBezTo>
                  <a:pt x="1916155" y="583759"/>
                  <a:pt x="1904419" y="502062"/>
                  <a:pt x="1904095" y="396797"/>
                </a:cubicBezTo>
                <a:cubicBezTo>
                  <a:pt x="1904419" y="291911"/>
                  <a:pt x="1916155" y="210571"/>
                  <a:pt x="1939303" y="152779"/>
                </a:cubicBezTo>
                <a:cubicBezTo>
                  <a:pt x="1962452" y="94988"/>
                  <a:pt x="1995072" y="54841"/>
                  <a:pt x="2037166" y="32339"/>
                </a:cubicBezTo>
                <a:cubicBezTo>
                  <a:pt x="2079260" y="9837"/>
                  <a:pt x="2128886" y="-922"/>
                  <a:pt x="2186045" y="62"/>
                </a:cubicBezTo>
                <a:close/>
              </a:path>
            </a:pathLst>
          </a:custGeom>
          <a:gradFill>
            <a:gsLst>
              <a:gs pos="0">
                <a:srgbClr val="616F73"/>
              </a:gs>
              <a:gs pos="100000">
                <a:srgbClr val="3F4950"/>
              </a:gs>
            </a:gsLst>
            <a:lin ang="8100000" scaled="1"/>
          </a:gradFill>
          <a:ln>
            <a:noFill/>
          </a:ln>
          <a:effectLst>
            <a:outerShdw blurRad="101600" dist="88900" dir="5400000" algn="tl" rotWithShape="0">
              <a:srgbClr val="616F73">
                <a:alpha val="46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8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616F73"/>
                  </a:gs>
                  <a:gs pos="100000">
                    <a:srgbClr val="3F4950"/>
                  </a:gs>
                </a:gsLst>
                <a:lin ang="8100000" scaled="1"/>
              </a:gradFill>
              <a:effectLst>
                <a:outerShdw blurRad="101600" dist="88900" dir="2700000" algn="tl" rotWithShape="0">
                  <a:srgbClr val="616F73">
                    <a:alpha val="46000"/>
                  </a:srgbClr>
                </a:outerShdw>
              </a:effectLst>
              <a:uLnTx/>
              <a:uFillTx/>
              <a:latin typeface="阿里巴巴普惠体 B"/>
              <a:ea typeface="阿里巴巴普惠体 B"/>
              <a:cs typeface="OPPOSans B" panose="00020600040101010101" pitchFamily="18" charset="-122"/>
            </a:endParaRPr>
          </a:p>
        </p:txBody>
      </p:sp>
      <p:sp>
        <p:nvSpPr>
          <p:cNvPr id="218" name="矩形 217">
            <a:extLst>
              <a:ext uri="{FF2B5EF4-FFF2-40B4-BE49-F238E27FC236}">
                <a16:creationId xmlns:a16="http://schemas.microsoft.com/office/drawing/2014/main" xmlns="" id="{E8B4D554-F5F5-4484-BD42-5A4015EAAEB7}"/>
              </a:ext>
            </a:extLst>
          </p:cNvPr>
          <p:cNvSpPr/>
          <p:nvPr/>
        </p:nvSpPr>
        <p:spPr>
          <a:xfrm>
            <a:off x="4682152" y="1224104"/>
            <a:ext cx="2827697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000">
                      <a:srgbClr val="3F4950"/>
                    </a:gs>
                    <a:gs pos="100000">
                      <a:srgbClr val="616F73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阿里巴巴普惠体 R"/>
                <a:ea typeface="阿里巴巴普惠体 R"/>
                <a:cs typeface="OPPOSans B" panose="00020600040101010101" pitchFamily="18" charset="-122"/>
              </a:rPr>
              <a:t>明基智能投影机</a:t>
            </a:r>
            <a:endParaRPr kumimoji="0" lang="en-US" altLang="zh-CN" sz="8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616F73"/>
                  </a:gs>
                  <a:gs pos="100000">
                    <a:srgbClr val="3F4950"/>
                  </a:gs>
                </a:gsLst>
                <a:lin ang="8100000" scaled="1"/>
              </a:gradFill>
              <a:effectLst>
                <a:outerShdw blurRad="101600" dist="88900" dir="2700000" algn="tl" rotWithShape="0">
                  <a:srgbClr val="616F73">
                    <a:alpha val="46000"/>
                  </a:srgbClr>
                </a:outerShdw>
              </a:effectLst>
              <a:uLnTx/>
              <a:uFillTx/>
              <a:latin typeface="阿里巴巴普惠体 B"/>
              <a:ea typeface="阿里巴巴普惠体 B"/>
              <a:cs typeface="OPPOSans B" panose="00020600040101010101" pitchFamily="18" charset="-122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1BB64A61-669F-477F-97A7-B13FC3FFADA2}"/>
              </a:ext>
            </a:extLst>
          </p:cNvPr>
          <p:cNvGrpSpPr/>
          <p:nvPr/>
        </p:nvGrpSpPr>
        <p:grpSpPr>
          <a:xfrm>
            <a:off x="10288562" y="5336127"/>
            <a:ext cx="946310" cy="184666"/>
            <a:chOff x="7828380" y="6458122"/>
            <a:chExt cx="946310" cy="184666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3DC41CA7-1FE3-48E6-9DFF-3AAF38463C35}"/>
                </a:ext>
              </a:extLst>
            </p:cNvPr>
            <p:cNvSpPr/>
            <p:nvPr/>
          </p:nvSpPr>
          <p:spPr>
            <a:xfrm>
              <a:off x="7828380" y="6458122"/>
              <a:ext cx="93816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rgbClr val="9BA8AB"/>
                  </a:solidFill>
                  <a:latin typeface="+mn-ea"/>
                </a:rPr>
                <a:t>原价￥</a:t>
              </a:r>
              <a:r>
                <a:rPr lang="en-US" altLang="zh-CN" sz="1200" dirty="0">
                  <a:solidFill>
                    <a:srgbClr val="9BA8AB"/>
                  </a:solidFill>
                  <a:latin typeface="+mn-ea"/>
                </a:rPr>
                <a:t>5599</a:t>
              </a:r>
              <a:endParaRPr lang="zh-CN" altLang="en-US" sz="1200" dirty="0">
                <a:solidFill>
                  <a:srgbClr val="9BA8AB"/>
                </a:solidFill>
                <a:latin typeface="+mn-ea"/>
              </a:endParaRP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02A70753-E05D-464D-97B5-30DFE259F904}"/>
                </a:ext>
              </a:extLst>
            </p:cNvPr>
            <p:cNvCxnSpPr>
              <a:cxnSpLocks/>
            </p:cNvCxnSpPr>
            <p:nvPr/>
          </p:nvCxnSpPr>
          <p:spPr>
            <a:xfrm>
              <a:off x="7974456" y="6563748"/>
              <a:ext cx="800234" cy="0"/>
            </a:xfrm>
            <a:prstGeom prst="line">
              <a:avLst/>
            </a:prstGeom>
            <a:ln w="9525">
              <a:solidFill>
                <a:srgbClr val="9BA8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981F8EA1-B670-46CC-B9F6-8E76246BF248}"/>
              </a:ext>
            </a:extLst>
          </p:cNvPr>
          <p:cNvSpPr/>
          <p:nvPr/>
        </p:nvSpPr>
        <p:spPr>
          <a:xfrm>
            <a:off x="9453048" y="5579711"/>
            <a:ext cx="418559" cy="602770"/>
          </a:xfrm>
          <a:prstGeom prst="rect">
            <a:avLst/>
          </a:prstGeom>
          <a:solidFill>
            <a:srgbClr val="FF33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600" dirty="0">
                <a:latin typeface="+mj-ea"/>
                <a:ea typeface="+mj-ea"/>
              </a:rPr>
              <a:t>4</a:t>
            </a:r>
            <a:endParaRPr lang="zh-CN" altLang="en-US" sz="3600" dirty="0">
              <a:latin typeface="+mj-ea"/>
              <a:ea typeface="+mj-ea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C46D61AF-B107-4F30-B0A4-98E088BDF762}"/>
              </a:ext>
            </a:extLst>
          </p:cNvPr>
          <p:cNvSpPr/>
          <p:nvPr/>
        </p:nvSpPr>
        <p:spPr>
          <a:xfrm>
            <a:off x="9907470" y="5579711"/>
            <a:ext cx="418559" cy="602770"/>
          </a:xfrm>
          <a:prstGeom prst="rect">
            <a:avLst/>
          </a:prstGeom>
          <a:solidFill>
            <a:srgbClr val="FF33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600" dirty="0">
                <a:latin typeface="+mj-ea"/>
                <a:ea typeface="+mj-ea"/>
              </a:rPr>
              <a:t>?</a:t>
            </a:r>
            <a:endParaRPr lang="zh-CN" altLang="en-US" sz="3600" dirty="0">
              <a:latin typeface="+mj-ea"/>
              <a:ea typeface="+mj-ea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F1E0A22C-962E-40D7-B41A-9F6E52EA8963}"/>
              </a:ext>
            </a:extLst>
          </p:cNvPr>
          <p:cNvSpPr/>
          <p:nvPr/>
        </p:nvSpPr>
        <p:spPr>
          <a:xfrm>
            <a:off x="10361892" y="5579711"/>
            <a:ext cx="418559" cy="602770"/>
          </a:xfrm>
          <a:prstGeom prst="rect">
            <a:avLst/>
          </a:prstGeom>
          <a:solidFill>
            <a:srgbClr val="FF33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600" dirty="0">
                <a:latin typeface="+mj-ea"/>
                <a:ea typeface="+mj-ea"/>
              </a:rPr>
              <a:t>?</a:t>
            </a:r>
            <a:endParaRPr lang="zh-CN" altLang="en-US" sz="3600" dirty="0">
              <a:latin typeface="+mj-ea"/>
              <a:ea typeface="+mj-ea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2D4C6EF7-376A-49CD-82EC-B2900C31AD60}"/>
              </a:ext>
            </a:extLst>
          </p:cNvPr>
          <p:cNvSpPr/>
          <p:nvPr/>
        </p:nvSpPr>
        <p:spPr>
          <a:xfrm>
            <a:off x="10816313" y="5579711"/>
            <a:ext cx="418559" cy="602770"/>
          </a:xfrm>
          <a:prstGeom prst="rect">
            <a:avLst/>
          </a:prstGeom>
          <a:solidFill>
            <a:srgbClr val="FF33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600" dirty="0">
                <a:latin typeface="+mj-ea"/>
                <a:ea typeface="+mj-ea"/>
              </a:rPr>
              <a:t>?</a:t>
            </a:r>
            <a:endParaRPr lang="zh-CN" altLang="en-US" sz="3600" dirty="0">
              <a:latin typeface="+mj-ea"/>
              <a:ea typeface="+mj-ea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30290016-AF74-4126-BE7E-EC852AECD803}"/>
              </a:ext>
            </a:extLst>
          </p:cNvPr>
          <p:cNvSpPr/>
          <p:nvPr/>
        </p:nvSpPr>
        <p:spPr>
          <a:xfrm>
            <a:off x="9158288" y="5579711"/>
            <a:ext cx="258897" cy="372840"/>
          </a:xfrm>
          <a:prstGeom prst="rect">
            <a:avLst/>
          </a:prstGeom>
          <a:solidFill>
            <a:srgbClr val="FF33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800" dirty="0">
                <a:latin typeface="+mj-ea"/>
                <a:ea typeface="+mj-ea"/>
              </a:rPr>
              <a:t>￥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5764B35B-51B6-40A6-A28D-D8A3214D3A73}"/>
              </a:ext>
            </a:extLst>
          </p:cNvPr>
          <p:cNvSpPr/>
          <p:nvPr/>
        </p:nvSpPr>
        <p:spPr>
          <a:xfrm>
            <a:off x="8036958" y="5972555"/>
            <a:ext cx="1359892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zh-CN" altLang="en-US" sz="1400" dirty="0">
                <a:solidFill>
                  <a:srgbClr val="FF335F"/>
                </a:solidFill>
              </a:rPr>
              <a:t>直播间福利价</a:t>
            </a:r>
            <a:r>
              <a:rPr lang="en-US" altLang="zh-CN" sz="1400" dirty="0">
                <a:solidFill>
                  <a:srgbClr val="FF335F"/>
                </a:solidFill>
              </a:rPr>
              <a:t> &gt;&gt;</a:t>
            </a:r>
            <a:endParaRPr lang="zh-CN" altLang="en-US" sz="1400" dirty="0">
              <a:solidFill>
                <a:srgbClr val="FF335F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106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电子, 室内, 投影仪, 桌子&#10;&#10;描述已自动生成">
            <a:extLst>
              <a:ext uri="{FF2B5EF4-FFF2-40B4-BE49-F238E27FC236}">
                <a16:creationId xmlns:a16="http://schemas.microsoft.com/office/drawing/2014/main" xmlns="" id="{150E83C0-FD39-4E6A-A186-BA01F67E94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E60428D3-CF19-4950-845E-E22A2124D3EF}"/>
              </a:ext>
            </a:extLst>
          </p:cNvPr>
          <p:cNvGrpSpPr/>
          <p:nvPr/>
        </p:nvGrpSpPr>
        <p:grpSpPr>
          <a:xfrm>
            <a:off x="633615" y="488245"/>
            <a:ext cx="2289175" cy="367493"/>
            <a:chOff x="1202283" y="1236467"/>
            <a:chExt cx="2289175" cy="367493"/>
          </a:xfrm>
        </p:grpSpPr>
        <p:cxnSp>
          <p:nvCxnSpPr>
            <p:cNvPr id="172" name="直接连接符 171">
              <a:extLst>
                <a:ext uri="{FF2B5EF4-FFF2-40B4-BE49-F238E27FC236}">
                  <a16:creationId xmlns:a16="http://schemas.microsoft.com/office/drawing/2014/main" xmlns="" id="{ADAA54DB-D162-48FD-8A6B-7E153EE8F0DB}"/>
                </a:ext>
              </a:extLst>
            </p:cNvPr>
            <p:cNvCxnSpPr>
              <a:cxnSpLocks/>
            </p:cNvCxnSpPr>
            <p:nvPr/>
          </p:nvCxnSpPr>
          <p:spPr>
            <a:xfrm>
              <a:off x="2712244" y="1259369"/>
              <a:ext cx="0" cy="321687"/>
            </a:xfrm>
            <a:prstGeom prst="line">
              <a:avLst/>
            </a:prstGeom>
            <a:ln>
              <a:solidFill>
                <a:srgbClr val="616F73">
                  <a:alpha val="3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DD985FA1-71AD-4246-A252-4A834F6E21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02283" y="1236467"/>
              <a:ext cx="2289175" cy="367493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9EF81A91-4963-45B5-AA14-5137A1D9ECBC}"/>
              </a:ext>
            </a:extLst>
          </p:cNvPr>
          <p:cNvGrpSpPr/>
          <p:nvPr/>
        </p:nvGrpSpPr>
        <p:grpSpPr>
          <a:xfrm>
            <a:off x="1494439" y="5580556"/>
            <a:ext cx="3811721" cy="421706"/>
            <a:chOff x="587375" y="4975794"/>
            <a:chExt cx="3811721" cy="421706"/>
          </a:xfrm>
        </p:grpSpPr>
        <p:sp>
          <p:nvSpPr>
            <p:cNvPr id="301" name="矩形: 圆角 300">
              <a:extLst>
                <a:ext uri="{FF2B5EF4-FFF2-40B4-BE49-F238E27FC236}">
                  <a16:creationId xmlns:a16="http://schemas.microsoft.com/office/drawing/2014/main" xmlns="" id="{1CC8C74B-5F39-4EB3-8651-58905D49D0D0}"/>
                </a:ext>
              </a:extLst>
            </p:cNvPr>
            <p:cNvSpPr/>
            <p:nvPr/>
          </p:nvSpPr>
          <p:spPr>
            <a:xfrm>
              <a:off x="587375" y="4975794"/>
              <a:ext cx="3811721" cy="421706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49000"/>
              </a:schemeClr>
            </a:solidFill>
            <a:ln w="9525">
              <a:solidFill>
                <a:srgbClr val="FF33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Pro-Medium"/>
                <a:ea typeface="阿里巴巴普惠体 R"/>
                <a:cs typeface="+mn-cs"/>
              </a:endParaRPr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xmlns="" id="{59FBFAB2-BF9C-455A-8A7C-0A8E32917931}"/>
                </a:ext>
              </a:extLst>
            </p:cNvPr>
            <p:cNvSpPr/>
            <p:nvPr/>
          </p:nvSpPr>
          <p:spPr>
            <a:xfrm>
              <a:off x="2197559" y="5223242"/>
              <a:ext cx="441484" cy="102311"/>
            </a:xfrm>
            <a:custGeom>
              <a:avLst/>
              <a:gdLst/>
              <a:ahLst/>
              <a:cxnLst/>
              <a:rect l="l" t="t" r="r" b="b"/>
              <a:pathLst>
                <a:path w="441484" h="102311">
                  <a:moveTo>
                    <a:pt x="408765" y="10585"/>
                  </a:moveTo>
                  <a:cubicBezTo>
                    <a:pt x="402038" y="10618"/>
                    <a:pt x="396954" y="12695"/>
                    <a:pt x="393513" y="16818"/>
                  </a:cubicBezTo>
                  <a:cubicBezTo>
                    <a:pt x="390072" y="20940"/>
                    <a:pt x="388346" y="26911"/>
                    <a:pt x="388334" y="34731"/>
                  </a:cubicBezTo>
                  <a:cubicBezTo>
                    <a:pt x="388432" y="42068"/>
                    <a:pt x="390200" y="47503"/>
                    <a:pt x="393638" y="51036"/>
                  </a:cubicBezTo>
                  <a:cubicBezTo>
                    <a:pt x="397076" y="54570"/>
                    <a:pt x="401595" y="56326"/>
                    <a:pt x="407194" y="56305"/>
                  </a:cubicBezTo>
                  <a:cubicBezTo>
                    <a:pt x="414873" y="56225"/>
                    <a:pt x="420517" y="54421"/>
                    <a:pt x="424124" y="50894"/>
                  </a:cubicBezTo>
                  <a:cubicBezTo>
                    <a:pt x="427732" y="47366"/>
                    <a:pt x="429518" y="42598"/>
                    <a:pt x="429482" y="36588"/>
                  </a:cubicBezTo>
                  <a:cubicBezTo>
                    <a:pt x="429458" y="28191"/>
                    <a:pt x="427684" y="21768"/>
                    <a:pt x="424160" y="17318"/>
                  </a:cubicBezTo>
                  <a:cubicBezTo>
                    <a:pt x="420636" y="12868"/>
                    <a:pt x="415504" y="10624"/>
                    <a:pt x="408765" y="10585"/>
                  </a:cubicBezTo>
                  <a:close/>
                  <a:moveTo>
                    <a:pt x="323040" y="10585"/>
                  </a:moveTo>
                  <a:cubicBezTo>
                    <a:pt x="316313" y="10618"/>
                    <a:pt x="311229" y="12695"/>
                    <a:pt x="307788" y="16818"/>
                  </a:cubicBezTo>
                  <a:cubicBezTo>
                    <a:pt x="304347" y="20940"/>
                    <a:pt x="302621" y="26911"/>
                    <a:pt x="302609" y="34731"/>
                  </a:cubicBezTo>
                  <a:cubicBezTo>
                    <a:pt x="302707" y="42068"/>
                    <a:pt x="304475" y="47503"/>
                    <a:pt x="307913" y="51036"/>
                  </a:cubicBezTo>
                  <a:cubicBezTo>
                    <a:pt x="311351" y="54570"/>
                    <a:pt x="315870" y="56326"/>
                    <a:pt x="321469" y="56305"/>
                  </a:cubicBezTo>
                  <a:cubicBezTo>
                    <a:pt x="329148" y="56225"/>
                    <a:pt x="334792" y="54421"/>
                    <a:pt x="338399" y="50894"/>
                  </a:cubicBezTo>
                  <a:cubicBezTo>
                    <a:pt x="342007" y="47366"/>
                    <a:pt x="343793" y="42598"/>
                    <a:pt x="343757" y="36588"/>
                  </a:cubicBezTo>
                  <a:cubicBezTo>
                    <a:pt x="343733" y="28191"/>
                    <a:pt x="341959" y="21768"/>
                    <a:pt x="338435" y="17318"/>
                  </a:cubicBezTo>
                  <a:cubicBezTo>
                    <a:pt x="334911" y="12868"/>
                    <a:pt x="329779" y="10624"/>
                    <a:pt x="323040" y="10585"/>
                  </a:cubicBezTo>
                  <a:close/>
                  <a:moveTo>
                    <a:pt x="216027" y="1441"/>
                  </a:moveTo>
                  <a:lnTo>
                    <a:pt x="262318" y="1441"/>
                  </a:lnTo>
                  <a:lnTo>
                    <a:pt x="262318" y="12585"/>
                  </a:lnTo>
                  <a:lnTo>
                    <a:pt x="225742" y="12585"/>
                  </a:lnTo>
                  <a:lnTo>
                    <a:pt x="221599" y="39731"/>
                  </a:lnTo>
                  <a:cubicBezTo>
                    <a:pt x="223358" y="39446"/>
                    <a:pt x="225162" y="39231"/>
                    <a:pt x="227010" y="39089"/>
                  </a:cubicBezTo>
                  <a:cubicBezTo>
                    <a:pt x="228859" y="38946"/>
                    <a:pt x="230913" y="38874"/>
                    <a:pt x="233172" y="38874"/>
                  </a:cubicBezTo>
                  <a:cubicBezTo>
                    <a:pt x="244730" y="38809"/>
                    <a:pt x="253582" y="41190"/>
                    <a:pt x="259729" y="46018"/>
                  </a:cubicBezTo>
                  <a:cubicBezTo>
                    <a:pt x="265875" y="50846"/>
                    <a:pt x="268977" y="58514"/>
                    <a:pt x="269033" y="69021"/>
                  </a:cubicBezTo>
                  <a:cubicBezTo>
                    <a:pt x="268893" y="80647"/>
                    <a:pt x="265316" y="89077"/>
                    <a:pt x="258300" y="94310"/>
                  </a:cubicBezTo>
                  <a:cubicBezTo>
                    <a:pt x="251284" y="99543"/>
                    <a:pt x="241670" y="102114"/>
                    <a:pt x="229457" y="102025"/>
                  </a:cubicBezTo>
                  <a:cubicBezTo>
                    <a:pt x="225570" y="102028"/>
                    <a:pt x="221986" y="101879"/>
                    <a:pt x="218706" y="101579"/>
                  </a:cubicBezTo>
                  <a:cubicBezTo>
                    <a:pt x="215425" y="101278"/>
                    <a:pt x="212199" y="100808"/>
                    <a:pt x="209026" y="100168"/>
                  </a:cubicBezTo>
                  <a:lnTo>
                    <a:pt x="209026" y="88880"/>
                  </a:lnTo>
                  <a:cubicBezTo>
                    <a:pt x="212648" y="89794"/>
                    <a:pt x="216012" y="90431"/>
                    <a:pt x="219116" y="90791"/>
                  </a:cubicBezTo>
                  <a:cubicBezTo>
                    <a:pt x="222221" y="91152"/>
                    <a:pt x="225620" y="91324"/>
                    <a:pt x="229314" y="91309"/>
                  </a:cubicBezTo>
                  <a:cubicBezTo>
                    <a:pt x="237646" y="91434"/>
                    <a:pt x="244271" y="89898"/>
                    <a:pt x="249192" y="86702"/>
                  </a:cubicBezTo>
                  <a:cubicBezTo>
                    <a:pt x="254112" y="83505"/>
                    <a:pt x="256630" y="77897"/>
                    <a:pt x="256746" y="69878"/>
                  </a:cubicBezTo>
                  <a:cubicBezTo>
                    <a:pt x="256847" y="62490"/>
                    <a:pt x="254680" y="57085"/>
                    <a:pt x="250245" y="53662"/>
                  </a:cubicBezTo>
                  <a:cubicBezTo>
                    <a:pt x="245810" y="50239"/>
                    <a:pt x="238500" y="48548"/>
                    <a:pt x="228314" y="48590"/>
                  </a:cubicBezTo>
                  <a:cubicBezTo>
                    <a:pt x="225602" y="48608"/>
                    <a:pt x="222560" y="48822"/>
                    <a:pt x="219188" y="49233"/>
                  </a:cubicBezTo>
                  <a:cubicBezTo>
                    <a:pt x="215815" y="49643"/>
                    <a:pt x="212523" y="50144"/>
                    <a:pt x="209312" y="50733"/>
                  </a:cubicBezTo>
                  <a:close/>
                  <a:moveTo>
                    <a:pt x="130302" y="1441"/>
                  </a:moveTo>
                  <a:lnTo>
                    <a:pt x="176593" y="1441"/>
                  </a:lnTo>
                  <a:lnTo>
                    <a:pt x="176593" y="12585"/>
                  </a:lnTo>
                  <a:lnTo>
                    <a:pt x="140017" y="12585"/>
                  </a:lnTo>
                  <a:lnTo>
                    <a:pt x="135874" y="39731"/>
                  </a:lnTo>
                  <a:cubicBezTo>
                    <a:pt x="137633" y="39446"/>
                    <a:pt x="139437" y="39231"/>
                    <a:pt x="141285" y="39089"/>
                  </a:cubicBezTo>
                  <a:cubicBezTo>
                    <a:pt x="143134" y="38946"/>
                    <a:pt x="145188" y="38874"/>
                    <a:pt x="147447" y="38874"/>
                  </a:cubicBezTo>
                  <a:cubicBezTo>
                    <a:pt x="159005" y="38809"/>
                    <a:pt x="167857" y="41190"/>
                    <a:pt x="174004" y="46018"/>
                  </a:cubicBezTo>
                  <a:cubicBezTo>
                    <a:pt x="180150" y="50846"/>
                    <a:pt x="183252" y="58514"/>
                    <a:pt x="183308" y="69021"/>
                  </a:cubicBezTo>
                  <a:cubicBezTo>
                    <a:pt x="183169" y="80647"/>
                    <a:pt x="179591" y="89077"/>
                    <a:pt x="172575" y="94310"/>
                  </a:cubicBezTo>
                  <a:cubicBezTo>
                    <a:pt x="165559" y="99543"/>
                    <a:pt x="155945" y="102114"/>
                    <a:pt x="143732" y="102025"/>
                  </a:cubicBezTo>
                  <a:cubicBezTo>
                    <a:pt x="139845" y="102028"/>
                    <a:pt x="136261" y="101879"/>
                    <a:pt x="132981" y="101579"/>
                  </a:cubicBezTo>
                  <a:cubicBezTo>
                    <a:pt x="129701" y="101278"/>
                    <a:pt x="126474" y="100808"/>
                    <a:pt x="123301" y="100168"/>
                  </a:cubicBezTo>
                  <a:lnTo>
                    <a:pt x="123301" y="88880"/>
                  </a:lnTo>
                  <a:cubicBezTo>
                    <a:pt x="126923" y="89794"/>
                    <a:pt x="130287" y="90431"/>
                    <a:pt x="133391" y="90791"/>
                  </a:cubicBezTo>
                  <a:cubicBezTo>
                    <a:pt x="136496" y="91152"/>
                    <a:pt x="139895" y="91324"/>
                    <a:pt x="143589" y="91309"/>
                  </a:cubicBezTo>
                  <a:cubicBezTo>
                    <a:pt x="151921" y="91434"/>
                    <a:pt x="158546" y="89898"/>
                    <a:pt x="163467" y="86702"/>
                  </a:cubicBezTo>
                  <a:cubicBezTo>
                    <a:pt x="168387" y="83505"/>
                    <a:pt x="170905" y="77897"/>
                    <a:pt x="171021" y="69878"/>
                  </a:cubicBezTo>
                  <a:cubicBezTo>
                    <a:pt x="171122" y="62490"/>
                    <a:pt x="168955" y="57085"/>
                    <a:pt x="164520" y="53662"/>
                  </a:cubicBezTo>
                  <a:cubicBezTo>
                    <a:pt x="160085" y="50239"/>
                    <a:pt x="152775" y="48548"/>
                    <a:pt x="142589" y="48590"/>
                  </a:cubicBezTo>
                  <a:cubicBezTo>
                    <a:pt x="139877" y="48608"/>
                    <a:pt x="136835" y="48822"/>
                    <a:pt x="133463" y="49233"/>
                  </a:cubicBezTo>
                  <a:cubicBezTo>
                    <a:pt x="130090" y="49643"/>
                    <a:pt x="126798" y="50144"/>
                    <a:pt x="123587" y="50733"/>
                  </a:cubicBezTo>
                  <a:close/>
                  <a:moveTo>
                    <a:pt x="0" y="1441"/>
                  </a:moveTo>
                  <a:lnTo>
                    <a:pt x="14144" y="1441"/>
                  </a:lnTo>
                  <a:lnTo>
                    <a:pt x="38290" y="41875"/>
                  </a:lnTo>
                  <a:lnTo>
                    <a:pt x="39290" y="41875"/>
                  </a:lnTo>
                  <a:lnTo>
                    <a:pt x="63293" y="1441"/>
                  </a:lnTo>
                  <a:lnTo>
                    <a:pt x="76866" y="1441"/>
                  </a:lnTo>
                  <a:lnTo>
                    <a:pt x="48577" y="44875"/>
                  </a:lnTo>
                  <a:lnTo>
                    <a:pt x="67008" y="44875"/>
                  </a:lnTo>
                  <a:lnTo>
                    <a:pt x="67008" y="54019"/>
                  </a:lnTo>
                  <a:lnTo>
                    <a:pt x="44434" y="54019"/>
                  </a:lnTo>
                  <a:lnTo>
                    <a:pt x="44434" y="65306"/>
                  </a:lnTo>
                  <a:lnTo>
                    <a:pt x="67008" y="65306"/>
                  </a:lnTo>
                  <a:lnTo>
                    <a:pt x="67008" y="74307"/>
                  </a:lnTo>
                  <a:lnTo>
                    <a:pt x="44434" y="74307"/>
                  </a:lnTo>
                  <a:lnTo>
                    <a:pt x="44434" y="100596"/>
                  </a:lnTo>
                  <a:lnTo>
                    <a:pt x="32432" y="100596"/>
                  </a:lnTo>
                  <a:lnTo>
                    <a:pt x="32432" y="74307"/>
                  </a:lnTo>
                  <a:lnTo>
                    <a:pt x="10001" y="74307"/>
                  </a:lnTo>
                  <a:lnTo>
                    <a:pt x="10001" y="65306"/>
                  </a:lnTo>
                  <a:lnTo>
                    <a:pt x="32432" y="65306"/>
                  </a:lnTo>
                  <a:lnTo>
                    <a:pt x="32432" y="54019"/>
                  </a:lnTo>
                  <a:lnTo>
                    <a:pt x="10001" y="54019"/>
                  </a:lnTo>
                  <a:lnTo>
                    <a:pt x="10001" y="44875"/>
                  </a:lnTo>
                  <a:lnTo>
                    <a:pt x="28289" y="44875"/>
                  </a:lnTo>
                  <a:close/>
                  <a:moveTo>
                    <a:pt x="408765" y="12"/>
                  </a:moveTo>
                  <a:cubicBezTo>
                    <a:pt x="418067" y="-211"/>
                    <a:pt x="425788" y="2700"/>
                    <a:pt x="431929" y="8745"/>
                  </a:cubicBezTo>
                  <a:cubicBezTo>
                    <a:pt x="438069" y="14791"/>
                    <a:pt x="441254" y="25310"/>
                    <a:pt x="441484" y="40303"/>
                  </a:cubicBezTo>
                  <a:cubicBezTo>
                    <a:pt x="441524" y="52718"/>
                    <a:pt x="439728" y="63559"/>
                    <a:pt x="436097" y="72826"/>
                  </a:cubicBezTo>
                  <a:cubicBezTo>
                    <a:pt x="432465" y="82092"/>
                    <a:pt x="426753" y="89303"/>
                    <a:pt x="418962" y="94458"/>
                  </a:cubicBezTo>
                  <a:cubicBezTo>
                    <a:pt x="411171" y="99613"/>
                    <a:pt x="401057" y="102230"/>
                    <a:pt x="388620" y="102311"/>
                  </a:cubicBezTo>
                  <a:lnTo>
                    <a:pt x="388763" y="91595"/>
                  </a:lnTo>
                  <a:cubicBezTo>
                    <a:pt x="401240" y="91378"/>
                    <a:pt x="410754" y="88133"/>
                    <a:pt x="417302" y="81862"/>
                  </a:cubicBezTo>
                  <a:cubicBezTo>
                    <a:pt x="423850" y="75590"/>
                    <a:pt x="427577" y="67595"/>
                    <a:pt x="428482" y="57877"/>
                  </a:cubicBezTo>
                  <a:lnTo>
                    <a:pt x="427910" y="57877"/>
                  </a:lnTo>
                  <a:cubicBezTo>
                    <a:pt x="426074" y="59966"/>
                    <a:pt x="423318" y="61824"/>
                    <a:pt x="419641" y="63449"/>
                  </a:cubicBezTo>
                  <a:cubicBezTo>
                    <a:pt x="415965" y="65074"/>
                    <a:pt x="411673" y="65931"/>
                    <a:pt x="406765" y="66020"/>
                  </a:cubicBezTo>
                  <a:cubicBezTo>
                    <a:pt x="397496" y="66074"/>
                    <a:pt x="390138" y="63574"/>
                    <a:pt x="384691" y="58520"/>
                  </a:cubicBezTo>
                  <a:cubicBezTo>
                    <a:pt x="379244" y="53465"/>
                    <a:pt x="376458" y="45536"/>
                    <a:pt x="376332" y="34731"/>
                  </a:cubicBezTo>
                  <a:cubicBezTo>
                    <a:pt x="376300" y="24783"/>
                    <a:pt x="378937" y="16568"/>
                    <a:pt x="384244" y="10085"/>
                  </a:cubicBezTo>
                  <a:cubicBezTo>
                    <a:pt x="389551" y="3602"/>
                    <a:pt x="397725" y="244"/>
                    <a:pt x="408765" y="12"/>
                  </a:cubicBezTo>
                  <a:close/>
                  <a:moveTo>
                    <a:pt x="323040" y="12"/>
                  </a:moveTo>
                  <a:cubicBezTo>
                    <a:pt x="332342" y="-211"/>
                    <a:pt x="340063" y="2700"/>
                    <a:pt x="346204" y="8745"/>
                  </a:cubicBezTo>
                  <a:cubicBezTo>
                    <a:pt x="352344" y="14791"/>
                    <a:pt x="355529" y="25310"/>
                    <a:pt x="355758" y="40303"/>
                  </a:cubicBezTo>
                  <a:cubicBezTo>
                    <a:pt x="355799" y="52718"/>
                    <a:pt x="354003" y="63559"/>
                    <a:pt x="350372" y="72826"/>
                  </a:cubicBezTo>
                  <a:cubicBezTo>
                    <a:pt x="346740" y="82092"/>
                    <a:pt x="341028" y="89303"/>
                    <a:pt x="333237" y="94458"/>
                  </a:cubicBezTo>
                  <a:cubicBezTo>
                    <a:pt x="325446" y="99613"/>
                    <a:pt x="315332" y="102230"/>
                    <a:pt x="302895" y="102311"/>
                  </a:cubicBezTo>
                  <a:lnTo>
                    <a:pt x="303038" y="91595"/>
                  </a:lnTo>
                  <a:cubicBezTo>
                    <a:pt x="315515" y="91378"/>
                    <a:pt x="325028" y="88133"/>
                    <a:pt x="331577" y="81862"/>
                  </a:cubicBezTo>
                  <a:cubicBezTo>
                    <a:pt x="338125" y="75590"/>
                    <a:pt x="341852" y="67595"/>
                    <a:pt x="342757" y="57877"/>
                  </a:cubicBezTo>
                  <a:lnTo>
                    <a:pt x="342185" y="57877"/>
                  </a:lnTo>
                  <a:cubicBezTo>
                    <a:pt x="340349" y="59966"/>
                    <a:pt x="337593" y="61824"/>
                    <a:pt x="333916" y="63449"/>
                  </a:cubicBezTo>
                  <a:cubicBezTo>
                    <a:pt x="330240" y="65074"/>
                    <a:pt x="325948" y="65931"/>
                    <a:pt x="321040" y="66020"/>
                  </a:cubicBezTo>
                  <a:cubicBezTo>
                    <a:pt x="311771" y="66074"/>
                    <a:pt x="304413" y="63574"/>
                    <a:pt x="298966" y="58520"/>
                  </a:cubicBezTo>
                  <a:cubicBezTo>
                    <a:pt x="293519" y="53465"/>
                    <a:pt x="290733" y="45536"/>
                    <a:pt x="290607" y="34731"/>
                  </a:cubicBezTo>
                  <a:cubicBezTo>
                    <a:pt x="290575" y="24783"/>
                    <a:pt x="293212" y="16568"/>
                    <a:pt x="298519" y="10085"/>
                  </a:cubicBezTo>
                  <a:cubicBezTo>
                    <a:pt x="303826" y="3602"/>
                    <a:pt x="312000" y="244"/>
                    <a:pt x="323040" y="12"/>
                  </a:cubicBezTo>
                  <a:close/>
                </a:path>
              </a:pathLst>
            </a:custGeom>
            <a:solidFill>
              <a:srgbClr val="616F73">
                <a:alpha val="68000"/>
              </a:srgb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/>
                <a:ea typeface="阿里巴巴普惠体 R"/>
                <a:cs typeface="+mn-cs"/>
              </a:endParaRPr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xmlns="" id="{E9D10FB6-129F-4AF7-8BEE-1CD266CABFC0}"/>
                </a:ext>
              </a:extLst>
            </p:cNvPr>
            <p:cNvSpPr/>
            <p:nvPr/>
          </p:nvSpPr>
          <p:spPr>
            <a:xfrm>
              <a:off x="1085915" y="5052928"/>
              <a:ext cx="950138" cy="291713"/>
            </a:xfrm>
            <a:custGeom>
              <a:avLst/>
              <a:gdLst/>
              <a:ahLst/>
              <a:cxnLst/>
              <a:rect l="l" t="t" r="r" b="b"/>
              <a:pathLst>
                <a:path w="950138" h="291713">
                  <a:moveTo>
                    <a:pt x="858793" y="223263"/>
                  </a:moveTo>
                  <a:cubicBezTo>
                    <a:pt x="872966" y="222887"/>
                    <a:pt x="882403" y="224969"/>
                    <a:pt x="887105" y="229509"/>
                  </a:cubicBezTo>
                  <a:cubicBezTo>
                    <a:pt x="891806" y="234048"/>
                    <a:pt x="893974" y="243298"/>
                    <a:pt x="893607" y="257257"/>
                  </a:cubicBezTo>
                  <a:cubicBezTo>
                    <a:pt x="893974" y="271593"/>
                    <a:pt x="891806" y="281013"/>
                    <a:pt x="887105" y="285518"/>
                  </a:cubicBezTo>
                  <a:cubicBezTo>
                    <a:pt x="882403" y="290023"/>
                    <a:pt x="872966" y="292071"/>
                    <a:pt x="858793" y="291662"/>
                  </a:cubicBezTo>
                  <a:cubicBezTo>
                    <a:pt x="844441" y="292071"/>
                    <a:pt x="834952" y="290023"/>
                    <a:pt x="830328" y="285518"/>
                  </a:cubicBezTo>
                  <a:cubicBezTo>
                    <a:pt x="825703" y="281013"/>
                    <a:pt x="823587" y="271593"/>
                    <a:pt x="823979" y="257257"/>
                  </a:cubicBezTo>
                  <a:cubicBezTo>
                    <a:pt x="823587" y="243298"/>
                    <a:pt x="825703" y="234048"/>
                    <a:pt x="830328" y="229509"/>
                  </a:cubicBezTo>
                  <a:cubicBezTo>
                    <a:pt x="834952" y="224969"/>
                    <a:pt x="844441" y="222887"/>
                    <a:pt x="858793" y="223263"/>
                  </a:cubicBezTo>
                  <a:close/>
                  <a:moveTo>
                    <a:pt x="677818" y="223263"/>
                  </a:moveTo>
                  <a:cubicBezTo>
                    <a:pt x="691991" y="222887"/>
                    <a:pt x="701428" y="224969"/>
                    <a:pt x="706130" y="229509"/>
                  </a:cubicBezTo>
                  <a:cubicBezTo>
                    <a:pt x="710831" y="234048"/>
                    <a:pt x="712999" y="243298"/>
                    <a:pt x="712632" y="257257"/>
                  </a:cubicBezTo>
                  <a:cubicBezTo>
                    <a:pt x="712999" y="271593"/>
                    <a:pt x="710831" y="281013"/>
                    <a:pt x="706130" y="285518"/>
                  </a:cubicBezTo>
                  <a:cubicBezTo>
                    <a:pt x="701428" y="290023"/>
                    <a:pt x="691991" y="292071"/>
                    <a:pt x="677818" y="291662"/>
                  </a:cubicBezTo>
                  <a:cubicBezTo>
                    <a:pt x="663466" y="292071"/>
                    <a:pt x="653977" y="290023"/>
                    <a:pt x="649353" y="285518"/>
                  </a:cubicBezTo>
                  <a:cubicBezTo>
                    <a:pt x="644728" y="281013"/>
                    <a:pt x="642612" y="271593"/>
                    <a:pt x="643004" y="257257"/>
                  </a:cubicBezTo>
                  <a:cubicBezTo>
                    <a:pt x="642612" y="243298"/>
                    <a:pt x="644728" y="234048"/>
                    <a:pt x="649353" y="229509"/>
                  </a:cubicBezTo>
                  <a:cubicBezTo>
                    <a:pt x="653977" y="224969"/>
                    <a:pt x="663466" y="222887"/>
                    <a:pt x="677818" y="223263"/>
                  </a:cubicBezTo>
                  <a:close/>
                  <a:moveTo>
                    <a:pt x="496843" y="223263"/>
                  </a:moveTo>
                  <a:cubicBezTo>
                    <a:pt x="511016" y="222887"/>
                    <a:pt x="520453" y="224969"/>
                    <a:pt x="525155" y="229509"/>
                  </a:cubicBezTo>
                  <a:cubicBezTo>
                    <a:pt x="529856" y="234048"/>
                    <a:pt x="532024" y="243298"/>
                    <a:pt x="531657" y="257257"/>
                  </a:cubicBezTo>
                  <a:cubicBezTo>
                    <a:pt x="532024" y="271593"/>
                    <a:pt x="529856" y="281013"/>
                    <a:pt x="525155" y="285518"/>
                  </a:cubicBezTo>
                  <a:cubicBezTo>
                    <a:pt x="520453" y="290023"/>
                    <a:pt x="511016" y="292071"/>
                    <a:pt x="496843" y="291662"/>
                  </a:cubicBezTo>
                  <a:cubicBezTo>
                    <a:pt x="482491" y="292071"/>
                    <a:pt x="473002" y="290023"/>
                    <a:pt x="468378" y="285518"/>
                  </a:cubicBezTo>
                  <a:cubicBezTo>
                    <a:pt x="463753" y="281013"/>
                    <a:pt x="461637" y="271593"/>
                    <a:pt x="462029" y="257257"/>
                  </a:cubicBezTo>
                  <a:cubicBezTo>
                    <a:pt x="461637" y="243298"/>
                    <a:pt x="463753" y="234048"/>
                    <a:pt x="468378" y="229509"/>
                  </a:cubicBezTo>
                  <a:cubicBezTo>
                    <a:pt x="473002" y="224969"/>
                    <a:pt x="482491" y="222887"/>
                    <a:pt x="496843" y="223263"/>
                  </a:cubicBezTo>
                  <a:close/>
                  <a:moveTo>
                    <a:pt x="0" y="130556"/>
                  </a:moveTo>
                  <a:lnTo>
                    <a:pt x="22631" y="130556"/>
                  </a:lnTo>
                  <a:lnTo>
                    <a:pt x="61265" y="195250"/>
                  </a:lnTo>
                  <a:lnTo>
                    <a:pt x="62865" y="195250"/>
                  </a:lnTo>
                  <a:lnTo>
                    <a:pt x="101270" y="130556"/>
                  </a:lnTo>
                  <a:lnTo>
                    <a:pt x="122987" y="130556"/>
                  </a:lnTo>
                  <a:lnTo>
                    <a:pt x="77724" y="200050"/>
                  </a:lnTo>
                  <a:lnTo>
                    <a:pt x="107213" y="200050"/>
                  </a:lnTo>
                  <a:lnTo>
                    <a:pt x="107213" y="214681"/>
                  </a:lnTo>
                  <a:lnTo>
                    <a:pt x="71094" y="214681"/>
                  </a:lnTo>
                  <a:lnTo>
                    <a:pt x="71094" y="232740"/>
                  </a:lnTo>
                  <a:lnTo>
                    <a:pt x="107213" y="232740"/>
                  </a:lnTo>
                  <a:lnTo>
                    <a:pt x="107213" y="247142"/>
                  </a:lnTo>
                  <a:lnTo>
                    <a:pt x="71094" y="247142"/>
                  </a:lnTo>
                  <a:lnTo>
                    <a:pt x="71094" y="289204"/>
                  </a:lnTo>
                  <a:lnTo>
                    <a:pt x="51892" y="289204"/>
                  </a:lnTo>
                  <a:lnTo>
                    <a:pt x="51892" y="247142"/>
                  </a:lnTo>
                  <a:lnTo>
                    <a:pt x="16002" y="247142"/>
                  </a:lnTo>
                  <a:lnTo>
                    <a:pt x="16002" y="232740"/>
                  </a:lnTo>
                  <a:lnTo>
                    <a:pt x="51892" y="232740"/>
                  </a:lnTo>
                  <a:lnTo>
                    <a:pt x="51892" y="214681"/>
                  </a:lnTo>
                  <a:lnTo>
                    <a:pt x="16002" y="214681"/>
                  </a:lnTo>
                  <a:lnTo>
                    <a:pt x="16002" y="200050"/>
                  </a:lnTo>
                  <a:lnTo>
                    <a:pt x="45263" y="200050"/>
                  </a:lnTo>
                  <a:close/>
                  <a:moveTo>
                    <a:pt x="312372" y="66395"/>
                  </a:moveTo>
                  <a:lnTo>
                    <a:pt x="238649" y="175752"/>
                  </a:lnTo>
                  <a:lnTo>
                    <a:pt x="238649" y="178209"/>
                  </a:lnTo>
                  <a:lnTo>
                    <a:pt x="314830" y="178209"/>
                  </a:lnTo>
                  <a:lnTo>
                    <a:pt x="314830" y="66395"/>
                  </a:lnTo>
                  <a:close/>
                  <a:moveTo>
                    <a:pt x="302542" y="4959"/>
                  </a:moveTo>
                  <a:lnTo>
                    <a:pt x="371761" y="4959"/>
                  </a:lnTo>
                  <a:lnTo>
                    <a:pt x="371761" y="178209"/>
                  </a:lnTo>
                  <a:lnTo>
                    <a:pt x="402888" y="178209"/>
                  </a:lnTo>
                  <a:lnTo>
                    <a:pt x="402888" y="228587"/>
                  </a:lnTo>
                  <a:lnTo>
                    <a:pt x="371761" y="228587"/>
                  </a:lnTo>
                  <a:lnTo>
                    <a:pt x="371761" y="289204"/>
                  </a:lnTo>
                  <a:lnTo>
                    <a:pt x="314830" y="289204"/>
                  </a:lnTo>
                  <a:lnTo>
                    <a:pt x="314830" y="228587"/>
                  </a:lnTo>
                  <a:lnTo>
                    <a:pt x="188271" y="228587"/>
                  </a:lnTo>
                  <a:lnTo>
                    <a:pt x="188271" y="170427"/>
                  </a:lnTo>
                  <a:close/>
                  <a:moveTo>
                    <a:pt x="855107" y="44"/>
                  </a:moveTo>
                  <a:cubicBezTo>
                    <a:pt x="888453" y="-519"/>
                    <a:pt x="912686" y="4396"/>
                    <a:pt x="927806" y="14789"/>
                  </a:cubicBezTo>
                  <a:cubicBezTo>
                    <a:pt x="942926" y="25182"/>
                    <a:pt x="950367" y="44432"/>
                    <a:pt x="950128" y="72539"/>
                  </a:cubicBezTo>
                  <a:cubicBezTo>
                    <a:pt x="950333" y="90970"/>
                    <a:pt x="947671" y="105407"/>
                    <a:pt x="942141" y="115852"/>
                  </a:cubicBezTo>
                  <a:cubicBezTo>
                    <a:pt x="936612" y="126296"/>
                    <a:pt x="926987" y="136433"/>
                    <a:pt x="913266" y="146263"/>
                  </a:cubicBezTo>
                  <a:cubicBezTo>
                    <a:pt x="901090" y="155128"/>
                    <a:pt x="892984" y="162381"/>
                    <a:pt x="888948" y="168021"/>
                  </a:cubicBezTo>
                  <a:cubicBezTo>
                    <a:pt x="884912" y="173661"/>
                    <a:pt x="883052" y="179788"/>
                    <a:pt x="883367" y="186401"/>
                  </a:cubicBezTo>
                  <a:lnTo>
                    <a:pt x="883367" y="195821"/>
                  </a:lnTo>
                  <a:lnTo>
                    <a:pt x="833399" y="195821"/>
                  </a:lnTo>
                  <a:lnTo>
                    <a:pt x="833399" y="177390"/>
                  </a:lnTo>
                  <a:cubicBezTo>
                    <a:pt x="833203" y="166110"/>
                    <a:pt x="835439" y="156314"/>
                    <a:pt x="840106" y="148003"/>
                  </a:cubicBezTo>
                  <a:cubicBezTo>
                    <a:pt x="844774" y="139692"/>
                    <a:pt x="853050" y="130511"/>
                    <a:pt x="864937" y="120459"/>
                  </a:cubicBezTo>
                  <a:cubicBezTo>
                    <a:pt x="873725" y="113625"/>
                    <a:pt x="879596" y="107430"/>
                    <a:pt x="882548" y="101875"/>
                  </a:cubicBezTo>
                  <a:cubicBezTo>
                    <a:pt x="885501" y="96320"/>
                    <a:pt x="886866" y="89408"/>
                    <a:pt x="886644" y="81140"/>
                  </a:cubicBezTo>
                  <a:cubicBezTo>
                    <a:pt x="886909" y="69143"/>
                    <a:pt x="883820" y="61088"/>
                    <a:pt x="877377" y="56975"/>
                  </a:cubicBezTo>
                  <a:cubicBezTo>
                    <a:pt x="870935" y="52862"/>
                    <a:pt x="859552" y="50951"/>
                    <a:pt x="843229" y="51241"/>
                  </a:cubicBezTo>
                  <a:cubicBezTo>
                    <a:pt x="834696" y="51250"/>
                    <a:pt x="826061" y="51847"/>
                    <a:pt x="817324" y="53033"/>
                  </a:cubicBezTo>
                  <a:cubicBezTo>
                    <a:pt x="808586" y="54219"/>
                    <a:pt x="800565" y="55943"/>
                    <a:pt x="793261" y="58204"/>
                  </a:cubicBezTo>
                  <a:lnTo>
                    <a:pt x="793261" y="7417"/>
                  </a:lnTo>
                  <a:cubicBezTo>
                    <a:pt x="800932" y="5138"/>
                    <a:pt x="810062" y="3346"/>
                    <a:pt x="820651" y="2041"/>
                  </a:cubicBezTo>
                  <a:cubicBezTo>
                    <a:pt x="831240" y="735"/>
                    <a:pt x="842726" y="70"/>
                    <a:pt x="855107" y="44"/>
                  </a:cubicBezTo>
                  <a:close/>
                  <a:moveTo>
                    <a:pt x="674132" y="44"/>
                  </a:moveTo>
                  <a:cubicBezTo>
                    <a:pt x="707478" y="-519"/>
                    <a:pt x="731711" y="4396"/>
                    <a:pt x="746831" y="14789"/>
                  </a:cubicBezTo>
                  <a:cubicBezTo>
                    <a:pt x="761951" y="25182"/>
                    <a:pt x="769392" y="44432"/>
                    <a:pt x="769153" y="72539"/>
                  </a:cubicBezTo>
                  <a:cubicBezTo>
                    <a:pt x="769358" y="90970"/>
                    <a:pt x="766696" y="105407"/>
                    <a:pt x="761166" y="115852"/>
                  </a:cubicBezTo>
                  <a:cubicBezTo>
                    <a:pt x="755637" y="126296"/>
                    <a:pt x="746012" y="136433"/>
                    <a:pt x="732291" y="146263"/>
                  </a:cubicBezTo>
                  <a:cubicBezTo>
                    <a:pt x="720115" y="155128"/>
                    <a:pt x="712009" y="162381"/>
                    <a:pt x="707973" y="168021"/>
                  </a:cubicBezTo>
                  <a:cubicBezTo>
                    <a:pt x="703937" y="173661"/>
                    <a:pt x="702077" y="179788"/>
                    <a:pt x="702392" y="186401"/>
                  </a:cubicBezTo>
                  <a:lnTo>
                    <a:pt x="702392" y="195821"/>
                  </a:lnTo>
                  <a:lnTo>
                    <a:pt x="652424" y="195821"/>
                  </a:lnTo>
                  <a:lnTo>
                    <a:pt x="652424" y="177390"/>
                  </a:lnTo>
                  <a:cubicBezTo>
                    <a:pt x="652228" y="166110"/>
                    <a:pt x="654464" y="156314"/>
                    <a:pt x="659131" y="148003"/>
                  </a:cubicBezTo>
                  <a:cubicBezTo>
                    <a:pt x="663799" y="139692"/>
                    <a:pt x="672075" y="130511"/>
                    <a:pt x="683962" y="120459"/>
                  </a:cubicBezTo>
                  <a:cubicBezTo>
                    <a:pt x="692750" y="113625"/>
                    <a:pt x="698621" y="107430"/>
                    <a:pt x="701573" y="101875"/>
                  </a:cubicBezTo>
                  <a:cubicBezTo>
                    <a:pt x="704526" y="96320"/>
                    <a:pt x="705891" y="89408"/>
                    <a:pt x="705669" y="81140"/>
                  </a:cubicBezTo>
                  <a:cubicBezTo>
                    <a:pt x="705934" y="69143"/>
                    <a:pt x="702845" y="61088"/>
                    <a:pt x="696402" y="56975"/>
                  </a:cubicBezTo>
                  <a:cubicBezTo>
                    <a:pt x="689960" y="52862"/>
                    <a:pt x="678577" y="50951"/>
                    <a:pt x="662254" y="51241"/>
                  </a:cubicBezTo>
                  <a:cubicBezTo>
                    <a:pt x="653721" y="51250"/>
                    <a:pt x="645086" y="51847"/>
                    <a:pt x="636349" y="53033"/>
                  </a:cubicBezTo>
                  <a:cubicBezTo>
                    <a:pt x="627611" y="54219"/>
                    <a:pt x="619590" y="55943"/>
                    <a:pt x="612286" y="58204"/>
                  </a:cubicBezTo>
                  <a:lnTo>
                    <a:pt x="612286" y="7417"/>
                  </a:lnTo>
                  <a:cubicBezTo>
                    <a:pt x="619957" y="5138"/>
                    <a:pt x="629087" y="3346"/>
                    <a:pt x="639676" y="2041"/>
                  </a:cubicBezTo>
                  <a:cubicBezTo>
                    <a:pt x="650265" y="735"/>
                    <a:pt x="661751" y="70"/>
                    <a:pt x="674132" y="44"/>
                  </a:cubicBezTo>
                  <a:close/>
                  <a:moveTo>
                    <a:pt x="493157" y="44"/>
                  </a:moveTo>
                  <a:cubicBezTo>
                    <a:pt x="526503" y="-519"/>
                    <a:pt x="550736" y="4396"/>
                    <a:pt x="565856" y="14789"/>
                  </a:cubicBezTo>
                  <a:cubicBezTo>
                    <a:pt x="580976" y="25182"/>
                    <a:pt x="588417" y="44432"/>
                    <a:pt x="588178" y="72539"/>
                  </a:cubicBezTo>
                  <a:cubicBezTo>
                    <a:pt x="588383" y="90970"/>
                    <a:pt x="585721" y="105407"/>
                    <a:pt x="580191" y="115852"/>
                  </a:cubicBezTo>
                  <a:cubicBezTo>
                    <a:pt x="574662" y="126296"/>
                    <a:pt x="565037" y="136433"/>
                    <a:pt x="551316" y="146263"/>
                  </a:cubicBezTo>
                  <a:cubicBezTo>
                    <a:pt x="539140" y="155128"/>
                    <a:pt x="531034" y="162381"/>
                    <a:pt x="526998" y="168021"/>
                  </a:cubicBezTo>
                  <a:cubicBezTo>
                    <a:pt x="522962" y="173661"/>
                    <a:pt x="521102" y="179788"/>
                    <a:pt x="521417" y="186401"/>
                  </a:cubicBezTo>
                  <a:lnTo>
                    <a:pt x="521417" y="195821"/>
                  </a:lnTo>
                  <a:lnTo>
                    <a:pt x="471449" y="195821"/>
                  </a:lnTo>
                  <a:lnTo>
                    <a:pt x="471449" y="177390"/>
                  </a:lnTo>
                  <a:cubicBezTo>
                    <a:pt x="471253" y="166110"/>
                    <a:pt x="473489" y="156314"/>
                    <a:pt x="478156" y="148003"/>
                  </a:cubicBezTo>
                  <a:cubicBezTo>
                    <a:pt x="482824" y="139692"/>
                    <a:pt x="491100" y="130511"/>
                    <a:pt x="502987" y="120459"/>
                  </a:cubicBezTo>
                  <a:cubicBezTo>
                    <a:pt x="511775" y="113625"/>
                    <a:pt x="517646" y="107430"/>
                    <a:pt x="520598" y="101875"/>
                  </a:cubicBezTo>
                  <a:cubicBezTo>
                    <a:pt x="523551" y="96320"/>
                    <a:pt x="524916" y="89408"/>
                    <a:pt x="524694" y="81140"/>
                  </a:cubicBezTo>
                  <a:cubicBezTo>
                    <a:pt x="524959" y="69143"/>
                    <a:pt x="521870" y="61088"/>
                    <a:pt x="515427" y="56975"/>
                  </a:cubicBezTo>
                  <a:cubicBezTo>
                    <a:pt x="508985" y="52862"/>
                    <a:pt x="497602" y="50951"/>
                    <a:pt x="481279" y="51241"/>
                  </a:cubicBezTo>
                  <a:cubicBezTo>
                    <a:pt x="472746" y="51250"/>
                    <a:pt x="464111" y="51847"/>
                    <a:pt x="455373" y="53033"/>
                  </a:cubicBezTo>
                  <a:cubicBezTo>
                    <a:pt x="446636" y="54219"/>
                    <a:pt x="438615" y="55943"/>
                    <a:pt x="431311" y="58204"/>
                  </a:cubicBezTo>
                  <a:lnTo>
                    <a:pt x="431311" y="7417"/>
                  </a:lnTo>
                  <a:cubicBezTo>
                    <a:pt x="438982" y="5138"/>
                    <a:pt x="448112" y="3346"/>
                    <a:pt x="458701" y="2041"/>
                  </a:cubicBezTo>
                  <a:cubicBezTo>
                    <a:pt x="469290" y="735"/>
                    <a:pt x="480776" y="70"/>
                    <a:pt x="493157" y="44"/>
                  </a:cubicBezTo>
                  <a:close/>
                </a:path>
              </a:pathLst>
            </a:custGeom>
            <a:solidFill>
              <a:srgbClr val="FF335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36"/>
                </a:solidFill>
                <a:effectLst/>
                <a:uLnTx/>
                <a:uFillTx/>
                <a:latin typeface="阿里巴巴普惠体 B"/>
                <a:ea typeface="阿里巴巴普惠体 R"/>
                <a:cs typeface="+mn-cs"/>
              </a:endParaRPr>
            </a:p>
          </p:txBody>
        </p:sp>
        <p:sp>
          <p:nvSpPr>
            <p:cNvPr id="302" name="矩形: 圆角 301">
              <a:extLst>
                <a:ext uri="{FF2B5EF4-FFF2-40B4-BE49-F238E27FC236}">
                  <a16:creationId xmlns:a16="http://schemas.microsoft.com/office/drawing/2014/main" xmlns="" id="{AD9A3686-4D03-4BB1-BCDD-D5D446F2FABA}"/>
                </a:ext>
              </a:extLst>
            </p:cNvPr>
            <p:cNvSpPr/>
            <p:nvPr/>
          </p:nvSpPr>
          <p:spPr>
            <a:xfrm>
              <a:off x="2969984" y="4975794"/>
              <a:ext cx="1429112" cy="421703"/>
            </a:xfrm>
            <a:prstGeom prst="roundRect">
              <a:avLst>
                <a:gd name="adj" fmla="val 50000"/>
              </a:avLst>
            </a:prstGeom>
            <a:solidFill>
              <a:srgbClr val="FF33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DINPro-Medium"/>
                  <a:ea typeface="阿里巴巴普惠体 R"/>
                  <a:cs typeface="+mn-cs"/>
                </a:rPr>
                <a:t>直播间福利价</a:t>
              </a:r>
            </a:p>
          </p:txBody>
        </p:sp>
        <p:sp>
          <p:nvSpPr>
            <p:cNvPr id="303" name="magnifiying-glass_93642">
              <a:extLst>
                <a:ext uri="{FF2B5EF4-FFF2-40B4-BE49-F238E27FC236}">
                  <a16:creationId xmlns:a16="http://schemas.microsoft.com/office/drawing/2014/main" xmlns="" id="{82062F32-2DD8-4E88-9DD9-6184A8BA907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5990" y="5067093"/>
              <a:ext cx="269885" cy="268440"/>
            </a:xfrm>
            <a:custGeom>
              <a:avLst/>
              <a:gdLst>
                <a:gd name="T0" fmla="*/ 88862 h 440259"/>
                <a:gd name="T1" fmla="*/ 88862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88862 h 440259"/>
                <a:gd name="T23" fmla="*/ 88862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278945 h 440259"/>
                <a:gd name="T3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82" h="2572">
                  <a:moveTo>
                    <a:pt x="2543" y="2401"/>
                  </a:moveTo>
                  <a:lnTo>
                    <a:pt x="1915" y="1774"/>
                  </a:lnTo>
                  <a:cubicBezTo>
                    <a:pt x="2071" y="1586"/>
                    <a:pt x="2165" y="1345"/>
                    <a:pt x="2165" y="1083"/>
                  </a:cubicBezTo>
                  <a:cubicBezTo>
                    <a:pt x="2165" y="486"/>
                    <a:pt x="1679" y="0"/>
                    <a:pt x="1083" y="0"/>
                  </a:cubicBezTo>
                  <a:cubicBezTo>
                    <a:pt x="486" y="0"/>
                    <a:pt x="0" y="486"/>
                    <a:pt x="0" y="1083"/>
                  </a:cubicBezTo>
                  <a:cubicBezTo>
                    <a:pt x="0" y="1679"/>
                    <a:pt x="486" y="2165"/>
                    <a:pt x="1083" y="2165"/>
                  </a:cubicBezTo>
                  <a:cubicBezTo>
                    <a:pt x="1345" y="2165"/>
                    <a:pt x="1586" y="2071"/>
                    <a:pt x="1774" y="1915"/>
                  </a:cubicBezTo>
                  <a:lnTo>
                    <a:pt x="2401" y="2543"/>
                  </a:lnTo>
                  <a:cubicBezTo>
                    <a:pt x="2421" y="2562"/>
                    <a:pt x="2446" y="2572"/>
                    <a:pt x="2472" y="2572"/>
                  </a:cubicBezTo>
                  <a:cubicBezTo>
                    <a:pt x="2498" y="2572"/>
                    <a:pt x="2523" y="2562"/>
                    <a:pt x="2543" y="2543"/>
                  </a:cubicBezTo>
                  <a:cubicBezTo>
                    <a:pt x="2582" y="2504"/>
                    <a:pt x="2582" y="2440"/>
                    <a:pt x="2543" y="2401"/>
                  </a:cubicBezTo>
                  <a:close/>
                  <a:moveTo>
                    <a:pt x="200" y="1083"/>
                  </a:moveTo>
                  <a:cubicBezTo>
                    <a:pt x="200" y="596"/>
                    <a:pt x="596" y="200"/>
                    <a:pt x="1083" y="200"/>
                  </a:cubicBezTo>
                  <a:cubicBezTo>
                    <a:pt x="1569" y="200"/>
                    <a:pt x="1965" y="596"/>
                    <a:pt x="1965" y="1083"/>
                  </a:cubicBezTo>
                  <a:cubicBezTo>
                    <a:pt x="1965" y="1569"/>
                    <a:pt x="1569" y="1965"/>
                    <a:pt x="1083" y="1965"/>
                  </a:cubicBezTo>
                  <a:cubicBezTo>
                    <a:pt x="596" y="1965"/>
                    <a:pt x="200" y="1569"/>
                    <a:pt x="200" y="1083"/>
                  </a:cubicBezTo>
                  <a:close/>
                </a:path>
              </a:pathLst>
            </a:custGeom>
            <a:solidFill>
              <a:srgbClr val="FF335F"/>
            </a:solidFill>
            <a:ln>
              <a:noFill/>
            </a:ln>
          </p:spPr>
        </p:sp>
        <p:cxnSp>
          <p:nvCxnSpPr>
            <p:cNvPr id="304" name="直接连接符 303">
              <a:extLst>
                <a:ext uri="{FF2B5EF4-FFF2-40B4-BE49-F238E27FC236}">
                  <a16:creationId xmlns:a16="http://schemas.microsoft.com/office/drawing/2014/main" xmlns="" id="{5CF7814B-293A-45B7-B901-B1EBEFC5D394}"/>
                </a:ext>
              </a:extLst>
            </p:cNvPr>
            <p:cNvCxnSpPr>
              <a:cxnSpLocks/>
            </p:cNvCxnSpPr>
            <p:nvPr/>
          </p:nvCxnSpPr>
          <p:spPr>
            <a:xfrm>
              <a:off x="2128151" y="5280469"/>
              <a:ext cx="580300" cy="0"/>
            </a:xfrm>
            <a:prstGeom prst="line">
              <a:avLst/>
            </a:prstGeom>
            <a:ln w="12700">
              <a:solidFill>
                <a:srgbClr val="616F73">
                  <a:alpha val="6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A72BE6C5-F741-4EC9-86C4-A95114437A05}"/>
              </a:ext>
            </a:extLst>
          </p:cNvPr>
          <p:cNvGrpSpPr/>
          <p:nvPr/>
        </p:nvGrpSpPr>
        <p:grpSpPr>
          <a:xfrm>
            <a:off x="6712428" y="1144912"/>
            <a:ext cx="4390547" cy="4857347"/>
            <a:chOff x="6721953" y="1228725"/>
            <a:chExt cx="4390547" cy="4857347"/>
          </a:xfrm>
          <a:effectLst>
            <a:outerShdw blurRad="50800" dist="38100" dir="5400000" algn="t" rotWithShape="0">
              <a:srgbClr val="616F73">
                <a:alpha val="40000"/>
              </a:srgbClr>
            </a:outerShdw>
          </a:effectLst>
        </p:grpSpPr>
        <p:sp>
          <p:nvSpPr>
            <p:cNvPr id="72" name="矩形 71">
              <a:extLst>
                <a:ext uri="{FF2B5EF4-FFF2-40B4-BE49-F238E27FC236}">
                  <a16:creationId xmlns:a16="http://schemas.microsoft.com/office/drawing/2014/main" xmlns="" id="{A25A5FCA-E2AA-49A1-B4C8-163928CC2905}"/>
                </a:ext>
              </a:extLst>
            </p:cNvPr>
            <p:cNvSpPr/>
            <p:nvPr/>
          </p:nvSpPr>
          <p:spPr>
            <a:xfrm>
              <a:off x="6721953" y="2212572"/>
              <a:ext cx="4381475" cy="38735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3EEF0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Pro-Medium"/>
                <a:ea typeface="阿里巴巴普惠体 R"/>
                <a:cs typeface="+mn-cs"/>
              </a:endParaRPr>
            </a:p>
          </p:txBody>
        </p:sp>
        <p:pic>
          <p:nvPicPr>
            <p:cNvPr id="73" name="图片 72" descr="图片包含 电子, 室内, 桌子, 小&#10;&#10;描述已自动生成">
              <a:extLst>
                <a:ext uri="{FF2B5EF4-FFF2-40B4-BE49-F238E27FC236}">
                  <a16:creationId xmlns:a16="http://schemas.microsoft.com/office/drawing/2014/main" xmlns="" id="{DF511195-9E5A-4C09-ADA5-AAE9D4BCE60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721953" y="2212572"/>
              <a:ext cx="4381475" cy="3873500"/>
            </a:xfrm>
            <a:custGeom>
              <a:avLst/>
              <a:gdLst>
                <a:gd name="connsiteX0" fmla="*/ 0 w 4598618"/>
                <a:gd name="connsiteY0" fmla="*/ 0 h 3873500"/>
                <a:gd name="connsiteX1" fmla="*/ 4598618 w 4598618"/>
                <a:gd name="connsiteY1" fmla="*/ 0 h 3873500"/>
                <a:gd name="connsiteX2" fmla="*/ 4598618 w 4598618"/>
                <a:gd name="connsiteY2" fmla="*/ 3873500 h 3873500"/>
                <a:gd name="connsiteX3" fmla="*/ 0 w 4598618"/>
                <a:gd name="connsiteY3" fmla="*/ 3873500 h 387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98618" h="3873500">
                  <a:moveTo>
                    <a:pt x="0" y="0"/>
                  </a:moveTo>
                  <a:lnTo>
                    <a:pt x="4598618" y="0"/>
                  </a:lnTo>
                  <a:lnTo>
                    <a:pt x="4598618" y="3873500"/>
                  </a:lnTo>
                  <a:lnTo>
                    <a:pt x="0" y="3873500"/>
                  </a:lnTo>
                  <a:close/>
                </a:path>
              </a:pathLst>
            </a:custGeom>
          </p:spPr>
        </p:pic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A677BC3B-9C83-4B4C-9194-532EC20C3170}"/>
                </a:ext>
              </a:extLst>
            </p:cNvPr>
            <p:cNvGrpSpPr/>
            <p:nvPr/>
          </p:nvGrpSpPr>
          <p:grpSpPr>
            <a:xfrm>
              <a:off x="9278318" y="2503687"/>
              <a:ext cx="1363160" cy="3325685"/>
              <a:chOff x="9238165" y="2503687"/>
              <a:chExt cx="1363160" cy="3325685"/>
            </a:xfrm>
          </p:grpSpPr>
          <p:sp>
            <p:nvSpPr>
              <p:cNvPr id="107" name="图形 26">
                <a:extLst>
                  <a:ext uri="{FF2B5EF4-FFF2-40B4-BE49-F238E27FC236}">
                    <a16:creationId xmlns:a16="http://schemas.microsoft.com/office/drawing/2014/main" xmlns="" id="{091E272D-DF1A-451A-9AAB-6B5785EA8D4E}"/>
                  </a:ext>
                </a:extLst>
              </p:cNvPr>
              <p:cNvSpPr/>
              <p:nvPr/>
            </p:nvSpPr>
            <p:spPr>
              <a:xfrm>
                <a:off x="9695129" y="2503687"/>
                <a:ext cx="449231" cy="414728"/>
              </a:xfrm>
              <a:custGeom>
                <a:avLst/>
                <a:gdLst>
                  <a:gd name="connsiteX0" fmla="*/ 625822 w 1251644"/>
                  <a:gd name="connsiteY0" fmla="*/ 0 h 1317128"/>
                  <a:gd name="connsiteX1" fmla="*/ 592894 w 1251644"/>
                  <a:gd name="connsiteY1" fmla="*/ 32928 h 1317128"/>
                  <a:gd name="connsiteX2" fmla="*/ 592894 w 1251644"/>
                  <a:gd name="connsiteY2" fmla="*/ 1284201 h 1317128"/>
                  <a:gd name="connsiteX3" fmla="*/ 625822 w 1251644"/>
                  <a:gd name="connsiteY3" fmla="*/ 1317129 h 1317128"/>
                  <a:gd name="connsiteX4" fmla="*/ 658751 w 1251644"/>
                  <a:gd name="connsiteY4" fmla="*/ 1284201 h 1317128"/>
                  <a:gd name="connsiteX5" fmla="*/ 658751 w 1251644"/>
                  <a:gd name="connsiteY5" fmla="*/ 32928 h 1317128"/>
                  <a:gd name="connsiteX6" fmla="*/ 625822 w 1251644"/>
                  <a:gd name="connsiteY6" fmla="*/ 0 h 1317128"/>
                  <a:gd name="connsiteX7" fmla="*/ 112551 w 1251644"/>
                  <a:gd name="connsiteY7" fmla="*/ 230498 h 1317128"/>
                  <a:gd name="connsiteX8" fmla="*/ 40742 w 1251644"/>
                  <a:gd name="connsiteY8" fmla="*/ 216173 h 1317128"/>
                  <a:gd name="connsiteX9" fmla="*/ 0 w 1251644"/>
                  <a:gd name="connsiteY9" fmla="*/ 277006 h 1317128"/>
                  <a:gd name="connsiteX10" fmla="*/ 0 w 1251644"/>
                  <a:gd name="connsiteY10" fmla="*/ 1039937 h 1317128"/>
                  <a:gd name="connsiteX11" fmla="*/ 40742 w 1251644"/>
                  <a:gd name="connsiteY11" fmla="*/ 1100770 h 1317128"/>
                  <a:gd name="connsiteX12" fmla="*/ 66042 w 1251644"/>
                  <a:gd name="connsiteY12" fmla="*/ 1105793 h 1317128"/>
                  <a:gd name="connsiteX13" fmla="*/ 112551 w 1251644"/>
                  <a:gd name="connsiteY13" fmla="*/ 1086445 h 1317128"/>
                  <a:gd name="connsiteX14" fmla="*/ 494109 w 1251644"/>
                  <a:gd name="connsiteY14" fmla="*/ 705073 h 1317128"/>
                  <a:gd name="connsiteX15" fmla="*/ 513457 w 1251644"/>
                  <a:gd name="connsiteY15" fmla="*/ 658564 h 1317128"/>
                  <a:gd name="connsiteX16" fmla="*/ 494109 w 1251644"/>
                  <a:gd name="connsiteY16" fmla="*/ 612056 h 1317128"/>
                  <a:gd name="connsiteX17" fmla="*/ 112551 w 1251644"/>
                  <a:gd name="connsiteY17" fmla="*/ 230498 h 1317128"/>
                  <a:gd name="connsiteX18" fmla="*/ 66042 w 1251644"/>
                  <a:gd name="connsiteY18" fmla="*/ 1040123 h 1317128"/>
                  <a:gd name="connsiteX19" fmla="*/ 66042 w 1251644"/>
                  <a:gd name="connsiteY19" fmla="*/ 277006 h 1317128"/>
                  <a:gd name="connsiteX20" fmla="*/ 447601 w 1251644"/>
                  <a:gd name="connsiteY20" fmla="*/ 658564 h 1317128"/>
                  <a:gd name="connsiteX21" fmla="*/ 66042 w 1251644"/>
                  <a:gd name="connsiteY21" fmla="*/ 1040123 h 1317128"/>
                  <a:gd name="connsiteX22" fmla="*/ 1210903 w 1251644"/>
                  <a:gd name="connsiteY22" fmla="*/ 216173 h 1317128"/>
                  <a:gd name="connsiteX23" fmla="*/ 1139093 w 1251644"/>
                  <a:gd name="connsiteY23" fmla="*/ 230498 h 1317128"/>
                  <a:gd name="connsiteX24" fmla="*/ 757535 w 1251644"/>
                  <a:gd name="connsiteY24" fmla="*/ 612056 h 1317128"/>
                  <a:gd name="connsiteX25" fmla="*/ 738188 w 1251644"/>
                  <a:gd name="connsiteY25" fmla="*/ 658564 h 1317128"/>
                  <a:gd name="connsiteX26" fmla="*/ 757535 w 1251644"/>
                  <a:gd name="connsiteY26" fmla="*/ 705073 h 1317128"/>
                  <a:gd name="connsiteX27" fmla="*/ 1139093 w 1251644"/>
                  <a:gd name="connsiteY27" fmla="*/ 1086631 h 1317128"/>
                  <a:gd name="connsiteX28" fmla="*/ 1185602 w 1251644"/>
                  <a:gd name="connsiteY28" fmla="*/ 1105979 h 1317128"/>
                  <a:gd name="connsiteX29" fmla="*/ 1210903 w 1251644"/>
                  <a:gd name="connsiteY29" fmla="*/ 1100956 h 1317128"/>
                  <a:gd name="connsiteX30" fmla="*/ 1251645 w 1251644"/>
                  <a:gd name="connsiteY30" fmla="*/ 1040123 h 1317128"/>
                  <a:gd name="connsiteX31" fmla="*/ 1251645 w 1251644"/>
                  <a:gd name="connsiteY31" fmla="*/ 277006 h 1317128"/>
                  <a:gd name="connsiteX32" fmla="*/ 1210903 w 1251644"/>
                  <a:gd name="connsiteY32" fmla="*/ 216173 h 1317128"/>
                  <a:gd name="connsiteX33" fmla="*/ 1185602 w 1251644"/>
                  <a:gd name="connsiteY33" fmla="*/ 1040123 h 1317128"/>
                  <a:gd name="connsiteX34" fmla="*/ 804044 w 1251644"/>
                  <a:gd name="connsiteY34" fmla="*/ 658564 h 1317128"/>
                  <a:gd name="connsiteX35" fmla="*/ 1185602 w 1251644"/>
                  <a:gd name="connsiteY35" fmla="*/ 277006 h 1317128"/>
                  <a:gd name="connsiteX36" fmla="*/ 1185602 w 1251644"/>
                  <a:gd name="connsiteY36" fmla="*/ 1040123 h 1317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251644" h="1317128">
                    <a:moveTo>
                      <a:pt x="625822" y="0"/>
                    </a:moveTo>
                    <a:cubicBezTo>
                      <a:pt x="607591" y="0"/>
                      <a:pt x="592894" y="14697"/>
                      <a:pt x="592894" y="32928"/>
                    </a:cubicBezTo>
                    <a:lnTo>
                      <a:pt x="592894" y="1284201"/>
                    </a:lnTo>
                    <a:cubicBezTo>
                      <a:pt x="592894" y="1302432"/>
                      <a:pt x="607591" y="1317129"/>
                      <a:pt x="625822" y="1317129"/>
                    </a:cubicBezTo>
                    <a:cubicBezTo>
                      <a:pt x="644054" y="1317129"/>
                      <a:pt x="658751" y="1302432"/>
                      <a:pt x="658751" y="1284201"/>
                    </a:cubicBezTo>
                    <a:lnTo>
                      <a:pt x="658751" y="32928"/>
                    </a:lnTo>
                    <a:cubicBezTo>
                      <a:pt x="658751" y="14697"/>
                      <a:pt x="644054" y="0"/>
                      <a:pt x="625822" y="0"/>
                    </a:cubicBezTo>
                    <a:close/>
                    <a:moveTo>
                      <a:pt x="112551" y="230498"/>
                    </a:moveTo>
                    <a:cubicBezTo>
                      <a:pt x="93576" y="211522"/>
                      <a:pt x="65484" y="205941"/>
                      <a:pt x="40742" y="216173"/>
                    </a:cubicBezTo>
                    <a:cubicBezTo>
                      <a:pt x="15999" y="226405"/>
                      <a:pt x="0" y="250217"/>
                      <a:pt x="0" y="277006"/>
                    </a:cubicBezTo>
                    <a:lnTo>
                      <a:pt x="0" y="1039937"/>
                    </a:lnTo>
                    <a:cubicBezTo>
                      <a:pt x="0" y="1066726"/>
                      <a:pt x="15999" y="1090538"/>
                      <a:pt x="40742" y="1100770"/>
                    </a:cubicBezTo>
                    <a:cubicBezTo>
                      <a:pt x="48927" y="1104119"/>
                      <a:pt x="57485" y="1105793"/>
                      <a:pt x="66042" y="1105793"/>
                    </a:cubicBezTo>
                    <a:cubicBezTo>
                      <a:pt x="83158" y="1105793"/>
                      <a:pt x="99901" y="1099096"/>
                      <a:pt x="112551" y="1086445"/>
                    </a:cubicBezTo>
                    <a:lnTo>
                      <a:pt x="494109" y="705073"/>
                    </a:lnTo>
                    <a:cubicBezTo>
                      <a:pt x="506574" y="692609"/>
                      <a:pt x="513457" y="676052"/>
                      <a:pt x="513457" y="658564"/>
                    </a:cubicBezTo>
                    <a:cubicBezTo>
                      <a:pt x="513457" y="640891"/>
                      <a:pt x="506574" y="624334"/>
                      <a:pt x="494109" y="612056"/>
                    </a:cubicBezTo>
                    <a:lnTo>
                      <a:pt x="112551" y="230498"/>
                    </a:lnTo>
                    <a:close/>
                    <a:moveTo>
                      <a:pt x="66042" y="1040123"/>
                    </a:moveTo>
                    <a:lnTo>
                      <a:pt x="66042" y="277006"/>
                    </a:lnTo>
                    <a:lnTo>
                      <a:pt x="447601" y="658564"/>
                    </a:lnTo>
                    <a:lnTo>
                      <a:pt x="66042" y="1040123"/>
                    </a:lnTo>
                    <a:close/>
                    <a:moveTo>
                      <a:pt x="1210903" y="216173"/>
                    </a:moveTo>
                    <a:cubicBezTo>
                      <a:pt x="1186160" y="205941"/>
                      <a:pt x="1158069" y="211522"/>
                      <a:pt x="1139093" y="230498"/>
                    </a:cubicBezTo>
                    <a:lnTo>
                      <a:pt x="757535" y="612056"/>
                    </a:lnTo>
                    <a:cubicBezTo>
                      <a:pt x="745071" y="624520"/>
                      <a:pt x="738188" y="641077"/>
                      <a:pt x="738188" y="658564"/>
                    </a:cubicBezTo>
                    <a:cubicBezTo>
                      <a:pt x="738188" y="676238"/>
                      <a:pt x="745071" y="692609"/>
                      <a:pt x="757535" y="705073"/>
                    </a:cubicBezTo>
                    <a:lnTo>
                      <a:pt x="1139093" y="1086631"/>
                    </a:lnTo>
                    <a:cubicBezTo>
                      <a:pt x="1151744" y="1099282"/>
                      <a:pt x="1168487" y="1105979"/>
                      <a:pt x="1185602" y="1105979"/>
                    </a:cubicBezTo>
                    <a:cubicBezTo>
                      <a:pt x="1194160" y="1105979"/>
                      <a:pt x="1202717" y="1104305"/>
                      <a:pt x="1210903" y="1100956"/>
                    </a:cubicBezTo>
                    <a:cubicBezTo>
                      <a:pt x="1235646" y="1090724"/>
                      <a:pt x="1251645" y="1066912"/>
                      <a:pt x="1251645" y="1040123"/>
                    </a:cubicBezTo>
                    <a:lnTo>
                      <a:pt x="1251645" y="277006"/>
                    </a:lnTo>
                    <a:cubicBezTo>
                      <a:pt x="1251459" y="250403"/>
                      <a:pt x="1235460" y="226405"/>
                      <a:pt x="1210903" y="216173"/>
                    </a:cubicBezTo>
                    <a:close/>
                    <a:moveTo>
                      <a:pt x="1185602" y="1040123"/>
                    </a:moveTo>
                    <a:lnTo>
                      <a:pt x="804044" y="658564"/>
                    </a:lnTo>
                    <a:lnTo>
                      <a:pt x="1185602" y="277006"/>
                    </a:lnTo>
                    <a:lnTo>
                      <a:pt x="1185602" y="1040123"/>
                    </a:lnTo>
                    <a:close/>
                  </a:path>
                </a:pathLst>
              </a:custGeom>
              <a:solidFill>
                <a:srgbClr val="616F73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DINPro-Medium"/>
                  <a:ea typeface="阿里巴巴普惠体 R"/>
                  <a:cs typeface="+mn-cs"/>
                </a:endParaRPr>
              </a:p>
            </p:txBody>
          </p:sp>
          <p:sp>
            <p:nvSpPr>
              <p:cNvPr id="108" name="矩形 107">
                <a:extLst>
                  <a:ext uri="{FF2B5EF4-FFF2-40B4-BE49-F238E27FC236}">
                    <a16:creationId xmlns:a16="http://schemas.microsoft.com/office/drawing/2014/main" xmlns="" id="{6CC41FE3-BDFC-4DFE-BFAC-CFDEC68A6F08}"/>
                  </a:ext>
                </a:extLst>
              </p:cNvPr>
              <p:cNvSpPr/>
              <p:nvPr/>
            </p:nvSpPr>
            <p:spPr>
              <a:xfrm>
                <a:off x="9238165" y="3056194"/>
                <a:ext cx="1363160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16F73"/>
                    </a:solidFill>
                    <a:effectLst/>
                    <a:uLnTx/>
                    <a:uFillTx/>
                    <a:latin typeface="DINPro-Medium"/>
                    <a:ea typeface="阿里巴巴普惠体 R"/>
                    <a:cs typeface="+mn-cs"/>
                  </a:rPr>
                  <a:t>12000:1 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16F73"/>
                    </a:solidFill>
                    <a:effectLst/>
                    <a:uLnTx/>
                    <a:uFillTx/>
                    <a:latin typeface="DINPro-Medium"/>
                    <a:ea typeface="阿里巴巴普惠体 R"/>
                    <a:cs typeface="+mn-cs"/>
                  </a:rPr>
                  <a:t>高对比度</a:t>
                </a:r>
              </a:p>
            </p:txBody>
          </p:sp>
          <p:sp>
            <p:nvSpPr>
              <p:cNvPr id="105" name="矩形 104">
                <a:extLst>
                  <a:ext uri="{FF2B5EF4-FFF2-40B4-BE49-F238E27FC236}">
                    <a16:creationId xmlns:a16="http://schemas.microsoft.com/office/drawing/2014/main" xmlns="" id="{2B1C99E1-B8ED-4227-AB82-0CA9525F7639}"/>
                  </a:ext>
                </a:extLst>
              </p:cNvPr>
              <p:cNvSpPr/>
              <p:nvPr/>
            </p:nvSpPr>
            <p:spPr>
              <a:xfrm>
                <a:off x="9238165" y="4332878"/>
                <a:ext cx="1363160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16F73"/>
                    </a:solidFill>
                    <a:effectLst/>
                    <a:uLnTx/>
                    <a:uFillTx/>
                    <a:latin typeface="DINPro-Medium"/>
                    <a:ea typeface="阿里巴巴普惠体 R"/>
                    <a:cs typeface="+mn-cs"/>
                  </a:rPr>
                  <a:t>U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16F73"/>
                    </a:solidFill>
                    <a:effectLst/>
                    <a:uLnTx/>
                    <a:uFillTx/>
                    <a:latin typeface="DINPro-Medium"/>
                    <a:ea typeface="阿里巴巴普惠体 R"/>
                    <a:cs typeface="+mn-cs"/>
                  </a:rPr>
                  <a:t>盘直读</a:t>
                </a: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xmlns="" id="{968F7A9B-368D-46E1-AD07-31D72A79F827}"/>
                  </a:ext>
                </a:extLst>
              </p:cNvPr>
              <p:cNvSpPr/>
              <p:nvPr/>
            </p:nvSpPr>
            <p:spPr>
              <a:xfrm>
                <a:off x="9753416" y="3824341"/>
                <a:ext cx="332654" cy="370516"/>
              </a:xfrm>
              <a:custGeom>
                <a:avLst/>
                <a:gdLst>
                  <a:gd name="connsiteX0" fmla="*/ 20776 w 313786"/>
                  <a:gd name="connsiteY0" fmla="*/ 201534 h 370516"/>
                  <a:gd name="connsiteX1" fmla="*/ 20731 w 313786"/>
                  <a:gd name="connsiteY1" fmla="*/ 336442 h 370516"/>
                  <a:gd name="connsiteX2" fmla="*/ 24626 w 313786"/>
                  <a:gd name="connsiteY2" fmla="*/ 345756 h 370516"/>
                  <a:gd name="connsiteX3" fmla="*/ 33940 w 313786"/>
                  <a:gd name="connsiteY3" fmla="*/ 349651 h 370516"/>
                  <a:gd name="connsiteX4" fmla="*/ 279802 w 313786"/>
                  <a:gd name="connsiteY4" fmla="*/ 349785 h 370516"/>
                  <a:gd name="connsiteX5" fmla="*/ 279802 w 313786"/>
                  <a:gd name="connsiteY5" fmla="*/ 349741 h 370516"/>
                  <a:gd name="connsiteX6" fmla="*/ 279846 w 313786"/>
                  <a:gd name="connsiteY6" fmla="*/ 349785 h 370516"/>
                  <a:gd name="connsiteX7" fmla="*/ 289160 w 313786"/>
                  <a:gd name="connsiteY7" fmla="*/ 345890 h 370516"/>
                  <a:gd name="connsiteX8" fmla="*/ 293010 w 313786"/>
                  <a:gd name="connsiteY8" fmla="*/ 336621 h 370516"/>
                  <a:gd name="connsiteX9" fmla="*/ 293055 w 313786"/>
                  <a:gd name="connsiteY9" fmla="*/ 201624 h 370516"/>
                  <a:gd name="connsiteX10" fmla="*/ 280160 w 313786"/>
                  <a:gd name="connsiteY10" fmla="*/ 201624 h 370516"/>
                  <a:gd name="connsiteX11" fmla="*/ 156983 w 313786"/>
                  <a:gd name="connsiteY11" fmla="*/ 201579 h 370516"/>
                  <a:gd name="connsiteX12" fmla="*/ 191056 w 313786"/>
                  <a:gd name="connsiteY12" fmla="*/ 83282 h 370516"/>
                  <a:gd name="connsiteX13" fmla="*/ 191056 w 313786"/>
                  <a:gd name="connsiteY13" fmla="*/ 116102 h 370516"/>
                  <a:gd name="connsiteX14" fmla="*/ 228713 w 313786"/>
                  <a:gd name="connsiteY14" fmla="*/ 116147 h 370516"/>
                  <a:gd name="connsiteX15" fmla="*/ 228713 w 313786"/>
                  <a:gd name="connsiteY15" fmla="*/ 83282 h 370516"/>
                  <a:gd name="connsiteX16" fmla="*/ 87177 w 313786"/>
                  <a:gd name="connsiteY16" fmla="*/ 83237 h 370516"/>
                  <a:gd name="connsiteX17" fmla="*/ 87133 w 313786"/>
                  <a:gd name="connsiteY17" fmla="*/ 116058 h 370516"/>
                  <a:gd name="connsiteX18" fmla="*/ 124789 w 313786"/>
                  <a:gd name="connsiteY18" fmla="*/ 116102 h 370516"/>
                  <a:gd name="connsiteX19" fmla="*/ 124834 w 313786"/>
                  <a:gd name="connsiteY19" fmla="*/ 116102 h 370516"/>
                  <a:gd name="connsiteX20" fmla="*/ 124834 w 313786"/>
                  <a:gd name="connsiteY20" fmla="*/ 83237 h 370516"/>
                  <a:gd name="connsiteX21" fmla="*/ 180713 w 313786"/>
                  <a:gd name="connsiteY21" fmla="*/ 62596 h 370516"/>
                  <a:gd name="connsiteX22" fmla="*/ 239100 w 313786"/>
                  <a:gd name="connsiteY22" fmla="*/ 62596 h 370516"/>
                  <a:gd name="connsiteX23" fmla="*/ 249399 w 313786"/>
                  <a:gd name="connsiteY23" fmla="*/ 72939 h 370516"/>
                  <a:gd name="connsiteX24" fmla="*/ 249354 w 313786"/>
                  <a:gd name="connsiteY24" fmla="*/ 126490 h 370516"/>
                  <a:gd name="connsiteX25" fmla="*/ 239011 w 313786"/>
                  <a:gd name="connsiteY25" fmla="*/ 136833 h 370516"/>
                  <a:gd name="connsiteX26" fmla="*/ 180669 w 313786"/>
                  <a:gd name="connsiteY26" fmla="*/ 136833 h 370516"/>
                  <a:gd name="connsiteX27" fmla="*/ 170325 w 313786"/>
                  <a:gd name="connsiteY27" fmla="*/ 126490 h 370516"/>
                  <a:gd name="connsiteX28" fmla="*/ 170370 w 313786"/>
                  <a:gd name="connsiteY28" fmla="*/ 72939 h 370516"/>
                  <a:gd name="connsiteX29" fmla="*/ 180713 w 313786"/>
                  <a:gd name="connsiteY29" fmla="*/ 62596 h 370516"/>
                  <a:gd name="connsiteX30" fmla="*/ 76745 w 313786"/>
                  <a:gd name="connsiteY30" fmla="*/ 62551 h 370516"/>
                  <a:gd name="connsiteX31" fmla="*/ 135132 w 313786"/>
                  <a:gd name="connsiteY31" fmla="*/ 62551 h 370516"/>
                  <a:gd name="connsiteX32" fmla="*/ 145475 w 313786"/>
                  <a:gd name="connsiteY32" fmla="*/ 72939 h 370516"/>
                  <a:gd name="connsiteX33" fmla="*/ 145430 w 313786"/>
                  <a:gd name="connsiteY33" fmla="*/ 126490 h 370516"/>
                  <a:gd name="connsiteX34" fmla="*/ 135087 w 313786"/>
                  <a:gd name="connsiteY34" fmla="*/ 136833 h 370516"/>
                  <a:gd name="connsiteX35" fmla="*/ 76700 w 313786"/>
                  <a:gd name="connsiteY35" fmla="*/ 136788 h 370516"/>
                  <a:gd name="connsiteX36" fmla="*/ 66357 w 313786"/>
                  <a:gd name="connsiteY36" fmla="*/ 126445 h 370516"/>
                  <a:gd name="connsiteX37" fmla="*/ 66402 w 313786"/>
                  <a:gd name="connsiteY37" fmla="*/ 72894 h 370516"/>
                  <a:gd name="connsiteX38" fmla="*/ 76745 w 313786"/>
                  <a:gd name="connsiteY38" fmla="*/ 62551 h 370516"/>
                  <a:gd name="connsiteX39" fmla="*/ 44149 w 313786"/>
                  <a:gd name="connsiteY39" fmla="*/ 20731 h 370516"/>
                  <a:gd name="connsiteX40" fmla="*/ 44059 w 313786"/>
                  <a:gd name="connsiteY40" fmla="*/ 180848 h 370516"/>
                  <a:gd name="connsiteX41" fmla="*/ 157027 w 313786"/>
                  <a:gd name="connsiteY41" fmla="*/ 180937 h 370516"/>
                  <a:gd name="connsiteX42" fmla="*/ 269817 w 313786"/>
                  <a:gd name="connsiteY42" fmla="*/ 180982 h 370516"/>
                  <a:gd name="connsiteX43" fmla="*/ 269906 w 313786"/>
                  <a:gd name="connsiteY43" fmla="*/ 20821 h 370516"/>
                  <a:gd name="connsiteX44" fmla="*/ 33806 w 313786"/>
                  <a:gd name="connsiteY44" fmla="*/ 0 h 370516"/>
                  <a:gd name="connsiteX45" fmla="*/ 280249 w 313786"/>
                  <a:gd name="connsiteY45" fmla="*/ 90 h 370516"/>
                  <a:gd name="connsiteX46" fmla="*/ 290592 w 313786"/>
                  <a:gd name="connsiteY46" fmla="*/ 10433 h 370516"/>
                  <a:gd name="connsiteX47" fmla="*/ 290503 w 313786"/>
                  <a:gd name="connsiteY47" fmla="*/ 180937 h 370516"/>
                  <a:gd name="connsiteX48" fmla="*/ 303443 w 313786"/>
                  <a:gd name="connsiteY48" fmla="*/ 180982 h 370516"/>
                  <a:gd name="connsiteX49" fmla="*/ 313786 w 313786"/>
                  <a:gd name="connsiteY49" fmla="*/ 191280 h 370516"/>
                  <a:gd name="connsiteX50" fmla="*/ 313741 w 313786"/>
                  <a:gd name="connsiteY50" fmla="*/ 336577 h 370516"/>
                  <a:gd name="connsiteX51" fmla="*/ 303757 w 313786"/>
                  <a:gd name="connsiteY51" fmla="*/ 360576 h 370516"/>
                  <a:gd name="connsiteX52" fmla="*/ 279802 w 313786"/>
                  <a:gd name="connsiteY52" fmla="*/ 370472 h 370516"/>
                  <a:gd name="connsiteX53" fmla="*/ 279802 w 313786"/>
                  <a:gd name="connsiteY53" fmla="*/ 370516 h 370516"/>
                  <a:gd name="connsiteX54" fmla="*/ 279757 w 313786"/>
                  <a:gd name="connsiteY54" fmla="*/ 370472 h 370516"/>
                  <a:gd name="connsiteX55" fmla="*/ 33895 w 313786"/>
                  <a:gd name="connsiteY55" fmla="*/ 370337 h 370516"/>
                  <a:gd name="connsiteX56" fmla="*/ 9895 w 313786"/>
                  <a:gd name="connsiteY56" fmla="*/ 360397 h 370516"/>
                  <a:gd name="connsiteX57" fmla="*/ 0 w 313786"/>
                  <a:gd name="connsiteY57" fmla="*/ 336442 h 370516"/>
                  <a:gd name="connsiteX58" fmla="*/ 90 w 313786"/>
                  <a:gd name="connsiteY58" fmla="*/ 191191 h 370516"/>
                  <a:gd name="connsiteX59" fmla="*/ 10433 w 313786"/>
                  <a:gd name="connsiteY59" fmla="*/ 180848 h 370516"/>
                  <a:gd name="connsiteX60" fmla="*/ 23373 w 313786"/>
                  <a:gd name="connsiteY60" fmla="*/ 180848 h 370516"/>
                  <a:gd name="connsiteX61" fmla="*/ 23462 w 313786"/>
                  <a:gd name="connsiteY61" fmla="*/ 10343 h 370516"/>
                  <a:gd name="connsiteX62" fmla="*/ 33806 w 313786"/>
                  <a:gd name="connsiteY62" fmla="*/ 0 h 370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313786" h="370516">
                    <a:moveTo>
                      <a:pt x="20776" y="201534"/>
                    </a:moveTo>
                    <a:lnTo>
                      <a:pt x="20731" y="336442"/>
                    </a:lnTo>
                    <a:cubicBezTo>
                      <a:pt x="20731" y="340024"/>
                      <a:pt x="22208" y="343338"/>
                      <a:pt x="24626" y="345756"/>
                    </a:cubicBezTo>
                    <a:cubicBezTo>
                      <a:pt x="27044" y="348173"/>
                      <a:pt x="30313" y="349651"/>
                      <a:pt x="33940" y="349651"/>
                    </a:cubicBezTo>
                    <a:lnTo>
                      <a:pt x="279802" y="349785"/>
                    </a:lnTo>
                    <a:lnTo>
                      <a:pt x="279802" y="349741"/>
                    </a:lnTo>
                    <a:lnTo>
                      <a:pt x="279846" y="349785"/>
                    </a:lnTo>
                    <a:cubicBezTo>
                      <a:pt x="283428" y="349785"/>
                      <a:pt x="286742" y="348308"/>
                      <a:pt x="289160" y="345890"/>
                    </a:cubicBezTo>
                    <a:cubicBezTo>
                      <a:pt x="291533" y="343517"/>
                      <a:pt x="293010" y="340248"/>
                      <a:pt x="293010" y="336621"/>
                    </a:cubicBezTo>
                    <a:lnTo>
                      <a:pt x="293055" y="201624"/>
                    </a:lnTo>
                    <a:lnTo>
                      <a:pt x="280160" y="201624"/>
                    </a:lnTo>
                    <a:lnTo>
                      <a:pt x="156983" y="201579"/>
                    </a:lnTo>
                    <a:close/>
                    <a:moveTo>
                      <a:pt x="191056" y="83282"/>
                    </a:moveTo>
                    <a:lnTo>
                      <a:pt x="191056" y="116102"/>
                    </a:lnTo>
                    <a:lnTo>
                      <a:pt x="228713" y="116147"/>
                    </a:lnTo>
                    <a:lnTo>
                      <a:pt x="228713" y="83282"/>
                    </a:lnTo>
                    <a:close/>
                    <a:moveTo>
                      <a:pt x="87177" y="83237"/>
                    </a:moveTo>
                    <a:lnTo>
                      <a:pt x="87133" y="116058"/>
                    </a:lnTo>
                    <a:lnTo>
                      <a:pt x="124789" y="116102"/>
                    </a:lnTo>
                    <a:lnTo>
                      <a:pt x="124834" y="116102"/>
                    </a:lnTo>
                    <a:lnTo>
                      <a:pt x="124834" y="83237"/>
                    </a:lnTo>
                    <a:close/>
                    <a:moveTo>
                      <a:pt x="180713" y="62596"/>
                    </a:moveTo>
                    <a:lnTo>
                      <a:pt x="239100" y="62596"/>
                    </a:lnTo>
                    <a:cubicBezTo>
                      <a:pt x="244787" y="62596"/>
                      <a:pt x="249444" y="67208"/>
                      <a:pt x="249399" y="72939"/>
                    </a:cubicBezTo>
                    <a:lnTo>
                      <a:pt x="249354" y="126490"/>
                    </a:lnTo>
                    <a:cubicBezTo>
                      <a:pt x="249354" y="132221"/>
                      <a:pt x="244742" y="136833"/>
                      <a:pt x="239011" y="136833"/>
                    </a:cubicBezTo>
                    <a:lnTo>
                      <a:pt x="180669" y="136833"/>
                    </a:lnTo>
                    <a:cubicBezTo>
                      <a:pt x="174937" y="136833"/>
                      <a:pt x="170325" y="132221"/>
                      <a:pt x="170325" y="126490"/>
                    </a:cubicBezTo>
                    <a:lnTo>
                      <a:pt x="170370" y="72939"/>
                    </a:lnTo>
                    <a:cubicBezTo>
                      <a:pt x="170370" y="67208"/>
                      <a:pt x="174982" y="62596"/>
                      <a:pt x="180713" y="62596"/>
                    </a:cubicBezTo>
                    <a:close/>
                    <a:moveTo>
                      <a:pt x="76745" y="62551"/>
                    </a:moveTo>
                    <a:lnTo>
                      <a:pt x="135132" y="62551"/>
                    </a:lnTo>
                    <a:cubicBezTo>
                      <a:pt x="140863" y="62551"/>
                      <a:pt x="145520" y="67163"/>
                      <a:pt x="145475" y="72939"/>
                    </a:cubicBezTo>
                    <a:lnTo>
                      <a:pt x="145430" y="126490"/>
                    </a:lnTo>
                    <a:cubicBezTo>
                      <a:pt x="145430" y="132177"/>
                      <a:pt x="140819" y="136833"/>
                      <a:pt x="135087" y="136833"/>
                    </a:cubicBezTo>
                    <a:lnTo>
                      <a:pt x="76700" y="136788"/>
                    </a:lnTo>
                    <a:cubicBezTo>
                      <a:pt x="71014" y="136788"/>
                      <a:pt x="66357" y="132177"/>
                      <a:pt x="66357" y="126445"/>
                    </a:cubicBezTo>
                    <a:lnTo>
                      <a:pt x="66402" y="72894"/>
                    </a:lnTo>
                    <a:cubicBezTo>
                      <a:pt x="66402" y="67163"/>
                      <a:pt x="71014" y="62551"/>
                      <a:pt x="76745" y="62551"/>
                    </a:cubicBezTo>
                    <a:close/>
                    <a:moveTo>
                      <a:pt x="44149" y="20731"/>
                    </a:moveTo>
                    <a:lnTo>
                      <a:pt x="44059" y="180848"/>
                    </a:lnTo>
                    <a:lnTo>
                      <a:pt x="157027" y="180937"/>
                    </a:lnTo>
                    <a:lnTo>
                      <a:pt x="269817" y="180982"/>
                    </a:lnTo>
                    <a:lnTo>
                      <a:pt x="269906" y="20821"/>
                    </a:lnTo>
                    <a:close/>
                    <a:moveTo>
                      <a:pt x="33806" y="0"/>
                    </a:moveTo>
                    <a:lnTo>
                      <a:pt x="280249" y="90"/>
                    </a:lnTo>
                    <a:cubicBezTo>
                      <a:pt x="285981" y="90"/>
                      <a:pt x="290592" y="4702"/>
                      <a:pt x="290592" y="10433"/>
                    </a:cubicBezTo>
                    <a:lnTo>
                      <a:pt x="290503" y="180937"/>
                    </a:lnTo>
                    <a:lnTo>
                      <a:pt x="303443" y="180982"/>
                    </a:lnTo>
                    <a:cubicBezTo>
                      <a:pt x="309174" y="180982"/>
                      <a:pt x="313786" y="185594"/>
                      <a:pt x="313786" y="191280"/>
                    </a:cubicBezTo>
                    <a:lnTo>
                      <a:pt x="313741" y="336577"/>
                    </a:lnTo>
                    <a:cubicBezTo>
                      <a:pt x="313741" y="345935"/>
                      <a:pt x="309891" y="354442"/>
                      <a:pt x="303757" y="360576"/>
                    </a:cubicBezTo>
                    <a:cubicBezTo>
                      <a:pt x="297622" y="366666"/>
                      <a:pt x="289160" y="370472"/>
                      <a:pt x="279802" y="370472"/>
                    </a:cubicBezTo>
                    <a:lnTo>
                      <a:pt x="279802" y="370516"/>
                    </a:lnTo>
                    <a:lnTo>
                      <a:pt x="279757" y="370472"/>
                    </a:lnTo>
                    <a:lnTo>
                      <a:pt x="33895" y="370337"/>
                    </a:lnTo>
                    <a:cubicBezTo>
                      <a:pt x="24537" y="370337"/>
                      <a:pt x="16030" y="366531"/>
                      <a:pt x="9895" y="360397"/>
                    </a:cubicBezTo>
                    <a:cubicBezTo>
                      <a:pt x="3806" y="354263"/>
                      <a:pt x="0" y="345800"/>
                      <a:pt x="0" y="336442"/>
                    </a:cubicBezTo>
                    <a:lnTo>
                      <a:pt x="90" y="191191"/>
                    </a:lnTo>
                    <a:cubicBezTo>
                      <a:pt x="90" y="185505"/>
                      <a:pt x="4701" y="180848"/>
                      <a:pt x="10433" y="180848"/>
                    </a:cubicBezTo>
                    <a:lnTo>
                      <a:pt x="23373" y="180848"/>
                    </a:lnTo>
                    <a:lnTo>
                      <a:pt x="23462" y="10343"/>
                    </a:lnTo>
                    <a:cubicBezTo>
                      <a:pt x="23462" y="4612"/>
                      <a:pt x="28074" y="0"/>
                      <a:pt x="33806" y="0"/>
                    </a:cubicBezTo>
                    <a:close/>
                  </a:path>
                </a:pathLst>
              </a:custGeom>
              <a:solidFill>
                <a:srgbClr val="616F73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DINPro-Medium"/>
                  <a:ea typeface="阿里巴巴普惠体 R"/>
                  <a:cs typeface="+mn-cs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xmlns="" id="{DF61B98E-C85E-4A74-B931-3836D0833D32}"/>
                  </a:ext>
                </a:extLst>
              </p:cNvPr>
              <p:cNvSpPr/>
              <p:nvPr/>
            </p:nvSpPr>
            <p:spPr>
              <a:xfrm>
                <a:off x="9734842" y="5101026"/>
                <a:ext cx="369804" cy="348829"/>
              </a:xfrm>
              <a:custGeom>
                <a:avLst/>
                <a:gdLst>
                  <a:gd name="connsiteX0" fmla="*/ 729149 w 1801706"/>
                  <a:gd name="connsiteY0" fmla="*/ 1023000 h 1801708"/>
                  <a:gd name="connsiteX1" fmla="*/ 762677 w 1801706"/>
                  <a:gd name="connsiteY1" fmla="*/ 1036773 h 1801708"/>
                  <a:gd name="connsiteX2" fmla="*/ 762902 w 1801706"/>
                  <a:gd name="connsiteY2" fmla="*/ 1103828 h 1801708"/>
                  <a:gd name="connsiteX3" fmla="*/ 421934 w 1801706"/>
                  <a:gd name="connsiteY3" fmla="*/ 1446559 h 1801708"/>
                  <a:gd name="connsiteX4" fmla="*/ 593117 w 1801706"/>
                  <a:gd name="connsiteY4" fmla="*/ 1446559 h 1801708"/>
                  <a:gd name="connsiteX5" fmla="*/ 640532 w 1801706"/>
                  <a:gd name="connsiteY5" fmla="*/ 1493974 h 1801708"/>
                  <a:gd name="connsiteX6" fmla="*/ 593117 w 1801706"/>
                  <a:gd name="connsiteY6" fmla="*/ 1541386 h 1801708"/>
                  <a:gd name="connsiteX7" fmla="*/ 308638 w 1801706"/>
                  <a:gd name="connsiteY7" fmla="*/ 1541386 h 1801708"/>
                  <a:gd name="connsiteX8" fmla="*/ 261225 w 1801706"/>
                  <a:gd name="connsiteY8" fmla="*/ 1493974 h 1801708"/>
                  <a:gd name="connsiteX9" fmla="*/ 261225 w 1801706"/>
                  <a:gd name="connsiteY9" fmla="*/ 1493974 h 1801708"/>
                  <a:gd name="connsiteX10" fmla="*/ 261225 w 1801706"/>
                  <a:gd name="connsiteY10" fmla="*/ 1493973 h 1801708"/>
                  <a:gd name="connsiteX11" fmla="*/ 261225 w 1801706"/>
                  <a:gd name="connsiteY11" fmla="*/ 1209492 h 1801708"/>
                  <a:gd name="connsiteX12" fmla="*/ 308638 w 1801706"/>
                  <a:gd name="connsiteY12" fmla="*/ 1162079 h 1801708"/>
                  <a:gd name="connsiteX13" fmla="*/ 356051 w 1801706"/>
                  <a:gd name="connsiteY13" fmla="*/ 1209492 h 1801708"/>
                  <a:gd name="connsiteX14" fmla="*/ 356051 w 1801706"/>
                  <a:gd name="connsiteY14" fmla="*/ 1378319 h 1801708"/>
                  <a:gd name="connsiteX15" fmla="*/ 695620 w 1801706"/>
                  <a:gd name="connsiteY15" fmla="*/ 1036998 h 1801708"/>
                  <a:gd name="connsiteX16" fmla="*/ 729149 w 1801706"/>
                  <a:gd name="connsiteY16" fmla="*/ 1023000 h 1801708"/>
                  <a:gd name="connsiteX17" fmla="*/ 1084409 w 1801706"/>
                  <a:gd name="connsiteY17" fmla="*/ 764485 h 1801708"/>
                  <a:gd name="connsiteX18" fmla="*/ 1084410 w 1801706"/>
                  <a:gd name="connsiteY18" fmla="*/ 764485 h 1801708"/>
                  <a:gd name="connsiteX19" fmla="*/ 1084408 w 1801706"/>
                  <a:gd name="connsiteY19" fmla="*/ 764485 h 1801708"/>
                  <a:gd name="connsiteX20" fmla="*/ 1207007 w 1801706"/>
                  <a:gd name="connsiteY20" fmla="*/ 263710 h 1801708"/>
                  <a:gd name="connsiteX21" fmla="*/ 1491488 w 1801706"/>
                  <a:gd name="connsiteY21" fmla="*/ 263710 h 1801708"/>
                  <a:gd name="connsiteX22" fmla="*/ 1491489 w 1801706"/>
                  <a:gd name="connsiteY22" fmla="*/ 263710 h 1801708"/>
                  <a:gd name="connsiteX23" fmla="*/ 1491489 w 1801706"/>
                  <a:gd name="connsiteY23" fmla="*/ 263710 h 1801708"/>
                  <a:gd name="connsiteX24" fmla="*/ 1538901 w 1801706"/>
                  <a:gd name="connsiteY24" fmla="*/ 311123 h 1801708"/>
                  <a:gd name="connsiteX25" fmla="*/ 1538901 w 1801706"/>
                  <a:gd name="connsiteY25" fmla="*/ 595602 h 1801708"/>
                  <a:gd name="connsiteX26" fmla="*/ 1491489 w 1801706"/>
                  <a:gd name="connsiteY26" fmla="*/ 643015 h 1801708"/>
                  <a:gd name="connsiteX27" fmla="*/ 1444074 w 1801706"/>
                  <a:gd name="connsiteY27" fmla="*/ 595602 h 1801708"/>
                  <a:gd name="connsiteX28" fmla="*/ 1444074 w 1801706"/>
                  <a:gd name="connsiteY28" fmla="*/ 422781 h 1801708"/>
                  <a:gd name="connsiteX29" fmla="*/ 1118049 w 1801706"/>
                  <a:gd name="connsiteY29" fmla="*/ 750486 h 1801708"/>
                  <a:gd name="connsiteX30" fmla="*/ 1084409 w 1801706"/>
                  <a:gd name="connsiteY30" fmla="*/ 764485 h 1801708"/>
                  <a:gd name="connsiteX31" fmla="*/ 1050994 w 1801706"/>
                  <a:gd name="connsiteY31" fmla="*/ 750713 h 1801708"/>
                  <a:gd name="connsiteX32" fmla="*/ 1050769 w 1801706"/>
                  <a:gd name="connsiteY32" fmla="*/ 683656 h 1801708"/>
                  <a:gd name="connsiteX33" fmla="*/ 1374220 w 1801706"/>
                  <a:gd name="connsiteY33" fmla="*/ 358536 h 1801708"/>
                  <a:gd name="connsiteX34" fmla="*/ 1207007 w 1801706"/>
                  <a:gd name="connsiteY34" fmla="*/ 358536 h 1801708"/>
                  <a:gd name="connsiteX35" fmla="*/ 1159594 w 1801706"/>
                  <a:gd name="connsiteY35" fmla="*/ 311123 h 1801708"/>
                  <a:gd name="connsiteX36" fmla="*/ 1207007 w 1801706"/>
                  <a:gd name="connsiteY36" fmla="*/ 263710 h 1801708"/>
                  <a:gd name="connsiteX37" fmla="*/ 237066 w 1801706"/>
                  <a:gd name="connsiteY37" fmla="*/ 94828 h 1801708"/>
                  <a:gd name="connsiteX38" fmla="*/ 94826 w 1801706"/>
                  <a:gd name="connsiteY38" fmla="*/ 237068 h 1801708"/>
                  <a:gd name="connsiteX39" fmla="*/ 94826 w 1801706"/>
                  <a:gd name="connsiteY39" fmla="*/ 1564641 h 1801708"/>
                  <a:gd name="connsiteX40" fmla="*/ 237066 w 1801706"/>
                  <a:gd name="connsiteY40" fmla="*/ 1706882 h 1801708"/>
                  <a:gd name="connsiteX41" fmla="*/ 1564639 w 1801706"/>
                  <a:gd name="connsiteY41" fmla="*/ 1706882 h 1801708"/>
                  <a:gd name="connsiteX42" fmla="*/ 1706880 w 1801706"/>
                  <a:gd name="connsiteY42" fmla="*/ 1564641 h 1801708"/>
                  <a:gd name="connsiteX43" fmla="*/ 1706880 w 1801706"/>
                  <a:gd name="connsiteY43" fmla="*/ 237068 h 1801708"/>
                  <a:gd name="connsiteX44" fmla="*/ 1564639 w 1801706"/>
                  <a:gd name="connsiteY44" fmla="*/ 94828 h 1801708"/>
                  <a:gd name="connsiteX45" fmla="*/ 237065 w 1801706"/>
                  <a:gd name="connsiteY45" fmla="*/ 0 h 1801708"/>
                  <a:gd name="connsiteX46" fmla="*/ 1564639 w 1801706"/>
                  <a:gd name="connsiteY46" fmla="*/ 0 h 1801708"/>
                  <a:gd name="connsiteX47" fmla="*/ 1801706 w 1801706"/>
                  <a:gd name="connsiteY47" fmla="*/ 237065 h 1801708"/>
                  <a:gd name="connsiteX48" fmla="*/ 1801706 w 1801706"/>
                  <a:gd name="connsiteY48" fmla="*/ 1564639 h 1801708"/>
                  <a:gd name="connsiteX49" fmla="*/ 1564641 w 1801706"/>
                  <a:gd name="connsiteY49" fmla="*/ 1801706 h 1801708"/>
                  <a:gd name="connsiteX50" fmla="*/ 1564639 w 1801706"/>
                  <a:gd name="connsiteY50" fmla="*/ 1801708 h 1801708"/>
                  <a:gd name="connsiteX51" fmla="*/ 237066 w 1801706"/>
                  <a:gd name="connsiteY51" fmla="*/ 1801708 h 1801708"/>
                  <a:gd name="connsiteX52" fmla="*/ 0 w 1801706"/>
                  <a:gd name="connsiteY52" fmla="*/ 1564643 h 1801708"/>
                  <a:gd name="connsiteX53" fmla="*/ 0 w 1801706"/>
                  <a:gd name="connsiteY53" fmla="*/ 237066 h 1801708"/>
                  <a:gd name="connsiteX54" fmla="*/ 237065 w 1801706"/>
                  <a:gd name="connsiteY54" fmla="*/ 0 h 180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1801706" h="1801708">
                    <a:moveTo>
                      <a:pt x="729149" y="1023000"/>
                    </a:moveTo>
                    <a:cubicBezTo>
                      <a:pt x="741284" y="1022944"/>
                      <a:pt x="753420" y="1027516"/>
                      <a:pt x="762677" y="1036773"/>
                    </a:cubicBezTo>
                    <a:cubicBezTo>
                      <a:pt x="781191" y="1055286"/>
                      <a:pt x="781416" y="1085315"/>
                      <a:pt x="762902" y="1103828"/>
                    </a:cubicBezTo>
                    <a:lnTo>
                      <a:pt x="421934" y="1446559"/>
                    </a:lnTo>
                    <a:lnTo>
                      <a:pt x="593117" y="1446559"/>
                    </a:lnTo>
                    <a:cubicBezTo>
                      <a:pt x="619307" y="1446559"/>
                      <a:pt x="640532" y="1467782"/>
                      <a:pt x="640532" y="1493974"/>
                    </a:cubicBezTo>
                    <a:cubicBezTo>
                      <a:pt x="640532" y="1520165"/>
                      <a:pt x="619307" y="1541386"/>
                      <a:pt x="593117" y="1541386"/>
                    </a:cubicBezTo>
                    <a:lnTo>
                      <a:pt x="308638" y="1541386"/>
                    </a:lnTo>
                    <a:cubicBezTo>
                      <a:pt x="282448" y="1541386"/>
                      <a:pt x="261225" y="1520164"/>
                      <a:pt x="261225" y="1493974"/>
                    </a:cubicBezTo>
                    <a:lnTo>
                      <a:pt x="261225" y="1493974"/>
                    </a:lnTo>
                    <a:lnTo>
                      <a:pt x="261225" y="1493973"/>
                    </a:lnTo>
                    <a:lnTo>
                      <a:pt x="261225" y="1209492"/>
                    </a:lnTo>
                    <a:cubicBezTo>
                      <a:pt x="261225" y="1183302"/>
                      <a:pt x="282448" y="1162079"/>
                      <a:pt x="308638" y="1162079"/>
                    </a:cubicBezTo>
                    <a:cubicBezTo>
                      <a:pt x="334828" y="1162079"/>
                      <a:pt x="356051" y="1183302"/>
                      <a:pt x="356051" y="1209492"/>
                    </a:cubicBezTo>
                    <a:lnTo>
                      <a:pt x="356051" y="1378319"/>
                    </a:lnTo>
                    <a:lnTo>
                      <a:pt x="695620" y="1036998"/>
                    </a:lnTo>
                    <a:cubicBezTo>
                      <a:pt x="704878" y="1027741"/>
                      <a:pt x="717013" y="1023056"/>
                      <a:pt x="729149" y="1023000"/>
                    </a:cubicBezTo>
                    <a:close/>
                    <a:moveTo>
                      <a:pt x="1084409" y="764485"/>
                    </a:moveTo>
                    <a:lnTo>
                      <a:pt x="1084410" y="764485"/>
                    </a:lnTo>
                    <a:lnTo>
                      <a:pt x="1084408" y="764485"/>
                    </a:lnTo>
                    <a:close/>
                    <a:moveTo>
                      <a:pt x="1207007" y="263710"/>
                    </a:moveTo>
                    <a:lnTo>
                      <a:pt x="1491488" y="263710"/>
                    </a:lnTo>
                    <a:lnTo>
                      <a:pt x="1491489" y="263710"/>
                    </a:lnTo>
                    <a:lnTo>
                      <a:pt x="1491489" y="263710"/>
                    </a:lnTo>
                    <a:cubicBezTo>
                      <a:pt x="1517680" y="263710"/>
                      <a:pt x="1538901" y="284933"/>
                      <a:pt x="1538901" y="311123"/>
                    </a:cubicBezTo>
                    <a:lnTo>
                      <a:pt x="1538901" y="595602"/>
                    </a:lnTo>
                    <a:cubicBezTo>
                      <a:pt x="1538901" y="621792"/>
                      <a:pt x="1517679" y="643015"/>
                      <a:pt x="1491489" y="643015"/>
                    </a:cubicBezTo>
                    <a:cubicBezTo>
                      <a:pt x="1465297" y="643015"/>
                      <a:pt x="1444074" y="621792"/>
                      <a:pt x="1444074" y="595602"/>
                    </a:cubicBezTo>
                    <a:lnTo>
                      <a:pt x="1444074" y="422781"/>
                    </a:lnTo>
                    <a:lnTo>
                      <a:pt x="1118049" y="750486"/>
                    </a:lnTo>
                    <a:lnTo>
                      <a:pt x="1084409" y="764485"/>
                    </a:lnTo>
                    <a:lnTo>
                      <a:pt x="1050994" y="750713"/>
                    </a:lnTo>
                    <a:cubicBezTo>
                      <a:pt x="1032482" y="732198"/>
                      <a:pt x="1032255" y="702170"/>
                      <a:pt x="1050769" y="683656"/>
                    </a:cubicBezTo>
                    <a:lnTo>
                      <a:pt x="1374220" y="358536"/>
                    </a:lnTo>
                    <a:lnTo>
                      <a:pt x="1207007" y="358536"/>
                    </a:lnTo>
                    <a:cubicBezTo>
                      <a:pt x="1180817" y="358536"/>
                      <a:pt x="1159594" y="337313"/>
                      <a:pt x="1159594" y="311123"/>
                    </a:cubicBezTo>
                    <a:cubicBezTo>
                      <a:pt x="1159594" y="284933"/>
                      <a:pt x="1180817" y="263710"/>
                      <a:pt x="1207007" y="263710"/>
                    </a:cubicBezTo>
                    <a:close/>
                    <a:moveTo>
                      <a:pt x="237066" y="94828"/>
                    </a:moveTo>
                    <a:cubicBezTo>
                      <a:pt x="158721" y="94828"/>
                      <a:pt x="94826" y="158723"/>
                      <a:pt x="94826" y="237068"/>
                    </a:cubicBezTo>
                    <a:lnTo>
                      <a:pt x="94826" y="1564641"/>
                    </a:lnTo>
                    <a:cubicBezTo>
                      <a:pt x="94826" y="1642986"/>
                      <a:pt x="158721" y="1706882"/>
                      <a:pt x="237066" y="1706882"/>
                    </a:cubicBezTo>
                    <a:lnTo>
                      <a:pt x="1564639" y="1706882"/>
                    </a:lnTo>
                    <a:cubicBezTo>
                      <a:pt x="1642984" y="1706882"/>
                      <a:pt x="1706880" y="1642986"/>
                      <a:pt x="1706880" y="1564641"/>
                    </a:cubicBezTo>
                    <a:lnTo>
                      <a:pt x="1706880" y="237068"/>
                    </a:lnTo>
                    <a:cubicBezTo>
                      <a:pt x="1706880" y="158723"/>
                      <a:pt x="1642984" y="94828"/>
                      <a:pt x="1564639" y="94828"/>
                    </a:cubicBezTo>
                    <a:close/>
                    <a:moveTo>
                      <a:pt x="237065" y="0"/>
                    </a:moveTo>
                    <a:lnTo>
                      <a:pt x="1564639" y="0"/>
                    </a:lnTo>
                    <a:cubicBezTo>
                      <a:pt x="1695366" y="0"/>
                      <a:pt x="1801706" y="106341"/>
                      <a:pt x="1801706" y="237065"/>
                    </a:cubicBezTo>
                    <a:lnTo>
                      <a:pt x="1801706" y="1564639"/>
                    </a:lnTo>
                    <a:cubicBezTo>
                      <a:pt x="1801706" y="1695366"/>
                      <a:pt x="1695364" y="1801706"/>
                      <a:pt x="1564641" y="1801706"/>
                    </a:cubicBezTo>
                    <a:lnTo>
                      <a:pt x="1564639" y="1801708"/>
                    </a:lnTo>
                    <a:lnTo>
                      <a:pt x="237066" y="1801708"/>
                    </a:lnTo>
                    <a:cubicBezTo>
                      <a:pt x="106340" y="1801708"/>
                      <a:pt x="0" y="1695366"/>
                      <a:pt x="0" y="1564643"/>
                    </a:cubicBezTo>
                    <a:lnTo>
                      <a:pt x="0" y="237066"/>
                    </a:lnTo>
                    <a:cubicBezTo>
                      <a:pt x="0" y="106340"/>
                      <a:pt x="106341" y="0"/>
                      <a:pt x="237065" y="0"/>
                    </a:cubicBezTo>
                    <a:close/>
                  </a:path>
                </a:pathLst>
              </a:custGeom>
              <a:solidFill>
                <a:srgbClr val="616F73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DINPro-Medium"/>
                  <a:ea typeface="阿里巴巴普惠体 R"/>
                  <a:cs typeface="+mn-cs"/>
                </a:endParaRPr>
              </a:p>
            </p:txBody>
          </p:sp>
          <p:sp>
            <p:nvSpPr>
              <p:cNvPr id="104" name="矩形 103">
                <a:extLst>
                  <a:ext uri="{FF2B5EF4-FFF2-40B4-BE49-F238E27FC236}">
                    <a16:creationId xmlns:a16="http://schemas.microsoft.com/office/drawing/2014/main" xmlns="" id="{3551E2B5-C8C2-417E-9F4A-6BF08E996164}"/>
                  </a:ext>
                </a:extLst>
              </p:cNvPr>
              <p:cNvSpPr/>
              <p:nvPr/>
            </p:nvSpPr>
            <p:spPr>
              <a:xfrm>
                <a:off x="9238165" y="5613928"/>
                <a:ext cx="1363160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16F73"/>
                    </a:solidFill>
                    <a:effectLst/>
                    <a:uLnTx/>
                    <a:uFillTx/>
                    <a:latin typeface="DINPro-Medium"/>
                    <a:ea typeface="阿里巴巴普惠体 R"/>
                    <a:cs typeface="+mn-cs"/>
                  </a:rPr>
                  <a:t>1.3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16F73"/>
                    </a:solidFill>
                    <a:effectLst/>
                    <a:uLnTx/>
                    <a:uFillTx/>
                    <a:latin typeface="DINPro-Medium"/>
                    <a:ea typeface="阿里巴巴普惠体 R"/>
                    <a:cs typeface="+mn-cs"/>
                  </a:rPr>
                  <a:t>倍大变焦</a:t>
                </a: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C5B9FBF7-828E-4A6A-8191-C1AB1F88AFB7}"/>
                </a:ext>
              </a:extLst>
            </p:cNvPr>
            <p:cNvGrpSpPr/>
            <p:nvPr/>
          </p:nvGrpSpPr>
          <p:grpSpPr>
            <a:xfrm>
              <a:off x="7183903" y="2503688"/>
              <a:ext cx="1367790" cy="3325685"/>
              <a:chOff x="7143750" y="2503688"/>
              <a:chExt cx="1367790" cy="3325685"/>
            </a:xfrm>
          </p:grpSpPr>
          <p:sp>
            <p:nvSpPr>
              <p:cNvPr id="101" name="矩形 100">
                <a:extLst>
                  <a:ext uri="{FF2B5EF4-FFF2-40B4-BE49-F238E27FC236}">
                    <a16:creationId xmlns:a16="http://schemas.microsoft.com/office/drawing/2014/main" xmlns="" id="{E3013A6B-5976-4D3C-A3C4-4F8A0523FE2F}"/>
                  </a:ext>
                </a:extLst>
              </p:cNvPr>
              <p:cNvSpPr/>
              <p:nvPr/>
            </p:nvSpPr>
            <p:spPr>
              <a:xfrm>
                <a:off x="7143750" y="5613929"/>
                <a:ext cx="1367790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16F73"/>
                    </a:solidFill>
                    <a:effectLst/>
                    <a:uLnTx/>
                    <a:uFillTx/>
                    <a:latin typeface="DINPro-Medium"/>
                    <a:ea typeface="阿里巴巴普惠体 R"/>
                    <a:cs typeface="+mn-cs"/>
                  </a:rPr>
                  <a:t>搭载安卓系统</a:t>
                </a:r>
              </a:p>
            </p:txBody>
          </p:sp>
          <p:sp>
            <p:nvSpPr>
              <p:cNvPr id="102" name="图形 188">
                <a:extLst>
                  <a:ext uri="{FF2B5EF4-FFF2-40B4-BE49-F238E27FC236}">
                    <a16:creationId xmlns:a16="http://schemas.microsoft.com/office/drawing/2014/main" xmlns="" id="{DC3E6515-99CA-4420-8893-8B72F76CD40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79130" y="5105391"/>
                <a:ext cx="297029" cy="374879"/>
              </a:xfrm>
              <a:custGeom>
                <a:avLst/>
                <a:gdLst>
                  <a:gd name="connsiteX0" fmla="*/ 42863 w 1221105"/>
                  <a:gd name="connsiteY0" fmla="*/ 619125 h 1541145"/>
                  <a:gd name="connsiteX1" fmla="*/ 0 w 1221105"/>
                  <a:gd name="connsiteY1" fmla="*/ 661988 h 1541145"/>
                  <a:gd name="connsiteX2" fmla="*/ 0 w 1221105"/>
                  <a:gd name="connsiteY2" fmla="*/ 1165860 h 1541145"/>
                  <a:gd name="connsiteX3" fmla="*/ 42863 w 1221105"/>
                  <a:gd name="connsiteY3" fmla="*/ 1208723 h 1541145"/>
                  <a:gd name="connsiteX4" fmla="*/ 85725 w 1221105"/>
                  <a:gd name="connsiteY4" fmla="*/ 1165860 h 1541145"/>
                  <a:gd name="connsiteX5" fmla="*/ 85725 w 1221105"/>
                  <a:gd name="connsiteY5" fmla="*/ 661988 h 1541145"/>
                  <a:gd name="connsiteX6" fmla="*/ 42863 w 1221105"/>
                  <a:gd name="connsiteY6" fmla="*/ 619125 h 1541145"/>
                  <a:gd name="connsiteX7" fmla="*/ 1178243 w 1221105"/>
                  <a:gd name="connsiteY7" fmla="*/ 619125 h 1541145"/>
                  <a:gd name="connsiteX8" fmla="*/ 1135380 w 1221105"/>
                  <a:gd name="connsiteY8" fmla="*/ 661988 h 1541145"/>
                  <a:gd name="connsiteX9" fmla="*/ 1135380 w 1221105"/>
                  <a:gd name="connsiteY9" fmla="*/ 1165860 h 1541145"/>
                  <a:gd name="connsiteX10" fmla="*/ 1178243 w 1221105"/>
                  <a:gd name="connsiteY10" fmla="*/ 1208723 h 1541145"/>
                  <a:gd name="connsiteX11" fmla="*/ 1221105 w 1221105"/>
                  <a:gd name="connsiteY11" fmla="*/ 1165860 h 1541145"/>
                  <a:gd name="connsiteX12" fmla="*/ 1221105 w 1221105"/>
                  <a:gd name="connsiteY12" fmla="*/ 661988 h 1541145"/>
                  <a:gd name="connsiteX13" fmla="*/ 1178243 w 1221105"/>
                  <a:gd name="connsiteY13" fmla="*/ 619125 h 1541145"/>
                  <a:gd name="connsiteX14" fmla="*/ 149542 w 1221105"/>
                  <a:gd name="connsiteY14" fmla="*/ 560070 h 1541145"/>
                  <a:gd name="connsiteX15" fmla="*/ 1071563 w 1221105"/>
                  <a:gd name="connsiteY15" fmla="*/ 560070 h 1541145"/>
                  <a:gd name="connsiteX16" fmla="*/ 1074420 w 1221105"/>
                  <a:gd name="connsiteY16" fmla="*/ 543878 h 1541145"/>
                  <a:gd name="connsiteX17" fmla="*/ 1081088 w 1221105"/>
                  <a:gd name="connsiteY17" fmla="*/ 469583 h 1541145"/>
                  <a:gd name="connsiteX18" fmla="*/ 611505 w 1221105"/>
                  <a:gd name="connsiteY18" fmla="*/ 0 h 1541145"/>
                  <a:gd name="connsiteX19" fmla="*/ 140970 w 1221105"/>
                  <a:gd name="connsiteY19" fmla="*/ 470535 h 1541145"/>
                  <a:gd name="connsiteX20" fmla="*/ 147638 w 1221105"/>
                  <a:gd name="connsiteY20" fmla="*/ 544830 h 1541145"/>
                  <a:gd name="connsiteX21" fmla="*/ 149542 w 1221105"/>
                  <a:gd name="connsiteY21" fmla="*/ 560070 h 1541145"/>
                  <a:gd name="connsiteX22" fmla="*/ 225743 w 1221105"/>
                  <a:gd name="connsiteY22" fmla="*/ 470535 h 1541145"/>
                  <a:gd name="connsiteX23" fmla="*/ 610553 w 1221105"/>
                  <a:gd name="connsiteY23" fmla="*/ 85725 h 1541145"/>
                  <a:gd name="connsiteX24" fmla="*/ 995363 w 1221105"/>
                  <a:gd name="connsiteY24" fmla="*/ 470535 h 1541145"/>
                  <a:gd name="connsiteX25" fmla="*/ 995363 w 1221105"/>
                  <a:gd name="connsiteY25" fmla="*/ 475298 h 1541145"/>
                  <a:gd name="connsiteX26" fmla="*/ 225743 w 1221105"/>
                  <a:gd name="connsiteY26" fmla="*/ 475298 h 1541145"/>
                  <a:gd name="connsiteX27" fmla="*/ 225743 w 1221105"/>
                  <a:gd name="connsiteY27" fmla="*/ 470535 h 1541145"/>
                  <a:gd name="connsiteX28" fmla="*/ 140970 w 1221105"/>
                  <a:gd name="connsiteY28" fmla="*/ 1166813 h 1541145"/>
                  <a:gd name="connsiteX29" fmla="*/ 278130 w 1221105"/>
                  <a:gd name="connsiteY29" fmla="*/ 1303973 h 1541145"/>
                  <a:gd name="connsiteX30" fmla="*/ 425768 w 1221105"/>
                  <a:gd name="connsiteY30" fmla="*/ 1303973 h 1541145"/>
                  <a:gd name="connsiteX31" fmla="*/ 425768 w 1221105"/>
                  <a:gd name="connsiteY31" fmla="*/ 1498283 h 1541145"/>
                  <a:gd name="connsiteX32" fmla="*/ 468630 w 1221105"/>
                  <a:gd name="connsiteY32" fmla="*/ 1541145 h 1541145"/>
                  <a:gd name="connsiteX33" fmla="*/ 511493 w 1221105"/>
                  <a:gd name="connsiteY33" fmla="*/ 1498283 h 1541145"/>
                  <a:gd name="connsiteX34" fmla="*/ 511493 w 1221105"/>
                  <a:gd name="connsiteY34" fmla="*/ 1303973 h 1541145"/>
                  <a:gd name="connsiteX35" fmla="*/ 710565 w 1221105"/>
                  <a:gd name="connsiteY35" fmla="*/ 1303973 h 1541145"/>
                  <a:gd name="connsiteX36" fmla="*/ 710565 w 1221105"/>
                  <a:gd name="connsiteY36" fmla="*/ 1498283 h 1541145"/>
                  <a:gd name="connsiteX37" fmla="*/ 753428 w 1221105"/>
                  <a:gd name="connsiteY37" fmla="*/ 1541145 h 1541145"/>
                  <a:gd name="connsiteX38" fmla="*/ 796290 w 1221105"/>
                  <a:gd name="connsiteY38" fmla="*/ 1498283 h 1541145"/>
                  <a:gd name="connsiteX39" fmla="*/ 796290 w 1221105"/>
                  <a:gd name="connsiteY39" fmla="*/ 1303973 h 1541145"/>
                  <a:gd name="connsiteX40" fmla="*/ 943928 w 1221105"/>
                  <a:gd name="connsiteY40" fmla="*/ 1303973 h 1541145"/>
                  <a:gd name="connsiteX41" fmla="*/ 1082040 w 1221105"/>
                  <a:gd name="connsiteY41" fmla="*/ 1166813 h 1541145"/>
                  <a:gd name="connsiteX42" fmla="*/ 1082040 w 1221105"/>
                  <a:gd name="connsiteY42" fmla="*/ 620078 h 1541145"/>
                  <a:gd name="connsiteX43" fmla="*/ 140970 w 1221105"/>
                  <a:gd name="connsiteY43" fmla="*/ 620078 h 1541145"/>
                  <a:gd name="connsiteX44" fmla="*/ 140970 w 1221105"/>
                  <a:gd name="connsiteY44" fmla="*/ 1166813 h 1541145"/>
                  <a:gd name="connsiteX45" fmla="*/ 749618 w 1221105"/>
                  <a:gd name="connsiteY45" fmla="*/ 1219200 h 1541145"/>
                  <a:gd name="connsiteX46" fmla="*/ 475297 w 1221105"/>
                  <a:gd name="connsiteY46" fmla="*/ 1219200 h 1541145"/>
                  <a:gd name="connsiteX47" fmla="*/ 464820 w 1221105"/>
                  <a:gd name="connsiteY47" fmla="*/ 1219200 h 1541145"/>
                  <a:gd name="connsiteX48" fmla="*/ 278130 w 1221105"/>
                  <a:gd name="connsiteY48" fmla="*/ 1219200 h 1541145"/>
                  <a:gd name="connsiteX49" fmla="*/ 225743 w 1221105"/>
                  <a:gd name="connsiteY49" fmla="*/ 1166813 h 1541145"/>
                  <a:gd name="connsiteX50" fmla="*/ 225743 w 1221105"/>
                  <a:gd name="connsiteY50" fmla="*/ 704850 h 1541145"/>
                  <a:gd name="connsiteX51" fmla="*/ 995363 w 1221105"/>
                  <a:gd name="connsiteY51" fmla="*/ 704850 h 1541145"/>
                  <a:gd name="connsiteX52" fmla="*/ 995363 w 1221105"/>
                  <a:gd name="connsiteY52" fmla="*/ 1166813 h 1541145"/>
                  <a:gd name="connsiteX53" fmla="*/ 942975 w 1221105"/>
                  <a:gd name="connsiteY53" fmla="*/ 1219200 h 1541145"/>
                  <a:gd name="connsiteX54" fmla="*/ 753428 w 1221105"/>
                  <a:gd name="connsiteY54" fmla="*/ 1218248 h 1541145"/>
                  <a:gd name="connsiteX55" fmla="*/ 749618 w 1221105"/>
                  <a:gd name="connsiteY55" fmla="*/ 1219200 h 154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1221105" h="1541145">
                    <a:moveTo>
                      <a:pt x="42863" y="619125"/>
                    </a:moveTo>
                    <a:cubicBezTo>
                      <a:pt x="19050" y="619125"/>
                      <a:pt x="0" y="638175"/>
                      <a:pt x="0" y="661988"/>
                    </a:cubicBezTo>
                    <a:lnTo>
                      <a:pt x="0" y="1165860"/>
                    </a:lnTo>
                    <a:cubicBezTo>
                      <a:pt x="0" y="1189673"/>
                      <a:pt x="19050" y="1208723"/>
                      <a:pt x="42863" y="1208723"/>
                    </a:cubicBezTo>
                    <a:cubicBezTo>
                      <a:pt x="66675" y="1208723"/>
                      <a:pt x="85725" y="1189673"/>
                      <a:pt x="85725" y="1165860"/>
                    </a:cubicBezTo>
                    <a:lnTo>
                      <a:pt x="85725" y="661988"/>
                    </a:lnTo>
                    <a:cubicBezTo>
                      <a:pt x="85725" y="638175"/>
                      <a:pt x="66675" y="619125"/>
                      <a:pt x="42863" y="619125"/>
                    </a:cubicBezTo>
                    <a:close/>
                    <a:moveTo>
                      <a:pt x="1178243" y="619125"/>
                    </a:moveTo>
                    <a:cubicBezTo>
                      <a:pt x="1154430" y="619125"/>
                      <a:pt x="1135380" y="638175"/>
                      <a:pt x="1135380" y="661988"/>
                    </a:cubicBezTo>
                    <a:lnTo>
                      <a:pt x="1135380" y="1165860"/>
                    </a:lnTo>
                    <a:cubicBezTo>
                      <a:pt x="1135380" y="1189673"/>
                      <a:pt x="1154430" y="1208723"/>
                      <a:pt x="1178243" y="1208723"/>
                    </a:cubicBezTo>
                    <a:cubicBezTo>
                      <a:pt x="1202055" y="1208723"/>
                      <a:pt x="1221105" y="1189673"/>
                      <a:pt x="1221105" y="1165860"/>
                    </a:cubicBezTo>
                    <a:lnTo>
                      <a:pt x="1221105" y="661988"/>
                    </a:lnTo>
                    <a:cubicBezTo>
                      <a:pt x="1220153" y="638175"/>
                      <a:pt x="1201103" y="619125"/>
                      <a:pt x="1178243" y="619125"/>
                    </a:cubicBezTo>
                    <a:close/>
                    <a:moveTo>
                      <a:pt x="149542" y="560070"/>
                    </a:moveTo>
                    <a:lnTo>
                      <a:pt x="1071563" y="560070"/>
                    </a:lnTo>
                    <a:lnTo>
                      <a:pt x="1074420" y="543878"/>
                    </a:lnTo>
                    <a:cubicBezTo>
                      <a:pt x="1078230" y="517208"/>
                      <a:pt x="1081088" y="492443"/>
                      <a:pt x="1081088" y="469583"/>
                    </a:cubicBezTo>
                    <a:cubicBezTo>
                      <a:pt x="1081088" y="210503"/>
                      <a:pt x="870585" y="0"/>
                      <a:pt x="611505" y="0"/>
                    </a:cubicBezTo>
                    <a:cubicBezTo>
                      <a:pt x="352425" y="0"/>
                      <a:pt x="140970" y="211455"/>
                      <a:pt x="140970" y="470535"/>
                    </a:cubicBezTo>
                    <a:cubicBezTo>
                      <a:pt x="140970" y="493395"/>
                      <a:pt x="142875" y="517208"/>
                      <a:pt x="147638" y="544830"/>
                    </a:cubicBezTo>
                    <a:lnTo>
                      <a:pt x="149542" y="560070"/>
                    </a:lnTo>
                    <a:close/>
                    <a:moveTo>
                      <a:pt x="225743" y="470535"/>
                    </a:moveTo>
                    <a:cubicBezTo>
                      <a:pt x="225743" y="258128"/>
                      <a:pt x="398145" y="85725"/>
                      <a:pt x="610553" y="85725"/>
                    </a:cubicBezTo>
                    <a:cubicBezTo>
                      <a:pt x="822960" y="85725"/>
                      <a:pt x="995363" y="258128"/>
                      <a:pt x="995363" y="470535"/>
                    </a:cubicBezTo>
                    <a:lnTo>
                      <a:pt x="995363" y="475298"/>
                    </a:lnTo>
                    <a:lnTo>
                      <a:pt x="225743" y="475298"/>
                    </a:lnTo>
                    <a:lnTo>
                      <a:pt x="225743" y="470535"/>
                    </a:lnTo>
                    <a:close/>
                    <a:moveTo>
                      <a:pt x="140970" y="1166813"/>
                    </a:moveTo>
                    <a:cubicBezTo>
                      <a:pt x="140970" y="1243013"/>
                      <a:pt x="202883" y="1303973"/>
                      <a:pt x="278130" y="1303973"/>
                    </a:cubicBezTo>
                    <a:lnTo>
                      <a:pt x="425768" y="1303973"/>
                    </a:lnTo>
                    <a:lnTo>
                      <a:pt x="425768" y="1498283"/>
                    </a:lnTo>
                    <a:cubicBezTo>
                      <a:pt x="425768" y="1522095"/>
                      <a:pt x="444817" y="1541145"/>
                      <a:pt x="468630" y="1541145"/>
                    </a:cubicBezTo>
                    <a:cubicBezTo>
                      <a:pt x="492443" y="1541145"/>
                      <a:pt x="511493" y="1522095"/>
                      <a:pt x="511493" y="1498283"/>
                    </a:cubicBezTo>
                    <a:lnTo>
                      <a:pt x="511493" y="1303973"/>
                    </a:lnTo>
                    <a:lnTo>
                      <a:pt x="710565" y="1303973"/>
                    </a:lnTo>
                    <a:lnTo>
                      <a:pt x="710565" y="1498283"/>
                    </a:lnTo>
                    <a:cubicBezTo>
                      <a:pt x="710565" y="1522095"/>
                      <a:pt x="729615" y="1541145"/>
                      <a:pt x="753428" y="1541145"/>
                    </a:cubicBezTo>
                    <a:cubicBezTo>
                      <a:pt x="777240" y="1541145"/>
                      <a:pt x="796290" y="1522095"/>
                      <a:pt x="796290" y="1498283"/>
                    </a:cubicBezTo>
                    <a:lnTo>
                      <a:pt x="796290" y="1303973"/>
                    </a:lnTo>
                    <a:lnTo>
                      <a:pt x="943928" y="1303973"/>
                    </a:lnTo>
                    <a:cubicBezTo>
                      <a:pt x="1020127" y="1303973"/>
                      <a:pt x="1081088" y="1242060"/>
                      <a:pt x="1082040" y="1166813"/>
                    </a:cubicBezTo>
                    <a:lnTo>
                      <a:pt x="1082040" y="620078"/>
                    </a:lnTo>
                    <a:lnTo>
                      <a:pt x="140970" y="620078"/>
                    </a:lnTo>
                    <a:lnTo>
                      <a:pt x="140970" y="1166813"/>
                    </a:lnTo>
                    <a:close/>
                    <a:moveTo>
                      <a:pt x="749618" y="1219200"/>
                    </a:moveTo>
                    <a:lnTo>
                      <a:pt x="475297" y="1219200"/>
                    </a:lnTo>
                    <a:cubicBezTo>
                      <a:pt x="474345" y="1219200"/>
                      <a:pt x="471487" y="1218248"/>
                      <a:pt x="464820" y="1219200"/>
                    </a:cubicBezTo>
                    <a:lnTo>
                      <a:pt x="278130" y="1219200"/>
                    </a:lnTo>
                    <a:cubicBezTo>
                      <a:pt x="249555" y="1219200"/>
                      <a:pt x="225743" y="1195388"/>
                      <a:pt x="225743" y="1166813"/>
                    </a:cubicBezTo>
                    <a:lnTo>
                      <a:pt x="225743" y="704850"/>
                    </a:lnTo>
                    <a:lnTo>
                      <a:pt x="995363" y="704850"/>
                    </a:lnTo>
                    <a:lnTo>
                      <a:pt x="995363" y="1166813"/>
                    </a:lnTo>
                    <a:cubicBezTo>
                      <a:pt x="995363" y="1195388"/>
                      <a:pt x="971550" y="1219200"/>
                      <a:pt x="942975" y="1219200"/>
                    </a:cubicBezTo>
                    <a:lnTo>
                      <a:pt x="753428" y="1218248"/>
                    </a:lnTo>
                    <a:cubicBezTo>
                      <a:pt x="749618" y="1218248"/>
                      <a:pt x="747713" y="1219200"/>
                      <a:pt x="749618" y="1219200"/>
                    </a:cubicBezTo>
                    <a:close/>
                  </a:path>
                </a:pathLst>
              </a:custGeom>
              <a:solidFill>
                <a:srgbClr val="616F73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DINPro-Medium"/>
                  <a:ea typeface="阿里巴巴普惠体 R"/>
                  <a:cs typeface="+mn-cs"/>
                </a:endParaRPr>
              </a:p>
            </p:txBody>
          </p:sp>
          <p:sp>
            <p:nvSpPr>
              <p:cNvPr id="98" name="矩形 97">
                <a:extLst>
                  <a:ext uri="{FF2B5EF4-FFF2-40B4-BE49-F238E27FC236}">
                    <a16:creationId xmlns:a16="http://schemas.microsoft.com/office/drawing/2014/main" xmlns="" id="{1A27FC08-9EB1-4CEA-AEB0-63407B5D7124}"/>
                  </a:ext>
                </a:extLst>
              </p:cNvPr>
              <p:cNvSpPr/>
              <p:nvPr/>
            </p:nvSpPr>
            <p:spPr>
              <a:xfrm>
                <a:off x="7143750" y="3056194"/>
                <a:ext cx="1367790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16F73"/>
                    </a:solidFill>
                    <a:effectLst/>
                    <a:uLnTx/>
                    <a:uFillTx/>
                    <a:latin typeface="DINPro-Medium"/>
                    <a:ea typeface="阿里巴巴普惠体 R"/>
                    <a:cs typeface="+mn-cs"/>
                  </a:rPr>
                  <a:t>4000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16F73"/>
                    </a:solidFill>
                    <a:effectLst/>
                    <a:uLnTx/>
                    <a:uFillTx/>
                    <a:latin typeface="DINPro-Medium"/>
                    <a:ea typeface="阿里巴巴普惠体 R"/>
                    <a:cs typeface="+mn-cs"/>
                  </a:rPr>
                  <a:t>流明高亮度</a:t>
                </a:r>
              </a:p>
            </p:txBody>
          </p:sp>
          <p:sp>
            <p:nvSpPr>
              <p:cNvPr id="100" name="图形 221">
                <a:extLst>
                  <a:ext uri="{FF2B5EF4-FFF2-40B4-BE49-F238E27FC236}">
                    <a16:creationId xmlns:a16="http://schemas.microsoft.com/office/drawing/2014/main" xmlns="" id="{F463BA39-D245-4EA7-BE24-61622210DD92}"/>
                  </a:ext>
                </a:extLst>
              </p:cNvPr>
              <p:cNvSpPr/>
              <p:nvPr/>
            </p:nvSpPr>
            <p:spPr>
              <a:xfrm>
                <a:off x="7620402" y="2503688"/>
                <a:ext cx="414485" cy="414485"/>
              </a:xfrm>
              <a:custGeom>
                <a:avLst/>
                <a:gdLst>
                  <a:gd name="connsiteX0" fmla="*/ 202895 w 405789"/>
                  <a:gd name="connsiteY0" fmla="*/ 332002 h 405789"/>
                  <a:gd name="connsiteX1" fmla="*/ 73787 w 405789"/>
                  <a:gd name="connsiteY1" fmla="*/ 202895 h 405789"/>
                  <a:gd name="connsiteX2" fmla="*/ 202895 w 405789"/>
                  <a:gd name="connsiteY2" fmla="*/ 73787 h 405789"/>
                  <a:gd name="connsiteX3" fmla="*/ 332002 w 405789"/>
                  <a:gd name="connsiteY3" fmla="*/ 202895 h 405789"/>
                  <a:gd name="connsiteX4" fmla="*/ 202895 w 405789"/>
                  <a:gd name="connsiteY4" fmla="*/ 332002 h 405789"/>
                  <a:gd name="connsiteX5" fmla="*/ 202895 w 405789"/>
                  <a:gd name="connsiteY5" fmla="*/ 304342 h 405789"/>
                  <a:gd name="connsiteX6" fmla="*/ 304342 w 405789"/>
                  <a:gd name="connsiteY6" fmla="*/ 202895 h 405789"/>
                  <a:gd name="connsiteX7" fmla="*/ 202895 w 405789"/>
                  <a:gd name="connsiteY7" fmla="*/ 101447 h 405789"/>
                  <a:gd name="connsiteX8" fmla="*/ 101447 w 405789"/>
                  <a:gd name="connsiteY8" fmla="*/ 202895 h 405789"/>
                  <a:gd name="connsiteX9" fmla="*/ 202895 w 405789"/>
                  <a:gd name="connsiteY9" fmla="*/ 304342 h 405789"/>
                  <a:gd name="connsiteX10" fmla="*/ 189064 w 405789"/>
                  <a:gd name="connsiteY10" fmla="*/ 0 h 405789"/>
                  <a:gd name="connsiteX11" fmla="*/ 216725 w 405789"/>
                  <a:gd name="connsiteY11" fmla="*/ 0 h 405789"/>
                  <a:gd name="connsiteX12" fmla="*/ 216725 w 405789"/>
                  <a:gd name="connsiteY12" fmla="*/ 46127 h 405789"/>
                  <a:gd name="connsiteX13" fmla="*/ 189064 w 405789"/>
                  <a:gd name="connsiteY13" fmla="*/ 46127 h 405789"/>
                  <a:gd name="connsiteX14" fmla="*/ 189064 w 405789"/>
                  <a:gd name="connsiteY14" fmla="*/ 0 h 405789"/>
                  <a:gd name="connsiteX15" fmla="*/ 336599 w 405789"/>
                  <a:gd name="connsiteY15" fmla="*/ 49654 h 405789"/>
                  <a:gd name="connsiteX16" fmla="*/ 356175 w 405789"/>
                  <a:gd name="connsiteY16" fmla="*/ 69230 h 405789"/>
                  <a:gd name="connsiteX17" fmla="*/ 323561 w 405789"/>
                  <a:gd name="connsiteY17" fmla="*/ 101844 h 405789"/>
                  <a:gd name="connsiteX18" fmla="*/ 303985 w 405789"/>
                  <a:gd name="connsiteY18" fmla="*/ 82267 h 405789"/>
                  <a:gd name="connsiteX19" fmla="*/ 336599 w 405789"/>
                  <a:gd name="connsiteY19" fmla="*/ 49654 h 405789"/>
                  <a:gd name="connsiteX20" fmla="*/ 405789 w 405789"/>
                  <a:gd name="connsiteY20" fmla="*/ 189064 h 405789"/>
                  <a:gd name="connsiteX21" fmla="*/ 405789 w 405789"/>
                  <a:gd name="connsiteY21" fmla="*/ 216725 h 405789"/>
                  <a:gd name="connsiteX22" fmla="*/ 359662 w 405789"/>
                  <a:gd name="connsiteY22" fmla="*/ 216725 h 405789"/>
                  <a:gd name="connsiteX23" fmla="*/ 359662 w 405789"/>
                  <a:gd name="connsiteY23" fmla="*/ 189064 h 405789"/>
                  <a:gd name="connsiteX24" fmla="*/ 405789 w 405789"/>
                  <a:gd name="connsiteY24" fmla="*/ 189064 h 405789"/>
                  <a:gd name="connsiteX25" fmla="*/ 356135 w 405789"/>
                  <a:gd name="connsiteY25" fmla="*/ 336599 h 405789"/>
                  <a:gd name="connsiteX26" fmla="*/ 336559 w 405789"/>
                  <a:gd name="connsiteY26" fmla="*/ 356175 h 405789"/>
                  <a:gd name="connsiteX27" fmla="*/ 303945 w 405789"/>
                  <a:gd name="connsiteY27" fmla="*/ 323561 h 405789"/>
                  <a:gd name="connsiteX28" fmla="*/ 323522 w 405789"/>
                  <a:gd name="connsiteY28" fmla="*/ 303985 h 405789"/>
                  <a:gd name="connsiteX29" fmla="*/ 356135 w 405789"/>
                  <a:gd name="connsiteY29" fmla="*/ 336599 h 405789"/>
                  <a:gd name="connsiteX30" fmla="*/ 216725 w 405789"/>
                  <a:gd name="connsiteY30" fmla="*/ 405789 h 405789"/>
                  <a:gd name="connsiteX31" fmla="*/ 189064 w 405789"/>
                  <a:gd name="connsiteY31" fmla="*/ 405789 h 405789"/>
                  <a:gd name="connsiteX32" fmla="*/ 189064 w 405789"/>
                  <a:gd name="connsiteY32" fmla="*/ 359662 h 405789"/>
                  <a:gd name="connsiteX33" fmla="*/ 216725 w 405789"/>
                  <a:gd name="connsiteY33" fmla="*/ 359662 h 405789"/>
                  <a:gd name="connsiteX34" fmla="*/ 216725 w 405789"/>
                  <a:gd name="connsiteY34" fmla="*/ 405789 h 405789"/>
                  <a:gd name="connsiteX35" fmla="*/ 69190 w 405789"/>
                  <a:gd name="connsiteY35" fmla="*/ 356135 h 405789"/>
                  <a:gd name="connsiteX36" fmla="*/ 49614 w 405789"/>
                  <a:gd name="connsiteY36" fmla="*/ 336559 h 405789"/>
                  <a:gd name="connsiteX37" fmla="*/ 82228 w 405789"/>
                  <a:gd name="connsiteY37" fmla="*/ 303945 h 405789"/>
                  <a:gd name="connsiteX38" fmla="*/ 101804 w 405789"/>
                  <a:gd name="connsiteY38" fmla="*/ 323522 h 405789"/>
                  <a:gd name="connsiteX39" fmla="*/ 69190 w 405789"/>
                  <a:gd name="connsiteY39" fmla="*/ 356135 h 405789"/>
                  <a:gd name="connsiteX40" fmla="*/ 0 w 405789"/>
                  <a:gd name="connsiteY40" fmla="*/ 216725 h 405789"/>
                  <a:gd name="connsiteX41" fmla="*/ 0 w 405789"/>
                  <a:gd name="connsiteY41" fmla="*/ 189064 h 405789"/>
                  <a:gd name="connsiteX42" fmla="*/ 46127 w 405789"/>
                  <a:gd name="connsiteY42" fmla="*/ 189064 h 405789"/>
                  <a:gd name="connsiteX43" fmla="*/ 46127 w 405789"/>
                  <a:gd name="connsiteY43" fmla="*/ 216725 h 405789"/>
                  <a:gd name="connsiteX44" fmla="*/ 0 w 405789"/>
                  <a:gd name="connsiteY44" fmla="*/ 216725 h 405789"/>
                  <a:gd name="connsiteX45" fmla="*/ 49654 w 405789"/>
                  <a:gd name="connsiteY45" fmla="*/ 69190 h 405789"/>
                  <a:gd name="connsiteX46" fmla="*/ 69230 w 405789"/>
                  <a:gd name="connsiteY46" fmla="*/ 49614 h 405789"/>
                  <a:gd name="connsiteX47" fmla="*/ 101844 w 405789"/>
                  <a:gd name="connsiteY47" fmla="*/ 82228 h 405789"/>
                  <a:gd name="connsiteX48" fmla="*/ 82267 w 405789"/>
                  <a:gd name="connsiteY48" fmla="*/ 101804 h 405789"/>
                  <a:gd name="connsiteX49" fmla="*/ 49654 w 405789"/>
                  <a:gd name="connsiteY49" fmla="*/ 69190 h 405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405789" h="405789">
                    <a:moveTo>
                      <a:pt x="202895" y="332002"/>
                    </a:moveTo>
                    <a:cubicBezTo>
                      <a:pt x="131604" y="332002"/>
                      <a:pt x="73787" y="274185"/>
                      <a:pt x="73787" y="202895"/>
                    </a:cubicBezTo>
                    <a:cubicBezTo>
                      <a:pt x="73787" y="131604"/>
                      <a:pt x="131604" y="73787"/>
                      <a:pt x="202895" y="73787"/>
                    </a:cubicBezTo>
                    <a:cubicBezTo>
                      <a:pt x="274185" y="73787"/>
                      <a:pt x="332002" y="131604"/>
                      <a:pt x="332002" y="202895"/>
                    </a:cubicBezTo>
                    <a:cubicBezTo>
                      <a:pt x="332002" y="274185"/>
                      <a:pt x="274185" y="332002"/>
                      <a:pt x="202895" y="332002"/>
                    </a:cubicBezTo>
                    <a:close/>
                    <a:moveTo>
                      <a:pt x="202895" y="304342"/>
                    </a:moveTo>
                    <a:cubicBezTo>
                      <a:pt x="258928" y="304342"/>
                      <a:pt x="304342" y="258928"/>
                      <a:pt x="304342" y="202895"/>
                    </a:cubicBezTo>
                    <a:cubicBezTo>
                      <a:pt x="304342" y="146861"/>
                      <a:pt x="258928" y="101447"/>
                      <a:pt x="202895" y="101447"/>
                    </a:cubicBezTo>
                    <a:cubicBezTo>
                      <a:pt x="146861" y="101447"/>
                      <a:pt x="101447" y="146861"/>
                      <a:pt x="101447" y="202895"/>
                    </a:cubicBezTo>
                    <a:cubicBezTo>
                      <a:pt x="101447" y="258928"/>
                      <a:pt x="146861" y="304342"/>
                      <a:pt x="202895" y="304342"/>
                    </a:cubicBezTo>
                    <a:close/>
                    <a:moveTo>
                      <a:pt x="189064" y="0"/>
                    </a:moveTo>
                    <a:lnTo>
                      <a:pt x="216725" y="0"/>
                    </a:lnTo>
                    <a:lnTo>
                      <a:pt x="216725" y="46127"/>
                    </a:lnTo>
                    <a:lnTo>
                      <a:pt x="189064" y="46127"/>
                    </a:lnTo>
                    <a:lnTo>
                      <a:pt x="189064" y="0"/>
                    </a:lnTo>
                    <a:close/>
                    <a:moveTo>
                      <a:pt x="336599" y="49654"/>
                    </a:moveTo>
                    <a:lnTo>
                      <a:pt x="356175" y="69230"/>
                    </a:lnTo>
                    <a:lnTo>
                      <a:pt x="323561" y="101844"/>
                    </a:lnTo>
                    <a:lnTo>
                      <a:pt x="303985" y="82267"/>
                    </a:lnTo>
                    <a:lnTo>
                      <a:pt x="336599" y="49654"/>
                    </a:lnTo>
                    <a:close/>
                    <a:moveTo>
                      <a:pt x="405789" y="189064"/>
                    </a:moveTo>
                    <a:lnTo>
                      <a:pt x="405789" y="216725"/>
                    </a:lnTo>
                    <a:lnTo>
                      <a:pt x="359662" y="216725"/>
                    </a:lnTo>
                    <a:lnTo>
                      <a:pt x="359662" y="189064"/>
                    </a:lnTo>
                    <a:lnTo>
                      <a:pt x="405789" y="189064"/>
                    </a:lnTo>
                    <a:close/>
                    <a:moveTo>
                      <a:pt x="356135" y="336599"/>
                    </a:moveTo>
                    <a:lnTo>
                      <a:pt x="336559" y="356175"/>
                    </a:lnTo>
                    <a:lnTo>
                      <a:pt x="303945" y="323561"/>
                    </a:lnTo>
                    <a:lnTo>
                      <a:pt x="323522" y="303985"/>
                    </a:lnTo>
                    <a:lnTo>
                      <a:pt x="356135" y="336599"/>
                    </a:lnTo>
                    <a:close/>
                    <a:moveTo>
                      <a:pt x="216725" y="405789"/>
                    </a:moveTo>
                    <a:lnTo>
                      <a:pt x="189064" y="405789"/>
                    </a:lnTo>
                    <a:lnTo>
                      <a:pt x="189064" y="359662"/>
                    </a:lnTo>
                    <a:lnTo>
                      <a:pt x="216725" y="359662"/>
                    </a:lnTo>
                    <a:lnTo>
                      <a:pt x="216725" y="405789"/>
                    </a:lnTo>
                    <a:close/>
                    <a:moveTo>
                      <a:pt x="69190" y="356135"/>
                    </a:moveTo>
                    <a:lnTo>
                      <a:pt x="49614" y="336559"/>
                    </a:lnTo>
                    <a:lnTo>
                      <a:pt x="82228" y="303945"/>
                    </a:lnTo>
                    <a:lnTo>
                      <a:pt x="101804" y="323522"/>
                    </a:lnTo>
                    <a:lnTo>
                      <a:pt x="69190" y="356135"/>
                    </a:lnTo>
                    <a:close/>
                    <a:moveTo>
                      <a:pt x="0" y="216725"/>
                    </a:moveTo>
                    <a:lnTo>
                      <a:pt x="0" y="189064"/>
                    </a:lnTo>
                    <a:lnTo>
                      <a:pt x="46127" y="189064"/>
                    </a:lnTo>
                    <a:lnTo>
                      <a:pt x="46127" y="216725"/>
                    </a:lnTo>
                    <a:lnTo>
                      <a:pt x="0" y="216725"/>
                    </a:lnTo>
                    <a:close/>
                    <a:moveTo>
                      <a:pt x="49654" y="69190"/>
                    </a:moveTo>
                    <a:lnTo>
                      <a:pt x="69230" y="49614"/>
                    </a:lnTo>
                    <a:lnTo>
                      <a:pt x="101844" y="82228"/>
                    </a:lnTo>
                    <a:lnTo>
                      <a:pt x="82267" y="101804"/>
                    </a:lnTo>
                    <a:lnTo>
                      <a:pt x="49654" y="69190"/>
                    </a:lnTo>
                    <a:close/>
                  </a:path>
                </a:pathLst>
              </a:custGeom>
              <a:solidFill>
                <a:srgbClr val="616F73"/>
              </a:solidFill>
              <a:ln w="83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DINPro-Medium"/>
                  <a:ea typeface="阿里巴巴普惠体 R"/>
                  <a:cs typeface="+mn-cs"/>
                </a:endParaRPr>
              </a:p>
            </p:txBody>
          </p:sp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xmlns="" id="{2FF881A4-6AFE-416F-AEDB-8DC9D7A853DA}"/>
                  </a:ext>
                </a:extLst>
              </p:cNvPr>
              <p:cNvSpPr/>
              <p:nvPr/>
            </p:nvSpPr>
            <p:spPr>
              <a:xfrm>
                <a:off x="7143750" y="4335706"/>
                <a:ext cx="1367790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16F73"/>
                    </a:solidFill>
                    <a:effectLst/>
                    <a:uLnTx/>
                    <a:uFillTx/>
                    <a:latin typeface="DINPro-Medium"/>
                    <a:ea typeface="阿里巴巴普惠体 R"/>
                    <a:cs typeface="+mn-cs"/>
                  </a:rPr>
                  <a:t>自带</a:t>
                </a:r>
                <a:r>
                  <a:rPr kumimoji="0" lang="en-US" altLang="zh-CN" sz="1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616F73"/>
                    </a:solidFill>
                    <a:effectLst/>
                    <a:uLnTx/>
                    <a:uFillTx/>
                    <a:latin typeface="DINPro-Medium"/>
                    <a:ea typeface="阿里巴巴普惠体 R"/>
                    <a:cs typeface="+mn-cs"/>
                  </a:rPr>
                  <a:t>WiFi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16F73"/>
                    </a:solidFill>
                    <a:effectLst/>
                    <a:uLnTx/>
                    <a:uFillTx/>
                    <a:latin typeface="DINPro-Medium"/>
                    <a:ea typeface="阿里巴巴普惠体 R"/>
                    <a:cs typeface="+mn-cs"/>
                  </a:rPr>
                  <a:t>热点</a:t>
                </a:r>
              </a:p>
            </p:txBody>
          </p:sp>
          <p:sp>
            <p:nvSpPr>
              <p:cNvPr id="92" name="图形 30">
                <a:extLst>
                  <a:ext uri="{FF2B5EF4-FFF2-40B4-BE49-F238E27FC236}">
                    <a16:creationId xmlns:a16="http://schemas.microsoft.com/office/drawing/2014/main" xmlns="" id="{06F22F32-350F-4F59-AF69-40845C13FB3C}"/>
                  </a:ext>
                </a:extLst>
              </p:cNvPr>
              <p:cNvSpPr/>
              <p:nvPr/>
            </p:nvSpPr>
            <p:spPr>
              <a:xfrm>
                <a:off x="7603104" y="3825878"/>
                <a:ext cx="449081" cy="370516"/>
              </a:xfrm>
              <a:custGeom>
                <a:avLst/>
                <a:gdLst>
                  <a:gd name="connsiteX0" fmla="*/ 552123 w 558150"/>
                  <a:gd name="connsiteY0" fmla="*/ 113318 h 460503"/>
                  <a:gd name="connsiteX1" fmla="*/ 424339 w 558150"/>
                  <a:gd name="connsiteY1" fmla="*/ 28631 h 460503"/>
                  <a:gd name="connsiteX2" fmla="*/ 279075 w 558150"/>
                  <a:gd name="connsiteY2" fmla="*/ 0 h 460503"/>
                  <a:gd name="connsiteX3" fmla="*/ 134113 w 558150"/>
                  <a:gd name="connsiteY3" fmla="*/ 28631 h 460503"/>
                  <a:gd name="connsiteX4" fmla="*/ 6028 w 558150"/>
                  <a:gd name="connsiteY4" fmla="*/ 113318 h 460503"/>
                  <a:gd name="connsiteX5" fmla="*/ 0 w 558150"/>
                  <a:gd name="connsiteY5" fmla="*/ 128387 h 460503"/>
                  <a:gd name="connsiteX6" fmla="*/ 6329 w 558150"/>
                  <a:gd name="connsiteY6" fmla="*/ 143757 h 460503"/>
                  <a:gd name="connsiteX7" fmla="*/ 21699 w 558150"/>
                  <a:gd name="connsiteY7" fmla="*/ 150086 h 460503"/>
                  <a:gd name="connsiteX8" fmla="*/ 36768 w 558150"/>
                  <a:gd name="connsiteY8" fmla="*/ 143455 h 460503"/>
                  <a:gd name="connsiteX9" fmla="*/ 150086 w 558150"/>
                  <a:gd name="connsiteY9" fmla="*/ 69015 h 460503"/>
                  <a:gd name="connsiteX10" fmla="*/ 279075 w 558150"/>
                  <a:gd name="connsiteY10" fmla="*/ 43398 h 460503"/>
                  <a:gd name="connsiteX11" fmla="*/ 408064 w 558150"/>
                  <a:gd name="connsiteY11" fmla="*/ 69015 h 460503"/>
                  <a:gd name="connsiteX12" fmla="*/ 521382 w 558150"/>
                  <a:gd name="connsiteY12" fmla="*/ 143455 h 460503"/>
                  <a:gd name="connsiteX13" fmla="*/ 536451 w 558150"/>
                  <a:gd name="connsiteY13" fmla="*/ 150086 h 460503"/>
                  <a:gd name="connsiteX14" fmla="*/ 551821 w 558150"/>
                  <a:gd name="connsiteY14" fmla="*/ 143757 h 460503"/>
                  <a:gd name="connsiteX15" fmla="*/ 558150 w 558150"/>
                  <a:gd name="connsiteY15" fmla="*/ 128387 h 460503"/>
                  <a:gd name="connsiteX16" fmla="*/ 552123 w 558150"/>
                  <a:gd name="connsiteY16" fmla="*/ 113318 h 460503"/>
                  <a:gd name="connsiteX17" fmla="*/ 88002 w 558150"/>
                  <a:gd name="connsiteY17" fmla="*/ 206142 h 460503"/>
                  <a:gd name="connsiteX18" fmla="*/ 81975 w 558150"/>
                  <a:gd name="connsiteY18" fmla="*/ 221813 h 460503"/>
                  <a:gd name="connsiteX19" fmla="*/ 88303 w 558150"/>
                  <a:gd name="connsiteY19" fmla="*/ 237184 h 460503"/>
                  <a:gd name="connsiteX20" fmla="*/ 103674 w 558150"/>
                  <a:gd name="connsiteY20" fmla="*/ 243513 h 460503"/>
                  <a:gd name="connsiteX21" fmla="*/ 118743 w 558150"/>
                  <a:gd name="connsiteY21" fmla="*/ 236882 h 460503"/>
                  <a:gd name="connsiteX22" fmla="*/ 193785 w 558150"/>
                  <a:gd name="connsiteY22" fmla="*/ 187456 h 460503"/>
                  <a:gd name="connsiteX23" fmla="*/ 279075 w 558150"/>
                  <a:gd name="connsiteY23" fmla="*/ 170579 h 460503"/>
                  <a:gd name="connsiteX24" fmla="*/ 364365 w 558150"/>
                  <a:gd name="connsiteY24" fmla="*/ 187456 h 460503"/>
                  <a:gd name="connsiteX25" fmla="*/ 439408 w 558150"/>
                  <a:gd name="connsiteY25" fmla="*/ 236882 h 460503"/>
                  <a:gd name="connsiteX26" fmla="*/ 454476 w 558150"/>
                  <a:gd name="connsiteY26" fmla="*/ 243513 h 460503"/>
                  <a:gd name="connsiteX27" fmla="*/ 469847 w 558150"/>
                  <a:gd name="connsiteY27" fmla="*/ 237184 h 460503"/>
                  <a:gd name="connsiteX28" fmla="*/ 476176 w 558150"/>
                  <a:gd name="connsiteY28" fmla="*/ 221813 h 460503"/>
                  <a:gd name="connsiteX29" fmla="*/ 470148 w 558150"/>
                  <a:gd name="connsiteY29" fmla="*/ 206142 h 460503"/>
                  <a:gd name="connsiteX30" fmla="*/ 348693 w 558150"/>
                  <a:gd name="connsiteY30" fmla="*/ 135921 h 460503"/>
                  <a:gd name="connsiteX31" fmla="*/ 209457 w 558150"/>
                  <a:gd name="connsiteY31" fmla="*/ 135921 h 460503"/>
                  <a:gd name="connsiteX32" fmla="*/ 88002 w 558150"/>
                  <a:gd name="connsiteY32" fmla="*/ 206142 h 460503"/>
                  <a:gd name="connsiteX33" fmla="*/ 388776 w 558150"/>
                  <a:gd name="connsiteY33" fmla="*/ 304993 h 460503"/>
                  <a:gd name="connsiteX34" fmla="*/ 279678 w 558150"/>
                  <a:gd name="connsiteY34" fmla="*/ 259787 h 460503"/>
                  <a:gd name="connsiteX35" fmla="*/ 170579 w 558150"/>
                  <a:gd name="connsiteY35" fmla="*/ 304993 h 460503"/>
                  <a:gd name="connsiteX36" fmla="*/ 163949 w 558150"/>
                  <a:gd name="connsiteY36" fmla="*/ 320665 h 460503"/>
                  <a:gd name="connsiteX37" fmla="*/ 170278 w 558150"/>
                  <a:gd name="connsiteY37" fmla="*/ 336035 h 460503"/>
                  <a:gd name="connsiteX38" fmla="*/ 185648 w 558150"/>
                  <a:gd name="connsiteY38" fmla="*/ 342364 h 460503"/>
                  <a:gd name="connsiteX39" fmla="*/ 201320 w 558150"/>
                  <a:gd name="connsiteY39" fmla="*/ 335734 h 460503"/>
                  <a:gd name="connsiteX40" fmla="*/ 279678 w 558150"/>
                  <a:gd name="connsiteY40" fmla="*/ 303185 h 460503"/>
                  <a:gd name="connsiteX41" fmla="*/ 358036 w 558150"/>
                  <a:gd name="connsiteY41" fmla="*/ 335734 h 460503"/>
                  <a:gd name="connsiteX42" fmla="*/ 359844 w 558150"/>
                  <a:gd name="connsiteY42" fmla="*/ 337542 h 460503"/>
                  <a:gd name="connsiteX43" fmla="*/ 374913 w 558150"/>
                  <a:gd name="connsiteY43" fmla="*/ 344172 h 460503"/>
                  <a:gd name="connsiteX44" fmla="*/ 390283 w 558150"/>
                  <a:gd name="connsiteY44" fmla="*/ 337542 h 460503"/>
                  <a:gd name="connsiteX45" fmla="*/ 396612 w 558150"/>
                  <a:gd name="connsiteY45" fmla="*/ 322172 h 460503"/>
                  <a:gd name="connsiteX46" fmla="*/ 390585 w 558150"/>
                  <a:gd name="connsiteY46" fmla="*/ 306802 h 460503"/>
                  <a:gd name="connsiteX47" fmla="*/ 388776 w 558150"/>
                  <a:gd name="connsiteY47" fmla="*/ 304993 h 460503"/>
                  <a:gd name="connsiteX48" fmla="*/ 247129 w 558150"/>
                  <a:gd name="connsiteY48" fmla="*/ 427955 h 460503"/>
                  <a:gd name="connsiteX49" fmla="*/ 256773 w 558150"/>
                  <a:gd name="connsiteY49" fmla="*/ 450860 h 460503"/>
                  <a:gd name="connsiteX50" fmla="*/ 279678 w 558150"/>
                  <a:gd name="connsiteY50" fmla="*/ 460504 h 460503"/>
                  <a:gd name="connsiteX51" fmla="*/ 302582 w 558150"/>
                  <a:gd name="connsiteY51" fmla="*/ 450860 h 460503"/>
                  <a:gd name="connsiteX52" fmla="*/ 312227 w 558150"/>
                  <a:gd name="connsiteY52" fmla="*/ 427955 h 460503"/>
                  <a:gd name="connsiteX53" fmla="*/ 302582 w 558150"/>
                  <a:gd name="connsiteY53" fmla="*/ 405051 h 460503"/>
                  <a:gd name="connsiteX54" fmla="*/ 279678 w 558150"/>
                  <a:gd name="connsiteY54" fmla="*/ 395407 h 460503"/>
                  <a:gd name="connsiteX55" fmla="*/ 256773 w 558150"/>
                  <a:gd name="connsiteY55" fmla="*/ 405051 h 460503"/>
                  <a:gd name="connsiteX56" fmla="*/ 247129 w 558150"/>
                  <a:gd name="connsiteY56" fmla="*/ 427955 h 460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558150" h="460503">
                    <a:moveTo>
                      <a:pt x="552123" y="113318"/>
                    </a:moveTo>
                    <a:cubicBezTo>
                      <a:pt x="515154" y="75947"/>
                      <a:pt x="472559" y="47718"/>
                      <a:pt x="424339" y="28631"/>
                    </a:cubicBezTo>
                    <a:cubicBezTo>
                      <a:pt x="376118" y="9543"/>
                      <a:pt x="327697" y="0"/>
                      <a:pt x="279075" y="0"/>
                    </a:cubicBezTo>
                    <a:cubicBezTo>
                      <a:pt x="230453" y="0"/>
                      <a:pt x="182132" y="9543"/>
                      <a:pt x="134113" y="28631"/>
                    </a:cubicBezTo>
                    <a:cubicBezTo>
                      <a:pt x="86093" y="47718"/>
                      <a:pt x="43398" y="75947"/>
                      <a:pt x="6028" y="113318"/>
                    </a:cubicBezTo>
                    <a:cubicBezTo>
                      <a:pt x="2009" y="117336"/>
                      <a:pt x="0" y="122359"/>
                      <a:pt x="0" y="128387"/>
                    </a:cubicBezTo>
                    <a:cubicBezTo>
                      <a:pt x="0" y="134414"/>
                      <a:pt x="2110" y="139538"/>
                      <a:pt x="6329" y="143757"/>
                    </a:cubicBezTo>
                    <a:cubicBezTo>
                      <a:pt x="10548" y="147976"/>
                      <a:pt x="15672" y="150086"/>
                      <a:pt x="21699" y="150086"/>
                    </a:cubicBezTo>
                    <a:cubicBezTo>
                      <a:pt x="27727" y="150086"/>
                      <a:pt x="32749" y="147875"/>
                      <a:pt x="36768" y="143455"/>
                    </a:cubicBezTo>
                    <a:cubicBezTo>
                      <a:pt x="69719" y="110907"/>
                      <a:pt x="107491" y="86093"/>
                      <a:pt x="150086" y="69015"/>
                    </a:cubicBezTo>
                    <a:cubicBezTo>
                      <a:pt x="192681" y="51938"/>
                      <a:pt x="235677" y="43398"/>
                      <a:pt x="279075" y="43398"/>
                    </a:cubicBezTo>
                    <a:cubicBezTo>
                      <a:pt x="322473" y="43398"/>
                      <a:pt x="365470" y="51938"/>
                      <a:pt x="408064" y="69015"/>
                    </a:cubicBezTo>
                    <a:cubicBezTo>
                      <a:pt x="450659" y="86093"/>
                      <a:pt x="488431" y="110907"/>
                      <a:pt x="521382" y="143455"/>
                    </a:cubicBezTo>
                    <a:cubicBezTo>
                      <a:pt x="525401" y="147875"/>
                      <a:pt x="530423" y="150086"/>
                      <a:pt x="536451" y="150086"/>
                    </a:cubicBezTo>
                    <a:cubicBezTo>
                      <a:pt x="542479" y="150086"/>
                      <a:pt x="547602" y="147976"/>
                      <a:pt x="551821" y="143757"/>
                    </a:cubicBezTo>
                    <a:cubicBezTo>
                      <a:pt x="556041" y="139538"/>
                      <a:pt x="558150" y="134414"/>
                      <a:pt x="558150" y="128387"/>
                    </a:cubicBezTo>
                    <a:cubicBezTo>
                      <a:pt x="558150" y="122359"/>
                      <a:pt x="556141" y="117336"/>
                      <a:pt x="552123" y="113318"/>
                    </a:cubicBezTo>
                    <a:close/>
                    <a:moveTo>
                      <a:pt x="88002" y="206142"/>
                    </a:moveTo>
                    <a:cubicBezTo>
                      <a:pt x="83984" y="210562"/>
                      <a:pt x="81975" y="215786"/>
                      <a:pt x="81975" y="221813"/>
                    </a:cubicBezTo>
                    <a:cubicBezTo>
                      <a:pt x="81975" y="227841"/>
                      <a:pt x="84084" y="232964"/>
                      <a:pt x="88303" y="237184"/>
                    </a:cubicBezTo>
                    <a:cubicBezTo>
                      <a:pt x="92523" y="241403"/>
                      <a:pt x="97646" y="243513"/>
                      <a:pt x="103674" y="243513"/>
                    </a:cubicBezTo>
                    <a:cubicBezTo>
                      <a:pt x="109701" y="243513"/>
                      <a:pt x="114724" y="241302"/>
                      <a:pt x="118743" y="236882"/>
                    </a:cubicBezTo>
                    <a:cubicBezTo>
                      <a:pt x="140442" y="215183"/>
                      <a:pt x="165456" y="198708"/>
                      <a:pt x="193785" y="187456"/>
                    </a:cubicBezTo>
                    <a:cubicBezTo>
                      <a:pt x="222115" y="176205"/>
                      <a:pt x="250545" y="170579"/>
                      <a:pt x="279075" y="170579"/>
                    </a:cubicBezTo>
                    <a:cubicBezTo>
                      <a:pt x="307605" y="170579"/>
                      <a:pt x="336035" y="176205"/>
                      <a:pt x="364365" y="187456"/>
                    </a:cubicBezTo>
                    <a:cubicBezTo>
                      <a:pt x="392694" y="198708"/>
                      <a:pt x="417708" y="215183"/>
                      <a:pt x="439408" y="236882"/>
                    </a:cubicBezTo>
                    <a:cubicBezTo>
                      <a:pt x="443426" y="241302"/>
                      <a:pt x="448449" y="243513"/>
                      <a:pt x="454476" y="243513"/>
                    </a:cubicBezTo>
                    <a:cubicBezTo>
                      <a:pt x="460504" y="243513"/>
                      <a:pt x="465627" y="241403"/>
                      <a:pt x="469847" y="237184"/>
                    </a:cubicBezTo>
                    <a:cubicBezTo>
                      <a:pt x="474066" y="232964"/>
                      <a:pt x="476176" y="227841"/>
                      <a:pt x="476176" y="221813"/>
                    </a:cubicBezTo>
                    <a:cubicBezTo>
                      <a:pt x="476176" y="215786"/>
                      <a:pt x="474167" y="210562"/>
                      <a:pt x="470148" y="206142"/>
                    </a:cubicBezTo>
                    <a:cubicBezTo>
                      <a:pt x="435590" y="171584"/>
                      <a:pt x="395105" y="148177"/>
                      <a:pt x="348693" y="135921"/>
                    </a:cubicBezTo>
                    <a:cubicBezTo>
                      <a:pt x="302281" y="123665"/>
                      <a:pt x="255869" y="123665"/>
                      <a:pt x="209457" y="135921"/>
                    </a:cubicBezTo>
                    <a:cubicBezTo>
                      <a:pt x="163045" y="148177"/>
                      <a:pt x="122560" y="171584"/>
                      <a:pt x="88002" y="206142"/>
                    </a:cubicBezTo>
                    <a:close/>
                    <a:moveTo>
                      <a:pt x="388776" y="304993"/>
                    </a:moveTo>
                    <a:cubicBezTo>
                      <a:pt x="358639" y="274856"/>
                      <a:pt x="322273" y="259787"/>
                      <a:pt x="279678" y="259787"/>
                    </a:cubicBezTo>
                    <a:cubicBezTo>
                      <a:pt x="237083" y="259787"/>
                      <a:pt x="200717" y="274856"/>
                      <a:pt x="170579" y="304993"/>
                    </a:cubicBezTo>
                    <a:cubicBezTo>
                      <a:pt x="166159" y="309413"/>
                      <a:pt x="163949" y="314638"/>
                      <a:pt x="163949" y="320665"/>
                    </a:cubicBezTo>
                    <a:cubicBezTo>
                      <a:pt x="163949" y="326693"/>
                      <a:pt x="166059" y="331816"/>
                      <a:pt x="170278" y="336035"/>
                    </a:cubicBezTo>
                    <a:cubicBezTo>
                      <a:pt x="174497" y="340255"/>
                      <a:pt x="179621" y="342364"/>
                      <a:pt x="185648" y="342364"/>
                    </a:cubicBezTo>
                    <a:cubicBezTo>
                      <a:pt x="191676" y="342364"/>
                      <a:pt x="196900" y="340154"/>
                      <a:pt x="201320" y="335734"/>
                    </a:cubicBezTo>
                    <a:cubicBezTo>
                      <a:pt x="223019" y="314035"/>
                      <a:pt x="249138" y="303185"/>
                      <a:pt x="279678" y="303185"/>
                    </a:cubicBezTo>
                    <a:cubicBezTo>
                      <a:pt x="310218" y="303185"/>
                      <a:pt x="336337" y="314035"/>
                      <a:pt x="358036" y="335734"/>
                    </a:cubicBezTo>
                    <a:lnTo>
                      <a:pt x="359844" y="337542"/>
                    </a:lnTo>
                    <a:cubicBezTo>
                      <a:pt x="363863" y="341962"/>
                      <a:pt x="368885" y="344172"/>
                      <a:pt x="374913" y="344172"/>
                    </a:cubicBezTo>
                    <a:cubicBezTo>
                      <a:pt x="380940" y="344172"/>
                      <a:pt x="386064" y="341962"/>
                      <a:pt x="390283" y="337542"/>
                    </a:cubicBezTo>
                    <a:cubicBezTo>
                      <a:pt x="394502" y="333122"/>
                      <a:pt x="396612" y="327999"/>
                      <a:pt x="396612" y="322172"/>
                    </a:cubicBezTo>
                    <a:cubicBezTo>
                      <a:pt x="396612" y="316345"/>
                      <a:pt x="394603" y="311222"/>
                      <a:pt x="390585" y="306802"/>
                    </a:cubicBezTo>
                    <a:cubicBezTo>
                      <a:pt x="389379" y="305998"/>
                      <a:pt x="388776" y="305396"/>
                      <a:pt x="388776" y="304993"/>
                    </a:cubicBezTo>
                    <a:close/>
                    <a:moveTo>
                      <a:pt x="247129" y="427955"/>
                    </a:moveTo>
                    <a:cubicBezTo>
                      <a:pt x="247129" y="436796"/>
                      <a:pt x="250344" y="444430"/>
                      <a:pt x="256773" y="450860"/>
                    </a:cubicBezTo>
                    <a:cubicBezTo>
                      <a:pt x="263203" y="457290"/>
                      <a:pt x="270837" y="460504"/>
                      <a:pt x="279678" y="460504"/>
                    </a:cubicBezTo>
                    <a:cubicBezTo>
                      <a:pt x="288518" y="460504"/>
                      <a:pt x="296153" y="457290"/>
                      <a:pt x="302582" y="450860"/>
                    </a:cubicBezTo>
                    <a:cubicBezTo>
                      <a:pt x="309012" y="444430"/>
                      <a:pt x="312227" y="436796"/>
                      <a:pt x="312227" y="427955"/>
                    </a:cubicBezTo>
                    <a:cubicBezTo>
                      <a:pt x="312227" y="419115"/>
                      <a:pt x="309012" y="411480"/>
                      <a:pt x="302582" y="405051"/>
                    </a:cubicBezTo>
                    <a:cubicBezTo>
                      <a:pt x="296153" y="398621"/>
                      <a:pt x="288518" y="395407"/>
                      <a:pt x="279678" y="395407"/>
                    </a:cubicBezTo>
                    <a:cubicBezTo>
                      <a:pt x="270837" y="395407"/>
                      <a:pt x="263203" y="398621"/>
                      <a:pt x="256773" y="405051"/>
                    </a:cubicBezTo>
                    <a:cubicBezTo>
                      <a:pt x="250344" y="411480"/>
                      <a:pt x="247129" y="419115"/>
                      <a:pt x="247129" y="427955"/>
                    </a:cubicBezTo>
                    <a:close/>
                  </a:path>
                </a:pathLst>
              </a:custGeom>
              <a:solidFill>
                <a:srgbClr val="616F73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DINPro-Medium"/>
                  <a:ea typeface="阿里巴巴普惠体 R"/>
                  <a:cs typeface="+mn-cs"/>
                </a:endParaRPr>
              </a:p>
            </p:txBody>
          </p:sp>
        </p:grp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xmlns="" id="{94C1E69B-D7AC-48BF-8936-7E36190627A8}"/>
                </a:ext>
              </a:extLst>
            </p:cNvPr>
            <p:cNvCxnSpPr>
              <a:cxnSpLocks/>
            </p:cNvCxnSpPr>
            <p:nvPr/>
          </p:nvCxnSpPr>
          <p:spPr>
            <a:xfrm>
              <a:off x="8912690" y="2212572"/>
              <a:ext cx="0" cy="3873500"/>
            </a:xfrm>
            <a:prstGeom prst="line">
              <a:avLst/>
            </a:prstGeom>
            <a:ln>
              <a:solidFill>
                <a:srgbClr val="616F73">
                  <a:alpha val="25000"/>
                </a:srgb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3EA87B10-9035-40B9-B54D-625F7F34D770}"/>
                </a:ext>
              </a:extLst>
            </p:cNvPr>
            <p:cNvCxnSpPr>
              <a:cxnSpLocks/>
            </p:cNvCxnSpPr>
            <p:nvPr/>
          </p:nvCxnSpPr>
          <p:spPr>
            <a:xfrm>
              <a:off x="6721953" y="3505432"/>
              <a:ext cx="4371497" cy="0"/>
            </a:xfrm>
            <a:prstGeom prst="line">
              <a:avLst/>
            </a:prstGeom>
            <a:ln>
              <a:solidFill>
                <a:srgbClr val="616F73">
                  <a:alpha val="25000"/>
                </a:srgb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EEAB855A-F7CE-4F17-A18B-BD8558D87EEA}"/>
                </a:ext>
              </a:extLst>
            </p:cNvPr>
            <p:cNvCxnSpPr>
              <a:cxnSpLocks/>
            </p:cNvCxnSpPr>
            <p:nvPr/>
          </p:nvCxnSpPr>
          <p:spPr>
            <a:xfrm>
              <a:off x="6721953" y="4795752"/>
              <a:ext cx="4390547" cy="0"/>
            </a:xfrm>
            <a:prstGeom prst="line">
              <a:avLst/>
            </a:prstGeom>
            <a:ln>
              <a:solidFill>
                <a:srgbClr val="616F73">
                  <a:alpha val="25000"/>
                </a:srgb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xmlns="" id="{65B545E3-00ED-49BF-B9F0-F930707DC64C}"/>
                </a:ext>
              </a:extLst>
            </p:cNvPr>
            <p:cNvSpPr/>
            <p:nvPr/>
          </p:nvSpPr>
          <p:spPr>
            <a:xfrm>
              <a:off x="6721953" y="1228725"/>
              <a:ext cx="4381475" cy="983847"/>
            </a:xfrm>
            <a:prstGeom prst="rect">
              <a:avLst/>
            </a:prstGeom>
            <a:gradFill>
              <a:gsLst>
                <a:gs pos="0">
                  <a:srgbClr val="616F73"/>
                </a:gs>
                <a:gs pos="100000">
                  <a:srgbClr val="3F4950"/>
                </a:gs>
              </a:gsLst>
              <a:lin ang="81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0" rIns="0" bIns="36000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xmlns="" id="{D12E4CC1-17C5-46E5-AA40-3F69805E0DDB}"/>
                </a:ext>
              </a:extLst>
            </p:cNvPr>
            <p:cNvSpPr/>
            <p:nvPr/>
          </p:nvSpPr>
          <p:spPr>
            <a:xfrm>
              <a:off x="7213507" y="1402393"/>
              <a:ext cx="3398366" cy="43088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B"/>
                  <a:ea typeface="阿里巴巴普惠体 B"/>
                  <a:cs typeface="+mn-cs"/>
                </a:rPr>
                <a:t>明基智能投影机 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B"/>
                  <a:ea typeface="阿里巴巴普惠体 B"/>
                  <a:cs typeface="+mn-cs"/>
                </a:rPr>
                <a:t>E540</a:t>
              </a: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3E21BE6B-B46C-4D5C-AEA1-785D0A7EBDF0}"/>
                </a:ext>
              </a:extLst>
            </p:cNvPr>
            <p:cNvGrpSpPr/>
            <p:nvPr/>
          </p:nvGrpSpPr>
          <p:grpSpPr>
            <a:xfrm>
              <a:off x="8220359" y="1991099"/>
              <a:ext cx="1384663" cy="0"/>
              <a:chOff x="6734543" y="1991099"/>
              <a:chExt cx="1384663" cy="0"/>
            </a:xfrm>
          </p:grpSpPr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xmlns="" id="{47A26FF0-9BCD-451B-A0EC-CE2938691D0F}"/>
                  </a:ext>
                </a:extLst>
              </p:cNvPr>
              <p:cNvCxnSpPr/>
              <p:nvPr/>
            </p:nvCxnSpPr>
            <p:spPr>
              <a:xfrm>
                <a:off x="7025101" y="1991099"/>
                <a:ext cx="769620" cy="0"/>
              </a:xfrm>
              <a:prstGeom prst="line">
                <a:avLst/>
              </a:prstGeom>
              <a:ln w="22225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xmlns="" id="{9F84D476-1638-4E3D-9547-E7862B7E28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54683" y="1991099"/>
                <a:ext cx="264523" cy="0"/>
              </a:xfrm>
              <a:prstGeom prst="line">
                <a:avLst/>
              </a:prstGeom>
              <a:ln w="28575" cap="rnd">
                <a:solidFill>
                  <a:schemeClr val="bg1"/>
                </a:solidFill>
                <a:prstDash val="sysDot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xmlns="" id="{2C92212C-9773-4152-B589-869DC63F77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34543" y="1991099"/>
                <a:ext cx="264523" cy="0"/>
              </a:xfrm>
              <a:prstGeom prst="line">
                <a:avLst/>
              </a:prstGeom>
              <a:ln w="28575" cap="rnd">
                <a:solidFill>
                  <a:schemeClr val="bg1"/>
                </a:solidFill>
                <a:prstDash val="sysDot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267834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游戏机, 水, 电脑, 男人&#10;&#10;描述已自动生成">
            <a:extLst>
              <a:ext uri="{FF2B5EF4-FFF2-40B4-BE49-F238E27FC236}">
                <a16:creationId xmlns:a16="http://schemas.microsoft.com/office/drawing/2014/main" xmlns="" id="{391C4FE3-1C6C-4EA3-8385-2DC60933A6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34" name="图片 33" descr="图片包含 室内, 桌子, 窗户, 电脑&#10;&#10;描述已自动生成">
            <a:extLst>
              <a:ext uri="{FF2B5EF4-FFF2-40B4-BE49-F238E27FC236}">
                <a16:creationId xmlns:a16="http://schemas.microsoft.com/office/drawing/2014/main" xmlns="" id="{BD82FD57-812D-43FF-9F16-376B10E257D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5615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A6A43914-2FCC-4F53-8180-AFA874A92D07}"/>
              </a:ext>
            </a:extLst>
          </p:cNvPr>
          <p:cNvGrpSpPr/>
          <p:nvPr/>
        </p:nvGrpSpPr>
        <p:grpSpPr>
          <a:xfrm>
            <a:off x="4412052" y="626432"/>
            <a:ext cx="7305678" cy="6260196"/>
            <a:chOff x="4297752" y="626432"/>
            <a:chExt cx="7305678" cy="6260196"/>
          </a:xfrm>
          <a:effectLst>
            <a:outerShdw blurRad="254000" dist="482600" dir="7800000" algn="tr" rotWithShape="0">
              <a:srgbClr val="576469">
                <a:alpha val="22000"/>
              </a:srgbClr>
            </a:outerShdw>
          </a:effectLst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4FB1F5C1-4549-48FB-AC85-10352C79863E}"/>
                </a:ext>
              </a:extLst>
            </p:cNvPr>
            <p:cNvSpPr/>
            <p:nvPr/>
          </p:nvSpPr>
          <p:spPr>
            <a:xfrm flipH="1">
              <a:off x="4297754" y="2124126"/>
              <a:ext cx="7305676" cy="4762501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ECE566EE-FE96-480B-84A5-D8484829CC75}"/>
                </a:ext>
              </a:extLst>
            </p:cNvPr>
            <p:cNvSpPr/>
            <p:nvPr/>
          </p:nvSpPr>
          <p:spPr>
            <a:xfrm flipH="1">
              <a:off x="4297752" y="626432"/>
              <a:ext cx="7305675" cy="1899328"/>
            </a:xfrm>
            <a:prstGeom prst="rect">
              <a:avLst/>
            </a:prstGeom>
            <a:gradFill flip="none" rotWithShape="1">
              <a:gsLst>
                <a:gs pos="0">
                  <a:srgbClr val="3ABECA"/>
                </a:gs>
                <a:gs pos="100000">
                  <a:srgbClr val="4ADCAF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xmlns="" id="{214A7E21-5469-47C2-A08D-349CBEA8ECDF}"/>
                </a:ext>
              </a:extLst>
            </p:cNvPr>
            <p:cNvSpPr/>
            <p:nvPr/>
          </p:nvSpPr>
          <p:spPr>
            <a:xfrm>
              <a:off x="4297753" y="5634137"/>
              <a:ext cx="7305672" cy="1252491"/>
            </a:xfrm>
            <a:custGeom>
              <a:avLst/>
              <a:gdLst>
                <a:gd name="connsiteX0" fmla="*/ 6628029 w 7305672"/>
                <a:gd name="connsiteY0" fmla="*/ 0 h 1252491"/>
                <a:gd name="connsiteX1" fmla="*/ 7305672 w 7305672"/>
                <a:gd name="connsiteY1" fmla="*/ 0 h 1252491"/>
                <a:gd name="connsiteX2" fmla="*/ 7305672 w 7305672"/>
                <a:gd name="connsiteY2" fmla="*/ 1252490 h 1252491"/>
                <a:gd name="connsiteX3" fmla="*/ 6628029 w 7305672"/>
                <a:gd name="connsiteY3" fmla="*/ 1252490 h 1252491"/>
                <a:gd name="connsiteX4" fmla="*/ 6628029 w 7305672"/>
                <a:gd name="connsiteY4" fmla="*/ 1252491 h 1252491"/>
                <a:gd name="connsiteX5" fmla="*/ 0 w 7305672"/>
                <a:gd name="connsiteY5" fmla="*/ 1252491 h 1252491"/>
                <a:gd name="connsiteX6" fmla="*/ 0 w 7305672"/>
                <a:gd name="connsiteY6" fmla="*/ 1071464 h 1252491"/>
                <a:gd name="connsiteX7" fmla="*/ 4006014 w 7305672"/>
                <a:gd name="connsiteY7" fmla="*/ 1071464 h 1252491"/>
                <a:gd name="connsiteX8" fmla="*/ 4571184 w 7305672"/>
                <a:gd name="connsiteY8" fmla="*/ 4664 h 1252491"/>
                <a:gd name="connsiteX9" fmla="*/ 6628029 w 7305672"/>
                <a:gd name="connsiteY9" fmla="*/ 4664 h 1252491"/>
                <a:gd name="connsiteX0" fmla="*/ 6628029 w 7305672"/>
                <a:gd name="connsiteY0" fmla="*/ 4664 h 1252491"/>
                <a:gd name="connsiteX1" fmla="*/ 7305672 w 7305672"/>
                <a:gd name="connsiteY1" fmla="*/ 0 h 1252491"/>
                <a:gd name="connsiteX2" fmla="*/ 7305672 w 7305672"/>
                <a:gd name="connsiteY2" fmla="*/ 1252490 h 1252491"/>
                <a:gd name="connsiteX3" fmla="*/ 6628029 w 7305672"/>
                <a:gd name="connsiteY3" fmla="*/ 1252490 h 1252491"/>
                <a:gd name="connsiteX4" fmla="*/ 6628029 w 7305672"/>
                <a:gd name="connsiteY4" fmla="*/ 1252491 h 1252491"/>
                <a:gd name="connsiteX5" fmla="*/ 0 w 7305672"/>
                <a:gd name="connsiteY5" fmla="*/ 1252491 h 1252491"/>
                <a:gd name="connsiteX6" fmla="*/ 0 w 7305672"/>
                <a:gd name="connsiteY6" fmla="*/ 1071464 h 1252491"/>
                <a:gd name="connsiteX7" fmla="*/ 4006014 w 7305672"/>
                <a:gd name="connsiteY7" fmla="*/ 1071464 h 1252491"/>
                <a:gd name="connsiteX8" fmla="*/ 4571184 w 7305672"/>
                <a:gd name="connsiteY8" fmla="*/ 4664 h 1252491"/>
                <a:gd name="connsiteX9" fmla="*/ 6628029 w 7305672"/>
                <a:gd name="connsiteY9" fmla="*/ 4664 h 1252491"/>
                <a:gd name="connsiteX0" fmla="*/ 4571184 w 7305672"/>
                <a:gd name="connsiteY0" fmla="*/ 4664 h 1252491"/>
                <a:gd name="connsiteX1" fmla="*/ 7305672 w 7305672"/>
                <a:gd name="connsiteY1" fmla="*/ 0 h 1252491"/>
                <a:gd name="connsiteX2" fmla="*/ 7305672 w 7305672"/>
                <a:gd name="connsiteY2" fmla="*/ 1252490 h 1252491"/>
                <a:gd name="connsiteX3" fmla="*/ 6628029 w 7305672"/>
                <a:gd name="connsiteY3" fmla="*/ 1252490 h 1252491"/>
                <a:gd name="connsiteX4" fmla="*/ 6628029 w 7305672"/>
                <a:gd name="connsiteY4" fmla="*/ 1252491 h 1252491"/>
                <a:gd name="connsiteX5" fmla="*/ 0 w 7305672"/>
                <a:gd name="connsiteY5" fmla="*/ 1252491 h 1252491"/>
                <a:gd name="connsiteX6" fmla="*/ 0 w 7305672"/>
                <a:gd name="connsiteY6" fmla="*/ 1071464 h 1252491"/>
                <a:gd name="connsiteX7" fmla="*/ 4006014 w 7305672"/>
                <a:gd name="connsiteY7" fmla="*/ 1071464 h 1252491"/>
                <a:gd name="connsiteX8" fmla="*/ 4571184 w 7305672"/>
                <a:gd name="connsiteY8" fmla="*/ 4664 h 1252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05672" h="1252491">
                  <a:moveTo>
                    <a:pt x="4571184" y="4664"/>
                  </a:moveTo>
                  <a:lnTo>
                    <a:pt x="7305672" y="0"/>
                  </a:lnTo>
                  <a:lnTo>
                    <a:pt x="7305672" y="1252490"/>
                  </a:lnTo>
                  <a:lnTo>
                    <a:pt x="6628029" y="1252490"/>
                  </a:lnTo>
                  <a:lnTo>
                    <a:pt x="6628029" y="1252491"/>
                  </a:lnTo>
                  <a:lnTo>
                    <a:pt x="0" y="1252491"/>
                  </a:lnTo>
                  <a:lnTo>
                    <a:pt x="0" y="1071464"/>
                  </a:lnTo>
                  <a:lnTo>
                    <a:pt x="4006014" y="1071464"/>
                  </a:lnTo>
                  <a:lnTo>
                    <a:pt x="4571184" y="466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ABECA"/>
                </a:gs>
                <a:gs pos="100000">
                  <a:srgbClr val="4ADCAF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3" name="图片 22" descr="图片包含 电子, 投影仪, 室内, 桌子&#10;&#10;描述已自动生成">
            <a:extLst>
              <a:ext uri="{FF2B5EF4-FFF2-40B4-BE49-F238E27FC236}">
                <a16:creationId xmlns:a16="http://schemas.microsoft.com/office/drawing/2014/main" xmlns="" id="{A3D26150-07EB-4E70-B210-AE751B14441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964" y="3070332"/>
            <a:ext cx="4662435" cy="3350304"/>
          </a:xfrm>
          <a:prstGeom prst="rect">
            <a:avLst/>
          </a:prstGeom>
          <a:effectLst>
            <a:outerShdw blurRad="279400" dist="38100" dir="16200000" rotWithShape="0">
              <a:srgbClr val="576469">
                <a:alpha val="20000"/>
              </a:srgbClr>
            </a:outerShdw>
          </a:effectLst>
        </p:spPr>
      </p:pic>
      <p:sp>
        <p:nvSpPr>
          <p:cNvPr id="39" name="弧形 38">
            <a:extLst>
              <a:ext uri="{FF2B5EF4-FFF2-40B4-BE49-F238E27FC236}">
                <a16:creationId xmlns:a16="http://schemas.microsoft.com/office/drawing/2014/main" xmlns="" id="{DC2B77CF-C164-43FB-ACAD-BA3EABC0AD25}"/>
              </a:ext>
            </a:extLst>
          </p:cNvPr>
          <p:cNvSpPr/>
          <p:nvPr/>
        </p:nvSpPr>
        <p:spPr>
          <a:xfrm rot="20803361">
            <a:off x="882100" y="2750150"/>
            <a:ext cx="733738" cy="769059"/>
          </a:xfrm>
          <a:prstGeom prst="arc">
            <a:avLst>
              <a:gd name="adj1" fmla="val 16342268"/>
              <a:gd name="adj2" fmla="val 0"/>
            </a:avLst>
          </a:prstGeom>
          <a:noFill/>
          <a:ln w="31750" cap="rnd">
            <a:gradFill>
              <a:gsLst>
                <a:gs pos="0">
                  <a:srgbClr val="57B02B"/>
                </a:gs>
                <a:gs pos="100000">
                  <a:srgbClr val="30971D"/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弧形 39">
            <a:extLst>
              <a:ext uri="{FF2B5EF4-FFF2-40B4-BE49-F238E27FC236}">
                <a16:creationId xmlns:a16="http://schemas.microsoft.com/office/drawing/2014/main" xmlns="" id="{F7F314B7-99C6-4485-BFDE-BCEF3527915A}"/>
              </a:ext>
            </a:extLst>
          </p:cNvPr>
          <p:cNvSpPr/>
          <p:nvPr/>
        </p:nvSpPr>
        <p:spPr>
          <a:xfrm rot="20803361">
            <a:off x="635697" y="2491887"/>
            <a:ext cx="1226544" cy="1285586"/>
          </a:xfrm>
          <a:prstGeom prst="arc">
            <a:avLst>
              <a:gd name="adj1" fmla="val 16342268"/>
              <a:gd name="adj2" fmla="val 0"/>
            </a:avLst>
          </a:prstGeom>
          <a:noFill/>
          <a:ln w="31750" cap="rnd">
            <a:gradFill>
              <a:gsLst>
                <a:gs pos="0">
                  <a:srgbClr val="57B02B"/>
                </a:gs>
                <a:gs pos="100000">
                  <a:srgbClr val="30971D"/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弧形 40">
            <a:extLst>
              <a:ext uri="{FF2B5EF4-FFF2-40B4-BE49-F238E27FC236}">
                <a16:creationId xmlns:a16="http://schemas.microsoft.com/office/drawing/2014/main" xmlns="" id="{9B8D627B-C430-4F2C-9469-5DB17419EA67}"/>
              </a:ext>
            </a:extLst>
          </p:cNvPr>
          <p:cNvSpPr/>
          <p:nvPr/>
        </p:nvSpPr>
        <p:spPr>
          <a:xfrm rot="20803361">
            <a:off x="326623" y="2167935"/>
            <a:ext cx="1844692" cy="1933490"/>
          </a:xfrm>
          <a:prstGeom prst="arc">
            <a:avLst>
              <a:gd name="adj1" fmla="val 16342268"/>
              <a:gd name="adj2" fmla="val 0"/>
            </a:avLst>
          </a:prstGeom>
          <a:noFill/>
          <a:ln w="31750" cap="rnd">
            <a:gradFill>
              <a:gsLst>
                <a:gs pos="0">
                  <a:srgbClr val="57B02B"/>
                </a:gs>
                <a:gs pos="100000">
                  <a:srgbClr val="30971D"/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870EB5BB-2D22-46BB-96F4-047B4C1574DC}"/>
              </a:ext>
            </a:extLst>
          </p:cNvPr>
          <p:cNvSpPr/>
          <p:nvPr/>
        </p:nvSpPr>
        <p:spPr>
          <a:xfrm>
            <a:off x="4909958" y="1126943"/>
            <a:ext cx="4669970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明基智能投影机 </a:t>
            </a:r>
            <a:r>
              <a:rPr lang="en-US" altLang="zh-CN" sz="5400" dirty="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E540</a:t>
            </a:r>
            <a:endParaRPr lang="en-US" altLang="zh-CN" sz="3600" dirty="0">
              <a:solidFill>
                <a:schemeClr val="bg1"/>
              </a:soli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1AD010FB-4009-49AD-AA52-934F4B5F5171}"/>
              </a:ext>
            </a:extLst>
          </p:cNvPr>
          <p:cNvSpPr/>
          <p:nvPr/>
        </p:nvSpPr>
        <p:spPr>
          <a:xfrm>
            <a:off x="4948141" y="944067"/>
            <a:ext cx="1163108" cy="333799"/>
          </a:xfrm>
          <a:custGeom>
            <a:avLst/>
            <a:gdLst>
              <a:gd name="connsiteX0" fmla="*/ 301085 w 4225004"/>
              <a:gd name="connsiteY0" fmla="*/ 589309 h 1212529"/>
              <a:gd name="connsiteX1" fmla="*/ 277940 w 4225004"/>
              <a:gd name="connsiteY1" fmla="*/ 590356 h 1212529"/>
              <a:gd name="connsiteX2" fmla="*/ 277940 w 4225004"/>
              <a:gd name="connsiteY2" fmla="*/ 762854 h 1212529"/>
              <a:gd name="connsiteX3" fmla="*/ 277940 w 4225004"/>
              <a:gd name="connsiteY3" fmla="*/ 790953 h 1212529"/>
              <a:gd name="connsiteX4" fmla="*/ 371761 w 4225004"/>
              <a:gd name="connsiteY4" fmla="*/ 790858 h 1212529"/>
              <a:gd name="connsiteX5" fmla="*/ 549783 w 4225004"/>
              <a:gd name="connsiteY5" fmla="*/ 787429 h 1212529"/>
              <a:gd name="connsiteX6" fmla="*/ 638366 w 4225004"/>
              <a:gd name="connsiteY6" fmla="*/ 695608 h 1212529"/>
              <a:gd name="connsiteX7" fmla="*/ 556260 w 4225004"/>
              <a:gd name="connsiteY7" fmla="*/ 592928 h 1212529"/>
              <a:gd name="connsiteX8" fmla="*/ 520065 w 4225004"/>
              <a:gd name="connsiteY8" fmla="*/ 589404 h 1212529"/>
              <a:gd name="connsiteX9" fmla="*/ 301085 w 4225004"/>
              <a:gd name="connsiteY9" fmla="*/ 589309 h 1212529"/>
              <a:gd name="connsiteX10" fmla="*/ 287369 w 4225004"/>
              <a:gd name="connsiteY10" fmla="*/ 252124 h 1212529"/>
              <a:gd name="connsiteX11" fmla="*/ 279083 w 4225004"/>
              <a:gd name="connsiteY11" fmla="*/ 255076 h 1212529"/>
              <a:gd name="connsiteX12" fmla="*/ 279083 w 4225004"/>
              <a:gd name="connsiteY12" fmla="*/ 401380 h 1212529"/>
              <a:gd name="connsiteX13" fmla="*/ 295466 w 4225004"/>
              <a:gd name="connsiteY13" fmla="*/ 403095 h 1212529"/>
              <a:gd name="connsiteX14" fmla="*/ 505873 w 4225004"/>
              <a:gd name="connsiteY14" fmla="*/ 402714 h 1212529"/>
              <a:gd name="connsiteX15" fmla="*/ 569500 w 4225004"/>
              <a:gd name="connsiteY15" fmla="*/ 395284 h 1212529"/>
              <a:gd name="connsiteX16" fmla="*/ 617315 w 4225004"/>
              <a:gd name="connsiteY16" fmla="*/ 336515 h 1212529"/>
              <a:gd name="connsiteX17" fmla="*/ 577406 w 4225004"/>
              <a:gd name="connsiteY17" fmla="*/ 265459 h 1212529"/>
              <a:gd name="connsiteX18" fmla="*/ 536258 w 4225004"/>
              <a:gd name="connsiteY18" fmla="*/ 254695 h 1212529"/>
              <a:gd name="connsiteX19" fmla="*/ 287369 w 4225004"/>
              <a:gd name="connsiteY19" fmla="*/ 252124 h 1212529"/>
              <a:gd name="connsiteX20" fmla="*/ 3509295 w 4225004"/>
              <a:gd name="connsiteY20" fmla="*/ 251790 h 1212529"/>
              <a:gd name="connsiteX21" fmla="*/ 3348132 w 4225004"/>
              <a:gd name="connsiteY21" fmla="*/ 328990 h 1212529"/>
              <a:gd name="connsiteX22" fmla="*/ 3283172 w 4225004"/>
              <a:gd name="connsiteY22" fmla="*/ 535778 h 1212529"/>
              <a:gd name="connsiteX23" fmla="*/ 3344418 w 4225004"/>
              <a:gd name="connsiteY23" fmla="*/ 732564 h 1212529"/>
              <a:gd name="connsiteX24" fmla="*/ 3678745 w 4225004"/>
              <a:gd name="connsiteY24" fmla="*/ 719706 h 1212529"/>
              <a:gd name="connsiteX25" fmla="*/ 3671030 w 4225004"/>
              <a:gd name="connsiteY25" fmla="*/ 334038 h 1212529"/>
              <a:gd name="connsiteX26" fmla="*/ 3509295 w 4225004"/>
              <a:gd name="connsiteY26" fmla="*/ 251790 h 1212529"/>
              <a:gd name="connsiteX27" fmla="*/ 1424939 w 4225004"/>
              <a:gd name="connsiteY27" fmla="*/ 250219 h 1212529"/>
              <a:gd name="connsiteX28" fmla="*/ 1287684 w 4225004"/>
              <a:gd name="connsiteY28" fmla="*/ 397666 h 1212529"/>
              <a:gd name="connsiteX29" fmla="*/ 1620774 w 4225004"/>
              <a:gd name="connsiteY29" fmla="*/ 397666 h 1212529"/>
              <a:gd name="connsiteX30" fmla="*/ 1424939 w 4225004"/>
              <a:gd name="connsiteY30" fmla="*/ 250219 h 1212529"/>
              <a:gd name="connsiteX31" fmla="*/ 565214 w 4225004"/>
              <a:gd name="connsiteY31" fmla="*/ 10570 h 1212529"/>
              <a:gd name="connsiteX32" fmla="*/ 794957 w 4225004"/>
              <a:gd name="connsiteY32" fmla="*/ 60576 h 1212529"/>
              <a:gd name="connsiteX33" fmla="*/ 806672 w 4225004"/>
              <a:gd name="connsiteY33" fmla="*/ 465293 h 1212529"/>
              <a:gd name="connsiteX34" fmla="*/ 787527 w 4225004"/>
              <a:gd name="connsiteY34" fmla="*/ 477676 h 1212529"/>
              <a:gd name="connsiteX35" fmla="*/ 805910 w 4225004"/>
              <a:gd name="connsiteY35" fmla="*/ 489106 h 1212529"/>
              <a:gd name="connsiteX36" fmla="*/ 831247 w 4225004"/>
              <a:gd name="connsiteY36" fmla="*/ 946306 h 1212529"/>
              <a:gd name="connsiteX37" fmla="*/ 645414 w 4225004"/>
              <a:gd name="connsiteY37" fmla="*/ 1009266 h 1212529"/>
              <a:gd name="connsiteX38" fmla="*/ 5620 w 4225004"/>
              <a:gd name="connsiteY38" fmla="*/ 1010314 h 1212529"/>
              <a:gd name="connsiteX39" fmla="*/ 0 w 4225004"/>
              <a:gd name="connsiteY39" fmla="*/ 1008980 h 1212529"/>
              <a:gd name="connsiteX40" fmla="*/ 0 w 4225004"/>
              <a:gd name="connsiteY40" fmla="*/ 10665 h 1212529"/>
              <a:gd name="connsiteX41" fmla="*/ 22003 w 4225004"/>
              <a:gd name="connsiteY41" fmla="*/ 10665 h 1212529"/>
              <a:gd name="connsiteX42" fmla="*/ 565214 w 4225004"/>
              <a:gd name="connsiteY42" fmla="*/ 10570 h 1212529"/>
              <a:gd name="connsiteX43" fmla="*/ 2577863 w 4225004"/>
              <a:gd name="connsiteY43" fmla="*/ 9938 h 1212529"/>
              <a:gd name="connsiteX44" fmla="*/ 2918841 w 4225004"/>
              <a:gd name="connsiteY44" fmla="*/ 307940 h 1212529"/>
              <a:gd name="connsiteX45" fmla="*/ 2923985 w 4225004"/>
              <a:gd name="connsiteY45" fmla="*/ 389188 h 1212529"/>
              <a:gd name="connsiteX46" fmla="*/ 2924175 w 4225004"/>
              <a:gd name="connsiteY46" fmla="*/ 986120 h 1212529"/>
              <a:gd name="connsiteX47" fmla="*/ 2924175 w 4225004"/>
              <a:gd name="connsiteY47" fmla="*/ 1004980 h 1212529"/>
              <a:gd name="connsiteX48" fmla="*/ 2631853 w 4225004"/>
              <a:gd name="connsiteY48" fmla="*/ 1004980 h 1212529"/>
              <a:gd name="connsiteX49" fmla="*/ 2631853 w 4225004"/>
              <a:gd name="connsiteY49" fmla="*/ 980119 h 1212529"/>
              <a:gd name="connsiteX50" fmla="*/ 2631091 w 4225004"/>
              <a:gd name="connsiteY50" fmla="*/ 417573 h 1212529"/>
              <a:gd name="connsiteX51" fmla="*/ 2619090 w 4225004"/>
              <a:gd name="connsiteY51" fmla="*/ 339563 h 1212529"/>
              <a:gd name="connsiteX52" fmla="*/ 2404967 w 4225004"/>
              <a:gd name="connsiteY52" fmla="*/ 260125 h 1212529"/>
              <a:gd name="connsiteX53" fmla="*/ 2287810 w 4225004"/>
              <a:gd name="connsiteY53" fmla="*/ 394999 h 1212529"/>
              <a:gd name="connsiteX54" fmla="*/ 2284762 w 4225004"/>
              <a:gd name="connsiteY54" fmla="*/ 420049 h 1212529"/>
              <a:gd name="connsiteX55" fmla="*/ 2284667 w 4225004"/>
              <a:gd name="connsiteY55" fmla="*/ 976214 h 1212529"/>
              <a:gd name="connsiteX56" fmla="*/ 2284667 w 4225004"/>
              <a:gd name="connsiteY56" fmla="*/ 1005646 h 1212529"/>
              <a:gd name="connsiteX57" fmla="*/ 1993297 w 4225004"/>
              <a:gd name="connsiteY57" fmla="*/ 1005646 h 1212529"/>
              <a:gd name="connsiteX58" fmla="*/ 1993297 w 4225004"/>
              <a:gd name="connsiteY58" fmla="*/ 39811 h 1212529"/>
              <a:gd name="connsiteX59" fmla="*/ 2283619 w 4225004"/>
              <a:gd name="connsiteY59" fmla="*/ 39811 h 1212529"/>
              <a:gd name="connsiteX60" fmla="*/ 2283619 w 4225004"/>
              <a:gd name="connsiteY60" fmla="*/ 160112 h 1212529"/>
              <a:gd name="connsiteX61" fmla="*/ 2288858 w 4225004"/>
              <a:gd name="connsiteY61" fmla="*/ 162493 h 1212529"/>
              <a:gd name="connsiteX62" fmla="*/ 2310860 w 4225004"/>
              <a:gd name="connsiteY62" fmla="*/ 138586 h 1212529"/>
              <a:gd name="connsiteX63" fmla="*/ 2512886 w 4225004"/>
              <a:gd name="connsiteY63" fmla="*/ 16761 h 1212529"/>
              <a:gd name="connsiteX64" fmla="*/ 2577863 w 4225004"/>
              <a:gd name="connsiteY64" fmla="*/ 9938 h 1212529"/>
              <a:gd name="connsiteX65" fmla="*/ 1481212 w 4225004"/>
              <a:gd name="connsiteY65" fmla="*/ 6418 h 1212529"/>
              <a:gd name="connsiteX66" fmla="*/ 1705356 w 4225004"/>
              <a:gd name="connsiteY66" fmla="*/ 74864 h 1212529"/>
              <a:gd name="connsiteX67" fmla="*/ 1917382 w 4225004"/>
              <a:gd name="connsiteY67" fmla="*/ 416907 h 1212529"/>
              <a:gd name="connsiteX68" fmla="*/ 1929193 w 4225004"/>
              <a:gd name="connsiteY68" fmla="*/ 585023 h 1212529"/>
              <a:gd name="connsiteX69" fmla="*/ 1276826 w 4225004"/>
              <a:gd name="connsiteY69" fmla="*/ 585023 h 1212529"/>
              <a:gd name="connsiteX70" fmla="*/ 1407795 w 4225004"/>
              <a:gd name="connsiteY70" fmla="*/ 770379 h 1212529"/>
              <a:gd name="connsiteX71" fmla="*/ 1639538 w 4225004"/>
              <a:gd name="connsiteY71" fmla="*/ 798288 h 1212529"/>
              <a:gd name="connsiteX72" fmla="*/ 1887474 w 4225004"/>
              <a:gd name="connsiteY72" fmla="*/ 700656 h 1212529"/>
              <a:gd name="connsiteX73" fmla="*/ 1909286 w 4225004"/>
              <a:gd name="connsiteY73" fmla="*/ 685797 h 1212529"/>
              <a:gd name="connsiteX74" fmla="*/ 1910429 w 4225004"/>
              <a:gd name="connsiteY74" fmla="*/ 851532 h 1212529"/>
              <a:gd name="connsiteX75" fmla="*/ 1861661 w 4225004"/>
              <a:gd name="connsiteY75" fmla="*/ 939639 h 1212529"/>
              <a:gd name="connsiteX76" fmla="*/ 1578483 w 4225004"/>
              <a:gd name="connsiteY76" fmla="*/ 1029745 h 1212529"/>
              <a:gd name="connsiteX77" fmla="*/ 1254728 w 4225004"/>
              <a:gd name="connsiteY77" fmla="*/ 984025 h 1212529"/>
              <a:gd name="connsiteX78" fmla="*/ 982218 w 4225004"/>
              <a:gd name="connsiteY78" fmla="*/ 607216 h 1212529"/>
              <a:gd name="connsiteX79" fmla="*/ 1020603 w 4225004"/>
              <a:gd name="connsiteY79" fmla="*/ 287271 h 1212529"/>
              <a:gd name="connsiteX80" fmla="*/ 1400937 w 4225004"/>
              <a:gd name="connsiteY80" fmla="*/ 9618 h 1212529"/>
              <a:gd name="connsiteX81" fmla="*/ 1481212 w 4225004"/>
              <a:gd name="connsiteY81" fmla="*/ 6418 h 1212529"/>
              <a:gd name="connsiteX82" fmla="*/ 3477708 w 4225004"/>
              <a:gd name="connsiteY82" fmla="*/ 1574 h 1212529"/>
              <a:gd name="connsiteX83" fmla="*/ 3834860 w 4225004"/>
              <a:gd name="connsiteY83" fmla="*/ 94104 h 1212529"/>
              <a:gd name="connsiteX84" fmla="*/ 4039362 w 4225004"/>
              <a:gd name="connsiteY84" fmla="*/ 431193 h 1212529"/>
              <a:gd name="connsiteX85" fmla="*/ 4001452 w 4225004"/>
              <a:gd name="connsiteY85" fmla="*/ 740375 h 1212529"/>
              <a:gd name="connsiteX86" fmla="*/ 3769518 w 4225004"/>
              <a:gd name="connsiteY86" fmla="*/ 972404 h 1212529"/>
              <a:gd name="connsiteX87" fmla="*/ 3753707 w 4225004"/>
              <a:gd name="connsiteY87" fmla="*/ 980310 h 1212529"/>
              <a:gd name="connsiteX88" fmla="*/ 4225004 w 4225004"/>
              <a:gd name="connsiteY88" fmla="*/ 856008 h 1212529"/>
              <a:gd name="connsiteX89" fmla="*/ 4225004 w 4225004"/>
              <a:gd name="connsiteY89" fmla="*/ 877440 h 1212529"/>
              <a:gd name="connsiteX90" fmla="*/ 4220432 w 4225004"/>
              <a:gd name="connsiteY90" fmla="*/ 893251 h 1212529"/>
              <a:gd name="connsiteX91" fmla="*/ 4189666 w 4225004"/>
              <a:gd name="connsiteY91" fmla="*/ 1126709 h 1212529"/>
              <a:gd name="connsiteX92" fmla="*/ 4127468 w 4225004"/>
              <a:gd name="connsiteY92" fmla="*/ 1191860 h 1212529"/>
              <a:gd name="connsiteX93" fmla="*/ 4018883 w 4225004"/>
              <a:gd name="connsiteY93" fmla="*/ 1212529 h 1212529"/>
              <a:gd name="connsiteX94" fmla="*/ 3898392 w 4225004"/>
              <a:gd name="connsiteY94" fmla="*/ 1212434 h 1212529"/>
              <a:gd name="connsiteX95" fmla="*/ 3783520 w 4225004"/>
              <a:gd name="connsiteY95" fmla="*/ 1188717 h 1212529"/>
              <a:gd name="connsiteX96" fmla="*/ 3518725 w 4225004"/>
              <a:gd name="connsiteY96" fmla="*/ 1040412 h 1212529"/>
              <a:gd name="connsiteX97" fmla="*/ 3491960 w 4225004"/>
              <a:gd name="connsiteY97" fmla="*/ 1032030 h 1212529"/>
              <a:gd name="connsiteX98" fmla="*/ 3160109 w 4225004"/>
              <a:gd name="connsiteY98" fmla="*/ 915540 h 1212529"/>
              <a:gd name="connsiteX99" fmla="*/ 2983801 w 4225004"/>
              <a:gd name="connsiteY99" fmla="*/ 579212 h 1212529"/>
              <a:gd name="connsiteX100" fmla="*/ 3026283 w 4225004"/>
              <a:gd name="connsiteY100" fmla="*/ 289938 h 1212529"/>
              <a:gd name="connsiteX101" fmla="*/ 3351276 w 4225004"/>
              <a:gd name="connsiteY101" fmla="*/ 23047 h 1212529"/>
              <a:gd name="connsiteX102" fmla="*/ 3477708 w 4225004"/>
              <a:gd name="connsiteY102" fmla="*/ 1574 h 1212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4225004" h="1212529">
                <a:moveTo>
                  <a:pt x="301085" y="589309"/>
                </a:moveTo>
                <a:cubicBezTo>
                  <a:pt x="294132" y="589309"/>
                  <a:pt x="287179" y="589880"/>
                  <a:pt x="277940" y="590356"/>
                </a:cubicBezTo>
                <a:cubicBezTo>
                  <a:pt x="277940" y="648745"/>
                  <a:pt x="277940" y="705799"/>
                  <a:pt x="277940" y="762854"/>
                </a:cubicBezTo>
                <a:cubicBezTo>
                  <a:pt x="277940" y="771331"/>
                  <a:pt x="277940" y="779713"/>
                  <a:pt x="277940" y="790953"/>
                </a:cubicBezTo>
                <a:cubicBezTo>
                  <a:pt x="311753" y="790953"/>
                  <a:pt x="341757" y="791239"/>
                  <a:pt x="371761" y="790858"/>
                </a:cubicBezTo>
                <a:cubicBezTo>
                  <a:pt x="431102" y="790096"/>
                  <a:pt x="490633" y="791524"/>
                  <a:pt x="549783" y="787429"/>
                </a:cubicBezTo>
                <a:cubicBezTo>
                  <a:pt x="605790" y="783523"/>
                  <a:pt x="636270" y="748757"/>
                  <a:pt x="638366" y="695608"/>
                </a:cubicBezTo>
                <a:cubicBezTo>
                  <a:pt x="640556" y="639410"/>
                  <a:pt x="612267" y="603787"/>
                  <a:pt x="556260" y="592928"/>
                </a:cubicBezTo>
                <a:cubicBezTo>
                  <a:pt x="544449" y="590642"/>
                  <a:pt x="532162" y="589499"/>
                  <a:pt x="520065" y="589404"/>
                </a:cubicBezTo>
                <a:cubicBezTo>
                  <a:pt x="447104" y="589118"/>
                  <a:pt x="374047" y="589213"/>
                  <a:pt x="301085" y="589309"/>
                </a:cubicBezTo>
                <a:close/>
                <a:moveTo>
                  <a:pt x="287369" y="252124"/>
                </a:moveTo>
                <a:cubicBezTo>
                  <a:pt x="284798" y="252124"/>
                  <a:pt x="282226" y="253933"/>
                  <a:pt x="279083" y="255076"/>
                </a:cubicBezTo>
                <a:cubicBezTo>
                  <a:pt x="279083" y="303273"/>
                  <a:pt x="279083" y="351088"/>
                  <a:pt x="279083" y="401380"/>
                </a:cubicBezTo>
                <a:cubicBezTo>
                  <a:pt x="285750" y="402047"/>
                  <a:pt x="290608" y="403000"/>
                  <a:pt x="295466" y="403095"/>
                </a:cubicBezTo>
                <a:cubicBezTo>
                  <a:pt x="365570" y="403190"/>
                  <a:pt x="435769" y="403571"/>
                  <a:pt x="505873" y="402714"/>
                </a:cubicBezTo>
                <a:cubicBezTo>
                  <a:pt x="527114" y="402428"/>
                  <a:pt x="548926" y="400428"/>
                  <a:pt x="569500" y="395284"/>
                </a:cubicBezTo>
                <a:cubicBezTo>
                  <a:pt x="599218" y="387855"/>
                  <a:pt x="615601" y="365471"/>
                  <a:pt x="617315" y="336515"/>
                </a:cubicBezTo>
                <a:cubicBezTo>
                  <a:pt x="619411" y="301177"/>
                  <a:pt x="607409" y="278317"/>
                  <a:pt x="577406" y="265459"/>
                </a:cubicBezTo>
                <a:cubicBezTo>
                  <a:pt x="564452" y="259934"/>
                  <a:pt x="550069" y="254981"/>
                  <a:pt x="536258" y="254695"/>
                </a:cubicBezTo>
                <a:cubicBezTo>
                  <a:pt x="453295" y="252981"/>
                  <a:pt x="370332" y="252695"/>
                  <a:pt x="287369" y="252124"/>
                </a:cubicBezTo>
                <a:close/>
                <a:moveTo>
                  <a:pt x="3509295" y="251790"/>
                </a:moveTo>
                <a:cubicBezTo>
                  <a:pt x="3446954" y="250837"/>
                  <a:pt x="3384708" y="276460"/>
                  <a:pt x="3348132" y="328990"/>
                </a:cubicBezTo>
                <a:cubicBezTo>
                  <a:pt x="3304412" y="391665"/>
                  <a:pt x="3283077" y="459959"/>
                  <a:pt x="3283172" y="535778"/>
                </a:cubicBezTo>
                <a:cubicBezTo>
                  <a:pt x="3283172" y="613692"/>
                  <a:pt x="3304032" y="680558"/>
                  <a:pt x="3344418" y="732564"/>
                </a:cubicBezTo>
                <a:cubicBezTo>
                  <a:pt x="3432333" y="845626"/>
                  <a:pt x="3600069" y="839149"/>
                  <a:pt x="3678745" y="719706"/>
                </a:cubicBezTo>
                <a:cubicBezTo>
                  <a:pt x="3750373" y="610930"/>
                  <a:pt x="3744563" y="441099"/>
                  <a:pt x="3671030" y="334038"/>
                </a:cubicBezTo>
                <a:cubicBezTo>
                  <a:pt x="3634073" y="280270"/>
                  <a:pt x="3571637" y="252742"/>
                  <a:pt x="3509295" y="251790"/>
                </a:cubicBezTo>
                <a:close/>
                <a:moveTo>
                  <a:pt x="1424939" y="250219"/>
                </a:moveTo>
                <a:cubicBezTo>
                  <a:pt x="1354264" y="259077"/>
                  <a:pt x="1283303" y="334992"/>
                  <a:pt x="1287684" y="397666"/>
                </a:cubicBezTo>
                <a:cubicBezTo>
                  <a:pt x="1398174" y="397666"/>
                  <a:pt x="1508569" y="397666"/>
                  <a:pt x="1620774" y="397666"/>
                </a:cubicBezTo>
                <a:cubicBezTo>
                  <a:pt x="1599819" y="295368"/>
                  <a:pt x="1522285" y="237932"/>
                  <a:pt x="1424939" y="250219"/>
                </a:cubicBezTo>
                <a:close/>
                <a:moveTo>
                  <a:pt x="565214" y="10570"/>
                </a:moveTo>
                <a:cubicBezTo>
                  <a:pt x="645509" y="10474"/>
                  <a:pt x="722471" y="21619"/>
                  <a:pt x="794957" y="60576"/>
                </a:cubicBezTo>
                <a:cubicBezTo>
                  <a:pt x="957358" y="147920"/>
                  <a:pt x="942594" y="381283"/>
                  <a:pt x="806672" y="465293"/>
                </a:cubicBezTo>
                <a:cubicBezTo>
                  <a:pt x="801243" y="468817"/>
                  <a:pt x="795814" y="472342"/>
                  <a:pt x="787527" y="477676"/>
                </a:cubicBezTo>
                <a:cubicBezTo>
                  <a:pt x="795338" y="482533"/>
                  <a:pt x="800386" y="486153"/>
                  <a:pt x="805910" y="489106"/>
                </a:cubicBezTo>
                <a:cubicBezTo>
                  <a:pt x="994505" y="591404"/>
                  <a:pt x="976408" y="837625"/>
                  <a:pt x="831247" y="946306"/>
                </a:cubicBezTo>
                <a:cubicBezTo>
                  <a:pt x="776002" y="987739"/>
                  <a:pt x="713042" y="1008694"/>
                  <a:pt x="645414" y="1009266"/>
                </a:cubicBezTo>
                <a:cubicBezTo>
                  <a:pt x="432149" y="1011076"/>
                  <a:pt x="218885" y="1010218"/>
                  <a:pt x="5620" y="1010314"/>
                </a:cubicBezTo>
                <a:cubicBezTo>
                  <a:pt x="4286" y="1010314"/>
                  <a:pt x="2858" y="1009742"/>
                  <a:pt x="0" y="1008980"/>
                </a:cubicBezTo>
                <a:cubicBezTo>
                  <a:pt x="0" y="677605"/>
                  <a:pt x="0" y="345850"/>
                  <a:pt x="0" y="10665"/>
                </a:cubicBezTo>
                <a:cubicBezTo>
                  <a:pt x="6953" y="10665"/>
                  <a:pt x="14478" y="10665"/>
                  <a:pt x="22003" y="10665"/>
                </a:cubicBezTo>
                <a:cubicBezTo>
                  <a:pt x="203073" y="10665"/>
                  <a:pt x="384143" y="10855"/>
                  <a:pt x="565214" y="10570"/>
                </a:cubicBezTo>
                <a:close/>
                <a:moveTo>
                  <a:pt x="2577863" y="9938"/>
                </a:moveTo>
                <a:cubicBezTo>
                  <a:pt x="2731370" y="6611"/>
                  <a:pt x="2891505" y="93247"/>
                  <a:pt x="2918841" y="307940"/>
                </a:cubicBezTo>
                <a:cubicBezTo>
                  <a:pt x="2922270" y="334801"/>
                  <a:pt x="2923890" y="362137"/>
                  <a:pt x="2923985" y="389188"/>
                </a:cubicBezTo>
                <a:cubicBezTo>
                  <a:pt x="2924366" y="588166"/>
                  <a:pt x="2924175" y="787143"/>
                  <a:pt x="2924175" y="986120"/>
                </a:cubicBezTo>
                <a:cubicBezTo>
                  <a:pt x="2924175" y="991835"/>
                  <a:pt x="2924175" y="997455"/>
                  <a:pt x="2924175" y="1004980"/>
                </a:cubicBezTo>
                <a:cubicBezTo>
                  <a:pt x="2826925" y="1004980"/>
                  <a:pt x="2730818" y="1004980"/>
                  <a:pt x="2631853" y="1004980"/>
                </a:cubicBezTo>
                <a:cubicBezTo>
                  <a:pt x="2631853" y="996693"/>
                  <a:pt x="2631853" y="988406"/>
                  <a:pt x="2631853" y="980119"/>
                </a:cubicBezTo>
                <a:cubicBezTo>
                  <a:pt x="2631758" y="792572"/>
                  <a:pt x="2632139" y="605120"/>
                  <a:pt x="2631091" y="417573"/>
                </a:cubicBezTo>
                <a:cubicBezTo>
                  <a:pt x="2630900" y="391474"/>
                  <a:pt x="2626614" y="364614"/>
                  <a:pt x="2619090" y="339563"/>
                </a:cubicBezTo>
                <a:cubicBezTo>
                  <a:pt x="2590324" y="242980"/>
                  <a:pt x="2490502" y="206213"/>
                  <a:pt x="2404967" y="260125"/>
                </a:cubicBezTo>
                <a:cubicBezTo>
                  <a:pt x="2352580" y="293081"/>
                  <a:pt x="2319528" y="343754"/>
                  <a:pt x="2287810" y="394999"/>
                </a:cubicBezTo>
                <a:cubicBezTo>
                  <a:pt x="2283810" y="401476"/>
                  <a:pt x="2284762" y="411572"/>
                  <a:pt x="2284762" y="420049"/>
                </a:cubicBezTo>
                <a:cubicBezTo>
                  <a:pt x="2284571" y="605406"/>
                  <a:pt x="2284667" y="790762"/>
                  <a:pt x="2284667" y="976214"/>
                </a:cubicBezTo>
                <a:cubicBezTo>
                  <a:pt x="2284667" y="985358"/>
                  <a:pt x="2284667" y="994597"/>
                  <a:pt x="2284667" y="1005646"/>
                </a:cubicBezTo>
                <a:cubicBezTo>
                  <a:pt x="2185702" y="1005646"/>
                  <a:pt x="2090071" y="1005646"/>
                  <a:pt x="1993297" y="1005646"/>
                </a:cubicBezTo>
                <a:cubicBezTo>
                  <a:pt x="1993297" y="683511"/>
                  <a:pt x="1993297" y="362518"/>
                  <a:pt x="1993297" y="39811"/>
                </a:cubicBezTo>
                <a:cubicBezTo>
                  <a:pt x="2089690" y="39811"/>
                  <a:pt x="2185226" y="39811"/>
                  <a:pt x="2283619" y="39811"/>
                </a:cubicBezTo>
                <a:cubicBezTo>
                  <a:pt x="2283619" y="79531"/>
                  <a:pt x="2283619" y="119821"/>
                  <a:pt x="2283619" y="160112"/>
                </a:cubicBezTo>
                <a:cubicBezTo>
                  <a:pt x="2285333" y="160874"/>
                  <a:pt x="2287143" y="161731"/>
                  <a:pt x="2288858" y="162493"/>
                </a:cubicBezTo>
                <a:cubicBezTo>
                  <a:pt x="2296192" y="154492"/>
                  <a:pt x="2303526" y="146587"/>
                  <a:pt x="2310860" y="138586"/>
                </a:cubicBezTo>
                <a:cubicBezTo>
                  <a:pt x="2366391" y="78388"/>
                  <a:pt x="2430399" y="32382"/>
                  <a:pt x="2512886" y="16761"/>
                </a:cubicBezTo>
                <a:cubicBezTo>
                  <a:pt x="2534139" y="12725"/>
                  <a:pt x="2555933" y="10413"/>
                  <a:pt x="2577863" y="9938"/>
                </a:cubicBezTo>
                <a:close/>
                <a:moveTo>
                  <a:pt x="1481212" y="6418"/>
                </a:moveTo>
                <a:cubicBezTo>
                  <a:pt x="1560266" y="9409"/>
                  <a:pt x="1635490" y="31287"/>
                  <a:pt x="1705356" y="74864"/>
                </a:cubicBezTo>
                <a:cubicBezTo>
                  <a:pt x="1831752" y="153731"/>
                  <a:pt x="1896141" y="272984"/>
                  <a:pt x="1917382" y="416907"/>
                </a:cubicBezTo>
                <a:cubicBezTo>
                  <a:pt x="1925288" y="471104"/>
                  <a:pt x="1925288" y="526254"/>
                  <a:pt x="1929193" y="585023"/>
                </a:cubicBezTo>
                <a:cubicBezTo>
                  <a:pt x="1707642" y="585023"/>
                  <a:pt x="1493234" y="585023"/>
                  <a:pt x="1276826" y="585023"/>
                </a:cubicBezTo>
                <a:cubicBezTo>
                  <a:pt x="1289494" y="670938"/>
                  <a:pt x="1328928" y="734851"/>
                  <a:pt x="1407795" y="770379"/>
                </a:cubicBezTo>
                <a:cubicBezTo>
                  <a:pt x="1481994" y="803812"/>
                  <a:pt x="1560576" y="803622"/>
                  <a:pt x="1639538" y="798288"/>
                </a:cubicBezTo>
                <a:cubicBezTo>
                  <a:pt x="1732502" y="792096"/>
                  <a:pt x="1813179" y="754377"/>
                  <a:pt x="1887474" y="700656"/>
                </a:cubicBezTo>
                <a:cubicBezTo>
                  <a:pt x="1893570" y="696180"/>
                  <a:pt x="1899951" y="692084"/>
                  <a:pt x="1909286" y="685797"/>
                </a:cubicBezTo>
                <a:cubicBezTo>
                  <a:pt x="1909286" y="743424"/>
                  <a:pt x="1905762" y="797811"/>
                  <a:pt x="1910429" y="851532"/>
                </a:cubicBezTo>
                <a:cubicBezTo>
                  <a:pt x="1914239" y="895062"/>
                  <a:pt x="1897284" y="918398"/>
                  <a:pt x="1861661" y="939639"/>
                </a:cubicBezTo>
                <a:cubicBezTo>
                  <a:pt x="1773840" y="992026"/>
                  <a:pt x="1679829" y="1022601"/>
                  <a:pt x="1578483" y="1029745"/>
                </a:cubicBezTo>
                <a:cubicBezTo>
                  <a:pt x="1467516" y="1037651"/>
                  <a:pt x="1357979" y="1030126"/>
                  <a:pt x="1254728" y="984025"/>
                </a:cubicBezTo>
                <a:cubicBezTo>
                  <a:pt x="1091374" y="911254"/>
                  <a:pt x="1002411" y="783143"/>
                  <a:pt x="982218" y="607216"/>
                </a:cubicBezTo>
                <a:cubicBezTo>
                  <a:pt x="969740" y="497964"/>
                  <a:pt x="975360" y="389665"/>
                  <a:pt x="1020603" y="287271"/>
                </a:cubicBezTo>
                <a:cubicBezTo>
                  <a:pt x="1093660" y="121917"/>
                  <a:pt x="1221771" y="30096"/>
                  <a:pt x="1400937" y="9618"/>
                </a:cubicBezTo>
                <a:cubicBezTo>
                  <a:pt x="1428083" y="6522"/>
                  <a:pt x="1454860" y="5421"/>
                  <a:pt x="1481212" y="6418"/>
                </a:cubicBezTo>
                <a:close/>
                <a:moveTo>
                  <a:pt x="3477708" y="1574"/>
                </a:moveTo>
                <a:cubicBezTo>
                  <a:pt x="3602599" y="-7391"/>
                  <a:pt x="3722560" y="21737"/>
                  <a:pt x="3834860" y="94104"/>
                </a:cubicBezTo>
                <a:cubicBezTo>
                  <a:pt x="3956875" y="172685"/>
                  <a:pt x="4020788" y="289176"/>
                  <a:pt x="4039362" y="431193"/>
                </a:cubicBezTo>
                <a:cubicBezTo>
                  <a:pt x="4053173" y="537111"/>
                  <a:pt x="4044410" y="641220"/>
                  <a:pt x="4001452" y="740375"/>
                </a:cubicBezTo>
                <a:cubicBezTo>
                  <a:pt x="3954780" y="848103"/>
                  <a:pt x="3878770" y="927065"/>
                  <a:pt x="3769518" y="972404"/>
                </a:cubicBezTo>
                <a:cubicBezTo>
                  <a:pt x="3764661" y="974404"/>
                  <a:pt x="3759993" y="977166"/>
                  <a:pt x="3753707" y="980310"/>
                </a:cubicBezTo>
                <a:cubicBezTo>
                  <a:pt x="3841051" y="1006122"/>
                  <a:pt x="4075652" y="984024"/>
                  <a:pt x="4225004" y="856008"/>
                </a:cubicBezTo>
                <a:cubicBezTo>
                  <a:pt x="4225004" y="863152"/>
                  <a:pt x="4225004" y="870296"/>
                  <a:pt x="4225004" y="877440"/>
                </a:cubicBezTo>
                <a:cubicBezTo>
                  <a:pt x="4223480" y="882678"/>
                  <a:pt x="4221194" y="887917"/>
                  <a:pt x="4220432" y="893251"/>
                </a:cubicBezTo>
                <a:cubicBezTo>
                  <a:pt x="4209669" y="970975"/>
                  <a:pt x="4195762" y="1048604"/>
                  <a:pt x="4189666" y="1126709"/>
                </a:cubicBezTo>
                <a:cubicBezTo>
                  <a:pt x="4186237" y="1170429"/>
                  <a:pt x="4167283" y="1186716"/>
                  <a:pt x="4127468" y="1191860"/>
                </a:cubicBezTo>
                <a:cubicBezTo>
                  <a:pt x="4090987" y="1196527"/>
                  <a:pt x="4054983" y="1205481"/>
                  <a:pt x="4018883" y="1212529"/>
                </a:cubicBezTo>
                <a:cubicBezTo>
                  <a:pt x="3978592" y="1212434"/>
                  <a:pt x="3938492" y="1212434"/>
                  <a:pt x="3898392" y="1212434"/>
                </a:cubicBezTo>
                <a:cubicBezTo>
                  <a:pt x="3860101" y="1204719"/>
                  <a:pt x="3821049" y="1199194"/>
                  <a:pt x="3783520" y="1188717"/>
                </a:cubicBezTo>
                <a:cubicBezTo>
                  <a:pt x="3683412" y="1160904"/>
                  <a:pt x="3594353" y="1112707"/>
                  <a:pt x="3518725" y="1040412"/>
                </a:cubicBezTo>
                <a:cubicBezTo>
                  <a:pt x="3512629" y="1034602"/>
                  <a:pt x="3501104" y="1032411"/>
                  <a:pt x="3491960" y="1032030"/>
                </a:cubicBezTo>
                <a:cubicBezTo>
                  <a:pt x="3369373" y="1026982"/>
                  <a:pt x="3256597" y="993645"/>
                  <a:pt x="3160109" y="915540"/>
                </a:cubicBezTo>
                <a:cubicBezTo>
                  <a:pt x="3053238" y="829053"/>
                  <a:pt x="2998184" y="714467"/>
                  <a:pt x="2983801" y="579212"/>
                </a:cubicBezTo>
                <a:cubicBezTo>
                  <a:pt x="2973133" y="479199"/>
                  <a:pt x="2984373" y="381949"/>
                  <a:pt x="3026283" y="289938"/>
                </a:cubicBezTo>
                <a:cubicBezTo>
                  <a:pt x="3090767" y="148206"/>
                  <a:pt x="3203162" y="62195"/>
                  <a:pt x="3351276" y="23047"/>
                </a:cubicBezTo>
                <a:cubicBezTo>
                  <a:pt x="3393901" y="11784"/>
                  <a:pt x="3436078" y="4563"/>
                  <a:pt x="3477708" y="1574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64B526FA-97A3-43F5-80FD-BA19202EC197}"/>
              </a:ext>
            </a:extLst>
          </p:cNvPr>
          <p:cNvGrpSpPr/>
          <p:nvPr/>
        </p:nvGrpSpPr>
        <p:grpSpPr>
          <a:xfrm>
            <a:off x="4933734" y="2038226"/>
            <a:ext cx="454025" cy="175717"/>
            <a:chOff x="10744200" y="882155"/>
            <a:chExt cx="688975" cy="175717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9AC8A585-D37E-468A-8ED6-76C185A57993}"/>
                </a:ext>
              </a:extLst>
            </p:cNvPr>
            <p:cNvCxnSpPr/>
            <p:nvPr/>
          </p:nvCxnSpPr>
          <p:spPr>
            <a:xfrm>
              <a:off x="10744200" y="882155"/>
              <a:ext cx="688975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905AE8F0-CC13-45DF-9F2B-44617DBEDC53}"/>
                </a:ext>
              </a:extLst>
            </p:cNvPr>
            <p:cNvCxnSpPr/>
            <p:nvPr/>
          </p:nvCxnSpPr>
          <p:spPr>
            <a:xfrm>
              <a:off x="10744200" y="970014"/>
              <a:ext cx="688975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3E574D7C-6770-40CA-A4E0-78760E38B070}"/>
                </a:ext>
              </a:extLst>
            </p:cNvPr>
            <p:cNvCxnSpPr/>
            <p:nvPr/>
          </p:nvCxnSpPr>
          <p:spPr>
            <a:xfrm>
              <a:off x="10744200" y="1057872"/>
              <a:ext cx="688975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xmlns="" id="{CD8D0945-1ECC-40AA-8AED-136AD4FDB948}"/>
              </a:ext>
            </a:extLst>
          </p:cNvPr>
          <p:cNvSpPr>
            <a:spLocks noChangeAspect="1"/>
          </p:cNvSpPr>
          <p:nvPr/>
        </p:nvSpPr>
        <p:spPr>
          <a:xfrm>
            <a:off x="5621458" y="2834503"/>
            <a:ext cx="531690" cy="531687"/>
          </a:xfrm>
          <a:custGeom>
            <a:avLst/>
            <a:gdLst>
              <a:gd name="connsiteX0" fmla="*/ 903201 w 1839888"/>
              <a:gd name="connsiteY0" fmla="*/ 1558975 h 1839888"/>
              <a:gd name="connsiteX1" fmla="*/ 947849 w 1839888"/>
              <a:gd name="connsiteY1" fmla="*/ 1577578 h 1839888"/>
              <a:gd name="connsiteX2" fmla="*/ 965522 w 1839888"/>
              <a:gd name="connsiteY2" fmla="*/ 1622227 h 1839888"/>
              <a:gd name="connsiteX3" fmla="*/ 965522 w 1839888"/>
              <a:gd name="connsiteY3" fmla="*/ 1776636 h 1839888"/>
              <a:gd name="connsiteX4" fmla="*/ 947849 w 1839888"/>
              <a:gd name="connsiteY4" fmla="*/ 1822214 h 1839888"/>
              <a:gd name="connsiteX5" fmla="*/ 903201 w 1839888"/>
              <a:gd name="connsiteY5" fmla="*/ 1839888 h 1839888"/>
              <a:gd name="connsiteX6" fmla="*/ 858552 w 1839888"/>
              <a:gd name="connsiteY6" fmla="*/ 1822214 h 1839888"/>
              <a:gd name="connsiteX7" fmla="*/ 839019 w 1839888"/>
              <a:gd name="connsiteY7" fmla="*/ 1776636 h 1839888"/>
              <a:gd name="connsiteX8" fmla="*/ 839019 w 1839888"/>
              <a:gd name="connsiteY8" fmla="*/ 1622227 h 1839888"/>
              <a:gd name="connsiteX9" fmla="*/ 858552 w 1839888"/>
              <a:gd name="connsiteY9" fmla="*/ 1577578 h 1839888"/>
              <a:gd name="connsiteX10" fmla="*/ 903201 w 1839888"/>
              <a:gd name="connsiteY10" fmla="*/ 1558975 h 1839888"/>
              <a:gd name="connsiteX11" fmla="*/ 1405496 w 1839888"/>
              <a:gd name="connsiteY11" fmla="*/ 1365498 h 1839888"/>
              <a:gd name="connsiteX12" fmla="*/ 1449214 w 1839888"/>
              <a:gd name="connsiteY12" fmla="*/ 1384102 h 1839888"/>
              <a:gd name="connsiteX13" fmla="*/ 1558975 w 1839888"/>
              <a:gd name="connsiteY13" fmla="*/ 1493862 h 1839888"/>
              <a:gd name="connsiteX14" fmla="*/ 1577578 w 1839888"/>
              <a:gd name="connsiteY14" fmla="*/ 1537581 h 1839888"/>
              <a:gd name="connsiteX15" fmla="*/ 1558975 w 1839888"/>
              <a:gd name="connsiteY15" fmla="*/ 1582229 h 1839888"/>
              <a:gd name="connsiteX16" fmla="*/ 1515256 w 1839888"/>
              <a:gd name="connsiteY16" fmla="*/ 1601763 h 1839888"/>
              <a:gd name="connsiteX17" fmla="*/ 1469678 w 1839888"/>
              <a:gd name="connsiteY17" fmla="*/ 1583159 h 1839888"/>
              <a:gd name="connsiteX18" fmla="*/ 1359917 w 1839888"/>
              <a:gd name="connsiteY18" fmla="*/ 1473399 h 1839888"/>
              <a:gd name="connsiteX19" fmla="*/ 1341314 w 1839888"/>
              <a:gd name="connsiteY19" fmla="*/ 1429680 h 1839888"/>
              <a:gd name="connsiteX20" fmla="*/ 1360847 w 1839888"/>
              <a:gd name="connsiteY20" fmla="*/ 1385032 h 1839888"/>
              <a:gd name="connsiteX21" fmla="*/ 1405496 w 1839888"/>
              <a:gd name="connsiteY21" fmla="*/ 1365498 h 1839888"/>
              <a:gd name="connsiteX22" fmla="*/ 410208 w 1839888"/>
              <a:gd name="connsiteY22" fmla="*/ 1341314 h 1839888"/>
              <a:gd name="connsiteX23" fmla="*/ 454856 w 1839888"/>
              <a:gd name="connsiteY23" fmla="*/ 1359917 h 1839888"/>
              <a:gd name="connsiteX24" fmla="*/ 474390 w 1839888"/>
              <a:gd name="connsiteY24" fmla="*/ 1403635 h 1839888"/>
              <a:gd name="connsiteX25" fmla="*/ 455786 w 1839888"/>
              <a:gd name="connsiteY25" fmla="*/ 1449214 h 1839888"/>
              <a:gd name="connsiteX26" fmla="*/ 346025 w 1839888"/>
              <a:gd name="connsiteY26" fmla="*/ 1558975 h 1839888"/>
              <a:gd name="connsiteX27" fmla="*/ 301377 w 1839888"/>
              <a:gd name="connsiteY27" fmla="*/ 1577578 h 1839888"/>
              <a:gd name="connsiteX28" fmla="*/ 256729 w 1839888"/>
              <a:gd name="connsiteY28" fmla="*/ 1558044 h 1839888"/>
              <a:gd name="connsiteX29" fmla="*/ 238125 w 1839888"/>
              <a:gd name="connsiteY29" fmla="*/ 1513396 h 1839888"/>
              <a:gd name="connsiteX30" fmla="*/ 256729 w 1839888"/>
              <a:gd name="connsiteY30" fmla="*/ 1469678 h 1839888"/>
              <a:gd name="connsiteX31" fmla="*/ 366489 w 1839888"/>
              <a:gd name="connsiteY31" fmla="*/ 1359917 h 1839888"/>
              <a:gd name="connsiteX32" fmla="*/ 410208 w 1839888"/>
              <a:gd name="connsiteY32" fmla="*/ 1341314 h 1839888"/>
              <a:gd name="connsiteX33" fmla="*/ 1624087 w 1839888"/>
              <a:gd name="connsiteY33" fmla="*/ 874365 h 1839888"/>
              <a:gd name="connsiteX34" fmla="*/ 1778496 w 1839888"/>
              <a:gd name="connsiteY34" fmla="*/ 874365 h 1839888"/>
              <a:gd name="connsiteX35" fmla="*/ 1822214 w 1839888"/>
              <a:gd name="connsiteY35" fmla="*/ 892039 h 1839888"/>
              <a:gd name="connsiteX36" fmla="*/ 1839888 w 1839888"/>
              <a:gd name="connsiteY36" fmla="*/ 936687 h 1839888"/>
              <a:gd name="connsiteX37" fmla="*/ 1822214 w 1839888"/>
              <a:gd name="connsiteY37" fmla="*/ 981335 h 1839888"/>
              <a:gd name="connsiteX38" fmla="*/ 1778496 w 1839888"/>
              <a:gd name="connsiteY38" fmla="*/ 1000869 h 1839888"/>
              <a:gd name="connsiteX39" fmla="*/ 1624087 w 1839888"/>
              <a:gd name="connsiteY39" fmla="*/ 1000869 h 1839888"/>
              <a:gd name="connsiteX40" fmla="*/ 1578508 w 1839888"/>
              <a:gd name="connsiteY40" fmla="*/ 981335 h 1839888"/>
              <a:gd name="connsiteX41" fmla="*/ 1560835 w 1839888"/>
              <a:gd name="connsiteY41" fmla="*/ 936687 h 1839888"/>
              <a:gd name="connsiteX42" fmla="*/ 1578508 w 1839888"/>
              <a:gd name="connsiteY42" fmla="*/ 892039 h 1839888"/>
              <a:gd name="connsiteX43" fmla="*/ 1624087 w 1839888"/>
              <a:gd name="connsiteY43" fmla="*/ 874365 h 1839888"/>
              <a:gd name="connsiteX44" fmla="*/ 63252 w 1839888"/>
              <a:gd name="connsiteY44" fmla="*/ 839019 h 1839888"/>
              <a:gd name="connsiteX45" fmla="*/ 217661 w 1839888"/>
              <a:gd name="connsiteY45" fmla="*/ 839019 h 1839888"/>
              <a:gd name="connsiteX46" fmla="*/ 262310 w 1839888"/>
              <a:gd name="connsiteY46" fmla="*/ 856692 h 1839888"/>
              <a:gd name="connsiteX47" fmla="*/ 280913 w 1839888"/>
              <a:gd name="connsiteY47" fmla="*/ 901340 h 1839888"/>
              <a:gd name="connsiteX48" fmla="*/ 262310 w 1839888"/>
              <a:gd name="connsiteY48" fmla="*/ 945989 h 1839888"/>
              <a:gd name="connsiteX49" fmla="*/ 217661 w 1839888"/>
              <a:gd name="connsiteY49" fmla="*/ 965522 h 1839888"/>
              <a:gd name="connsiteX50" fmla="*/ 63252 w 1839888"/>
              <a:gd name="connsiteY50" fmla="*/ 965522 h 1839888"/>
              <a:gd name="connsiteX51" fmla="*/ 17673 w 1839888"/>
              <a:gd name="connsiteY51" fmla="*/ 946919 h 1839888"/>
              <a:gd name="connsiteX52" fmla="*/ 0 w 1839888"/>
              <a:gd name="connsiteY52" fmla="*/ 901340 h 1839888"/>
              <a:gd name="connsiteX53" fmla="*/ 17673 w 1839888"/>
              <a:gd name="connsiteY53" fmla="*/ 856692 h 1839888"/>
              <a:gd name="connsiteX54" fmla="*/ 63252 w 1839888"/>
              <a:gd name="connsiteY54" fmla="*/ 839019 h 1839888"/>
              <a:gd name="connsiteX55" fmla="*/ 920874 w 1839888"/>
              <a:gd name="connsiteY55" fmla="*/ 427881 h 1839888"/>
              <a:gd name="connsiteX56" fmla="*/ 1267830 w 1839888"/>
              <a:gd name="connsiteY56" fmla="*/ 572058 h 1839888"/>
              <a:gd name="connsiteX57" fmla="*/ 1412007 w 1839888"/>
              <a:gd name="connsiteY57" fmla="*/ 919014 h 1839888"/>
              <a:gd name="connsiteX58" fmla="*/ 1267830 w 1839888"/>
              <a:gd name="connsiteY58" fmla="*/ 1267830 h 1839888"/>
              <a:gd name="connsiteX59" fmla="*/ 920874 w 1839888"/>
              <a:gd name="connsiteY59" fmla="*/ 1412007 h 1839888"/>
              <a:gd name="connsiteX60" fmla="*/ 572058 w 1839888"/>
              <a:gd name="connsiteY60" fmla="*/ 1267830 h 1839888"/>
              <a:gd name="connsiteX61" fmla="*/ 427881 w 1839888"/>
              <a:gd name="connsiteY61" fmla="*/ 919014 h 1839888"/>
              <a:gd name="connsiteX62" fmla="*/ 572058 w 1839888"/>
              <a:gd name="connsiteY62" fmla="*/ 572058 h 1839888"/>
              <a:gd name="connsiteX63" fmla="*/ 920874 w 1839888"/>
              <a:gd name="connsiteY63" fmla="*/ 427881 h 1839888"/>
              <a:gd name="connsiteX64" fmla="*/ 1539441 w 1839888"/>
              <a:gd name="connsiteY64" fmla="*/ 262310 h 1839888"/>
              <a:gd name="connsiteX65" fmla="*/ 1583159 w 1839888"/>
              <a:gd name="connsiteY65" fmla="*/ 280913 h 1839888"/>
              <a:gd name="connsiteX66" fmla="*/ 1601763 w 1839888"/>
              <a:gd name="connsiteY66" fmla="*/ 324631 h 1839888"/>
              <a:gd name="connsiteX67" fmla="*/ 1583159 w 1839888"/>
              <a:gd name="connsiteY67" fmla="*/ 370210 h 1839888"/>
              <a:gd name="connsiteX68" fmla="*/ 1475259 w 1839888"/>
              <a:gd name="connsiteY68" fmla="*/ 479971 h 1839888"/>
              <a:gd name="connsiteX69" fmla="*/ 1429680 w 1839888"/>
              <a:gd name="connsiteY69" fmla="*/ 498574 h 1839888"/>
              <a:gd name="connsiteX70" fmla="*/ 1385962 w 1839888"/>
              <a:gd name="connsiteY70" fmla="*/ 479041 h 1839888"/>
              <a:gd name="connsiteX71" fmla="*/ 1367358 w 1839888"/>
              <a:gd name="connsiteY71" fmla="*/ 434392 h 1839888"/>
              <a:gd name="connsiteX72" fmla="*/ 1385962 w 1839888"/>
              <a:gd name="connsiteY72" fmla="*/ 390674 h 1839888"/>
              <a:gd name="connsiteX73" fmla="*/ 1493862 w 1839888"/>
              <a:gd name="connsiteY73" fmla="*/ 280913 h 1839888"/>
              <a:gd name="connsiteX74" fmla="*/ 1539441 w 1839888"/>
              <a:gd name="connsiteY74" fmla="*/ 262310 h 1839888"/>
              <a:gd name="connsiteX75" fmla="*/ 326492 w 1839888"/>
              <a:gd name="connsiteY75" fmla="*/ 238125 h 1839888"/>
              <a:gd name="connsiteX76" fmla="*/ 370210 w 1839888"/>
              <a:gd name="connsiteY76" fmla="*/ 256729 h 1839888"/>
              <a:gd name="connsiteX77" fmla="*/ 479971 w 1839888"/>
              <a:gd name="connsiteY77" fmla="*/ 364629 h 1839888"/>
              <a:gd name="connsiteX78" fmla="*/ 498574 w 1839888"/>
              <a:gd name="connsiteY78" fmla="*/ 410208 h 1839888"/>
              <a:gd name="connsiteX79" fmla="*/ 479971 w 1839888"/>
              <a:gd name="connsiteY79" fmla="*/ 453926 h 1839888"/>
              <a:gd name="connsiteX80" fmla="*/ 436252 w 1839888"/>
              <a:gd name="connsiteY80" fmla="*/ 472529 h 1839888"/>
              <a:gd name="connsiteX81" fmla="*/ 390674 w 1839888"/>
              <a:gd name="connsiteY81" fmla="*/ 453926 h 1839888"/>
              <a:gd name="connsiteX82" fmla="*/ 280913 w 1839888"/>
              <a:gd name="connsiteY82" fmla="*/ 346025 h 1839888"/>
              <a:gd name="connsiteX83" fmla="*/ 262310 w 1839888"/>
              <a:gd name="connsiteY83" fmla="*/ 300447 h 1839888"/>
              <a:gd name="connsiteX84" fmla="*/ 281843 w 1839888"/>
              <a:gd name="connsiteY84" fmla="*/ 256729 h 1839888"/>
              <a:gd name="connsiteX85" fmla="*/ 326492 w 1839888"/>
              <a:gd name="connsiteY85" fmla="*/ 238125 h 1839888"/>
              <a:gd name="connsiteX86" fmla="*/ 938547 w 1839888"/>
              <a:gd name="connsiteY86" fmla="*/ 0 h 1839888"/>
              <a:gd name="connsiteX87" fmla="*/ 938547 w 1839888"/>
              <a:gd name="connsiteY87" fmla="*/ 0 h 1839888"/>
              <a:gd name="connsiteX88" fmla="*/ 938548 w 1839888"/>
              <a:gd name="connsiteY88" fmla="*/ 0 h 1839888"/>
              <a:gd name="connsiteX89" fmla="*/ 983196 w 1839888"/>
              <a:gd name="connsiteY89" fmla="*/ 17673 h 1839888"/>
              <a:gd name="connsiteX90" fmla="*/ 1000869 w 1839888"/>
              <a:gd name="connsiteY90" fmla="*/ 61392 h 1839888"/>
              <a:gd name="connsiteX91" fmla="*/ 1000869 w 1839888"/>
              <a:gd name="connsiteY91" fmla="*/ 215801 h 1839888"/>
              <a:gd name="connsiteX92" fmla="*/ 983196 w 1839888"/>
              <a:gd name="connsiteY92" fmla="*/ 261379 h 1839888"/>
              <a:gd name="connsiteX93" fmla="*/ 938548 w 1839888"/>
              <a:gd name="connsiteY93" fmla="*/ 279053 h 1839888"/>
              <a:gd name="connsiteX94" fmla="*/ 938547 w 1839888"/>
              <a:gd name="connsiteY94" fmla="*/ 279053 h 1839888"/>
              <a:gd name="connsiteX95" fmla="*/ 938547 w 1839888"/>
              <a:gd name="connsiteY95" fmla="*/ 279053 h 1839888"/>
              <a:gd name="connsiteX96" fmla="*/ 892969 w 1839888"/>
              <a:gd name="connsiteY96" fmla="*/ 261379 h 1839888"/>
              <a:gd name="connsiteX97" fmla="*/ 874365 w 1839888"/>
              <a:gd name="connsiteY97" fmla="*/ 215801 h 1839888"/>
              <a:gd name="connsiteX98" fmla="*/ 874365 w 1839888"/>
              <a:gd name="connsiteY98" fmla="*/ 61392 h 1839888"/>
              <a:gd name="connsiteX99" fmla="*/ 892969 w 1839888"/>
              <a:gd name="connsiteY99" fmla="*/ 17673 h 1839888"/>
              <a:gd name="connsiteX100" fmla="*/ 938547 w 1839888"/>
              <a:gd name="connsiteY100" fmla="*/ 0 h 1839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1839888" h="1839888">
                <a:moveTo>
                  <a:pt x="903201" y="1558975"/>
                </a:moveTo>
                <a:cubicBezTo>
                  <a:pt x="921190" y="1558975"/>
                  <a:pt x="936073" y="1565170"/>
                  <a:pt x="947849" y="1577578"/>
                </a:cubicBezTo>
                <a:cubicBezTo>
                  <a:pt x="959625" y="1589987"/>
                  <a:pt x="965522" y="1604870"/>
                  <a:pt x="965522" y="1622227"/>
                </a:cubicBezTo>
                <a:lnTo>
                  <a:pt x="965522" y="1776636"/>
                </a:lnTo>
                <a:cubicBezTo>
                  <a:pt x="965522" y="1795239"/>
                  <a:pt x="959625" y="1810438"/>
                  <a:pt x="947849" y="1822214"/>
                </a:cubicBezTo>
                <a:cubicBezTo>
                  <a:pt x="936073" y="1833990"/>
                  <a:pt x="921190" y="1839888"/>
                  <a:pt x="903201" y="1839888"/>
                </a:cubicBezTo>
                <a:cubicBezTo>
                  <a:pt x="885211" y="1839888"/>
                  <a:pt x="870328" y="1833990"/>
                  <a:pt x="858552" y="1822214"/>
                </a:cubicBezTo>
                <a:cubicBezTo>
                  <a:pt x="846776" y="1810438"/>
                  <a:pt x="840265" y="1795239"/>
                  <a:pt x="839019" y="1776636"/>
                </a:cubicBezTo>
                <a:lnTo>
                  <a:pt x="839019" y="1622227"/>
                </a:lnTo>
                <a:cubicBezTo>
                  <a:pt x="840265" y="1604870"/>
                  <a:pt x="846776" y="1589987"/>
                  <a:pt x="858552" y="1577578"/>
                </a:cubicBezTo>
                <a:cubicBezTo>
                  <a:pt x="870328" y="1565170"/>
                  <a:pt x="885211" y="1558975"/>
                  <a:pt x="903201" y="1558975"/>
                </a:cubicBezTo>
                <a:close/>
                <a:moveTo>
                  <a:pt x="1405496" y="1365498"/>
                </a:moveTo>
                <a:cubicBezTo>
                  <a:pt x="1422239" y="1365498"/>
                  <a:pt x="1436805" y="1371693"/>
                  <a:pt x="1449214" y="1384102"/>
                </a:cubicBezTo>
                <a:lnTo>
                  <a:pt x="1558975" y="1493862"/>
                </a:lnTo>
                <a:cubicBezTo>
                  <a:pt x="1571383" y="1506271"/>
                  <a:pt x="1577578" y="1520837"/>
                  <a:pt x="1577578" y="1537581"/>
                </a:cubicBezTo>
                <a:cubicBezTo>
                  <a:pt x="1577578" y="1554324"/>
                  <a:pt x="1571383" y="1569207"/>
                  <a:pt x="1558975" y="1582229"/>
                </a:cubicBezTo>
                <a:cubicBezTo>
                  <a:pt x="1546566" y="1595252"/>
                  <a:pt x="1532000" y="1601763"/>
                  <a:pt x="1515256" y="1601763"/>
                </a:cubicBezTo>
                <a:cubicBezTo>
                  <a:pt x="1498513" y="1601763"/>
                  <a:pt x="1483314" y="1595568"/>
                  <a:pt x="1469678" y="1583159"/>
                </a:cubicBezTo>
                <a:lnTo>
                  <a:pt x="1359917" y="1473399"/>
                </a:lnTo>
                <a:cubicBezTo>
                  <a:pt x="1347509" y="1460990"/>
                  <a:pt x="1341314" y="1446423"/>
                  <a:pt x="1341314" y="1429680"/>
                </a:cubicBezTo>
                <a:cubicBezTo>
                  <a:pt x="1341314" y="1412937"/>
                  <a:pt x="1347825" y="1398054"/>
                  <a:pt x="1360847" y="1385032"/>
                </a:cubicBezTo>
                <a:cubicBezTo>
                  <a:pt x="1373870" y="1372009"/>
                  <a:pt x="1388753" y="1365498"/>
                  <a:pt x="1405496" y="1365498"/>
                </a:cubicBezTo>
                <a:close/>
                <a:moveTo>
                  <a:pt x="410208" y="1341314"/>
                </a:moveTo>
                <a:cubicBezTo>
                  <a:pt x="426951" y="1341314"/>
                  <a:pt x="441834" y="1347509"/>
                  <a:pt x="454856" y="1359917"/>
                </a:cubicBezTo>
                <a:cubicBezTo>
                  <a:pt x="467878" y="1372326"/>
                  <a:pt x="474390" y="1386892"/>
                  <a:pt x="474390" y="1403635"/>
                </a:cubicBezTo>
                <a:cubicBezTo>
                  <a:pt x="474390" y="1420378"/>
                  <a:pt x="468195" y="1435578"/>
                  <a:pt x="455786" y="1449214"/>
                </a:cubicBezTo>
                <a:lnTo>
                  <a:pt x="346025" y="1558975"/>
                </a:lnTo>
                <a:cubicBezTo>
                  <a:pt x="333617" y="1571383"/>
                  <a:pt x="318734" y="1577578"/>
                  <a:pt x="301377" y="1577578"/>
                </a:cubicBezTo>
                <a:cubicBezTo>
                  <a:pt x="284020" y="1577578"/>
                  <a:pt x="269137" y="1571067"/>
                  <a:pt x="256729" y="1558044"/>
                </a:cubicBezTo>
                <a:cubicBezTo>
                  <a:pt x="244320" y="1545022"/>
                  <a:pt x="238125" y="1530139"/>
                  <a:pt x="238125" y="1513396"/>
                </a:cubicBezTo>
                <a:cubicBezTo>
                  <a:pt x="238125" y="1496653"/>
                  <a:pt x="244320" y="1482086"/>
                  <a:pt x="256729" y="1469678"/>
                </a:cubicBezTo>
                <a:lnTo>
                  <a:pt x="366489" y="1359917"/>
                </a:lnTo>
                <a:cubicBezTo>
                  <a:pt x="378898" y="1347509"/>
                  <a:pt x="393464" y="1341314"/>
                  <a:pt x="410208" y="1341314"/>
                </a:cubicBezTo>
                <a:close/>
                <a:moveTo>
                  <a:pt x="1624087" y="874365"/>
                </a:moveTo>
                <a:lnTo>
                  <a:pt x="1778496" y="874365"/>
                </a:lnTo>
                <a:cubicBezTo>
                  <a:pt x="1795853" y="874365"/>
                  <a:pt x="1810438" y="880263"/>
                  <a:pt x="1822214" y="892039"/>
                </a:cubicBezTo>
                <a:cubicBezTo>
                  <a:pt x="1833990" y="903815"/>
                  <a:pt x="1839888" y="918697"/>
                  <a:pt x="1839888" y="936687"/>
                </a:cubicBezTo>
                <a:cubicBezTo>
                  <a:pt x="1839888" y="954677"/>
                  <a:pt x="1833990" y="969559"/>
                  <a:pt x="1822214" y="981335"/>
                </a:cubicBezTo>
                <a:cubicBezTo>
                  <a:pt x="1810438" y="993112"/>
                  <a:pt x="1795853" y="999623"/>
                  <a:pt x="1778496" y="1000869"/>
                </a:cubicBezTo>
                <a:lnTo>
                  <a:pt x="1624087" y="1000869"/>
                </a:lnTo>
                <a:cubicBezTo>
                  <a:pt x="1605483" y="999623"/>
                  <a:pt x="1590284" y="993112"/>
                  <a:pt x="1578508" y="981335"/>
                </a:cubicBezTo>
                <a:cubicBezTo>
                  <a:pt x="1566732" y="969559"/>
                  <a:pt x="1560835" y="954677"/>
                  <a:pt x="1560835" y="936687"/>
                </a:cubicBezTo>
                <a:cubicBezTo>
                  <a:pt x="1560835" y="918697"/>
                  <a:pt x="1566732" y="903815"/>
                  <a:pt x="1578508" y="892039"/>
                </a:cubicBezTo>
                <a:cubicBezTo>
                  <a:pt x="1590284" y="880263"/>
                  <a:pt x="1605483" y="874365"/>
                  <a:pt x="1624087" y="874365"/>
                </a:cubicBezTo>
                <a:close/>
                <a:moveTo>
                  <a:pt x="63252" y="839019"/>
                </a:moveTo>
                <a:lnTo>
                  <a:pt x="217661" y="839019"/>
                </a:lnTo>
                <a:cubicBezTo>
                  <a:pt x="235018" y="839019"/>
                  <a:pt x="249901" y="844916"/>
                  <a:pt x="262310" y="856692"/>
                </a:cubicBezTo>
                <a:cubicBezTo>
                  <a:pt x="274718" y="868468"/>
                  <a:pt x="280913" y="883351"/>
                  <a:pt x="280913" y="901340"/>
                </a:cubicBezTo>
                <a:cubicBezTo>
                  <a:pt x="280913" y="919330"/>
                  <a:pt x="274718" y="934213"/>
                  <a:pt x="262310" y="945989"/>
                </a:cubicBezTo>
                <a:cubicBezTo>
                  <a:pt x="249901" y="957765"/>
                  <a:pt x="235018" y="964276"/>
                  <a:pt x="217661" y="965522"/>
                </a:cubicBezTo>
                <a:lnTo>
                  <a:pt x="63252" y="965522"/>
                </a:lnTo>
                <a:cubicBezTo>
                  <a:pt x="44648" y="965522"/>
                  <a:pt x="29449" y="959327"/>
                  <a:pt x="17673" y="946919"/>
                </a:cubicBezTo>
                <a:cubicBezTo>
                  <a:pt x="5897" y="934510"/>
                  <a:pt x="0" y="919330"/>
                  <a:pt x="0" y="901340"/>
                </a:cubicBezTo>
                <a:cubicBezTo>
                  <a:pt x="0" y="883351"/>
                  <a:pt x="5897" y="868468"/>
                  <a:pt x="17673" y="856692"/>
                </a:cubicBezTo>
                <a:cubicBezTo>
                  <a:pt x="29449" y="844916"/>
                  <a:pt x="44648" y="839019"/>
                  <a:pt x="63252" y="839019"/>
                </a:cubicBezTo>
                <a:close/>
                <a:moveTo>
                  <a:pt x="920874" y="427881"/>
                </a:moveTo>
                <a:cubicBezTo>
                  <a:pt x="1059787" y="431602"/>
                  <a:pt x="1175426" y="479654"/>
                  <a:pt x="1267830" y="572058"/>
                </a:cubicBezTo>
                <a:cubicBezTo>
                  <a:pt x="1360233" y="664462"/>
                  <a:pt x="1408286" y="780101"/>
                  <a:pt x="1412007" y="919014"/>
                </a:cubicBezTo>
                <a:cubicBezTo>
                  <a:pt x="1408286" y="1059154"/>
                  <a:pt x="1360233" y="1175426"/>
                  <a:pt x="1267830" y="1267830"/>
                </a:cubicBezTo>
                <a:cubicBezTo>
                  <a:pt x="1175426" y="1360233"/>
                  <a:pt x="1059787" y="1408286"/>
                  <a:pt x="920874" y="1412007"/>
                </a:cubicBezTo>
                <a:cubicBezTo>
                  <a:pt x="780734" y="1408286"/>
                  <a:pt x="664462" y="1360233"/>
                  <a:pt x="572058" y="1267830"/>
                </a:cubicBezTo>
                <a:cubicBezTo>
                  <a:pt x="479655" y="1175426"/>
                  <a:pt x="431602" y="1059154"/>
                  <a:pt x="427881" y="919014"/>
                </a:cubicBezTo>
                <a:cubicBezTo>
                  <a:pt x="431602" y="780101"/>
                  <a:pt x="479655" y="664462"/>
                  <a:pt x="572058" y="572058"/>
                </a:cubicBezTo>
                <a:cubicBezTo>
                  <a:pt x="664462" y="479654"/>
                  <a:pt x="780734" y="431602"/>
                  <a:pt x="920874" y="427881"/>
                </a:cubicBezTo>
                <a:close/>
                <a:moveTo>
                  <a:pt x="1539441" y="262310"/>
                </a:moveTo>
                <a:cubicBezTo>
                  <a:pt x="1556184" y="262310"/>
                  <a:pt x="1570751" y="268505"/>
                  <a:pt x="1583159" y="280913"/>
                </a:cubicBezTo>
                <a:cubicBezTo>
                  <a:pt x="1595568" y="293322"/>
                  <a:pt x="1601763" y="307888"/>
                  <a:pt x="1601763" y="324631"/>
                </a:cubicBezTo>
                <a:cubicBezTo>
                  <a:pt x="1601763" y="341375"/>
                  <a:pt x="1595568" y="356574"/>
                  <a:pt x="1583159" y="370210"/>
                </a:cubicBezTo>
                <a:lnTo>
                  <a:pt x="1475259" y="479971"/>
                </a:lnTo>
                <a:cubicBezTo>
                  <a:pt x="1461622" y="492379"/>
                  <a:pt x="1446423" y="498574"/>
                  <a:pt x="1429680" y="498574"/>
                </a:cubicBezTo>
                <a:cubicBezTo>
                  <a:pt x="1412937" y="498574"/>
                  <a:pt x="1398370" y="492063"/>
                  <a:pt x="1385962" y="479041"/>
                </a:cubicBezTo>
                <a:cubicBezTo>
                  <a:pt x="1373553" y="466018"/>
                  <a:pt x="1367358" y="451135"/>
                  <a:pt x="1367358" y="434392"/>
                </a:cubicBezTo>
                <a:cubicBezTo>
                  <a:pt x="1367358" y="417649"/>
                  <a:pt x="1373553" y="403082"/>
                  <a:pt x="1385962" y="390674"/>
                </a:cubicBezTo>
                <a:lnTo>
                  <a:pt x="1493862" y="280913"/>
                </a:lnTo>
                <a:cubicBezTo>
                  <a:pt x="1507499" y="268505"/>
                  <a:pt x="1522698" y="262310"/>
                  <a:pt x="1539441" y="262310"/>
                </a:cubicBezTo>
                <a:close/>
                <a:moveTo>
                  <a:pt x="326492" y="238125"/>
                </a:moveTo>
                <a:cubicBezTo>
                  <a:pt x="343235" y="238125"/>
                  <a:pt x="357801" y="244320"/>
                  <a:pt x="370210" y="256729"/>
                </a:cubicBezTo>
                <a:lnTo>
                  <a:pt x="479971" y="364629"/>
                </a:lnTo>
                <a:cubicBezTo>
                  <a:pt x="492379" y="378265"/>
                  <a:pt x="498574" y="393464"/>
                  <a:pt x="498574" y="410208"/>
                </a:cubicBezTo>
                <a:cubicBezTo>
                  <a:pt x="498574" y="426951"/>
                  <a:pt x="492379" y="441517"/>
                  <a:pt x="479971" y="453926"/>
                </a:cubicBezTo>
                <a:cubicBezTo>
                  <a:pt x="467562" y="466334"/>
                  <a:pt x="452996" y="472529"/>
                  <a:pt x="436252" y="472529"/>
                </a:cubicBezTo>
                <a:cubicBezTo>
                  <a:pt x="419509" y="472529"/>
                  <a:pt x="404310" y="466334"/>
                  <a:pt x="390674" y="453926"/>
                </a:cubicBezTo>
                <a:lnTo>
                  <a:pt x="280913" y="346025"/>
                </a:lnTo>
                <a:cubicBezTo>
                  <a:pt x="268505" y="332389"/>
                  <a:pt x="262310" y="317190"/>
                  <a:pt x="262310" y="300447"/>
                </a:cubicBezTo>
                <a:cubicBezTo>
                  <a:pt x="262310" y="283704"/>
                  <a:pt x="268821" y="269137"/>
                  <a:pt x="281843" y="256729"/>
                </a:cubicBezTo>
                <a:cubicBezTo>
                  <a:pt x="294866" y="244320"/>
                  <a:pt x="309749" y="238125"/>
                  <a:pt x="326492" y="238125"/>
                </a:cubicBezTo>
                <a:close/>
                <a:moveTo>
                  <a:pt x="938547" y="0"/>
                </a:moveTo>
                <a:lnTo>
                  <a:pt x="938547" y="0"/>
                </a:lnTo>
                <a:lnTo>
                  <a:pt x="938548" y="0"/>
                </a:lnTo>
                <a:cubicBezTo>
                  <a:pt x="956537" y="0"/>
                  <a:pt x="971420" y="5897"/>
                  <a:pt x="983196" y="17673"/>
                </a:cubicBezTo>
                <a:cubicBezTo>
                  <a:pt x="994972" y="29449"/>
                  <a:pt x="1000869" y="44035"/>
                  <a:pt x="1000869" y="61392"/>
                </a:cubicBezTo>
                <a:lnTo>
                  <a:pt x="1000869" y="215801"/>
                </a:lnTo>
                <a:cubicBezTo>
                  <a:pt x="1000869" y="234404"/>
                  <a:pt x="994972" y="249603"/>
                  <a:pt x="983196" y="261379"/>
                </a:cubicBezTo>
                <a:cubicBezTo>
                  <a:pt x="971420" y="273155"/>
                  <a:pt x="956537" y="279053"/>
                  <a:pt x="938548" y="279053"/>
                </a:cubicBezTo>
                <a:lnTo>
                  <a:pt x="938547" y="279053"/>
                </a:lnTo>
                <a:lnTo>
                  <a:pt x="938547" y="279053"/>
                </a:lnTo>
                <a:cubicBezTo>
                  <a:pt x="920558" y="279053"/>
                  <a:pt x="905377" y="273155"/>
                  <a:pt x="892969" y="261379"/>
                </a:cubicBezTo>
                <a:cubicBezTo>
                  <a:pt x="880560" y="249603"/>
                  <a:pt x="874365" y="234404"/>
                  <a:pt x="874365" y="215801"/>
                </a:cubicBezTo>
                <a:lnTo>
                  <a:pt x="874365" y="61392"/>
                </a:lnTo>
                <a:cubicBezTo>
                  <a:pt x="874365" y="44035"/>
                  <a:pt x="880560" y="29449"/>
                  <a:pt x="892969" y="17673"/>
                </a:cubicBezTo>
                <a:cubicBezTo>
                  <a:pt x="905377" y="5897"/>
                  <a:pt x="920558" y="0"/>
                  <a:pt x="938547" y="0"/>
                </a:cubicBezTo>
                <a:close/>
              </a:path>
            </a:pathLst>
          </a:custGeom>
          <a:gradFill flip="none" rotWithShape="1">
            <a:gsLst>
              <a:gs pos="0">
                <a:srgbClr val="3ABECA"/>
              </a:gs>
              <a:gs pos="100000">
                <a:srgbClr val="4ADCAF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CE8D226D-DB37-4DC9-B6D4-9188E2661A90}"/>
              </a:ext>
            </a:extLst>
          </p:cNvPr>
          <p:cNvSpPr/>
          <p:nvPr/>
        </p:nvSpPr>
        <p:spPr>
          <a:xfrm>
            <a:off x="4910874" y="3462146"/>
            <a:ext cx="1952858" cy="367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>
                <a:gradFill>
                  <a:gsLst>
                    <a:gs pos="49000">
                      <a:srgbClr val="3ABECA"/>
                    </a:gs>
                    <a:gs pos="100000">
                      <a:srgbClr val="4ADCAF"/>
                    </a:gs>
                  </a:gsLst>
                  <a:lin ang="8100000" scaled="1"/>
                </a:gradFill>
                <a:latin typeface="+mn-ea"/>
              </a:rPr>
              <a:t>4000</a:t>
            </a:r>
            <a:r>
              <a:rPr lang="zh-CN" altLang="en-US" dirty="0">
                <a:gradFill>
                  <a:gsLst>
                    <a:gs pos="49000">
                      <a:srgbClr val="3ABECA"/>
                    </a:gs>
                    <a:gs pos="100000">
                      <a:srgbClr val="4ADCAF"/>
                    </a:gs>
                  </a:gsLst>
                  <a:lin ang="8100000" scaled="1"/>
                </a:gradFill>
                <a:latin typeface="+mn-ea"/>
              </a:rPr>
              <a:t>流明高亮度</a:t>
            </a:r>
          </a:p>
        </p:txBody>
      </p:sp>
      <p:sp>
        <p:nvSpPr>
          <p:cNvPr id="70" name="图形 31">
            <a:extLst>
              <a:ext uri="{FF2B5EF4-FFF2-40B4-BE49-F238E27FC236}">
                <a16:creationId xmlns:a16="http://schemas.microsoft.com/office/drawing/2014/main" xmlns="" id="{900E1BC9-551E-4FC8-979E-8910F8707799}"/>
              </a:ext>
            </a:extLst>
          </p:cNvPr>
          <p:cNvSpPr>
            <a:spLocks noChangeAspect="1"/>
          </p:cNvSpPr>
          <p:nvPr/>
        </p:nvSpPr>
        <p:spPr>
          <a:xfrm>
            <a:off x="5707213" y="4218481"/>
            <a:ext cx="360181" cy="503044"/>
          </a:xfrm>
          <a:custGeom>
            <a:avLst/>
            <a:gdLst>
              <a:gd name="connsiteX0" fmla="*/ 1037522 w 1191722"/>
              <a:gd name="connsiteY0" fmla="*/ 594707 h 1664444"/>
              <a:gd name="connsiteX1" fmla="*/ 154201 w 1191722"/>
              <a:gd name="connsiteY1" fmla="*/ 594707 h 1664444"/>
              <a:gd name="connsiteX2" fmla="*/ 121838 w 1191722"/>
              <a:gd name="connsiteY2" fmla="*/ 627071 h 1664444"/>
              <a:gd name="connsiteX3" fmla="*/ 121838 w 1191722"/>
              <a:gd name="connsiteY3" fmla="*/ 1510243 h 1664444"/>
              <a:gd name="connsiteX4" fmla="*/ 154201 w 1191722"/>
              <a:gd name="connsiteY4" fmla="*/ 1542606 h 1664444"/>
              <a:gd name="connsiteX5" fmla="*/ 1037522 w 1191722"/>
              <a:gd name="connsiteY5" fmla="*/ 1542606 h 1664444"/>
              <a:gd name="connsiteX6" fmla="*/ 1069884 w 1191722"/>
              <a:gd name="connsiteY6" fmla="*/ 1510243 h 1664444"/>
              <a:gd name="connsiteX7" fmla="*/ 1069884 w 1191722"/>
              <a:gd name="connsiteY7" fmla="*/ 627071 h 1664444"/>
              <a:gd name="connsiteX8" fmla="*/ 1037522 w 1191722"/>
              <a:gd name="connsiteY8" fmla="*/ 594707 h 1664444"/>
              <a:gd name="connsiteX9" fmla="*/ 951853 w 1191722"/>
              <a:gd name="connsiteY9" fmla="*/ 1371703 h 1664444"/>
              <a:gd name="connsiteX10" fmla="*/ 893869 w 1191722"/>
              <a:gd name="connsiteY10" fmla="*/ 1429686 h 1664444"/>
              <a:gd name="connsiteX11" fmla="*/ 835888 w 1191722"/>
              <a:gd name="connsiteY11" fmla="*/ 1371703 h 1664444"/>
              <a:gd name="connsiteX12" fmla="*/ 835888 w 1191722"/>
              <a:gd name="connsiteY12" fmla="*/ 773410 h 1664444"/>
              <a:gd name="connsiteX13" fmla="*/ 893869 w 1191722"/>
              <a:gd name="connsiteY13" fmla="*/ 715427 h 1664444"/>
              <a:gd name="connsiteX14" fmla="*/ 951853 w 1191722"/>
              <a:gd name="connsiteY14" fmla="*/ 773410 h 1664444"/>
              <a:gd name="connsiteX15" fmla="*/ 951853 w 1191722"/>
              <a:gd name="connsiteY15" fmla="*/ 1371703 h 1664444"/>
              <a:gd name="connsiteX16" fmla="*/ 1037522 w 1191722"/>
              <a:gd name="connsiteY16" fmla="*/ 472870 h 1664444"/>
              <a:gd name="connsiteX17" fmla="*/ 951854 w 1191722"/>
              <a:gd name="connsiteY17" fmla="*/ 472870 h 1664444"/>
              <a:gd name="connsiteX18" fmla="*/ 951854 w 1191722"/>
              <a:gd name="connsiteY18" fmla="*/ 0 h 1664444"/>
              <a:gd name="connsiteX19" fmla="*/ 239868 w 1191722"/>
              <a:gd name="connsiteY19" fmla="*/ 0 h 1664444"/>
              <a:gd name="connsiteX20" fmla="*/ 239868 w 1191722"/>
              <a:gd name="connsiteY20" fmla="*/ 472870 h 1664444"/>
              <a:gd name="connsiteX21" fmla="*/ 154201 w 1191722"/>
              <a:gd name="connsiteY21" fmla="*/ 472870 h 1664444"/>
              <a:gd name="connsiteX22" fmla="*/ 0 w 1191722"/>
              <a:gd name="connsiteY22" fmla="*/ 627071 h 1664444"/>
              <a:gd name="connsiteX23" fmla="*/ 0 w 1191722"/>
              <a:gd name="connsiteY23" fmla="*/ 1510243 h 1664444"/>
              <a:gd name="connsiteX24" fmla="*/ 154201 w 1191722"/>
              <a:gd name="connsiteY24" fmla="*/ 1664444 h 1664444"/>
              <a:gd name="connsiteX25" fmla="*/ 1037522 w 1191722"/>
              <a:gd name="connsiteY25" fmla="*/ 1664444 h 1664444"/>
              <a:gd name="connsiteX26" fmla="*/ 1191723 w 1191722"/>
              <a:gd name="connsiteY26" fmla="*/ 1510243 h 1664444"/>
              <a:gd name="connsiteX27" fmla="*/ 1191723 w 1191722"/>
              <a:gd name="connsiteY27" fmla="*/ 627071 h 1664444"/>
              <a:gd name="connsiteX28" fmla="*/ 1037522 w 1191722"/>
              <a:gd name="connsiteY28" fmla="*/ 472870 h 1664444"/>
              <a:gd name="connsiteX29" fmla="*/ 361704 w 1191722"/>
              <a:gd name="connsiteY29" fmla="*/ 121837 h 1664444"/>
              <a:gd name="connsiteX30" fmla="*/ 830018 w 1191722"/>
              <a:gd name="connsiteY30" fmla="*/ 121837 h 1664444"/>
              <a:gd name="connsiteX31" fmla="*/ 830018 w 1191722"/>
              <a:gd name="connsiteY31" fmla="*/ 471553 h 1664444"/>
              <a:gd name="connsiteX32" fmla="*/ 361704 w 1191722"/>
              <a:gd name="connsiteY32" fmla="*/ 471553 h 1664444"/>
              <a:gd name="connsiteX33" fmla="*/ 361704 w 1191722"/>
              <a:gd name="connsiteY33" fmla="*/ 121837 h 1664444"/>
              <a:gd name="connsiteX34" fmla="*/ 1069884 w 1191722"/>
              <a:gd name="connsiteY34" fmla="*/ 1510243 h 1664444"/>
              <a:gd name="connsiteX35" fmla="*/ 1037522 w 1191722"/>
              <a:gd name="connsiteY35" fmla="*/ 1542606 h 1664444"/>
              <a:gd name="connsiteX36" fmla="*/ 154201 w 1191722"/>
              <a:gd name="connsiteY36" fmla="*/ 1542606 h 1664444"/>
              <a:gd name="connsiteX37" fmla="*/ 121838 w 1191722"/>
              <a:gd name="connsiteY37" fmla="*/ 1510243 h 1664444"/>
              <a:gd name="connsiteX38" fmla="*/ 121838 w 1191722"/>
              <a:gd name="connsiteY38" fmla="*/ 627071 h 1664444"/>
              <a:gd name="connsiteX39" fmla="*/ 154201 w 1191722"/>
              <a:gd name="connsiteY39" fmla="*/ 594707 h 1664444"/>
              <a:gd name="connsiteX40" fmla="*/ 1037522 w 1191722"/>
              <a:gd name="connsiteY40" fmla="*/ 594707 h 1664444"/>
              <a:gd name="connsiteX41" fmla="*/ 1069884 w 1191722"/>
              <a:gd name="connsiteY41" fmla="*/ 627071 h 1664444"/>
              <a:gd name="connsiteX42" fmla="*/ 1069884 w 1191722"/>
              <a:gd name="connsiteY42" fmla="*/ 1510243 h 1664444"/>
              <a:gd name="connsiteX43" fmla="*/ 478961 w 1191722"/>
              <a:gd name="connsiteY43" fmla="*/ 236258 h 1664444"/>
              <a:gd name="connsiteX44" fmla="*/ 715960 w 1191722"/>
              <a:gd name="connsiteY44" fmla="*/ 236258 h 1664444"/>
              <a:gd name="connsiteX45" fmla="*/ 715960 w 1191722"/>
              <a:gd name="connsiteY45" fmla="*/ 356185 h 1664444"/>
              <a:gd name="connsiteX46" fmla="*/ 478961 w 1191722"/>
              <a:gd name="connsiteY46" fmla="*/ 356185 h 1664444"/>
              <a:gd name="connsiteX47" fmla="*/ 478961 w 1191722"/>
              <a:gd name="connsiteY47" fmla="*/ 236258 h 1664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191722" h="1664444">
                <a:moveTo>
                  <a:pt x="1037522" y="594707"/>
                </a:moveTo>
                <a:lnTo>
                  <a:pt x="154201" y="594707"/>
                </a:lnTo>
                <a:cubicBezTo>
                  <a:pt x="136354" y="594707"/>
                  <a:pt x="121838" y="609225"/>
                  <a:pt x="121838" y="627071"/>
                </a:cubicBezTo>
                <a:lnTo>
                  <a:pt x="121838" y="1510243"/>
                </a:lnTo>
                <a:cubicBezTo>
                  <a:pt x="121838" y="1528088"/>
                  <a:pt x="136354" y="1542606"/>
                  <a:pt x="154201" y="1542606"/>
                </a:cubicBezTo>
                <a:lnTo>
                  <a:pt x="1037522" y="1542606"/>
                </a:lnTo>
                <a:cubicBezTo>
                  <a:pt x="1055368" y="1542606"/>
                  <a:pt x="1069884" y="1528088"/>
                  <a:pt x="1069884" y="1510243"/>
                </a:cubicBezTo>
                <a:lnTo>
                  <a:pt x="1069884" y="627071"/>
                </a:lnTo>
                <a:cubicBezTo>
                  <a:pt x="1069884" y="609225"/>
                  <a:pt x="1055368" y="594707"/>
                  <a:pt x="1037522" y="594707"/>
                </a:cubicBezTo>
                <a:close/>
                <a:moveTo>
                  <a:pt x="951853" y="1371703"/>
                </a:moveTo>
                <a:cubicBezTo>
                  <a:pt x="951853" y="1403725"/>
                  <a:pt x="925891" y="1429686"/>
                  <a:pt x="893869" y="1429686"/>
                </a:cubicBezTo>
                <a:cubicBezTo>
                  <a:pt x="861847" y="1429686"/>
                  <a:pt x="835888" y="1403727"/>
                  <a:pt x="835888" y="1371703"/>
                </a:cubicBezTo>
                <a:lnTo>
                  <a:pt x="835888" y="773410"/>
                </a:lnTo>
                <a:cubicBezTo>
                  <a:pt x="835888" y="741388"/>
                  <a:pt x="861845" y="715427"/>
                  <a:pt x="893869" y="715427"/>
                </a:cubicBezTo>
                <a:cubicBezTo>
                  <a:pt x="925893" y="715427"/>
                  <a:pt x="951854" y="741386"/>
                  <a:pt x="951853" y="773410"/>
                </a:cubicBezTo>
                <a:lnTo>
                  <a:pt x="951853" y="1371703"/>
                </a:lnTo>
                <a:close/>
                <a:moveTo>
                  <a:pt x="1037522" y="472870"/>
                </a:moveTo>
                <a:lnTo>
                  <a:pt x="951854" y="472870"/>
                </a:lnTo>
                <a:lnTo>
                  <a:pt x="951854" y="0"/>
                </a:lnTo>
                <a:lnTo>
                  <a:pt x="239868" y="0"/>
                </a:lnTo>
                <a:lnTo>
                  <a:pt x="239868" y="472870"/>
                </a:lnTo>
                <a:lnTo>
                  <a:pt x="154201" y="472870"/>
                </a:lnTo>
                <a:cubicBezTo>
                  <a:pt x="69038" y="472870"/>
                  <a:pt x="0" y="541908"/>
                  <a:pt x="0" y="627071"/>
                </a:cubicBezTo>
                <a:lnTo>
                  <a:pt x="0" y="1510243"/>
                </a:lnTo>
                <a:cubicBezTo>
                  <a:pt x="0" y="1595407"/>
                  <a:pt x="69038" y="1664444"/>
                  <a:pt x="154201" y="1664444"/>
                </a:cubicBezTo>
                <a:lnTo>
                  <a:pt x="1037522" y="1664444"/>
                </a:lnTo>
                <a:cubicBezTo>
                  <a:pt x="1122685" y="1664444"/>
                  <a:pt x="1191723" y="1595407"/>
                  <a:pt x="1191723" y="1510243"/>
                </a:cubicBezTo>
                <a:lnTo>
                  <a:pt x="1191723" y="627071"/>
                </a:lnTo>
                <a:cubicBezTo>
                  <a:pt x="1191723" y="541906"/>
                  <a:pt x="1122685" y="472870"/>
                  <a:pt x="1037522" y="472870"/>
                </a:cubicBezTo>
                <a:close/>
                <a:moveTo>
                  <a:pt x="361704" y="121837"/>
                </a:moveTo>
                <a:lnTo>
                  <a:pt x="830018" y="121837"/>
                </a:lnTo>
                <a:lnTo>
                  <a:pt x="830018" y="471553"/>
                </a:lnTo>
                <a:lnTo>
                  <a:pt x="361704" y="471553"/>
                </a:lnTo>
                <a:lnTo>
                  <a:pt x="361704" y="121837"/>
                </a:lnTo>
                <a:close/>
                <a:moveTo>
                  <a:pt x="1069884" y="1510243"/>
                </a:moveTo>
                <a:cubicBezTo>
                  <a:pt x="1069884" y="1528088"/>
                  <a:pt x="1055368" y="1542606"/>
                  <a:pt x="1037522" y="1542606"/>
                </a:cubicBezTo>
                <a:lnTo>
                  <a:pt x="154201" y="1542606"/>
                </a:lnTo>
                <a:cubicBezTo>
                  <a:pt x="136354" y="1542606"/>
                  <a:pt x="121838" y="1528088"/>
                  <a:pt x="121838" y="1510243"/>
                </a:cubicBezTo>
                <a:lnTo>
                  <a:pt x="121838" y="627071"/>
                </a:lnTo>
                <a:cubicBezTo>
                  <a:pt x="121838" y="609225"/>
                  <a:pt x="136354" y="594707"/>
                  <a:pt x="154201" y="594707"/>
                </a:cubicBezTo>
                <a:lnTo>
                  <a:pt x="1037522" y="594707"/>
                </a:lnTo>
                <a:cubicBezTo>
                  <a:pt x="1055368" y="594707"/>
                  <a:pt x="1069884" y="609225"/>
                  <a:pt x="1069884" y="627071"/>
                </a:cubicBezTo>
                <a:lnTo>
                  <a:pt x="1069884" y="1510243"/>
                </a:lnTo>
                <a:close/>
                <a:moveTo>
                  <a:pt x="478961" y="236258"/>
                </a:moveTo>
                <a:lnTo>
                  <a:pt x="715960" y="236258"/>
                </a:lnTo>
                <a:lnTo>
                  <a:pt x="715960" y="356185"/>
                </a:lnTo>
                <a:lnTo>
                  <a:pt x="478961" y="356185"/>
                </a:lnTo>
                <a:lnTo>
                  <a:pt x="478961" y="236258"/>
                </a:lnTo>
                <a:close/>
              </a:path>
            </a:pathLst>
          </a:custGeom>
          <a:gradFill flip="none" rotWithShape="1">
            <a:gsLst>
              <a:gs pos="0">
                <a:srgbClr val="3ABECA"/>
              </a:gs>
              <a:gs pos="100000">
                <a:srgbClr val="4ADCAF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BDFF4CF0-4CD3-4D38-9D86-C34AE3F1EB7F}"/>
              </a:ext>
            </a:extLst>
          </p:cNvPr>
          <p:cNvSpPr/>
          <p:nvPr/>
        </p:nvSpPr>
        <p:spPr>
          <a:xfrm>
            <a:off x="4910874" y="4809543"/>
            <a:ext cx="1952858" cy="367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>
                <a:gradFill>
                  <a:gsLst>
                    <a:gs pos="49000">
                      <a:srgbClr val="3ABECA"/>
                    </a:gs>
                    <a:gs pos="100000">
                      <a:srgbClr val="4ADCAF"/>
                    </a:gs>
                  </a:gsLst>
                  <a:lin ang="8100000" scaled="1"/>
                </a:gradFill>
                <a:latin typeface="+mn-ea"/>
              </a:rPr>
              <a:t>U</a:t>
            </a:r>
            <a:r>
              <a:rPr lang="zh-CN" altLang="en-US" dirty="0">
                <a:gradFill>
                  <a:gsLst>
                    <a:gs pos="49000">
                      <a:srgbClr val="3ABECA"/>
                    </a:gs>
                    <a:gs pos="100000">
                      <a:srgbClr val="4ADCAF"/>
                    </a:gs>
                  </a:gsLst>
                  <a:lin ang="8100000" scaled="1"/>
                </a:gradFill>
                <a:latin typeface="+mn-ea"/>
              </a:rPr>
              <a:t>盘文件直读</a:t>
            </a:r>
          </a:p>
        </p:txBody>
      </p:sp>
      <p:sp>
        <p:nvSpPr>
          <p:cNvPr id="72" name="图形 13">
            <a:extLst>
              <a:ext uri="{FF2B5EF4-FFF2-40B4-BE49-F238E27FC236}">
                <a16:creationId xmlns:a16="http://schemas.microsoft.com/office/drawing/2014/main" xmlns="" id="{3C1B9889-E479-423A-A7E1-9D1701F6EC37}"/>
              </a:ext>
            </a:extLst>
          </p:cNvPr>
          <p:cNvSpPr>
            <a:spLocks noChangeAspect="1"/>
          </p:cNvSpPr>
          <p:nvPr/>
        </p:nvSpPr>
        <p:spPr>
          <a:xfrm>
            <a:off x="7871101" y="4218481"/>
            <a:ext cx="455327" cy="503044"/>
          </a:xfrm>
          <a:custGeom>
            <a:avLst/>
            <a:gdLst>
              <a:gd name="connsiteX0" fmla="*/ 174778 w 1656590"/>
              <a:gd name="connsiteY0" fmla="*/ 1830086 h 1830179"/>
              <a:gd name="connsiteX1" fmla="*/ 429 w 1656590"/>
              <a:gd name="connsiteY1" fmla="*/ 1655911 h 1830179"/>
              <a:gd name="connsiteX2" fmla="*/ 429 w 1656590"/>
              <a:gd name="connsiteY2" fmla="*/ 1045814 h 1830179"/>
              <a:gd name="connsiteX3" fmla="*/ 1656287 w 1656590"/>
              <a:gd name="connsiteY3" fmla="*/ 1045814 h 1830179"/>
              <a:gd name="connsiteX4" fmla="*/ 1656287 w 1656590"/>
              <a:gd name="connsiteY4" fmla="*/ 1655911 h 1830179"/>
              <a:gd name="connsiteX5" fmla="*/ 1482023 w 1656590"/>
              <a:gd name="connsiteY5" fmla="*/ 1830179 h 1830179"/>
              <a:gd name="connsiteX6" fmla="*/ 174778 w 1656590"/>
              <a:gd name="connsiteY6" fmla="*/ 1830179 h 1830179"/>
              <a:gd name="connsiteX7" fmla="*/ 429 w 1656590"/>
              <a:gd name="connsiteY7" fmla="*/ 958597 h 1830179"/>
              <a:gd name="connsiteX8" fmla="*/ 336868 w 1656590"/>
              <a:gd name="connsiteY8" fmla="*/ 289280 h 1830179"/>
              <a:gd name="connsiteX9" fmla="*/ 155644 w 1656590"/>
              <a:gd name="connsiteY9" fmla="*/ 114931 h 1830179"/>
              <a:gd name="connsiteX10" fmla="*/ 155644 w 1656590"/>
              <a:gd name="connsiteY10" fmla="*/ 21752 h 1830179"/>
              <a:gd name="connsiteX11" fmla="*/ 247324 w 1656590"/>
              <a:gd name="connsiteY11" fmla="*/ 16442 h 1830179"/>
              <a:gd name="connsiteX12" fmla="*/ 252634 w 1656590"/>
              <a:gd name="connsiteY12" fmla="*/ 21752 h 1830179"/>
              <a:gd name="connsiteX13" fmla="*/ 459700 w 1656590"/>
              <a:gd name="connsiteY13" fmla="*/ 220784 h 1830179"/>
              <a:gd name="connsiteX14" fmla="*/ 828277 w 1656590"/>
              <a:gd name="connsiteY14" fmla="*/ 133567 h 1830179"/>
              <a:gd name="connsiteX15" fmla="*/ 1190558 w 1656590"/>
              <a:gd name="connsiteY15" fmla="*/ 220700 h 1830179"/>
              <a:gd name="connsiteX16" fmla="*/ 1397457 w 1656590"/>
              <a:gd name="connsiteY16" fmla="*/ 21752 h 1830179"/>
              <a:gd name="connsiteX17" fmla="*/ 1489137 w 1656590"/>
              <a:gd name="connsiteY17" fmla="*/ 16442 h 1830179"/>
              <a:gd name="connsiteX18" fmla="*/ 1494446 w 1656590"/>
              <a:gd name="connsiteY18" fmla="*/ 21752 h 1830179"/>
              <a:gd name="connsiteX19" fmla="*/ 1504343 w 1656590"/>
              <a:gd name="connsiteY19" fmla="*/ 105033 h 1830179"/>
              <a:gd name="connsiteX20" fmla="*/ 1494446 w 1656590"/>
              <a:gd name="connsiteY20" fmla="*/ 114931 h 1830179"/>
              <a:gd name="connsiteX21" fmla="*/ 1313471 w 1656590"/>
              <a:gd name="connsiteY21" fmla="*/ 289280 h 1830179"/>
              <a:gd name="connsiteX22" fmla="*/ 1656371 w 1656590"/>
              <a:gd name="connsiteY22" fmla="*/ 958515 h 1830179"/>
              <a:gd name="connsiteX23" fmla="*/ 346 w 1656590"/>
              <a:gd name="connsiteY23" fmla="*/ 958515 h 1830179"/>
              <a:gd name="connsiteX24" fmla="*/ 1103672 w 1656590"/>
              <a:gd name="connsiteY24" fmla="*/ 605095 h 1830179"/>
              <a:gd name="connsiteX25" fmla="*/ 1202235 w 1656590"/>
              <a:gd name="connsiteY25" fmla="*/ 699932 h 1830179"/>
              <a:gd name="connsiteX26" fmla="*/ 1202319 w 1656590"/>
              <a:gd name="connsiteY26" fmla="*/ 699932 h 1830179"/>
              <a:gd name="connsiteX27" fmla="*/ 1300964 w 1656590"/>
              <a:gd name="connsiteY27" fmla="*/ 605179 h 1830179"/>
              <a:gd name="connsiteX28" fmla="*/ 1202401 w 1656590"/>
              <a:gd name="connsiteY28" fmla="*/ 510178 h 1830179"/>
              <a:gd name="connsiteX29" fmla="*/ 1103672 w 1656590"/>
              <a:gd name="connsiteY29" fmla="*/ 605013 h 1830179"/>
              <a:gd name="connsiteX30" fmla="*/ 1103672 w 1656590"/>
              <a:gd name="connsiteY30" fmla="*/ 605095 h 1830179"/>
              <a:gd name="connsiteX31" fmla="*/ 354594 w 1656590"/>
              <a:gd name="connsiteY31" fmla="*/ 605095 h 1830179"/>
              <a:gd name="connsiteX32" fmla="*/ 453202 w 1656590"/>
              <a:gd name="connsiteY32" fmla="*/ 699932 h 1830179"/>
              <a:gd name="connsiteX33" fmla="*/ 453239 w 1656590"/>
              <a:gd name="connsiteY33" fmla="*/ 699932 h 1830179"/>
              <a:gd name="connsiteX34" fmla="*/ 551802 w 1656590"/>
              <a:gd name="connsiteY34" fmla="*/ 605095 h 1830179"/>
              <a:gd name="connsiteX35" fmla="*/ 453274 w 1656590"/>
              <a:gd name="connsiteY35" fmla="*/ 510176 h 1830179"/>
              <a:gd name="connsiteX36" fmla="*/ 453239 w 1656590"/>
              <a:gd name="connsiteY36" fmla="*/ 510178 h 1830179"/>
              <a:gd name="connsiteX37" fmla="*/ 354676 w 1656590"/>
              <a:gd name="connsiteY37" fmla="*/ 605013 h 1830179"/>
              <a:gd name="connsiteX38" fmla="*/ 354676 w 1656590"/>
              <a:gd name="connsiteY38" fmla="*/ 605095 h 1830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656590" h="1830179">
                <a:moveTo>
                  <a:pt x="174778" y="1830086"/>
                </a:moveTo>
                <a:cubicBezTo>
                  <a:pt x="78533" y="1830142"/>
                  <a:pt x="475" y="1752154"/>
                  <a:pt x="429" y="1655911"/>
                </a:cubicBezTo>
                <a:lnTo>
                  <a:pt x="429" y="1045814"/>
                </a:lnTo>
                <a:lnTo>
                  <a:pt x="1656287" y="1045814"/>
                </a:lnTo>
                <a:lnTo>
                  <a:pt x="1656287" y="1655911"/>
                </a:lnTo>
                <a:cubicBezTo>
                  <a:pt x="1656287" y="1752154"/>
                  <a:pt x="1578266" y="1830179"/>
                  <a:pt x="1482023" y="1830179"/>
                </a:cubicBezTo>
                <a:lnTo>
                  <a:pt x="174778" y="1830179"/>
                </a:lnTo>
                <a:close/>
                <a:moveTo>
                  <a:pt x="429" y="958597"/>
                </a:moveTo>
                <a:cubicBezTo>
                  <a:pt x="-8357" y="692837"/>
                  <a:pt x="118342" y="440779"/>
                  <a:pt x="336868" y="289280"/>
                </a:cubicBezTo>
                <a:lnTo>
                  <a:pt x="155644" y="114931"/>
                </a:lnTo>
                <a:cubicBezTo>
                  <a:pt x="121189" y="81801"/>
                  <a:pt x="121189" y="50741"/>
                  <a:pt x="155644" y="21752"/>
                </a:cubicBezTo>
                <a:cubicBezTo>
                  <a:pt x="179496" y="-5031"/>
                  <a:pt x="220541" y="-7408"/>
                  <a:pt x="247324" y="16442"/>
                </a:cubicBezTo>
                <a:cubicBezTo>
                  <a:pt x="249196" y="18108"/>
                  <a:pt x="250969" y="19881"/>
                  <a:pt x="252634" y="21752"/>
                </a:cubicBezTo>
                <a:lnTo>
                  <a:pt x="459700" y="220784"/>
                </a:lnTo>
                <a:cubicBezTo>
                  <a:pt x="573663" y="162242"/>
                  <a:pt x="700162" y="132308"/>
                  <a:pt x="828277" y="133567"/>
                </a:cubicBezTo>
                <a:cubicBezTo>
                  <a:pt x="954317" y="132784"/>
                  <a:pt x="1078656" y="162689"/>
                  <a:pt x="1190558" y="220700"/>
                </a:cubicBezTo>
                <a:lnTo>
                  <a:pt x="1397457" y="21752"/>
                </a:lnTo>
                <a:cubicBezTo>
                  <a:pt x="1421306" y="-5031"/>
                  <a:pt x="1462353" y="-7408"/>
                  <a:pt x="1489137" y="16442"/>
                </a:cubicBezTo>
                <a:cubicBezTo>
                  <a:pt x="1491006" y="18108"/>
                  <a:pt x="1492779" y="19881"/>
                  <a:pt x="1494446" y="21752"/>
                </a:cubicBezTo>
                <a:cubicBezTo>
                  <a:pt x="1520177" y="42016"/>
                  <a:pt x="1524608" y="79303"/>
                  <a:pt x="1504343" y="105033"/>
                </a:cubicBezTo>
                <a:cubicBezTo>
                  <a:pt x="1501447" y="108712"/>
                  <a:pt x="1498124" y="112034"/>
                  <a:pt x="1494446" y="114931"/>
                </a:cubicBezTo>
                <a:lnTo>
                  <a:pt x="1313471" y="289280"/>
                </a:lnTo>
                <a:cubicBezTo>
                  <a:pt x="1533631" y="439981"/>
                  <a:pt x="1662654" y="691791"/>
                  <a:pt x="1656371" y="958515"/>
                </a:cubicBezTo>
                <a:lnTo>
                  <a:pt x="346" y="958515"/>
                </a:lnTo>
                <a:close/>
                <a:moveTo>
                  <a:pt x="1103672" y="605095"/>
                </a:moveTo>
                <a:cubicBezTo>
                  <a:pt x="1104714" y="658496"/>
                  <a:pt x="1148836" y="700948"/>
                  <a:pt x="1202235" y="699932"/>
                </a:cubicBezTo>
                <a:lnTo>
                  <a:pt x="1202319" y="699932"/>
                </a:lnTo>
                <a:cubicBezTo>
                  <a:pt x="1255741" y="701009"/>
                  <a:pt x="1299971" y="658519"/>
                  <a:pt x="1300964" y="605179"/>
                </a:cubicBezTo>
                <a:cubicBezTo>
                  <a:pt x="1299967" y="551733"/>
                  <a:pt x="1255847" y="509207"/>
                  <a:pt x="1202401" y="510178"/>
                </a:cubicBezTo>
                <a:cubicBezTo>
                  <a:pt x="1148955" y="509114"/>
                  <a:pt x="1104760" y="551567"/>
                  <a:pt x="1103672" y="605013"/>
                </a:cubicBezTo>
                <a:lnTo>
                  <a:pt x="1103672" y="605095"/>
                </a:lnTo>
                <a:close/>
                <a:moveTo>
                  <a:pt x="354594" y="605095"/>
                </a:moveTo>
                <a:cubicBezTo>
                  <a:pt x="355636" y="658515"/>
                  <a:pt x="399784" y="700974"/>
                  <a:pt x="453202" y="699932"/>
                </a:cubicBezTo>
                <a:cubicBezTo>
                  <a:pt x="453215" y="699932"/>
                  <a:pt x="453226" y="699932"/>
                  <a:pt x="453239" y="699932"/>
                </a:cubicBezTo>
                <a:cubicBezTo>
                  <a:pt x="506663" y="700925"/>
                  <a:pt x="550809" y="658519"/>
                  <a:pt x="551802" y="605095"/>
                </a:cubicBezTo>
                <a:cubicBezTo>
                  <a:pt x="550805" y="551677"/>
                  <a:pt x="506692" y="509179"/>
                  <a:pt x="453274" y="510176"/>
                </a:cubicBezTo>
                <a:cubicBezTo>
                  <a:pt x="453261" y="510176"/>
                  <a:pt x="453250" y="510176"/>
                  <a:pt x="453239" y="510178"/>
                </a:cubicBezTo>
                <a:cubicBezTo>
                  <a:pt x="399856" y="509207"/>
                  <a:pt x="355764" y="551632"/>
                  <a:pt x="354676" y="605013"/>
                </a:cubicBezTo>
                <a:lnTo>
                  <a:pt x="354676" y="605095"/>
                </a:lnTo>
                <a:close/>
              </a:path>
            </a:pathLst>
          </a:custGeom>
          <a:gradFill flip="none" rotWithShape="1">
            <a:gsLst>
              <a:gs pos="0">
                <a:srgbClr val="3ABECA"/>
              </a:gs>
              <a:gs pos="100000">
                <a:srgbClr val="4ADCAF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71D2540F-711B-4182-B7B2-150C521CE012}"/>
              </a:ext>
            </a:extLst>
          </p:cNvPr>
          <p:cNvSpPr/>
          <p:nvPr/>
        </p:nvSpPr>
        <p:spPr>
          <a:xfrm>
            <a:off x="7122335" y="4809543"/>
            <a:ext cx="1952858" cy="367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gradFill>
                  <a:gsLst>
                    <a:gs pos="49000">
                      <a:srgbClr val="3ABECA"/>
                    </a:gs>
                    <a:gs pos="100000">
                      <a:srgbClr val="4ADCAF"/>
                    </a:gs>
                  </a:gsLst>
                  <a:lin ang="8100000" scaled="1"/>
                </a:gradFill>
                <a:latin typeface="+mn-ea"/>
              </a:rPr>
              <a:t>搭载安卓系统</a:t>
            </a:r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xmlns="" id="{8B5C4ADF-6AAA-4882-9247-A128BCA27D90}"/>
              </a:ext>
            </a:extLst>
          </p:cNvPr>
          <p:cNvSpPr>
            <a:spLocks noChangeAspect="1"/>
          </p:cNvSpPr>
          <p:nvPr/>
        </p:nvSpPr>
        <p:spPr>
          <a:xfrm>
            <a:off x="7850529" y="2852112"/>
            <a:ext cx="496470" cy="496467"/>
          </a:xfrm>
          <a:custGeom>
            <a:avLst/>
            <a:gdLst>
              <a:gd name="connsiteX0" fmla="*/ 1058333 w 1905000"/>
              <a:gd name="connsiteY0" fmla="*/ 423334 h 1905000"/>
              <a:gd name="connsiteX1" fmla="*/ 1058333 w 1905000"/>
              <a:gd name="connsiteY1" fmla="*/ 1481666 h 1905000"/>
              <a:gd name="connsiteX2" fmla="*/ 1610784 w 1905000"/>
              <a:gd name="connsiteY2" fmla="*/ 1481666 h 1905000"/>
              <a:gd name="connsiteX3" fmla="*/ 1693333 w 1905000"/>
              <a:gd name="connsiteY3" fmla="*/ 1406524 h 1905000"/>
              <a:gd name="connsiteX4" fmla="*/ 1693333 w 1905000"/>
              <a:gd name="connsiteY4" fmla="*/ 498476 h 1905000"/>
              <a:gd name="connsiteX5" fmla="*/ 1610784 w 1905000"/>
              <a:gd name="connsiteY5" fmla="*/ 423334 h 1905000"/>
              <a:gd name="connsiteX6" fmla="*/ 952500 w 1905000"/>
              <a:gd name="connsiteY6" fmla="*/ 0 h 1905000"/>
              <a:gd name="connsiteX7" fmla="*/ 1058333 w 1905000"/>
              <a:gd name="connsiteY7" fmla="*/ 105833 h 1905000"/>
              <a:gd name="connsiteX8" fmla="*/ 1058333 w 1905000"/>
              <a:gd name="connsiteY8" fmla="*/ 211667 h 1905000"/>
              <a:gd name="connsiteX9" fmla="*/ 1610784 w 1905000"/>
              <a:gd name="connsiteY9" fmla="*/ 211667 h 1905000"/>
              <a:gd name="connsiteX10" fmla="*/ 1905000 w 1905000"/>
              <a:gd name="connsiteY10" fmla="*/ 498476 h 1905000"/>
              <a:gd name="connsiteX11" fmla="*/ 1905000 w 1905000"/>
              <a:gd name="connsiteY11" fmla="*/ 1406524 h 1905000"/>
              <a:gd name="connsiteX12" fmla="*/ 1610784 w 1905000"/>
              <a:gd name="connsiteY12" fmla="*/ 1693333 h 1905000"/>
              <a:gd name="connsiteX13" fmla="*/ 1058333 w 1905000"/>
              <a:gd name="connsiteY13" fmla="*/ 1693333 h 1905000"/>
              <a:gd name="connsiteX14" fmla="*/ 1058333 w 1905000"/>
              <a:gd name="connsiteY14" fmla="*/ 1799167 h 1905000"/>
              <a:gd name="connsiteX15" fmla="*/ 952500 w 1905000"/>
              <a:gd name="connsiteY15" fmla="*/ 1905000 h 1905000"/>
              <a:gd name="connsiteX16" fmla="*/ 846666 w 1905000"/>
              <a:gd name="connsiteY16" fmla="*/ 1799167 h 1905000"/>
              <a:gd name="connsiteX17" fmla="*/ 846666 w 1905000"/>
              <a:gd name="connsiteY17" fmla="*/ 1693333 h 1905000"/>
              <a:gd name="connsiteX18" fmla="*/ 211667 w 1905000"/>
              <a:gd name="connsiteY18" fmla="*/ 1693333 h 1905000"/>
              <a:gd name="connsiteX19" fmla="*/ 0 w 1905000"/>
              <a:gd name="connsiteY19" fmla="*/ 1481666 h 1905000"/>
              <a:gd name="connsiteX20" fmla="*/ 0 w 1905000"/>
              <a:gd name="connsiteY20" fmla="*/ 423334 h 1905000"/>
              <a:gd name="connsiteX21" fmla="*/ 211667 w 1905000"/>
              <a:gd name="connsiteY21" fmla="*/ 211667 h 1905000"/>
              <a:gd name="connsiteX22" fmla="*/ 846666 w 1905000"/>
              <a:gd name="connsiteY22" fmla="*/ 211667 h 1905000"/>
              <a:gd name="connsiteX23" fmla="*/ 846666 w 1905000"/>
              <a:gd name="connsiteY23" fmla="*/ 105833 h 1905000"/>
              <a:gd name="connsiteX24" fmla="*/ 952500 w 1905000"/>
              <a:gd name="connsiteY24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905000" h="1905000">
                <a:moveTo>
                  <a:pt x="1058333" y="423334"/>
                </a:moveTo>
                <a:lnTo>
                  <a:pt x="1058333" y="1481666"/>
                </a:lnTo>
                <a:lnTo>
                  <a:pt x="1610784" y="1481666"/>
                </a:lnTo>
                <a:cubicBezTo>
                  <a:pt x="1654031" y="1482897"/>
                  <a:pt x="1690505" y="1449698"/>
                  <a:pt x="1693333" y="1406524"/>
                </a:cubicBezTo>
                <a:lnTo>
                  <a:pt x="1693333" y="498476"/>
                </a:lnTo>
                <a:cubicBezTo>
                  <a:pt x="1690505" y="455302"/>
                  <a:pt x="1654031" y="422103"/>
                  <a:pt x="1610784" y="423334"/>
                </a:cubicBezTo>
                <a:close/>
                <a:moveTo>
                  <a:pt x="952500" y="0"/>
                </a:moveTo>
                <a:cubicBezTo>
                  <a:pt x="1023055" y="0"/>
                  <a:pt x="1058333" y="35278"/>
                  <a:pt x="1058333" y="105833"/>
                </a:cubicBezTo>
                <a:lnTo>
                  <a:pt x="1058333" y="211667"/>
                </a:lnTo>
                <a:lnTo>
                  <a:pt x="1610784" y="211667"/>
                </a:lnTo>
                <a:cubicBezTo>
                  <a:pt x="1771118" y="209900"/>
                  <a:pt x="1902675" y="338149"/>
                  <a:pt x="1905000" y="498476"/>
                </a:cubicBezTo>
                <a:lnTo>
                  <a:pt x="1905000" y="1406524"/>
                </a:lnTo>
                <a:cubicBezTo>
                  <a:pt x="1902675" y="1566851"/>
                  <a:pt x="1771118" y="1695100"/>
                  <a:pt x="1610784" y="1693333"/>
                </a:cubicBezTo>
                <a:lnTo>
                  <a:pt x="1058333" y="1693333"/>
                </a:lnTo>
                <a:lnTo>
                  <a:pt x="1058333" y="1799167"/>
                </a:lnTo>
                <a:cubicBezTo>
                  <a:pt x="1058333" y="1869728"/>
                  <a:pt x="1023055" y="1905000"/>
                  <a:pt x="952500" y="1905000"/>
                </a:cubicBezTo>
                <a:cubicBezTo>
                  <a:pt x="881944" y="1905000"/>
                  <a:pt x="846666" y="1869728"/>
                  <a:pt x="846666" y="1799167"/>
                </a:cubicBezTo>
                <a:lnTo>
                  <a:pt x="846666" y="1693333"/>
                </a:lnTo>
                <a:lnTo>
                  <a:pt x="211667" y="1693333"/>
                </a:lnTo>
                <a:cubicBezTo>
                  <a:pt x="94766" y="1693333"/>
                  <a:pt x="0" y="1598567"/>
                  <a:pt x="0" y="1481666"/>
                </a:cubicBezTo>
                <a:lnTo>
                  <a:pt x="0" y="423334"/>
                </a:lnTo>
                <a:cubicBezTo>
                  <a:pt x="0" y="306433"/>
                  <a:pt x="94766" y="211667"/>
                  <a:pt x="211667" y="211667"/>
                </a:cubicBezTo>
                <a:lnTo>
                  <a:pt x="846666" y="211667"/>
                </a:lnTo>
                <a:lnTo>
                  <a:pt x="846666" y="105833"/>
                </a:lnTo>
                <a:cubicBezTo>
                  <a:pt x="846666" y="35278"/>
                  <a:pt x="881944" y="0"/>
                  <a:pt x="952500" y="0"/>
                </a:cubicBezTo>
                <a:close/>
              </a:path>
            </a:pathLst>
          </a:custGeom>
          <a:gradFill flip="none" rotWithShape="1">
            <a:gsLst>
              <a:gs pos="0">
                <a:srgbClr val="3ABECA"/>
              </a:gs>
              <a:gs pos="100000">
                <a:srgbClr val="4ADCAF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xmlns="" id="{BC8DA5C0-63DA-4F75-BA4B-34D5204DEA38}"/>
              </a:ext>
            </a:extLst>
          </p:cNvPr>
          <p:cNvSpPr/>
          <p:nvPr/>
        </p:nvSpPr>
        <p:spPr>
          <a:xfrm>
            <a:off x="7122335" y="3462146"/>
            <a:ext cx="1952858" cy="367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>
                <a:gradFill>
                  <a:gsLst>
                    <a:gs pos="49000">
                      <a:srgbClr val="3ABECA"/>
                    </a:gs>
                    <a:gs pos="100000">
                      <a:srgbClr val="4ADCAF"/>
                    </a:gs>
                  </a:gsLst>
                  <a:lin ang="8100000" scaled="1"/>
                </a:gradFill>
                <a:latin typeface="+mn-ea"/>
              </a:rPr>
              <a:t>12000:1 </a:t>
            </a:r>
            <a:r>
              <a:rPr lang="zh-CN" altLang="en-US" dirty="0">
                <a:gradFill>
                  <a:gsLst>
                    <a:gs pos="49000">
                      <a:srgbClr val="3ABECA"/>
                    </a:gs>
                    <a:gs pos="100000">
                      <a:srgbClr val="4ADCAF"/>
                    </a:gs>
                  </a:gsLst>
                  <a:lin ang="8100000" scaled="1"/>
                </a:gradFill>
                <a:latin typeface="+mn-ea"/>
              </a:rPr>
              <a:t>高对比度</a:t>
            </a:r>
          </a:p>
        </p:txBody>
      </p:sp>
      <p:sp>
        <p:nvSpPr>
          <p:cNvPr id="74" name="图形 34">
            <a:extLst>
              <a:ext uri="{FF2B5EF4-FFF2-40B4-BE49-F238E27FC236}">
                <a16:creationId xmlns:a16="http://schemas.microsoft.com/office/drawing/2014/main" xmlns="" id="{BADF9A63-D120-4BE6-8E3A-7EBD395BD660}"/>
              </a:ext>
            </a:extLst>
          </p:cNvPr>
          <p:cNvSpPr>
            <a:spLocks noChangeAspect="1"/>
          </p:cNvSpPr>
          <p:nvPr/>
        </p:nvSpPr>
        <p:spPr>
          <a:xfrm>
            <a:off x="10058700" y="4218481"/>
            <a:ext cx="503047" cy="503044"/>
          </a:xfrm>
          <a:custGeom>
            <a:avLst/>
            <a:gdLst>
              <a:gd name="connsiteX0" fmla="*/ 1666769 w 1904788"/>
              <a:gd name="connsiteY0" fmla="*/ 0 h 1904795"/>
              <a:gd name="connsiteX1" fmla="*/ 238019 w 1904788"/>
              <a:gd name="connsiteY1" fmla="*/ 0 h 1904795"/>
              <a:gd name="connsiteX2" fmla="*/ 0 w 1904788"/>
              <a:gd name="connsiteY2" fmla="*/ 238019 h 1904795"/>
              <a:gd name="connsiteX3" fmla="*/ 0 w 1904788"/>
              <a:gd name="connsiteY3" fmla="*/ 1666769 h 1904795"/>
              <a:gd name="connsiteX4" fmla="*/ 238019 w 1904788"/>
              <a:gd name="connsiteY4" fmla="*/ 1904795 h 1904795"/>
              <a:gd name="connsiteX5" fmla="*/ 1666769 w 1904788"/>
              <a:gd name="connsiteY5" fmla="*/ 1904795 h 1904795"/>
              <a:gd name="connsiteX6" fmla="*/ 1904788 w 1904788"/>
              <a:gd name="connsiteY6" fmla="*/ 1666769 h 1904795"/>
              <a:gd name="connsiteX7" fmla="*/ 1904788 w 1904788"/>
              <a:gd name="connsiteY7" fmla="*/ 238019 h 1904795"/>
              <a:gd name="connsiteX8" fmla="*/ 1666769 w 1904788"/>
              <a:gd name="connsiteY8" fmla="*/ 0 h 1904795"/>
              <a:gd name="connsiteX9" fmla="*/ 833332 w 1904788"/>
              <a:gd name="connsiteY9" fmla="*/ 1666981 h 1904795"/>
              <a:gd name="connsiteX10" fmla="*/ 298873 w 1904788"/>
              <a:gd name="connsiteY10" fmla="*/ 1666981 h 1904795"/>
              <a:gd name="connsiteX11" fmla="*/ 256539 w 1904788"/>
              <a:gd name="connsiteY11" fmla="*/ 1649096 h 1904795"/>
              <a:gd name="connsiteX12" fmla="*/ 237913 w 1904788"/>
              <a:gd name="connsiteY12" fmla="*/ 1607502 h 1904795"/>
              <a:gd name="connsiteX13" fmla="*/ 237913 w 1904788"/>
              <a:gd name="connsiteY13" fmla="*/ 1071563 h 1904795"/>
              <a:gd name="connsiteX14" fmla="*/ 299956 w 1904788"/>
              <a:gd name="connsiteY14" fmla="*/ 1014543 h 1904795"/>
              <a:gd name="connsiteX15" fmla="*/ 356976 w 1904788"/>
              <a:gd name="connsiteY15" fmla="*/ 1071563 h 1904795"/>
              <a:gd name="connsiteX16" fmla="*/ 354965 w 1904788"/>
              <a:gd name="connsiteY16" fmla="*/ 1463146 h 1904795"/>
              <a:gd name="connsiteX17" fmla="*/ 759143 w 1904788"/>
              <a:gd name="connsiteY17" fmla="*/ 1058968 h 1904795"/>
              <a:gd name="connsiteX18" fmla="*/ 843809 w 1904788"/>
              <a:gd name="connsiteY18" fmla="*/ 1143635 h 1904795"/>
              <a:gd name="connsiteX19" fmla="*/ 438891 w 1904788"/>
              <a:gd name="connsiteY19" fmla="*/ 1548553 h 1904795"/>
              <a:gd name="connsiteX20" fmla="*/ 833544 w 1904788"/>
              <a:gd name="connsiteY20" fmla="*/ 1548553 h 1904795"/>
              <a:gd name="connsiteX21" fmla="*/ 890564 w 1904788"/>
              <a:gd name="connsiteY21" fmla="*/ 1610596 h 1904795"/>
              <a:gd name="connsiteX22" fmla="*/ 833544 w 1904788"/>
              <a:gd name="connsiteY22" fmla="*/ 1667616 h 1904795"/>
              <a:gd name="connsiteX23" fmla="*/ 1666769 w 1904788"/>
              <a:gd name="connsiteY23" fmla="*/ 833544 h 1904795"/>
              <a:gd name="connsiteX24" fmla="*/ 1604727 w 1904788"/>
              <a:gd name="connsiteY24" fmla="*/ 890563 h 1904795"/>
              <a:gd name="connsiteX25" fmla="*/ 1547707 w 1904788"/>
              <a:gd name="connsiteY25" fmla="*/ 833544 h 1904795"/>
              <a:gd name="connsiteX26" fmla="*/ 1549718 w 1904788"/>
              <a:gd name="connsiteY26" fmla="*/ 441960 h 1904795"/>
              <a:gd name="connsiteX27" fmla="*/ 1145540 w 1904788"/>
              <a:gd name="connsiteY27" fmla="*/ 846244 h 1904795"/>
              <a:gd name="connsiteX28" fmla="*/ 1060873 w 1904788"/>
              <a:gd name="connsiteY28" fmla="*/ 761576 h 1904795"/>
              <a:gd name="connsiteX29" fmla="*/ 1465580 w 1904788"/>
              <a:gd name="connsiteY29" fmla="*/ 356869 h 1904795"/>
              <a:gd name="connsiteX30" fmla="*/ 1071457 w 1904788"/>
              <a:gd name="connsiteY30" fmla="*/ 356869 h 1904795"/>
              <a:gd name="connsiteX31" fmla="*/ 1009414 w 1904788"/>
              <a:gd name="connsiteY31" fmla="*/ 299850 h 1904795"/>
              <a:gd name="connsiteX32" fmla="*/ 1066436 w 1904788"/>
              <a:gd name="connsiteY32" fmla="*/ 237807 h 1904795"/>
              <a:gd name="connsiteX33" fmla="*/ 1071457 w 1904788"/>
              <a:gd name="connsiteY33" fmla="*/ 237807 h 1904795"/>
              <a:gd name="connsiteX34" fmla="*/ 1605597 w 1904788"/>
              <a:gd name="connsiteY34" fmla="*/ 237807 h 1904795"/>
              <a:gd name="connsiteX35" fmla="*/ 1647932 w 1904788"/>
              <a:gd name="connsiteY35" fmla="*/ 255694 h 1904795"/>
              <a:gd name="connsiteX36" fmla="*/ 1666876 w 1904788"/>
              <a:gd name="connsiteY36" fmla="*/ 297286 h 1904795"/>
              <a:gd name="connsiteX37" fmla="*/ 1666876 w 1904788"/>
              <a:gd name="connsiteY37" fmla="*/ 833756 h 1904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904788" h="1904795">
                <a:moveTo>
                  <a:pt x="1666769" y="0"/>
                </a:moveTo>
                <a:lnTo>
                  <a:pt x="238019" y="0"/>
                </a:lnTo>
                <a:cubicBezTo>
                  <a:pt x="106565" y="0"/>
                  <a:pt x="0" y="106565"/>
                  <a:pt x="0" y="238019"/>
                </a:cubicBezTo>
                <a:lnTo>
                  <a:pt x="0" y="1666769"/>
                </a:lnTo>
                <a:cubicBezTo>
                  <a:pt x="0" y="1798223"/>
                  <a:pt x="106565" y="1904795"/>
                  <a:pt x="238019" y="1904795"/>
                </a:cubicBezTo>
                <a:lnTo>
                  <a:pt x="1666769" y="1904795"/>
                </a:lnTo>
                <a:cubicBezTo>
                  <a:pt x="1798224" y="1904795"/>
                  <a:pt x="1904788" y="1798223"/>
                  <a:pt x="1904788" y="1666769"/>
                </a:cubicBezTo>
                <a:lnTo>
                  <a:pt x="1904788" y="238019"/>
                </a:lnTo>
                <a:cubicBezTo>
                  <a:pt x="1904788" y="106565"/>
                  <a:pt x="1798224" y="0"/>
                  <a:pt x="1666769" y="0"/>
                </a:cubicBezTo>
                <a:close/>
                <a:moveTo>
                  <a:pt x="833332" y="1666981"/>
                </a:moveTo>
                <a:lnTo>
                  <a:pt x="298873" y="1666981"/>
                </a:lnTo>
                <a:cubicBezTo>
                  <a:pt x="282926" y="1666979"/>
                  <a:pt x="267657" y="1660528"/>
                  <a:pt x="256539" y="1649096"/>
                </a:cubicBezTo>
                <a:cubicBezTo>
                  <a:pt x="244372" y="1638752"/>
                  <a:pt x="237528" y="1623467"/>
                  <a:pt x="237913" y="1607502"/>
                </a:cubicBezTo>
                <a:lnTo>
                  <a:pt x="237913" y="1071563"/>
                </a:lnTo>
                <a:cubicBezTo>
                  <a:pt x="239299" y="1038685"/>
                  <a:pt x="267076" y="1013155"/>
                  <a:pt x="299956" y="1014543"/>
                </a:cubicBezTo>
                <a:cubicBezTo>
                  <a:pt x="330890" y="1015847"/>
                  <a:pt x="355672" y="1040627"/>
                  <a:pt x="356976" y="1071563"/>
                </a:cubicBezTo>
                <a:lnTo>
                  <a:pt x="354965" y="1463146"/>
                </a:lnTo>
                <a:lnTo>
                  <a:pt x="759143" y="1058968"/>
                </a:lnTo>
                <a:lnTo>
                  <a:pt x="843809" y="1143635"/>
                </a:lnTo>
                <a:lnTo>
                  <a:pt x="438891" y="1548553"/>
                </a:lnTo>
                <a:lnTo>
                  <a:pt x="833544" y="1548553"/>
                </a:lnTo>
                <a:cubicBezTo>
                  <a:pt x="866422" y="1549939"/>
                  <a:pt x="891950" y="1577718"/>
                  <a:pt x="890564" y="1610596"/>
                </a:cubicBezTo>
                <a:cubicBezTo>
                  <a:pt x="889260" y="1641530"/>
                  <a:pt x="864478" y="1666311"/>
                  <a:pt x="833544" y="1667616"/>
                </a:cubicBezTo>
                <a:close/>
                <a:moveTo>
                  <a:pt x="1666769" y="833544"/>
                </a:moveTo>
                <a:cubicBezTo>
                  <a:pt x="1665384" y="866422"/>
                  <a:pt x="1637605" y="891951"/>
                  <a:pt x="1604727" y="890563"/>
                </a:cubicBezTo>
                <a:cubicBezTo>
                  <a:pt x="1573793" y="889259"/>
                  <a:pt x="1549011" y="864479"/>
                  <a:pt x="1547707" y="833544"/>
                </a:cubicBezTo>
                <a:lnTo>
                  <a:pt x="1549718" y="441960"/>
                </a:lnTo>
                <a:lnTo>
                  <a:pt x="1145540" y="846244"/>
                </a:lnTo>
                <a:lnTo>
                  <a:pt x="1060873" y="761576"/>
                </a:lnTo>
                <a:lnTo>
                  <a:pt x="1465580" y="356869"/>
                </a:lnTo>
                <a:lnTo>
                  <a:pt x="1071457" y="356869"/>
                </a:lnTo>
                <a:cubicBezTo>
                  <a:pt x="1038579" y="358257"/>
                  <a:pt x="1010802" y="332728"/>
                  <a:pt x="1009414" y="299850"/>
                </a:cubicBezTo>
                <a:cubicBezTo>
                  <a:pt x="1008028" y="266972"/>
                  <a:pt x="1033558" y="239195"/>
                  <a:pt x="1066436" y="237807"/>
                </a:cubicBezTo>
                <a:cubicBezTo>
                  <a:pt x="1068108" y="237736"/>
                  <a:pt x="1069785" y="237736"/>
                  <a:pt x="1071457" y="237807"/>
                </a:cubicBezTo>
                <a:lnTo>
                  <a:pt x="1605597" y="237807"/>
                </a:lnTo>
                <a:cubicBezTo>
                  <a:pt x="1621544" y="237809"/>
                  <a:pt x="1636814" y="244260"/>
                  <a:pt x="1647932" y="255694"/>
                </a:cubicBezTo>
                <a:cubicBezTo>
                  <a:pt x="1660215" y="265974"/>
                  <a:pt x="1667182" y="281268"/>
                  <a:pt x="1666876" y="297286"/>
                </a:cubicBezTo>
                <a:lnTo>
                  <a:pt x="1666876" y="833756"/>
                </a:lnTo>
                <a:close/>
              </a:path>
            </a:pathLst>
          </a:custGeom>
          <a:gradFill flip="none" rotWithShape="1">
            <a:gsLst>
              <a:gs pos="0">
                <a:srgbClr val="3ABECA"/>
              </a:gs>
              <a:gs pos="100000">
                <a:srgbClr val="4ADCAF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01AF7500-626C-47E7-BA83-F40116D70D3E}"/>
              </a:ext>
            </a:extLst>
          </p:cNvPr>
          <p:cNvSpPr/>
          <p:nvPr/>
        </p:nvSpPr>
        <p:spPr>
          <a:xfrm>
            <a:off x="9333795" y="4809543"/>
            <a:ext cx="1952858" cy="367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>
                <a:gradFill>
                  <a:gsLst>
                    <a:gs pos="49000">
                      <a:srgbClr val="3ABECA"/>
                    </a:gs>
                    <a:gs pos="100000">
                      <a:srgbClr val="4ADCAF"/>
                    </a:gs>
                  </a:gsLst>
                  <a:lin ang="8100000" scaled="1"/>
                </a:gradFill>
                <a:latin typeface="+mn-ea"/>
              </a:rPr>
              <a:t>1.3</a:t>
            </a:r>
            <a:r>
              <a:rPr lang="zh-CN" altLang="en-US" dirty="0">
                <a:gradFill>
                  <a:gsLst>
                    <a:gs pos="49000">
                      <a:srgbClr val="3ABECA"/>
                    </a:gs>
                    <a:gs pos="100000">
                      <a:srgbClr val="4ADCAF"/>
                    </a:gs>
                  </a:gsLst>
                  <a:lin ang="8100000" scaled="1"/>
                </a:gradFill>
                <a:latin typeface="+mn-ea"/>
              </a:rPr>
              <a:t>倍大变焦</a:t>
            </a: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C9CA44E3-9126-44A9-AEE2-F1568509AA9E}"/>
              </a:ext>
            </a:extLst>
          </p:cNvPr>
          <p:cNvSpPr/>
          <p:nvPr/>
        </p:nvSpPr>
        <p:spPr>
          <a:xfrm>
            <a:off x="9333795" y="3462146"/>
            <a:ext cx="1952858" cy="367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gradFill>
                  <a:gsLst>
                    <a:gs pos="49000">
                      <a:srgbClr val="3ABECA"/>
                    </a:gs>
                    <a:gs pos="100000">
                      <a:srgbClr val="4ADCAF"/>
                    </a:gs>
                  </a:gsLst>
                  <a:lin ang="8100000" scaled="1"/>
                </a:gradFill>
                <a:latin typeface="+mn-ea"/>
              </a:rPr>
              <a:t>自带</a:t>
            </a:r>
            <a:r>
              <a:rPr lang="en-US" altLang="zh-CN" dirty="0" err="1">
                <a:gradFill>
                  <a:gsLst>
                    <a:gs pos="49000">
                      <a:srgbClr val="3ABECA"/>
                    </a:gs>
                    <a:gs pos="100000">
                      <a:srgbClr val="4ADCAF"/>
                    </a:gs>
                  </a:gsLst>
                  <a:lin ang="8100000" scaled="1"/>
                </a:gradFill>
                <a:latin typeface="+mn-ea"/>
              </a:rPr>
              <a:t>WiFi</a:t>
            </a:r>
            <a:r>
              <a:rPr lang="zh-CN" altLang="en-US" dirty="0">
                <a:gradFill>
                  <a:gsLst>
                    <a:gs pos="49000">
                      <a:srgbClr val="3ABECA"/>
                    </a:gs>
                    <a:gs pos="100000">
                      <a:srgbClr val="4ADCAF"/>
                    </a:gs>
                  </a:gsLst>
                  <a:lin ang="8100000" scaled="1"/>
                </a:gradFill>
                <a:latin typeface="+mn-ea"/>
              </a:rPr>
              <a:t>热点</a:t>
            </a:r>
          </a:p>
        </p:txBody>
      </p:sp>
      <p:sp>
        <p:nvSpPr>
          <p:cNvPr id="79" name="图形 82">
            <a:extLst>
              <a:ext uri="{FF2B5EF4-FFF2-40B4-BE49-F238E27FC236}">
                <a16:creationId xmlns:a16="http://schemas.microsoft.com/office/drawing/2014/main" xmlns="" id="{0DD65A4E-64E5-49BC-ACD9-85054A135E97}"/>
              </a:ext>
            </a:extLst>
          </p:cNvPr>
          <p:cNvSpPr/>
          <p:nvPr/>
        </p:nvSpPr>
        <p:spPr>
          <a:xfrm>
            <a:off x="10040541" y="2826041"/>
            <a:ext cx="539367" cy="522539"/>
          </a:xfrm>
          <a:custGeom>
            <a:avLst/>
            <a:gdLst>
              <a:gd name="connsiteX0" fmla="*/ 1705198 w 1818679"/>
              <a:gd name="connsiteY0" fmla="*/ 1761939 h 1761938"/>
              <a:gd name="connsiteX1" fmla="*/ 113667 w 1818679"/>
              <a:gd name="connsiteY1" fmla="*/ 1761939 h 1761938"/>
              <a:gd name="connsiteX2" fmla="*/ 0 w 1818679"/>
              <a:gd name="connsiteY2" fmla="*/ 1648272 h 1761938"/>
              <a:gd name="connsiteX3" fmla="*/ 0 w 1818679"/>
              <a:gd name="connsiteY3" fmla="*/ 1136675 h 1761938"/>
              <a:gd name="connsiteX4" fmla="*/ 113667 w 1818679"/>
              <a:gd name="connsiteY4" fmla="*/ 1023007 h 1761938"/>
              <a:gd name="connsiteX5" fmla="*/ 1023007 w 1818679"/>
              <a:gd name="connsiteY5" fmla="*/ 1023007 h 1761938"/>
              <a:gd name="connsiteX6" fmla="*/ 1023007 w 1818679"/>
              <a:gd name="connsiteY6" fmla="*/ 710468 h 1761938"/>
              <a:gd name="connsiteX7" fmla="*/ 1108212 w 1818679"/>
              <a:gd name="connsiteY7" fmla="*/ 625264 h 1761938"/>
              <a:gd name="connsiteX8" fmla="*/ 1193416 w 1818679"/>
              <a:gd name="connsiteY8" fmla="*/ 710468 h 1761938"/>
              <a:gd name="connsiteX9" fmla="*/ 1193416 w 1818679"/>
              <a:gd name="connsiteY9" fmla="*/ 1023007 h 1761938"/>
              <a:gd name="connsiteX10" fmla="*/ 1704826 w 1818679"/>
              <a:gd name="connsiteY10" fmla="*/ 1023007 h 1761938"/>
              <a:gd name="connsiteX11" fmla="*/ 1818494 w 1818679"/>
              <a:gd name="connsiteY11" fmla="*/ 1136675 h 1761938"/>
              <a:gd name="connsiteX12" fmla="*/ 1818494 w 1818679"/>
              <a:gd name="connsiteY12" fmla="*/ 1648086 h 1761938"/>
              <a:gd name="connsiteX13" fmla="*/ 1705198 w 1818679"/>
              <a:gd name="connsiteY13" fmla="*/ 1761939 h 1761938"/>
              <a:gd name="connsiteX14" fmla="*/ 284262 w 1818679"/>
              <a:gd name="connsiteY14" fmla="*/ 1250342 h 1761938"/>
              <a:gd name="connsiteX15" fmla="*/ 170594 w 1818679"/>
              <a:gd name="connsiteY15" fmla="*/ 1364010 h 1761938"/>
              <a:gd name="connsiteX16" fmla="*/ 284262 w 1818679"/>
              <a:gd name="connsiteY16" fmla="*/ 1477677 h 1761938"/>
              <a:gd name="connsiteX17" fmla="*/ 397929 w 1818679"/>
              <a:gd name="connsiteY17" fmla="*/ 1364010 h 1761938"/>
              <a:gd name="connsiteX18" fmla="*/ 284262 w 1818679"/>
              <a:gd name="connsiteY18" fmla="*/ 1250342 h 1761938"/>
              <a:gd name="connsiteX19" fmla="*/ 682191 w 1818679"/>
              <a:gd name="connsiteY19" fmla="*/ 1250342 h 1761938"/>
              <a:gd name="connsiteX20" fmla="*/ 568523 w 1818679"/>
              <a:gd name="connsiteY20" fmla="*/ 1364010 h 1761938"/>
              <a:gd name="connsiteX21" fmla="*/ 682191 w 1818679"/>
              <a:gd name="connsiteY21" fmla="*/ 1477677 h 1761938"/>
              <a:gd name="connsiteX22" fmla="*/ 795858 w 1818679"/>
              <a:gd name="connsiteY22" fmla="*/ 1364010 h 1761938"/>
              <a:gd name="connsiteX23" fmla="*/ 682191 w 1818679"/>
              <a:gd name="connsiteY23" fmla="*/ 1250342 h 1761938"/>
              <a:gd name="connsiteX24" fmla="*/ 903759 w 1818679"/>
              <a:gd name="connsiteY24" fmla="*/ 738932 h 1761938"/>
              <a:gd name="connsiteX25" fmla="*/ 824136 w 1818679"/>
              <a:gd name="connsiteY25" fmla="*/ 795858 h 1761938"/>
              <a:gd name="connsiteX26" fmla="*/ 744513 w 1818679"/>
              <a:gd name="connsiteY26" fmla="*/ 738932 h 1761938"/>
              <a:gd name="connsiteX27" fmla="*/ 741536 w 1818679"/>
              <a:gd name="connsiteY27" fmla="*/ 738932 h 1761938"/>
              <a:gd name="connsiteX28" fmla="*/ 738560 w 1818679"/>
              <a:gd name="connsiteY28" fmla="*/ 710654 h 1761938"/>
              <a:gd name="connsiteX29" fmla="*/ 1108025 w 1818679"/>
              <a:gd name="connsiteY29" fmla="*/ 341188 h 1761938"/>
              <a:gd name="connsiteX30" fmla="*/ 1477491 w 1818679"/>
              <a:gd name="connsiteY30" fmla="*/ 710654 h 1761938"/>
              <a:gd name="connsiteX31" fmla="*/ 1474515 w 1818679"/>
              <a:gd name="connsiteY31" fmla="*/ 738932 h 1761938"/>
              <a:gd name="connsiteX32" fmla="*/ 1471538 w 1818679"/>
              <a:gd name="connsiteY32" fmla="*/ 738932 h 1761938"/>
              <a:gd name="connsiteX33" fmla="*/ 1391915 w 1818679"/>
              <a:gd name="connsiteY33" fmla="*/ 795858 h 1761938"/>
              <a:gd name="connsiteX34" fmla="*/ 1312292 w 1818679"/>
              <a:gd name="connsiteY34" fmla="*/ 738932 h 1761938"/>
              <a:gd name="connsiteX35" fmla="*/ 1303548 w 1818679"/>
              <a:gd name="connsiteY35" fmla="*/ 738932 h 1761938"/>
              <a:gd name="connsiteX36" fmla="*/ 1306525 w 1818679"/>
              <a:gd name="connsiteY36" fmla="*/ 710654 h 1761938"/>
              <a:gd name="connsiteX37" fmla="*/ 1107653 w 1818679"/>
              <a:gd name="connsiteY37" fmla="*/ 511783 h 1761938"/>
              <a:gd name="connsiteX38" fmla="*/ 908782 w 1818679"/>
              <a:gd name="connsiteY38" fmla="*/ 710654 h 1761938"/>
              <a:gd name="connsiteX39" fmla="*/ 911758 w 1818679"/>
              <a:gd name="connsiteY39" fmla="*/ 738932 h 1761938"/>
              <a:gd name="connsiteX40" fmla="*/ 903759 w 1818679"/>
              <a:gd name="connsiteY40" fmla="*/ 738932 h 1761938"/>
              <a:gd name="connsiteX41" fmla="*/ 1813099 w 1818679"/>
              <a:gd name="connsiteY41" fmla="*/ 738932 h 1761938"/>
              <a:gd name="connsiteX42" fmla="*/ 1733476 w 1818679"/>
              <a:gd name="connsiteY42" fmla="*/ 795858 h 1761938"/>
              <a:gd name="connsiteX43" fmla="*/ 1653853 w 1818679"/>
              <a:gd name="connsiteY43" fmla="*/ 738932 h 1761938"/>
              <a:gd name="connsiteX44" fmla="*/ 1646597 w 1818679"/>
              <a:gd name="connsiteY44" fmla="*/ 738932 h 1761938"/>
              <a:gd name="connsiteX45" fmla="*/ 1648086 w 1818679"/>
              <a:gd name="connsiteY45" fmla="*/ 710654 h 1761938"/>
              <a:gd name="connsiteX46" fmla="*/ 1108212 w 1818679"/>
              <a:gd name="connsiteY46" fmla="*/ 170780 h 1761938"/>
              <a:gd name="connsiteX47" fmla="*/ 568523 w 1818679"/>
              <a:gd name="connsiteY47" fmla="*/ 710468 h 1761938"/>
              <a:gd name="connsiteX48" fmla="*/ 570012 w 1818679"/>
              <a:gd name="connsiteY48" fmla="*/ 738746 h 1761938"/>
              <a:gd name="connsiteX49" fmla="*/ 562756 w 1818679"/>
              <a:gd name="connsiteY49" fmla="*/ 738746 h 1761938"/>
              <a:gd name="connsiteX50" fmla="*/ 483133 w 1818679"/>
              <a:gd name="connsiteY50" fmla="*/ 795672 h 1761938"/>
              <a:gd name="connsiteX51" fmla="*/ 403510 w 1818679"/>
              <a:gd name="connsiteY51" fmla="*/ 738746 h 1761938"/>
              <a:gd name="connsiteX52" fmla="*/ 399231 w 1818679"/>
              <a:gd name="connsiteY52" fmla="*/ 738746 h 1761938"/>
              <a:gd name="connsiteX53" fmla="*/ 397743 w 1818679"/>
              <a:gd name="connsiteY53" fmla="*/ 710468 h 1761938"/>
              <a:gd name="connsiteX54" fmla="*/ 1108212 w 1818679"/>
              <a:gd name="connsiteY54" fmla="*/ 0 h 1761938"/>
              <a:gd name="connsiteX55" fmla="*/ 1818680 w 1818679"/>
              <a:gd name="connsiteY55" fmla="*/ 710468 h 1761938"/>
              <a:gd name="connsiteX56" fmla="*/ 1817191 w 1818679"/>
              <a:gd name="connsiteY56" fmla="*/ 738746 h 1761938"/>
              <a:gd name="connsiteX57" fmla="*/ 1813099 w 1818679"/>
              <a:gd name="connsiteY57" fmla="*/ 738746 h 1761938"/>
              <a:gd name="connsiteX58" fmla="*/ 1813099 w 1818679"/>
              <a:gd name="connsiteY58" fmla="*/ 738932 h 1761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818679" h="1761938">
                <a:moveTo>
                  <a:pt x="1705198" y="1761939"/>
                </a:moveTo>
                <a:lnTo>
                  <a:pt x="113667" y="1761939"/>
                </a:lnTo>
                <a:cubicBezTo>
                  <a:pt x="50788" y="1761939"/>
                  <a:pt x="0" y="1711151"/>
                  <a:pt x="0" y="1648272"/>
                </a:cubicBezTo>
                <a:lnTo>
                  <a:pt x="0" y="1136675"/>
                </a:lnTo>
                <a:cubicBezTo>
                  <a:pt x="0" y="1073795"/>
                  <a:pt x="50788" y="1023007"/>
                  <a:pt x="113667" y="1023007"/>
                </a:cubicBezTo>
                <a:lnTo>
                  <a:pt x="1023007" y="1023007"/>
                </a:lnTo>
                <a:lnTo>
                  <a:pt x="1023007" y="710468"/>
                </a:lnTo>
                <a:cubicBezTo>
                  <a:pt x="1023007" y="663401"/>
                  <a:pt x="1061331" y="625264"/>
                  <a:pt x="1108212" y="625264"/>
                </a:cubicBezTo>
                <a:cubicBezTo>
                  <a:pt x="1155278" y="625264"/>
                  <a:pt x="1193416" y="663587"/>
                  <a:pt x="1193416" y="710468"/>
                </a:cubicBezTo>
                <a:lnTo>
                  <a:pt x="1193416" y="1023007"/>
                </a:lnTo>
                <a:lnTo>
                  <a:pt x="1704826" y="1023007"/>
                </a:lnTo>
                <a:cubicBezTo>
                  <a:pt x="1767706" y="1023007"/>
                  <a:pt x="1818494" y="1073795"/>
                  <a:pt x="1818494" y="1136675"/>
                </a:cubicBezTo>
                <a:lnTo>
                  <a:pt x="1818494" y="1648086"/>
                </a:lnTo>
                <a:cubicBezTo>
                  <a:pt x="1818866" y="1710965"/>
                  <a:pt x="1767706" y="1761939"/>
                  <a:pt x="1705198" y="1761939"/>
                </a:cubicBezTo>
                <a:close/>
                <a:moveTo>
                  <a:pt x="284262" y="1250342"/>
                </a:moveTo>
                <a:cubicBezTo>
                  <a:pt x="221382" y="1250342"/>
                  <a:pt x="170594" y="1301130"/>
                  <a:pt x="170594" y="1364010"/>
                </a:cubicBezTo>
                <a:cubicBezTo>
                  <a:pt x="170594" y="1426890"/>
                  <a:pt x="221382" y="1477677"/>
                  <a:pt x="284262" y="1477677"/>
                </a:cubicBezTo>
                <a:cubicBezTo>
                  <a:pt x="347142" y="1477677"/>
                  <a:pt x="397929" y="1426890"/>
                  <a:pt x="397929" y="1364010"/>
                </a:cubicBezTo>
                <a:cubicBezTo>
                  <a:pt x="397929" y="1301130"/>
                  <a:pt x="347142" y="1250342"/>
                  <a:pt x="284262" y="1250342"/>
                </a:cubicBezTo>
                <a:close/>
                <a:moveTo>
                  <a:pt x="682191" y="1250342"/>
                </a:moveTo>
                <a:cubicBezTo>
                  <a:pt x="619311" y="1250342"/>
                  <a:pt x="568523" y="1301130"/>
                  <a:pt x="568523" y="1364010"/>
                </a:cubicBezTo>
                <a:cubicBezTo>
                  <a:pt x="568523" y="1426890"/>
                  <a:pt x="619311" y="1477677"/>
                  <a:pt x="682191" y="1477677"/>
                </a:cubicBezTo>
                <a:cubicBezTo>
                  <a:pt x="745071" y="1477677"/>
                  <a:pt x="795858" y="1426890"/>
                  <a:pt x="795858" y="1364010"/>
                </a:cubicBezTo>
                <a:cubicBezTo>
                  <a:pt x="795858" y="1301130"/>
                  <a:pt x="744699" y="1250342"/>
                  <a:pt x="682191" y="1250342"/>
                </a:cubicBezTo>
                <a:close/>
                <a:moveTo>
                  <a:pt x="903759" y="738932"/>
                </a:moveTo>
                <a:cubicBezTo>
                  <a:pt x="892039" y="771860"/>
                  <a:pt x="861157" y="795858"/>
                  <a:pt x="824136" y="795858"/>
                </a:cubicBezTo>
                <a:cubicBezTo>
                  <a:pt x="787115" y="795858"/>
                  <a:pt x="756419" y="771860"/>
                  <a:pt x="744513" y="738932"/>
                </a:cubicBezTo>
                <a:lnTo>
                  <a:pt x="741536" y="738932"/>
                </a:lnTo>
                <a:cubicBezTo>
                  <a:pt x="740792" y="729444"/>
                  <a:pt x="738560" y="720328"/>
                  <a:pt x="738560" y="710654"/>
                </a:cubicBezTo>
                <a:cubicBezTo>
                  <a:pt x="738560" y="506574"/>
                  <a:pt x="903945" y="341188"/>
                  <a:pt x="1108025" y="341188"/>
                </a:cubicBezTo>
                <a:cubicBezTo>
                  <a:pt x="1312106" y="341188"/>
                  <a:pt x="1477491" y="506574"/>
                  <a:pt x="1477491" y="710654"/>
                </a:cubicBezTo>
                <a:cubicBezTo>
                  <a:pt x="1477491" y="720328"/>
                  <a:pt x="1475445" y="729444"/>
                  <a:pt x="1474515" y="738932"/>
                </a:cubicBezTo>
                <a:lnTo>
                  <a:pt x="1471538" y="738932"/>
                </a:lnTo>
                <a:cubicBezTo>
                  <a:pt x="1459818" y="771860"/>
                  <a:pt x="1428936" y="795858"/>
                  <a:pt x="1391915" y="795858"/>
                </a:cubicBezTo>
                <a:cubicBezTo>
                  <a:pt x="1354894" y="795858"/>
                  <a:pt x="1324198" y="771860"/>
                  <a:pt x="1312292" y="738932"/>
                </a:cubicBezTo>
                <a:lnTo>
                  <a:pt x="1303548" y="738932"/>
                </a:lnTo>
                <a:cubicBezTo>
                  <a:pt x="1305037" y="729630"/>
                  <a:pt x="1306525" y="720328"/>
                  <a:pt x="1306525" y="710654"/>
                </a:cubicBezTo>
                <a:cubicBezTo>
                  <a:pt x="1306525" y="600894"/>
                  <a:pt x="1217414" y="511783"/>
                  <a:pt x="1107653" y="511783"/>
                </a:cubicBezTo>
                <a:cubicBezTo>
                  <a:pt x="997893" y="511783"/>
                  <a:pt x="908782" y="600894"/>
                  <a:pt x="908782" y="710654"/>
                </a:cubicBezTo>
                <a:cubicBezTo>
                  <a:pt x="908782" y="720328"/>
                  <a:pt x="910270" y="729630"/>
                  <a:pt x="911758" y="738932"/>
                </a:cubicBezTo>
                <a:lnTo>
                  <a:pt x="903759" y="738932"/>
                </a:lnTo>
                <a:close/>
                <a:moveTo>
                  <a:pt x="1813099" y="738932"/>
                </a:moveTo>
                <a:cubicBezTo>
                  <a:pt x="1801378" y="771860"/>
                  <a:pt x="1770497" y="795858"/>
                  <a:pt x="1733476" y="795858"/>
                </a:cubicBezTo>
                <a:cubicBezTo>
                  <a:pt x="1696455" y="795858"/>
                  <a:pt x="1665759" y="771860"/>
                  <a:pt x="1653853" y="738932"/>
                </a:cubicBezTo>
                <a:lnTo>
                  <a:pt x="1646597" y="738932"/>
                </a:lnTo>
                <a:cubicBezTo>
                  <a:pt x="1646969" y="729444"/>
                  <a:pt x="1648086" y="720142"/>
                  <a:pt x="1648086" y="710654"/>
                </a:cubicBezTo>
                <a:cubicBezTo>
                  <a:pt x="1648086" y="412440"/>
                  <a:pt x="1406426" y="170780"/>
                  <a:pt x="1108212" y="170780"/>
                </a:cubicBezTo>
                <a:cubicBezTo>
                  <a:pt x="809997" y="170780"/>
                  <a:pt x="568523" y="412440"/>
                  <a:pt x="568523" y="710468"/>
                </a:cubicBezTo>
                <a:cubicBezTo>
                  <a:pt x="568523" y="719956"/>
                  <a:pt x="569640" y="729444"/>
                  <a:pt x="570012" y="738746"/>
                </a:cubicBezTo>
                <a:lnTo>
                  <a:pt x="562756" y="738746"/>
                </a:lnTo>
                <a:cubicBezTo>
                  <a:pt x="551036" y="771674"/>
                  <a:pt x="520154" y="795672"/>
                  <a:pt x="483133" y="795672"/>
                </a:cubicBezTo>
                <a:cubicBezTo>
                  <a:pt x="446112" y="795672"/>
                  <a:pt x="415417" y="771674"/>
                  <a:pt x="403510" y="738746"/>
                </a:cubicBezTo>
                <a:lnTo>
                  <a:pt x="399231" y="738746"/>
                </a:lnTo>
                <a:cubicBezTo>
                  <a:pt x="398859" y="729258"/>
                  <a:pt x="397743" y="719956"/>
                  <a:pt x="397743" y="710468"/>
                </a:cubicBezTo>
                <a:cubicBezTo>
                  <a:pt x="397743" y="318120"/>
                  <a:pt x="715863" y="0"/>
                  <a:pt x="1108212" y="0"/>
                </a:cubicBezTo>
                <a:cubicBezTo>
                  <a:pt x="1500560" y="0"/>
                  <a:pt x="1818680" y="318120"/>
                  <a:pt x="1818680" y="710468"/>
                </a:cubicBezTo>
                <a:cubicBezTo>
                  <a:pt x="1818680" y="719956"/>
                  <a:pt x="1817564" y="729444"/>
                  <a:pt x="1817191" y="738746"/>
                </a:cubicBezTo>
                <a:lnTo>
                  <a:pt x="1813099" y="738746"/>
                </a:lnTo>
                <a:lnTo>
                  <a:pt x="1813099" y="738932"/>
                </a:lnTo>
                <a:close/>
              </a:path>
            </a:pathLst>
          </a:custGeom>
          <a:gradFill flip="none" rotWithShape="1">
            <a:gsLst>
              <a:gs pos="0">
                <a:srgbClr val="3ABECA"/>
              </a:gs>
              <a:gs pos="100000">
                <a:srgbClr val="4ADCAF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642DE163-8F5D-4312-B775-3A09376B8C99}"/>
              </a:ext>
            </a:extLst>
          </p:cNvPr>
          <p:cNvGrpSpPr/>
          <p:nvPr/>
        </p:nvGrpSpPr>
        <p:grpSpPr>
          <a:xfrm>
            <a:off x="4945410" y="6037659"/>
            <a:ext cx="3213345" cy="381141"/>
            <a:chOff x="8212128" y="5632907"/>
            <a:chExt cx="3213345" cy="381141"/>
          </a:xfrm>
        </p:grpSpPr>
        <p:sp>
          <p:nvSpPr>
            <p:cNvPr id="99" name="矩形: 圆角 98">
              <a:extLst>
                <a:ext uri="{FF2B5EF4-FFF2-40B4-BE49-F238E27FC236}">
                  <a16:creationId xmlns:a16="http://schemas.microsoft.com/office/drawing/2014/main" xmlns="" id="{B2383A36-9A50-4630-8C44-E56BB04286D3}"/>
                </a:ext>
              </a:extLst>
            </p:cNvPr>
            <p:cNvSpPr/>
            <p:nvPr/>
          </p:nvSpPr>
          <p:spPr>
            <a:xfrm>
              <a:off x="8212128" y="5632907"/>
              <a:ext cx="3213345" cy="381141"/>
            </a:xfrm>
            <a:prstGeom prst="roundRect">
              <a:avLst>
                <a:gd name="adj" fmla="val 5831"/>
              </a:avLst>
            </a:prstGeom>
            <a:gradFill flip="none" rotWithShape="1">
              <a:gsLst>
                <a:gs pos="0">
                  <a:srgbClr val="3ABECA"/>
                </a:gs>
                <a:gs pos="100000">
                  <a:srgbClr val="4ADCAF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0" name="矩形: 圆角 99">
              <a:extLst>
                <a:ext uri="{FF2B5EF4-FFF2-40B4-BE49-F238E27FC236}">
                  <a16:creationId xmlns:a16="http://schemas.microsoft.com/office/drawing/2014/main" xmlns="" id="{ABE0E85C-6D5C-4D5C-8091-B99C19AFF16C}"/>
                </a:ext>
              </a:extLst>
            </p:cNvPr>
            <p:cNvSpPr/>
            <p:nvPr/>
          </p:nvSpPr>
          <p:spPr>
            <a:xfrm>
              <a:off x="9492764" y="5660230"/>
              <a:ext cx="1902408" cy="326494"/>
            </a:xfrm>
            <a:prstGeom prst="roundRect">
              <a:avLst>
                <a:gd name="adj" fmla="val 67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xmlns="" id="{E0C985F8-4743-43A3-9405-F5131642AAFF}"/>
                </a:ext>
              </a:extLst>
            </p:cNvPr>
            <p:cNvSpPr/>
            <p:nvPr/>
          </p:nvSpPr>
          <p:spPr>
            <a:xfrm>
              <a:off x="9612578" y="5715755"/>
              <a:ext cx="899083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明基旗舰店</a:t>
              </a:r>
            </a:p>
          </p:txBody>
        </p:sp>
        <p:sp>
          <p:nvSpPr>
            <p:cNvPr id="103" name="magnifiying-glass_93642">
              <a:extLst>
                <a:ext uri="{FF2B5EF4-FFF2-40B4-BE49-F238E27FC236}">
                  <a16:creationId xmlns:a16="http://schemas.microsoft.com/office/drawing/2014/main" xmlns="" id="{24513D02-08FF-4D31-9106-24323C951A3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094244" y="5704194"/>
              <a:ext cx="239850" cy="238566"/>
            </a:xfrm>
            <a:custGeom>
              <a:avLst/>
              <a:gdLst>
                <a:gd name="T0" fmla="*/ 88862 h 440259"/>
                <a:gd name="T1" fmla="*/ 88862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88862 h 440259"/>
                <a:gd name="T23" fmla="*/ 88862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278945 h 440259"/>
                <a:gd name="T3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82" h="2572">
                  <a:moveTo>
                    <a:pt x="2543" y="2401"/>
                  </a:moveTo>
                  <a:lnTo>
                    <a:pt x="1915" y="1774"/>
                  </a:lnTo>
                  <a:cubicBezTo>
                    <a:pt x="2071" y="1586"/>
                    <a:pt x="2165" y="1345"/>
                    <a:pt x="2165" y="1083"/>
                  </a:cubicBezTo>
                  <a:cubicBezTo>
                    <a:pt x="2165" y="486"/>
                    <a:pt x="1679" y="0"/>
                    <a:pt x="1083" y="0"/>
                  </a:cubicBezTo>
                  <a:cubicBezTo>
                    <a:pt x="486" y="0"/>
                    <a:pt x="0" y="486"/>
                    <a:pt x="0" y="1083"/>
                  </a:cubicBezTo>
                  <a:cubicBezTo>
                    <a:pt x="0" y="1679"/>
                    <a:pt x="486" y="2165"/>
                    <a:pt x="1083" y="2165"/>
                  </a:cubicBezTo>
                  <a:cubicBezTo>
                    <a:pt x="1345" y="2165"/>
                    <a:pt x="1586" y="2071"/>
                    <a:pt x="1774" y="1915"/>
                  </a:cubicBezTo>
                  <a:lnTo>
                    <a:pt x="2401" y="2543"/>
                  </a:lnTo>
                  <a:cubicBezTo>
                    <a:pt x="2421" y="2562"/>
                    <a:pt x="2446" y="2572"/>
                    <a:pt x="2472" y="2572"/>
                  </a:cubicBezTo>
                  <a:cubicBezTo>
                    <a:pt x="2498" y="2572"/>
                    <a:pt x="2523" y="2562"/>
                    <a:pt x="2543" y="2543"/>
                  </a:cubicBezTo>
                  <a:cubicBezTo>
                    <a:pt x="2582" y="2504"/>
                    <a:pt x="2582" y="2440"/>
                    <a:pt x="2543" y="2401"/>
                  </a:cubicBezTo>
                  <a:close/>
                  <a:moveTo>
                    <a:pt x="200" y="1083"/>
                  </a:moveTo>
                  <a:cubicBezTo>
                    <a:pt x="200" y="596"/>
                    <a:pt x="596" y="200"/>
                    <a:pt x="1083" y="200"/>
                  </a:cubicBezTo>
                  <a:cubicBezTo>
                    <a:pt x="1569" y="200"/>
                    <a:pt x="1965" y="596"/>
                    <a:pt x="1965" y="1083"/>
                  </a:cubicBezTo>
                  <a:cubicBezTo>
                    <a:pt x="1965" y="1569"/>
                    <a:pt x="1569" y="1965"/>
                    <a:pt x="1083" y="1965"/>
                  </a:cubicBezTo>
                  <a:cubicBezTo>
                    <a:pt x="596" y="1965"/>
                    <a:pt x="200" y="1569"/>
                    <a:pt x="200" y="108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ABECA"/>
                </a:gs>
                <a:gs pos="100000">
                  <a:srgbClr val="4ADCAF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pic>
          <p:nvPicPr>
            <p:cNvPr id="97" name="图片 96" descr="图片包含 游戏机, 食物, 画, 灯光&#10;&#10;描述已自动生成">
              <a:extLst>
                <a:ext uri="{FF2B5EF4-FFF2-40B4-BE49-F238E27FC236}">
                  <a16:creationId xmlns:a16="http://schemas.microsoft.com/office/drawing/2014/main" xmlns="" id="{96987FBE-A917-4345-A7B9-8737C04162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66896" y="5731507"/>
              <a:ext cx="1173288" cy="183940"/>
            </a:xfrm>
            <a:prstGeom prst="rect">
              <a:avLst/>
            </a:prstGeom>
          </p:spPr>
        </p:pic>
      </p:grpSp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xmlns="" id="{2CED83DE-5577-4493-AA0E-B9082A17518B}"/>
              </a:ext>
            </a:extLst>
          </p:cNvPr>
          <p:cNvSpPr/>
          <p:nvPr/>
        </p:nvSpPr>
        <p:spPr>
          <a:xfrm>
            <a:off x="8968236" y="5973625"/>
            <a:ext cx="1867994" cy="573514"/>
          </a:xfrm>
          <a:custGeom>
            <a:avLst/>
            <a:gdLst/>
            <a:ahLst/>
            <a:cxnLst/>
            <a:rect l="l" t="t" r="r" b="b"/>
            <a:pathLst>
              <a:path w="950138" h="291713">
                <a:moveTo>
                  <a:pt x="858793" y="223263"/>
                </a:moveTo>
                <a:cubicBezTo>
                  <a:pt x="872966" y="222887"/>
                  <a:pt x="882403" y="224969"/>
                  <a:pt x="887105" y="229509"/>
                </a:cubicBezTo>
                <a:cubicBezTo>
                  <a:pt x="891806" y="234048"/>
                  <a:pt x="893974" y="243298"/>
                  <a:pt x="893607" y="257257"/>
                </a:cubicBezTo>
                <a:cubicBezTo>
                  <a:pt x="893974" y="271593"/>
                  <a:pt x="891806" y="281013"/>
                  <a:pt x="887105" y="285518"/>
                </a:cubicBezTo>
                <a:cubicBezTo>
                  <a:pt x="882403" y="290023"/>
                  <a:pt x="872966" y="292071"/>
                  <a:pt x="858793" y="291662"/>
                </a:cubicBezTo>
                <a:cubicBezTo>
                  <a:pt x="844441" y="292071"/>
                  <a:pt x="834952" y="290023"/>
                  <a:pt x="830328" y="285518"/>
                </a:cubicBezTo>
                <a:cubicBezTo>
                  <a:pt x="825703" y="281013"/>
                  <a:pt x="823587" y="271593"/>
                  <a:pt x="823979" y="257257"/>
                </a:cubicBezTo>
                <a:cubicBezTo>
                  <a:pt x="823587" y="243298"/>
                  <a:pt x="825703" y="234048"/>
                  <a:pt x="830328" y="229509"/>
                </a:cubicBezTo>
                <a:cubicBezTo>
                  <a:pt x="834952" y="224969"/>
                  <a:pt x="844441" y="222887"/>
                  <a:pt x="858793" y="223263"/>
                </a:cubicBezTo>
                <a:close/>
                <a:moveTo>
                  <a:pt x="677818" y="223263"/>
                </a:moveTo>
                <a:cubicBezTo>
                  <a:pt x="691991" y="222887"/>
                  <a:pt x="701428" y="224969"/>
                  <a:pt x="706130" y="229509"/>
                </a:cubicBezTo>
                <a:cubicBezTo>
                  <a:pt x="710831" y="234048"/>
                  <a:pt x="712999" y="243298"/>
                  <a:pt x="712632" y="257257"/>
                </a:cubicBezTo>
                <a:cubicBezTo>
                  <a:pt x="712999" y="271593"/>
                  <a:pt x="710831" y="281013"/>
                  <a:pt x="706130" y="285518"/>
                </a:cubicBezTo>
                <a:cubicBezTo>
                  <a:pt x="701428" y="290023"/>
                  <a:pt x="691991" y="292071"/>
                  <a:pt x="677818" y="291662"/>
                </a:cubicBezTo>
                <a:cubicBezTo>
                  <a:pt x="663466" y="292071"/>
                  <a:pt x="653977" y="290023"/>
                  <a:pt x="649353" y="285518"/>
                </a:cubicBezTo>
                <a:cubicBezTo>
                  <a:pt x="644728" y="281013"/>
                  <a:pt x="642612" y="271593"/>
                  <a:pt x="643004" y="257257"/>
                </a:cubicBezTo>
                <a:cubicBezTo>
                  <a:pt x="642612" y="243298"/>
                  <a:pt x="644728" y="234048"/>
                  <a:pt x="649353" y="229509"/>
                </a:cubicBezTo>
                <a:cubicBezTo>
                  <a:pt x="653977" y="224969"/>
                  <a:pt x="663466" y="222887"/>
                  <a:pt x="677818" y="223263"/>
                </a:cubicBezTo>
                <a:close/>
                <a:moveTo>
                  <a:pt x="496843" y="223263"/>
                </a:moveTo>
                <a:cubicBezTo>
                  <a:pt x="511016" y="222887"/>
                  <a:pt x="520453" y="224969"/>
                  <a:pt x="525155" y="229509"/>
                </a:cubicBezTo>
                <a:cubicBezTo>
                  <a:pt x="529856" y="234048"/>
                  <a:pt x="532024" y="243298"/>
                  <a:pt x="531657" y="257257"/>
                </a:cubicBezTo>
                <a:cubicBezTo>
                  <a:pt x="532024" y="271593"/>
                  <a:pt x="529856" y="281013"/>
                  <a:pt x="525155" y="285518"/>
                </a:cubicBezTo>
                <a:cubicBezTo>
                  <a:pt x="520453" y="290023"/>
                  <a:pt x="511016" y="292071"/>
                  <a:pt x="496843" y="291662"/>
                </a:cubicBezTo>
                <a:cubicBezTo>
                  <a:pt x="482491" y="292071"/>
                  <a:pt x="473002" y="290023"/>
                  <a:pt x="468378" y="285518"/>
                </a:cubicBezTo>
                <a:cubicBezTo>
                  <a:pt x="463753" y="281013"/>
                  <a:pt x="461637" y="271593"/>
                  <a:pt x="462029" y="257257"/>
                </a:cubicBezTo>
                <a:cubicBezTo>
                  <a:pt x="461637" y="243298"/>
                  <a:pt x="463753" y="234048"/>
                  <a:pt x="468378" y="229509"/>
                </a:cubicBezTo>
                <a:cubicBezTo>
                  <a:pt x="473002" y="224969"/>
                  <a:pt x="482491" y="222887"/>
                  <a:pt x="496843" y="223263"/>
                </a:cubicBezTo>
                <a:close/>
                <a:moveTo>
                  <a:pt x="0" y="130556"/>
                </a:moveTo>
                <a:lnTo>
                  <a:pt x="22631" y="130556"/>
                </a:lnTo>
                <a:lnTo>
                  <a:pt x="61265" y="195250"/>
                </a:lnTo>
                <a:lnTo>
                  <a:pt x="62865" y="195250"/>
                </a:lnTo>
                <a:lnTo>
                  <a:pt x="101270" y="130556"/>
                </a:lnTo>
                <a:lnTo>
                  <a:pt x="122987" y="130556"/>
                </a:lnTo>
                <a:lnTo>
                  <a:pt x="77724" y="200050"/>
                </a:lnTo>
                <a:lnTo>
                  <a:pt x="107213" y="200050"/>
                </a:lnTo>
                <a:lnTo>
                  <a:pt x="107213" y="214681"/>
                </a:lnTo>
                <a:lnTo>
                  <a:pt x="71094" y="214681"/>
                </a:lnTo>
                <a:lnTo>
                  <a:pt x="71094" y="232740"/>
                </a:lnTo>
                <a:lnTo>
                  <a:pt x="107213" y="232740"/>
                </a:lnTo>
                <a:lnTo>
                  <a:pt x="107213" y="247142"/>
                </a:lnTo>
                <a:lnTo>
                  <a:pt x="71094" y="247142"/>
                </a:lnTo>
                <a:lnTo>
                  <a:pt x="71094" y="289204"/>
                </a:lnTo>
                <a:lnTo>
                  <a:pt x="51892" y="289204"/>
                </a:lnTo>
                <a:lnTo>
                  <a:pt x="51892" y="247142"/>
                </a:lnTo>
                <a:lnTo>
                  <a:pt x="16002" y="247142"/>
                </a:lnTo>
                <a:lnTo>
                  <a:pt x="16002" y="232740"/>
                </a:lnTo>
                <a:lnTo>
                  <a:pt x="51892" y="232740"/>
                </a:lnTo>
                <a:lnTo>
                  <a:pt x="51892" y="214681"/>
                </a:lnTo>
                <a:lnTo>
                  <a:pt x="16002" y="214681"/>
                </a:lnTo>
                <a:lnTo>
                  <a:pt x="16002" y="200050"/>
                </a:lnTo>
                <a:lnTo>
                  <a:pt x="45263" y="200050"/>
                </a:lnTo>
                <a:close/>
                <a:moveTo>
                  <a:pt x="312372" y="66395"/>
                </a:moveTo>
                <a:lnTo>
                  <a:pt x="238649" y="175752"/>
                </a:lnTo>
                <a:lnTo>
                  <a:pt x="238649" y="178209"/>
                </a:lnTo>
                <a:lnTo>
                  <a:pt x="314830" y="178209"/>
                </a:lnTo>
                <a:lnTo>
                  <a:pt x="314830" y="66395"/>
                </a:lnTo>
                <a:close/>
                <a:moveTo>
                  <a:pt x="302542" y="4959"/>
                </a:moveTo>
                <a:lnTo>
                  <a:pt x="371761" y="4959"/>
                </a:lnTo>
                <a:lnTo>
                  <a:pt x="371761" y="178209"/>
                </a:lnTo>
                <a:lnTo>
                  <a:pt x="402888" y="178209"/>
                </a:lnTo>
                <a:lnTo>
                  <a:pt x="402888" y="228587"/>
                </a:lnTo>
                <a:lnTo>
                  <a:pt x="371761" y="228587"/>
                </a:lnTo>
                <a:lnTo>
                  <a:pt x="371761" y="289204"/>
                </a:lnTo>
                <a:lnTo>
                  <a:pt x="314830" y="289204"/>
                </a:lnTo>
                <a:lnTo>
                  <a:pt x="314830" y="228587"/>
                </a:lnTo>
                <a:lnTo>
                  <a:pt x="188271" y="228587"/>
                </a:lnTo>
                <a:lnTo>
                  <a:pt x="188271" y="170427"/>
                </a:lnTo>
                <a:close/>
                <a:moveTo>
                  <a:pt x="855107" y="44"/>
                </a:moveTo>
                <a:cubicBezTo>
                  <a:pt x="888453" y="-519"/>
                  <a:pt x="912686" y="4396"/>
                  <a:pt x="927806" y="14789"/>
                </a:cubicBezTo>
                <a:cubicBezTo>
                  <a:pt x="942926" y="25182"/>
                  <a:pt x="950367" y="44432"/>
                  <a:pt x="950128" y="72539"/>
                </a:cubicBezTo>
                <a:cubicBezTo>
                  <a:pt x="950333" y="90970"/>
                  <a:pt x="947671" y="105407"/>
                  <a:pt x="942141" y="115852"/>
                </a:cubicBezTo>
                <a:cubicBezTo>
                  <a:pt x="936612" y="126296"/>
                  <a:pt x="926987" y="136433"/>
                  <a:pt x="913266" y="146263"/>
                </a:cubicBezTo>
                <a:cubicBezTo>
                  <a:pt x="901090" y="155128"/>
                  <a:pt x="892984" y="162381"/>
                  <a:pt x="888948" y="168021"/>
                </a:cubicBezTo>
                <a:cubicBezTo>
                  <a:pt x="884912" y="173661"/>
                  <a:pt x="883052" y="179788"/>
                  <a:pt x="883367" y="186401"/>
                </a:cubicBezTo>
                <a:lnTo>
                  <a:pt x="883367" y="195821"/>
                </a:lnTo>
                <a:lnTo>
                  <a:pt x="833399" y="195821"/>
                </a:lnTo>
                <a:lnTo>
                  <a:pt x="833399" y="177390"/>
                </a:lnTo>
                <a:cubicBezTo>
                  <a:pt x="833203" y="166110"/>
                  <a:pt x="835439" y="156314"/>
                  <a:pt x="840106" y="148003"/>
                </a:cubicBezTo>
                <a:cubicBezTo>
                  <a:pt x="844774" y="139692"/>
                  <a:pt x="853050" y="130511"/>
                  <a:pt x="864937" y="120459"/>
                </a:cubicBezTo>
                <a:cubicBezTo>
                  <a:pt x="873725" y="113625"/>
                  <a:pt x="879596" y="107430"/>
                  <a:pt x="882548" y="101875"/>
                </a:cubicBezTo>
                <a:cubicBezTo>
                  <a:pt x="885501" y="96320"/>
                  <a:pt x="886866" y="89408"/>
                  <a:pt x="886644" y="81140"/>
                </a:cubicBezTo>
                <a:cubicBezTo>
                  <a:pt x="886909" y="69143"/>
                  <a:pt x="883820" y="61088"/>
                  <a:pt x="877377" y="56975"/>
                </a:cubicBezTo>
                <a:cubicBezTo>
                  <a:pt x="870935" y="52862"/>
                  <a:pt x="859552" y="50951"/>
                  <a:pt x="843229" y="51241"/>
                </a:cubicBezTo>
                <a:cubicBezTo>
                  <a:pt x="834696" y="51250"/>
                  <a:pt x="826061" y="51847"/>
                  <a:pt x="817324" y="53033"/>
                </a:cubicBezTo>
                <a:cubicBezTo>
                  <a:pt x="808586" y="54219"/>
                  <a:pt x="800565" y="55943"/>
                  <a:pt x="793261" y="58204"/>
                </a:cubicBezTo>
                <a:lnTo>
                  <a:pt x="793261" y="7417"/>
                </a:lnTo>
                <a:cubicBezTo>
                  <a:pt x="800932" y="5138"/>
                  <a:pt x="810062" y="3346"/>
                  <a:pt x="820651" y="2041"/>
                </a:cubicBezTo>
                <a:cubicBezTo>
                  <a:pt x="831240" y="735"/>
                  <a:pt x="842726" y="70"/>
                  <a:pt x="855107" y="44"/>
                </a:cubicBezTo>
                <a:close/>
                <a:moveTo>
                  <a:pt x="674132" y="44"/>
                </a:moveTo>
                <a:cubicBezTo>
                  <a:pt x="707478" y="-519"/>
                  <a:pt x="731711" y="4396"/>
                  <a:pt x="746831" y="14789"/>
                </a:cubicBezTo>
                <a:cubicBezTo>
                  <a:pt x="761951" y="25182"/>
                  <a:pt x="769392" y="44432"/>
                  <a:pt x="769153" y="72539"/>
                </a:cubicBezTo>
                <a:cubicBezTo>
                  <a:pt x="769358" y="90970"/>
                  <a:pt x="766696" y="105407"/>
                  <a:pt x="761166" y="115852"/>
                </a:cubicBezTo>
                <a:cubicBezTo>
                  <a:pt x="755637" y="126296"/>
                  <a:pt x="746012" y="136433"/>
                  <a:pt x="732291" y="146263"/>
                </a:cubicBezTo>
                <a:cubicBezTo>
                  <a:pt x="720115" y="155128"/>
                  <a:pt x="712009" y="162381"/>
                  <a:pt x="707973" y="168021"/>
                </a:cubicBezTo>
                <a:cubicBezTo>
                  <a:pt x="703937" y="173661"/>
                  <a:pt x="702077" y="179788"/>
                  <a:pt x="702392" y="186401"/>
                </a:cubicBezTo>
                <a:lnTo>
                  <a:pt x="702392" y="195821"/>
                </a:lnTo>
                <a:lnTo>
                  <a:pt x="652424" y="195821"/>
                </a:lnTo>
                <a:lnTo>
                  <a:pt x="652424" y="177390"/>
                </a:lnTo>
                <a:cubicBezTo>
                  <a:pt x="652228" y="166110"/>
                  <a:pt x="654464" y="156314"/>
                  <a:pt x="659131" y="148003"/>
                </a:cubicBezTo>
                <a:cubicBezTo>
                  <a:pt x="663799" y="139692"/>
                  <a:pt x="672075" y="130511"/>
                  <a:pt x="683962" y="120459"/>
                </a:cubicBezTo>
                <a:cubicBezTo>
                  <a:pt x="692750" y="113625"/>
                  <a:pt x="698621" y="107430"/>
                  <a:pt x="701573" y="101875"/>
                </a:cubicBezTo>
                <a:cubicBezTo>
                  <a:pt x="704526" y="96320"/>
                  <a:pt x="705891" y="89408"/>
                  <a:pt x="705669" y="81140"/>
                </a:cubicBezTo>
                <a:cubicBezTo>
                  <a:pt x="705934" y="69143"/>
                  <a:pt x="702845" y="61088"/>
                  <a:pt x="696402" y="56975"/>
                </a:cubicBezTo>
                <a:cubicBezTo>
                  <a:pt x="689960" y="52862"/>
                  <a:pt x="678577" y="50951"/>
                  <a:pt x="662254" y="51241"/>
                </a:cubicBezTo>
                <a:cubicBezTo>
                  <a:pt x="653721" y="51250"/>
                  <a:pt x="645086" y="51847"/>
                  <a:pt x="636349" y="53033"/>
                </a:cubicBezTo>
                <a:cubicBezTo>
                  <a:pt x="627611" y="54219"/>
                  <a:pt x="619590" y="55943"/>
                  <a:pt x="612286" y="58204"/>
                </a:cubicBezTo>
                <a:lnTo>
                  <a:pt x="612286" y="7417"/>
                </a:lnTo>
                <a:cubicBezTo>
                  <a:pt x="619957" y="5138"/>
                  <a:pt x="629087" y="3346"/>
                  <a:pt x="639676" y="2041"/>
                </a:cubicBezTo>
                <a:cubicBezTo>
                  <a:pt x="650265" y="735"/>
                  <a:pt x="661751" y="70"/>
                  <a:pt x="674132" y="44"/>
                </a:cubicBezTo>
                <a:close/>
                <a:moveTo>
                  <a:pt x="493157" y="44"/>
                </a:moveTo>
                <a:cubicBezTo>
                  <a:pt x="526503" y="-519"/>
                  <a:pt x="550736" y="4396"/>
                  <a:pt x="565856" y="14789"/>
                </a:cubicBezTo>
                <a:cubicBezTo>
                  <a:pt x="580976" y="25182"/>
                  <a:pt x="588417" y="44432"/>
                  <a:pt x="588178" y="72539"/>
                </a:cubicBezTo>
                <a:cubicBezTo>
                  <a:pt x="588383" y="90970"/>
                  <a:pt x="585721" y="105407"/>
                  <a:pt x="580191" y="115852"/>
                </a:cubicBezTo>
                <a:cubicBezTo>
                  <a:pt x="574662" y="126296"/>
                  <a:pt x="565037" y="136433"/>
                  <a:pt x="551316" y="146263"/>
                </a:cubicBezTo>
                <a:cubicBezTo>
                  <a:pt x="539140" y="155128"/>
                  <a:pt x="531034" y="162381"/>
                  <a:pt x="526998" y="168021"/>
                </a:cubicBezTo>
                <a:cubicBezTo>
                  <a:pt x="522962" y="173661"/>
                  <a:pt x="521102" y="179788"/>
                  <a:pt x="521417" y="186401"/>
                </a:cubicBezTo>
                <a:lnTo>
                  <a:pt x="521417" y="195821"/>
                </a:lnTo>
                <a:lnTo>
                  <a:pt x="471449" y="195821"/>
                </a:lnTo>
                <a:lnTo>
                  <a:pt x="471449" y="177390"/>
                </a:lnTo>
                <a:cubicBezTo>
                  <a:pt x="471253" y="166110"/>
                  <a:pt x="473489" y="156314"/>
                  <a:pt x="478156" y="148003"/>
                </a:cubicBezTo>
                <a:cubicBezTo>
                  <a:pt x="482824" y="139692"/>
                  <a:pt x="491100" y="130511"/>
                  <a:pt x="502987" y="120459"/>
                </a:cubicBezTo>
                <a:cubicBezTo>
                  <a:pt x="511775" y="113625"/>
                  <a:pt x="517646" y="107430"/>
                  <a:pt x="520598" y="101875"/>
                </a:cubicBezTo>
                <a:cubicBezTo>
                  <a:pt x="523551" y="96320"/>
                  <a:pt x="524916" y="89408"/>
                  <a:pt x="524694" y="81140"/>
                </a:cubicBezTo>
                <a:cubicBezTo>
                  <a:pt x="524959" y="69143"/>
                  <a:pt x="521870" y="61088"/>
                  <a:pt x="515427" y="56975"/>
                </a:cubicBezTo>
                <a:cubicBezTo>
                  <a:pt x="508985" y="52862"/>
                  <a:pt x="497602" y="50951"/>
                  <a:pt x="481279" y="51241"/>
                </a:cubicBezTo>
                <a:cubicBezTo>
                  <a:pt x="472746" y="51250"/>
                  <a:pt x="464111" y="51847"/>
                  <a:pt x="455373" y="53033"/>
                </a:cubicBezTo>
                <a:cubicBezTo>
                  <a:pt x="446636" y="54219"/>
                  <a:pt x="438615" y="55943"/>
                  <a:pt x="431311" y="58204"/>
                </a:cubicBezTo>
                <a:lnTo>
                  <a:pt x="431311" y="7417"/>
                </a:lnTo>
                <a:cubicBezTo>
                  <a:pt x="438982" y="5138"/>
                  <a:pt x="448112" y="3346"/>
                  <a:pt x="458701" y="2041"/>
                </a:cubicBezTo>
                <a:cubicBezTo>
                  <a:pt x="469290" y="735"/>
                  <a:pt x="480776" y="70"/>
                  <a:pt x="493157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en-US" altLang="zh-CN" dirty="0">
              <a:solidFill>
                <a:srgbClr val="3F4950"/>
              </a:solidFill>
              <a:latin typeface="+mj-ea"/>
            </a:endParaRPr>
          </a:p>
        </p:txBody>
      </p:sp>
      <p:pic>
        <p:nvPicPr>
          <p:cNvPr id="129" name="图片 128">
            <a:extLst>
              <a:ext uri="{FF2B5EF4-FFF2-40B4-BE49-F238E27FC236}">
                <a16:creationId xmlns:a16="http://schemas.microsoft.com/office/drawing/2014/main" xmlns="" id="{5A8787F0-FA84-4219-8937-D4D8A27CBA2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523" r="27347" b="28502"/>
          <a:stretch/>
        </p:blipFill>
        <p:spPr>
          <a:xfrm>
            <a:off x="8909541" y="650951"/>
            <a:ext cx="2808185" cy="1870145"/>
          </a:xfrm>
          <a:prstGeom prst="rect">
            <a:avLst/>
          </a:prstGeom>
        </p:spPr>
      </p:pic>
      <p:sp>
        <p:nvSpPr>
          <p:cNvPr id="133" name="矩形 132">
            <a:extLst>
              <a:ext uri="{FF2B5EF4-FFF2-40B4-BE49-F238E27FC236}">
                <a16:creationId xmlns:a16="http://schemas.microsoft.com/office/drawing/2014/main" xmlns="" id="{EEE85631-4649-4B23-8970-28B94794B963}"/>
              </a:ext>
            </a:extLst>
          </p:cNvPr>
          <p:cNvSpPr/>
          <p:nvPr/>
        </p:nvSpPr>
        <p:spPr>
          <a:xfrm>
            <a:off x="11008601" y="6170834"/>
            <a:ext cx="587317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直播间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福利价</a:t>
            </a:r>
          </a:p>
        </p:txBody>
      </p:sp>
      <p:sp>
        <p:nvSpPr>
          <p:cNvPr id="142" name="任意多边形: 形状 141">
            <a:extLst>
              <a:ext uri="{FF2B5EF4-FFF2-40B4-BE49-F238E27FC236}">
                <a16:creationId xmlns:a16="http://schemas.microsoft.com/office/drawing/2014/main" xmlns="" id="{1B8AC5C6-E7D7-4A13-8450-B6FBC723AE68}"/>
              </a:ext>
            </a:extLst>
          </p:cNvPr>
          <p:cNvSpPr/>
          <p:nvPr/>
        </p:nvSpPr>
        <p:spPr>
          <a:xfrm>
            <a:off x="11055867" y="6003602"/>
            <a:ext cx="502792" cy="132190"/>
          </a:xfrm>
          <a:custGeom>
            <a:avLst/>
            <a:gdLst>
              <a:gd name="connsiteX0" fmla="*/ 0 w 641931"/>
              <a:gd name="connsiteY0" fmla="*/ 74755 h 168771"/>
              <a:gd name="connsiteX1" fmla="*/ 13042 w 641931"/>
              <a:gd name="connsiteY1" fmla="*/ 74755 h 168771"/>
              <a:gd name="connsiteX2" fmla="*/ 35303 w 641931"/>
              <a:gd name="connsiteY2" fmla="*/ 112034 h 168771"/>
              <a:gd name="connsiteX3" fmla="*/ 36225 w 641931"/>
              <a:gd name="connsiteY3" fmla="*/ 112034 h 168771"/>
              <a:gd name="connsiteX4" fmla="*/ 58356 w 641931"/>
              <a:gd name="connsiteY4" fmla="*/ 74755 h 168771"/>
              <a:gd name="connsiteX5" fmla="*/ 70870 w 641931"/>
              <a:gd name="connsiteY5" fmla="*/ 74755 h 168771"/>
              <a:gd name="connsiteX6" fmla="*/ 44788 w 641931"/>
              <a:gd name="connsiteY6" fmla="*/ 114800 h 168771"/>
              <a:gd name="connsiteX7" fmla="*/ 61781 w 641931"/>
              <a:gd name="connsiteY7" fmla="*/ 114800 h 168771"/>
              <a:gd name="connsiteX8" fmla="*/ 61781 w 641931"/>
              <a:gd name="connsiteY8" fmla="*/ 123231 h 168771"/>
              <a:gd name="connsiteX9" fmla="*/ 40968 w 641931"/>
              <a:gd name="connsiteY9" fmla="*/ 123231 h 168771"/>
              <a:gd name="connsiteX10" fmla="*/ 40968 w 641931"/>
              <a:gd name="connsiteY10" fmla="*/ 133638 h 168771"/>
              <a:gd name="connsiteX11" fmla="*/ 61781 w 641931"/>
              <a:gd name="connsiteY11" fmla="*/ 133638 h 168771"/>
              <a:gd name="connsiteX12" fmla="*/ 61781 w 641931"/>
              <a:gd name="connsiteY12" fmla="*/ 141937 h 168771"/>
              <a:gd name="connsiteX13" fmla="*/ 40968 w 641931"/>
              <a:gd name="connsiteY13" fmla="*/ 141937 h 168771"/>
              <a:gd name="connsiteX14" fmla="*/ 40968 w 641931"/>
              <a:gd name="connsiteY14" fmla="*/ 166175 h 168771"/>
              <a:gd name="connsiteX15" fmla="*/ 29903 w 641931"/>
              <a:gd name="connsiteY15" fmla="*/ 166175 h 168771"/>
              <a:gd name="connsiteX16" fmla="*/ 29903 w 641931"/>
              <a:gd name="connsiteY16" fmla="*/ 141937 h 168771"/>
              <a:gd name="connsiteX17" fmla="*/ 9221 w 641931"/>
              <a:gd name="connsiteY17" fmla="*/ 141937 h 168771"/>
              <a:gd name="connsiteX18" fmla="*/ 9221 w 641931"/>
              <a:gd name="connsiteY18" fmla="*/ 133638 h 168771"/>
              <a:gd name="connsiteX19" fmla="*/ 29903 w 641931"/>
              <a:gd name="connsiteY19" fmla="*/ 133638 h 168771"/>
              <a:gd name="connsiteX20" fmla="*/ 29903 w 641931"/>
              <a:gd name="connsiteY20" fmla="*/ 123231 h 168771"/>
              <a:gd name="connsiteX21" fmla="*/ 9221 w 641931"/>
              <a:gd name="connsiteY21" fmla="*/ 123231 h 168771"/>
              <a:gd name="connsiteX22" fmla="*/ 9221 w 641931"/>
              <a:gd name="connsiteY22" fmla="*/ 114800 h 168771"/>
              <a:gd name="connsiteX23" fmla="*/ 26082 w 641931"/>
              <a:gd name="connsiteY23" fmla="*/ 114800 h 168771"/>
              <a:gd name="connsiteX24" fmla="*/ 583630 w 641931"/>
              <a:gd name="connsiteY24" fmla="*/ 27162 h 168771"/>
              <a:gd name="connsiteX25" fmla="*/ 563097 w 641931"/>
              <a:gd name="connsiteY25" fmla="*/ 35157 h 168771"/>
              <a:gd name="connsiteX26" fmla="*/ 556017 w 641931"/>
              <a:gd name="connsiteY26" fmla="*/ 57136 h 168771"/>
              <a:gd name="connsiteX27" fmla="*/ 562949 w 641931"/>
              <a:gd name="connsiteY27" fmla="*/ 77758 h 168771"/>
              <a:gd name="connsiteX28" fmla="*/ 582450 w 641931"/>
              <a:gd name="connsiteY28" fmla="*/ 84750 h 168771"/>
              <a:gd name="connsiteX29" fmla="*/ 603544 w 641931"/>
              <a:gd name="connsiteY29" fmla="*/ 77315 h 168771"/>
              <a:gd name="connsiteX30" fmla="*/ 609592 w 641931"/>
              <a:gd name="connsiteY30" fmla="*/ 58552 h 168771"/>
              <a:gd name="connsiteX31" fmla="*/ 603249 w 641931"/>
              <a:gd name="connsiteY31" fmla="*/ 35777 h 168771"/>
              <a:gd name="connsiteX32" fmla="*/ 583630 w 641931"/>
              <a:gd name="connsiteY32" fmla="*/ 27162 h 168771"/>
              <a:gd name="connsiteX33" fmla="*/ 446413 w 641931"/>
              <a:gd name="connsiteY33" fmla="*/ 27162 h 168771"/>
              <a:gd name="connsiteX34" fmla="*/ 425879 w 641931"/>
              <a:gd name="connsiteY34" fmla="*/ 35157 h 168771"/>
              <a:gd name="connsiteX35" fmla="*/ 418799 w 641931"/>
              <a:gd name="connsiteY35" fmla="*/ 57136 h 168771"/>
              <a:gd name="connsiteX36" fmla="*/ 425732 w 641931"/>
              <a:gd name="connsiteY36" fmla="*/ 77758 h 168771"/>
              <a:gd name="connsiteX37" fmla="*/ 445232 w 641931"/>
              <a:gd name="connsiteY37" fmla="*/ 84750 h 168771"/>
              <a:gd name="connsiteX38" fmla="*/ 466326 w 641931"/>
              <a:gd name="connsiteY38" fmla="*/ 77315 h 168771"/>
              <a:gd name="connsiteX39" fmla="*/ 472375 w 641931"/>
              <a:gd name="connsiteY39" fmla="*/ 58552 h 168771"/>
              <a:gd name="connsiteX40" fmla="*/ 466031 w 641931"/>
              <a:gd name="connsiteY40" fmla="*/ 35777 h 168771"/>
              <a:gd name="connsiteX41" fmla="*/ 446413 w 641931"/>
              <a:gd name="connsiteY41" fmla="*/ 27162 h 168771"/>
              <a:gd name="connsiteX42" fmla="*/ 269781 w 641931"/>
              <a:gd name="connsiteY42" fmla="*/ 2380 h 168771"/>
              <a:gd name="connsiteX43" fmla="*/ 354274 w 641931"/>
              <a:gd name="connsiteY43" fmla="*/ 2380 h 168771"/>
              <a:gd name="connsiteX44" fmla="*/ 354274 w 641931"/>
              <a:gd name="connsiteY44" fmla="*/ 31410 h 168771"/>
              <a:gd name="connsiteX45" fmla="*/ 297159 w 641931"/>
              <a:gd name="connsiteY45" fmla="*/ 31410 h 168771"/>
              <a:gd name="connsiteX46" fmla="*/ 291966 w 641931"/>
              <a:gd name="connsiteY46" fmla="*/ 65160 h 168771"/>
              <a:gd name="connsiteX47" fmla="*/ 300256 w 641931"/>
              <a:gd name="connsiteY47" fmla="*/ 63892 h 168771"/>
              <a:gd name="connsiteX48" fmla="*/ 309431 w 641931"/>
              <a:gd name="connsiteY48" fmla="*/ 63508 h 168771"/>
              <a:gd name="connsiteX49" fmla="*/ 350852 w 641931"/>
              <a:gd name="connsiteY49" fmla="*/ 75929 h 168771"/>
              <a:gd name="connsiteX50" fmla="*/ 364658 w 641931"/>
              <a:gd name="connsiteY50" fmla="*/ 114015 h 168771"/>
              <a:gd name="connsiteX51" fmla="*/ 346072 w 641931"/>
              <a:gd name="connsiteY51" fmla="*/ 155436 h 168771"/>
              <a:gd name="connsiteX52" fmla="*/ 294563 w 641931"/>
              <a:gd name="connsiteY52" fmla="*/ 168535 h 168771"/>
              <a:gd name="connsiteX53" fmla="*/ 275682 w 641931"/>
              <a:gd name="connsiteY53" fmla="*/ 167797 h 168771"/>
              <a:gd name="connsiteX54" fmla="*/ 258924 w 641931"/>
              <a:gd name="connsiteY54" fmla="*/ 165467 h 168771"/>
              <a:gd name="connsiteX55" fmla="*/ 258924 w 641931"/>
              <a:gd name="connsiteY55" fmla="*/ 136201 h 168771"/>
              <a:gd name="connsiteX56" fmla="*/ 274708 w 641931"/>
              <a:gd name="connsiteY56" fmla="*/ 139181 h 168771"/>
              <a:gd name="connsiteX57" fmla="*/ 291730 w 641931"/>
              <a:gd name="connsiteY57" fmla="*/ 140213 h 168771"/>
              <a:gd name="connsiteX58" fmla="*/ 318429 w 641931"/>
              <a:gd name="connsiteY58" fmla="*/ 134873 h 168771"/>
              <a:gd name="connsiteX59" fmla="*/ 329021 w 641931"/>
              <a:gd name="connsiteY59" fmla="*/ 114487 h 168771"/>
              <a:gd name="connsiteX60" fmla="*/ 320288 w 641931"/>
              <a:gd name="connsiteY60" fmla="*/ 94781 h 168771"/>
              <a:gd name="connsiteX61" fmla="*/ 292438 w 641931"/>
              <a:gd name="connsiteY61" fmla="*/ 89234 h 168771"/>
              <a:gd name="connsiteX62" fmla="*/ 275504 w 641931"/>
              <a:gd name="connsiteY62" fmla="*/ 90296 h 168771"/>
              <a:gd name="connsiteX63" fmla="*/ 258216 w 641931"/>
              <a:gd name="connsiteY63" fmla="*/ 92774 h 168771"/>
              <a:gd name="connsiteX64" fmla="*/ 132563 w 641931"/>
              <a:gd name="connsiteY64" fmla="*/ 2380 h 168771"/>
              <a:gd name="connsiteX65" fmla="*/ 217056 w 641931"/>
              <a:gd name="connsiteY65" fmla="*/ 2380 h 168771"/>
              <a:gd name="connsiteX66" fmla="*/ 217056 w 641931"/>
              <a:gd name="connsiteY66" fmla="*/ 31410 h 168771"/>
              <a:gd name="connsiteX67" fmla="*/ 159941 w 641931"/>
              <a:gd name="connsiteY67" fmla="*/ 31410 h 168771"/>
              <a:gd name="connsiteX68" fmla="*/ 154749 w 641931"/>
              <a:gd name="connsiteY68" fmla="*/ 65160 h 168771"/>
              <a:gd name="connsiteX69" fmla="*/ 163039 w 641931"/>
              <a:gd name="connsiteY69" fmla="*/ 63892 h 168771"/>
              <a:gd name="connsiteX70" fmla="*/ 172214 w 641931"/>
              <a:gd name="connsiteY70" fmla="*/ 63508 h 168771"/>
              <a:gd name="connsiteX71" fmla="*/ 213634 w 641931"/>
              <a:gd name="connsiteY71" fmla="*/ 75929 h 168771"/>
              <a:gd name="connsiteX72" fmla="*/ 227441 w 641931"/>
              <a:gd name="connsiteY72" fmla="*/ 114015 h 168771"/>
              <a:gd name="connsiteX73" fmla="*/ 208855 w 641931"/>
              <a:gd name="connsiteY73" fmla="*/ 155436 h 168771"/>
              <a:gd name="connsiteX74" fmla="*/ 157345 w 641931"/>
              <a:gd name="connsiteY74" fmla="*/ 168535 h 168771"/>
              <a:gd name="connsiteX75" fmla="*/ 138464 w 641931"/>
              <a:gd name="connsiteY75" fmla="*/ 167797 h 168771"/>
              <a:gd name="connsiteX76" fmla="*/ 121707 w 641931"/>
              <a:gd name="connsiteY76" fmla="*/ 165467 h 168771"/>
              <a:gd name="connsiteX77" fmla="*/ 121707 w 641931"/>
              <a:gd name="connsiteY77" fmla="*/ 136201 h 168771"/>
              <a:gd name="connsiteX78" fmla="*/ 137490 w 641931"/>
              <a:gd name="connsiteY78" fmla="*/ 139181 h 168771"/>
              <a:gd name="connsiteX79" fmla="*/ 154513 w 641931"/>
              <a:gd name="connsiteY79" fmla="*/ 140213 h 168771"/>
              <a:gd name="connsiteX80" fmla="*/ 181212 w 641931"/>
              <a:gd name="connsiteY80" fmla="*/ 134873 h 168771"/>
              <a:gd name="connsiteX81" fmla="*/ 191803 w 641931"/>
              <a:gd name="connsiteY81" fmla="*/ 114487 h 168771"/>
              <a:gd name="connsiteX82" fmla="*/ 183070 w 641931"/>
              <a:gd name="connsiteY82" fmla="*/ 94781 h 168771"/>
              <a:gd name="connsiteX83" fmla="*/ 155220 w 641931"/>
              <a:gd name="connsiteY83" fmla="*/ 89234 h 168771"/>
              <a:gd name="connsiteX84" fmla="*/ 138286 w 641931"/>
              <a:gd name="connsiteY84" fmla="*/ 90296 h 168771"/>
              <a:gd name="connsiteX85" fmla="*/ 120999 w 641931"/>
              <a:gd name="connsiteY85" fmla="*/ 92774 h 168771"/>
              <a:gd name="connsiteX86" fmla="*/ 582922 w 641931"/>
              <a:gd name="connsiteY86" fmla="*/ 20 h 168771"/>
              <a:gd name="connsiteX87" fmla="*/ 624992 w 641931"/>
              <a:gd name="connsiteY87" fmla="*/ 14712 h 168771"/>
              <a:gd name="connsiteX88" fmla="*/ 641926 w 641931"/>
              <a:gd name="connsiteY88" fmla="*/ 67993 h 168771"/>
              <a:gd name="connsiteX89" fmla="*/ 633115 w 641931"/>
              <a:gd name="connsiteY89" fmla="*/ 122967 h 168771"/>
              <a:gd name="connsiteX90" fmla="*/ 603219 w 641931"/>
              <a:gd name="connsiteY90" fmla="*/ 157067 h 168771"/>
              <a:gd name="connsiteX91" fmla="*/ 547048 w 641931"/>
              <a:gd name="connsiteY91" fmla="*/ 168771 h 168771"/>
              <a:gd name="connsiteX92" fmla="*/ 547048 w 641931"/>
              <a:gd name="connsiteY92" fmla="*/ 139269 h 168771"/>
              <a:gd name="connsiteX93" fmla="*/ 589295 w 641931"/>
              <a:gd name="connsiteY93" fmla="*/ 129622 h 168771"/>
              <a:gd name="connsiteX94" fmla="*/ 607467 w 641931"/>
              <a:gd name="connsiteY94" fmla="*/ 100327 h 168771"/>
              <a:gd name="connsiteX95" fmla="*/ 606524 w 641931"/>
              <a:gd name="connsiteY95" fmla="*/ 100327 h 168771"/>
              <a:gd name="connsiteX96" fmla="*/ 594103 w 641931"/>
              <a:gd name="connsiteY96" fmla="*/ 106965 h 168771"/>
              <a:gd name="connsiteX97" fmla="*/ 576550 w 641931"/>
              <a:gd name="connsiteY97" fmla="*/ 109531 h 168771"/>
              <a:gd name="connsiteX98" fmla="*/ 537932 w 641931"/>
              <a:gd name="connsiteY98" fmla="*/ 96403 h 168771"/>
              <a:gd name="connsiteX99" fmla="*/ 524627 w 641931"/>
              <a:gd name="connsiteY99" fmla="*/ 57608 h 168771"/>
              <a:gd name="connsiteX100" fmla="*/ 538640 w 641931"/>
              <a:gd name="connsiteY100" fmla="*/ 16158 h 168771"/>
              <a:gd name="connsiteX101" fmla="*/ 582922 w 641931"/>
              <a:gd name="connsiteY101" fmla="*/ 20 h 168771"/>
              <a:gd name="connsiteX102" fmla="*/ 445705 w 641931"/>
              <a:gd name="connsiteY102" fmla="*/ 20 h 168771"/>
              <a:gd name="connsiteX103" fmla="*/ 487774 w 641931"/>
              <a:gd name="connsiteY103" fmla="*/ 14712 h 168771"/>
              <a:gd name="connsiteX104" fmla="*/ 504708 w 641931"/>
              <a:gd name="connsiteY104" fmla="*/ 67993 h 168771"/>
              <a:gd name="connsiteX105" fmla="*/ 495897 w 641931"/>
              <a:gd name="connsiteY105" fmla="*/ 122967 h 168771"/>
              <a:gd name="connsiteX106" fmla="*/ 466002 w 641931"/>
              <a:gd name="connsiteY106" fmla="*/ 157067 h 168771"/>
              <a:gd name="connsiteX107" fmla="*/ 409830 w 641931"/>
              <a:gd name="connsiteY107" fmla="*/ 168771 h 168771"/>
              <a:gd name="connsiteX108" fmla="*/ 409830 w 641931"/>
              <a:gd name="connsiteY108" fmla="*/ 139269 h 168771"/>
              <a:gd name="connsiteX109" fmla="*/ 452077 w 641931"/>
              <a:gd name="connsiteY109" fmla="*/ 129622 h 168771"/>
              <a:gd name="connsiteX110" fmla="*/ 470250 w 641931"/>
              <a:gd name="connsiteY110" fmla="*/ 100327 h 168771"/>
              <a:gd name="connsiteX111" fmla="*/ 469306 w 641931"/>
              <a:gd name="connsiteY111" fmla="*/ 100327 h 168771"/>
              <a:gd name="connsiteX112" fmla="*/ 456886 w 641931"/>
              <a:gd name="connsiteY112" fmla="*/ 106965 h 168771"/>
              <a:gd name="connsiteX113" fmla="*/ 439332 w 641931"/>
              <a:gd name="connsiteY113" fmla="*/ 109531 h 168771"/>
              <a:gd name="connsiteX114" fmla="*/ 400714 w 641931"/>
              <a:gd name="connsiteY114" fmla="*/ 96403 h 168771"/>
              <a:gd name="connsiteX115" fmla="*/ 387409 w 641931"/>
              <a:gd name="connsiteY115" fmla="*/ 57608 h 168771"/>
              <a:gd name="connsiteX116" fmla="*/ 401423 w 641931"/>
              <a:gd name="connsiteY116" fmla="*/ 16158 h 168771"/>
              <a:gd name="connsiteX117" fmla="*/ 445705 w 641931"/>
              <a:gd name="connsiteY117" fmla="*/ 20 h 168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641931" h="168771">
                <a:moveTo>
                  <a:pt x="0" y="74755"/>
                </a:moveTo>
                <a:lnTo>
                  <a:pt x="13042" y="74755"/>
                </a:lnTo>
                <a:lnTo>
                  <a:pt x="35303" y="112034"/>
                </a:lnTo>
                <a:lnTo>
                  <a:pt x="36225" y="112034"/>
                </a:lnTo>
                <a:lnTo>
                  <a:pt x="58356" y="74755"/>
                </a:lnTo>
                <a:lnTo>
                  <a:pt x="70870" y="74755"/>
                </a:lnTo>
                <a:lnTo>
                  <a:pt x="44788" y="114800"/>
                </a:lnTo>
                <a:lnTo>
                  <a:pt x="61781" y="114800"/>
                </a:lnTo>
                <a:lnTo>
                  <a:pt x="61781" y="123231"/>
                </a:lnTo>
                <a:lnTo>
                  <a:pt x="40968" y="123231"/>
                </a:lnTo>
                <a:lnTo>
                  <a:pt x="40968" y="133638"/>
                </a:lnTo>
                <a:lnTo>
                  <a:pt x="61781" y="133638"/>
                </a:lnTo>
                <a:lnTo>
                  <a:pt x="61781" y="141937"/>
                </a:lnTo>
                <a:lnTo>
                  <a:pt x="40968" y="141937"/>
                </a:lnTo>
                <a:lnTo>
                  <a:pt x="40968" y="166175"/>
                </a:lnTo>
                <a:lnTo>
                  <a:pt x="29903" y="166175"/>
                </a:lnTo>
                <a:lnTo>
                  <a:pt x="29903" y="141937"/>
                </a:lnTo>
                <a:lnTo>
                  <a:pt x="9221" y="141937"/>
                </a:lnTo>
                <a:lnTo>
                  <a:pt x="9221" y="133638"/>
                </a:lnTo>
                <a:lnTo>
                  <a:pt x="29903" y="133638"/>
                </a:lnTo>
                <a:lnTo>
                  <a:pt x="29903" y="123231"/>
                </a:lnTo>
                <a:lnTo>
                  <a:pt x="9221" y="123231"/>
                </a:lnTo>
                <a:lnTo>
                  <a:pt x="9221" y="114800"/>
                </a:lnTo>
                <a:lnTo>
                  <a:pt x="26082" y="114800"/>
                </a:lnTo>
                <a:close/>
                <a:moveTo>
                  <a:pt x="583630" y="27162"/>
                </a:moveTo>
                <a:cubicBezTo>
                  <a:pt x="574632" y="27246"/>
                  <a:pt x="567788" y="29910"/>
                  <a:pt x="563097" y="35157"/>
                </a:cubicBezTo>
                <a:cubicBezTo>
                  <a:pt x="558406" y="40403"/>
                  <a:pt x="556046" y="47730"/>
                  <a:pt x="556017" y="57136"/>
                </a:cubicBezTo>
                <a:cubicBezTo>
                  <a:pt x="556071" y="66237"/>
                  <a:pt x="558381" y="73111"/>
                  <a:pt x="562949" y="77758"/>
                </a:cubicBezTo>
                <a:cubicBezTo>
                  <a:pt x="567517" y="82405"/>
                  <a:pt x="574018" y="84735"/>
                  <a:pt x="582450" y="84750"/>
                </a:cubicBezTo>
                <a:cubicBezTo>
                  <a:pt x="592358" y="84602"/>
                  <a:pt x="599389" y="82124"/>
                  <a:pt x="603544" y="77315"/>
                </a:cubicBezTo>
                <a:cubicBezTo>
                  <a:pt x="607699" y="72506"/>
                  <a:pt x="609715" y="66252"/>
                  <a:pt x="609592" y="58552"/>
                </a:cubicBezTo>
                <a:cubicBezTo>
                  <a:pt x="609616" y="48983"/>
                  <a:pt x="607502" y="41392"/>
                  <a:pt x="603249" y="35777"/>
                </a:cubicBezTo>
                <a:cubicBezTo>
                  <a:pt x="598996" y="30162"/>
                  <a:pt x="592456" y="27290"/>
                  <a:pt x="583630" y="27162"/>
                </a:cubicBezTo>
                <a:close/>
                <a:moveTo>
                  <a:pt x="446413" y="27162"/>
                </a:moveTo>
                <a:cubicBezTo>
                  <a:pt x="437415" y="27246"/>
                  <a:pt x="430571" y="29910"/>
                  <a:pt x="425879" y="35157"/>
                </a:cubicBezTo>
                <a:cubicBezTo>
                  <a:pt x="421189" y="40403"/>
                  <a:pt x="418828" y="47730"/>
                  <a:pt x="418799" y="57136"/>
                </a:cubicBezTo>
                <a:cubicBezTo>
                  <a:pt x="418853" y="66237"/>
                  <a:pt x="421164" y="73111"/>
                  <a:pt x="425732" y="77758"/>
                </a:cubicBezTo>
                <a:cubicBezTo>
                  <a:pt x="430300" y="82405"/>
                  <a:pt x="436800" y="84735"/>
                  <a:pt x="445232" y="84750"/>
                </a:cubicBezTo>
                <a:cubicBezTo>
                  <a:pt x="455140" y="84602"/>
                  <a:pt x="462172" y="82124"/>
                  <a:pt x="466326" y="77315"/>
                </a:cubicBezTo>
                <a:cubicBezTo>
                  <a:pt x="470481" y="72506"/>
                  <a:pt x="472497" y="66252"/>
                  <a:pt x="472375" y="58552"/>
                </a:cubicBezTo>
                <a:cubicBezTo>
                  <a:pt x="472399" y="48983"/>
                  <a:pt x="470285" y="41392"/>
                  <a:pt x="466031" y="35777"/>
                </a:cubicBezTo>
                <a:cubicBezTo>
                  <a:pt x="461778" y="30162"/>
                  <a:pt x="455239" y="27290"/>
                  <a:pt x="446413" y="27162"/>
                </a:cubicBezTo>
                <a:close/>
                <a:moveTo>
                  <a:pt x="269781" y="2380"/>
                </a:moveTo>
                <a:lnTo>
                  <a:pt x="354274" y="2380"/>
                </a:lnTo>
                <a:lnTo>
                  <a:pt x="354274" y="31410"/>
                </a:lnTo>
                <a:lnTo>
                  <a:pt x="297159" y="31410"/>
                </a:lnTo>
                <a:lnTo>
                  <a:pt x="291966" y="65160"/>
                </a:lnTo>
                <a:cubicBezTo>
                  <a:pt x="294744" y="64575"/>
                  <a:pt x="297508" y="64152"/>
                  <a:pt x="300256" y="63892"/>
                </a:cubicBezTo>
                <a:cubicBezTo>
                  <a:pt x="303005" y="63631"/>
                  <a:pt x="306063" y="63504"/>
                  <a:pt x="309431" y="63508"/>
                </a:cubicBezTo>
                <a:cubicBezTo>
                  <a:pt x="327841" y="63474"/>
                  <a:pt x="341647" y="67614"/>
                  <a:pt x="350852" y="75929"/>
                </a:cubicBezTo>
                <a:cubicBezTo>
                  <a:pt x="360056" y="84243"/>
                  <a:pt x="364658" y="96939"/>
                  <a:pt x="364658" y="114015"/>
                </a:cubicBezTo>
                <a:cubicBezTo>
                  <a:pt x="364481" y="132808"/>
                  <a:pt x="358286" y="146615"/>
                  <a:pt x="346072" y="155436"/>
                </a:cubicBezTo>
                <a:cubicBezTo>
                  <a:pt x="333859" y="164257"/>
                  <a:pt x="316689" y="168624"/>
                  <a:pt x="294563" y="168535"/>
                </a:cubicBezTo>
                <a:cubicBezTo>
                  <a:pt x="287590" y="168540"/>
                  <a:pt x="281296" y="168294"/>
                  <a:pt x="275682" y="167797"/>
                </a:cubicBezTo>
                <a:cubicBezTo>
                  <a:pt x="270066" y="167301"/>
                  <a:pt x="264481" y="166524"/>
                  <a:pt x="258924" y="165467"/>
                </a:cubicBezTo>
                <a:lnTo>
                  <a:pt x="258924" y="136201"/>
                </a:lnTo>
                <a:cubicBezTo>
                  <a:pt x="264613" y="137504"/>
                  <a:pt x="269874" y="138497"/>
                  <a:pt x="274708" y="139181"/>
                </a:cubicBezTo>
                <a:cubicBezTo>
                  <a:pt x="279541" y="139864"/>
                  <a:pt x="285215" y="140208"/>
                  <a:pt x="291730" y="140213"/>
                </a:cubicBezTo>
                <a:cubicBezTo>
                  <a:pt x="302680" y="140395"/>
                  <a:pt x="311580" y="138615"/>
                  <a:pt x="318429" y="134873"/>
                </a:cubicBezTo>
                <a:cubicBezTo>
                  <a:pt x="325279" y="131132"/>
                  <a:pt x="328809" y="124337"/>
                  <a:pt x="329021" y="114487"/>
                </a:cubicBezTo>
                <a:cubicBezTo>
                  <a:pt x="329089" y="105175"/>
                  <a:pt x="326179" y="98606"/>
                  <a:pt x="320288" y="94781"/>
                </a:cubicBezTo>
                <a:cubicBezTo>
                  <a:pt x="314397" y="90955"/>
                  <a:pt x="305114" y="89106"/>
                  <a:pt x="292438" y="89234"/>
                </a:cubicBezTo>
                <a:cubicBezTo>
                  <a:pt x="287236" y="89264"/>
                  <a:pt x="281591" y="89617"/>
                  <a:pt x="275504" y="90296"/>
                </a:cubicBezTo>
                <a:cubicBezTo>
                  <a:pt x="269417" y="90974"/>
                  <a:pt x="263654" y="91801"/>
                  <a:pt x="258216" y="92774"/>
                </a:cubicBezTo>
                <a:close/>
                <a:moveTo>
                  <a:pt x="132563" y="2380"/>
                </a:moveTo>
                <a:lnTo>
                  <a:pt x="217056" y="2380"/>
                </a:lnTo>
                <a:lnTo>
                  <a:pt x="217056" y="31410"/>
                </a:lnTo>
                <a:lnTo>
                  <a:pt x="159941" y="31410"/>
                </a:lnTo>
                <a:lnTo>
                  <a:pt x="154749" y="65160"/>
                </a:lnTo>
                <a:cubicBezTo>
                  <a:pt x="157527" y="64575"/>
                  <a:pt x="160290" y="64152"/>
                  <a:pt x="163039" y="63892"/>
                </a:cubicBezTo>
                <a:cubicBezTo>
                  <a:pt x="165787" y="63631"/>
                  <a:pt x="168846" y="63504"/>
                  <a:pt x="172214" y="63508"/>
                </a:cubicBezTo>
                <a:cubicBezTo>
                  <a:pt x="190623" y="63474"/>
                  <a:pt x="204430" y="67614"/>
                  <a:pt x="213634" y="75929"/>
                </a:cubicBezTo>
                <a:cubicBezTo>
                  <a:pt x="222839" y="84243"/>
                  <a:pt x="227441" y="96939"/>
                  <a:pt x="227441" y="114015"/>
                </a:cubicBezTo>
                <a:cubicBezTo>
                  <a:pt x="227264" y="132808"/>
                  <a:pt x="221069" y="146615"/>
                  <a:pt x="208855" y="155436"/>
                </a:cubicBezTo>
                <a:cubicBezTo>
                  <a:pt x="196641" y="164257"/>
                  <a:pt x="179471" y="168624"/>
                  <a:pt x="157345" y="168535"/>
                </a:cubicBezTo>
                <a:cubicBezTo>
                  <a:pt x="150373" y="168540"/>
                  <a:pt x="144079" y="168294"/>
                  <a:pt x="138464" y="167797"/>
                </a:cubicBezTo>
                <a:cubicBezTo>
                  <a:pt x="132848" y="167301"/>
                  <a:pt x="127263" y="166524"/>
                  <a:pt x="121707" y="165467"/>
                </a:cubicBezTo>
                <a:lnTo>
                  <a:pt x="121707" y="136201"/>
                </a:lnTo>
                <a:cubicBezTo>
                  <a:pt x="127396" y="137504"/>
                  <a:pt x="132657" y="138497"/>
                  <a:pt x="137490" y="139181"/>
                </a:cubicBezTo>
                <a:cubicBezTo>
                  <a:pt x="142324" y="139864"/>
                  <a:pt x="147998" y="140208"/>
                  <a:pt x="154513" y="140213"/>
                </a:cubicBezTo>
                <a:cubicBezTo>
                  <a:pt x="165463" y="140395"/>
                  <a:pt x="174363" y="138615"/>
                  <a:pt x="181212" y="134873"/>
                </a:cubicBezTo>
                <a:cubicBezTo>
                  <a:pt x="188061" y="131132"/>
                  <a:pt x="191592" y="124337"/>
                  <a:pt x="191803" y="114487"/>
                </a:cubicBezTo>
                <a:cubicBezTo>
                  <a:pt x="191872" y="105175"/>
                  <a:pt x="188961" y="98606"/>
                  <a:pt x="183070" y="94781"/>
                </a:cubicBezTo>
                <a:cubicBezTo>
                  <a:pt x="177180" y="90955"/>
                  <a:pt x="167897" y="89106"/>
                  <a:pt x="155220" y="89234"/>
                </a:cubicBezTo>
                <a:cubicBezTo>
                  <a:pt x="150019" y="89264"/>
                  <a:pt x="144374" y="89617"/>
                  <a:pt x="138286" y="90296"/>
                </a:cubicBezTo>
                <a:cubicBezTo>
                  <a:pt x="132200" y="90974"/>
                  <a:pt x="126437" y="91801"/>
                  <a:pt x="120999" y="92774"/>
                </a:cubicBezTo>
                <a:close/>
                <a:moveTo>
                  <a:pt x="582922" y="20"/>
                </a:moveTo>
                <a:cubicBezTo>
                  <a:pt x="600043" y="-363"/>
                  <a:pt x="614066" y="4534"/>
                  <a:pt x="624992" y="14712"/>
                </a:cubicBezTo>
                <a:cubicBezTo>
                  <a:pt x="635917" y="24890"/>
                  <a:pt x="641562" y="42651"/>
                  <a:pt x="641926" y="67993"/>
                </a:cubicBezTo>
                <a:cubicBezTo>
                  <a:pt x="642070" y="89670"/>
                  <a:pt x="639133" y="107994"/>
                  <a:pt x="633115" y="122967"/>
                </a:cubicBezTo>
                <a:cubicBezTo>
                  <a:pt x="627096" y="137939"/>
                  <a:pt x="617131" y="149306"/>
                  <a:pt x="603219" y="157067"/>
                </a:cubicBezTo>
                <a:cubicBezTo>
                  <a:pt x="589308" y="164827"/>
                  <a:pt x="570584" y="168728"/>
                  <a:pt x="547048" y="168771"/>
                </a:cubicBezTo>
                <a:lnTo>
                  <a:pt x="547048" y="139269"/>
                </a:lnTo>
                <a:cubicBezTo>
                  <a:pt x="564582" y="139284"/>
                  <a:pt x="578664" y="136068"/>
                  <a:pt x="589295" y="129622"/>
                </a:cubicBezTo>
                <a:cubicBezTo>
                  <a:pt x="599925" y="123176"/>
                  <a:pt x="605982" y="113411"/>
                  <a:pt x="607467" y="100327"/>
                </a:cubicBezTo>
                <a:lnTo>
                  <a:pt x="606524" y="100327"/>
                </a:lnTo>
                <a:cubicBezTo>
                  <a:pt x="603313" y="103085"/>
                  <a:pt x="599173" y="105298"/>
                  <a:pt x="594103" y="106965"/>
                </a:cubicBezTo>
                <a:cubicBezTo>
                  <a:pt x="589034" y="108632"/>
                  <a:pt x="583183" y="109487"/>
                  <a:pt x="576550" y="109531"/>
                </a:cubicBezTo>
                <a:cubicBezTo>
                  <a:pt x="559621" y="109507"/>
                  <a:pt x="546748" y="105130"/>
                  <a:pt x="537932" y="96403"/>
                </a:cubicBezTo>
                <a:cubicBezTo>
                  <a:pt x="529116" y="87675"/>
                  <a:pt x="524681" y="74744"/>
                  <a:pt x="524627" y="57608"/>
                </a:cubicBezTo>
                <a:cubicBezTo>
                  <a:pt x="524533" y="40443"/>
                  <a:pt x="529205" y="26626"/>
                  <a:pt x="538640" y="16158"/>
                </a:cubicBezTo>
                <a:cubicBezTo>
                  <a:pt x="548076" y="5690"/>
                  <a:pt x="562836" y="311"/>
                  <a:pt x="582922" y="20"/>
                </a:cubicBezTo>
                <a:close/>
                <a:moveTo>
                  <a:pt x="445705" y="20"/>
                </a:moveTo>
                <a:cubicBezTo>
                  <a:pt x="462826" y="-363"/>
                  <a:pt x="476849" y="4534"/>
                  <a:pt x="487774" y="14712"/>
                </a:cubicBezTo>
                <a:cubicBezTo>
                  <a:pt x="498700" y="24890"/>
                  <a:pt x="504344" y="42651"/>
                  <a:pt x="504708" y="67993"/>
                </a:cubicBezTo>
                <a:cubicBezTo>
                  <a:pt x="504853" y="89670"/>
                  <a:pt x="501916" y="107994"/>
                  <a:pt x="495897" y="122967"/>
                </a:cubicBezTo>
                <a:cubicBezTo>
                  <a:pt x="489878" y="137939"/>
                  <a:pt x="479914" y="149306"/>
                  <a:pt x="466002" y="157067"/>
                </a:cubicBezTo>
                <a:cubicBezTo>
                  <a:pt x="452090" y="164827"/>
                  <a:pt x="433366" y="168728"/>
                  <a:pt x="409830" y="168771"/>
                </a:cubicBezTo>
                <a:lnTo>
                  <a:pt x="409830" y="139269"/>
                </a:lnTo>
                <a:cubicBezTo>
                  <a:pt x="427364" y="139284"/>
                  <a:pt x="441447" y="136068"/>
                  <a:pt x="452077" y="129622"/>
                </a:cubicBezTo>
                <a:cubicBezTo>
                  <a:pt x="462708" y="123176"/>
                  <a:pt x="468765" y="113411"/>
                  <a:pt x="470250" y="100327"/>
                </a:cubicBezTo>
                <a:lnTo>
                  <a:pt x="469306" y="100327"/>
                </a:lnTo>
                <a:cubicBezTo>
                  <a:pt x="466095" y="103085"/>
                  <a:pt x="461955" y="105298"/>
                  <a:pt x="456886" y="106965"/>
                </a:cubicBezTo>
                <a:cubicBezTo>
                  <a:pt x="451817" y="108632"/>
                  <a:pt x="445965" y="109487"/>
                  <a:pt x="439332" y="109531"/>
                </a:cubicBezTo>
                <a:cubicBezTo>
                  <a:pt x="422404" y="109507"/>
                  <a:pt x="409531" y="105130"/>
                  <a:pt x="400714" y="96403"/>
                </a:cubicBezTo>
                <a:cubicBezTo>
                  <a:pt x="391898" y="87675"/>
                  <a:pt x="387463" y="74744"/>
                  <a:pt x="387409" y="57608"/>
                </a:cubicBezTo>
                <a:cubicBezTo>
                  <a:pt x="387316" y="40443"/>
                  <a:pt x="391987" y="26626"/>
                  <a:pt x="401423" y="16158"/>
                </a:cubicBezTo>
                <a:cubicBezTo>
                  <a:pt x="410858" y="5690"/>
                  <a:pt x="425619" y="311"/>
                  <a:pt x="445705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800" dirty="0">
              <a:solidFill>
                <a:srgbClr val="616F73"/>
              </a:solidFill>
            </a:endParaRPr>
          </a:p>
        </p:txBody>
      </p:sp>
      <p:cxnSp>
        <p:nvCxnSpPr>
          <p:cNvPr id="139" name="直接连接符 138">
            <a:extLst>
              <a:ext uri="{FF2B5EF4-FFF2-40B4-BE49-F238E27FC236}">
                <a16:creationId xmlns:a16="http://schemas.microsoft.com/office/drawing/2014/main" xmlns="" id="{860C79BB-649B-4D5E-A6AA-D8B60FBA914C}"/>
              </a:ext>
            </a:extLst>
          </p:cNvPr>
          <p:cNvCxnSpPr>
            <a:cxnSpLocks/>
          </p:cNvCxnSpPr>
          <p:nvPr/>
        </p:nvCxnSpPr>
        <p:spPr>
          <a:xfrm>
            <a:off x="11008601" y="5998368"/>
            <a:ext cx="614383" cy="137424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208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 descr="图片包含 桌子, 雪, 小, 白色&#10;&#10;描述已自动生成">
            <a:extLst>
              <a:ext uri="{FF2B5EF4-FFF2-40B4-BE49-F238E27FC236}">
                <a16:creationId xmlns:a16="http://schemas.microsoft.com/office/drawing/2014/main" xmlns="" id="{D15CB0DB-210F-4FB8-85AF-EA185E23602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3" name="图片 12" descr="图片包含 水, 沙滩, 冲浪, 桌子&#10;&#10;描述已自动生成">
            <a:extLst>
              <a:ext uri="{FF2B5EF4-FFF2-40B4-BE49-F238E27FC236}">
                <a16:creationId xmlns:a16="http://schemas.microsoft.com/office/drawing/2014/main" xmlns="" id="{57FBF09D-0901-424C-ADA7-1A16EF18E11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alphaModFix amt="9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565900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5D185F85-AB7B-4A31-BB9D-D2494F4F0A61}"/>
              </a:ext>
            </a:extLst>
          </p:cNvPr>
          <p:cNvGrpSpPr/>
          <p:nvPr/>
        </p:nvGrpSpPr>
        <p:grpSpPr>
          <a:xfrm>
            <a:off x="401742" y="1535020"/>
            <a:ext cx="11388516" cy="4174112"/>
            <a:chOff x="401742" y="1535020"/>
            <a:chExt cx="11388516" cy="4174112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4072DBF0-F30D-467C-8607-8482EA902AD7}"/>
                </a:ext>
              </a:extLst>
            </p:cNvPr>
            <p:cNvGrpSpPr/>
            <p:nvPr/>
          </p:nvGrpSpPr>
          <p:grpSpPr>
            <a:xfrm>
              <a:off x="6616936" y="1535020"/>
              <a:ext cx="5173322" cy="4174112"/>
              <a:chOff x="6616936" y="1535020"/>
              <a:chExt cx="5173322" cy="4174112"/>
            </a:xfrm>
            <a:scene3d>
              <a:camera prst="perspectiveLeft" fov="4800000"/>
              <a:lightRig rig="threePt" dir="t"/>
            </a:scene3d>
          </p:grpSpPr>
          <p:grpSp>
            <p:nvGrpSpPr>
              <p:cNvPr id="242" name="组合 241">
                <a:extLst>
                  <a:ext uri="{FF2B5EF4-FFF2-40B4-BE49-F238E27FC236}">
                    <a16:creationId xmlns:a16="http://schemas.microsoft.com/office/drawing/2014/main" xmlns="" id="{82EFB748-12B6-4F23-8B4F-B57AE2159215}"/>
                  </a:ext>
                </a:extLst>
              </p:cNvPr>
              <p:cNvGrpSpPr/>
              <p:nvPr/>
            </p:nvGrpSpPr>
            <p:grpSpPr>
              <a:xfrm>
                <a:off x="6616936" y="1535020"/>
                <a:ext cx="5173322" cy="1136432"/>
                <a:chOff x="6616936" y="1535020"/>
                <a:chExt cx="5173322" cy="1136432"/>
              </a:xfrm>
            </p:grpSpPr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xmlns="" id="{927CFF68-EB7D-4244-B709-17CD1D0FE2D9}"/>
                    </a:ext>
                  </a:extLst>
                </p:cNvPr>
                <p:cNvSpPr/>
                <p:nvPr/>
              </p:nvSpPr>
              <p:spPr>
                <a:xfrm flipH="1">
                  <a:off x="6616936" y="1535020"/>
                  <a:ext cx="5173322" cy="1136432"/>
                </a:xfrm>
                <a:custGeom>
                  <a:avLst/>
                  <a:gdLst>
                    <a:gd name="connsiteX0" fmla="*/ 5173322 w 5173322"/>
                    <a:gd name="connsiteY0" fmla="*/ 0 h 1136432"/>
                    <a:gd name="connsiteX1" fmla="*/ 150071 w 5173322"/>
                    <a:gd name="connsiteY1" fmla="*/ 0 h 1136432"/>
                    <a:gd name="connsiteX2" fmla="*/ 0 w 5173322"/>
                    <a:gd name="connsiteY2" fmla="*/ 150071 h 1136432"/>
                    <a:gd name="connsiteX3" fmla="*/ 0 w 5173322"/>
                    <a:gd name="connsiteY3" fmla="*/ 986361 h 1136432"/>
                    <a:gd name="connsiteX4" fmla="*/ 150071 w 5173322"/>
                    <a:gd name="connsiteY4" fmla="*/ 1136432 h 1136432"/>
                    <a:gd name="connsiteX5" fmla="*/ 5173322 w 5173322"/>
                    <a:gd name="connsiteY5" fmla="*/ 1136432 h 1136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173322" h="1136432">
                      <a:moveTo>
                        <a:pt x="5173322" y="0"/>
                      </a:moveTo>
                      <a:lnTo>
                        <a:pt x="150071" y="0"/>
                      </a:lnTo>
                      <a:cubicBezTo>
                        <a:pt x="150071" y="82882"/>
                        <a:pt x="82882" y="150071"/>
                        <a:pt x="0" y="150071"/>
                      </a:cubicBezTo>
                      <a:lnTo>
                        <a:pt x="0" y="986361"/>
                      </a:lnTo>
                      <a:cubicBezTo>
                        <a:pt x="82882" y="986361"/>
                        <a:pt x="150071" y="1053550"/>
                        <a:pt x="150071" y="1136432"/>
                      </a:cubicBezTo>
                      <a:lnTo>
                        <a:pt x="5173322" y="1136432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EBF2F5">
                        <a:alpha val="0"/>
                      </a:srgbClr>
                    </a:gs>
                    <a:gs pos="46000">
                      <a:srgbClr val="E7EFEF"/>
                    </a:gs>
                    <a:gs pos="0">
                      <a:srgbClr val="F2F6F6"/>
                    </a:gs>
                  </a:gsLst>
                  <a:lin ang="0" scaled="1"/>
                </a:gradFill>
                <a:ln w="25400">
                  <a:gradFill flip="none" rotWithShape="1">
                    <a:gsLst>
                      <a:gs pos="37000">
                        <a:srgbClr val="45C0CC"/>
                      </a:gs>
                      <a:gs pos="100000">
                        <a:srgbClr val="55E3D9">
                          <a:alpha val="0"/>
                        </a:srgbClr>
                      </a:gs>
                      <a:gs pos="2000">
                        <a:srgbClr val="4ADCB4"/>
                      </a:gs>
                    </a:gsLst>
                    <a:lin ang="0" scaled="1"/>
                    <a:tileRect/>
                  </a:gradFill>
                </a:ln>
                <a:effectLst>
                  <a:outerShdw blurRad="50800" dist="165100" dir="5400000" algn="t" rotWithShape="0">
                    <a:srgbClr val="84A9AC">
                      <a:alpha val="2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9" name="文本框 218">
                  <a:extLst>
                    <a:ext uri="{FF2B5EF4-FFF2-40B4-BE49-F238E27FC236}">
                      <a16:creationId xmlns:a16="http://schemas.microsoft.com/office/drawing/2014/main" xmlns="" id="{472CABAB-679C-4B45-810F-0617D465A6FD}"/>
                    </a:ext>
                  </a:extLst>
                </p:cNvPr>
                <p:cNvSpPr txBox="1"/>
                <p:nvPr/>
              </p:nvSpPr>
              <p:spPr>
                <a:xfrm flipH="1">
                  <a:off x="8556401" y="1595584"/>
                  <a:ext cx="2853345" cy="5858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sz="2800" dirty="0">
                      <a:gradFill flip="none" rotWithShape="1">
                        <a:gsLst>
                          <a:gs pos="50000">
                            <a:srgbClr val="55E3D6"/>
                          </a:gs>
                          <a:gs pos="0">
                            <a:srgbClr val="45C0CC"/>
                          </a:gs>
                          <a:gs pos="100000">
                            <a:srgbClr val="4ADCAF"/>
                          </a:gs>
                        </a:gsLst>
                        <a:lin ang="0" scaled="1"/>
                        <a:tileRect/>
                      </a:gradFill>
                      <a:latin typeface="+mj-ea"/>
                      <a:ea typeface="+mj-ea"/>
                    </a:rPr>
                    <a:t>U</a:t>
                  </a:r>
                  <a:r>
                    <a:rPr lang="zh-CN" altLang="en-US" sz="2800" dirty="0">
                      <a:gradFill flip="none" rotWithShape="1">
                        <a:gsLst>
                          <a:gs pos="50000">
                            <a:srgbClr val="55E3D6"/>
                          </a:gs>
                          <a:gs pos="0">
                            <a:srgbClr val="45C0CC"/>
                          </a:gs>
                          <a:gs pos="100000">
                            <a:srgbClr val="4ADCAF"/>
                          </a:gs>
                        </a:gsLst>
                        <a:lin ang="0" scaled="1"/>
                        <a:tileRect/>
                      </a:gradFill>
                      <a:latin typeface="+mj-ea"/>
                      <a:ea typeface="+mj-ea"/>
                    </a:rPr>
                    <a:t>盘直读 无惧卡顿</a:t>
                  </a:r>
                </a:p>
              </p:txBody>
            </p:sp>
            <p:sp>
              <p:nvSpPr>
                <p:cNvPr id="220" name="文本框 219">
                  <a:extLst>
                    <a:ext uri="{FF2B5EF4-FFF2-40B4-BE49-F238E27FC236}">
                      <a16:creationId xmlns:a16="http://schemas.microsoft.com/office/drawing/2014/main" xmlns="" id="{825A1A06-A973-41AA-8B2A-649860EA3C2B}"/>
                    </a:ext>
                  </a:extLst>
                </p:cNvPr>
                <p:cNvSpPr txBox="1"/>
                <p:nvPr/>
              </p:nvSpPr>
              <p:spPr>
                <a:xfrm flipH="1">
                  <a:off x="9680105" y="2127118"/>
                  <a:ext cx="1593385" cy="37664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ea"/>
                    </a:rPr>
                    <a:t>媒体播放不卡顿</a:t>
                  </a:r>
                </a:p>
              </p:txBody>
            </p:sp>
          </p:grpSp>
          <p:grpSp>
            <p:nvGrpSpPr>
              <p:cNvPr id="244" name="组合 243">
                <a:extLst>
                  <a:ext uri="{FF2B5EF4-FFF2-40B4-BE49-F238E27FC236}">
                    <a16:creationId xmlns:a16="http://schemas.microsoft.com/office/drawing/2014/main" xmlns="" id="{202729E7-4EC6-4ADF-88F7-447584392786}"/>
                  </a:ext>
                </a:extLst>
              </p:cNvPr>
              <p:cNvGrpSpPr/>
              <p:nvPr/>
            </p:nvGrpSpPr>
            <p:grpSpPr>
              <a:xfrm>
                <a:off x="6616936" y="3053860"/>
                <a:ext cx="5173322" cy="1136432"/>
                <a:chOff x="6616936" y="3053860"/>
                <a:chExt cx="5173322" cy="1136432"/>
              </a:xfrm>
            </p:grpSpPr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xmlns="" id="{EBBE5675-14C4-4DE9-9EA5-8A2703BD8D6E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6616936" y="3053860"/>
                  <a:ext cx="5173322" cy="1136432"/>
                </a:xfrm>
                <a:custGeom>
                  <a:avLst/>
                  <a:gdLst>
                    <a:gd name="connsiteX0" fmla="*/ 5173322 w 5173322"/>
                    <a:gd name="connsiteY0" fmla="*/ 0 h 1136432"/>
                    <a:gd name="connsiteX1" fmla="*/ 150071 w 5173322"/>
                    <a:gd name="connsiteY1" fmla="*/ 0 h 1136432"/>
                    <a:gd name="connsiteX2" fmla="*/ 0 w 5173322"/>
                    <a:gd name="connsiteY2" fmla="*/ 150071 h 1136432"/>
                    <a:gd name="connsiteX3" fmla="*/ 0 w 5173322"/>
                    <a:gd name="connsiteY3" fmla="*/ 986361 h 1136432"/>
                    <a:gd name="connsiteX4" fmla="*/ 150071 w 5173322"/>
                    <a:gd name="connsiteY4" fmla="*/ 1136432 h 1136432"/>
                    <a:gd name="connsiteX5" fmla="*/ 5173322 w 5173322"/>
                    <a:gd name="connsiteY5" fmla="*/ 1136432 h 1136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173322" h="1136432">
                      <a:moveTo>
                        <a:pt x="5173322" y="0"/>
                      </a:moveTo>
                      <a:lnTo>
                        <a:pt x="150071" y="0"/>
                      </a:lnTo>
                      <a:cubicBezTo>
                        <a:pt x="150071" y="82882"/>
                        <a:pt x="82882" y="150071"/>
                        <a:pt x="0" y="150071"/>
                      </a:cubicBezTo>
                      <a:lnTo>
                        <a:pt x="0" y="986361"/>
                      </a:lnTo>
                      <a:cubicBezTo>
                        <a:pt x="82882" y="986361"/>
                        <a:pt x="150071" y="1053550"/>
                        <a:pt x="150071" y="1136432"/>
                      </a:cubicBezTo>
                      <a:lnTo>
                        <a:pt x="5173322" y="1136432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EBF2F5">
                        <a:alpha val="0"/>
                      </a:srgbClr>
                    </a:gs>
                    <a:gs pos="46000">
                      <a:srgbClr val="E7EFEF"/>
                    </a:gs>
                    <a:gs pos="0">
                      <a:srgbClr val="F2F6F6"/>
                    </a:gs>
                  </a:gsLst>
                  <a:lin ang="0" scaled="1"/>
                </a:gradFill>
                <a:ln w="25400">
                  <a:gradFill flip="none" rotWithShape="1">
                    <a:gsLst>
                      <a:gs pos="37000">
                        <a:srgbClr val="45C0CC"/>
                      </a:gs>
                      <a:gs pos="100000">
                        <a:srgbClr val="55E3D9">
                          <a:alpha val="0"/>
                        </a:srgbClr>
                      </a:gs>
                      <a:gs pos="2000">
                        <a:srgbClr val="4ADCB4"/>
                      </a:gs>
                    </a:gsLst>
                    <a:lin ang="0" scaled="1"/>
                    <a:tileRect/>
                  </a:gradFill>
                </a:ln>
                <a:effectLst>
                  <a:outerShdw blurRad="50800" dist="165100" dir="5400000" algn="t" rotWithShape="0">
                    <a:srgbClr val="84A9AC">
                      <a:alpha val="2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6" name="文本框 215">
                  <a:extLst>
                    <a:ext uri="{FF2B5EF4-FFF2-40B4-BE49-F238E27FC236}">
                      <a16:creationId xmlns:a16="http://schemas.microsoft.com/office/drawing/2014/main" xmlns="" id="{E4295861-CEF2-423A-B30F-9C460EFCDB02}"/>
                    </a:ext>
                  </a:extLst>
                </p:cNvPr>
                <p:cNvSpPr txBox="1"/>
                <p:nvPr/>
              </p:nvSpPr>
              <p:spPr>
                <a:xfrm flipH="1">
                  <a:off x="8495487" y="3114424"/>
                  <a:ext cx="2914259" cy="5858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800" dirty="0">
                      <a:gradFill flip="none" rotWithShape="1">
                        <a:gsLst>
                          <a:gs pos="50000">
                            <a:srgbClr val="55E3D6"/>
                          </a:gs>
                          <a:gs pos="0">
                            <a:srgbClr val="45C0CC"/>
                          </a:gs>
                          <a:gs pos="100000">
                            <a:srgbClr val="4ADCAF"/>
                          </a:gs>
                        </a:gsLst>
                        <a:lin ang="0" scaled="1"/>
                        <a:tileRect/>
                      </a:gradFill>
                      <a:latin typeface="+mj-ea"/>
                      <a:ea typeface="+mj-ea"/>
                    </a:rPr>
                    <a:t>智能系统 无惧兼容</a:t>
                  </a:r>
                </a:p>
              </p:txBody>
            </p:sp>
            <p:sp>
              <p:nvSpPr>
                <p:cNvPr id="217" name="文本框 216">
                  <a:extLst>
                    <a:ext uri="{FF2B5EF4-FFF2-40B4-BE49-F238E27FC236}">
                      <a16:creationId xmlns:a16="http://schemas.microsoft.com/office/drawing/2014/main" xmlns="" id="{55A65431-0616-4C70-BFFC-9A4F6A5BB664}"/>
                    </a:ext>
                  </a:extLst>
                </p:cNvPr>
                <p:cNvSpPr txBox="1"/>
                <p:nvPr/>
              </p:nvSpPr>
              <p:spPr>
                <a:xfrm flipH="1">
                  <a:off x="9555071" y="3645958"/>
                  <a:ext cx="1854675" cy="37664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ea"/>
                    </a:rPr>
                    <a:t>海量内存随心下载</a:t>
                  </a:r>
                </a:p>
              </p:txBody>
            </p:sp>
          </p:grpSp>
          <p:grpSp>
            <p:nvGrpSpPr>
              <p:cNvPr id="245" name="组合 244">
                <a:extLst>
                  <a:ext uri="{FF2B5EF4-FFF2-40B4-BE49-F238E27FC236}">
                    <a16:creationId xmlns:a16="http://schemas.microsoft.com/office/drawing/2014/main" xmlns="" id="{45169102-9CA1-41A2-99CC-A3EAE13E79F3}"/>
                  </a:ext>
                </a:extLst>
              </p:cNvPr>
              <p:cNvGrpSpPr/>
              <p:nvPr/>
            </p:nvGrpSpPr>
            <p:grpSpPr>
              <a:xfrm>
                <a:off x="6616936" y="4572700"/>
                <a:ext cx="5173322" cy="1136432"/>
                <a:chOff x="6616936" y="4572700"/>
                <a:chExt cx="5173322" cy="1136432"/>
              </a:xfrm>
            </p:grpSpPr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xmlns="" id="{FF40F90F-DC27-45F4-A801-049A1BF55A18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6616936" y="4572700"/>
                  <a:ext cx="5173322" cy="1136432"/>
                </a:xfrm>
                <a:custGeom>
                  <a:avLst/>
                  <a:gdLst>
                    <a:gd name="connsiteX0" fmla="*/ 5173322 w 5173322"/>
                    <a:gd name="connsiteY0" fmla="*/ 0 h 1136432"/>
                    <a:gd name="connsiteX1" fmla="*/ 150071 w 5173322"/>
                    <a:gd name="connsiteY1" fmla="*/ 0 h 1136432"/>
                    <a:gd name="connsiteX2" fmla="*/ 0 w 5173322"/>
                    <a:gd name="connsiteY2" fmla="*/ 150071 h 1136432"/>
                    <a:gd name="connsiteX3" fmla="*/ 0 w 5173322"/>
                    <a:gd name="connsiteY3" fmla="*/ 986361 h 1136432"/>
                    <a:gd name="connsiteX4" fmla="*/ 150071 w 5173322"/>
                    <a:gd name="connsiteY4" fmla="*/ 1136432 h 1136432"/>
                    <a:gd name="connsiteX5" fmla="*/ 5173322 w 5173322"/>
                    <a:gd name="connsiteY5" fmla="*/ 1136432 h 1136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173322" h="1136432">
                      <a:moveTo>
                        <a:pt x="5173322" y="0"/>
                      </a:moveTo>
                      <a:lnTo>
                        <a:pt x="150071" y="0"/>
                      </a:lnTo>
                      <a:cubicBezTo>
                        <a:pt x="150071" y="82882"/>
                        <a:pt x="82882" y="150071"/>
                        <a:pt x="0" y="150071"/>
                      </a:cubicBezTo>
                      <a:lnTo>
                        <a:pt x="0" y="986361"/>
                      </a:lnTo>
                      <a:cubicBezTo>
                        <a:pt x="82882" y="986361"/>
                        <a:pt x="150071" y="1053550"/>
                        <a:pt x="150071" y="1136432"/>
                      </a:cubicBezTo>
                      <a:lnTo>
                        <a:pt x="5173322" y="1136432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EBF2F5">
                        <a:alpha val="0"/>
                      </a:srgbClr>
                    </a:gs>
                    <a:gs pos="46000">
                      <a:srgbClr val="E7EFEF"/>
                    </a:gs>
                    <a:gs pos="0">
                      <a:srgbClr val="F2F6F6"/>
                    </a:gs>
                  </a:gsLst>
                  <a:lin ang="0" scaled="1"/>
                </a:gradFill>
                <a:ln w="25400">
                  <a:gradFill flip="none" rotWithShape="1">
                    <a:gsLst>
                      <a:gs pos="37000">
                        <a:srgbClr val="45C0CC"/>
                      </a:gs>
                      <a:gs pos="100000">
                        <a:srgbClr val="55E3D9">
                          <a:alpha val="0"/>
                        </a:srgbClr>
                      </a:gs>
                      <a:gs pos="2000">
                        <a:srgbClr val="4ADCB4"/>
                      </a:gs>
                    </a:gsLst>
                    <a:lin ang="0" scaled="1"/>
                    <a:tileRect/>
                  </a:gradFill>
                </a:ln>
                <a:effectLst>
                  <a:outerShdw blurRad="50800" dist="165100" dir="5400000" algn="t" rotWithShape="0">
                    <a:srgbClr val="84A9AC">
                      <a:alpha val="2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3" name="文本框 212">
                  <a:extLst>
                    <a:ext uri="{FF2B5EF4-FFF2-40B4-BE49-F238E27FC236}">
                      <a16:creationId xmlns:a16="http://schemas.microsoft.com/office/drawing/2014/main" xmlns="" id="{BC292DD6-6AEB-4436-AC82-67CC5B24AE03}"/>
                    </a:ext>
                  </a:extLst>
                </p:cNvPr>
                <p:cNvSpPr txBox="1"/>
                <p:nvPr/>
              </p:nvSpPr>
              <p:spPr>
                <a:xfrm flipH="1">
                  <a:off x="8495487" y="4633264"/>
                  <a:ext cx="2914259" cy="5858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800" dirty="0">
                      <a:gradFill flip="none" rotWithShape="1">
                        <a:gsLst>
                          <a:gs pos="50000">
                            <a:srgbClr val="55E3D6"/>
                          </a:gs>
                          <a:gs pos="0">
                            <a:srgbClr val="45C0CC"/>
                          </a:gs>
                          <a:gs pos="100000">
                            <a:srgbClr val="4ADCAF"/>
                          </a:gs>
                        </a:gsLst>
                        <a:lin ang="0" scaled="1"/>
                        <a:tileRect/>
                      </a:gradFill>
                      <a:latin typeface="+mj-ea"/>
                      <a:ea typeface="+mj-ea"/>
                    </a:rPr>
                    <a:t>巨屏投影 无惧场景</a:t>
                  </a:r>
                </a:p>
              </p:txBody>
            </p:sp>
            <p:sp>
              <p:nvSpPr>
                <p:cNvPr id="214" name="文本框 213">
                  <a:extLst>
                    <a:ext uri="{FF2B5EF4-FFF2-40B4-BE49-F238E27FC236}">
                      <a16:creationId xmlns:a16="http://schemas.microsoft.com/office/drawing/2014/main" xmlns="" id="{C879BBAD-A19D-42E9-9E91-E12C66BEBE06}"/>
                    </a:ext>
                  </a:extLst>
                </p:cNvPr>
                <p:cNvSpPr txBox="1"/>
                <p:nvPr/>
              </p:nvSpPr>
              <p:spPr>
                <a:xfrm flipH="1">
                  <a:off x="9220044" y="5164798"/>
                  <a:ext cx="2189702" cy="37664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ea"/>
                    </a:rPr>
                    <a:t>1.3 </a:t>
                  </a:r>
                  <a:r>
                    <a:rPr lang="zh-CN" altLang="en-US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ea"/>
                    </a:rPr>
                    <a:t>倍变焦 </a:t>
                  </a:r>
                  <a:r>
                    <a:rPr lang="en-US" altLang="zh-CN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ea"/>
                    </a:rPr>
                    <a:t>60-180 </a:t>
                  </a:r>
                  <a:r>
                    <a:rPr lang="zh-CN" altLang="en-US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ea"/>
                    </a:rPr>
                    <a:t>时</a:t>
                  </a:r>
                </a:p>
              </p:txBody>
            </p:sp>
          </p:grp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CE419D9D-3D21-4D85-BBF1-ADF0145F85D4}"/>
                </a:ext>
              </a:extLst>
            </p:cNvPr>
            <p:cNvGrpSpPr/>
            <p:nvPr/>
          </p:nvGrpSpPr>
          <p:grpSpPr>
            <a:xfrm>
              <a:off x="401742" y="1535020"/>
              <a:ext cx="5173322" cy="4174112"/>
              <a:chOff x="401742" y="1535020"/>
              <a:chExt cx="5173322" cy="4174112"/>
            </a:xfrm>
            <a:scene3d>
              <a:camera prst="perspectiveRight" fov="4800000"/>
              <a:lightRig rig="threePt" dir="t"/>
            </a:scene3d>
          </p:grpSpPr>
          <p:grpSp>
            <p:nvGrpSpPr>
              <p:cNvPr id="252" name="组合 251">
                <a:extLst>
                  <a:ext uri="{FF2B5EF4-FFF2-40B4-BE49-F238E27FC236}">
                    <a16:creationId xmlns:a16="http://schemas.microsoft.com/office/drawing/2014/main" xmlns="" id="{A64D41DD-10EA-453B-9CB8-468057FD9A0A}"/>
                  </a:ext>
                </a:extLst>
              </p:cNvPr>
              <p:cNvGrpSpPr/>
              <p:nvPr/>
            </p:nvGrpSpPr>
            <p:grpSpPr>
              <a:xfrm>
                <a:off x="401742" y="1535020"/>
                <a:ext cx="5173322" cy="1136432"/>
                <a:chOff x="503905" y="1535020"/>
                <a:chExt cx="5173322" cy="1136432"/>
              </a:xfrm>
            </p:grpSpPr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xmlns="" id="{077AB061-630D-4F60-AA47-ED5089914959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503905" y="1535020"/>
                  <a:ext cx="5173322" cy="1136432"/>
                </a:xfrm>
                <a:custGeom>
                  <a:avLst/>
                  <a:gdLst>
                    <a:gd name="connsiteX0" fmla="*/ 5173322 w 5173322"/>
                    <a:gd name="connsiteY0" fmla="*/ 0 h 1136432"/>
                    <a:gd name="connsiteX1" fmla="*/ 150071 w 5173322"/>
                    <a:gd name="connsiteY1" fmla="*/ 0 h 1136432"/>
                    <a:gd name="connsiteX2" fmla="*/ 0 w 5173322"/>
                    <a:gd name="connsiteY2" fmla="*/ 150071 h 1136432"/>
                    <a:gd name="connsiteX3" fmla="*/ 0 w 5173322"/>
                    <a:gd name="connsiteY3" fmla="*/ 986361 h 1136432"/>
                    <a:gd name="connsiteX4" fmla="*/ 150071 w 5173322"/>
                    <a:gd name="connsiteY4" fmla="*/ 1136432 h 1136432"/>
                    <a:gd name="connsiteX5" fmla="*/ 5173322 w 5173322"/>
                    <a:gd name="connsiteY5" fmla="*/ 1136432 h 1136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173322" h="1136432">
                      <a:moveTo>
                        <a:pt x="5173322" y="0"/>
                      </a:moveTo>
                      <a:lnTo>
                        <a:pt x="150071" y="0"/>
                      </a:lnTo>
                      <a:cubicBezTo>
                        <a:pt x="150071" y="82882"/>
                        <a:pt x="82882" y="150071"/>
                        <a:pt x="0" y="150071"/>
                      </a:cubicBezTo>
                      <a:lnTo>
                        <a:pt x="0" y="986361"/>
                      </a:lnTo>
                      <a:cubicBezTo>
                        <a:pt x="82882" y="986361"/>
                        <a:pt x="150071" y="1053550"/>
                        <a:pt x="150071" y="1136432"/>
                      </a:cubicBezTo>
                      <a:lnTo>
                        <a:pt x="5173322" y="1136432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EBF2F5">
                        <a:alpha val="0"/>
                      </a:srgbClr>
                    </a:gs>
                    <a:gs pos="46000">
                      <a:srgbClr val="E7EFEF"/>
                    </a:gs>
                    <a:gs pos="0">
                      <a:srgbClr val="F2F6F6"/>
                    </a:gs>
                  </a:gsLst>
                  <a:lin ang="0" scaled="1"/>
                </a:gradFill>
                <a:ln w="25400">
                  <a:gradFill flip="none" rotWithShape="1">
                    <a:gsLst>
                      <a:gs pos="37000">
                        <a:srgbClr val="45C0CC"/>
                      </a:gs>
                      <a:gs pos="100000">
                        <a:srgbClr val="55E3D9">
                          <a:alpha val="0"/>
                        </a:srgbClr>
                      </a:gs>
                      <a:gs pos="2000">
                        <a:srgbClr val="4ADCB4"/>
                      </a:gs>
                    </a:gsLst>
                    <a:lin ang="0" scaled="1"/>
                    <a:tileRect/>
                  </a:gradFill>
                </a:ln>
                <a:effectLst>
                  <a:outerShdw blurRad="50800" dist="165100" dir="5400000" algn="t" rotWithShape="0">
                    <a:srgbClr val="84A9AC">
                      <a:alpha val="2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32" name="文本框 231">
                  <a:extLst>
                    <a:ext uri="{FF2B5EF4-FFF2-40B4-BE49-F238E27FC236}">
                      <a16:creationId xmlns:a16="http://schemas.microsoft.com/office/drawing/2014/main" xmlns="" id="{49E5C4C6-DB1B-4CD8-9723-F43DFA6ECF77}"/>
                    </a:ext>
                  </a:extLst>
                </p:cNvPr>
                <p:cNvSpPr txBox="1"/>
                <p:nvPr/>
              </p:nvSpPr>
              <p:spPr>
                <a:xfrm>
                  <a:off x="915762" y="1595584"/>
                  <a:ext cx="2914259" cy="5858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800" dirty="0">
                      <a:gradFill flip="none" rotWithShape="1">
                        <a:gsLst>
                          <a:gs pos="50000">
                            <a:srgbClr val="55E3D6"/>
                          </a:gs>
                          <a:gs pos="0">
                            <a:srgbClr val="45C0CC"/>
                          </a:gs>
                          <a:gs pos="100000">
                            <a:srgbClr val="4ADCAF"/>
                          </a:gs>
                        </a:gsLst>
                        <a:lin ang="10800000" scaled="1"/>
                        <a:tileRect/>
                      </a:gradFill>
                      <a:latin typeface="+mj-ea"/>
                      <a:ea typeface="+mj-ea"/>
                    </a:rPr>
                    <a:t>白天直投 无惧阳光</a:t>
                  </a:r>
                </a:p>
              </p:txBody>
            </p:sp>
            <p:sp>
              <p:nvSpPr>
                <p:cNvPr id="233" name="文本框 232">
                  <a:extLst>
                    <a:ext uri="{FF2B5EF4-FFF2-40B4-BE49-F238E27FC236}">
                      <a16:creationId xmlns:a16="http://schemas.microsoft.com/office/drawing/2014/main" xmlns="" id="{38796ED7-1678-4723-82DE-4ABA5B8716BF}"/>
                    </a:ext>
                  </a:extLst>
                </p:cNvPr>
                <p:cNvSpPr txBox="1"/>
                <p:nvPr/>
              </p:nvSpPr>
              <p:spPr>
                <a:xfrm>
                  <a:off x="915762" y="2127118"/>
                  <a:ext cx="1729641" cy="37664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ea"/>
                    </a:rPr>
                    <a:t>4000 </a:t>
                  </a:r>
                  <a:r>
                    <a:rPr lang="zh-CN" altLang="en-US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ea"/>
                    </a:rPr>
                    <a:t>流明高亮度</a:t>
                  </a:r>
                </a:p>
              </p:txBody>
            </p:sp>
          </p:grpSp>
          <p:grpSp>
            <p:nvGrpSpPr>
              <p:cNvPr id="253" name="组合 252">
                <a:extLst>
                  <a:ext uri="{FF2B5EF4-FFF2-40B4-BE49-F238E27FC236}">
                    <a16:creationId xmlns:a16="http://schemas.microsoft.com/office/drawing/2014/main" xmlns="" id="{2399DEEB-C8EC-42E5-8A50-C5E42C96B1C8}"/>
                  </a:ext>
                </a:extLst>
              </p:cNvPr>
              <p:cNvGrpSpPr/>
              <p:nvPr/>
            </p:nvGrpSpPr>
            <p:grpSpPr>
              <a:xfrm>
                <a:off x="401742" y="3053860"/>
                <a:ext cx="5173322" cy="1136432"/>
                <a:chOff x="58742" y="3053860"/>
                <a:chExt cx="5173322" cy="1136432"/>
              </a:xfrm>
            </p:grpSpPr>
            <p:sp>
              <p:nvSpPr>
                <p:cNvPr id="251" name="任意多边形: 形状 250">
                  <a:extLst>
                    <a:ext uri="{FF2B5EF4-FFF2-40B4-BE49-F238E27FC236}">
                      <a16:creationId xmlns:a16="http://schemas.microsoft.com/office/drawing/2014/main" xmlns="" id="{DB479FA8-D4AF-4C3F-A8F1-7D11EB9F48FE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58742" y="3053860"/>
                  <a:ext cx="5173322" cy="1136432"/>
                </a:xfrm>
                <a:custGeom>
                  <a:avLst/>
                  <a:gdLst>
                    <a:gd name="connsiteX0" fmla="*/ 5173322 w 5173322"/>
                    <a:gd name="connsiteY0" fmla="*/ 0 h 1136432"/>
                    <a:gd name="connsiteX1" fmla="*/ 150071 w 5173322"/>
                    <a:gd name="connsiteY1" fmla="*/ 0 h 1136432"/>
                    <a:gd name="connsiteX2" fmla="*/ 0 w 5173322"/>
                    <a:gd name="connsiteY2" fmla="*/ 150071 h 1136432"/>
                    <a:gd name="connsiteX3" fmla="*/ 0 w 5173322"/>
                    <a:gd name="connsiteY3" fmla="*/ 986361 h 1136432"/>
                    <a:gd name="connsiteX4" fmla="*/ 150071 w 5173322"/>
                    <a:gd name="connsiteY4" fmla="*/ 1136432 h 1136432"/>
                    <a:gd name="connsiteX5" fmla="*/ 5173322 w 5173322"/>
                    <a:gd name="connsiteY5" fmla="*/ 1136432 h 1136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173322" h="1136432">
                      <a:moveTo>
                        <a:pt x="5173322" y="0"/>
                      </a:moveTo>
                      <a:lnTo>
                        <a:pt x="150071" y="0"/>
                      </a:lnTo>
                      <a:cubicBezTo>
                        <a:pt x="150071" y="82882"/>
                        <a:pt x="82882" y="150071"/>
                        <a:pt x="0" y="150071"/>
                      </a:cubicBezTo>
                      <a:lnTo>
                        <a:pt x="0" y="986361"/>
                      </a:lnTo>
                      <a:cubicBezTo>
                        <a:pt x="82882" y="986361"/>
                        <a:pt x="150071" y="1053550"/>
                        <a:pt x="150071" y="1136432"/>
                      </a:cubicBezTo>
                      <a:lnTo>
                        <a:pt x="5173322" y="1136432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EBF2F5">
                        <a:alpha val="0"/>
                      </a:srgbClr>
                    </a:gs>
                    <a:gs pos="46000">
                      <a:srgbClr val="E7EFEF"/>
                    </a:gs>
                    <a:gs pos="0">
                      <a:srgbClr val="F2F6F6"/>
                    </a:gs>
                  </a:gsLst>
                  <a:lin ang="0" scaled="1"/>
                </a:gradFill>
                <a:ln w="25400">
                  <a:gradFill flip="none" rotWithShape="1">
                    <a:gsLst>
                      <a:gs pos="37000">
                        <a:srgbClr val="45C0CC"/>
                      </a:gs>
                      <a:gs pos="100000">
                        <a:srgbClr val="55E3D9">
                          <a:alpha val="0"/>
                        </a:srgbClr>
                      </a:gs>
                      <a:gs pos="2000">
                        <a:srgbClr val="4ADCB4"/>
                      </a:gs>
                    </a:gsLst>
                    <a:lin ang="0" scaled="1"/>
                    <a:tileRect/>
                  </a:gradFill>
                </a:ln>
                <a:effectLst>
                  <a:outerShdw blurRad="50800" dist="165100" dir="5400000" algn="t" rotWithShape="0">
                    <a:srgbClr val="84A9AC">
                      <a:alpha val="2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9" name="文本框 228">
                  <a:extLst>
                    <a:ext uri="{FF2B5EF4-FFF2-40B4-BE49-F238E27FC236}">
                      <a16:creationId xmlns:a16="http://schemas.microsoft.com/office/drawing/2014/main" xmlns="" id="{510470CB-8942-43CE-BACC-A15CC921FA6F}"/>
                    </a:ext>
                  </a:extLst>
                </p:cNvPr>
                <p:cNvSpPr txBox="1"/>
                <p:nvPr/>
              </p:nvSpPr>
              <p:spPr>
                <a:xfrm>
                  <a:off x="432498" y="3114424"/>
                  <a:ext cx="2914259" cy="5858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800" dirty="0">
                      <a:gradFill flip="none" rotWithShape="1">
                        <a:gsLst>
                          <a:gs pos="50000">
                            <a:srgbClr val="55E3D6"/>
                          </a:gs>
                          <a:gs pos="0">
                            <a:srgbClr val="45C0CC"/>
                          </a:gs>
                          <a:gs pos="100000">
                            <a:srgbClr val="4ADCAF"/>
                          </a:gs>
                        </a:gsLst>
                        <a:lin ang="10800000" scaled="1"/>
                        <a:tileRect/>
                      </a:gradFill>
                      <a:latin typeface="+mj-ea"/>
                      <a:ea typeface="+mj-ea"/>
                    </a:rPr>
                    <a:t>成像锐利 无惧模糊</a:t>
                  </a:r>
                </a:p>
              </p:txBody>
            </p:sp>
            <p:sp>
              <p:nvSpPr>
                <p:cNvPr id="230" name="文本框 229">
                  <a:extLst>
                    <a:ext uri="{FF2B5EF4-FFF2-40B4-BE49-F238E27FC236}">
                      <a16:creationId xmlns:a16="http://schemas.microsoft.com/office/drawing/2014/main" xmlns="" id="{130D98F8-FDE9-4A08-BA12-8C5C0A427D1C}"/>
                    </a:ext>
                  </a:extLst>
                </p:cNvPr>
                <p:cNvSpPr txBox="1"/>
                <p:nvPr/>
              </p:nvSpPr>
              <p:spPr>
                <a:xfrm>
                  <a:off x="432498" y="3645958"/>
                  <a:ext cx="1854675" cy="37664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ea"/>
                    </a:rPr>
                    <a:t>12000:1 </a:t>
                  </a:r>
                  <a:r>
                    <a:rPr lang="zh-CN" altLang="en-US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ea"/>
                    </a:rPr>
                    <a:t>高对比度</a:t>
                  </a:r>
                </a:p>
              </p:txBody>
            </p: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202A15A6-077E-4DEE-9416-D00075A99469}"/>
                  </a:ext>
                </a:extLst>
              </p:cNvPr>
              <p:cNvGrpSpPr/>
              <p:nvPr/>
            </p:nvGrpSpPr>
            <p:grpSpPr>
              <a:xfrm>
                <a:off x="401742" y="4572700"/>
                <a:ext cx="5173322" cy="1136432"/>
                <a:chOff x="443817" y="4572700"/>
                <a:chExt cx="5173322" cy="1136432"/>
              </a:xfrm>
            </p:grpSpPr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xmlns="" id="{4EDD6421-1F42-4D76-8A35-2FBC653A272B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443817" y="4572700"/>
                  <a:ext cx="5173322" cy="1136432"/>
                </a:xfrm>
                <a:custGeom>
                  <a:avLst/>
                  <a:gdLst>
                    <a:gd name="connsiteX0" fmla="*/ 5173322 w 5173322"/>
                    <a:gd name="connsiteY0" fmla="*/ 0 h 1136432"/>
                    <a:gd name="connsiteX1" fmla="*/ 150071 w 5173322"/>
                    <a:gd name="connsiteY1" fmla="*/ 0 h 1136432"/>
                    <a:gd name="connsiteX2" fmla="*/ 0 w 5173322"/>
                    <a:gd name="connsiteY2" fmla="*/ 150071 h 1136432"/>
                    <a:gd name="connsiteX3" fmla="*/ 0 w 5173322"/>
                    <a:gd name="connsiteY3" fmla="*/ 986361 h 1136432"/>
                    <a:gd name="connsiteX4" fmla="*/ 150071 w 5173322"/>
                    <a:gd name="connsiteY4" fmla="*/ 1136432 h 1136432"/>
                    <a:gd name="connsiteX5" fmla="*/ 5173322 w 5173322"/>
                    <a:gd name="connsiteY5" fmla="*/ 1136432 h 1136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173322" h="1136432">
                      <a:moveTo>
                        <a:pt x="5173322" y="0"/>
                      </a:moveTo>
                      <a:lnTo>
                        <a:pt x="150071" y="0"/>
                      </a:lnTo>
                      <a:cubicBezTo>
                        <a:pt x="150071" y="82882"/>
                        <a:pt x="82882" y="150071"/>
                        <a:pt x="0" y="150071"/>
                      </a:cubicBezTo>
                      <a:lnTo>
                        <a:pt x="0" y="986361"/>
                      </a:lnTo>
                      <a:cubicBezTo>
                        <a:pt x="82882" y="986361"/>
                        <a:pt x="150071" y="1053550"/>
                        <a:pt x="150071" y="1136432"/>
                      </a:cubicBezTo>
                      <a:lnTo>
                        <a:pt x="5173322" y="1136432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EBF2F5">
                        <a:alpha val="0"/>
                      </a:srgbClr>
                    </a:gs>
                    <a:gs pos="46000">
                      <a:srgbClr val="E7EFEF"/>
                    </a:gs>
                    <a:gs pos="0">
                      <a:srgbClr val="F2F6F6"/>
                    </a:gs>
                  </a:gsLst>
                  <a:lin ang="0" scaled="1"/>
                </a:gradFill>
                <a:ln w="25400">
                  <a:gradFill flip="none" rotWithShape="1">
                    <a:gsLst>
                      <a:gs pos="37000">
                        <a:srgbClr val="45C0CC"/>
                      </a:gs>
                      <a:gs pos="100000">
                        <a:srgbClr val="55E3D9">
                          <a:alpha val="0"/>
                        </a:srgbClr>
                      </a:gs>
                      <a:gs pos="2000">
                        <a:srgbClr val="4ADCB4"/>
                      </a:gs>
                    </a:gsLst>
                    <a:lin ang="0" scaled="1"/>
                    <a:tileRect/>
                  </a:gradFill>
                </a:ln>
                <a:effectLst>
                  <a:outerShdw blurRad="50800" dist="165100" dir="5400000" algn="t" rotWithShape="0">
                    <a:srgbClr val="84A9AC">
                      <a:alpha val="2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6" name="文本框 225">
                  <a:extLst>
                    <a:ext uri="{FF2B5EF4-FFF2-40B4-BE49-F238E27FC236}">
                      <a16:creationId xmlns:a16="http://schemas.microsoft.com/office/drawing/2014/main" xmlns="" id="{8C753AED-0037-434C-839A-E57ACF88F58D}"/>
                    </a:ext>
                  </a:extLst>
                </p:cNvPr>
                <p:cNvSpPr txBox="1"/>
                <p:nvPr/>
              </p:nvSpPr>
              <p:spPr>
                <a:xfrm>
                  <a:off x="804873" y="4633264"/>
                  <a:ext cx="2914259" cy="5858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800" dirty="0">
                      <a:gradFill flip="none" rotWithShape="1">
                        <a:gsLst>
                          <a:gs pos="50000">
                            <a:srgbClr val="55E3D6"/>
                          </a:gs>
                          <a:gs pos="0">
                            <a:srgbClr val="45C0CC"/>
                          </a:gs>
                          <a:gs pos="100000">
                            <a:srgbClr val="4ADCAF"/>
                          </a:gs>
                        </a:gsLst>
                        <a:lin ang="10800000" scaled="1"/>
                        <a:tileRect/>
                      </a:gradFill>
                      <a:latin typeface="+mj-ea"/>
                      <a:ea typeface="+mj-ea"/>
                    </a:rPr>
                    <a:t>无线投屏 无惧网络</a:t>
                  </a:r>
                </a:p>
              </p:txBody>
            </p:sp>
            <p:sp>
              <p:nvSpPr>
                <p:cNvPr id="227" name="文本框 226">
                  <a:extLst>
                    <a:ext uri="{FF2B5EF4-FFF2-40B4-BE49-F238E27FC236}">
                      <a16:creationId xmlns:a16="http://schemas.microsoft.com/office/drawing/2014/main" xmlns="" id="{1D6E5826-0BF3-4B9E-9710-08038293A09F}"/>
                    </a:ext>
                  </a:extLst>
                </p:cNvPr>
                <p:cNvSpPr txBox="1"/>
                <p:nvPr/>
              </p:nvSpPr>
              <p:spPr>
                <a:xfrm>
                  <a:off x="804873" y="5164798"/>
                  <a:ext cx="1482778" cy="37664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ea"/>
                    </a:rPr>
                    <a:t>自带 </a:t>
                  </a:r>
                  <a:r>
                    <a:rPr lang="en-US" altLang="zh-CN" dirty="0" err="1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ea"/>
                    </a:rPr>
                    <a:t>WiFi</a:t>
                  </a:r>
                  <a:r>
                    <a:rPr lang="en-US" altLang="zh-CN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ea"/>
                    </a:rPr>
                    <a:t> </a:t>
                  </a:r>
                  <a:r>
                    <a:rPr lang="zh-CN" altLang="en-US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ea"/>
                    </a:rPr>
                    <a:t>热点</a:t>
                  </a: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F196139F-E397-4052-991D-5D881A79C67A}"/>
              </a:ext>
            </a:extLst>
          </p:cNvPr>
          <p:cNvGrpSpPr/>
          <p:nvPr/>
        </p:nvGrpSpPr>
        <p:grpSpPr>
          <a:xfrm>
            <a:off x="4167856" y="3429000"/>
            <a:ext cx="3551487" cy="2871190"/>
            <a:chOff x="4167856" y="2705099"/>
            <a:chExt cx="3551487" cy="2871190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A4820E56-0827-4BEE-A352-0A31DC97C143}"/>
                </a:ext>
              </a:extLst>
            </p:cNvPr>
            <p:cNvGrpSpPr/>
            <p:nvPr/>
          </p:nvGrpSpPr>
          <p:grpSpPr>
            <a:xfrm>
              <a:off x="4276323" y="2705099"/>
              <a:ext cx="1114096" cy="1167725"/>
              <a:chOff x="326623" y="2167935"/>
              <a:chExt cx="1844692" cy="1933490"/>
            </a:xfrm>
          </p:grpSpPr>
          <p:sp>
            <p:nvSpPr>
              <p:cNvPr id="39" name="弧形 38">
                <a:extLst>
                  <a:ext uri="{FF2B5EF4-FFF2-40B4-BE49-F238E27FC236}">
                    <a16:creationId xmlns:a16="http://schemas.microsoft.com/office/drawing/2014/main" xmlns="" id="{DC2B77CF-C164-43FB-ACAD-BA3EABC0AD25}"/>
                  </a:ext>
                </a:extLst>
              </p:cNvPr>
              <p:cNvSpPr/>
              <p:nvPr/>
            </p:nvSpPr>
            <p:spPr>
              <a:xfrm rot="20803361">
                <a:off x="882100" y="2750150"/>
                <a:ext cx="733738" cy="769059"/>
              </a:xfrm>
              <a:prstGeom prst="arc">
                <a:avLst>
                  <a:gd name="adj1" fmla="val 16342268"/>
                  <a:gd name="adj2" fmla="val 0"/>
                </a:avLst>
              </a:prstGeom>
              <a:noFill/>
              <a:ln w="31750" cap="rnd">
                <a:gradFill>
                  <a:gsLst>
                    <a:gs pos="0">
                      <a:srgbClr val="A2D281"/>
                    </a:gs>
                    <a:gs pos="100000">
                      <a:srgbClr val="74C155"/>
                    </a:gs>
                  </a:gsLst>
                  <a:lin ang="5400000" scaled="1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弧形 39">
                <a:extLst>
                  <a:ext uri="{FF2B5EF4-FFF2-40B4-BE49-F238E27FC236}">
                    <a16:creationId xmlns:a16="http://schemas.microsoft.com/office/drawing/2014/main" xmlns="" id="{F7F314B7-99C6-4485-BFDE-BCEF3527915A}"/>
                  </a:ext>
                </a:extLst>
              </p:cNvPr>
              <p:cNvSpPr/>
              <p:nvPr/>
            </p:nvSpPr>
            <p:spPr>
              <a:xfrm rot="20803361">
                <a:off x="635697" y="2491887"/>
                <a:ext cx="1226544" cy="1285586"/>
              </a:xfrm>
              <a:prstGeom prst="arc">
                <a:avLst>
                  <a:gd name="adj1" fmla="val 16342268"/>
                  <a:gd name="adj2" fmla="val 0"/>
                </a:avLst>
              </a:prstGeom>
              <a:noFill/>
              <a:ln w="31750" cap="rnd">
                <a:gradFill>
                  <a:gsLst>
                    <a:gs pos="0">
                      <a:srgbClr val="A2D281"/>
                    </a:gs>
                    <a:gs pos="100000">
                      <a:srgbClr val="74C155"/>
                    </a:gs>
                  </a:gsLst>
                  <a:lin ang="5400000" scaled="1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弧形 40">
                <a:extLst>
                  <a:ext uri="{FF2B5EF4-FFF2-40B4-BE49-F238E27FC236}">
                    <a16:creationId xmlns:a16="http://schemas.microsoft.com/office/drawing/2014/main" xmlns="" id="{9B8D627B-C430-4F2C-9469-5DB17419EA67}"/>
                  </a:ext>
                </a:extLst>
              </p:cNvPr>
              <p:cNvSpPr/>
              <p:nvPr/>
            </p:nvSpPr>
            <p:spPr>
              <a:xfrm rot="20803361">
                <a:off x="326623" y="2167935"/>
                <a:ext cx="1844692" cy="1933490"/>
              </a:xfrm>
              <a:prstGeom prst="arc">
                <a:avLst>
                  <a:gd name="adj1" fmla="val 16342268"/>
                  <a:gd name="adj2" fmla="val 0"/>
                </a:avLst>
              </a:prstGeom>
              <a:noFill/>
              <a:ln w="31750" cap="rnd">
                <a:gradFill>
                  <a:gsLst>
                    <a:gs pos="0">
                      <a:srgbClr val="A2D281"/>
                    </a:gs>
                    <a:gs pos="100000">
                      <a:srgbClr val="74C155"/>
                    </a:gs>
                  </a:gsLst>
                  <a:lin ang="5400000" scaled="1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" name="图片 4" descr="图片包含 投影仪, 电子, 游戏机, 桌子&#10;&#10;描述已自动生成">
              <a:extLst>
                <a:ext uri="{FF2B5EF4-FFF2-40B4-BE49-F238E27FC236}">
                  <a16:creationId xmlns:a16="http://schemas.microsoft.com/office/drawing/2014/main" xmlns="" id="{5D73A34F-1F9C-4B0B-94E0-6F84AF5AA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67856" y="3269266"/>
              <a:ext cx="3551487" cy="2307023"/>
            </a:xfrm>
            <a:prstGeom prst="rect">
              <a:avLst/>
            </a:prstGeom>
            <a:effectLst>
              <a:outerShdw blurRad="279400" dist="38100" dir="16200000" rotWithShape="0">
                <a:srgbClr val="576469">
                  <a:alpha val="10000"/>
                </a:srgbClr>
              </a:outerShdw>
            </a:effectLst>
          </p:spPr>
        </p:pic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443C8751-D351-4DDF-A6AD-6DC6D0FDF827}"/>
              </a:ext>
            </a:extLst>
          </p:cNvPr>
          <p:cNvGrpSpPr/>
          <p:nvPr/>
        </p:nvGrpSpPr>
        <p:grpSpPr>
          <a:xfrm>
            <a:off x="3746501" y="-691094"/>
            <a:ext cx="4698998" cy="3860154"/>
            <a:chOff x="3746501" y="-691094"/>
            <a:chExt cx="4698998" cy="3860154"/>
          </a:xfrm>
          <a:effectLst>
            <a:outerShdw blurRad="114300" dist="330200" dir="5400000" algn="t" rotWithShape="0">
              <a:srgbClr val="576469">
                <a:alpha val="15000"/>
              </a:srgbClr>
            </a:outerShdw>
          </a:effectLst>
        </p:grpSpPr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xmlns="" id="{4F0D8843-269A-4F4F-BC5B-9B79C0179669}"/>
                </a:ext>
              </a:extLst>
            </p:cNvPr>
            <p:cNvSpPr/>
            <p:nvPr/>
          </p:nvSpPr>
          <p:spPr>
            <a:xfrm flipH="1">
              <a:off x="3746501" y="-1"/>
              <a:ext cx="4698998" cy="3169061"/>
            </a:xfrm>
            <a:custGeom>
              <a:avLst/>
              <a:gdLst>
                <a:gd name="connsiteX0" fmla="*/ 4698998 w 4698998"/>
                <a:gd name="connsiteY0" fmla="*/ 0 h 3169061"/>
                <a:gd name="connsiteX1" fmla="*/ 0 w 4698998"/>
                <a:gd name="connsiteY1" fmla="*/ 0 h 3169061"/>
                <a:gd name="connsiteX2" fmla="*/ 0 w 4698998"/>
                <a:gd name="connsiteY2" fmla="*/ 2825852 h 3169061"/>
                <a:gd name="connsiteX3" fmla="*/ 1 w 4698998"/>
                <a:gd name="connsiteY3" fmla="*/ 2825852 h 3169061"/>
                <a:gd name="connsiteX4" fmla="*/ 312059 w 4698998"/>
                <a:gd name="connsiteY4" fmla="*/ 3137910 h 3169061"/>
                <a:gd name="connsiteX5" fmla="*/ 308919 w 4698998"/>
                <a:gd name="connsiteY5" fmla="*/ 3169061 h 3169061"/>
                <a:gd name="connsiteX6" fmla="*/ 4390079 w 4698998"/>
                <a:gd name="connsiteY6" fmla="*/ 3169061 h 3169061"/>
                <a:gd name="connsiteX7" fmla="*/ 4386939 w 4698998"/>
                <a:gd name="connsiteY7" fmla="*/ 3137910 h 3169061"/>
                <a:gd name="connsiteX8" fmla="*/ 4698997 w 4698998"/>
                <a:gd name="connsiteY8" fmla="*/ 2825852 h 3169061"/>
                <a:gd name="connsiteX9" fmla="*/ 4698998 w 4698998"/>
                <a:gd name="connsiteY9" fmla="*/ 2825852 h 3169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98998" h="3169061">
                  <a:moveTo>
                    <a:pt x="4698998" y="0"/>
                  </a:moveTo>
                  <a:lnTo>
                    <a:pt x="0" y="0"/>
                  </a:lnTo>
                  <a:lnTo>
                    <a:pt x="0" y="2825852"/>
                  </a:lnTo>
                  <a:lnTo>
                    <a:pt x="1" y="2825852"/>
                  </a:lnTo>
                  <a:cubicBezTo>
                    <a:pt x="172346" y="2825852"/>
                    <a:pt x="312059" y="2965565"/>
                    <a:pt x="312059" y="3137910"/>
                  </a:cubicBezTo>
                  <a:lnTo>
                    <a:pt x="308919" y="3169061"/>
                  </a:lnTo>
                  <a:lnTo>
                    <a:pt x="4390079" y="3169061"/>
                  </a:lnTo>
                  <a:lnTo>
                    <a:pt x="4386939" y="3137910"/>
                  </a:lnTo>
                  <a:cubicBezTo>
                    <a:pt x="4386939" y="2965565"/>
                    <a:pt x="4526652" y="2825852"/>
                    <a:pt x="4698997" y="2825852"/>
                  </a:cubicBezTo>
                  <a:lnTo>
                    <a:pt x="4698998" y="282585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ABECA"/>
                </a:gs>
                <a:gs pos="100000">
                  <a:srgbClr val="4ADCAF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xmlns="" id="{4A61E3BB-D4C2-4456-9B10-723BC3456A01}"/>
                </a:ext>
              </a:extLst>
            </p:cNvPr>
            <p:cNvSpPr/>
            <p:nvPr/>
          </p:nvSpPr>
          <p:spPr>
            <a:xfrm flipH="1">
              <a:off x="3815539" y="-691094"/>
              <a:ext cx="4560924" cy="3791934"/>
            </a:xfrm>
            <a:custGeom>
              <a:avLst/>
              <a:gdLst>
                <a:gd name="connsiteX0" fmla="*/ 4560924 w 4560924"/>
                <a:gd name="connsiteY0" fmla="*/ 0 h 3791934"/>
                <a:gd name="connsiteX1" fmla="*/ 0 w 4560924"/>
                <a:gd name="connsiteY1" fmla="*/ 0 h 3791934"/>
                <a:gd name="connsiteX2" fmla="*/ 0 w 4560924"/>
                <a:gd name="connsiteY2" fmla="*/ 3458810 h 3791934"/>
                <a:gd name="connsiteX3" fmla="*/ 1 w 4560924"/>
                <a:gd name="connsiteY3" fmla="*/ 3458810 h 3791934"/>
                <a:gd name="connsiteX4" fmla="*/ 302889 w 4560924"/>
                <a:gd name="connsiteY4" fmla="*/ 3761698 h 3791934"/>
                <a:gd name="connsiteX5" fmla="*/ 299841 w 4560924"/>
                <a:gd name="connsiteY5" fmla="*/ 3791934 h 3791934"/>
                <a:gd name="connsiteX6" fmla="*/ 4261083 w 4560924"/>
                <a:gd name="connsiteY6" fmla="*/ 3791934 h 3791934"/>
                <a:gd name="connsiteX7" fmla="*/ 4258035 w 4560924"/>
                <a:gd name="connsiteY7" fmla="*/ 3761698 h 3791934"/>
                <a:gd name="connsiteX8" fmla="*/ 4560923 w 4560924"/>
                <a:gd name="connsiteY8" fmla="*/ 3458810 h 3791934"/>
                <a:gd name="connsiteX9" fmla="*/ 4560924 w 4560924"/>
                <a:gd name="connsiteY9" fmla="*/ 3458810 h 3791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60924" h="3791934">
                  <a:moveTo>
                    <a:pt x="4560924" y="0"/>
                  </a:moveTo>
                  <a:lnTo>
                    <a:pt x="0" y="0"/>
                  </a:lnTo>
                  <a:lnTo>
                    <a:pt x="0" y="3458810"/>
                  </a:lnTo>
                  <a:lnTo>
                    <a:pt x="1" y="3458810"/>
                  </a:lnTo>
                  <a:cubicBezTo>
                    <a:pt x="167281" y="3458810"/>
                    <a:pt x="302889" y="3594418"/>
                    <a:pt x="302889" y="3761698"/>
                  </a:cubicBezTo>
                  <a:lnTo>
                    <a:pt x="299841" y="3791934"/>
                  </a:lnTo>
                  <a:lnTo>
                    <a:pt x="4261083" y="3791934"/>
                  </a:lnTo>
                  <a:lnTo>
                    <a:pt x="4258035" y="3761698"/>
                  </a:lnTo>
                  <a:cubicBezTo>
                    <a:pt x="4258035" y="3594418"/>
                    <a:pt x="4393643" y="3458810"/>
                    <a:pt x="4560923" y="3458810"/>
                  </a:cubicBezTo>
                  <a:lnTo>
                    <a:pt x="4560924" y="345881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0291B9E4-517E-4FA5-A86E-9AB4DD3F77E6}"/>
              </a:ext>
            </a:extLst>
          </p:cNvPr>
          <p:cNvSpPr/>
          <p:nvPr/>
        </p:nvSpPr>
        <p:spPr>
          <a:xfrm>
            <a:off x="4105275" y="668495"/>
            <a:ext cx="3981450" cy="492443"/>
          </a:xfrm>
          <a:prstGeom prst="rect">
            <a:avLst/>
          </a:prstGeom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prstMaterial="matte"/>
          </a:bodyPr>
          <a:lstStyle/>
          <a:p>
            <a:pPr algn="ctr"/>
            <a:r>
              <a:rPr lang="zh-CN" altLang="en-US" sz="3200" dirty="0">
                <a:solidFill>
                  <a:srgbClr val="F4FAFA"/>
                </a:solidFill>
                <a:latin typeface="+mj-ea"/>
                <a:ea typeface="+mj-ea"/>
                <a:cs typeface="OPPOSans B" panose="00020600040101010101" pitchFamily="18" charset="-122"/>
              </a:rPr>
              <a:t>明基智能投影机 </a:t>
            </a:r>
            <a:r>
              <a:rPr lang="en-US" altLang="zh-CN" sz="3200" dirty="0">
                <a:solidFill>
                  <a:srgbClr val="F4FAFA"/>
                </a:solidFill>
                <a:latin typeface="+mj-ea"/>
                <a:ea typeface="+mj-ea"/>
                <a:cs typeface="OPPOSans B" panose="00020600040101010101" pitchFamily="18" charset="-122"/>
              </a:rPr>
              <a:t>E540</a:t>
            </a: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xmlns="" id="{1CB63417-ABE5-4575-A40D-8B3647CD05D6}"/>
              </a:ext>
            </a:extLst>
          </p:cNvPr>
          <p:cNvSpPr/>
          <p:nvPr/>
        </p:nvSpPr>
        <p:spPr>
          <a:xfrm>
            <a:off x="4169683" y="1384425"/>
            <a:ext cx="3852634" cy="1182840"/>
          </a:xfrm>
          <a:custGeom>
            <a:avLst/>
            <a:gdLst/>
            <a:ahLst/>
            <a:cxnLst/>
            <a:rect l="l" t="t" r="r" b="b"/>
            <a:pathLst>
              <a:path w="950138" h="291713">
                <a:moveTo>
                  <a:pt x="858793" y="223263"/>
                </a:moveTo>
                <a:cubicBezTo>
                  <a:pt x="872966" y="222887"/>
                  <a:pt x="882403" y="224969"/>
                  <a:pt x="887105" y="229509"/>
                </a:cubicBezTo>
                <a:cubicBezTo>
                  <a:pt x="891806" y="234048"/>
                  <a:pt x="893974" y="243298"/>
                  <a:pt x="893607" y="257257"/>
                </a:cubicBezTo>
                <a:cubicBezTo>
                  <a:pt x="893974" y="271593"/>
                  <a:pt x="891806" y="281013"/>
                  <a:pt x="887105" y="285518"/>
                </a:cubicBezTo>
                <a:cubicBezTo>
                  <a:pt x="882403" y="290023"/>
                  <a:pt x="872966" y="292071"/>
                  <a:pt x="858793" y="291662"/>
                </a:cubicBezTo>
                <a:cubicBezTo>
                  <a:pt x="844441" y="292071"/>
                  <a:pt x="834952" y="290023"/>
                  <a:pt x="830328" y="285518"/>
                </a:cubicBezTo>
                <a:cubicBezTo>
                  <a:pt x="825703" y="281013"/>
                  <a:pt x="823587" y="271593"/>
                  <a:pt x="823979" y="257257"/>
                </a:cubicBezTo>
                <a:cubicBezTo>
                  <a:pt x="823587" y="243298"/>
                  <a:pt x="825703" y="234048"/>
                  <a:pt x="830328" y="229509"/>
                </a:cubicBezTo>
                <a:cubicBezTo>
                  <a:pt x="834952" y="224969"/>
                  <a:pt x="844441" y="222887"/>
                  <a:pt x="858793" y="223263"/>
                </a:cubicBezTo>
                <a:close/>
                <a:moveTo>
                  <a:pt x="677818" y="223263"/>
                </a:moveTo>
                <a:cubicBezTo>
                  <a:pt x="691991" y="222887"/>
                  <a:pt x="701428" y="224969"/>
                  <a:pt x="706130" y="229509"/>
                </a:cubicBezTo>
                <a:cubicBezTo>
                  <a:pt x="710831" y="234048"/>
                  <a:pt x="712999" y="243298"/>
                  <a:pt x="712632" y="257257"/>
                </a:cubicBezTo>
                <a:cubicBezTo>
                  <a:pt x="712999" y="271593"/>
                  <a:pt x="710831" y="281013"/>
                  <a:pt x="706130" y="285518"/>
                </a:cubicBezTo>
                <a:cubicBezTo>
                  <a:pt x="701428" y="290023"/>
                  <a:pt x="691991" y="292071"/>
                  <a:pt x="677818" y="291662"/>
                </a:cubicBezTo>
                <a:cubicBezTo>
                  <a:pt x="663466" y="292071"/>
                  <a:pt x="653977" y="290023"/>
                  <a:pt x="649353" y="285518"/>
                </a:cubicBezTo>
                <a:cubicBezTo>
                  <a:pt x="644728" y="281013"/>
                  <a:pt x="642612" y="271593"/>
                  <a:pt x="643004" y="257257"/>
                </a:cubicBezTo>
                <a:cubicBezTo>
                  <a:pt x="642612" y="243298"/>
                  <a:pt x="644728" y="234048"/>
                  <a:pt x="649353" y="229509"/>
                </a:cubicBezTo>
                <a:cubicBezTo>
                  <a:pt x="653977" y="224969"/>
                  <a:pt x="663466" y="222887"/>
                  <a:pt x="677818" y="223263"/>
                </a:cubicBezTo>
                <a:close/>
                <a:moveTo>
                  <a:pt x="496843" y="223263"/>
                </a:moveTo>
                <a:cubicBezTo>
                  <a:pt x="511016" y="222887"/>
                  <a:pt x="520453" y="224969"/>
                  <a:pt x="525155" y="229509"/>
                </a:cubicBezTo>
                <a:cubicBezTo>
                  <a:pt x="529856" y="234048"/>
                  <a:pt x="532024" y="243298"/>
                  <a:pt x="531657" y="257257"/>
                </a:cubicBezTo>
                <a:cubicBezTo>
                  <a:pt x="532024" y="271593"/>
                  <a:pt x="529856" y="281013"/>
                  <a:pt x="525155" y="285518"/>
                </a:cubicBezTo>
                <a:cubicBezTo>
                  <a:pt x="520453" y="290023"/>
                  <a:pt x="511016" y="292071"/>
                  <a:pt x="496843" y="291662"/>
                </a:cubicBezTo>
                <a:cubicBezTo>
                  <a:pt x="482491" y="292071"/>
                  <a:pt x="473002" y="290023"/>
                  <a:pt x="468378" y="285518"/>
                </a:cubicBezTo>
                <a:cubicBezTo>
                  <a:pt x="463753" y="281013"/>
                  <a:pt x="461637" y="271593"/>
                  <a:pt x="462029" y="257257"/>
                </a:cubicBezTo>
                <a:cubicBezTo>
                  <a:pt x="461637" y="243298"/>
                  <a:pt x="463753" y="234048"/>
                  <a:pt x="468378" y="229509"/>
                </a:cubicBezTo>
                <a:cubicBezTo>
                  <a:pt x="473002" y="224969"/>
                  <a:pt x="482491" y="222887"/>
                  <a:pt x="496843" y="223263"/>
                </a:cubicBezTo>
                <a:close/>
                <a:moveTo>
                  <a:pt x="0" y="130556"/>
                </a:moveTo>
                <a:lnTo>
                  <a:pt x="22631" y="130556"/>
                </a:lnTo>
                <a:lnTo>
                  <a:pt x="61265" y="195250"/>
                </a:lnTo>
                <a:lnTo>
                  <a:pt x="62865" y="195250"/>
                </a:lnTo>
                <a:lnTo>
                  <a:pt x="101270" y="130556"/>
                </a:lnTo>
                <a:lnTo>
                  <a:pt x="122987" y="130556"/>
                </a:lnTo>
                <a:lnTo>
                  <a:pt x="77724" y="200050"/>
                </a:lnTo>
                <a:lnTo>
                  <a:pt x="107213" y="200050"/>
                </a:lnTo>
                <a:lnTo>
                  <a:pt x="107213" y="214681"/>
                </a:lnTo>
                <a:lnTo>
                  <a:pt x="71094" y="214681"/>
                </a:lnTo>
                <a:lnTo>
                  <a:pt x="71094" y="232740"/>
                </a:lnTo>
                <a:lnTo>
                  <a:pt x="107213" y="232740"/>
                </a:lnTo>
                <a:lnTo>
                  <a:pt x="107213" y="247142"/>
                </a:lnTo>
                <a:lnTo>
                  <a:pt x="71094" y="247142"/>
                </a:lnTo>
                <a:lnTo>
                  <a:pt x="71094" y="289204"/>
                </a:lnTo>
                <a:lnTo>
                  <a:pt x="51892" y="289204"/>
                </a:lnTo>
                <a:lnTo>
                  <a:pt x="51892" y="247142"/>
                </a:lnTo>
                <a:lnTo>
                  <a:pt x="16002" y="247142"/>
                </a:lnTo>
                <a:lnTo>
                  <a:pt x="16002" y="232740"/>
                </a:lnTo>
                <a:lnTo>
                  <a:pt x="51892" y="232740"/>
                </a:lnTo>
                <a:lnTo>
                  <a:pt x="51892" y="214681"/>
                </a:lnTo>
                <a:lnTo>
                  <a:pt x="16002" y="214681"/>
                </a:lnTo>
                <a:lnTo>
                  <a:pt x="16002" y="200050"/>
                </a:lnTo>
                <a:lnTo>
                  <a:pt x="45263" y="200050"/>
                </a:lnTo>
                <a:close/>
                <a:moveTo>
                  <a:pt x="312372" y="66395"/>
                </a:moveTo>
                <a:lnTo>
                  <a:pt x="238649" y="175752"/>
                </a:lnTo>
                <a:lnTo>
                  <a:pt x="238649" y="178209"/>
                </a:lnTo>
                <a:lnTo>
                  <a:pt x="314830" y="178209"/>
                </a:lnTo>
                <a:lnTo>
                  <a:pt x="314830" y="66395"/>
                </a:lnTo>
                <a:close/>
                <a:moveTo>
                  <a:pt x="302542" y="4959"/>
                </a:moveTo>
                <a:lnTo>
                  <a:pt x="371761" y="4959"/>
                </a:lnTo>
                <a:lnTo>
                  <a:pt x="371761" y="178209"/>
                </a:lnTo>
                <a:lnTo>
                  <a:pt x="402888" y="178209"/>
                </a:lnTo>
                <a:lnTo>
                  <a:pt x="402888" y="228587"/>
                </a:lnTo>
                <a:lnTo>
                  <a:pt x="371761" y="228587"/>
                </a:lnTo>
                <a:lnTo>
                  <a:pt x="371761" y="289204"/>
                </a:lnTo>
                <a:lnTo>
                  <a:pt x="314830" y="289204"/>
                </a:lnTo>
                <a:lnTo>
                  <a:pt x="314830" y="228587"/>
                </a:lnTo>
                <a:lnTo>
                  <a:pt x="188271" y="228587"/>
                </a:lnTo>
                <a:lnTo>
                  <a:pt x="188271" y="170427"/>
                </a:lnTo>
                <a:close/>
                <a:moveTo>
                  <a:pt x="855107" y="44"/>
                </a:moveTo>
                <a:cubicBezTo>
                  <a:pt x="888453" y="-519"/>
                  <a:pt x="912686" y="4396"/>
                  <a:pt x="927806" y="14789"/>
                </a:cubicBezTo>
                <a:cubicBezTo>
                  <a:pt x="942926" y="25182"/>
                  <a:pt x="950367" y="44432"/>
                  <a:pt x="950128" y="72539"/>
                </a:cubicBezTo>
                <a:cubicBezTo>
                  <a:pt x="950333" y="90970"/>
                  <a:pt x="947671" y="105407"/>
                  <a:pt x="942141" y="115852"/>
                </a:cubicBezTo>
                <a:cubicBezTo>
                  <a:pt x="936612" y="126296"/>
                  <a:pt x="926987" y="136433"/>
                  <a:pt x="913266" y="146263"/>
                </a:cubicBezTo>
                <a:cubicBezTo>
                  <a:pt x="901090" y="155128"/>
                  <a:pt x="892984" y="162381"/>
                  <a:pt x="888948" y="168021"/>
                </a:cubicBezTo>
                <a:cubicBezTo>
                  <a:pt x="884912" y="173661"/>
                  <a:pt x="883052" y="179788"/>
                  <a:pt x="883367" y="186401"/>
                </a:cubicBezTo>
                <a:lnTo>
                  <a:pt x="883367" y="195821"/>
                </a:lnTo>
                <a:lnTo>
                  <a:pt x="833399" y="195821"/>
                </a:lnTo>
                <a:lnTo>
                  <a:pt x="833399" y="177390"/>
                </a:lnTo>
                <a:cubicBezTo>
                  <a:pt x="833203" y="166110"/>
                  <a:pt x="835439" y="156314"/>
                  <a:pt x="840106" y="148003"/>
                </a:cubicBezTo>
                <a:cubicBezTo>
                  <a:pt x="844774" y="139692"/>
                  <a:pt x="853050" y="130511"/>
                  <a:pt x="864937" y="120459"/>
                </a:cubicBezTo>
                <a:cubicBezTo>
                  <a:pt x="873725" y="113625"/>
                  <a:pt x="879596" y="107430"/>
                  <a:pt x="882548" y="101875"/>
                </a:cubicBezTo>
                <a:cubicBezTo>
                  <a:pt x="885501" y="96320"/>
                  <a:pt x="886866" y="89408"/>
                  <a:pt x="886644" y="81140"/>
                </a:cubicBezTo>
                <a:cubicBezTo>
                  <a:pt x="886909" y="69143"/>
                  <a:pt x="883820" y="61088"/>
                  <a:pt x="877377" y="56975"/>
                </a:cubicBezTo>
                <a:cubicBezTo>
                  <a:pt x="870935" y="52862"/>
                  <a:pt x="859552" y="50951"/>
                  <a:pt x="843229" y="51241"/>
                </a:cubicBezTo>
                <a:cubicBezTo>
                  <a:pt x="834696" y="51250"/>
                  <a:pt x="826061" y="51847"/>
                  <a:pt x="817324" y="53033"/>
                </a:cubicBezTo>
                <a:cubicBezTo>
                  <a:pt x="808586" y="54219"/>
                  <a:pt x="800565" y="55943"/>
                  <a:pt x="793261" y="58204"/>
                </a:cubicBezTo>
                <a:lnTo>
                  <a:pt x="793261" y="7417"/>
                </a:lnTo>
                <a:cubicBezTo>
                  <a:pt x="800932" y="5138"/>
                  <a:pt x="810062" y="3346"/>
                  <a:pt x="820651" y="2041"/>
                </a:cubicBezTo>
                <a:cubicBezTo>
                  <a:pt x="831240" y="735"/>
                  <a:pt x="842726" y="70"/>
                  <a:pt x="855107" y="44"/>
                </a:cubicBezTo>
                <a:close/>
                <a:moveTo>
                  <a:pt x="674132" y="44"/>
                </a:moveTo>
                <a:cubicBezTo>
                  <a:pt x="707478" y="-519"/>
                  <a:pt x="731711" y="4396"/>
                  <a:pt x="746831" y="14789"/>
                </a:cubicBezTo>
                <a:cubicBezTo>
                  <a:pt x="761951" y="25182"/>
                  <a:pt x="769392" y="44432"/>
                  <a:pt x="769153" y="72539"/>
                </a:cubicBezTo>
                <a:cubicBezTo>
                  <a:pt x="769358" y="90970"/>
                  <a:pt x="766696" y="105407"/>
                  <a:pt x="761166" y="115852"/>
                </a:cubicBezTo>
                <a:cubicBezTo>
                  <a:pt x="755637" y="126296"/>
                  <a:pt x="746012" y="136433"/>
                  <a:pt x="732291" y="146263"/>
                </a:cubicBezTo>
                <a:cubicBezTo>
                  <a:pt x="720115" y="155128"/>
                  <a:pt x="712009" y="162381"/>
                  <a:pt x="707973" y="168021"/>
                </a:cubicBezTo>
                <a:cubicBezTo>
                  <a:pt x="703937" y="173661"/>
                  <a:pt x="702077" y="179788"/>
                  <a:pt x="702392" y="186401"/>
                </a:cubicBezTo>
                <a:lnTo>
                  <a:pt x="702392" y="195821"/>
                </a:lnTo>
                <a:lnTo>
                  <a:pt x="652424" y="195821"/>
                </a:lnTo>
                <a:lnTo>
                  <a:pt x="652424" y="177390"/>
                </a:lnTo>
                <a:cubicBezTo>
                  <a:pt x="652228" y="166110"/>
                  <a:pt x="654464" y="156314"/>
                  <a:pt x="659131" y="148003"/>
                </a:cubicBezTo>
                <a:cubicBezTo>
                  <a:pt x="663799" y="139692"/>
                  <a:pt x="672075" y="130511"/>
                  <a:pt x="683962" y="120459"/>
                </a:cubicBezTo>
                <a:cubicBezTo>
                  <a:pt x="692750" y="113625"/>
                  <a:pt x="698621" y="107430"/>
                  <a:pt x="701573" y="101875"/>
                </a:cubicBezTo>
                <a:cubicBezTo>
                  <a:pt x="704526" y="96320"/>
                  <a:pt x="705891" y="89408"/>
                  <a:pt x="705669" y="81140"/>
                </a:cubicBezTo>
                <a:cubicBezTo>
                  <a:pt x="705934" y="69143"/>
                  <a:pt x="702845" y="61088"/>
                  <a:pt x="696402" y="56975"/>
                </a:cubicBezTo>
                <a:cubicBezTo>
                  <a:pt x="689960" y="52862"/>
                  <a:pt x="678577" y="50951"/>
                  <a:pt x="662254" y="51241"/>
                </a:cubicBezTo>
                <a:cubicBezTo>
                  <a:pt x="653721" y="51250"/>
                  <a:pt x="645086" y="51847"/>
                  <a:pt x="636349" y="53033"/>
                </a:cubicBezTo>
                <a:cubicBezTo>
                  <a:pt x="627611" y="54219"/>
                  <a:pt x="619590" y="55943"/>
                  <a:pt x="612286" y="58204"/>
                </a:cubicBezTo>
                <a:lnTo>
                  <a:pt x="612286" y="7417"/>
                </a:lnTo>
                <a:cubicBezTo>
                  <a:pt x="619957" y="5138"/>
                  <a:pt x="629087" y="3346"/>
                  <a:pt x="639676" y="2041"/>
                </a:cubicBezTo>
                <a:cubicBezTo>
                  <a:pt x="650265" y="735"/>
                  <a:pt x="661751" y="70"/>
                  <a:pt x="674132" y="44"/>
                </a:cubicBezTo>
                <a:close/>
                <a:moveTo>
                  <a:pt x="493157" y="44"/>
                </a:moveTo>
                <a:cubicBezTo>
                  <a:pt x="526503" y="-519"/>
                  <a:pt x="550736" y="4396"/>
                  <a:pt x="565856" y="14789"/>
                </a:cubicBezTo>
                <a:cubicBezTo>
                  <a:pt x="580976" y="25182"/>
                  <a:pt x="588417" y="44432"/>
                  <a:pt x="588178" y="72539"/>
                </a:cubicBezTo>
                <a:cubicBezTo>
                  <a:pt x="588383" y="90970"/>
                  <a:pt x="585721" y="105407"/>
                  <a:pt x="580191" y="115852"/>
                </a:cubicBezTo>
                <a:cubicBezTo>
                  <a:pt x="574662" y="126296"/>
                  <a:pt x="565037" y="136433"/>
                  <a:pt x="551316" y="146263"/>
                </a:cubicBezTo>
                <a:cubicBezTo>
                  <a:pt x="539140" y="155128"/>
                  <a:pt x="531034" y="162381"/>
                  <a:pt x="526998" y="168021"/>
                </a:cubicBezTo>
                <a:cubicBezTo>
                  <a:pt x="522962" y="173661"/>
                  <a:pt x="521102" y="179788"/>
                  <a:pt x="521417" y="186401"/>
                </a:cubicBezTo>
                <a:lnTo>
                  <a:pt x="521417" y="195821"/>
                </a:lnTo>
                <a:lnTo>
                  <a:pt x="471449" y="195821"/>
                </a:lnTo>
                <a:lnTo>
                  <a:pt x="471449" y="177390"/>
                </a:lnTo>
                <a:cubicBezTo>
                  <a:pt x="471253" y="166110"/>
                  <a:pt x="473489" y="156314"/>
                  <a:pt x="478156" y="148003"/>
                </a:cubicBezTo>
                <a:cubicBezTo>
                  <a:pt x="482824" y="139692"/>
                  <a:pt x="491100" y="130511"/>
                  <a:pt x="502987" y="120459"/>
                </a:cubicBezTo>
                <a:cubicBezTo>
                  <a:pt x="511775" y="113625"/>
                  <a:pt x="517646" y="107430"/>
                  <a:pt x="520598" y="101875"/>
                </a:cubicBezTo>
                <a:cubicBezTo>
                  <a:pt x="523551" y="96320"/>
                  <a:pt x="524916" y="89408"/>
                  <a:pt x="524694" y="81140"/>
                </a:cubicBezTo>
                <a:cubicBezTo>
                  <a:pt x="524959" y="69143"/>
                  <a:pt x="521870" y="61088"/>
                  <a:pt x="515427" y="56975"/>
                </a:cubicBezTo>
                <a:cubicBezTo>
                  <a:pt x="508985" y="52862"/>
                  <a:pt x="497602" y="50951"/>
                  <a:pt x="481279" y="51241"/>
                </a:cubicBezTo>
                <a:cubicBezTo>
                  <a:pt x="472746" y="51250"/>
                  <a:pt x="464111" y="51847"/>
                  <a:pt x="455373" y="53033"/>
                </a:cubicBezTo>
                <a:cubicBezTo>
                  <a:pt x="446636" y="54219"/>
                  <a:pt x="438615" y="55943"/>
                  <a:pt x="431311" y="58204"/>
                </a:cubicBezTo>
                <a:lnTo>
                  <a:pt x="431311" y="7417"/>
                </a:lnTo>
                <a:cubicBezTo>
                  <a:pt x="438982" y="5138"/>
                  <a:pt x="448112" y="3346"/>
                  <a:pt x="458701" y="2041"/>
                </a:cubicBezTo>
                <a:cubicBezTo>
                  <a:pt x="469290" y="735"/>
                  <a:pt x="480776" y="70"/>
                  <a:pt x="493157" y="44"/>
                </a:cubicBezTo>
                <a:close/>
              </a:path>
            </a:pathLst>
          </a:custGeom>
          <a:gradFill>
            <a:gsLst>
              <a:gs pos="0">
                <a:srgbClr val="F4FAFA"/>
              </a:gs>
              <a:gs pos="100000">
                <a:srgbClr val="4ADCAF">
                  <a:lumMod val="25000"/>
                  <a:lumOff val="75000"/>
                </a:srgbClr>
              </a:gs>
            </a:gsLst>
            <a:lin ang="81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en-US" altLang="zh-CN" dirty="0">
              <a:solidFill>
                <a:srgbClr val="3F4950"/>
              </a:solidFill>
              <a:latin typeface="+mj-ea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xmlns="" id="{913FAD5B-81FF-47F5-88EA-5AA1E52BF3EB}"/>
              </a:ext>
            </a:extLst>
          </p:cNvPr>
          <p:cNvSpPr/>
          <p:nvPr/>
        </p:nvSpPr>
        <p:spPr>
          <a:xfrm>
            <a:off x="6143625" y="2756805"/>
            <a:ext cx="1695565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直播间福利价</a:t>
            </a:r>
          </a:p>
        </p:txBody>
      </p:sp>
      <p:sp>
        <p:nvSpPr>
          <p:cNvPr id="147" name="Freeform 137">
            <a:extLst>
              <a:ext uri="{FF2B5EF4-FFF2-40B4-BE49-F238E27FC236}">
                <a16:creationId xmlns:a16="http://schemas.microsoft.com/office/drawing/2014/main" xmlns="" id="{90A980FB-7AA8-4AF6-B641-61ED43173A89}"/>
              </a:ext>
            </a:extLst>
          </p:cNvPr>
          <p:cNvSpPr/>
          <p:nvPr/>
        </p:nvSpPr>
        <p:spPr>
          <a:xfrm rot="5400000">
            <a:off x="6452717" y="2701045"/>
            <a:ext cx="197851" cy="326963"/>
          </a:xfrm>
          <a:custGeom>
            <a:avLst/>
            <a:gdLst>
              <a:gd name="T0" fmla="*/ 1056 w 1099"/>
              <a:gd name="T1" fmla="*/ 1119 h 1819"/>
              <a:gd name="T2" fmla="*/ 869 w 1099"/>
              <a:gd name="T3" fmla="*/ 915 h 1819"/>
              <a:gd name="T4" fmla="*/ 659 w 1099"/>
              <a:gd name="T5" fmla="*/ 833 h 1819"/>
              <a:gd name="T6" fmla="*/ 431 w 1099"/>
              <a:gd name="T7" fmla="*/ 780 h 1819"/>
              <a:gd name="T8" fmla="*/ 386 w 1099"/>
              <a:gd name="T9" fmla="*/ 343 h 1819"/>
              <a:gd name="T10" fmla="*/ 470 w 1099"/>
              <a:gd name="T11" fmla="*/ 187 h 1819"/>
              <a:gd name="T12" fmla="*/ 283 w 1099"/>
              <a:gd name="T13" fmla="*/ 0 h 1819"/>
              <a:gd name="T14" fmla="*/ 97 w 1099"/>
              <a:gd name="T15" fmla="*/ 187 h 1819"/>
              <a:gd name="T16" fmla="*/ 207 w 1099"/>
              <a:gd name="T17" fmla="*/ 357 h 1819"/>
              <a:gd name="T18" fmla="*/ 192 w 1099"/>
              <a:gd name="T19" fmla="*/ 868 h 1819"/>
              <a:gd name="T20" fmla="*/ 111 w 1099"/>
              <a:gd name="T21" fmla="*/ 1113 h 1819"/>
              <a:gd name="T22" fmla="*/ 53 w 1099"/>
              <a:gd name="T23" fmla="*/ 1323 h 1819"/>
              <a:gd name="T24" fmla="*/ 338 w 1099"/>
              <a:gd name="T25" fmla="*/ 1702 h 1819"/>
              <a:gd name="T26" fmla="*/ 373 w 1099"/>
              <a:gd name="T27" fmla="*/ 1813 h 1819"/>
              <a:gd name="T28" fmla="*/ 939 w 1099"/>
              <a:gd name="T29" fmla="*/ 1819 h 1819"/>
              <a:gd name="T30" fmla="*/ 970 w 1099"/>
              <a:gd name="T31" fmla="*/ 1714 h 1819"/>
              <a:gd name="T32" fmla="*/ 1056 w 1099"/>
              <a:gd name="T33" fmla="*/ 1119 h 1819"/>
              <a:gd name="T34" fmla="*/ 366 w 1099"/>
              <a:gd name="T35" fmla="*/ 195 h 1819"/>
              <a:gd name="T36" fmla="*/ 207 w 1099"/>
              <a:gd name="T37" fmla="*/ 237 h 1819"/>
              <a:gd name="T38" fmla="*/ 207 w 1099"/>
              <a:gd name="T39" fmla="*/ 260 h 1819"/>
              <a:gd name="T40" fmla="*/ 178 w 1099"/>
              <a:gd name="T41" fmla="*/ 187 h 1819"/>
              <a:gd name="T42" fmla="*/ 283 w 1099"/>
              <a:gd name="T43" fmla="*/ 81 h 1819"/>
              <a:gd name="T44" fmla="*/ 389 w 1099"/>
              <a:gd name="T45" fmla="*/ 187 h 1819"/>
              <a:gd name="T46" fmla="*/ 375 w 1099"/>
              <a:gd name="T47" fmla="*/ 239 h 1819"/>
              <a:gd name="T48" fmla="*/ 366 w 1099"/>
              <a:gd name="T49" fmla="*/ 195 h 1819"/>
              <a:gd name="T50" fmla="*/ 122 w 1099"/>
              <a:gd name="T51" fmla="*/ 187 h 1819"/>
              <a:gd name="T52" fmla="*/ 283 w 1099"/>
              <a:gd name="T53" fmla="*/ 25 h 1819"/>
              <a:gd name="T54" fmla="*/ 445 w 1099"/>
              <a:gd name="T55" fmla="*/ 187 h 1819"/>
              <a:gd name="T56" fmla="*/ 383 w 1099"/>
              <a:gd name="T57" fmla="*/ 314 h 1819"/>
              <a:gd name="T58" fmla="*/ 380 w 1099"/>
              <a:gd name="T59" fmla="*/ 279 h 1819"/>
              <a:gd name="T60" fmla="*/ 417 w 1099"/>
              <a:gd name="T61" fmla="*/ 187 h 1819"/>
              <a:gd name="T62" fmla="*/ 283 w 1099"/>
              <a:gd name="T63" fmla="*/ 54 h 1819"/>
              <a:gd name="T64" fmla="*/ 150 w 1099"/>
              <a:gd name="T65" fmla="*/ 187 h 1819"/>
              <a:gd name="T66" fmla="*/ 207 w 1099"/>
              <a:gd name="T67" fmla="*/ 296 h 1819"/>
              <a:gd name="T68" fmla="*/ 207 w 1099"/>
              <a:gd name="T69" fmla="*/ 329 h 1819"/>
              <a:gd name="T70" fmla="*/ 122 w 1099"/>
              <a:gd name="T71" fmla="*/ 187 h 1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99" h="1819">
                <a:moveTo>
                  <a:pt x="1056" y="1119"/>
                </a:moveTo>
                <a:cubicBezTo>
                  <a:pt x="1073" y="932"/>
                  <a:pt x="869" y="915"/>
                  <a:pt x="869" y="915"/>
                </a:cubicBezTo>
                <a:cubicBezTo>
                  <a:pt x="811" y="745"/>
                  <a:pt x="659" y="833"/>
                  <a:pt x="659" y="833"/>
                </a:cubicBezTo>
                <a:cubicBezTo>
                  <a:pt x="583" y="664"/>
                  <a:pt x="431" y="780"/>
                  <a:pt x="431" y="780"/>
                </a:cubicBezTo>
                <a:cubicBezTo>
                  <a:pt x="419" y="777"/>
                  <a:pt x="401" y="516"/>
                  <a:pt x="386" y="343"/>
                </a:cubicBezTo>
                <a:cubicBezTo>
                  <a:pt x="437" y="310"/>
                  <a:pt x="470" y="252"/>
                  <a:pt x="470" y="187"/>
                </a:cubicBezTo>
                <a:cubicBezTo>
                  <a:pt x="470" y="84"/>
                  <a:pt x="387" y="0"/>
                  <a:pt x="283" y="0"/>
                </a:cubicBezTo>
                <a:cubicBezTo>
                  <a:pt x="180" y="0"/>
                  <a:pt x="97" y="84"/>
                  <a:pt x="97" y="187"/>
                </a:cubicBezTo>
                <a:cubicBezTo>
                  <a:pt x="97" y="263"/>
                  <a:pt x="142" y="328"/>
                  <a:pt x="207" y="357"/>
                </a:cubicBezTo>
                <a:cubicBezTo>
                  <a:pt x="205" y="748"/>
                  <a:pt x="192" y="868"/>
                  <a:pt x="192" y="868"/>
                </a:cubicBezTo>
                <a:cubicBezTo>
                  <a:pt x="163" y="938"/>
                  <a:pt x="111" y="1113"/>
                  <a:pt x="111" y="1113"/>
                </a:cubicBezTo>
                <a:cubicBezTo>
                  <a:pt x="0" y="1236"/>
                  <a:pt x="53" y="1323"/>
                  <a:pt x="53" y="1323"/>
                </a:cubicBezTo>
                <a:cubicBezTo>
                  <a:pt x="146" y="1486"/>
                  <a:pt x="338" y="1702"/>
                  <a:pt x="338" y="1702"/>
                </a:cubicBezTo>
                <a:cubicBezTo>
                  <a:pt x="420" y="1772"/>
                  <a:pt x="373" y="1813"/>
                  <a:pt x="373" y="1813"/>
                </a:cubicBezTo>
                <a:lnTo>
                  <a:pt x="939" y="1819"/>
                </a:lnTo>
                <a:lnTo>
                  <a:pt x="970" y="1714"/>
                </a:lnTo>
                <a:cubicBezTo>
                  <a:pt x="1099" y="1469"/>
                  <a:pt x="1056" y="1119"/>
                  <a:pt x="1056" y="1119"/>
                </a:cubicBezTo>
                <a:close/>
                <a:moveTo>
                  <a:pt x="366" y="195"/>
                </a:moveTo>
                <a:cubicBezTo>
                  <a:pt x="353" y="134"/>
                  <a:pt x="227" y="17"/>
                  <a:pt x="207" y="237"/>
                </a:cubicBezTo>
                <a:cubicBezTo>
                  <a:pt x="207" y="245"/>
                  <a:pt x="207" y="252"/>
                  <a:pt x="207" y="260"/>
                </a:cubicBezTo>
                <a:cubicBezTo>
                  <a:pt x="189" y="241"/>
                  <a:pt x="178" y="215"/>
                  <a:pt x="178" y="187"/>
                </a:cubicBezTo>
                <a:cubicBezTo>
                  <a:pt x="178" y="128"/>
                  <a:pt x="225" y="81"/>
                  <a:pt x="283" y="81"/>
                </a:cubicBezTo>
                <a:cubicBezTo>
                  <a:pt x="342" y="81"/>
                  <a:pt x="389" y="128"/>
                  <a:pt x="389" y="187"/>
                </a:cubicBezTo>
                <a:cubicBezTo>
                  <a:pt x="389" y="206"/>
                  <a:pt x="384" y="224"/>
                  <a:pt x="375" y="239"/>
                </a:cubicBezTo>
                <a:cubicBezTo>
                  <a:pt x="372" y="212"/>
                  <a:pt x="369" y="195"/>
                  <a:pt x="366" y="195"/>
                </a:cubicBezTo>
                <a:close/>
                <a:moveTo>
                  <a:pt x="122" y="187"/>
                </a:moveTo>
                <a:cubicBezTo>
                  <a:pt x="122" y="98"/>
                  <a:pt x="194" y="25"/>
                  <a:pt x="283" y="25"/>
                </a:cubicBezTo>
                <a:cubicBezTo>
                  <a:pt x="373" y="25"/>
                  <a:pt x="445" y="98"/>
                  <a:pt x="445" y="187"/>
                </a:cubicBezTo>
                <a:cubicBezTo>
                  <a:pt x="445" y="239"/>
                  <a:pt x="421" y="285"/>
                  <a:pt x="383" y="314"/>
                </a:cubicBezTo>
                <a:cubicBezTo>
                  <a:pt x="382" y="302"/>
                  <a:pt x="381" y="290"/>
                  <a:pt x="380" y="279"/>
                </a:cubicBezTo>
                <a:cubicBezTo>
                  <a:pt x="403" y="255"/>
                  <a:pt x="417" y="223"/>
                  <a:pt x="417" y="187"/>
                </a:cubicBezTo>
                <a:cubicBezTo>
                  <a:pt x="417" y="113"/>
                  <a:pt x="357" y="54"/>
                  <a:pt x="283" y="54"/>
                </a:cubicBezTo>
                <a:cubicBezTo>
                  <a:pt x="210" y="54"/>
                  <a:pt x="150" y="113"/>
                  <a:pt x="150" y="187"/>
                </a:cubicBezTo>
                <a:cubicBezTo>
                  <a:pt x="150" y="232"/>
                  <a:pt x="173" y="272"/>
                  <a:pt x="207" y="296"/>
                </a:cubicBezTo>
                <a:cubicBezTo>
                  <a:pt x="207" y="307"/>
                  <a:pt x="207" y="318"/>
                  <a:pt x="207" y="329"/>
                </a:cubicBezTo>
                <a:cubicBezTo>
                  <a:pt x="156" y="302"/>
                  <a:pt x="122" y="248"/>
                  <a:pt x="122" y="187"/>
                </a:cubicBezTo>
                <a:close/>
              </a:path>
            </a:pathLst>
          </a:custGeom>
          <a:gradFill>
            <a:gsLst>
              <a:gs pos="0">
                <a:srgbClr val="F4FAFA"/>
              </a:gs>
              <a:gs pos="100000">
                <a:srgbClr val="4ADCAF">
                  <a:lumMod val="25000"/>
                  <a:lumOff val="75000"/>
                </a:srgbClr>
              </a:gs>
            </a:gsLst>
            <a:lin ang="8100000" scaled="1"/>
          </a:gra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altLang="zh-CN" dirty="0">
              <a:solidFill>
                <a:srgbClr val="3F4950"/>
              </a:solidFill>
              <a:latin typeface="+mj-ea"/>
            </a:endParaRPr>
          </a:p>
        </p:txBody>
      </p: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xmlns="" id="{BEFC170F-3611-4BD7-BCA0-EE4FC9C0B08A}"/>
              </a:ext>
            </a:extLst>
          </p:cNvPr>
          <p:cNvSpPr/>
          <p:nvPr/>
        </p:nvSpPr>
        <p:spPr>
          <a:xfrm>
            <a:off x="4157121" y="1424378"/>
            <a:ext cx="783180" cy="205907"/>
          </a:xfrm>
          <a:custGeom>
            <a:avLst/>
            <a:gdLst>
              <a:gd name="connsiteX0" fmla="*/ 0 w 641931"/>
              <a:gd name="connsiteY0" fmla="*/ 74755 h 168771"/>
              <a:gd name="connsiteX1" fmla="*/ 13042 w 641931"/>
              <a:gd name="connsiteY1" fmla="*/ 74755 h 168771"/>
              <a:gd name="connsiteX2" fmla="*/ 35303 w 641931"/>
              <a:gd name="connsiteY2" fmla="*/ 112034 h 168771"/>
              <a:gd name="connsiteX3" fmla="*/ 36225 w 641931"/>
              <a:gd name="connsiteY3" fmla="*/ 112034 h 168771"/>
              <a:gd name="connsiteX4" fmla="*/ 58356 w 641931"/>
              <a:gd name="connsiteY4" fmla="*/ 74755 h 168771"/>
              <a:gd name="connsiteX5" fmla="*/ 70870 w 641931"/>
              <a:gd name="connsiteY5" fmla="*/ 74755 h 168771"/>
              <a:gd name="connsiteX6" fmla="*/ 44788 w 641931"/>
              <a:gd name="connsiteY6" fmla="*/ 114800 h 168771"/>
              <a:gd name="connsiteX7" fmla="*/ 61781 w 641931"/>
              <a:gd name="connsiteY7" fmla="*/ 114800 h 168771"/>
              <a:gd name="connsiteX8" fmla="*/ 61781 w 641931"/>
              <a:gd name="connsiteY8" fmla="*/ 123231 h 168771"/>
              <a:gd name="connsiteX9" fmla="*/ 40968 w 641931"/>
              <a:gd name="connsiteY9" fmla="*/ 123231 h 168771"/>
              <a:gd name="connsiteX10" fmla="*/ 40968 w 641931"/>
              <a:gd name="connsiteY10" fmla="*/ 133638 h 168771"/>
              <a:gd name="connsiteX11" fmla="*/ 61781 w 641931"/>
              <a:gd name="connsiteY11" fmla="*/ 133638 h 168771"/>
              <a:gd name="connsiteX12" fmla="*/ 61781 w 641931"/>
              <a:gd name="connsiteY12" fmla="*/ 141937 h 168771"/>
              <a:gd name="connsiteX13" fmla="*/ 40968 w 641931"/>
              <a:gd name="connsiteY13" fmla="*/ 141937 h 168771"/>
              <a:gd name="connsiteX14" fmla="*/ 40968 w 641931"/>
              <a:gd name="connsiteY14" fmla="*/ 166175 h 168771"/>
              <a:gd name="connsiteX15" fmla="*/ 29903 w 641931"/>
              <a:gd name="connsiteY15" fmla="*/ 166175 h 168771"/>
              <a:gd name="connsiteX16" fmla="*/ 29903 w 641931"/>
              <a:gd name="connsiteY16" fmla="*/ 141937 h 168771"/>
              <a:gd name="connsiteX17" fmla="*/ 9221 w 641931"/>
              <a:gd name="connsiteY17" fmla="*/ 141937 h 168771"/>
              <a:gd name="connsiteX18" fmla="*/ 9221 w 641931"/>
              <a:gd name="connsiteY18" fmla="*/ 133638 h 168771"/>
              <a:gd name="connsiteX19" fmla="*/ 29903 w 641931"/>
              <a:gd name="connsiteY19" fmla="*/ 133638 h 168771"/>
              <a:gd name="connsiteX20" fmla="*/ 29903 w 641931"/>
              <a:gd name="connsiteY20" fmla="*/ 123231 h 168771"/>
              <a:gd name="connsiteX21" fmla="*/ 9221 w 641931"/>
              <a:gd name="connsiteY21" fmla="*/ 123231 h 168771"/>
              <a:gd name="connsiteX22" fmla="*/ 9221 w 641931"/>
              <a:gd name="connsiteY22" fmla="*/ 114800 h 168771"/>
              <a:gd name="connsiteX23" fmla="*/ 26082 w 641931"/>
              <a:gd name="connsiteY23" fmla="*/ 114800 h 168771"/>
              <a:gd name="connsiteX24" fmla="*/ 583630 w 641931"/>
              <a:gd name="connsiteY24" fmla="*/ 27162 h 168771"/>
              <a:gd name="connsiteX25" fmla="*/ 563097 w 641931"/>
              <a:gd name="connsiteY25" fmla="*/ 35157 h 168771"/>
              <a:gd name="connsiteX26" fmla="*/ 556017 w 641931"/>
              <a:gd name="connsiteY26" fmla="*/ 57136 h 168771"/>
              <a:gd name="connsiteX27" fmla="*/ 562949 w 641931"/>
              <a:gd name="connsiteY27" fmla="*/ 77758 h 168771"/>
              <a:gd name="connsiteX28" fmla="*/ 582450 w 641931"/>
              <a:gd name="connsiteY28" fmla="*/ 84750 h 168771"/>
              <a:gd name="connsiteX29" fmla="*/ 603544 w 641931"/>
              <a:gd name="connsiteY29" fmla="*/ 77315 h 168771"/>
              <a:gd name="connsiteX30" fmla="*/ 609592 w 641931"/>
              <a:gd name="connsiteY30" fmla="*/ 58552 h 168771"/>
              <a:gd name="connsiteX31" fmla="*/ 603249 w 641931"/>
              <a:gd name="connsiteY31" fmla="*/ 35777 h 168771"/>
              <a:gd name="connsiteX32" fmla="*/ 583630 w 641931"/>
              <a:gd name="connsiteY32" fmla="*/ 27162 h 168771"/>
              <a:gd name="connsiteX33" fmla="*/ 446413 w 641931"/>
              <a:gd name="connsiteY33" fmla="*/ 27162 h 168771"/>
              <a:gd name="connsiteX34" fmla="*/ 425879 w 641931"/>
              <a:gd name="connsiteY34" fmla="*/ 35157 h 168771"/>
              <a:gd name="connsiteX35" fmla="*/ 418799 w 641931"/>
              <a:gd name="connsiteY35" fmla="*/ 57136 h 168771"/>
              <a:gd name="connsiteX36" fmla="*/ 425732 w 641931"/>
              <a:gd name="connsiteY36" fmla="*/ 77758 h 168771"/>
              <a:gd name="connsiteX37" fmla="*/ 445232 w 641931"/>
              <a:gd name="connsiteY37" fmla="*/ 84750 h 168771"/>
              <a:gd name="connsiteX38" fmla="*/ 466326 w 641931"/>
              <a:gd name="connsiteY38" fmla="*/ 77315 h 168771"/>
              <a:gd name="connsiteX39" fmla="*/ 472375 w 641931"/>
              <a:gd name="connsiteY39" fmla="*/ 58552 h 168771"/>
              <a:gd name="connsiteX40" fmla="*/ 466031 w 641931"/>
              <a:gd name="connsiteY40" fmla="*/ 35777 h 168771"/>
              <a:gd name="connsiteX41" fmla="*/ 446413 w 641931"/>
              <a:gd name="connsiteY41" fmla="*/ 27162 h 168771"/>
              <a:gd name="connsiteX42" fmla="*/ 269781 w 641931"/>
              <a:gd name="connsiteY42" fmla="*/ 2380 h 168771"/>
              <a:gd name="connsiteX43" fmla="*/ 354274 w 641931"/>
              <a:gd name="connsiteY43" fmla="*/ 2380 h 168771"/>
              <a:gd name="connsiteX44" fmla="*/ 354274 w 641931"/>
              <a:gd name="connsiteY44" fmla="*/ 31410 h 168771"/>
              <a:gd name="connsiteX45" fmla="*/ 297159 w 641931"/>
              <a:gd name="connsiteY45" fmla="*/ 31410 h 168771"/>
              <a:gd name="connsiteX46" fmla="*/ 291966 w 641931"/>
              <a:gd name="connsiteY46" fmla="*/ 65160 h 168771"/>
              <a:gd name="connsiteX47" fmla="*/ 300256 w 641931"/>
              <a:gd name="connsiteY47" fmla="*/ 63892 h 168771"/>
              <a:gd name="connsiteX48" fmla="*/ 309431 w 641931"/>
              <a:gd name="connsiteY48" fmla="*/ 63508 h 168771"/>
              <a:gd name="connsiteX49" fmla="*/ 350852 w 641931"/>
              <a:gd name="connsiteY49" fmla="*/ 75929 h 168771"/>
              <a:gd name="connsiteX50" fmla="*/ 364658 w 641931"/>
              <a:gd name="connsiteY50" fmla="*/ 114015 h 168771"/>
              <a:gd name="connsiteX51" fmla="*/ 346072 w 641931"/>
              <a:gd name="connsiteY51" fmla="*/ 155436 h 168771"/>
              <a:gd name="connsiteX52" fmla="*/ 294563 w 641931"/>
              <a:gd name="connsiteY52" fmla="*/ 168535 h 168771"/>
              <a:gd name="connsiteX53" fmla="*/ 275682 w 641931"/>
              <a:gd name="connsiteY53" fmla="*/ 167797 h 168771"/>
              <a:gd name="connsiteX54" fmla="*/ 258924 w 641931"/>
              <a:gd name="connsiteY54" fmla="*/ 165467 h 168771"/>
              <a:gd name="connsiteX55" fmla="*/ 258924 w 641931"/>
              <a:gd name="connsiteY55" fmla="*/ 136201 h 168771"/>
              <a:gd name="connsiteX56" fmla="*/ 274708 w 641931"/>
              <a:gd name="connsiteY56" fmla="*/ 139181 h 168771"/>
              <a:gd name="connsiteX57" fmla="*/ 291730 w 641931"/>
              <a:gd name="connsiteY57" fmla="*/ 140213 h 168771"/>
              <a:gd name="connsiteX58" fmla="*/ 318429 w 641931"/>
              <a:gd name="connsiteY58" fmla="*/ 134873 h 168771"/>
              <a:gd name="connsiteX59" fmla="*/ 329021 w 641931"/>
              <a:gd name="connsiteY59" fmla="*/ 114487 h 168771"/>
              <a:gd name="connsiteX60" fmla="*/ 320288 w 641931"/>
              <a:gd name="connsiteY60" fmla="*/ 94781 h 168771"/>
              <a:gd name="connsiteX61" fmla="*/ 292438 w 641931"/>
              <a:gd name="connsiteY61" fmla="*/ 89234 h 168771"/>
              <a:gd name="connsiteX62" fmla="*/ 275504 w 641931"/>
              <a:gd name="connsiteY62" fmla="*/ 90296 h 168771"/>
              <a:gd name="connsiteX63" fmla="*/ 258216 w 641931"/>
              <a:gd name="connsiteY63" fmla="*/ 92774 h 168771"/>
              <a:gd name="connsiteX64" fmla="*/ 132563 w 641931"/>
              <a:gd name="connsiteY64" fmla="*/ 2380 h 168771"/>
              <a:gd name="connsiteX65" fmla="*/ 217056 w 641931"/>
              <a:gd name="connsiteY65" fmla="*/ 2380 h 168771"/>
              <a:gd name="connsiteX66" fmla="*/ 217056 w 641931"/>
              <a:gd name="connsiteY66" fmla="*/ 31410 h 168771"/>
              <a:gd name="connsiteX67" fmla="*/ 159941 w 641931"/>
              <a:gd name="connsiteY67" fmla="*/ 31410 h 168771"/>
              <a:gd name="connsiteX68" fmla="*/ 154749 w 641931"/>
              <a:gd name="connsiteY68" fmla="*/ 65160 h 168771"/>
              <a:gd name="connsiteX69" fmla="*/ 163039 w 641931"/>
              <a:gd name="connsiteY69" fmla="*/ 63892 h 168771"/>
              <a:gd name="connsiteX70" fmla="*/ 172214 w 641931"/>
              <a:gd name="connsiteY70" fmla="*/ 63508 h 168771"/>
              <a:gd name="connsiteX71" fmla="*/ 213634 w 641931"/>
              <a:gd name="connsiteY71" fmla="*/ 75929 h 168771"/>
              <a:gd name="connsiteX72" fmla="*/ 227441 w 641931"/>
              <a:gd name="connsiteY72" fmla="*/ 114015 h 168771"/>
              <a:gd name="connsiteX73" fmla="*/ 208855 w 641931"/>
              <a:gd name="connsiteY73" fmla="*/ 155436 h 168771"/>
              <a:gd name="connsiteX74" fmla="*/ 157345 w 641931"/>
              <a:gd name="connsiteY74" fmla="*/ 168535 h 168771"/>
              <a:gd name="connsiteX75" fmla="*/ 138464 w 641931"/>
              <a:gd name="connsiteY75" fmla="*/ 167797 h 168771"/>
              <a:gd name="connsiteX76" fmla="*/ 121707 w 641931"/>
              <a:gd name="connsiteY76" fmla="*/ 165467 h 168771"/>
              <a:gd name="connsiteX77" fmla="*/ 121707 w 641931"/>
              <a:gd name="connsiteY77" fmla="*/ 136201 h 168771"/>
              <a:gd name="connsiteX78" fmla="*/ 137490 w 641931"/>
              <a:gd name="connsiteY78" fmla="*/ 139181 h 168771"/>
              <a:gd name="connsiteX79" fmla="*/ 154513 w 641931"/>
              <a:gd name="connsiteY79" fmla="*/ 140213 h 168771"/>
              <a:gd name="connsiteX80" fmla="*/ 181212 w 641931"/>
              <a:gd name="connsiteY80" fmla="*/ 134873 h 168771"/>
              <a:gd name="connsiteX81" fmla="*/ 191803 w 641931"/>
              <a:gd name="connsiteY81" fmla="*/ 114487 h 168771"/>
              <a:gd name="connsiteX82" fmla="*/ 183070 w 641931"/>
              <a:gd name="connsiteY82" fmla="*/ 94781 h 168771"/>
              <a:gd name="connsiteX83" fmla="*/ 155220 w 641931"/>
              <a:gd name="connsiteY83" fmla="*/ 89234 h 168771"/>
              <a:gd name="connsiteX84" fmla="*/ 138286 w 641931"/>
              <a:gd name="connsiteY84" fmla="*/ 90296 h 168771"/>
              <a:gd name="connsiteX85" fmla="*/ 120999 w 641931"/>
              <a:gd name="connsiteY85" fmla="*/ 92774 h 168771"/>
              <a:gd name="connsiteX86" fmla="*/ 582922 w 641931"/>
              <a:gd name="connsiteY86" fmla="*/ 20 h 168771"/>
              <a:gd name="connsiteX87" fmla="*/ 624992 w 641931"/>
              <a:gd name="connsiteY87" fmla="*/ 14712 h 168771"/>
              <a:gd name="connsiteX88" fmla="*/ 641926 w 641931"/>
              <a:gd name="connsiteY88" fmla="*/ 67993 h 168771"/>
              <a:gd name="connsiteX89" fmla="*/ 633115 w 641931"/>
              <a:gd name="connsiteY89" fmla="*/ 122967 h 168771"/>
              <a:gd name="connsiteX90" fmla="*/ 603219 w 641931"/>
              <a:gd name="connsiteY90" fmla="*/ 157067 h 168771"/>
              <a:gd name="connsiteX91" fmla="*/ 547048 w 641931"/>
              <a:gd name="connsiteY91" fmla="*/ 168771 h 168771"/>
              <a:gd name="connsiteX92" fmla="*/ 547048 w 641931"/>
              <a:gd name="connsiteY92" fmla="*/ 139269 h 168771"/>
              <a:gd name="connsiteX93" fmla="*/ 589295 w 641931"/>
              <a:gd name="connsiteY93" fmla="*/ 129622 h 168771"/>
              <a:gd name="connsiteX94" fmla="*/ 607467 w 641931"/>
              <a:gd name="connsiteY94" fmla="*/ 100327 h 168771"/>
              <a:gd name="connsiteX95" fmla="*/ 606524 w 641931"/>
              <a:gd name="connsiteY95" fmla="*/ 100327 h 168771"/>
              <a:gd name="connsiteX96" fmla="*/ 594103 w 641931"/>
              <a:gd name="connsiteY96" fmla="*/ 106965 h 168771"/>
              <a:gd name="connsiteX97" fmla="*/ 576550 w 641931"/>
              <a:gd name="connsiteY97" fmla="*/ 109531 h 168771"/>
              <a:gd name="connsiteX98" fmla="*/ 537932 w 641931"/>
              <a:gd name="connsiteY98" fmla="*/ 96403 h 168771"/>
              <a:gd name="connsiteX99" fmla="*/ 524627 w 641931"/>
              <a:gd name="connsiteY99" fmla="*/ 57608 h 168771"/>
              <a:gd name="connsiteX100" fmla="*/ 538640 w 641931"/>
              <a:gd name="connsiteY100" fmla="*/ 16158 h 168771"/>
              <a:gd name="connsiteX101" fmla="*/ 582922 w 641931"/>
              <a:gd name="connsiteY101" fmla="*/ 20 h 168771"/>
              <a:gd name="connsiteX102" fmla="*/ 445705 w 641931"/>
              <a:gd name="connsiteY102" fmla="*/ 20 h 168771"/>
              <a:gd name="connsiteX103" fmla="*/ 487774 w 641931"/>
              <a:gd name="connsiteY103" fmla="*/ 14712 h 168771"/>
              <a:gd name="connsiteX104" fmla="*/ 504708 w 641931"/>
              <a:gd name="connsiteY104" fmla="*/ 67993 h 168771"/>
              <a:gd name="connsiteX105" fmla="*/ 495897 w 641931"/>
              <a:gd name="connsiteY105" fmla="*/ 122967 h 168771"/>
              <a:gd name="connsiteX106" fmla="*/ 466002 w 641931"/>
              <a:gd name="connsiteY106" fmla="*/ 157067 h 168771"/>
              <a:gd name="connsiteX107" fmla="*/ 409830 w 641931"/>
              <a:gd name="connsiteY107" fmla="*/ 168771 h 168771"/>
              <a:gd name="connsiteX108" fmla="*/ 409830 w 641931"/>
              <a:gd name="connsiteY108" fmla="*/ 139269 h 168771"/>
              <a:gd name="connsiteX109" fmla="*/ 452077 w 641931"/>
              <a:gd name="connsiteY109" fmla="*/ 129622 h 168771"/>
              <a:gd name="connsiteX110" fmla="*/ 470250 w 641931"/>
              <a:gd name="connsiteY110" fmla="*/ 100327 h 168771"/>
              <a:gd name="connsiteX111" fmla="*/ 469306 w 641931"/>
              <a:gd name="connsiteY111" fmla="*/ 100327 h 168771"/>
              <a:gd name="connsiteX112" fmla="*/ 456886 w 641931"/>
              <a:gd name="connsiteY112" fmla="*/ 106965 h 168771"/>
              <a:gd name="connsiteX113" fmla="*/ 439332 w 641931"/>
              <a:gd name="connsiteY113" fmla="*/ 109531 h 168771"/>
              <a:gd name="connsiteX114" fmla="*/ 400714 w 641931"/>
              <a:gd name="connsiteY114" fmla="*/ 96403 h 168771"/>
              <a:gd name="connsiteX115" fmla="*/ 387409 w 641931"/>
              <a:gd name="connsiteY115" fmla="*/ 57608 h 168771"/>
              <a:gd name="connsiteX116" fmla="*/ 401423 w 641931"/>
              <a:gd name="connsiteY116" fmla="*/ 16158 h 168771"/>
              <a:gd name="connsiteX117" fmla="*/ 445705 w 641931"/>
              <a:gd name="connsiteY117" fmla="*/ 20 h 168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641931" h="168771">
                <a:moveTo>
                  <a:pt x="0" y="74755"/>
                </a:moveTo>
                <a:lnTo>
                  <a:pt x="13042" y="74755"/>
                </a:lnTo>
                <a:lnTo>
                  <a:pt x="35303" y="112034"/>
                </a:lnTo>
                <a:lnTo>
                  <a:pt x="36225" y="112034"/>
                </a:lnTo>
                <a:lnTo>
                  <a:pt x="58356" y="74755"/>
                </a:lnTo>
                <a:lnTo>
                  <a:pt x="70870" y="74755"/>
                </a:lnTo>
                <a:lnTo>
                  <a:pt x="44788" y="114800"/>
                </a:lnTo>
                <a:lnTo>
                  <a:pt x="61781" y="114800"/>
                </a:lnTo>
                <a:lnTo>
                  <a:pt x="61781" y="123231"/>
                </a:lnTo>
                <a:lnTo>
                  <a:pt x="40968" y="123231"/>
                </a:lnTo>
                <a:lnTo>
                  <a:pt x="40968" y="133638"/>
                </a:lnTo>
                <a:lnTo>
                  <a:pt x="61781" y="133638"/>
                </a:lnTo>
                <a:lnTo>
                  <a:pt x="61781" y="141937"/>
                </a:lnTo>
                <a:lnTo>
                  <a:pt x="40968" y="141937"/>
                </a:lnTo>
                <a:lnTo>
                  <a:pt x="40968" y="166175"/>
                </a:lnTo>
                <a:lnTo>
                  <a:pt x="29903" y="166175"/>
                </a:lnTo>
                <a:lnTo>
                  <a:pt x="29903" y="141937"/>
                </a:lnTo>
                <a:lnTo>
                  <a:pt x="9221" y="141937"/>
                </a:lnTo>
                <a:lnTo>
                  <a:pt x="9221" y="133638"/>
                </a:lnTo>
                <a:lnTo>
                  <a:pt x="29903" y="133638"/>
                </a:lnTo>
                <a:lnTo>
                  <a:pt x="29903" y="123231"/>
                </a:lnTo>
                <a:lnTo>
                  <a:pt x="9221" y="123231"/>
                </a:lnTo>
                <a:lnTo>
                  <a:pt x="9221" y="114800"/>
                </a:lnTo>
                <a:lnTo>
                  <a:pt x="26082" y="114800"/>
                </a:lnTo>
                <a:close/>
                <a:moveTo>
                  <a:pt x="583630" y="27162"/>
                </a:moveTo>
                <a:cubicBezTo>
                  <a:pt x="574632" y="27246"/>
                  <a:pt x="567788" y="29910"/>
                  <a:pt x="563097" y="35157"/>
                </a:cubicBezTo>
                <a:cubicBezTo>
                  <a:pt x="558406" y="40403"/>
                  <a:pt x="556046" y="47730"/>
                  <a:pt x="556017" y="57136"/>
                </a:cubicBezTo>
                <a:cubicBezTo>
                  <a:pt x="556071" y="66237"/>
                  <a:pt x="558381" y="73111"/>
                  <a:pt x="562949" y="77758"/>
                </a:cubicBezTo>
                <a:cubicBezTo>
                  <a:pt x="567517" y="82405"/>
                  <a:pt x="574018" y="84735"/>
                  <a:pt x="582450" y="84750"/>
                </a:cubicBezTo>
                <a:cubicBezTo>
                  <a:pt x="592358" y="84602"/>
                  <a:pt x="599389" y="82124"/>
                  <a:pt x="603544" y="77315"/>
                </a:cubicBezTo>
                <a:cubicBezTo>
                  <a:pt x="607699" y="72506"/>
                  <a:pt x="609715" y="66252"/>
                  <a:pt x="609592" y="58552"/>
                </a:cubicBezTo>
                <a:cubicBezTo>
                  <a:pt x="609616" y="48983"/>
                  <a:pt x="607502" y="41392"/>
                  <a:pt x="603249" y="35777"/>
                </a:cubicBezTo>
                <a:cubicBezTo>
                  <a:pt x="598996" y="30162"/>
                  <a:pt x="592456" y="27290"/>
                  <a:pt x="583630" y="27162"/>
                </a:cubicBezTo>
                <a:close/>
                <a:moveTo>
                  <a:pt x="446413" y="27162"/>
                </a:moveTo>
                <a:cubicBezTo>
                  <a:pt x="437415" y="27246"/>
                  <a:pt x="430571" y="29910"/>
                  <a:pt x="425879" y="35157"/>
                </a:cubicBezTo>
                <a:cubicBezTo>
                  <a:pt x="421189" y="40403"/>
                  <a:pt x="418828" y="47730"/>
                  <a:pt x="418799" y="57136"/>
                </a:cubicBezTo>
                <a:cubicBezTo>
                  <a:pt x="418853" y="66237"/>
                  <a:pt x="421164" y="73111"/>
                  <a:pt x="425732" y="77758"/>
                </a:cubicBezTo>
                <a:cubicBezTo>
                  <a:pt x="430300" y="82405"/>
                  <a:pt x="436800" y="84735"/>
                  <a:pt x="445232" y="84750"/>
                </a:cubicBezTo>
                <a:cubicBezTo>
                  <a:pt x="455140" y="84602"/>
                  <a:pt x="462172" y="82124"/>
                  <a:pt x="466326" y="77315"/>
                </a:cubicBezTo>
                <a:cubicBezTo>
                  <a:pt x="470481" y="72506"/>
                  <a:pt x="472497" y="66252"/>
                  <a:pt x="472375" y="58552"/>
                </a:cubicBezTo>
                <a:cubicBezTo>
                  <a:pt x="472399" y="48983"/>
                  <a:pt x="470285" y="41392"/>
                  <a:pt x="466031" y="35777"/>
                </a:cubicBezTo>
                <a:cubicBezTo>
                  <a:pt x="461778" y="30162"/>
                  <a:pt x="455239" y="27290"/>
                  <a:pt x="446413" y="27162"/>
                </a:cubicBezTo>
                <a:close/>
                <a:moveTo>
                  <a:pt x="269781" y="2380"/>
                </a:moveTo>
                <a:lnTo>
                  <a:pt x="354274" y="2380"/>
                </a:lnTo>
                <a:lnTo>
                  <a:pt x="354274" y="31410"/>
                </a:lnTo>
                <a:lnTo>
                  <a:pt x="297159" y="31410"/>
                </a:lnTo>
                <a:lnTo>
                  <a:pt x="291966" y="65160"/>
                </a:lnTo>
                <a:cubicBezTo>
                  <a:pt x="294744" y="64575"/>
                  <a:pt x="297508" y="64152"/>
                  <a:pt x="300256" y="63892"/>
                </a:cubicBezTo>
                <a:cubicBezTo>
                  <a:pt x="303005" y="63631"/>
                  <a:pt x="306063" y="63504"/>
                  <a:pt x="309431" y="63508"/>
                </a:cubicBezTo>
                <a:cubicBezTo>
                  <a:pt x="327841" y="63474"/>
                  <a:pt x="341647" y="67614"/>
                  <a:pt x="350852" y="75929"/>
                </a:cubicBezTo>
                <a:cubicBezTo>
                  <a:pt x="360056" y="84243"/>
                  <a:pt x="364658" y="96939"/>
                  <a:pt x="364658" y="114015"/>
                </a:cubicBezTo>
                <a:cubicBezTo>
                  <a:pt x="364481" y="132808"/>
                  <a:pt x="358286" y="146615"/>
                  <a:pt x="346072" y="155436"/>
                </a:cubicBezTo>
                <a:cubicBezTo>
                  <a:pt x="333859" y="164257"/>
                  <a:pt x="316689" y="168624"/>
                  <a:pt x="294563" y="168535"/>
                </a:cubicBezTo>
                <a:cubicBezTo>
                  <a:pt x="287590" y="168540"/>
                  <a:pt x="281296" y="168294"/>
                  <a:pt x="275682" y="167797"/>
                </a:cubicBezTo>
                <a:cubicBezTo>
                  <a:pt x="270066" y="167301"/>
                  <a:pt x="264481" y="166524"/>
                  <a:pt x="258924" y="165467"/>
                </a:cubicBezTo>
                <a:lnTo>
                  <a:pt x="258924" y="136201"/>
                </a:lnTo>
                <a:cubicBezTo>
                  <a:pt x="264613" y="137504"/>
                  <a:pt x="269874" y="138497"/>
                  <a:pt x="274708" y="139181"/>
                </a:cubicBezTo>
                <a:cubicBezTo>
                  <a:pt x="279541" y="139864"/>
                  <a:pt x="285215" y="140208"/>
                  <a:pt x="291730" y="140213"/>
                </a:cubicBezTo>
                <a:cubicBezTo>
                  <a:pt x="302680" y="140395"/>
                  <a:pt x="311580" y="138615"/>
                  <a:pt x="318429" y="134873"/>
                </a:cubicBezTo>
                <a:cubicBezTo>
                  <a:pt x="325279" y="131132"/>
                  <a:pt x="328809" y="124337"/>
                  <a:pt x="329021" y="114487"/>
                </a:cubicBezTo>
                <a:cubicBezTo>
                  <a:pt x="329089" y="105175"/>
                  <a:pt x="326179" y="98606"/>
                  <a:pt x="320288" y="94781"/>
                </a:cubicBezTo>
                <a:cubicBezTo>
                  <a:pt x="314397" y="90955"/>
                  <a:pt x="305114" y="89106"/>
                  <a:pt x="292438" y="89234"/>
                </a:cubicBezTo>
                <a:cubicBezTo>
                  <a:pt x="287236" y="89264"/>
                  <a:pt x="281591" y="89617"/>
                  <a:pt x="275504" y="90296"/>
                </a:cubicBezTo>
                <a:cubicBezTo>
                  <a:pt x="269417" y="90974"/>
                  <a:pt x="263654" y="91801"/>
                  <a:pt x="258216" y="92774"/>
                </a:cubicBezTo>
                <a:close/>
                <a:moveTo>
                  <a:pt x="132563" y="2380"/>
                </a:moveTo>
                <a:lnTo>
                  <a:pt x="217056" y="2380"/>
                </a:lnTo>
                <a:lnTo>
                  <a:pt x="217056" y="31410"/>
                </a:lnTo>
                <a:lnTo>
                  <a:pt x="159941" y="31410"/>
                </a:lnTo>
                <a:lnTo>
                  <a:pt x="154749" y="65160"/>
                </a:lnTo>
                <a:cubicBezTo>
                  <a:pt x="157527" y="64575"/>
                  <a:pt x="160290" y="64152"/>
                  <a:pt x="163039" y="63892"/>
                </a:cubicBezTo>
                <a:cubicBezTo>
                  <a:pt x="165787" y="63631"/>
                  <a:pt x="168846" y="63504"/>
                  <a:pt x="172214" y="63508"/>
                </a:cubicBezTo>
                <a:cubicBezTo>
                  <a:pt x="190623" y="63474"/>
                  <a:pt x="204430" y="67614"/>
                  <a:pt x="213634" y="75929"/>
                </a:cubicBezTo>
                <a:cubicBezTo>
                  <a:pt x="222839" y="84243"/>
                  <a:pt x="227441" y="96939"/>
                  <a:pt x="227441" y="114015"/>
                </a:cubicBezTo>
                <a:cubicBezTo>
                  <a:pt x="227264" y="132808"/>
                  <a:pt x="221069" y="146615"/>
                  <a:pt x="208855" y="155436"/>
                </a:cubicBezTo>
                <a:cubicBezTo>
                  <a:pt x="196641" y="164257"/>
                  <a:pt x="179471" y="168624"/>
                  <a:pt x="157345" y="168535"/>
                </a:cubicBezTo>
                <a:cubicBezTo>
                  <a:pt x="150373" y="168540"/>
                  <a:pt x="144079" y="168294"/>
                  <a:pt x="138464" y="167797"/>
                </a:cubicBezTo>
                <a:cubicBezTo>
                  <a:pt x="132848" y="167301"/>
                  <a:pt x="127263" y="166524"/>
                  <a:pt x="121707" y="165467"/>
                </a:cubicBezTo>
                <a:lnTo>
                  <a:pt x="121707" y="136201"/>
                </a:lnTo>
                <a:cubicBezTo>
                  <a:pt x="127396" y="137504"/>
                  <a:pt x="132657" y="138497"/>
                  <a:pt x="137490" y="139181"/>
                </a:cubicBezTo>
                <a:cubicBezTo>
                  <a:pt x="142324" y="139864"/>
                  <a:pt x="147998" y="140208"/>
                  <a:pt x="154513" y="140213"/>
                </a:cubicBezTo>
                <a:cubicBezTo>
                  <a:pt x="165463" y="140395"/>
                  <a:pt x="174363" y="138615"/>
                  <a:pt x="181212" y="134873"/>
                </a:cubicBezTo>
                <a:cubicBezTo>
                  <a:pt x="188061" y="131132"/>
                  <a:pt x="191592" y="124337"/>
                  <a:pt x="191803" y="114487"/>
                </a:cubicBezTo>
                <a:cubicBezTo>
                  <a:pt x="191872" y="105175"/>
                  <a:pt x="188961" y="98606"/>
                  <a:pt x="183070" y="94781"/>
                </a:cubicBezTo>
                <a:cubicBezTo>
                  <a:pt x="177180" y="90955"/>
                  <a:pt x="167897" y="89106"/>
                  <a:pt x="155220" y="89234"/>
                </a:cubicBezTo>
                <a:cubicBezTo>
                  <a:pt x="150019" y="89264"/>
                  <a:pt x="144374" y="89617"/>
                  <a:pt x="138286" y="90296"/>
                </a:cubicBezTo>
                <a:cubicBezTo>
                  <a:pt x="132200" y="90974"/>
                  <a:pt x="126437" y="91801"/>
                  <a:pt x="120999" y="92774"/>
                </a:cubicBezTo>
                <a:close/>
                <a:moveTo>
                  <a:pt x="582922" y="20"/>
                </a:moveTo>
                <a:cubicBezTo>
                  <a:pt x="600043" y="-363"/>
                  <a:pt x="614066" y="4534"/>
                  <a:pt x="624992" y="14712"/>
                </a:cubicBezTo>
                <a:cubicBezTo>
                  <a:pt x="635917" y="24890"/>
                  <a:pt x="641562" y="42651"/>
                  <a:pt x="641926" y="67993"/>
                </a:cubicBezTo>
                <a:cubicBezTo>
                  <a:pt x="642070" y="89670"/>
                  <a:pt x="639133" y="107994"/>
                  <a:pt x="633115" y="122967"/>
                </a:cubicBezTo>
                <a:cubicBezTo>
                  <a:pt x="627096" y="137939"/>
                  <a:pt x="617131" y="149306"/>
                  <a:pt x="603219" y="157067"/>
                </a:cubicBezTo>
                <a:cubicBezTo>
                  <a:pt x="589308" y="164827"/>
                  <a:pt x="570584" y="168728"/>
                  <a:pt x="547048" y="168771"/>
                </a:cubicBezTo>
                <a:lnTo>
                  <a:pt x="547048" y="139269"/>
                </a:lnTo>
                <a:cubicBezTo>
                  <a:pt x="564582" y="139284"/>
                  <a:pt x="578664" y="136068"/>
                  <a:pt x="589295" y="129622"/>
                </a:cubicBezTo>
                <a:cubicBezTo>
                  <a:pt x="599925" y="123176"/>
                  <a:pt x="605982" y="113411"/>
                  <a:pt x="607467" y="100327"/>
                </a:cubicBezTo>
                <a:lnTo>
                  <a:pt x="606524" y="100327"/>
                </a:lnTo>
                <a:cubicBezTo>
                  <a:pt x="603313" y="103085"/>
                  <a:pt x="599173" y="105298"/>
                  <a:pt x="594103" y="106965"/>
                </a:cubicBezTo>
                <a:cubicBezTo>
                  <a:pt x="589034" y="108632"/>
                  <a:pt x="583183" y="109487"/>
                  <a:pt x="576550" y="109531"/>
                </a:cubicBezTo>
                <a:cubicBezTo>
                  <a:pt x="559621" y="109507"/>
                  <a:pt x="546748" y="105130"/>
                  <a:pt x="537932" y="96403"/>
                </a:cubicBezTo>
                <a:cubicBezTo>
                  <a:pt x="529116" y="87675"/>
                  <a:pt x="524681" y="74744"/>
                  <a:pt x="524627" y="57608"/>
                </a:cubicBezTo>
                <a:cubicBezTo>
                  <a:pt x="524533" y="40443"/>
                  <a:pt x="529205" y="26626"/>
                  <a:pt x="538640" y="16158"/>
                </a:cubicBezTo>
                <a:cubicBezTo>
                  <a:pt x="548076" y="5690"/>
                  <a:pt x="562836" y="311"/>
                  <a:pt x="582922" y="20"/>
                </a:cubicBezTo>
                <a:close/>
                <a:moveTo>
                  <a:pt x="445705" y="20"/>
                </a:moveTo>
                <a:cubicBezTo>
                  <a:pt x="462826" y="-363"/>
                  <a:pt x="476849" y="4534"/>
                  <a:pt x="487774" y="14712"/>
                </a:cubicBezTo>
                <a:cubicBezTo>
                  <a:pt x="498700" y="24890"/>
                  <a:pt x="504344" y="42651"/>
                  <a:pt x="504708" y="67993"/>
                </a:cubicBezTo>
                <a:cubicBezTo>
                  <a:pt x="504853" y="89670"/>
                  <a:pt x="501916" y="107994"/>
                  <a:pt x="495897" y="122967"/>
                </a:cubicBezTo>
                <a:cubicBezTo>
                  <a:pt x="489878" y="137939"/>
                  <a:pt x="479914" y="149306"/>
                  <a:pt x="466002" y="157067"/>
                </a:cubicBezTo>
                <a:cubicBezTo>
                  <a:pt x="452090" y="164827"/>
                  <a:pt x="433366" y="168728"/>
                  <a:pt x="409830" y="168771"/>
                </a:cubicBezTo>
                <a:lnTo>
                  <a:pt x="409830" y="139269"/>
                </a:lnTo>
                <a:cubicBezTo>
                  <a:pt x="427364" y="139284"/>
                  <a:pt x="441447" y="136068"/>
                  <a:pt x="452077" y="129622"/>
                </a:cubicBezTo>
                <a:cubicBezTo>
                  <a:pt x="462708" y="123176"/>
                  <a:pt x="468765" y="113411"/>
                  <a:pt x="470250" y="100327"/>
                </a:cubicBezTo>
                <a:lnTo>
                  <a:pt x="469306" y="100327"/>
                </a:lnTo>
                <a:cubicBezTo>
                  <a:pt x="466095" y="103085"/>
                  <a:pt x="461955" y="105298"/>
                  <a:pt x="456886" y="106965"/>
                </a:cubicBezTo>
                <a:cubicBezTo>
                  <a:pt x="451817" y="108632"/>
                  <a:pt x="445965" y="109487"/>
                  <a:pt x="439332" y="109531"/>
                </a:cubicBezTo>
                <a:cubicBezTo>
                  <a:pt x="422404" y="109507"/>
                  <a:pt x="409531" y="105130"/>
                  <a:pt x="400714" y="96403"/>
                </a:cubicBezTo>
                <a:cubicBezTo>
                  <a:pt x="391898" y="87675"/>
                  <a:pt x="387463" y="74744"/>
                  <a:pt x="387409" y="57608"/>
                </a:cubicBezTo>
                <a:cubicBezTo>
                  <a:pt x="387316" y="40443"/>
                  <a:pt x="391987" y="26626"/>
                  <a:pt x="401423" y="16158"/>
                </a:cubicBezTo>
                <a:cubicBezTo>
                  <a:pt x="410858" y="5690"/>
                  <a:pt x="425619" y="311"/>
                  <a:pt x="445705" y="20"/>
                </a:cubicBezTo>
                <a:close/>
              </a:path>
            </a:pathLst>
          </a:custGeom>
          <a:solidFill>
            <a:srgbClr val="A2E7E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800" dirty="0">
              <a:solidFill>
                <a:srgbClr val="616F73"/>
              </a:solidFill>
            </a:endParaRPr>
          </a:p>
        </p:txBody>
      </p:sp>
      <p:cxnSp>
        <p:nvCxnSpPr>
          <p:cNvPr id="131" name="直接连接符 130">
            <a:extLst>
              <a:ext uri="{FF2B5EF4-FFF2-40B4-BE49-F238E27FC236}">
                <a16:creationId xmlns:a16="http://schemas.microsoft.com/office/drawing/2014/main" xmlns="" id="{2CC145A6-D2BE-4BD1-823C-5794D32541ED}"/>
              </a:ext>
            </a:extLst>
          </p:cNvPr>
          <p:cNvCxnSpPr>
            <a:cxnSpLocks/>
          </p:cNvCxnSpPr>
          <p:nvPr/>
        </p:nvCxnSpPr>
        <p:spPr>
          <a:xfrm flipV="1">
            <a:off x="4076700" y="1489279"/>
            <a:ext cx="936625" cy="104573"/>
          </a:xfrm>
          <a:prstGeom prst="line">
            <a:avLst/>
          </a:prstGeom>
          <a:ln w="9525">
            <a:solidFill>
              <a:schemeClr val="bg1"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EBDC7DDA-4D3B-4D66-89FB-428874966239}"/>
              </a:ext>
            </a:extLst>
          </p:cNvPr>
          <p:cNvGrpSpPr/>
          <p:nvPr/>
        </p:nvGrpSpPr>
        <p:grpSpPr>
          <a:xfrm>
            <a:off x="5032918" y="286426"/>
            <a:ext cx="2126164" cy="186014"/>
            <a:chOff x="5179488" y="260912"/>
            <a:chExt cx="1882227" cy="164673"/>
          </a:xfrm>
        </p:grpSpPr>
        <p:pic>
          <p:nvPicPr>
            <p:cNvPr id="269" name="图片 268" descr="图片包含 游戏机, 食物, 画, 灯光&#10;&#10;描述已自动生成">
              <a:extLst>
                <a:ext uri="{FF2B5EF4-FFF2-40B4-BE49-F238E27FC236}">
                  <a16:creationId xmlns:a16="http://schemas.microsoft.com/office/drawing/2014/main" xmlns="" id="{83E830F6-3EBA-4AD0-8F11-233ED3D0C7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179488" y="277515"/>
              <a:ext cx="838574" cy="131466"/>
            </a:xfrm>
            <a:prstGeom prst="rect">
              <a:avLst/>
            </a:prstGeom>
          </p:spPr>
        </p:pic>
        <p:sp>
          <p:nvSpPr>
            <p:cNvPr id="44" name="乘号 43">
              <a:extLst>
                <a:ext uri="{FF2B5EF4-FFF2-40B4-BE49-F238E27FC236}">
                  <a16:creationId xmlns:a16="http://schemas.microsoft.com/office/drawing/2014/main" xmlns="" id="{F74153CA-8B2D-49A4-A3E2-D91857851363}"/>
                </a:ext>
              </a:extLst>
            </p:cNvPr>
            <p:cNvSpPr/>
            <p:nvPr/>
          </p:nvSpPr>
          <p:spPr>
            <a:xfrm>
              <a:off x="6082982" y="260912"/>
              <a:ext cx="164673" cy="164673"/>
            </a:xfrm>
            <a:prstGeom prst="mathMultiply">
              <a:avLst>
                <a:gd name="adj1" fmla="val 10506"/>
              </a:avLst>
            </a:pr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rgbClr val="3F4950"/>
                </a:solidFill>
                <a:latin typeface="+mj-ea"/>
              </a:endParaRPr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xmlns="" id="{37B6DC54-D369-41FD-ABF8-F62A4ACFF665}"/>
                </a:ext>
              </a:extLst>
            </p:cNvPr>
            <p:cNvSpPr/>
            <p:nvPr/>
          </p:nvSpPr>
          <p:spPr>
            <a:xfrm>
              <a:off x="6312575" y="270413"/>
              <a:ext cx="749140" cy="145671"/>
            </a:xfrm>
            <a:custGeom>
              <a:avLst/>
              <a:gdLst/>
              <a:ahLst/>
              <a:cxnLst/>
              <a:rect l="l" t="t" r="r" b="b"/>
              <a:pathLst>
                <a:path w="597950" h="116272">
                  <a:moveTo>
                    <a:pt x="533190" y="75905"/>
                  </a:moveTo>
                  <a:lnTo>
                    <a:pt x="533190" y="95717"/>
                  </a:lnTo>
                  <a:lnTo>
                    <a:pt x="575290" y="95717"/>
                  </a:lnTo>
                  <a:lnTo>
                    <a:pt x="575290" y="75905"/>
                  </a:lnTo>
                  <a:close/>
                  <a:moveTo>
                    <a:pt x="304733" y="73800"/>
                  </a:moveTo>
                  <a:lnTo>
                    <a:pt x="304733" y="80610"/>
                  </a:lnTo>
                  <a:lnTo>
                    <a:pt x="327393" y="80610"/>
                  </a:lnTo>
                  <a:lnTo>
                    <a:pt x="327393" y="73800"/>
                  </a:lnTo>
                  <a:close/>
                  <a:moveTo>
                    <a:pt x="159239" y="67237"/>
                  </a:moveTo>
                  <a:cubicBezTo>
                    <a:pt x="155998" y="72335"/>
                    <a:pt x="151582" y="77246"/>
                    <a:pt x="145989" y="81972"/>
                  </a:cubicBezTo>
                  <a:lnTo>
                    <a:pt x="166173" y="81972"/>
                  </a:lnTo>
                  <a:lnTo>
                    <a:pt x="166173" y="71819"/>
                  </a:lnTo>
                  <a:lnTo>
                    <a:pt x="178308" y="72314"/>
                  </a:lnTo>
                  <a:lnTo>
                    <a:pt x="178308" y="81972"/>
                  </a:lnTo>
                  <a:lnTo>
                    <a:pt x="198367" y="81972"/>
                  </a:lnTo>
                  <a:cubicBezTo>
                    <a:pt x="195891" y="79826"/>
                    <a:pt x="193538" y="77556"/>
                    <a:pt x="191309" y="75162"/>
                  </a:cubicBezTo>
                  <a:cubicBezTo>
                    <a:pt x="189080" y="72768"/>
                    <a:pt x="186975" y="70126"/>
                    <a:pt x="184994" y="67237"/>
                  </a:cubicBezTo>
                  <a:close/>
                  <a:moveTo>
                    <a:pt x="384600" y="63275"/>
                  </a:moveTo>
                  <a:lnTo>
                    <a:pt x="384352" y="70828"/>
                  </a:lnTo>
                  <a:lnTo>
                    <a:pt x="390791" y="67113"/>
                  </a:lnTo>
                  <a:cubicBezTo>
                    <a:pt x="392437" y="69662"/>
                    <a:pt x="393944" y="72335"/>
                    <a:pt x="395311" y="75131"/>
                  </a:cubicBezTo>
                  <a:cubicBezTo>
                    <a:pt x="396678" y="77927"/>
                    <a:pt x="398061" y="80786"/>
                    <a:pt x="399459" y="83706"/>
                  </a:cubicBezTo>
                  <a:lnTo>
                    <a:pt x="399459" y="63275"/>
                  </a:lnTo>
                  <a:close/>
                  <a:moveTo>
                    <a:pt x="11268" y="57950"/>
                  </a:moveTo>
                  <a:lnTo>
                    <a:pt x="11268" y="82591"/>
                  </a:lnTo>
                  <a:lnTo>
                    <a:pt x="27613" y="82591"/>
                  </a:lnTo>
                  <a:lnTo>
                    <a:pt x="27613" y="57950"/>
                  </a:lnTo>
                  <a:close/>
                  <a:moveTo>
                    <a:pt x="304733" y="57331"/>
                  </a:moveTo>
                  <a:lnTo>
                    <a:pt x="304733" y="64389"/>
                  </a:lnTo>
                  <a:lnTo>
                    <a:pt x="327393" y="64389"/>
                  </a:lnTo>
                  <a:lnTo>
                    <a:pt x="327393" y="57331"/>
                  </a:lnTo>
                  <a:close/>
                  <a:moveTo>
                    <a:pt x="151066" y="51016"/>
                  </a:moveTo>
                  <a:lnTo>
                    <a:pt x="151066" y="57950"/>
                  </a:lnTo>
                  <a:lnTo>
                    <a:pt x="193414" y="57950"/>
                  </a:lnTo>
                  <a:lnTo>
                    <a:pt x="193414" y="51016"/>
                  </a:lnTo>
                  <a:close/>
                  <a:moveTo>
                    <a:pt x="60055" y="49035"/>
                  </a:moveTo>
                  <a:lnTo>
                    <a:pt x="60055" y="54359"/>
                  </a:lnTo>
                  <a:cubicBezTo>
                    <a:pt x="60055" y="58569"/>
                    <a:pt x="59931" y="62532"/>
                    <a:pt x="59683" y="66247"/>
                  </a:cubicBezTo>
                  <a:lnTo>
                    <a:pt x="84201" y="66247"/>
                  </a:lnTo>
                  <a:lnTo>
                    <a:pt x="84201" y="49035"/>
                  </a:lnTo>
                  <a:close/>
                  <a:moveTo>
                    <a:pt x="304733" y="40862"/>
                  </a:moveTo>
                  <a:lnTo>
                    <a:pt x="304733" y="48168"/>
                  </a:lnTo>
                  <a:lnTo>
                    <a:pt x="327393" y="48168"/>
                  </a:lnTo>
                  <a:lnTo>
                    <a:pt x="327393" y="40862"/>
                  </a:lnTo>
                  <a:close/>
                  <a:moveTo>
                    <a:pt x="151066" y="35909"/>
                  </a:moveTo>
                  <a:lnTo>
                    <a:pt x="151066" y="42472"/>
                  </a:lnTo>
                  <a:lnTo>
                    <a:pt x="193414" y="42472"/>
                  </a:lnTo>
                  <a:lnTo>
                    <a:pt x="193414" y="35909"/>
                  </a:lnTo>
                  <a:close/>
                  <a:moveTo>
                    <a:pt x="384600" y="32318"/>
                  </a:moveTo>
                  <a:lnTo>
                    <a:pt x="384600" y="52750"/>
                  </a:lnTo>
                  <a:lnTo>
                    <a:pt x="399459" y="52750"/>
                  </a:lnTo>
                  <a:lnTo>
                    <a:pt x="399459" y="44577"/>
                  </a:lnTo>
                  <a:lnTo>
                    <a:pt x="392030" y="48168"/>
                  </a:lnTo>
                  <a:cubicBezTo>
                    <a:pt x="390814" y="45271"/>
                    <a:pt x="389623" y="42521"/>
                    <a:pt x="388454" y="39918"/>
                  </a:cubicBezTo>
                  <a:cubicBezTo>
                    <a:pt x="387285" y="37315"/>
                    <a:pt x="386001" y="34782"/>
                    <a:pt x="384600" y="32318"/>
                  </a:cubicBezTo>
                  <a:close/>
                  <a:moveTo>
                    <a:pt x="544458" y="26994"/>
                  </a:moveTo>
                  <a:lnTo>
                    <a:pt x="557088" y="27489"/>
                  </a:lnTo>
                  <a:lnTo>
                    <a:pt x="557088" y="38386"/>
                  </a:lnTo>
                  <a:lnTo>
                    <a:pt x="594607" y="38386"/>
                  </a:lnTo>
                  <a:lnTo>
                    <a:pt x="594607" y="50025"/>
                  </a:lnTo>
                  <a:lnTo>
                    <a:pt x="557088" y="50025"/>
                  </a:lnTo>
                  <a:lnTo>
                    <a:pt x="557088" y="64018"/>
                  </a:lnTo>
                  <a:lnTo>
                    <a:pt x="587921" y="64018"/>
                  </a:lnTo>
                  <a:lnTo>
                    <a:pt x="587921" y="112929"/>
                  </a:lnTo>
                  <a:lnTo>
                    <a:pt x="575290" y="112929"/>
                  </a:lnTo>
                  <a:lnTo>
                    <a:pt x="575290" y="107233"/>
                  </a:lnTo>
                  <a:lnTo>
                    <a:pt x="533190" y="107233"/>
                  </a:lnTo>
                  <a:lnTo>
                    <a:pt x="533190" y="112929"/>
                  </a:lnTo>
                  <a:lnTo>
                    <a:pt x="520808" y="112929"/>
                  </a:lnTo>
                  <a:lnTo>
                    <a:pt x="520808" y="64018"/>
                  </a:lnTo>
                  <a:lnTo>
                    <a:pt x="544458" y="64018"/>
                  </a:lnTo>
                  <a:close/>
                  <a:moveTo>
                    <a:pt x="384600" y="24270"/>
                  </a:moveTo>
                  <a:lnTo>
                    <a:pt x="384600" y="30833"/>
                  </a:lnTo>
                  <a:lnTo>
                    <a:pt x="391039" y="27613"/>
                  </a:lnTo>
                  <a:cubicBezTo>
                    <a:pt x="392582" y="30270"/>
                    <a:pt x="394047" y="32943"/>
                    <a:pt x="395435" y="35631"/>
                  </a:cubicBezTo>
                  <a:cubicBezTo>
                    <a:pt x="396823" y="38319"/>
                    <a:pt x="398164" y="41053"/>
                    <a:pt x="399459" y="43834"/>
                  </a:cubicBezTo>
                  <a:lnTo>
                    <a:pt x="399459" y="24270"/>
                  </a:lnTo>
                  <a:close/>
                  <a:moveTo>
                    <a:pt x="11268" y="21670"/>
                  </a:moveTo>
                  <a:lnTo>
                    <a:pt x="11268" y="45692"/>
                  </a:lnTo>
                  <a:lnTo>
                    <a:pt x="27613" y="45692"/>
                  </a:lnTo>
                  <a:lnTo>
                    <a:pt x="27613" y="21670"/>
                  </a:lnTo>
                  <a:close/>
                  <a:moveTo>
                    <a:pt x="151066" y="21298"/>
                  </a:moveTo>
                  <a:lnTo>
                    <a:pt x="151066" y="26994"/>
                  </a:lnTo>
                  <a:lnTo>
                    <a:pt x="193414" y="26994"/>
                  </a:lnTo>
                  <a:lnTo>
                    <a:pt x="193414" y="21298"/>
                  </a:lnTo>
                  <a:close/>
                  <a:moveTo>
                    <a:pt x="60055" y="19069"/>
                  </a:moveTo>
                  <a:lnTo>
                    <a:pt x="60055" y="37271"/>
                  </a:lnTo>
                  <a:lnTo>
                    <a:pt x="84201" y="37271"/>
                  </a:lnTo>
                  <a:lnTo>
                    <a:pt x="84201" y="19069"/>
                  </a:lnTo>
                  <a:close/>
                  <a:moveTo>
                    <a:pt x="0" y="9659"/>
                  </a:moveTo>
                  <a:lnTo>
                    <a:pt x="38633" y="9659"/>
                  </a:lnTo>
                  <a:lnTo>
                    <a:pt x="38633" y="94850"/>
                  </a:lnTo>
                  <a:lnTo>
                    <a:pt x="0" y="94850"/>
                  </a:lnTo>
                  <a:close/>
                  <a:moveTo>
                    <a:pt x="417042" y="7306"/>
                  </a:moveTo>
                  <a:lnTo>
                    <a:pt x="466201" y="7306"/>
                  </a:lnTo>
                  <a:lnTo>
                    <a:pt x="466201" y="77143"/>
                  </a:lnTo>
                  <a:lnTo>
                    <a:pt x="455552" y="77143"/>
                  </a:lnTo>
                  <a:lnTo>
                    <a:pt x="455552" y="17459"/>
                  </a:lnTo>
                  <a:lnTo>
                    <a:pt x="427815" y="17459"/>
                  </a:lnTo>
                  <a:lnTo>
                    <a:pt x="427815" y="77391"/>
                  </a:lnTo>
                  <a:lnTo>
                    <a:pt x="417042" y="77391"/>
                  </a:lnTo>
                  <a:close/>
                  <a:moveTo>
                    <a:pt x="48044" y="7306"/>
                  </a:moveTo>
                  <a:lnTo>
                    <a:pt x="95840" y="7306"/>
                  </a:lnTo>
                  <a:lnTo>
                    <a:pt x="95840" y="97450"/>
                  </a:lnTo>
                  <a:cubicBezTo>
                    <a:pt x="95959" y="103175"/>
                    <a:pt x="94886" y="107080"/>
                    <a:pt x="92621" y="109167"/>
                  </a:cubicBezTo>
                  <a:cubicBezTo>
                    <a:pt x="90356" y="111254"/>
                    <a:pt x="86187" y="112467"/>
                    <a:pt x="80114" y="112805"/>
                  </a:cubicBezTo>
                  <a:lnTo>
                    <a:pt x="72933" y="113424"/>
                  </a:lnTo>
                  <a:lnTo>
                    <a:pt x="69094" y="101660"/>
                  </a:lnTo>
                  <a:lnTo>
                    <a:pt x="77266" y="100918"/>
                  </a:lnTo>
                  <a:cubicBezTo>
                    <a:pt x="80156" y="100812"/>
                    <a:pt x="82054" y="100342"/>
                    <a:pt x="82962" y="99509"/>
                  </a:cubicBezTo>
                  <a:cubicBezTo>
                    <a:pt x="83870" y="98676"/>
                    <a:pt x="84283" y="96999"/>
                    <a:pt x="84201" y="94479"/>
                  </a:cubicBezTo>
                  <a:lnTo>
                    <a:pt x="84201" y="78258"/>
                  </a:lnTo>
                  <a:lnTo>
                    <a:pt x="58321" y="78258"/>
                  </a:lnTo>
                  <a:cubicBezTo>
                    <a:pt x="56879" y="85945"/>
                    <a:pt x="54377" y="92673"/>
                    <a:pt x="50814" y="98441"/>
                  </a:cubicBezTo>
                  <a:cubicBezTo>
                    <a:pt x="47252" y="104209"/>
                    <a:pt x="42366" y="110070"/>
                    <a:pt x="36156" y="116024"/>
                  </a:cubicBezTo>
                  <a:lnTo>
                    <a:pt x="26498" y="108471"/>
                  </a:lnTo>
                  <a:cubicBezTo>
                    <a:pt x="31349" y="103961"/>
                    <a:pt x="35222" y="99863"/>
                    <a:pt x="38118" y="96179"/>
                  </a:cubicBezTo>
                  <a:cubicBezTo>
                    <a:pt x="41015" y="92495"/>
                    <a:pt x="43178" y="88611"/>
                    <a:pt x="44608" y="84526"/>
                  </a:cubicBezTo>
                  <a:cubicBezTo>
                    <a:pt x="46037" y="80442"/>
                    <a:pt x="46978" y="75543"/>
                    <a:pt x="47428" y="69832"/>
                  </a:cubicBezTo>
                  <a:cubicBezTo>
                    <a:pt x="47879" y="64120"/>
                    <a:pt x="48084" y="56981"/>
                    <a:pt x="48044" y="48416"/>
                  </a:cubicBezTo>
                  <a:close/>
                  <a:moveTo>
                    <a:pt x="553745" y="2972"/>
                  </a:moveTo>
                  <a:cubicBezTo>
                    <a:pt x="554416" y="4747"/>
                    <a:pt x="555055" y="6491"/>
                    <a:pt x="555664" y="8204"/>
                  </a:cubicBezTo>
                  <a:cubicBezTo>
                    <a:pt x="556273" y="9916"/>
                    <a:pt x="556913" y="11722"/>
                    <a:pt x="557584" y="13621"/>
                  </a:cubicBezTo>
                  <a:lnTo>
                    <a:pt x="597950" y="13621"/>
                  </a:lnTo>
                  <a:lnTo>
                    <a:pt x="597950" y="25260"/>
                  </a:lnTo>
                  <a:lnTo>
                    <a:pt x="513626" y="25260"/>
                  </a:lnTo>
                  <a:lnTo>
                    <a:pt x="513626" y="50397"/>
                  </a:lnTo>
                  <a:cubicBezTo>
                    <a:pt x="513659" y="60738"/>
                    <a:pt x="513276" y="69499"/>
                    <a:pt x="512475" y="76680"/>
                  </a:cubicBezTo>
                  <a:cubicBezTo>
                    <a:pt x="511673" y="83861"/>
                    <a:pt x="510253" y="90320"/>
                    <a:pt x="508214" y="96056"/>
                  </a:cubicBezTo>
                  <a:cubicBezTo>
                    <a:pt x="506175" y="101793"/>
                    <a:pt x="503315" y="107664"/>
                    <a:pt x="499633" y="113672"/>
                  </a:cubicBezTo>
                  <a:lnTo>
                    <a:pt x="487251" y="107852"/>
                  </a:lnTo>
                  <a:cubicBezTo>
                    <a:pt x="491049" y="102038"/>
                    <a:pt x="493964" y="96509"/>
                    <a:pt x="495997" y="91264"/>
                  </a:cubicBezTo>
                  <a:cubicBezTo>
                    <a:pt x="498029" y="86019"/>
                    <a:pt x="499422" y="80279"/>
                    <a:pt x="500175" y="74043"/>
                  </a:cubicBezTo>
                  <a:cubicBezTo>
                    <a:pt x="500927" y="67807"/>
                    <a:pt x="501284" y="60297"/>
                    <a:pt x="501243" y="51511"/>
                  </a:cubicBezTo>
                  <a:lnTo>
                    <a:pt x="501367" y="13621"/>
                  </a:lnTo>
                  <a:lnTo>
                    <a:pt x="543591" y="13621"/>
                  </a:lnTo>
                  <a:cubicBezTo>
                    <a:pt x="543163" y="12138"/>
                    <a:pt x="542719" y="10677"/>
                    <a:pt x="542260" y="9241"/>
                  </a:cubicBezTo>
                  <a:cubicBezTo>
                    <a:pt x="541801" y="7804"/>
                    <a:pt x="541295" y="6375"/>
                    <a:pt x="540743" y="4953"/>
                  </a:cubicBezTo>
                  <a:close/>
                  <a:moveTo>
                    <a:pt x="139179" y="2848"/>
                  </a:moveTo>
                  <a:lnTo>
                    <a:pt x="151066" y="3343"/>
                  </a:lnTo>
                  <a:lnTo>
                    <a:pt x="151066" y="11887"/>
                  </a:lnTo>
                  <a:lnTo>
                    <a:pt x="193414" y="11887"/>
                  </a:lnTo>
                  <a:lnTo>
                    <a:pt x="193414" y="2848"/>
                  </a:lnTo>
                  <a:lnTo>
                    <a:pt x="205178" y="3343"/>
                  </a:lnTo>
                  <a:lnTo>
                    <a:pt x="205178" y="11887"/>
                  </a:lnTo>
                  <a:lnTo>
                    <a:pt x="221522" y="11887"/>
                  </a:lnTo>
                  <a:lnTo>
                    <a:pt x="221522" y="21298"/>
                  </a:lnTo>
                  <a:lnTo>
                    <a:pt x="205178" y="21298"/>
                  </a:lnTo>
                  <a:lnTo>
                    <a:pt x="205178" y="57950"/>
                  </a:lnTo>
                  <a:lnTo>
                    <a:pt x="225609" y="57950"/>
                  </a:lnTo>
                  <a:lnTo>
                    <a:pt x="225609" y="67237"/>
                  </a:lnTo>
                  <a:lnTo>
                    <a:pt x="198615" y="67237"/>
                  </a:lnTo>
                  <a:cubicBezTo>
                    <a:pt x="202479" y="71432"/>
                    <a:pt x="206854" y="74992"/>
                    <a:pt x="211740" y="77917"/>
                  </a:cubicBezTo>
                  <a:cubicBezTo>
                    <a:pt x="216626" y="80842"/>
                    <a:pt x="222240" y="83598"/>
                    <a:pt x="228581" y="86182"/>
                  </a:cubicBezTo>
                  <a:lnTo>
                    <a:pt x="223504" y="97203"/>
                  </a:lnTo>
                  <a:cubicBezTo>
                    <a:pt x="218886" y="95056"/>
                    <a:pt x="214655" y="92848"/>
                    <a:pt x="210812" y="90578"/>
                  </a:cubicBezTo>
                  <a:cubicBezTo>
                    <a:pt x="206968" y="88308"/>
                    <a:pt x="203356" y="85852"/>
                    <a:pt x="199977" y="83211"/>
                  </a:cubicBezTo>
                  <a:lnTo>
                    <a:pt x="199977" y="91631"/>
                  </a:lnTo>
                  <a:lnTo>
                    <a:pt x="178308" y="91631"/>
                  </a:lnTo>
                  <a:lnTo>
                    <a:pt x="178308" y="102032"/>
                  </a:lnTo>
                  <a:lnTo>
                    <a:pt x="220532" y="102032"/>
                  </a:lnTo>
                  <a:lnTo>
                    <a:pt x="220532" y="111690"/>
                  </a:lnTo>
                  <a:lnTo>
                    <a:pt x="123577" y="111690"/>
                  </a:lnTo>
                  <a:lnTo>
                    <a:pt x="123577" y="102032"/>
                  </a:lnTo>
                  <a:lnTo>
                    <a:pt x="166173" y="102032"/>
                  </a:lnTo>
                  <a:lnTo>
                    <a:pt x="166173" y="91631"/>
                  </a:lnTo>
                  <a:lnTo>
                    <a:pt x="143884" y="91631"/>
                  </a:lnTo>
                  <a:lnTo>
                    <a:pt x="143884" y="83706"/>
                  </a:lnTo>
                  <a:cubicBezTo>
                    <a:pt x="140598" y="86368"/>
                    <a:pt x="137017" y="88907"/>
                    <a:pt x="133142" y="91321"/>
                  </a:cubicBezTo>
                  <a:cubicBezTo>
                    <a:pt x="129268" y="93736"/>
                    <a:pt x="125130" y="96026"/>
                    <a:pt x="120729" y="98193"/>
                  </a:cubicBezTo>
                  <a:lnTo>
                    <a:pt x="115652" y="87049"/>
                  </a:lnTo>
                  <a:cubicBezTo>
                    <a:pt x="122101" y="84258"/>
                    <a:pt x="127839" y="81204"/>
                    <a:pt x="132864" y="77886"/>
                  </a:cubicBezTo>
                  <a:cubicBezTo>
                    <a:pt x="137889" y="74569"/>
                    <a:pt x="142140" y="71019"/>
                    <a:pt x="145618" y="67237"/>
                  </a:cubicBezTo>
                  <a:lnTo>
                    <a:pt x="118872" y="67237"/>
                  </a:lnTo>
                  <a:lnTo>
                    <a:pt x="118872" y="57950"/>
                  </a:lnTo>
                  <a:lnTo>
                    <a:pt x="139179" y="57950"/>
                  </a:lnTo>
                  <a:lnTo>
                    <a:pt x="139179" y="21298"/>
                  </a:lnTo>
                  <a:lnTo>
                    <a:pt x="122834" y="21298"/>
                  </a:lnTo>
                  <a:lnTo>
                    <a:pt x="122834" y="11887"/>
                  </a:lnTo>
                  <a:lnTo>
                    <a:pt x="139179" y="11887"/>
                  </a:lnTo>
                  <a:close/>
                  <a:moveTo>
                    <a:pt x="387943" y="1362"/>
                  </a:moveTo>
                  <a:lnTo>
                    <a:pt x="399211" y="2724"/>
                  </a:lnTo>
                  <a:cubicBezTo>
                    <a:pt x="398768" y="4187"/>
                    <a:pt x="398231" y="5905"/>
                    <a:pt x="397602" y="7879"/>
                  </a:cubicBezTo>
                  <a:cubicBezTo>
                    <a:pt x="396972" y="9852"/>
                    <a:pt x="396312" y="11849"/>
                    <a:pt x="395620" y="13869"/>
                  </a:cubicBezTo>
                  <a:lnTo>
                    <a:pt x="409984" y="13869"/>
                  </a:lnTo>
                  <a:lnTo>
                    <a:pt x="409984" y="99679"/>
                  </a:lnTo>
                  <a:cubicBezTo>
                    <a:pt x="409982" y="100415"/>
                    <a:pt x="409956" y="101111"/>
                    <a:pt x="409907" y="101769"/>
                  </a:cubicBezTo>
                  <a:cubicBezTo>
                    <a:pt x="409858" y="102427"/>
                    <a:pt x="409801" y="103092"/>
                    <a:pt x="409737" y="103766"/>
                  </a:cubicBezTo>
                  <a:cubicBezTo>
                    <a:pt x="416827" y="98670"/>
                    <a:pt x="422224" y="93576"/>
                    <a:pt x="425930" y="88485"/>
                  </a:cubicBezTo>
                  <a:cubicBezTo>
                    <a:pt x="429636" y="83393"/>
                    <a:pt x="432199" y="77676"/>
                    <a:pt x="433621" y="71333"/>
                  </a:cubicBezTo>
                  <a:cubicBezTo>
                    <a:pt x="435043" y="64989"/>
                    <a:pt x="435873" y="57392"/>
                    <a:pt x="436111" y="48540"/>
                  </a:cubicBezTo>
                  <a:cubicBezTo>
                    <a:pt x="436116" y="47027"/>
                    <a:pt x="436148" y="44618"/>
                    <a:pt x="436208" y="41312"/>
                  </a:cubicBezTo>
                  <a:cubicBezTo>
                    <a:pt x="436267" y="38006"/>
                    <a:pt x="436327" y="34707"/>
                    <a:pt x="436386" y="31415"/>
                  </a:cubicBezTo>
                  <a:cubicBezTo>
                    <a:pt x="436446" y="28123"/>
                    <a:pt x="436478" y="25741"/>
                    <a:pt x="436483" y="24270"/>
                  </a:cubicBezTo>
                  <a:lnTo>
                    <a:pt x="447255" y="24765"/>
                  </a:lnTo>
                  <a:cubicBezTo>
                    <a:pt x="447251" y="26244"/>
                    <a:pt x="447219" y="28693"/>
                    <a:pt x="447159" y="32112"/>
                  </a:cubicBezTo>
                  <a:cubicBezTo>
                    <a:pt x="447100" y="35531"/>
                    <a:pt x="447040" y="38971"/>
                    <a:pt x="446980" y="42431"/>
                  </a:cubicBezTo>
                  <a:cubicBezTo>
                    <a:pt x="446921" y="45891"/>
                    <a:pt x="446889" y="48423"/>
                    <a:pt x="446884" y="50025"/>
                  </a:cubicBezTo>
                  <a:cubicBezTo>
                    <a:pt x="446781" y="56588"/>
                    <a:pt x="446244" y="62656"/>
                    <a:pt x="445274" y="68228"/>
                  </a:cubicBezTo>
                  <a:lnTo>
                    <a:pt x="450103" y="68475"/>
                  </a:lnTo>
                  <a:lnTo>
                    <a:pt x="450103" y="93612"/>
                  </a:lnTo>
                  <a:cubicBezTo>
                    <a:pt x="450065" y="96235"/>
                    <a:pt x="450421" y="98077"/>
                    <a:pt x="451171" y="99138"/>
                  </a:cubicBezTo>
                  <a:cubicBezTo>
                    <a:pt x="451922" y="100198"/>
                    <a:pt x="453300" y="100709"/>
                    <a:pt x="455304" y="100670"/>
                  </a:cubicBezTo>
                  <a:lnTo>
                    <a:pt x="458276" y="100670"/>
                  </a:lnTo>
                  <a:cubicBezTo>
                    <a:pt x="460118" y="100709"/>
                    <a:pt x="461356" y="100198"/>
                    <a:pt x="461991" y="99138"/>
                  </a:cubicBezTo>
                  <a:cubicBezTo>
                    <a:pt x="462625" y="98077"/>
                    <a:pt x="463121" y="96235"/>
                    <a:pt x="463477" y="93612"/>
                  </a:cubicBezTo>
                  <a:cubicBezTo>
                    <a:pt x="463722" y="91948"/>
                    <a:pt x="463912" y="90168"/>
                    <a:pt x="464049" y="88272"/>
                  </a:cubicBezTo>
                  <a:cubicBezTo>
                    <a:pt x="464186" y="86376"/>
                    <a:pt x="464284" y="84317"/>
                    <a:pt x="464343" y="82096"/>
                  </a:cubicBezTo>
                  <a:lnTo>
                    <a:pt x="474497" y="85687"/>
                  </a:lnTo>
                  <a:cubicBezTo>
                    <a:pt x="474487" y="87642"/>
                    <a:pt x="474383" y="89706"/>
                    <a:pt x="474187" y="91878"/>
                  </a:cubicBezTo>
                  <a:cubicBezTo>
                    <a:pt x="473991" y="94050"/>
                    <a:pt x="473764" y="96114"/>
                    <a:pt x="473506" y="98070"/>
                  </a:cubicBezTo>
                  <a:cubicBezTo>
                    <a:pt x="472701" y="103410"/>
                    <a:pt x="471494" y="107062"/>
                    <a:pt x="469884" y="109028"/>
                  </a:cubicBezTo>
                  <a:cubicBezTo>
                    <a:pt x="468275" y="110994"/>
                    <a:pt x="465148" y="111922"/>
                    <a:pt x="460505" y="111814"/>
                  </a:cubicBezTo>
                  <a:lnTo>
                    <a:pt x="450599" y="111814"/>
                  </a:lnTo>
                  <a:cubicBezTo>
                    <a:pt x="446727" y="111868"/>
                    <a:pt x="443915" y="110831"/>
                    <a:pt x="442163" y="108703"/>
                  </a:cubicBezTo>
                  <a:cubicBezTo>
                    <a:pt x="440412" y="106575"/>
                    <a:pt x="439550" y="103030"/>
                    <a:pt x="439578" y="98070"/>
                  </a:cubicBezTo>
                  <a:lnTo>
                    <a:pt x="439578" y="86306"/>
                  </a:lnTo>
                  <a:cubicBezTo>
                    <a:pt x="436950" y="91775"/>
                    <a:pt x="433477" y="96904"/>
                    <a:pt x="429162" y="101691"/>
                  </a:cubicBezTo>
                  <a:cubicBezTo>
                    <a:pt x="424846" y="106479"/>
                    <a:pt x="419485" y="111174"/>
                    <a:pt x="413080" y="115777"/>
                  </a:cubicBezTo>
                  <a:lnTo>
                    <a:pt x="407631" y="108719"/>
                  </a:lnTo>
                  <a:cubicBezTo>
                    <a:pt x="406589" y="109993"/>
                    <a:pt x="405114" y="110942"/>
                    <a:pt x="403205" y="111566"/>
                  </a:cubicBezTo>
                  <a:cubicBezTo>
                    <a:pt x="401296" y="112191"/>
                    <a:pt x="398891" y="112645"/>
                    <a:pt x="395992" y="112929"/>
                  </a:cubicBezTo>
                  <a:lnTo>
                    <a:pt x="391163" y="113424"/>
                  </a:lnTo>
                  <a:lnTo>
                    <a:pt x="388067" y="102280"/>
                  </a:lnTo>
                  <a:lnTo>
                    <a:pt x="393020" y="101784"/>
                  </a:lnTo>
                  <a:cubicBezTo>
                    <a:pt x="395618" y="101596"/>
                    <a:pt x="397357" y="101168"/>
                    <a:pt x="398236" y="100500"/>
                  </a:cubicBezTo>
                  <a:cubicBezTo>
                    <a:pt x="399116" y="99832"/>
                    <a:pt x="399523" y="98567"/>
                    <a:pt x="399459" y="96707"/>
                  </a:cubicBezTo>
                  <a:lnTo>
                    <a:pt x="399459" y="84077"/>
                  </a:lnTo>
                  <a:lnTo>
                    <a:pt x="391658" y="88040"/>
                  </a:lnTo>
                  <a:cubicBezTo>
                    <a:pt x="390502" y="85251"/>
                    <a:pt x="389347" y="82532"/>
                    <a:pt x="388191" y="79883"/>
                  </a:cubicBezTo>
                  <a:cubicBezTo>
                    <a:pt x="387035" y="77233"/>
                    <a:pt x="385756" y="74669"/>
                    <a:pt x="384352" y="72190"/>
                  </a:cubicBezTo>
                  <a:cubicBezTo>
                    <a:pt x="384023" y="79343"/>
                    <a:pt x="383444" y="85276"/>
                    <a:pt x="382614" y="89989"/>
                  </a:cubicBezTo>
                  <a:cubicBezTo>
                    <a:pt x="381785" y="94702"/>
                    <a:pt x="380701" y="98864"/>
                    <a:pt x="379363" y="102477"/>
                  </a:cubicBezTo>
                  <a:cubicBezTo>
                    <a:pt x="378024" y="106089"/>
                    <a:pt x="376427" y="109821"/>
                    <a:pt x="374570" y="113672"/>
                  </a:cubicBezTo>
                  <a:lnTo>
                    <a:pt x="363674" y="109585"/>
                  </a:lnTo>
                  <a:cubicBezTo>
                    <a:pt x="365894" y="105200"/>
                    <a:pt x="367727" y="101079"/>
                    <a:pt x="369172" y="97221"/>
                  </a:cubicBezTo>
                  <a:cubicBezTo>
                    <a:pt x="370618" y="93363"/>
                    <a:pt x="371726" y="88838"/>
                    <a:pt x="372497" y="83646"/>
                  </a:cubicBezTo>
                  <a:cubicBezTo>
                    <a:pt x="373268" y="78454"/>
                    <a:pt x="373753" y="71664"/>
                    <a:pt x="373951" y="63275"/>
                  </a:cubicBezTo>
                  <a:lnTo>
                    <a:pt x="366150" y="63275"/>
                  </a:lnTo>
                  <a:lnTo>
                    <a:pt x="366150" y="52750"/>
                  </a:lnTo>
                  <a:lnTo>
                    <a:pt x="373951" y="52750"/>
                  </a:lnTo>
                  <a:lnTo>
                    <a:pt x="373951" y="13869"/>
                  </a:lnTo>
                  <a:lnTo>
                    <a:pt x="384476" y="13869"/>
                  </a:lnTo>
                  <a:cubicBezTo>
                    <a:pt x="385232" y="11529"/>
                    <a:pt x="385918" y="9243"/>
                    <a:pt x="386535" y="7012"/>
                  </a:cubicBezTo>
                  <a:cubicBezTo>
                    <a:pt x="387151" y="4780"/>
                    <a:pt x="387621" y="2897"/>
                    <a:pt x="387943" y="1362"/>
                  </a:cubicBezTo>
                  <a:close/>
                  <a:moveTo>
                    <a:pt x="296437" y="0"/>
                  </a:moveTo>
                  <a:lnTo>
                    <a:pt x="306466" y="3715"/>
                  </a:lnTo>
                  <a:cubicBezTo>
                    <a:pt x="305352" y="6212"/>
                    <a:pt x="304238" y="8523"/>
                    <a:pt x="303123" y="10649"/>
                  </a:cubicBezTo>
                  <a:lnTo>
                    <a:pt x="349434" y="10649"/>
                  </a:lnTo>
                  <a:lnTo>
                    <a:pt x="349434" y="21050"/>
                  </a:lnTo>
                  <a:lnTo>
                    <a:pt x="296684" y="21050"/>
                  </a:lnTo>
                  <a:lnTo>
                    <a:pt x="294084" y="24394"/>
                  </a:lnTo>
                  <a:lnTo>
                    <a:pt x="304733" y="24889"/>
                  </a:lnTo>
                  <a:lnTo>
                    <a:pt x="304733" y="31452"/>
                  </a:lnTo>
                  <a:lnTo>
                    <a:pt x="327393" y="31452"/>
                  </a:lnTo>
                  <a:lnTo>
                    <a:pt x="327393" y="24394"/>
                  </a:lnTo>
                  <a:lnTo>
                    <a:pt x="338537" y="24889"/>
                  </a:lnTo>
                  <a:lnTo>
                    <a:pt x="338537" y="31452"/>
                  </a:lnTo>
                  <a:lnTo>
                    <a:pt x="347576" y="31452"/>
                  </a:lnTo>
                  <a:lnTo>
                    <a:pt x="347576" y="40862"/>
                  </a:lnTo>
                  <a:lnTo>
                    <a:pt x="338537" y="40862"/>
                  </a:lnTo>
                  <a:lnTo>
                    <a:pt x="338537" y="80610"/>
                  </a:lnTo>
                  <a:lnTo>
                    <a:pt x="350920" y="80610"/>
                  </a:lnTo>
                  <a:lnTo>
                    <a:pt x="350920" y="90640"/>
                  </a:lnTo>
                  <a:lnTo>
                    <a:pt x="326402" y="90640"/>
                  </a:lnTo>
                  <a:cubicBezTo>
                    <a:pt x="330385" y="92859"/>
                    <a:pt x="334492" y="95325"/>
                    <a:pt x="338723" y="98039"/>
                  </a:cubicBezTo>
                  <a:cubicBezTo>
                    <a:pt x="342954" y="100752"/>
                    <a:pt x="346813" y="103404"/>
                    <a:pt x="350300" y="105994"/>
                  </a:cubicBezTo>
                  <a:lnTo>
                    <a:pt x="344976" y="116272"/>
                  </a:lnTo>
                  <a:cubicBezTo>
                    <a:pt x="342643" y="114376"/>
                    <a:pt x="339948" y="112361"/>
                    <a:pt x="336891" y="110227"/>
                  </a:cubicBezTo>
                  <a:cubicBezTo>
                    <a:pt x="333833" y="108093"/>
                    <a:pt x="330790" y="106069"/>
                    <a:pt x="327760" y="104155"/>
                  </a:cubicBezTo>
                  <a:cubicBezTo>
                    <a:pt x="324730" y="102241"/>
                    <a:pt x="322090" y="100667"/>
                    <a:pt x="319840" y="99432"/>
                  </a:cubicBezTo>
                  <a:lnTo>
                    <a:pt x="324916" y="90640"/>
                  </a:lnTo>
                  <a:lnTo>
                    <a:pt x="306466" y="90640"/>
                  </a:lnTo>
                  <a:lnTo>
                    <a:pt x="311791" y="99308"/>
                  </a:lnTo>
                  <a:cubicBezTo>
                    <a:pt x="307883" y="102184"/>
                    <a:pt x="303502" y="105130"/>
                    <a:pt x="298650" y="108146"/>
                  </a:cubicBezTo>
                  <a:cubicBezTo>
                    <a:pt x="293798" y="111161"/>
                    <a:pt x="289263" y="113705"/>
                    <a:pt x="285045" y="115777"/>
                  </a:cubicBezTo>
                  <a:lnTo>
                    <a:pt x="279844" y="105251"/>
                  </a:lnTo>
                  <a:cubicBezTo>
                    <a:pt x="284075" y="103327"/>
                    <a:pt x="288305" y="101139"/>
                    <a:pt x="292536" y="98689"/>
                  </a:cubicBezTo>
                  <a:cubicBezTo>
                    <a:pt x="296767" y="96238"/>
                    <a:pt x="300874" y="93555"/>
                    <a:pt x="304857" y="90640"/>
                  </a:cubicBezTo>
                  <a:lnTo>
                    <a:pt x="282940" y="90640"/>
                  </a:lnTo>
                  <a:lnTo>
                    <a:pt x="282940" y="80610"/>
                  </a:lnTo>
                  <a:lnTo>
                    <a:pt x="293341" y="80610"/>
                  </a:lnTo>
                  <a:lnTo>
                    <a:pt x="293341" y="40862"/>
                  </a:lnTo>
                  <a:lnTo>
                    <a:pt x="284797" y="40862"/>
                  </a:lnTo>
                  <a:lnTo>
                    <a:pt x="284797" y="31452"/>
                  </a:lnTo>
                  <a:lnTo>
                    <a:pt x="293341" y="31452"/>
                  </a:lnTo>
                  <a:lnTo>
                    <a:pt x="293341" y="25384"/>
                  </a:lnTo>
                  <a:lnTo>
                    <a:pt x="289379" y="30337"/>
                  </a:lnTo>
                  <a:lnTo>
                    <a:pt x="282692" y="25137"/>
                  </a:lnTo>
                  <a:lnTo>
                    <a:pt x="282692" y="29471"/>
                  </a:lnTo>
                  <a:lnTo>
                    <a:pt x="261889" y="29471"/>
                  </a:lnTo>
                  <a:cubicBezTo>
                    <a:pt x="261892" y="31529"/>
                    <a:pt x="261887" y="33758"/>
                    <a:pt x="261874" y="36157"/>
                  </a:cubicBezTo>
                  <a:cubicBezTo>
                    <a:pt x="261861" y="38556"/>
                    <a:pt x="261825" y="41033"/>
                    <a:pt x="261766" y="43587"/>
                  </a:cubicBezTo>
                  <a:lnTo>
                    <a:pt x="281701" y="43587"/>
                  </a:lnTo>
                  <a:cubicBezTo>
                    <a:pt x="281698" y="44373"/>
                    <a:pt x="281660" y="46574"/>
                    <a:pt x="281586" y="50188"/>
                  </a:cubicBezTo>
                  <a:cubicBezTo>
                    <a:pt x="281511" y="53802"/>
                    <a:pt x="281419" y="58120"/>
                    <a:pt x="281309" y="63143"/>
                  </a:cubicBezTo>
                  <a:cubicBezTo>
                    <a:pt x="281199" y="68166"/>
                    <a:pt x="281089" y="73183"/>
                    <a:pt x="280979" y="78196"/>
                  </a:cubicBezTo>
                  <a:cubicBezTo>
                    <a:pt x="280869" y="83209"/>
                    <a:pt x="280777" y="87507"/>
                    <a:pt x="280703" y="91092"/>
                  </a:cubicBezTo>
                  <a:cubicBezTo>
                    <a:pt x="280629" y="94676"/>
                    <a:pt x="280590" y="96837"/>
                    <a:pt x="280587" y="97574"/>
                  </a:cubicBezTo>
                  <a:cubicBezTo>
                    <a:pt x="280422" y="102264"/>
                    <a:pt x="279266" y="105453"/>
                    <a:pt x="277120" y="107140"/>
                  </a:cubicBezTo>
                  <a:cubicBezTo>
                    <a:pt x="274974" y="108827"/>
                    <a:pt x="271713" y="109848"/>
                    <a:pt x="267338" y="110204"/>
                  </a:cubicBezTo>
                  <a:lnTo>
                    <a:pt x="262261" y="110700"/>
                  </a:lnTo>
                  <a:lnTo>
                    <a:pt x="258051" y="99555"/>
                  </a:lnTo>
                  <a:lnTo>
                    <a:pt x="263623" y="99060"/>
                  </a:lnTo>
                  <a:cubicBezTo>
                    <a:pt x="266094" y="98885"/>
                    <a:pt x="267776" y="98431"/>
                    <a:pt x="268669" y="97698"/>
                  </a:cubicBezTo>
                  <a:cubicBezTo>
                    <a:pt x="269561" y="96965"/>
                    <a:pt x="270067" y="95521"/>
                    <a:pt x="270186" y="93364"/>
                  </a:cubicBezTo>
                  <a:cubicBezTo>
                    <a:pt x="270311" y="92234"/>
                    <a:pt x="270439" y="89851"/>
                    <a:pt x="270569" y="86213"/>
                  </a:cubicBezTo>
                  <a:cubicBezTo>
                    <a:pt x="270698" y="82576"/>
                    <a:pt x="270818" y="78521"/>
                    <a:pt x="270929" y="74048"/>
                  </a:cubicBezTo>
                  <a:cubicBezTo>
                    <a:pt x="271039" y="69574"/>
                    <a:pt x="271128" y="65519"/>
                    <a:pt x="271196" y="61882"/>
                  </a:cubicBezTo>
                  <a:cubicBezTo>
                    <a:pt x="271263" y="58244"/>
                    <a:pt x="271298" y="55861"/>
                    <a:pt x="271300" y="54731"/>
                  </a:cubicBezTo>
                  <a:lnTo>
                    <a:pt x="261642" y="54731"/>
                  </a:lnTo>
                  <a:cubicBezTo>
                    <a:pt x="261438" y="64499"/>
                    <a:pt x="260800" y="72754"/>
                    <a:pt x="259729" y="79496"/>
                  </a:cubicBezTo>
                  <a:cubicBezTo>
                    <a:pt x="258659" y="86237"/>
                    <a:pt x="257141" y="92291"/>
                    <a:pt x="255175" y="97657"/>
                  </a:cubicBezTo>
                  <a:cubicBezTo>
                    <a:pt x="253210" y="103023"/>
                    <a:pt x="250784" y="108526"/>
                    <a:pt x="247897" y="114167"/>
                  </a:cubicBezTo>
                  <a:lnTo>
                    <a:pt x="238239" y="108719"/>
                  </a:lnTo>
                  <a:cubicBezTo>
                    <a:pt x="240548" y="104103"/>
                    <a:pt x="242485" y="99868"/>
                    <a:pt x="244049" y="96015"/>
                  </a:cubicBezTo>
                  <a:cubicBezTo>
                    <a:pt x="245613" y="92161"/>
                    <a:pt x="246880" y="88151"/>
                    <a:pt x="247851" y="83984"/>
                  </a:cubicBezTo>
                  <a:cubicBezTo>
                    <a:pt x="248821" y="79818"/>
                    <a:pt x="249570" y="74956"/>
                    <a:pt x="250097" y="69400"/>
                  </a:cubicBezTo>
                  <a:cubicBezTo>
                    <a:pt x="250624" y="63844"/>
                    <a:pt x="251005" y="57056"/>
                    <a:pt x="251240" y="49035"/>
                  </a:cubicBezTo>
                  <a:cubicBezTo>
                    <a:pt x="251251" y="47779"/>
                    <a:pt x="251292" y="45214"/>
                    <a:pt x="251364" y="41342"/>
                  </a:cubicBezTo>
                  <a:cubicBezTo>
                    <a:pt x="251437" y="37470"/>
                    <a:pt x="251478" y="33513"/>
                    <a:pt x="251488" y="29471"/>
                  </a:cubicBezTo>
                  <a:lnTo>
                    <a:pt x="243316" y="29471"/>
                  </a:lnTo>
                  <a:lnTo>
                    <a:pt x="243316" y="18574"/>
                  </a:lnTo>
                  <a:lnTo>
                    <a:pt x="258918" y="18574"/>
                  </a:lnTo>
                  <a:cubicBezTo>
                    <a:pt x="258221" y="15943"/>
                    <a:pt x="257478" y="13249"/>
                    <a:pt x="256689" y="10494"/>
                  </a:cubicBezTo>
                  <a:cubicBezTo>
                    <a:pt x="255899" y="7739"/>
                    <a:pt x="255156" y="5479"/>
                    <a:pt x="254460" y="3715"/>
                  </a:cubicBezTo>
                  <a:lnTo>
                    <a:pt x="265480" y="2105"/>
                  </a:lnTo>
                  <a:cubicBezTo>
                    <a:pt x="266182" y="4107"/>
                    <a:pt x="267008" y="6604"/>
                    <a:pt x="267957" y="9597"/>
                  </a:cubicBezTo>
                  <a:cubicBezTo>
                    <a:pt x="268906" y="12589"/>
                    <a:pt x="269856" y="15581"/>
                    <a:pt x="270805" y="18574"/>
                  </a:cubicBezTo>
                  <a:lnTo>
                    <a:pt x="282692" y="18574"/>
                  </a:lnTo>
                  <a:lnTo>
                    <a:pt x="282692" y="21670"/>
                  </a:lnTo>
                  <a:cubicBezTo>
                    <a:pt x="285726" y="18228"/>
                    <a:pt x="288388" y="14740"/>
                    <a:pt x="290679" y="11206"/>
                  </a:cubicBezTo>
                  <a:cubicBezTo>
                    <a:pt x="292970" y="7672"/>
                    <a:pt x="294889" y="3937"/>
                    <a:pt x="2964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00" dirty="0">
                <a:solidFill>
                  <a:srgbClr val="E7EFEF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xmlns="" id="{BCFD19F6-3D1D-4998-9CAB-7F9720291540}"/>
              </a:ext>
            </a:extLst>
          </p:cNvPr>
          <p:cNvCxnSpPr>
            <a:cxnSpLocks/>
          </p:cNvCxnSpPr>
          <p:nvPr/>
        </p:nvCxnSpPr>
        <p:spPr>
          <a:xfrm>
            <a:off x="7327201" y="379433"/>
            <a:ext cx="69511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6" name="直接连接符 275">
            <a:extLst>
              <a:ext uri="{FF2B5EF4-FFF2-40B4-BE49-F238E27FC236}">
                <a16:creationId xmlns:a16="http://schemas.microsoft.com/office/drawing/2014/main" xmlns="" id="{48381F61-D5B2-4FF0-81B9-C3042C8D0F24}"/>
              </a:ext>
            </a:extLst>
          </p:cNvPr>
          <p:cNvCxnSpPr>
            <a:cxnSpLocks/>
          </p:cNvCxnSpPr>
          <p:nvPr/>
        </p:nvCxnSpPr>
        <p:spPr>
          <a:xfrm>
            <a:off x="4157120" y="379433"/>
            <a:ext cx="70767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954006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图片包含 室内, 桌子, 水, 小&#10;&#10;描述已自动生成">
            <a:extLst>
              <a:ext uri="{FF2B5EF4-FFF2-40B4-BE49-F238E27FC236}">
                <a16:creationId xmlns:a16="http://schemas.microsoft.com/office/drawing/2014/main" xmlns="" id="{A0FE7B0D-FD05-4116-98B7-FD1D0EA47AD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3"/>
            <a:ext cx="12192000" cy="6857233"/>
          </a:xfrm>
          <a:prstGeom prst="rect">
            <a:avLst/>
          </a:prstGeom>
        </p:spPr>
      </p:pic>
      <p:grpSp>
        <p:nvGrpSpPr>
          <p:cNvPr id="137" name="组合 136">
            <a:extLst>
              <a:ext uri="{FF2B5EF4-FFF2-40B4-BE49-F238E27FC236}">
                <a16:creationId xmlns:a16="http://schemas.microsoft.com/office/drawing/2014/main" xmlns="" id="{6100A184-08E4-4782-B2C9-8DB159F5D03C}"/>
              </a:ext>
            </a:extLst>
          </p:cNvPr>
          <p:cNvGrpSpPr/>
          <p:nvPr/>
        </p:nvGrpSpPr>
        <p:grpSpPr>
          <a:xfrm>
            <a:off x="8485995" y="6057471"/>
            <a:ext cx="3213345" cy="381141"/>
            <a:chOff x="8212128" y="5632907"/>
            <a:chExt cx="3213345" cy="381141"/>
          </a:xfrm>
        </p:grpSpPr>
        <p:sp>
          <p:nvSpPr>
            <p:cNvPr id="138" name="矩形: 圆角 137">
              <a:extLst>
                <a:ext uri="{FF2B5EF4-FFF2-40B4-BE49-F238E27FC236}">
                  <a16:creationId xmlns:a16="http://schemas.microsoft.com/office/drawing/2014/main" xmlns="" id="{F051E2F8-4F99-47F7-9226-4A3D38C8ED9F}"/>
                </a:ext>
              </a:extLst>
            </p:cNvPr>
            <p:cNvSpPr/>
            <p:nvPr/>
          </p:nvSpPr>
          <p:spPr>
            <a:xfrm>
              <a:off x="8212128" y="5632907"/>
              <a:ext cx="3213345" cy="381141"/>
            </a:xfrm>
            <a:prstGeom prst="roundRect">
              <a:avLst>
                <a:gd name="adj" fmla="val 5831"/>
              </a:avLst>
            </a:prstGeom>
            <a:gradFill flip="none" rotWithShape="1">
              <a:gsLst>
                <a:gs pos="0">
                  <a:srgbClr val="3ABECA"/>
                </a:gs>
                <a:gs pos="100000">
                  <a:srgbClr val="4ADCAF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9" name="矩形: 圆角 138">
              <a:extLst>
                <a:ext uri="{FF2B5EF4-FFF2-40B4-BE49-F238E27FC236}">
                  <a16:creationId xmlns:a16="http://schemas.microsoft.com/office/drawing/2014/main" xmlns="" id="{54FF38CD-4618-42CA-A203-3772C8E4D85A}"/>
                </a:ext>
              </a:extLst>
            </p:cNvPr>
            <p:cNvSpPr/>
            <p:nvPr/>
          </p:nvSpPr>
          <p:spPr>
            <a:xfrm>
              <a:off x="9492764" y="5660230"/>
              <a:ext cx="1902408" cy="326494"/>
            </a:xfrm>
            <a:prstGeom prst="roundRect">
              <a:avLst>
                <a:gd name="adj" fmla="val 67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xmlns="" id="{68A8F120-5619-490F-BBE9-41309D571782}"/>
                </a:ext>
              </a:extLst>
            </p:cNvPr>
            <p:cNvSpPr/>
            <p:nvPr/>
          </p:nvSpPr>
          <p:spPr>
            <a:xfrm>
              <a:off x="9612578" y="5715755"/>
              <a:ext cx="899083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明基旗舰店</a:t>
              </a:r>
            </a:p>
          </p:txBody>
        </p:sp>
        <p:sp>
          <p:nvSpPr>
            <p:cNvPr id="141" name="magnifiying-glass_93642">
              <a:extLst>
                <a:ext uri="{FF2B5EF4-FFF2-40B4-BE49-F238E27FC236}">
                  <a16:creationId xmlns:a16="http://schemas.microsoft.com/office/drawing/2014/main" xmlns="" id="{E129E6F6-E826-4EC2-986B-27FEC89F823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094244" y="5704194"/>
              <a:ext cx="239850" cy="238566"/>
            </a:xfrm>
            <a:custGeom>
              <a:avLst/>
              <a:gdLst>
                <a:gd name="T0" fmla="*/ 88862 h 440259"/>
                <a:gd name="T1" fmla="*/ 88862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88862 h 440259"/>
                <a:gd name="T23" fmla="*/ 88862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278945 h 440259"/>
                <a:gd name="T3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82" h="2572">
                  <a:moveTo>
                    <a:pt x="2543" y="2401"/>
                  </a:moveTo>
                  <a:lnTo>
                    <a:pt x="1915" y="1774"/>
                  </a:lnTo>
                  <a:cubicBezTo>
                    <a:pt x="2071" y="1586"/>
                    <a:pt x="2165" y="1345"/>
                    <a:pt x="2165" y="1083"/>
                  </a:cubicBezTo>
                  <a:cubicBezTo>
                    <a:pt x="2165" y="486"/>
                    <a:pt x="1679" y="0"/>
                    <a:pt x="1083" y="0"/>
                  </a:cubicBezTo>
                  <a:cubicBezTo>
                    <a:pt x="486" y="0"/>
                    <a:pt x="0" y="486"/>
                    <a:pt x="0" y="1083"/>
                  </a:cubicBezTo>
                  <a:cubicBezTo>
                    <a:pt x="0" y="1679"/>
                    <a:pt x="486" y="2165"/>
                    <a:pt x="1083" y="2165"/>
                  </a:cubicBezTo>
                  <a:cubicBezTo>
                    <a:pt x="1345" y="2165"/>
                    <a:pt x="1586" y="2071"/>
                    <a:pt x="1774" y="1915"/>
                  </a:cubicBezTo>
                  <a:lnTo>
                    <a:pt x="2401" y="2543"/>
                  </a:lnTo>
                  <a:cubicBezTo>
                    <a:pt x="2421" y="2562"/>
                    <a:pt x="2446" y="2572"/>
                    <a:pt x="2472" y="2572"/>
                  </a:cubicBezTo>
                  <a:cubicBezTo>
                    <a:pt x="2498" y="2572"/>
                    <a:pt x="2523" y="2562"/>
                    <a:pt x="2543" y="2543"/>
                  </a:cubicBezTo>
                  <a:cubicBezTo>
                    <a:pt x="2582" y="2504"/>
                    <a:pt x="2582" y="2440"/>
                    <a:pt x="2543" y="2401"/>
                  </a:cubicBezTo>
                  <a:close/>
                  <a:moveTo>
                    <a:pt x="200" y="1083"/>
                  </a:moveTo>
                  <a:cubicBezTo>
                    <a:pt x="200" y="596"/>
                    <a:pt x="596" y="200"/>
                    <a:pt x="1083" y="200"/>
                  </a:cubicBezTo>
                  <a:cubicBezTo>
                    <a:pt x="1569" y="200"/>
                    <a:pt x="1965" y="596"/>
                    <a:pt x="1965" y="1083"/>
                  </a:cubicBezTo>
                  <a:cubicBezTo>
                    <a:pt x="1965" y="1569"/>
                    <a:pt x="1569" y="1965"/>
                    <a:pt x="1083" y="1965"/>
                  </a:cubicBezTo>
                  <a:cubicBezTo>
                    <a:pt x="596" y="1965"/>
                    <a:pt x="200" y="1569"/>
                    <a:pt x="200" y="108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ABECA"/>
                </a:gs>
                <a:gs pos="100000">
                  <a:srgbClr val="4ADCAF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pic>
          <p:nvPicPr>
            <p:cNvPr id="142" name="图片 141" descr="图片包含 游戏机, 食物, 画, 灯光&#10;&#10;描述已自动生成">
              <a:extLst>
                <a:ext uri="{FF2B5EF4-FFF2-40B4-BE49-F238E27FC236}">
                  <a16:creationId xmlns:a16="http://schemas.microsoft.com/office/drawing/2014/main" xmlns="" id="{703B04B9-6BAB-4999-9767-1124C246D0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66896" y="5731507"/>
              <a:ext cx="1173288" cy="183940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77EFF6DD-9E56-47CA-BAD9-836C8A2500E5}"/>
              </a:ext>
            </a:extLst>
          </p:cNvPr>
          <p:cNvGrpSpPr/>
          <p:nvPr/>
        </p:nvGrpSpPr>
        <p:grpSpPr>
          <a:xfrm>
            <a:off x="187476" y="1234598"/>
            <a:ext cx="11817048" cy="4302605"/>
            <a:chOff x="187476" y="1091723"/>
            <a:chExt cx="11817048" cy="4302605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E713241F-984C-4BEA-903A-C2D5DEC38A9F}"/>
                </a:ext>
              </a:extLst>
            </p:cNvPr>
            <p:cNvGrpSpPr/>
            <p:nvPr/>
          </p:nvGrpSpPr>
          <p:grpSpPr>
            <a:xfrm>
              <a:off x="2177657" y="1199777"/>
              <a:ext cx="1847548" cy="3902962"/>
              <a:chOff x="2177657" y="1199777"/>
              <a:chExt cx="1847548" cy="3902962"/>
            </a:xfrm>
            <a:scene3d>
              <a:camera prst="perspectiveBelow" fov="3900000">
                <a:rot lat="1200000" lon="0" rev="360000"/>
              </a:camera>
              <a:lightRig rig="threePt" dir="t"/>
            </a:scene3d>
          </p:grpSpPr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xmlns="" id="{60F34B79-0003-4BB0-A0A3-5F5B5AF94477}"/>
                  </a:ext>
                </a:extLst>
              </p:cNvPr>
              <p:cNvGrpSpPr/>
              <p:nvPr/>
            </p:nvGrpSpPr>
            <p:grpSpPr>
              <a:xfrm>
                <a:off x="2177657" y="1199777"/>
                <a:ext cx="1847548" cy="3902962"/>
                <a:chOff x="2188723" y="539566"/>
                <a:chExt cx="1847548" cy="3902962"/>
              </a:xfrm>
              <a:effectLst>
                <a:outerShdw blurRad="50800" dist="127000" dir="16200000" rotWithShape="0">
                  <a:srgbClr val="576469">
                    <a:alpha val="14000"/>
                  </a:srgbClr>
                </a:outerShdw>
              </a:effectLst>
            </p:grpSpPr>
            <p:sp>
              <p:nvSpPr>
                <p:cNvPr id="91" name="矩形 90">
                  <a:extLst>
                    <a:ext uri="{FF2B5EF4-FFF2-40B4-BE49-F238E27FC236}">
                      <a16:creationId xmlns:a16="http://schemas.microsoft.com/office/drawing/2014/main" xmlns="" id="{B031C0FF-14E3-44F2-9289-7F200F6A6AF1}"/>
                    </a:ext>
                  </a:extLst>
                </p:cNvPr>
                <p:cNvSpPr/>
                <p:nvPr/>
              </p:nvSpPr>
              <p:spPr>
                <a:xfrm>
                  <a:off x="2188723" y="539566"/>
                  <a:ext cx="1847548" cy="3902962"/>
                </a:xfrm>
                <a:prstGeom prst="rect">
                  <a:avLst/>
                </a:prstGeom>
                <a:gradFill flip="none" rotWithShape="1">
                  <a:gsLst>
                    <a:gs pos="100000">
                      <a:srgbClr val="EBF2F5">
                        <a:alpha val="0"/>
                      </a:srgbClr>
                    </a:gs>
                    <a:gs pos="46000">
                      <a:srgbClr val="E7EFEF"/>
                    </a:gs>
                    <a:gs pos="0">
                      <a:srgbClr val="F2F6F6"/>
                    </a:gs>
                  </a:gsLst>
                  <a:lin ang="5400000" scaled="1"/>
                  <a:tileRect/>
                </a:gradFill>
                <a:ln w="25400">
                  <a:gradFill flip="none" rotWithShape="1">
                    <a:gsLst>
                      <a:gs pos="37000">
                        <a:srgbClr val="45C0CC"/>
                      </a:gs>
                      <a:gs pos="100000">
                        <a:srgbClr val="55E3D9">
                          <a:alpha val="0"/>
                        </a:srgbClr>
                      </a:gs>
                      <a:gs pos="2000">
                        <a:srgbClr val="4ADCB4"/>
                      </a:gs>
                    </a:gsLst>
                    <a:lin ang="5400000" scaled="1"/>
                    <a:tileRect/>
                  </a:gradFill>
                </a:ln>
                <a:effectLst>
                  <a:outerShdw blurRad="50800" dist="165100" dir="5400000" algn="t" rotWithShape="0">
                    <a:srgbClr val="84A9AC">
                      <a:alpha val="2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2" name="文本框 91">
                  <a:extLst>
                    <a:ext uri="{FF2B5EF4-FFF2-40B4-BE49-F238E27FC236}">
                      <a16:creationId xmlns:a16="http://schemas.microsoft.com/office/drawing/2014/main" xmlns="" id="{C610D308-25B7-4490-A6EF-0650740856B0}"/>
                    </a:ext>
                  </a:extLst>
                </p:cNvPr>
                <p:cNvSpPr txBox="1"/>
                <p:nvPr/>
              </p:nvSpPr>
              <p:spPr>
                <a:xfrm>
                  <a:off x="2407176" y="756922"/>
                  <a:ext cx="1410643" cy="86177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zh-CN" altLang="en-US" sz="2800" dirty="0">
                      <a:gradFill flip="none" rotWithShape="1">
                        <a:gsLst>
                          <a:gs pos="50000">
                            <a:srgbClr val="55E3D6"/>
                          </a:gs>
                          <a:gs pos="0">
                            <a:srgbClr val="45C0CC"/>
                          </a:gs>
                          <a:gs pos="100000">
                            <a:srgbClr val="4ADCAF"/>
                          </a:gs>
                        </a:gsLst>
                        <a:lin ang="13500000" scaled="1"/>
                        <a:tileRect/>
                      </a:gradFill>
                      <a:latin typeface="+mj-ea"/>
                      <a:ea typeface="+mj-ea"/>
                    </a:rPr>
                    <a:t>成像锐利</a:t>
                  </a:r>
                  <a:endParaRPr lang="en-US" altLang="zh-CN" sz="2800" dirty="0">
                    <a:gradFill flip="none" rotWithShape="1">
                      <a:gsLst>
                        <a:gs pos="50000">
                          <a:srgbClr val="55E3D6"/>
                        </a:gs>
                        <a:gs pos="0">
                          <a:srgbClr val="45C0CC"/>
                        </a:gs>
                        <a:gs pos="100000">
                          <a:srgbClr val="4ADCAF"/>
                        </a:gs>
                      </a:gsLst>
                      <a:lin ang="13500000" scaled="1"/>
                      <a:tileRect/>
                    </a:gradFill>
                    <a:latin typeface="+mj-ea"/>
                    <a:ea typeface="+mj-ea"/>
                  </a:endParaRPr>
                </a:p>
                <a:p>
                  <a:pPr algn="ctr"/>
                  <a:r>
                    <a:rPr lang="zh-CN" altLang="en-US" sz="2800" dirty="0">
                      <a:gradFill flip="none" rotWithShape="1">
                        <a:gsLst>
                          <a:gs pos="50000">
                            <a:srgbClr val="55E3D6"/>
                          </a:gs>
                          <a:gs pos="0">
                            <a:srgbClr val="45C0CC"/>
                          </a:gs>
                          <a:gs pos="100000">
                            <a:srgbClr val="4ADCAF"/>
                          </a:gs>
                        </a:gsLst>
                        <a:lin ang="13500000" scaled="1"/>
                        <a:tileRect/>
                      </a:gradFill>
                      <a:latin typeface="+mj-ea"/>
                      <a:ea typeface="+mj-ea"/>
                    </a:rPr>
                    <a:t>无惧模糊</a:t>
                  </a:r>
                </a:p>
              </p:txBody>
            </p:sp>
            <p:sp>
              <p:nvSpPr>
                <p:cNvPr id="93" name="文本框 92">
                  <a:extLst>
                    <a:ext uri="{FF2B5EF4-FFF2-40B4-BE49-F238E27FC236}">
                      <a16:creationId xmlns:a16="http://schemas.microsoft.com/office/drawing/2014/main" xmlns="" id="{CE000434-E566-4EDD-9454-3C938ED9838B}"/>
                    </a:ext>
                  </a:extLst>
                </p:cNvPr>
                <p:cNvSpPr txBox="1"/>
                <p:nvPr/>
              </p:nvSpPr>
              <p:spPr>
                <a:xfrm>
                  <a:off x="2287752" y="1661486"/>
                  <a:ext cx="1649491" cy="33477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6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ea"/>
                    </a:rPr>
                    <a:t>12000:1 </a:t>
                  </a:r>
                  <a:r>
                    <a:rPr lang="zh-CN" altLang="en-US" sz="16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ea"/>
                    </a:rPr>
                    <a:t>高对比度</a:t>
                  </a:r>
                </a:p>
              </p:txBody>
            </p:sp>
          </p:grpSp>
          <p:sp>
            <p:nvSpPr>
              <p:cNvPr id="51" name="图形 26">
                <a:extLst>
                  <a:ext uri="{FF2B5EF4-FFF2-40B4-BE49-F238E27FC236}">
                    <a16:creationId xmlns:a16="http://schemas.microsoft.com/office/drawing/2014/main" xmlns="" id="{9CB2DCEF-05D2-44FC-8FD7-CA7E4D04F0F7}"/>
                  </a:ext>
                </a:extLst>
              </p:cNvPr>
              <p:cNvSpPr/>
              <p:nvPr/>
            </p:nvSpPr>
            <p:spPr>
              <a:xfrm>
                <a:off x="2519485" y="2869796"/>
                <a:ext cx="1163892" cy="1074500"/>
              </a:xfrm>
              <a:custGeom>
                <a:avLst/>
                <a:gdLst>
                  <a:gd name="connsiteX0" fmla="*/ 625822 w 1251644"/>
                  <a:gd name="connsiteY0" fmla="*/ 0 h 1317128"/>
                  <a:gd name="connsiteX1" fmla="*/ 592894 w 1251644"/>
                  <a:gd name="connsiteY1" fmla="*/ 32928 h 1317128"/>
                  <a:gd name="connsiteX2" fmla="*/ 592894 w 1251644"/>
                  <a:gd name="connsiteY2" fmla="*/ 1284201 h 1317128"/>
                  <a:gd name="connsiteX3" fmla="*/ 625822 w 1251644"/>
                  <a:gd name="connsiteY3" fmla="*/ 1317129 h 1317128"/>
                  <a:gd name="connsiteX4" fmla="*/ 658751 w 1251644"/>
                  <a:gd name="connsiteY4" fmla="*/ 1284201 h 1317128"/>
                  <a:gd name="connsiteX5" fmla="*/ 658751 w 1251644"/>
                  <a:gd name="connsiteY5" fmla="*/ 32928 h 1317128"/>
                  <a:gd name="connsiteX6" fmla="*/ 625822 w 1251644"/>
                  <a:gd name="connsiteY6" fmla="*/ 0 h 1317128"/>
                  <a:gd name="connsiteX7" fmla="*/ 112551 w 1251644"/>
                  <a:gd name="connsiteY7" fmla="*/ 230498 h 1317128"/>
                  <a:gd name="connsiteX8" fmla="*/ 40742 w 1251644"/>
                  <a:gd name="connsiteY8" fmla="*/ 216173 h 1317128"/>
                  <a:gd name="connsiteX9" fmla="*/ 0 w 1251644"/>
                  <a:gd name="connsiteY9" fmla="*/ 277006 h 1317128"/>
                  <a:gd name="connsiteX10" fmla="*/ 0 w 1251644"/>
                  <a:gd name="connsiteY10" fmla="*/ 1039937 h 1317128"/>
                  <a:gd name="connsiteX11" fmla="*/ 40742 w 1251644"/>
                  <a:gd name="connsiteY11" fmla="*/ 1100770 h 1317128"/>
                  <a:gd name="connsiteX12" fmla="*/ 66042 w 1251644"/>
                  <a:gd name="connsiteY12" fmla="*/ 1105793 h 1317128"/>
                  <a:gd name="connsiteX13" fmla="*/ 112551 w 1251644"/>
                  <a:gd name="connsiteY13" fmla="*/ 1086445 h 1317128"/>
                  <a:gd name="connsiteX14" fmla="*/ 494109 w 1251644"/>
                  <a:gd name="connsiteY14" fmla="*/ 705073 h 1317128"/>
                  <a:gd name="connsiteX15" fmla="*/ 513457 w 1251644"/>
                  <a:gd name="connsiteY15" fmla="*/ 658564 h 1317128"/>
                  <a:gd name="connsiteX16" fmla="*/ 494109 w 1251644"/>
                  <a:gd name="connsiteY16" fmla="*/ 612056 h 1317128"/>
                  <a:gd name="connsiteX17" fmla="*/ 112551 w 1251644"/>
                  <a:gd name="connsiteY17" fmla="*/ 230498 h 1317128"/>
                  <a:gd name="connsiteX18" fmla="*/ 66042 w 1251644"/>
                  <a:gd name="connsiteY18" fmla="*/ 1040123 h 1317128"/>
                  <a:gd name="connsiteX19" fmla="*/ 66042 w 1251644"/>
                  <a:gd name="connsiteY19" fmla="*/ 277006 h 1317128"/>
                  <a:gd name="connsiteX20" fmla="*/ 447601 w 1251644"/>
                  <a:gd name="connsiteY20" fmla="*/ 658564 h 1317128"/>
                  <a:gd name="connsiteX21" fmla="*/ 66042 w 1251644"/>
                  <a:gd name="connsiteY21" fmla="*/ 1040123 h 1317128"/>
                  <a:gd name="connsiteX22" fmla="*/ 1210903 w 1251644"/>
                  <a:gd name="connsiteY22" fmla="*/ 216173 h 1317128"/>
                  <a:gd name="connsiteX23" fmla="*/ 1139093 w 1251644"/>
                  <a:gd name="connsiteY23" fmla="*/ 230498 h 1317128"/>
                  <a:gd name="connsiteX24" fmla="*/ 757535 w 1251644"/>
                  <a:gd name="connsiteY24" fmla="*/ 612056 h 1317128"/>
                  <a:gd name="connsiteX25" fmla="*/ 738188 w 1251644"/>
                  <a:gd name="connsiteY25" fmla="*/ 658564 h 1317128"/>
                  <a:gd name="connsiteX26" fmla="*/ 757535 w 1251644"/>
                  <a:gd name="connsiteY26" fmla="*/ 705073 h 1317128"/>
                  <a:gd name="connsiteX27" fmla="*/ 1139093 w 1251644"/>
                  <a:gd name="connsiteY27" fmla="*/ 1086631 h 1317128"/>
                  <a:gd name="connsiteX28" fmla="*/ 1185602 w 1251644"/>
                  <a:gd name="connsiteY28" fmla="*/ 1105979 h 1317128"/>
                  <a:gd name="connsiteX29" fmla="*/ 1210903 w 1251644"/>
                  <a:gd name="connsiteY29" fmla="*/ 1100956 h 1317128"/>
                  <a:gd name="connsiteX30" fmla="*/ 1251645 w 1251644"/>
                  <a:gd name="connsiteY30" fmla="*/ 1040123 h 1317128"/>
                  <a:gd name="connsiteX31" fmla="*/ 1251645 w 1251644"/>
                  <a:gd name="connsiteY31" fmla="*/ 277006 h 1317128"/>
                  <a:gd name="connsiteX32" fmla="*/ 1210903 w 1251644"/>
                  <a:gd name="connsiteY32" fmla="*/ 216173 h 1317128"/>
                  <a:gd name="connsiteX33" fmla="*/ 1185602 w 1251644"/>
                  <a:gd name="connsiteY33" fmla="*/ 1040123 h 1317128"/>
                  <a:gd name="connsiteX34" fmla="*/ 804044 w 1251644"/>
                  <a:gd name="connsiteY34" fmla="*/ 658564 h 1317128"/>
                  <a:gd name="connsiteX35" fmla="*/ 1185602 w 1251644"/>
                  <a:gd name="connsiteY35" fmla="*/ 277006 h 1317128"/>
                  <a:gd name="connsiteX36" fmla="*/ 1185602 w 1251644"/>
                  <a:gd name="connsiteY36" fmla="*/ 1040123 h 1317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251644" h="1317128">
                    <a:moveTo>
                      <a:pt x="625822" y="0"/>
                    </a:moveTo>
                    <a:cubicBezTo>
                      <a:pt x="607591" y="0"/>
                      <a:pt x="592894" y="14697"/>
                      <a:pt x="592894" y="32928"/>
                    </a:cubicBezTo>
                    <a:lnTo>
                      <a:pt x="592894" y="1284201"/>
                    </a:lnTo>
                    <a:cubicBezTo>
                      <a:pt x="592894" y="1302432"/>
                      <a:pt x="607591" y="1317129"/>
                      <a:pt x="625822" y="1317129"/>
                    </a:cubicBezTo>
                    <a:cubicBezTo>
                      <a:pt x="644054" y="1317129"/>
                      <a:pt x="658751" y="1302432"/>
                      <a:pt x="658751" y="1284201"/>
                    </a:cubicBezTo>
                    <a:lnTo>
                      <a:pt x="658751" y="32928"/>
                    </a:lnTo>
                    <a:cubicBezTo>
                      <a:pt x="658751" y="14697"/>
                      <a:pt x="644054" y="0"/>
                      <a:pt x="625822" y="0"/>
                    </a:cubicBezTo>
                    <a:close/>
                    <a:moveTo>
                      <a:pt x="112551" y="230498"/>
                    </a:moveTo>
                    <a:cubicBezTo>
                      <a:pt x="93576" y="211522"/>
                      <a:pt x="65484" y="205941"/>
                      <a:pt x="40742" y="216173"/>
                    </a:cubicBezTo>
                    <a:cubicBezTo>
                      <a:pt x="15999" y="226405"/>
                      <a:pt x="0" y="250217"/>
                      <a:pt x="0" y="277006"/>
                    </a:cubicBezTo>
                    <a:lnTo>
                      <a:pt x="0" y="1039937"/>
                    </a:lnTo>
                    <a:cubicBezTo>
                      <a:pt x="0" y="1066726"/>
                      <a:pt x="15999" y="1090538"/>
                      <a:pt x="40742" y="1100770"/>
                    </a:cubicBezTo>
                    <a:cubicBezTo>
                      <a:pt x="48927" y="1104119"/>
                      <a:pt x="57485" y="1105793"/>
                      <a:pt x="66042" y="1105793"/>
                    </a:cubicBezTo>
                    <a:cubicBezTo>
                      <a:pt x="83158" y="1105793"/>
                      <a:pt x="99901" y="1099096"/>
                      <a:pt x="112551" y="1086445"/>
                    </a:cubicBezTo>
                    <a:lnTo>
                      <a:pt x="494109" y="705073"/>
                    </a:lnTo>
                    <a:cubicBezTo>
                      <a:pt x="506574" y="692609"/>
                      <a:pt x="513457" y="676052"/>
                      <a:pt x="513457" y="658564"/>
                    </a:cubicBezTo>
                    <a:cubicBezTo>
                      <a:pt x="513457" y="640891"/>
                      <a:pt x="506574" y="624334"/>
                      <a:pt x="494109" y="612056"/>
                    </a:cubicBezTo>
                    <a:lnTo>
                      <a:pt x="112551" y="230498"/>
                    </a:lnTo>
                    <a:close/>
                    <a:moveTo>
                      <a:pt x="66042" y="1040123"/>
                    </a:moveTo>
                    <a:lnTo>
                      <a:pt x="66042" y="277006"/>
                    </a:lnTo>
                    <a:lnTo>
                      <a:pt x="447601" y="658564"/>
                    </a:lnTo>
                    <a:lnTo>
                      <a:pt x="66042" y="1040123"/>
                    </a:lnTo>
                    <a:close/>
                    <a:moveTo>
                      <a:pt x="1210903" y="216173"/>
                    </a:moveTo>
                    <a:cubicBezTo>
                      <a:pt x="1186160" y="205941"/>
                      <a:pt x="1158069" y="211522"/>
                      <a:pt x="1139093" y="230498"/>
                    </a:cubicBezTo>
                    <a:lnTo>
                      <a:pt x="757535" y="612056"/>
                    </a:lnTo>
                    <a:cubicBezTo>
                      <a:pt x="745071" y="624520"/>
                      <a:pt x="738188" y="641077"/>
                      <a:pt x="738188" y="658564"/>
                    </a:cubicBezTo>
                    <a:cubicBezTo>
                      <a:pt x="738188" y="676238"/>
                      <a:pt x="745071" y="692609"/>
                      <a:pt x="757535" y="705073"/>
                    </a:cubicBezTo>
                    <a:lnTo>
                      <a:pt x="1139093" y="1086631"/>
                    </a:lnTo>
                    <a:cubicBezTo>
                      <a:pt x="1151744" y="1099282"/>
                      <a:pt x="1168487" y="1105979"/>
                      <a:pt x="1185602" y="1105979"/>
                    </a:cubicBezTo>
                    <a:cubicBezTo>
                      <a:pt x="1194160" y="1105979"/>
                      <a:pt x="1202717" y="1104305"/>
                      <a:pt x="1210903" y="1100956"/>
                    </a:cubicBezTo>
                    <a:cubicBezTo>
                      <a:pt x="1235646" y="1090724"/>
                      <a:pt x="1251645" y="1066912"/>
                      <a:pt x="1251645" y="1040123"/>
                    </a:cubicBezTo>
                    <a:lnTo>
                      <a:pt x="1251645" y="277006"/>
                    </a:lnTo>
                    <a:cubicBezTo>
                      <a:pt x="1251459" y="250403"/>
                      <a:pt x="1235460" y="226405"/>
                      <a:pt x="1210903" y="216173"/>
                    </a:cubicBezTo>
                    <a:close/>
                    <a:moveTo>
                      <a:pt x="1185602" y="1040123"/>
                    </a:moveTo>
                    <a:lnTo>
                      <a:pt x="804044" y="658564"/>
                    </a:lnTo>
                    <a:lnTo>
                      <a:pt x="1185602" y="277006"/>
                    </a:lnTo>
                    <a:lnTo>
                      <a:pt x="1185602" y="1040123"/>
                    </a:lnTo>
                    <a:close/>
                  </a:path>
                </a:pathLst>
              </a:custGeom>
              <a:solidFill>
                <a:srgbClr val="4ADCB4">
                  <a:alpha val="23000"/>
                </a:srgbClr>
              </a:solidFill>
              <a:ln w="83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prstClr val="black"/>
                  </a:solidFill>
                  <a:latin typeface="DINPro-Medium"/>
                  <a:ea typeface="阿里巴巴普惠体 R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C463485-9D25-4EC9-A9F9-866D440BB595}"/>
                </a:ext>
              </a:extLst>
            </p:cNvPr>
            <p:cNvGrpSpPr/>
            <p:nvPr/>
          </p:nvGrpSpPr>
          <p:grpSpPr>
            <a:xfrm>
              <a:off x="10156976" y="1465966"/>
              <a:ext cx="1847548" cy="3902962"/>
              <a:chOff x="10156976" y="1465966"/>
              <a:chExt cx="1847548" cy="3902962"/>
            </a:xfrm>
            <a:scene3d>
              <a:camera prst="perspectiveBelow" fov="3900000">
                <a:rot lat="1200000" lon="0" rev="21000000"/>
              </a:camera>
              <a:lightRig rig="threePt" dir="t"/>
            </a:scene3d>
          </p:grpSpPr>
          <p:grpSp>
            <p:nvGrpSpPr>
              <p:cNvPr id="118" name="组合 117">
                <a:extLst>
                  <a:ext uri="{FF2B5EF4-FFF2-40B4-BE49-F238E27FC236}">
                    <a16:creationId xmlns:a16="http://schemas.microsoft.com/office/drawing/2014/main" xmlns="" id="{A6DEC1EB-2CAD-4D68-AF7B-8FB497E2632C}"/>
                  </a:ext>
                </a:extLst>
              </p:cNvPr>
              <p:cNvGrpSpPr/>
              <p:nvPr/>
            </p:nvGrpSpPr>
            <p:grpSpPr>
              <a:xfrm>
                <a:off x="10156976" y="1465966"/>
                <a:ext cx="1847548" cy="3902962"/>
                <a:chOff x="2188723" y="539566"/>
                <a:chExt cx="1847548" cy="3902962"/>
              </a:xfrm>
              <a:effectLst>
                <a:outerShdw blurRad="50800" dist="127000" dir="16200000" rotWithShape="0">
                  <a:srgbClr val="576469">
                    <a:alpha val="14000"/>
                  </a:srgbClr>
                </a:outerShdw>
              </a:effectLst>
            </p:grpSpPr>
            <p:sp>
              <p:nvSpPr>
                <p:cNvPr id="120" name="矩形 119">
                  <a:extLst>
                    <a:ext uri="{FF2B5EF4-FFF2-40B4-BE49-F238E27FC236}">
                      <a16:creationId xmlns:a16="http://schemas.microsoft.com/office/drawing/2014/main" xmlns="" id="{0B7A0E91-1CDC-4A84-9DFB-E29FB86D1249}"/>
                    </a:ext>
                  </a:extLst>
                </p:cNvPr>
                <p:cNvSpPr/>
                <p:nvPr/>
              </p:nvSpPr>
              <p:spPr>
                <a:xfrm>
                  <a:off x="2188723" y="539566"/>
                  <a:ext cx="1847548" cy="3902962"/>
                </a:xfrm>
                <a:prstGeom prst="rect">
                  <a:avLst/>
                </a:prstGeom>
                <a:gradFill flip="none" rotWithShape="1">
                  <a:gsLst>
                    <a:gs pos="100000">
                      <a:srgbClr val="EBF2F5">
                        <a:alpha val="0"/>
                      </a:srgbClr>
                    </a:gs>
                    <a:gs pos="46000">
                      <a:srgbClr val="E7EFEF"/>
                    </a:gs>
                    <a:gs pos="0">
                      <a:srgbClr val="F2F6F6"/>
                    </a:gs>
                  </a:gsLst>
                  <a:lin ang="5400000" scaled="1"/>
                  <a:tileRect/>
                </a:gradFill>
                <a:ln w="25400">
                  <a:gradFill flip="none" rotWithShape="1">
                    <a:gsLst>
                      <a:gs pos="37000">
                        <a:srgbClr val="45C0CC"/>
                      </a:gs>
                      <a:gs pos="100000">
                        <a:srgbClr val="55E3D9">
                          <a:alpha val="0"/>
                        </a:srgbClr>
                      </a:gs>
                      <a:gs pos="2000">
                        <a:srgbClr val="4ADCB4"/>
                      </a:gs>
                    </a:gsLst>
                    <a:lin ang="5400000" scaled="1"/>
                    <a:tileRect/>
                  </a:gradFill>
                </a:ln>
                <a:effectLst>
                  <a:outerShdw blurRad="50800" dist="165100" dir="5400000" algn="t" rotWithShape="0">
                    <a:srgbClr val="84A9AC">
                      <a:alpha val="2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1" name="文本框 120">
                  <a:extLst>
                    <a:ext uri="{FF2B5EF4-FFF2-40B4-BE49-F238E27FC236}">
                      <a16:creationId xmlns:a16="http://schemas.microsoft.com/office/drawing/2014/main" xmlns="" id="{CE518EB6-BB19-4553-ABCC-CB902132F67D}"/>
                    </a:ext>
                  </a:extLst>
                </p:cNvPr>
                <p:cNvSpPr txBox="1"/>
                <p:nvPr/>
              </p:nvSpPr>
              <p:spPr>
                <a:xfrm>
                  <a:off x="2407176" y="756922"/>
                  <a:ext cx="1410643" cy="86177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zh-CN" altLang="en-US" sz="2800" dirty="0">
                      <a:gradFill flip="none" rotWithShape="1">
                        <a:gsLst>
                          <a:gs pos="50000">
                            <a:srgbClr val="55E3D6"/>
                          </a:gs>
                          <a:gs pos="0">
                            <a:srgbClr val="45C0CC"/>
                          </a:gs>
                          <a:gs pos="100000">
                            <a:srgbClr val="4ADCAF"/>
                          </a:gs>
                        </a:gsLst>
                        <a:lin ang="13500000" scaled="1"/>
                        <a:tileRect/>
                      </a:gradFill>
                      <a:latin typeface="+mj-ea"/>
                      <a:ea typeface="+mj-ea"/>
                    </a:rPr>
                    <a:t>巨屏投影</a:t>
                  </a:r>
                  <a:endParaRPr lang="en-US" altLang="zh-CN" sz="2800" dirty="0">
                    <a:gradFill flip="none" rotWithShape="1">
                      <a:gsLst>
                        <a:gs pos="50000">
                          <a:srgbClr val="55E3D6"/>
                        </a:gs>
                        <a:gs pos="0">
                          <a:srgbClr val="45C0CC"/>
                        </a:gs>
                        <a:gs pos="100000">
                          <a:srgbClr val="4ADCAF"/>
                        </a:gs>
                      </a:gsLst>
                      <a:lin ang="13500000" scaled="1"/>
                      <a:tileRect/>
                    </a:gradFill>
                    <a:latin typeface="+mj-ea"/>
                    <a:ea typeface="+mj-ea"/>
                  </a:endParaRPr>
                </a:p>
                <a:p>
                  <a:pPr algn="ctr"/>
                  <a:r>
                    <a:rPr lang="zh-CN" altLang="en-US" sz="2800" dirty="0">
                      <a:gradFill flip="none" rotWithShape="1">
                        <a:gsLst>
                          <a:gs pos="50000">
                            <a:srgbClr val="55E3D6"/>
                          </a:gs>
                          <a:gs pos="0">
                            <a:srgbClr val="45C0CC"/>
                          </a:gs>
                          <a:gs pos="100000">
                            <a:srgbClr val="4ADCAF"/>
                          </a:gs>
                        </a:gsLst>
                        <a:lin ang="13500000" scaled="1"/>
                        <a:tileRect/>
                      </a:gradFill>
                      <a:latin typeface="+mj-ea"/>
                      <a:ea typeface="+mj-ea"/>
                    </a:rPr>
                    <a:t>无惧场景</a:t>
                  </a:r>
                </a:p>
              </p:txBody>
            </p:sp>
            <p:sp>
              <p:nvSpPr>
                <p:cNvPr id="122" name="文本框 121">
                  <a:extLst>
                    <a:ext uri="{FF2B5EF4-FFF2-40B4-BE49-F238E27FC236}">
                      <a16:creationId xmlns:a16="http://schemas.microsoft.com/office/drawing/2014/main" xmlns="" id="{5165B61D-164D-4FDC-A393-4BB63B05BEAE}"/>
                    </a:ext>
                  </a:extLst>
                </p:cNvPr>
                <p:cNvSpPr txBox="1"/>
                <p:nvPr/>
              </p:nvSpPr>
              <p:spPr>
                <a:xfrm>
                  <a:off x="2190771" y="1661486"/>
                  <a:ext cx="1843453" cy="33477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6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ea"/>
                    </a:rPr>
                    <a:t>1.3</a:t>
                  </a:r>
                  <a:r>
                    <a:rPr lang="zh-CN" altLang="en-US" sz="16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ea"/>
                    </a:rPr>
                    <a:t>倍变焦 </a:t>
                  </a:r>
                  <a:r>
                    <a:rPr lang="en-US" altLang="zh-CN" sz="16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ea"/>
                    </a:rPr>
                    <a:t>60-180</a:t>
                  </a:r>
                  <a:r>
                    <a:rPr lang="zh-CN" altLang="en-US" sz="16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ea"/>
                    </a:rPr>
                    <a:t>时</a:t>
                  </a:r>
                </a:p>
              </p:txBody>
            </p:sp>
          </p:grp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xmlns="" id="{C0FEA2C5-1371-4DEC-ACC7-52835D2191E0}"/>
                  </a:ext>
                </a:extLst>
              </p:cNvPr>
              <p:cNvSpPr/>
              <p:nvPr/>
            </p:nvSpPr>
            <p:spPr>
              <a:xfrm>
                <a:off x="10601696" y="3319063"/>
                <a:ext cx="958108" cy="903765"/>
              </a:xfrm>
              <a:custGeom>
                <a:avLst/>
                <a:gdLst>
                  <a:gd name="connsiteX0" fmla="*/ 729149 w 1801706"/>
                  <a:gd name="connsiteY0" fmla="*/ 1023000 h 1801708"/>
                  <a:gd name="connsiteX1" fmla="*/ 762677 w 1801706"/>
                  <a:gd name="connsiteY1" fmla="*/ 1036773 h 1801708"/>
                  <a:gd name="connsiteX2" fmla="*/ 762902 w 1801706"/>
                  <a:gd name="connsiteY2" fmla="*/ 1103828 h 1801708"/>
                  <a:gd name="connsiteX3" fmla="*/ 421934 w 1801706"/>
                  <a:gd name="connsiteY3" fmla="*/ 1446559 h 1801708"/>
                  <a:gd name="connsiteX4" fmla="*/ 593117 w 1801706"/>
                  <a:gd name="connsiteY4" fmla="*/ 1446559 h 1801708"/>
                  <a:gd name="connsiteX5" fmla="*/ 640532 w 1801706"/>
                  <a:gd name="connsiteY5" fmla="*/ 1493974 h 1801708"/>
                  <a:gd name="connsiteX6" fmla="*/ 593117 w 1801706"/>
                  <a:gd name="connsiteY6" fmla="*/ 1541386 h 1801708"/>
                  <a:gd name="connsiteX7" fmla="*/ 308638 w 1801706"/>
                  <a:gd name="connsiteY7" fmla="*/ 1541386 h 1801708"/>
                  <a:gd name="connsiteX8" fmla="*/ 261225 w 1801706"/>
                  <a:gd name="connsiteY8" fmla="*/ 1493974 h 1801708"/>
                  <a:gd name="connsiteX9" fmla="*/ 261225 w 1801706"/>
                  <a:gd name="connsiteY9" fmla="*/ 1493974 h 1801708"/>
                  <a:gd name="connsiteX10" fmla="*/ 261225 w 1801706"/>
                  <a:gd name="connsiteY10" fmla="*/ 1493973 h 1801708"/>
                  <a:gd name="connsiteX11" fmla="*/ 261225 w 1801706"/>
                  <a:gd name="connsiteY11" fmla="*/ 1209492 h 1801708"/>
                  <a:gd name="connsiteX12" fmla="*/ 308638 w 1801706"/>
                  <a:gd name="connsiteY12" fmla="*/ 1162079 h 1801708"/>
                  <a:gd name="connsiteX13" fmla="*/ 356051 w 1801706"/>
                  <a:gd name="connsiteY13" fmla="*/ 1209492 h 1801708"/>
                  <a:gd name="connsiteX14" fmla="*/ 356051 w 1801706"/>
                  <a:gd name="connsiteY14" fmla="*/ 1378319 h 1801708"/>
                  <a:gd name="connsiteX15" fmla="*/ 695620 w 1801706"/>
                  <a:gd name="connsiteY15" fmla="*/ 1036998 h 1801708"/>
                  <a:gd name="connsiteX16" fmla="*/ 729149 w 1801706"/>
                  <a:gd name="connsiteY16" fmla="*/ 1023000 h 1801708"/>
                  <a:gd name="connsiteX17" fmla="*/ 1084409 w 1801706"/>
                  <a:gd name="connsiteY17" fmla="*/ 764485 h 1801708"/>
                  <a:gd name="connsiteX18" fmla="*/ 1084410 w 1801706"/>
                  <a:gd name="connsiteY18" fmla="*/ 764485 h 1801708"/>
                  <a:gd name="connsiteX19" fmla="*/ 1084408 w 1801706"/>
                  <a:gd name="connsiteY19" fmla="*/ 764485 h 1801708"/>
                  <a:gd name="connsiteX20" fmla="*/ 1207007 w 1801706"/>
                  <a:gd name="connsiteY20" fmla="*/ 263710 h 1801708"/>
                  <a:gd name="connsiteX21" fmla="*/ 1491488 w 1801706"/>
                  <a:gd name="connsiteY21" fmla="*/ 263710 h 1801708"/>
                  <a:gd name="connsiteX22" fmla="*/ 1491489 w 1801706"/>
                  <a:gd name="connsiteY22" fmla="*/ 263710 h 1801708"/>
                  <a:gd name="connsiteX23" fmla="*/ 1491489 w 1801706"/>
                  <a:gd name="connsiteY23" fmla="*/ 263710 h 1801708"/>
                  <a:gd name="connsiteX24" fmla="*/ 1538901 w 1801706"/>
                  <a:gd name="connsiteY24" fmla="*/ 311123 h 1801708"/>
                  <a:gd name="connsiteX25" fmla="*/ 1538901 w 1801706"/>
                  <a:gd name="connsiteY25" fmla="*/ 595602 h 1801708"/>
                  <a:gd name="connsiteX26" fmla="*/ 1491489 w 1801706"/>
                  <a:gd name="connsiteY26" fmla="*/ 643015 h 1801708"/>
                  <a:gd name="connsiteX27" fmla="*/ 1444074 w 1801706"/>
                  <a:gd name="connsiteY27" fmla="*/ 595602 h 1801708"/>
                  <a:gd name="connsiteX28" fmla="*/ 1444074 w 1801706"/>
                  <a:gd name="connsiteY28" fmla="*/ 422781 h 1801708"/>
                  <a:gd name="connsiteX29" fmla="*/ 1118049 w 1801706"/>
                  <a:gd name="connsiteY29" fmla="*/ 750486 h 1801708"/>
                  <a:gd name="connsiteX30" fmla="*/ 1084409 w 1801706"/>
                  <a:gd name="connsiteY30" fmla="*/ 764485 h 1801708"/>
                  <a:gd name="connsiteX31" fmla="*/ 1050994 w 1801706"/>
                  <a:gd name="connsiteY31" fmla="*/ 750713 h 1801708"/>
                  <a:gd name="connsiteX32" fmla="*/ 1050769 w 1801706"/>
                  <a:gd name="connsiteY32" fmla="*/ 683656 h 1801708"/>
                  <a:gd name="connsiteX33" fmla="*/ 1374220 w 1801706"/>
                  <a:gd name="connsiteY33" fmla="*/ 358536 h 1801708"/>
                  <a:gd name="connsiteX34" fmla="*/ 1207007 w 1801706"/>
                  <a:gd name="connsiteY34" fmla="*/ 358536 h 1801708"/>
                  <a:gd name="connsiteX35" fmla="*/ 1159594 w 1801706"/>
                  <a:gd name="connsiteY35" fmla="*/ 311123 h 1801708"/>
                  <a:gd name="connsiteX36" fmla="*/ 1207007 w 1801706"/>
                  <a:gd name="connsiteY36" fmla="*/ 263710 h 1801708"/>
                  <a:gd name="connsiteX37" fmla="*/ 237066 w 1801706"/>
                  <a:gd name="connsiteY37" fmla="*/ 94828 h 1801708"/>
                  <a:gd name="connsiteX38" fmla="*/ 94826 w 1801706"/>
                  <a:gd name="connsiteY38" fmla="*/ 237068 h 1801708"/>
                  <a:gd name="connsiteX39" fmla="*/ 94826 w 1801706"/>
                  <a:gd name="connsiteY39" fmla="*/ 1564641 h 1801708"/>
                  <a:gd name="connsiteX40" fmla="*/ 237066 w 1801706"/>
                  <a:gd name="connsiteY40" fmla="*/ 1706882 h 1801708"/>
                  <a:gd name="connsiteX41" fmla="*/ 1564639 w 1801706"/>
                  <a:gd name="connsiteY41" fmla="*/ 1706882 h 1801708"/>
                  <a:gd name="connsiteX42" fmla="*/ 1706880 w 1801706"/>
                  <a:gd name="connsiteY42" fmla="*/ 1564641 h 1801708"/>
                  <a:gd name="connsiteX43" fmla="*/ 1706880 w 1801706"/>
                  <a:gd name="connsiteY43" fmla="*/ 237068 h 1801708"/>
                  <a:gd name="connsiteX44" fmla="*/ 1564639 w 1801706"/>
                  <a:gd name="connsiteY44" fmla="*/ 94828 h 1801708"/>
                  <a:gd name="connsiteX45" fmla="*/ 237065 w 1801706"/>
                  <a:gd name="connsiteY45" fmla="*/ 0 h 1801708"/>
                  <a:gd name="connsiteX46" fmla="*/ 1564639 w 1801706"/>
                  <a:gd name="connsiteY46" fmla="*/ 0 h 1801708"/>
                  <a:gd name="connsiteX47" fmla="*/ 1801706 w 1801706"/>
                  <a:gd name="connsiteY47" fmla="*/ 237065 h 1801708"/>
                  <a:gd name="connsiteX48" fmla="*/ 1801706 w 1801706"/>
                  <a:gd name="connsiteY48" fmla="*/ 1564639 h 1801708"/>
                  <a:gd name="connsiteX49" fmla="*/ 1564641 w 1801706"/>
                  <a:gd name="connsiteY49" fmla="*/ 1801706 h 1801708"/>
                  <a:gd name="connsiteX50" fmla="*/ 1564639 w 1801706"/>
                  <a:gd name="connsiteY50" fmla="*/ 1801708 h 1801708"/>
                  <a:gd name="connsiteX51" fmla="*/ 237066 w 1801706"/>
                  <a:gd name="connsiteY51" fmla="*/ 1801708 h 1801708"/>
                  <a:gd name="connsiteX52" fmla="*/ 0 w 1801706"/>
                  <a:gd name="connsiteY52" fmla="*/ 1564643 h 1801708"/>
                  <a:gd name="connsiteX53" fmla="*/ 0 w 1801706"/>
                  <a:gd name="connsiteY53" fmla="*/ 237066 h 1801708"/>
                  <a:gd name="connsiteX54" fmla="*/ 237065 w 1801706"/>
                  <a:gd name="connsiteY54" fmla="*/ 0 h 180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1801706" h="1801708">
                    <a:moveTo>
                      <a:pt x="729149" y="1023000"/>
                    </a:moveTo>
                    <a:cubicBezTo>
                      <a:pt x="741284" y="1022944"/>
                      <a:pt x="753420" y="1027516"/>
                      <a:pt x="762677" y="1036773"/>
                    </a:cubicBezTo>
                    <a:cubicBezTo>
                      <a:pt x="781191" y="1055286"/>
                      <a:pt x="781416" y="1085315"/>
                      <a:pt x="762902" y="1103828"/>
                    </a:cubicBezTo>
                    <a:lnTo>
                      <a:pt x="421934" y="1446559"/>
                    </a:lnTo>
                    <a:lnTo>
                      <a:pt x="593117" y="1446559"/>
                    </a:lnTo>
                    <a:cubicBezTo>
                      <a:pt x="619307" y="1446559"/>
                      <a:pt x="640532" y="1467782"/>
                      <a:pt x="640532" y="1493974"/>
                    </a:cubicBezTo>
                    <a:cubicBezTo>
                      <a:pt x="640532" y="1520165"/>
                      <a:pt x="619307" y="1541386"/>
                      <a:pt x="593117" y="1541386"/>
                    </a:cubicBezTo>
                    <a:lnTo>
                      <a:pt x="308638" y="1541386"/>
                    </a:lnTo>
                    <a:cubicBezTo>
                      <a:pt x="282448" y="1541386"/>
                      <a:pt x="261225" y="1520164"/>
                      <a:pt x="261225" y="1493974"/>
                    </a:cubicBezTo>
                    <a:lnTo>
                      <a:pt x="261225" y="1493974"/>
                    </a:lnTo>
                    <a:lnTo>
                      <a:pt x="261225" y="1493973"/>
                    </a:lnTo>
                    <a:lnTo>
                      <a:pt x="261225" y="1209492"/>
                    </a:lnTo>
                    <a:cubicBezTo>
                      <a:pt x="261225" y="1183302"/>
                      <a:pt x="282448" y="1162079"/>
                      <a:pt x="308638" y="1162079"/>
                    </a:cubicBezTo>
                    <a:cubicBezTo>
                      <a:pt x="334828" y="1162079"/>
                      <a:pt x="356051" y="1183302"/>
                      <a:pt x="356051" y="1209492"/>
                    </a:cubicBezTo>
                    <a:lnTo>
                      <a:pt x="356051" y="1378319"/>
                    </a:lnTo>
                    <a:lnTo>
                      <a:pt x="695620" y="1036998"/>
                    </a:lnTo>
                    <a:cubicBezTo>
                      <a:pt x="704878" y="1027741"/>
                      <a:pt x="717013" y="1023056"/>
                      <a:pt x="729149" y="1023000"/>
                    </a:cubicBezTo>
                    <a:close/>
                    <a:moveTo>
                      <a:pt x="1084409" y="764485"/>
                    </a:moveTo>
                    <a:lnTo>
                      <a:pt x="1084410" y="764485"/>
                    </a:lnTo>
                    <a:lnTo>
                      <a:pt x="1084408" y="764485"/>
                    </a:lnTo>
                    <a:close/>
                    <a:moveTo>
                      <a:pt x="1207007" y="263710"/>
                    </a:moveTo>
                    <a:lnTo>
                      <a:pt x="1491488" y="263710"/>
                    </a:lnTo>
                    <a:lnTo>
                      <a:pt x="1491489" y="263710"/>
                    </a:lnTo>
                    <a:lnTo>
                      <a:pt x="1491489" y="263710"/>
                    </a:lnTo>
                    <a:cubicBezTo>
                      <a:pt x="1517680" y="263710"/>
                      <a:pt x="1538901" y="284933"/>
                      <a:pt x="1538901" y="311123"/>
                    </a:cubicBezTo>
                    <a:lnTo>
                      <a:pt x="1538901" y="595602"/>
                    </a:lnTo>
                    <a:cubicBezTo>
                      <a:pt x="1538901" y="621792"/>
                      <a:pt x="1517679" y="643015"/>
                      <a:pt x="1491489" y="643015"/>
                    </a:cubicBezTo>
                    <a:cubicBezTo>
                      <a:pt x="1465297" y="643015"/>
                      <a:pt x="1444074" y="621792"/>
                      <a:pt x="1444074" y="595602"/>
                    </a:cubicBezTo>
                    <a:lnTo>
                      <a:pt x="1444074" y="422781"/>
                    </a:lnTo>
                    <a:lnTo>
                      <a:pt x="1118049" y="750486"/>
                    </a:lnTo>
                    <a:lnTo>
                      <a:pt x="1084409" y="764485"/>
                    </a:lnTo>
                    <a:lnTo>
                      <a:pt x="1050994" y="750713"/>
                    </a:lnTo>
                    <a:cubicBezTo>
                      <a:pt x="1032482" y="732198"/>
                      <a:pt x="1032255" y="702170"/>
                      <a:pt x="1050769" y="683656"/>
                    </a:cubicBezTo>
                    <a:lnTo>
                      <a:pt x="1374220" y="358536"/>
                    </a:lnTo>
                    <a:lnTo>
                      <a:pt x="1207007" y="358536"/>
                    </a:lnTo>
                    <a:cubicBezTo>
                      <a:pt x="1180817" y="358536"/>
                      <a:pt x="1159594" y="337313"/>
                      <a:pt x="1159594" y="311123"/>
                    </a:cubicBezTo>
                    <a:cubicBezTo>
                      <a:pt x="1159594" y="284933"/>
                      <a:pt x="1180817" y="263710"/>
                      <a:pt x="1207007" y="263710"/>
                    </a:cubicBezTo>
                    <a:close/>
                    <a:moveTo>
                      <a:pt x="237066" y="94828"/>
                    </a:moveTo>
                    <a:cubicBezTo>
                      <a:pt x="158721" y="94828"/>
                      <a:pt x="94826" y="158723"/>
                      <a:pt x="94826" y="237068"/>
                    </a:cubicBezTo>
                    <a:lnTo>
                      <a:pt x="94826" y="1564641"/>
                    </a:lnTo>
                    <a:cubicBezTo>
                      <a:pt x="94826" y="1642986"/>
                      <a:pt x="158721" y="1706882"/>
                      <a:pt x="237066" y="1706882"/>
                    </a:cubicBezTo>
                    <a:lnTo>
                      <a:pt x="1564639" y="1706882"/>
                    </a:lnTo>
                    <a:cubicBezTo>
                      <a:pt x="1642984" y="1706882"/>
                      <a:pt x="1706880" y="1642986"/>
                      <a:pt x="1706880" y="1564641"/>
                    </a:cubicBezTo>
                    <a:lnTo>
                      <a:pt x="1706880" y="237068"/>
                    </a:lnTo>
                    <a:cubicBezTo>
                      <a:pt x="1706880" y="158723"/>
                      <a:pt x="1642984" y="94828"/>
                      <a:pt x="1564639" y="94828"/>
                    </a:cubicBezTo>
                    <a:close/>
                    <a:moveTo>
                      <a:pt x="237065" y="0"/>
                    </a:moveTo>
                    <a:lnTo>
                      <a:pt x="1564639" y="0"/>
                    </a:lnTo>
                    <a:cubicBezTo>
                      <a:pt x="1695366" y="0"/>
                      <a:pt x="1801706" y="106341"/>
                      <a:pt x="1801706" y="237065"/>
                    </a:cubicBezTo>
                    <a:lnTo>
                      <a:pt x="1801706" y="1564639"/>
                    </a:lnTo>
                    <a:cubicBezTo>
                      <a:pt x="1801706" y="1695366"/>
                      <a:pt x="1695364" y="1801706"/>
                      <a:pt x="1564641" y="1801706"/>
                    </a:cubicBezTo>
                    <a:lnTo>
                      <a:pt x="1564639" y="1801708"/>
                    </a:lnTo>
                    <a:lnTo>
                      <a:pt x="237066" y="1801708"/>
                    </a:lnTo>
                    <a:cubicBezTo>
                      <a:pt x="106340" y="1801708"/>
                      <a:pt x="0" y="1695366"/>
                      <a:pt x="0" y="1564643"/>
                    </a:cubicBezTo>
                    <a:lnTo>
                      <a:pt x="0" y="237066"/>
                    </a:lnTo>
                    <a:cubicBezTo>
                      <a:pt x="0" y="106340"/>
                      <a:pt x="106341" y="0"/>
                      <a:pt x="237065" y="0"/>
                    </a:cubicBezTo>
                    <a:close/>
                  </a:path>
                </a:pathLst>
              </a:custGeom>
              <a:solidFill>
                <a:srgbClr val="4ADCB4">
                  <a:alpha val="23000"/>
                </a:srgbClr>
              </a:solidFill>
              <a:ln w="83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prstClr val="black"/>
                  </a:solidFill>
                  <a:latin typeface="DINPro-Medium"/>
                  <a:ea typeface="阿里巴巴普惠体 R"/>
                </a:endParaRPr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7E2069BE-89D8-46D1-9F9B-8B8BB0C8EC7E}"/>
                </a:ext>
              </a:extLst>
            </p:cNvPr>
            <p:cNvGrpSpPr/>
            <p:nvPr/>
          </p:nvGrpSpPr>
          <p:grpSpPr>
            <a:xfrm>
              <a:off x="8166796" y="1187077"/>
              <a:ext cx="1847548" cy="3902962"/>
              <a:chOff x="8166796" y="1187077"/>
              <a:chExt cx="1847548" cy="3902962"/>
            </a:xfrm>
            <a:scene3d>
              <a:camera prst="perspectiveBelow" fov="3900000">
                <a:rot lat="1200000" lon="0" rev="21240000"/>
              </a:camera>
              <a:lightRig rig="threePt" dir="t"/>
            </a:scene3d>
          </p:grpSpPr>
          <p:grpSp>
            <p:nvGrpSpPr>
              <p:cNvPr id="114" name="组合 113">
                <a:extLst>
                  <a:ext uri="{FF2B5EF4-FFF2-40B4-BE49-F238E27FC236}">
                    <a16:creationId xmlns:a16="http://schemas.microsoft.com/office/drawing/2014/main" xmlns="" id="{978E5522-7DD8-4A5E-B4B9-DA38222C5191}"/>
                  </a:ext>
                </a:extLst>
              </p:cNvPr>
              <p:cNvGrpSpPr/>
              <p:nvPr/>
            </p:nvGrpSpPr>
            <p:grpSpPr>
              <a:xfrm>
                <a:off x="8166796" y="1187077"/>
                <a:ext cx="1847548" cy="3902962"/>
                <a:chOff x="2188723" y="539566"/>
                <a:chExt cx="1847548" cy="3902962"/>
              </a:xfrm>
              <a:effectLst>
                <a:outerShdw blurRad="50800" dist="127000" dir="16200000" rotWithShape="0">
                  <a:srgbClr val="576469">
                    <a:alpha val="14000"/>
                  </a:srgbClr>
                </a:outerShdw>
              </a:effectLst>
            </p:grpSpPr>
            <p:sp>
              <p:nvSpPr>
                <p:cNvPr id="115" name="矩形 114">
                  <a:extLst>
                    <a:ext uri="{FF2B5EF4-FFF2-40B4-BE49-F238E27FC236}">
                      <a16:creationId xmlns:a16="http://schemas.microsoft.com/office/drawing/2014/main" xmlns="" id="{CDAC69F3-1FE7-4461-B308-1EE912AF97FB}"/>
                    </a:ext>
                  </a:extLst>
                </p:cNvPr>
                <p:cNvSpPr/>
                <p:nvPr/>
              </p:nvSpPr>
              <p:spPr>
                <a:xfrm>
                  <a:off x="2188723" y="539566"/>
                  <a:ext cx="1847548" cy="3902962"/>
                </a:xfrm>
                <a:prstGeom prst="rect">
                  <a:avLst/>
                </a:prstGeom>
                <a:gradFill flip="none" rotWithShape="1">
                  <a:gsLst>
                    <a:gs pos="100000">
                      <a:srgbClr val="EBF2F5">
                        <a:alpha val="0"/>
                      </a:srgbClr>
                    </a:gs>
                    <a:gs pos="46000">
                      <a:srgbClr val="E7EFEF"/>
                    </a:gs>
                    <a:gs pos="0">
                      <a:srgbClr val="F2F6F6"/>
                    </a:gs>
                  </a:gsLst>
                  <a:lin ang="5400000" scaled="1"/>
                  <a:tileRect/>
                </a:gradFill>
                <a:ln w="25400">
                  <a:gradFill flip="none" rotWithShape="1">
                    <a:gsLst>
                      <a:gs pos="37000">
                        <a:srgbClr val="45C0CC"/>
                      </a:gs>
                      <a:gs pos="100000">
                        <a:srgbClr val="55E3D9">
                          <a:alpha val="0"/>
                        </a:srgbClr>
                      </a:gs>
                      <a:gs pos="2000">
                        <a:srgbClr val="4ADCB4"/>
                      </a:gs>
                    </a:gsLst>
                    <a:lin ang="5400000" scaled="1"/>
                    <a:tileRect/>
                  </a:gradFill>
                </a:ln>
                <a:effectLst>
                  <a:outerShdw blurRad="50800" dist="165100" dir="5400000" algn="t" rotWithShape="0">
                    <a:srgbClr val="84A9AC">
                      <a:alpha val="2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16" name="文本框 115">
                  <a:extLst>
                    <a:ext uri="{FF2B5EF4-FFF2-40B4-BE49-F238E27FC236}">
                      <a16:creationId xmlns:a16="http://schemas.microsoft.com/office/drawing/2014/main" xmlns="" id="{5BE178E2-2133-4F4C-8509-FF91955F5CEA}"/>
                    </a:ext>
                  </a:extLst>
                </p:cNvPr>
                <p:cNvSpPr txBox="1"/>
                <p:nvPr/>
              </p:nvSpPr>
              <p:spPr>
                <a:xfrm>
                  <a:off x="2407176" y="756922"/>
                  <a:ext cx="1410643" cy="86177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zh-CN" altLang="en-US" sz="2800" dirty="0">
                      <a:gradFill flip="none" rotWithShape="1">
                        <a:gsLst>
                          <a:gs pos="50000">
                            <a:srgbClr val="55E3D6"/>
                          </a:gs>
                          <a:gs pos="0">
                            <a:srgbClr val="45C0CC"/>
                          </a:gs>
                          <a:gs pos="100000">
                            <a:srgbClr val="4ADCAF"/>
                          </a:gs>
                        </a:gsLst>
                        <a:lin ang="13500000" scaled="1"/>
                        <a:tileRect/>
                      </a:gradFill>
                      <a:latin typeface="+mj-ea"/>
                      <a:ea typeface="+mj-ea"/>
                    </a:rPr>
                    <a:t>智能系统</a:t>
                  </a:r>
                  <a:endParaRPr lang="en-US" altLang="zh-CN" sz="2800" dirty="0">
                    <a:gradFill flip="none" rotWithShape="1">
                      <a:gsLst>
                        <a:gs pos="50000">
                          <a:srgbClr val="55E3D6"/>
                        </a:gs>
                        <a:gs pos="0">
                          <a:srgbClr val="45C0CC"/>
                        </a:gs>
                        <a:gs pos="100000">
                          <a:srgbClr val="4ADCAF"/>
                        </a:gs>
                      </a:gsLst>
                      <a:lin ang="13500000" scaled="1"/>
                      <a:tileRect/>
                    </a:gradFill>
                    <a:latin typeface="+mj-ea"/>
                    <a:ea typeface="+mj-ea"/>
                  </a:endParaRPr>
                </a:p>
                <a:p>
                  <a:pPr algn="ctr"/>
                  <a:r>
                    <a:rPr lang="zh-CN" altLang="en-US" sz="2800" dirty="0">
                      <a:gradFill flip="none" rotWithShape="1">
                        <a:gsLst>
                          <a:gs pos="50000">
                            <a:srgbClr val="55E3D6"/>
                          </a:gs>
                          <a:gs pos="0">
                            <a:srgbClr val="45C0CC"/>
                          </a:gs>
                          <a:gs pos="100000">
                            <a:srgbClr val="4ADCAF"/>
                          </a:gs>
                        </a:gsLst>
                        <a:lin ang="13500000" scaled="1"/>
                        <a:tileRect/>
                      </a:gradFill>
                      <a:latin typeface="+mj-ea"/>
                      <a:ea typeface="+mj-ea"/>
                    </a:rPr>
                    <a:t>无惧兼容</a:t>
                  </a:r>
                </a:p>
              </p:txBody>
            </p:sp>
            <p:sp>
              <p:nvSpPr>
                <p:cNvPr id="117" name="文本框 116">
                  <a:extLst>
                    <a:ext uri="{FF2B5EF4-FFF2-40B4-BE49-F238E27FC236}">
                      <a16:creationId xmlns:a16="http://schemas.microsoft.com/office/drawing/2014/main" xmlns="" id="{54C85963-BE35-4E17-9E15-C4DE89B10BB5}"/>
                    </a:ext>
                  </a:extLst>
                </p:cNvPr>
                <p:cNvSpPr txBox="1"/>
                <p:nvPr/>
              </p:nvSpPr>
              <p:spPr>
                <a:xfrm>
                  <a:off x="2304584" y="1661486"/>
                  <a:ext cx="1615827" cy="33477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6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ea"/>
                    </a:rPr>
                    <a:t>海量内存随心下载</a:t>
                  </a:r>
                </a:p>
              </p:txBody>
            </p:sp>
          </p:grpSp>
          <p:sp>
            <p:nvSpPr>
              <p:cNvPr id="54" name="图形 188">
                <a:extLst>
                  <a:ext uri="{FF2B5EF4-FFF2-40B4-BE49-F238E27FC236}">
                    <a16:creationId xmlns:a16="http://schemas.microsoft.com/office/drawing/2014/main" xmlns="" id="{E15E22D5-80C9-4692-9BD8-5AA96931769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608516" y="2798649"/>
                <a:ext cx="964110" cy="1216796"/>
              </a:xfrm>
              <a:custGeom>
                <a:avLst/>
                <a:gdLst>
                  <a:gd name="connsiteX0" fmla="*/ 42863 w 1221105"/>
                  <a:gd name="connsiteY0" fmla="*/ 619125 h 1541145"/>
                  <a:gd name="connsiteX1" fmla="*/ 0 w 1221105"/>
                  <a:gd name="connsiteY1" fmla="*/ 661988 h 1541145"/>
                  <a:gd name="connsiteX2" fmla="*/ 0 w 1221105"/>
                  <a:gd name="connsiteY2" fmla="*/ 1165860 h 1541145"/>
                  <a:gd name="connsiteX3" fmla="*/ 42863 w 1221105"/>
                  <a:gd name="connsiteY3" fmla="*/ 1208723 h 1541145"/>
                  <a:gd name="connsiteX4" fmla="*/ 85725 w 1221105"/>
                  <a:gd name="connsiteY4" fmla="*/ 1165860 h 1541145"/>
                  <a:gd name="connsiteX5" fmla="*/ 85725 w 1221105"/>
                  <a:gd name="connsiteY5" fmla="*/ 661988 h 1541145"/>
                  <a:gd name="connsiteX6" fmla="*/ 42863 w 1221105"/>
                  <a:gd name="connsiteY6" fmla="*/ 619125 h 1541145"/>
                  <a:gd name="connsiteX7" fmla="*/ 1178243 w 1221105"/>
                  <a:gd name="connsiteY7" fmla="*/ 619125 h 1541145"/>
                  <a:gd name="connsiteX8" fmla="*/ 1135380 w 1221105"/>
                  <a:gd name="connsiteY8" fmla="*/ 661988 h 1541145"/>
                  <a:gd name="connsiteX9" fmla="*/ 1135380 w 1221105"/>
                  <a:gd name="connsiteY9" fmla="*/ 1165860 h 1541145"/>
                  <a:gd name="connsiteX10" fmla="*/ 1178243 w 1221105"/>
                  <a:gd name="connsiteY10" fmla="*/ 1208723 h 1541145"/>
                  <a:gd name="connsiteX11" fmla="*/ 1221105 w 1221105"/>
                  <a:gd name="connsiteY11" fmla="*/ 1165860 h 1541145"/>
                  <a:gd name="connsiteX12" fmla="*/ 1221105 w 1221105"/>
                  <a:gd name="connsiteY12" fmla="*/ 661988 h 1541145"/>
                  <a:gd name="connsiteX13" fmla="*/ 1178243 w 1221105"/>
                  <a:gd name="connsiteY13" fmla="*/ 619125 h 1541145"/>
                  <a:gd name="connsiteX14" fmla="*/ 149542 w 1221105"/>
                  <a:gd name="connsiteY14" fmla="*/ 560070 h 1541145"/>
                  <a:gd name="connsiteX15" fmla="*/ 1071563 w 1221105"/>
                  <a:gd name="connsiteY15" fmla="*/ 560070 h 1541145"/>
                  <a:gd name="connsiteX16" fmla="*/ 1074420 w 1221105"/>
                  <a:gd name="connsiteY16" fmla="*/ 543878 h 1541145"/>
                  <a:gd name="connsiteX17" fmla="*/ 1081088 w 1221105"/>
                  <a:gd name="connsiteY17" fmla="*/ 469583 h 1541145"/>
                  <a:gd name="connsiteX18" fmla="*/ 611505 w 1221105"/>
                  <a:gd name="connsiteY18" fmla="*/ 0 h 1541145"/>
                  <a:gd name="connsiteX19" fmla="*/ 140970 w 1221105"/>
                  <a:gd name="connsiteY19" fmla="*/ 470535 h 1541145"/>
                  <a:gd name="connsiteX20" fmla="*/ 147638 w 1221105"/>
                  <a:gd name="connsiteY20" fmla="*/ 544830 h 1541145"/>
                  <a:gd name="connsiteX21" fmla="*/ 149542 w 1221105"/>
                  <a:gd name="connsiteY21" fmla="*/ 560070 h 1541145"/>
                  <a:gd name="connsiteX22" fmla="*/ 225743 w 1221105"/>
                  <a:gd name="connsiteY22" fmla="*/ 470535 h 1541145"/>
                  <a:gd name="connsiteX23" fmla="*/ 610553 w 1221105"/>
                  <a:gd name="connsiteY23" fmla="*/ 85725 h 1541145"/>
                  <a:gd name="connsiteX24" fmla="*/ 995363 w 1221105"/>
                  <a:gd name="connsiteY24" fmla="*/ 470535 h 1541145"/>
                  <a:gd name="connsiteX25" fmla="*/ 995363 w 1221105"/>
                  <a:gd name="connsiteY25" fmla="*/ 475298 h 1541145"/>
                  <a:gd name="connsiteX26" fmla="*/ 225743 w 1221105"/>
                  <a:gd name="connsiteY26" fmla="*/ 475298 h 1541145"/>
                  <a:gd name="connsiteX27" fmla="*/ 225743 w 1221105"/>
                  <a:gd name="connsiteY27" fmla="*/ 470535 h 1541145"/>
                  <a:gd name="connsiteX28" fmla="*/ 140970 w 1221105"/>
                  <a:gd name="connsiteY28" fmla="*/ 1166813 h 1541145"/>
                  <a:gd name="connsiteX29" fmla="*/ 278130 w 1221105"/>
                  <a:gd name="connsiteY29" fmla="*/ 1303973 h 1541145"/>
                  <a:gd name="connsiteX30" fmla="*/ 425768 w 1221105"/>
                  <a:gd name="connsiteY30" fmla="*/ 1303973 h 1541145"/>
                  <a:gd name="connsiteX31" fmla="*/ 425768 w 1221105"/>
                  <a:gd name="connsiteY31" fmla="*/ 1498283 h 1541145"/>
                  <a:gd name="connsiteX32" fmla="*/ 468630 w 1221105"/>
                  <a:gd name="connsiteY32" fmla="*/ 1541145 h 1541145"/>
                  <a:gd name="connsiteX33" fmla="*/ 511493 w 1221105"/>
                  <a:gd name="connsiteY33" fmla="*/ 1498283 h 1541145"/>
                  <a:gd name="connsiteX34" fmla="*/ 511493 w 1221105"/>
                  <a:gd name="connsiteY34" fmla="*/ 1303973 h 1541145"/>
                  <a:gd name="connsiteX35" fmla="*/ 710565 w 1221105"/>
                  <a:gd name="connsiteY35" fmla="*/ 1303973 h 1541145"/>
                  <a:gd name="connsiteX36" fmla="*/ 710565 w 1221105"/>
                  <a:gd name="connsiteY36" fmla="*/ 1498283 h 1541145"/>
                  <a:gd name="connsiteX37" fmla="*/ 753428 w 1221105"/>
                  <a:gd name="connsiteY37" fmla="*/ 1541145 h 1541145"/>
                  <a:gd name="connsiteX38" fmla="*/ 796290 w 1221105"/>
                  <a:gd name="connsiteY38" fmla="*/ 1498283 h 1541145"/>
                  <a:gd name="connsiteX39" fmla="*/ 796290 w 1221105"/>
                  <a:gd name="connsiteY39" fmla="*/ 1303973 h 1541145"/>
                  <a:gd name="connsiteX40" fmla="*/ 943928 w 1221105"/>
                  <a:gd name="connsiteY40" fmla="*/ 1303973 h 1541145"/>
                  <a:gd name="connsiteX41" fmla="*/ 1082040 w 1221105"/>
                  <a:gd name="connsiteY41" fmla="*/ 1166813 h 1541145"/>
                  <a:gd name="connsiteX42" fmla="*/ 1082040 w 1221105"/>
                  <a:gd name="connsiteY42" fmla="*/ 620078 h 1541145"/>
                  <a:gd name="connsiteX43" fmla="*/ 140970 w 1221105"/>
                  <a:gd name="connsiteY43" fmla="*/ 620078 h 1541145"/>
                  <a:gd name="connsiteX44" fmla="*/ 140970 w 1221105"/>
                  <a:gd name="connsiteY44" fmla="*/ 1166813 h 1541145"/>
                  <a:gd name="connsiteX45" fmla="*/ 749618 w 1221105"/>
                  <a:gd name="connsiteY45" fmla="*/ 1219200 h 1541145"/>
                  <a:gd name="connsiteX46" fmla="*/ 475297 w 1221105"/>
                  <a:gd name="connsiteY46" fmla="*/ 1219200 h 1541145"/>
                  <a:gd name="connsiteX47" fmla="*/ 464820 w 1221105"/>
                  <a:gd name="connsiteY47" fmla="*/ 1219200 h 1541145"/>
                  <a:gd name="connsiteX48" fmla="*/ 278130 w 1221105"/>
                  <a:gd name="connsiteY48" fmla="*/ 1219200 h 1541145"/>
                  <a:gd name="connsiteX49" fmla="*/ 225743 w 1221105"/>
                  <a:gd name="connsiteY49" fmla="*/ 1166813 h 1541145"/>
                  <a:gd name="connsiteX50" fmla="*/ 225743 w 1221105"/>
                  <a:gd name="connsiteY50" fmla="*/ 704850 h 1541145"/>
                  <a:gd name="connsiteX51" fmla="*/ 995363 w 1221105"/>
                  <a:gd name="connsiteY51" fmla="*/ 704850 h 1541145"/>
                  <a:gd name="connsiteX52" fmla="*/ 995363 w 1221105"/>
                  <a:gd name="connsiteY52" fmla="*/ 1166813 h 1541145"/>
                  <a:gd name="connsiteX53" fmla="*/ 942975 w 1221105"/>
                  <a:gd name="connsiteY53" fmla="*/ 1219200 h 1541145"/>
                  <a:gd name="connsiteX54" fmla="*/ 753428 w 1221105"/>
                  <a:gd name="connsiteY54" fmla="*/ 1218248 h 1541145"/>
                  <a:gd name="connsiteX55" fmla="*/ 749618 w 1221105"/>
                  <a:gd name="connsiteY55" fmla="*/ 1219200 h 154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1221105" h="1541145">
                    <a:moveTo>
                      <a:pt x="42863" y="619125"/>
                    </a:moveTo>
                    <a:cubicBezTo>
                      <a:pt x="19050" y="619125"/>
                      <a:pt x="0" y="638175"/>
                      <a:pt x="0" y="661988"/>
                    </a:cubicBezTo>
                    <a:lnTo>
                      <a:pt x="0" y="1165860"/>
                    </a:lnTo>
                    <a:cubicBezTo>
                      <a:pt x="0" y="1189673"/>
                      <a:pt x="19050" y="1208723"/>
                      <a:pt x="42863" y="1208723"/>
                    </a:cubicBezTo>
                    <a:cubicBezTo>
                      <a:pt x="66675" y="1208723"/>
                      <a:pt x="85725" y="1189673"/>
                      <a:pt x="85725" y="1165860"/>
                    </a:cubicBezTo>
                    <a:lnTo>
                      <a:pt x="85725" y="661988"/>
                    </a:lnTo>
                    <a:cubicBezTo>
                      <a:pt x="85725" y="638175"/>
                      <a:pt x="66675" y="619125"/>
                      <a:pt x="42863" y="619125"/>
                    </a:cubicBezTo>
                    <a:close/>
                    <a:moveTo>
                      <a:pt x="1178243" y="619125"/>
                    </a:moveTo>
                    <a:cubicBezTo>
                      <a:pt x="1154430" y="619125"/>
                      <a:pt x="1135380" y="638175"/>
                      <a:pt x="1135380" y="661988"/>
                    </a:cubicBezTo>
                    <a:lnTo>
                      <a:pt x="1135380" y="1165860"/>
                    </a:lnTo>
                    <a:cubicBezTo>
                      <a:pt x="1135380" y="1189673"/>
                      <a:pt x="1154430" y="1208723"/>
                      <a:pt x="1178243" y="1208723"/>
                    </a:cubicBezTo>
                    <a:cubicBezTo>
                      <a:pt x="1202055" y="1208723"/>
                      <a:pt x="1221105" y="1189673"/>
                      <a:pt x="1221105" y="1165860"/>
                    </a:cubicBezTo>
                    <a:lnTo>
                      <a:pt x="1221105" y="661988"/>
                    </a:lnTo>
                    <a:cubicBezTo>
                      <a:pt x="1220153" y="638175"/>
                      <a:pt x="1201103" y="619125"/>
                      <a:pt x="1178243" y="619125"/>
                    </a:cubicBezTo>
                    <a:close/>
                    <a:moveTo>
                      <a:pt x="149542" y="560070"/>
                    </a:moveTo>
                    <a:lnTo>
                      <a:pt x="1071563" y="560070"/>
                    </a:lnTo>
                    <a:lnTo>
                      <a:pt x="1074420" y="543878"/>
                    </a:lnTo>
                    <a:cubicBezTo>
                      <a:pt x="1078230" y="517208"/>
                      <a:pt x="1081088" y="492443"/>
                      <a:pt x="1081088" y="469583"/>
                    </a:cubicBezTo>
                    <a:cubicBezTo>
                      <a:pt x="1081088" y="210503"/>
                      <a:pt x="870585" y="0"/>
                      <a:pt x="611505" y="0"/>
                    </a:cubicBezTo>
                    <a:cubicBezTo>
                      <a:pt x="352425" y="0"/>
                      <a:pt x="140970" y="211455"/>
                      <a:pt x="140970" y="470535"/>
                    </a:cubicBezTo>
                    <a:cubicBezTo>
                      <a:pt x="140970" y="493395"/>
                      <a:pt x="142875" y="517208"/>
                      <a:pt x="147638" y="544830"/>
                    </a:cubicBezTo>
                    <a:lnTo>
                      <a:pt x="149542" y="560070"/>
                    </a:lnTo>
                    <a:close/>
                    <a:moveTo>
                      <a:pt x="225743" y="470535"/>
                    </a:moveTo>
                    <a:cubicBezTo>
                      <a:pt x="225743" y="258128"/>
                      <a:pt x="398145" y="85725"/>
                      <a:pt x="610553" y="85725"/>
                    </a:cubicBezTo>
                    <a:cubicBezTo>
                      <a:pt x="822960" y="85725"/>
                      <a:pt x="995363" y="258128"/>
                      <a:pt x="995363" y="470535"/>
                    </a:cubicBezTo>
                    <a:lnTo>
                      <a:pt x="995363" y="475298"/>
                    </a:lnTo>
                    <a:lnTo>
                      <a:pt x="225743" y="475298"/>
                    </a:lnTo>
                    <a:lnTo>
                      <a:pt x="225743" y="470535"/>
                    </a:lnTo>
                    <a:close/>
                    <a:moveTo>
                      <a:pt x="140970" y="1166813"/>
                    </a:moveTo>
                    <a:cubicBezTo>
                      <a:pt x="140970" y="1243013"/>
                      <a:pt x="202883" y="1303973"/>
                      <a:pt x="278130" y="1303973"/>
                    </a:cubicBezTo>
                    <a:lnTo>
                      <a:pt x="425768" y="1303973"/>
                    </a:lnTo>
                    <a:lnTo>
                      <a:pt x="425768" y="1498283"/>
                    </a:lnTo>
                    <a:cubicBezTo>
                      <a:pt x="425768" y="1522095"/>
                      <a:pt x="444817" y="1541145"/>
                      <a:pt x="468630" y="1541145"/>
                    </a:cubicBezTo>
                    <a:cubicBezTo>
                      <a:pt x="492443" y="1541145"/>
                      <a:pt x="511493" y="1522095"/>
                      <a:pt x="511493" y="1498283"/>
                    </a:cubicBezTo>
                    <a:lnTo>
                      <a:pt x="511493" y="1303973"/>
                    </a:lnTo>
                    <a:lnTo>
                      <a:pt x="710565" y="1303973"/>
                    </a:lnTo>
                    <a:lnTo>
                      <a:pt x="710565" y="1498283"/>
                    </a:lnTo>
                    <a:cubicBezTo>
                      <a:pt x="710565" y="1522095"/>
                      <a:pt x="729615" y="1541145"/>
                      <a:pt x="753428" y="1541145"/>
                    </a:cubicBezTo>
                    <a:cubicBezTo>
                      <a:pt x="777240" y="1541145"/>
                      <a:pt x="796290" y="1522095"/>
                      <a:pt x="796290" y="1498283"/>
                    </a:cubicBezTo>
                    <a:lnTo>
                      <a:pt x="796290" y="1303973"/>
                    </a:lnTo>
                    <a:lnTo>
                      <a:pt x="943928" y="1303973"/>
                    </a:lnTo>
                    <a:cubicBezTo>
                      <a:pt x="1020127" y="1303973"/>
                      <a:pt x="1081088" y="1242060"/>
                      <a:pt x="1082040" y="1166813"/>
                    </a:cubicBezTo>
                    <a:lnTo>
                      <a:pt x="1082040" y="620078"/>
                    </a:lnTo>
                    <a:lnTo>
                      <a:pt x="140970" y="620078"/>
                    </a:lnTo>
                    <a:lnTo>
                      <a:pt x="140970" y="1166813"/>
                    </a:lnTo>
                    <a:close/>
                    <a:moveTo>
                      <a:pt x="749618" y="1219200"/>
                    </a:moveTo>
                    <a:lnTo>
                      <a:pt x="475297" y="1219200"/>
                    </a:lnTo>
                    <a:cubicBezTo>
                      <a:pt x="474345" y="1219200"/>
                      <a:pt x="471487" y="1218248"/>
                      <a:pt x="464820" y="1219200"/>
                    </a:cubicBezTo>
                    <a:lnTo>
                      <a:pt x="278130" y="1219200"/>
                    </a:lnTo>
                    <a:cubicBezTo>
                      <a:pt x="249555" y="1219200"/>
                      <a:pt x="225743" y="1195388"/>
                      <a:pt x="225743" y="1166813"/>
                    </a:cubicBezTo>
                    <a:lnTo>
                      <a:pt x="225743" y="704850"/>
                    </a:lnTo>
                    <a:lnTo>
                      <a:pt x="995363" y="704850"/>
                    </a:lnTo>
                    <a:lnTo>
                      <a:pt x="995363" y="1166813"/>
                    </a:lnTo>
                    <a:cubicBezTo>
                      <a:pt x="995363" y="1195388"/>
                      <a:pt x="971550" y="1219200"/>
                      <a:pt x="942975" y="1219200"/>
                    </a:cubicBezTo>
                    <a:lnTo>
                      <a:pt x="753428" y="1218248"/>
                    </a:lnTo>
                    <a:cubicBezTo>
                      <a:pt x="749618" y="1218248"/>
                      <a:pt x="747713" y="1219200"/>
                      <a:pt x="749618" y="1219200"/>
                    </a:cubicBezTo>
                    <a:close/>
                  </a:path>
                </a:pathLst>
              </a:custGeom>
              <a:solidFill>
                <a:srgbClr val="4ADCB4">
                  <a:alpha val="23000"/>
                </a:srgbClr>
              </a:solidFill>
              <a:ln w="83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prstClr val="black"/>
                  </a:solidFill>
                  <a:latin typeface="DINPro-Medium"/>
                  <a:ea typeface="阿里巴巴普惠体 R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038BDB98-7453-4F52-B732-FB0FA2D1E591}"/>
                </a:ext>
              </a:extLst>
            </p:cNvPr>
            <p:cNvGrpSpPr/>
            <p:nvPr/>
          </p:nvGrpSpPr>
          <p:grpSpPr>
            <a:xfrm>
              <a:off x="187476" y="1491366"/>
              <a:ext cx="1847548" cy="3902962"/>
              <a:chOff x="187476" y="1491366"/>
              <a:chExt cx="1847548" cy="3902962"/>
            </a:xfrm>
            <a:scene3d>
              <a:camera prst="perspectiveBelow" fov="3900000">
                <a:rot lat="1200000" lon="0" rev="600000"/>
              </a:camera>
              <a:lightRig rig="threePt" dir="t"/>
            </a:scene3d>
          </p:grpSpPr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xmlns="" id="{4F3C827B-C22E-4077-947F-03E9F679E6BB}"/>
                  </a:ext>
                </a:extLst>
              </p:cNvPr>
              <p:cNvGrpSpPr/>
              <p:nvPr/>
            </p:nvGrpSpPr>
            <p:grpSpPr>
              <a:xfrm>
                <a:off x="187476" y="1491366"/>
                <a:ext cx="1847548" cy="3902962"/>
                <a:chOff x="2188723" y="539566"/>
                <a:chExt cx="1847548" cy="3902962"/>
              </a:xfrm>
              <a:effectLst>
                <a:outerShdw blurRad="50800" dist="127000" dir="16200000" rotWithShape="0">
                  <a:srgbClr val="576469">
                    <a:alpha val="14000"/>
                  </a:srgbClr>
                </a:outerShdw>
              </a:effectLst>
            </p:grpSpPr>
            <p:sp>
              <p:nvSpPr>
                <p:cNvPr id="67" name="矩形 66">
                  <a:extLst>
                    <a:ext uri="{FF2B5EF4-FFF2-40B4-BE49-F238E27FC236}">
                      <a16:creationId xmlns:a16="http://schemas.microsoft.com/office/drawing/2014/main" xmlns="" id="{28D86777-F20F-47A2-B426-1F79374EBD0D}"/>
                    </a:ext>
                  </a:extLst>
                </p:cNvPr>
                <p:cNvSpPr/>
                <p:nvPr/>
              </p:nvSpPr>
              <p:spPr>
                <a:xfrm>
                  <a:off x="2188723" y="539566"/>
                  <a:ext cx="1847548" cy="3902962"/>
                </a:xfrm>
                <a:prstGeom prst="rect">
                  <a:avLst/>
                </a:prstGeom>
                <a:gradFill flip="none" rotWithShape="1">
                  <a:gsLst>
                    <a:gs pos="100000">
                      <a:srgbClr val="EBF2F5">
                        <a:alpha val="0"/>
                      </a:srgbClr>
                    </a:gs>
                    <a:gs pos="46000">
                      <a:srgbClr val="E7EFEF"/>
                    </a:gs>
                    <a:gs pos="0">
                      <a:srgbClr val="F2F6F6"/>
                    </a:gs>
                  </a:gsLst>
                  <a:lin ang="5400000" scaled="1"/>
                  <a:tileRect/>
                </a:gradFill>
                <a:ln w="25400">
                  <a:gradFill flip="none" rotWithShape="1">
                    <a:gsLst>
                      <a:gs pos="37000">
                        <a:srgbClr val="45C0CC"/>
                      </a:gs>
                      <a:gs pos="100000">
                        <a:srgbClr val="55E3D9">
                          <a:alpha val="0"/>
                        </a:srgbClr>
                      </a:gs>
                      <a:gs pos="2000">
                        <a:srgbClr val="4ADCB4"/>
                      </a:gs>
                    </a:gsLst>
                    <a:lin ang="5400000" scaled="1"/>
                    <a:tileRect/>
                  </a:gradFill>
                </a:ln>
                <a:effectLst>
                  <a:outerShdw blurRad="50800" dist="165100" dir="5400000" algn="t" rotWithShape="0">
                    <a:srgbClr val="84A9AC">
                      <a:alpha val="2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68" name="文本框 67">
                  <a:extLst>
                    <a:ext uri="{FF2B5EF4-FFF2-40B4-BE49-F238E27FC236}">
                      <a16:creationId xmlns:a16="http://schemas.microsoft.com/office/drawing/2014/main" xmlns="" id="{56FDE2EF-4C7F-42C1-860A-39A1B58D1DB9}"/>
                    </a:ext>
                  </a:extLst>
                </p:cNvPr>
                <p:cNvSpPr txBox="1"/>
                <p:nvPr/>
              </p:nvSpPr>
              <p:spPr>
                <a:xfrm>
                  <a:off x="2407176" y="756922"/>
                  <a:ext cx="1410643" cy="86177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zh-CN" altLang="en-US" sz="2800" dirty="0">
                      <a:gradFill flip="none" rotWithShape="1">
                        <a:gsLst>
                          <a:gs pos="50000">
                            <a:srgbClr val="55E3D6"/>
                          </a:gs>
                          <a:gs pos="0">
                            <a:srgbClr val="45C0CC"/>
                          </a:gs>
                          <a:gs pos="100000">
                            <a:srgbClr val="4ADCAF"/>
                          </a:gs>
                        </a:gsLst>
                        <a:lin ang="13500000" scaled="1"/>
                        <a:tileRect/>
                      </a:gradFill>
                      <a:latin typeface="+mj-ea"/>
                      <a:ea typeface="+mj-ea"/>
                    </a:rPr>
                    <a:t>白天直投</a:t>
                  </a:r>
                  <a:endParaRPr lang="en-US" altLang="zh-CN" sz="2800" dirty="0">
                    <a:gradFill flip="none" rotWithShape="1">
                      <a:gsLst>
                        <a:gs pos="50000">
                          <a:srgbClr val="55E3D6"/>
                        </a:gs>
                        <a:gs pos="0">
                          <a:srgbClr val="45C0CC"/>
                        </a:gs>
                        <a:gs pos="100000">
                          <a:srgbClr val="4ADCAF"/>
                        </a:gs>
                      </a:gsLst>
                      <a:lin ang="13500000" scaled="1"/>
                      <a:tileRect/>
                    </a:gradFill>
                    <a:latin typeface="+mj-ea"/>
                    <a:ea typeface="+mj-ea"/>
                  </a:endParaRPr>
                </a:p>
                <a:p>
                  <a:pPr algn="ctr"/>
                  <a:r>
                    <a:rPr lang="zh-CN" altLang="en-US" sz="2800" dirty="0">
                      <a:gradFill flip="none" rotWithShape="1">
                        <a:gsLst>
                          <a:gs pos="50000">
                            <a:srgbClr val="55E3D6"/>
                          </a:gs>
                          <a:gs pos="0">
                            <a:srgbClr val="45C0CC"/>
                          </a:gs>
                          <a:gs pos="100000">
                            <a:srgbClr val="4ADCAF"/>
                          </a:gs>
                        </a:gsLst>
                        <a:lin ang="13500000" scaled="1"/>
                        <a:tileRect/>
                      </a:gradFill>
                      <a:latin typeface="+mj-ea"/>
                      <a:ea typeface="+mj-ea"/>
                    </a:rPr>
                    <a:t>无惧阳光</a:t>
                  </a:r>
                </a:p>
              </p:txBody>
            </p:sp>
            <p:sp>
              <p:nvSpPr>
                <p:cNvPr id="69" name="文本框 68">
                  <a:extLst>
                    <a:ext uri="{FF2B5EF4-FFF2-40B4-BE49-F238E27FC236}">
                      <a16:creationId xmlns:a16="http://schemas.microsoft.com/office/drawing/2014/main" xmlns="" id="{B3474339-48F5-4FDE-8D8D-53C4F12BD707}"/>
                    </a:ext>
                  </a:extLst>
                </p:cNvPr>
                <p:cNvSpPr txBox="1"/>
                <p:nvPr/>
              </p:nvSpPr>
              <p:spPr>
                <a:xfrm>
                  <a:off x="2343858" y="1661486"/>
                  <a:ext cx="1537280" cy="33477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6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ea"/>
                    </a:rPr>
                    <a:t>4000 </a:t>
                  </a:r>
                  <a:r>
                    <a:rPr lang="zh-CN" altLang="en-US" sz="16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ea"/>
                    </a:rPr>
                    <a:t>流明高亮度</a:t>
                  </a:r>
                </a:p>
              </p:txBody>
            </p:sp>
          </p:grpSp>
          <p:sp>
            <p:nvSpPr>
              <p:cNvPr id="55" name="图形 221">
                <a:extLst>
                  <a:ext uri="{FF2B5EF4-FFF2-40B4-BE49-F238E27FC236}">
                    <a16:creationId xmlns:a16="http://schemas.microsoft.com/office/drawing/2014/main" xmlns="" id="{D283F9EE-920C-4C10-B240-DA2BA35D9121}"/>
                  </a:ext>
                </a:extLst>
              </p:cNvPr>
              <p:cNvSpPr/>
              <p:nvPr/>
            </p:nvSpPr>
            <p:spPr>
              <a:xfrm>
                <a:off x="566843" y="3234010"/>
                <a:ext cx="1073870" cy="1073870"/>
              </a:xfrm>
              <a:custGeom>
                <a:avLst/>
                <a:gdLst>
                  <a:gd name="connsiteX0" fmla="*/ 202895 w 405789"/>
                  <a:gd name="connsiteY0" fmla="*/ 332002 h 405789"/>
                  <a:gd name="connsiteX1" fmla="*/ 73787 w 405789"/>
                  <a:gd name="connsiteY1" fmla="*/ 202895 h 405789"/>
                  <a:gd name="connsiteX2" fmla="*/ 202895 w 405789"/>
                  <a:gd name="connsiteY2" fmla="*/ 73787 h 405789"/>
                  <a:gd name="connsiteX3" fmla="*/ 332002 w 405789"/>
                  <a:gd name="connsiteY3" fmla="*/ 202895 h 405789"/>
                  <a:gd name="connsiteX4" fmla="*/ 202895 w 405789"/>
                  <a:gd name="connsiteY4" fmla="*/ 332002 h 405789"/>
                  <a:gd name="connsiteX5" fmla="*/ 202895 w 405789"/>
                  <a:gd name="connsiteY5" fmla="*/ 304342 h 405789"/>
                  <a:gd name="connsiteX6" fmla="*/ 304342 w 405789"/>
                  <a:gd name="connsiteY6" fmla="*/ 202895 h 405789"/>
                  <a:gd name="connsiteX7" fmla="*/ 202895 w 405789"/>
                  <a:gd name="connsiteY7" fmla="*/ 101447 h 405789"/>
                  <a:gd name="connsiteX8" fmla="*/ 101447 w 405789"/>
                  <a:gd name="connsiteY8" fmla="*/ 202895 h 405789"/>
                  <a:gd name="connsiteX9" fmla="*/ 202895 w 405789"/>
                  <a:gd name="connsiteY9" fmla="*/ 304342 h 405789"/>
                  <a:gd name="connsiteX10" fmla="*/ 189064 w 405789"/>
                  <a:gd name="connsiteY10" fmla="*/ 0 h 405789"/>
                  <a:gd name="connsiteX11" fmla="*/ 216725 w 405789"/>
                  <a:gd name="connsiteY11" fmla="*/ 0 h 405789"/>
                  <a:gd name="connsiteX12" fmla="*/ 216725 w 405789"/>
                  <a:gd name="connsiteY12" fmla="*/ 46127 h 405789"/>
                  <a:gd name="connsiteX13" fmla="*/ 189064 w 405789"/>
                  <a:gd name="connsiteY13" fmla="*/ 46127 h 405789"/>
                  <a:gd name="connsiteX14" fmla="*/ 189064 w 405789"/>
                  <a:gd name="connsiteY14" fmla="*/ 0 h 405789"/>
                  <a:gd name="connsiteX15" fmla="*/ 336599 w 405789"/>
                  <a:gd name="connsiteY15" fmla="*/ 49654 h 405789"/>
                  <a:gd name="connsiteX16" fmla="*/ 356175 w 405789"/>
                  <a:gd name="connsiteY16" fmla="*/ 69230 h 405789"/>
                  <a:gd name="connsiteX17" fmla="*/ 323561 w 405789"/>
                  <a:gd name="connsiteY17" fmla="*/ 101844 h 405789"/>
                  <a:gd name="connsiteX18" fmla="*/ 303985 w 405789"/>
                  <a:gd name="connsiteY18" fmla="*/ 82267 h 405789"/>
                  <a:gd name="connsiteX19" fmla="*/ 336599 w 405789"/>
                  <a:gd name="connsiteY19" fmla="*/ 49654 h 405789"/>
                  <a:gd name="connsiteX20" fmla="*/ 405789 w 405789"/>
                  <a:gd name="connsiteY20" fmla="*/ 189064 h 405789"/>
                  <a:gd name="connsiteX21" fmla="*/ 405789 w 405789"/>
                  <a:gd name="connsiteY21" fmla="*/ 216725 h 405789"/>
                  <a:gd name="connsiteX22" fmla="*/ 359662 w 405789"/>
                  <a:gd name="connsiteY22" fmla="*/ 216725 h 405789"/>
                  <a:gd name="connsiteX23" fmla="*/ 359662 w 405789"/>
                  <a:gd name="connsiteY23" fmla="*/ 189064 h 405789"/>
                  <a:gd name="connsiteX24" fmla="*/ 405789 w 405789"/>
                  <a:gd name="connsiteY24" fmla="*/ 189064 h 405789"/>
                  <a:gd name="connsiteX25" fmla="*/ 356135 w 405789"/>
                  <a:gd name="connsiteY25" fmla="*/ 336599 h 405789"/>
                  <a:gd name="connsiteX26" fmla="*/ 336559 w 405789"/>
                  <a:gd name="connsiteY26" fmla="*/ 356175 h 405789"/>
                  <a:gd name="connsiteX27" fmla="*/ 303945 w 405789"/>
                  <a:gd name="connsiteY27" fmla="*/ 323561 h 405789"/>
                  <a:gd name="connsiteX28" fmla="*/ 323522 w 405789"/>
                  <a:gd name="connsiteY28" fmla="*/ 303985 h 405789"/>
                  <a:gd name="connsiteX29" fmla="*/ 356135 w 405789"/>
                  <a:gd name="connsiteY29" fmla="*/ 336599 h 405789"/>
                  <a:gd name="connsiteX30" fmla="*/ 216725 w 405789"/>
                  <a:gd name="connsiteY30" fmla="*/ 405789 h 405789"/>
                  <a:gd name="connsiteX31" fmla="*/ 189064 w 405789"/>
                  <a:gd name="connsiteY31" fmla="*/ 405789 h 405789"/>
                  <a:gd name="connsiteX32" fmla="*/ 189064 w 405789"/>
                  <a:gd name="connsiteY32" fmla="*/ 359662 h 405789"/>
                  <a:gd name="connsiteX33" fmla="*/ 216725 w 405789"/>
                  <a:gd name="connsiteY33" fmla="*/ 359662 h 405789"/>
                  <a:gd name="connsiteX34" fmla="*/ 216725 w 405789"/>
                  <a:gd name="connsiteY34" fmla="*/ 405789 h 405789"/>
                  <a:gd name="connsiteX35" fmla="*/ 69190 w 405789"/>
                  <a:gd name="connsiteY35" fmla="*/ 356135 h 405789"/>
                  <a:gd name="connsiteX36" fmla="*/ 49614 w 405789"/>
                  <a:gd name="connsiteY36" fmla="*/ 336559 h 405789"/>
                  <a:gd name="connsiteX37" fmla="*/ 82228 w 405789"/>
                  <a:gd name="connsiteY37" fmla="*/ 303945 h 405789"/>
                  <a:gd name="connsiteX38" fmla="*/ 101804 w 405789"/>
                  <a:gd name="connsiteY38" fmla="*/ 323522 h 405789"/>
                  <a:gd name="connsiteX39" fmla="*/ 69190 w 405789"/>
                  <a:gd name="connsiteY39" fmla="*/ 356135 h 405789"/>
                  <a:gd name="connsiteX40" fmla="*/ 0 w 405789"/>
                  <a:gd name="connsiteY40" fmla="*/ 216725 h 405789"/>
                  <a:gd name="connsiteX41" fmla="*/ 0 w 405789"/>
                  <a:gd name="connsiteY41" fmla="*/ 189064 h 405789"/>
                  <a:gd name="connsiteX42" fmla="*/ 46127 w 405789"/>
                  <a:gd name="connsiteY42" fmla="*/ 189064 h 405789"/>
                  <a:gd name="connsiteX43" fmla="*/ 46127 w 405789"/>
                  <a:gd name="connsiteY43" fmla="*/ 216725 h 405789"/>
                  <a:gd name="connsiteX44" fmla="*/ 0 w 405789"/>
                  <a:gd name="connsiteY44" fmla="*/ 216725 h 405789"/>
                  <a:gd name="connsiteX45" fmla="*/ 49654 w 405789"/>
                  <a:gd name="connsiteY45" fmla="*/ 69190 h 405789"/>
                  <a:gd name="connsiteX46" fmla="*/ 69230 w 405789"/>
                  <a:gd name="connsiteY46" fmla="*/ 49614 h 405789"/>
                  <a:gd name="connsiteX47" fmla="*/ 101844 w 405789"/>
                  <a:gd name="connsiteY47" fmla="*/ 82228 h 405789"/>
                  <a:gd name="connsiteX48" fmla="*/ 82267 w 405789"/>
                  <a:gd name="connsiteY48" fmla="*/ 101804 h 405789"/>
                  <a:gd name="connsiteX49" fmla="*/ 49654 w 405789"/>
                  <a:gd name="connsiteY49" fmla="*/ 69190 h 405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405789" h="405789">
                    <a:moveTo>
                      <a:pt x="202895" y="332002"/>
                    </a:moveTo>
                    <a:cubicBezTo>
                      <a:pt x="131604" y="332002"/>
                      <a:pt x="73787" y="274185"/>
                      <a:pt x="73787" y="202895"/>
                    </a:cubicBezTo>
                    <a:cubicBezTo>
                      <a:pt x="73787" y="131604"/>
                      <a:pt x="131604" y="73787"/>
                      <a:pt x="202895" y="73787"/>
                    </a:cubicBezTo>
                    <a:cubicBezTo>
                      <a:pt x="274185" y="73787"/>
                      <a:pt x="332002" y="131604"/>
                      <a:pt x="332002" y="202895"/>
                    </a:cubicBezTo>
                    <a:cubicBezTo>
                      <a:pt x="332002" y="274185"/>
                      <a:pt x="274185" y="332002"/>
                      <a:pt x="202895" y="332002"/>
                    </a:cubicBezTo>
                    <a:close/>
                    <a:moveTo>
                      <a:pt x="202895" y="304342"/>
                    </a:moveTo>
                    <a:cubicBezTo>
                      <a:pt x="258928" y="304342"/>
                      <a:pt x="304342" y="258928"/>
                      <a:pt x="304342" y="202895"/>
                    </a:cubicBezTo>
                    <a:cubicBezTo>
                      <a:pt x="304342" y="146861"/>
                      <a:pt x="258928" y="101447"/>
                      <a:pt x="202895" y="101447"/>
                    </a:cubicBezTo>
                    <a:cubicBezTo>
                      <a:pt x="146861" y="101447"/>
                      <a:pt x="101447" y="146861"/>
                      <a:pt x="101447" y="202895"/>
                    </a:cubicBezTo>
                    <a:cubicBezTo>
                      <a:pt x="101447" y="258928"/>
                      <a:pt x="146861" y="304342"/>
                      <a:pt x="202895" y="304342"/>
                    </a:cubicBezTo>
                    <a:close/>
                    <a:moveTo>
                      <a:pt x="189064" y="0"/>
                    </a:moveTo>
                    <a:lnTo>
                      <a:pt x="216725" y="0"/>
                    </a:lnTo>
                    <a:lnTo>
                      <a:pt x="216725" y="46127"/>
                    </a:lnTo>
                    <a:lnTo>
                      <a:pt x="189064" y="46127"/>
                    </a:lnTo>
                    <a:lnTo>
                      <a:pt x="189064" y="0"/>
                    </a:lnTo>
                    <a:close/>
                    <a:moveTo>
                      <a:pt x="336599" y="49654"/>
                    </a:moveTo>
                    <a:lnTo>
                      <a:pt x="356175" y="69230"/>
                    </a:lnTo>
                    <a:lnTo>
                      <a:pt x="323561" y="101844"/>
                    </a:lnTo>
                    <a:lnTo>
                      <a:pt x="303985" y="82267"/>
                    </a:lnTo>
                    <a:lnTo>
                      <a:pt x="336599" y="49654"/>
                    </a:lnTo>
                    <a:close/>
                    <a:moveTo>
                      <a:pt x="405789" y="189064"/>
                    </a:moveTo>
                    <a:lnTo>
                      <a:pt x="405789" y="216725"/>
                    </a:lnTo>
                    <a:lnTo>
                      <a:pt x="359662" y="216725"/>
                    </a:lnTo>
                    <a:lnTo>
                      <a:pt x="359662" y="189064"/>
                    </a:lnTo>
                    <a:lnTo>
                      <a:pt x="405789" y="189064"/>
                    </a:lnTo>
                    <a:close/>
                    <a:moveTo>
                      <a:pt x="356135" y="336599"/>
                    </a:moveTo>
                    <a:lnTo>
                      <a:pt x="336559" y="356175"/>
                    </a:lnTo>
                    <a:lnTo>
                      <a:pt x="303945" y="323561"/>
                    </a:lnTo>
                    <a:lnTo>
                      <a:pt x="323522" y="303985"/>
                    </a:lnTo>
                    <a:lnTo>
                      <a:pt x="356135" y="336599"/>
                    </a:lnTo>
                    <a:close/>
                    <a:moveTo>
                      <a:pt x="216725" y="405789"/>
                    </a:moveTo>
                    <a:lnTo>
                      <a:pt x="189064" y="405789"/>
                    </a:lnTo>
                    <a:lnTo>
                      <a:pt x="189064" y="359662"/>
                    </a:lnTo>
                    <a:lnTo>
                      <a:pt x="216725" y="359662"/>
                    </a:lnTo>
                    <a:lnTo>
                      <a:pt x="216725" y="405789"/>
                    </a:lnTo>
                    <a:close/>
                    <a:moveTo>
                      <a:pt x="69190" y="356135"/>
                    </a:moveTo>
                    <a:lnTo>
                      <a:pt x="49614" y="336559"/>
                    </a:lnTo>
                    <a:lnTo>
                      <a:pt x="82228" y="303945"/>
                    </a:lnTo>
                    <a:lnTo>
                      <a:pt x="101804" y="323522"/>
                    </a:lnTo>
                    <a:lnTo>
                      <a:pt x="69190" y="356135"/>
                    </a:lnTo>
                    <a:close/>
                    <a:moveTo>
                      <a:pt x="0" y="216725"/>
                    </a:moveTo>
                    <a:lnTo>
                      <a:pt x="0" y="189064"/>
                    </a:lnTo>
                    <a:lnTo>
                      <a:pt x="46127" y="189064"/>
                    </a:lnTo>
                    <a:lnTo>
                      <a:pt x="46127" y="216725"/>
                    </a:lnTo>
                    <a:lnTo>
                      <a:pt x="0" y="216725"/>
                    </a:lnTo>
                    <a:close/>
                    <a:moveTo>
                      <a:pt x="49654" y="69190"/>
                    </a:moveTo>
                    <a:lnTo>
                      <a:pt x="69230" y="49614"/>
                    </a:lnTo>
                    <a:lnTo>
                      <a:pt x="101844" y="82228"/>
                    </a:lnTo>
                    <a:lnTo>
                      <a:pt x="82267" y="101804"/>
                    </a:lnTo>
                    <a:lnTo>
                      <a:pt x="49654" y="69190"/>
                    </a:lnTo>
                    <a:close/>
                  </a:path>
                </a:pathLst>
              </a:custGeom>
              <a:solidFill>
                <a:srgbClr val="4ADCB4">
                  <a:alpha val="23000"/>
                </a:srgbClr>
              </a:solidFill>
              <a:ln w="83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DINPro-Medium"/>
                  <a:ea typeface="阿里巴巴普惠体 R"/>
                  <a:cs typeface="+mn-cs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9CF0EF20-728D-4A9B-94AD-DBD218B4D8CB}"/>
                </a:ext>
              </a:extLst>
            </p:cNvPr>
            <p:cNvGrpSpPr/>
            <p:nvPr/>
          </p:nvGrpSpPr>
          <p:grpSpPr>
            <a:xfrm>
              <a:off x="4167838" y="1091723"/>
              <a:ext cx="3856326" cy="3902962"/>
              <a:chOff x="4167838" y="1091723"/>
              <a:chExt cx="3856326" cy="3902962"/>
            </a:xfrm>
            <a:scene3d>
              <a:camera prst="perspectiveBelow" fov="3900000"/>
              <a:lightRig rig="threePt" dir="t"/>
            </a:scene3d>
          </p:grpSpPr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xmlns="" id="{CD3176B0-001A-406D-BD62-531A1F9D8C9F}"/>
                  </a:ext>
                </a:extLst>
              </p:cNvPr>
              <p:cNvGrpSpPr/>
              <p:nvPr/>
            </p:nvGrpSpPr>
            <p:grpSpPr>
              <a:xfrm>
                <a:off x="4167838" y="1091723"/>
                <a:ext cx="3856326" cy="3902962"/>
                <a:chOff x="4503869" y="806091"/>
                <a:chExt cx="3856326" cy="3902962"/>
              </a:xfrm>
              <a:effectLst>
                <a:outerShdw blurRad="50800" dist="127000" dir="16200000" rotWithShape="0">
                  <a:srgbClr val="576469">
                    <a:alpha val="14000"/>
                  </a:srgbClr>
                </a:outerShdw>
              </a:effectLst>
            </p:grpSpPr>
            <p:grpSp>
              <p:nvGrpSpPr>
                <p:cNvPr id="94" name="组合 93">
                  <a:extLst>
                    <a:ext uri="{FF2B5EF4-FFF2-40B4-BE49-F238E27FC236}">
                      <a16:creationId xmlns:a16="http://schemas.microsoft.com/office/drawing/2014/main" xmlns="" id="{41804F25-52F8-48CA-A77D-F5F735442D6F}"/>
                    </a:ext>
                  </a:extLst>
                </p:cNvPr>
                <p:cNvGrpSpPr/>
                <p:nvPr/>
              </p:nvGrpSpPr>
              <p:grpSpPr>
                <a:xfrm>
                  <a:off x="4503869" y="806091"/>
                  <a:ext cx="1847548" cy="3902962"/>
                  <a:chOff x="2188723" y="539566"/>
                  <a:chExt cx="1847548" cy="3902962"/>
                </a:xfrm>
              </p:grpSpPr>
              <p:sp>
                <p:nvSpPr>
                  <p:cNvPr id="95" name="矩形 94">
                    <a:extLst>
                      <a:ext uri="{FF2B5EF4-FFF2-40B4-BE49-F238E27FC236}">
                        <a16:creationId xmlns:a16="http://schemas.microsoft.com/office/drawing/2014/main" xmlns="" id="{8FC9349F-A304-4268-B9C2-3E4F459766A3}"/>
                      </a:ext>
                    </a:extLst>
                  </p:cNvPr>
                  <p:cNvSpPr/>
                  <p:nvPr/>
                </p:nvSpPr>
                <p:spPr>
                  <a:xfrm>
                    <a:off x="2188723" y="539566"/>
                    <a:ext cx="1847548" cy="3902962"/>
                  </a:xfrm>
                  <a:prstGeom prst="rect">
                    <a:avLst/>
                  </a:prstGeom>
                  <a:gradFill flip="none" rotWithShape="1">
                    <a:gsLst>
                      <a:gs pos="100000">
                        <a:srgbClr val="EBF2F5">
                          <a:alpha val="0"/>
                        </a:srgbClr>
                      </a:gs>
                      <a:gs pos="46000">
                        <a:srgbClr val="E7EFEF"/>
                      </a:gs>
                      <a:gs pos="0">
                        <a:srgbClr val="F2F6F6"/>
                      </a:gs>
                    </a:gsLst>
                    <a:lin ang="5400000" scaled="1"/>
                    <a:tileRect/>
                  </a:gradFill>
                  <a:ln w="25400">
                    <a:gradFill flip="none" rotWithShape="1">
                      <a:gsLst>
                        <a:gs pos="37000">
                          <a:srgbClr val="45C0CC"/>
                        </a:gs>
                        <a:gs pos="100000">
                          <a:srgbClr val="55E3D9">
                            <a:alpha val="0"/>
                          </a:srgbClr>
                        </a:gs>
                        <a:gs pos="2000">
                          <a:srgbClr val="4ADCB4"/>
                        </a:gs>
                      </a:gsLst>
                      <a:lin ang="5400000" scaled="1"/>
                      <a:tileRect/>
                    </a:gradFill>
                  </a:ln>
                  <a:effectLst>
                    <a:outerShdw blurRad="50800" dist="165100" dir="5400000" algn="t" rotWithShape="0">
                      <a:srgbClr val="84A9AC">
                        <a:alpha val="28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6" name="文本框 95">
                    <a:extLst>
                      <a:ext uri="{FF2B5EF4-FFF2-40B4-BE49-F238E27FC236}">
                        <a16:creationId xmlns:a16="http://schemas.microsoft.com/office/drawing/2014/main" xmlns="" id="{F2715259-C95D-4066-9BFB-EA0C26757A5D}"/>
                      </a:ext>
                    </a:extLst>
                  </p:cNvPr>
                  <p:cNvSpPr txBox="1"/>
                  <p:nvPr/>
                </p:nvSpPr>
                <p:spPr>
                  <a:xfrm>
                    <a:off x="2407176" y="756922"/>
                    <a:ext cx="1410643" cy="86177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ctr"/>
                    <a:r>
                      <a:rPr lang="zh-CN" altLang="en-US" sz="2800" dirty="0">
                        <a:gradFill flip="none" rotWithShape="1">
                          <a:gsLst>
                            <a:gs pos="50000">
                              <a:srgbClr val="55E3D6"/>
                            </a:gs>
                            <a:gs pos="0">
                              <a:srgbClr val="45C0CC"/>
                            </a:gs>
                            <a:gs pos="100000">
                              <a:srgbClr val="4ADCAF"/>
                            </a:gs>
                          </a:gsLst>
                          <a:lin ang="13500000" scaled="1"/>
                          <a:tileRect/>
                        </a:gradFill>
                        <a:latin typeface="+mj-ea"/>
                        <a:ea typeface="+mj-ea"/>
                      </a:rPr>
                      <a:t>无线投屏</a:t>
                    </a:r>
                    <a:endParaRPr lang="en-US" altLang="zh-CN" sz="2800" dirty="0">
                      <a:gradFill flip="none" rotWithShape="1">
                        <a:gsLst>
                          <a:gs pos="50000">
                            <a:srgbClr val="55E3D6"/>
                          </a:gs>
                          <a:gs pos="0">
                            <a:srgbClr val="45C0CC"/>
                          </a:gs>
                          <a:gs pos="100000">
                            <a:srgbClr val="4ADCAF"/>
                          </a:gs>
                        </a:gsLst>
                        <a:lin ang="13500000" scaled="1"/>
                        <a:tileRect/>
                      </a:gradFill>
                      <a:latin typeface="+mj-ea"/>
                      <a:ea typeface="+mj-ea"/>
                    </a:endParaRPr>
                  </a:p>
                  <a:p>
                    <a:pPr algn="ctr"/>
                    <a:r>
                      <a:rPr lang="zh-CN" altLang="en-US" sz="2800" dirty="0">
                        <a:gradFill flip="none" rotWithShape="1">
                          <a:gsLst>
                            <a:gs pos="50000">
                              <a:srgbClr val="55E3D6"/>
                            </a:gs>
                            <a:gs pos="0">
                              <a:srgbClr val="45C0CC"/>
                            </a:gs>
                            <a:gs pos="100000">
                              <a:srgbClr val="4ADCAF"/>
                            </a:gs>
                          </a:gsLst>
                          <a:lin ang="13500000" scaled="1"/>
                          <a:tileRect/>
                        </a:gradFill>
                        <a:latin typeface="+mj-ea"/>
                        <a:ea typeface="+mj-ea"/>
                      </a:rPr>
                      <a:t>无惧网络</a:t>
                    </a:r>
                  </a:p>
                </p:txBody>
              </p:sp>
              <p:sp>
                <p:nvSpPr>
                  <p:cNvPr id="97" name="文本框 96">
                    <a:extLst>
                      <a:ext uri="{FF2B5EF4-FFF2-40B4-BE49-F238E27FC236}">
                        <a16:creationId xmlns:a16="http://schemas.microsoft.com/office/drawing/2014/main" xmlns="" id="{2B65A169-1B8F-4489-A193-587B2D61D3E6}"/>
                      </a:ext>
                    </a:extLst>
                  </p:cNvPr>
                  <p:cNvSpPr txBox="1"/>
                  <p:nvPr/>
                </p:nvSpPr>
                <p:spPr>
                  <a:xfrm>
                    <a:off x="2455266" y="1661486"/>
                    <a:ext cx="1314463" cy="334772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ctr">
                      <a:lnSpc>
                        <a:spcPct val="150000"/>
                      </a:lnSpc>
                    </a:pPr>
                    <a:r>
                      <a:rPr lang="zh-CN" alt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</a:rPr>
                      <a:t>自带 </a:t>
                    </a:r>
                    <a:r>
                      <a:rPr lang="en-US" altLang="zh-CN" sz="1600" dirty="0" err="1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</a:rPr>
                      <a:t>WiFi</a:t>
                    </a:r>
                    <a:r>
                      <a:rPr lang="en-US" altLang="zh-CN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</a:rPr>
                      <a:t> </a:t>
                    </a:r>
                    <a:r>
                      <a:rPr lang="zh-CN" alt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</a:rPr>
                      <a:t>热点</a:t>
                    </a:r>
                  </a:p>
                </p:txBody>
              </p:sp>
            </p:grpSp>
            <p:grpSp>
              <p:nvGrpSpPr>
                <p:cNvPr id="98" name="组合 97">
                  <a:extLst>
                    <a:ext uri="{FF2B5EF4-FFF2-40B4-BE49-F238E27FC236}">
                      <a16:creationId xmlns:a16="http://schemas.microsoft.com/office/drawing/2014/main" xmlns="" id="{A642EE46-30CD-4B43-9ADD-D516CE83C46C}"/>
                    </a:ext>
                  </a:extLst>
                </p:cNvPr>
                <p:cNvGrpSpPr/>
                <p:nvPr/>
              </p:nvGrpSpPr>
              <p:grpSpPr>
                <a:xfrm>
                  <a:off x="6512647" y="806091"/>
                  <a:ext cx="1847548" cy="3902962"/>
                  <a:chOff x="2188723" y="539566"/>
                  <a:chExt cx="1847548" cy="3902962"/>
                </a:xfrm>
              </p:grpSpPr>
              <p:sp>
                <p:nvSpPr>
                  <p:cNvPr id="99" name="矩形 98">
                    <a:extLst>
                      <a:ext uri="{FF2B5EF4-FFF2-40B4-BE49-F238E27FC236}">
                        <a16:creationId xmlns:a16="http://schemas.microsoft.com/office/drawing/2014/main" xmlns="" id="{1922D489-E9E3-4E98-821F-585574DCECDC}"/>
                      </a:ext>
                    </a:extLst>
                  </p:cNvPr>
                  <p:cNvSpPr/>
                  <p:nvPr/>
                </p:nvSpPr>
                <p:spPr>
                  <a:xfrm>
                    <a:off x="2188723" y="539566"/>
                    <a:ext cx="1847548" cy="3902962"/>
                  </a:xfrm>
                  <a:prstGeom prst="rect">
                    <a:avLst/>
                  </a:prstGeom>
                  <a:gradFill flip="none" rotWithShape="1">
                    <a:gsLst>
                      <a:gs pos="100000">
                        <a:srgbClr val="EBF2F5">
                          <a:alpha val="0"/>
                        </a:srgbClr>
                      </a:gs>
                      <a:gs pos="46000">
                        <a:srgbClr val="E7EFEF"/>
                      </a:gs>
                      <a:gs pos="0">
                        <a:srgbClr val="F2F6F6"/>
                      </a:gs>
                    </a:gsLst>
                    <a:lin ang="5400000" scaled="1"/>
                    <a:tileRect/>
                  </a:gradFill>
                  <a:ln w="25400">
                    <a:gradFill flip="none" rotWithShape="1">
                      <a:gsLst>
                        <a:gs pos="37000">
                          <a:srgbClr val="45C0CC"/>
                        </a:gs>
                        <a:gs pos="100000">
                          <a:srgbClr val="55E3D9">
                            <a:alpha val="0"/>
                          </a:srgbClr>
                        </a:gs>
                        <a:gs pos="2000">
                          <a:srgbClr val="4ADCB4"/>
                        </a:gs>
                      </a:gsLst>
                      <a:lin ang="5400000" scaled="1"/>
                      <a:tileRect/>
                    </a:gradFill>
                  </a:ln>
                  <a:effectLst>
                    <a:outerShdw blurRad="50800" dist="165100" dir="5400000" algn="t" rotWithShape="0">
                      <a:srgbClr val="84A9AC">
                        <a:alpha val="28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" name="文本框 99">
                    <a:extLst>
                      <a:ext uri="{FF2B5EF4-FFF2-40B4-BE49-F238E27FC236}">
                        <a16:creationId xmlns:a16="http://schemas.microsoft.com/office/drawing/2014/main" xmlns="" id="{CB7B4E28-592B-4888-8394-72C788BF0A4F}"/>
                      </a:ext>
                    </a:extLst>
                  </p:cNvPr>
                  <p:cNvSpPr txBox="1"/>
                  <p:nvPr/>
                </p:nvSpPr>
                <p:spPr>
                  <a:xfrm>
                    <a:off x="2407176" y="756922"/>
                    <a:ext cx="1410643" cy="86177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ctr"/>
                    <a:r>
                      <a:rPr lang="en-US" altLang="zh-CN" sz="2800" dirty="0">
                        <a:gradFill flip="none" rotWithShape="1">
                          <a:gsLst>
                            <a:gs pos="50000">
                              <a:srgbClr val="55E3D6"/>
                            </a:gs>
                            <a:gs pos="0">
                              <a:srgbClr val="45C0CC"/>
                            </a:gs>
                            <a:gs pos="100000">
                              <a:srgbClr val="4ADCAF"/>
                            </a:gs>
                          </a:gsLst>
                          <a:lin ang="13500000" scaled="1"/>
                          <a:tileRect/>
                        </a:gradFill>
                        <a:latin typeface="+mj-ea"/>
                        <a:ea typeface="+mj-ea"/>
                      </a:rPr>
                      <a:t>U</a:t>
                    </a:r>
                    <a:r>
                      <a:rPr lang="zh-CN" altLang="en-US" sz="2800" dirty="0">
                        <a:gradFill flip="none" rotWithShape="1">
                          <a:gsLst>
                            <a:gs pos="50000">
                              <a:srgbClr val="55E3D6"/>
                            </a:gs>
                            <a:gs pos="0">
                              <a:srgbClr val="45C0CC"/>
                            </a:gs>
                            <a:gs pos="100000">
                              <a:srgbClr val="4ADCAF"/>
                            </a:gs>
                          </a:gsLst>
                          <a:lin ang="13500000" scaled="1"/>
                          <a:tileRect/>
                        </a:gradFill>
                        <a:latin typeface="+mj-ea"/>
                        <a:ea typeface="+mj-ea"/>
                      </a:rPr>
                      <a:t>盘直读</a:t>
                    </a:r>
                    <a:endParaRPr lang="en-US" altLang="zh-CN" sz="2800" dirty="0">
                      <a:gradFill flip="none" rotWithShape="1">
                        <a:gsLst>
                          <a:gs pos="50000">
                            <a:srgbClr val="55E3D6"/>
                          </a:gs>
                          <a:gs pos="0">
                            <a:srgbClr val="45C0CC"/>
                          </a:gs>
                          <a:gs pos="100000">
                            <a:srgbClr val="4ADCAF"/>
                          </a:gs>
                        </a:gsLst>
                        <a:lin ang="13500000" scaled="1"/>
                        <a:tileRect/>
                      </a:gradFill>
                      <a:latin typeface="+mj-ea"/>
                      <a:ea typeface="+mj-ea"/>
                    </a:endParaRPr>
                  </a:p>
                  <a:p>
                    <a:pPr algn="ctr"/>
                    <a:r>
                      <a:rPr lang="zh-CN" altLang="en-US" sz="2800" dirty="0">
                        <a:gradFill flip="none" rotWithShape="1">
                          <a:gsLst>
                            <a:gs pos="50000">
                              <a:srgbClr val="55E3D6"/>
                            </a:gs>
                            <a:gs pos="0">
                              <a:srgbClr val="45C0CC"/>
                            </a:gs>
                            <a:gs pos="100000">
                              <a:srgbClr val="4ADCAF"/>
                            </a:gs>
                          </a:gsLst>
                          <a:lin ang="13500000" scaled="1"/>
                          <a:tileRect/>
                        </a:gradFill>
                        <a:latin typeface="+mj-ea"/>
                        <a:ea typeface="+mj-ea"/>
                      </a:rPr>
                      <a:t>无惧卡顿</a:t>
                    </a:r>
                  </a:p>
                </p:txBody>
              </p:sp>
              <p:sp>
                <p:nvSpPr>
                  <p:cNvPr id="101" name="文本框 100">
                    <a:extLst>
                      <a:ext uri="{FF2B5EF4-FFF2-40B4-BE49-F238E27FC236}">
                        <a16:creationId xmlns:a16="http://schemas.microsoft.com/office/drawing/2014/main" xmlns="" id="{550BA88C-CEB0-40B8-BD80-39CD90FEB366}"/>
                      </a:ext>
                    </a:extLst>
                  </p:cNvPr>
                  <p:cNvSpPr txBox="1"/>
                  <p:nvPr/>
                </p:nvSpPr>
                <p:spPr>
                  <a:xfrm>
                    <a:off x="2405573" y="1661486"/>
                    <a:ext cx="1413849" cy="334772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ctr">
                      <a:lnSpc>
                        <a:spcPct val="150000"/>
                      </a:lnSpc>
                    </a:pPr>
                    <a:r>
                      <a:rPr lang="zh-CN" alt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</a:rPr>
                      <a:t>媒体播放不卡顿</a:t>
                    </a:r>
                  </a:p>
                </p:txBody>
              </p:sp>
            </p:grpSp>
          </p:grp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xmlns="" id="{8BB2FBFA-FE7B-47C1-9144-F6D07C5C1EFC}"/>
                  </a:ext>
                </a:extLst>
              </p:cNvPr>
              <p:cNvSpPr/>
              <p:nvPr/>
            </p:nvSpPr>
            <p:spPr>
              <a:xfrm>
                <a:off x="6637329" y="2846548"/>
                <a:ext cx="861858" cy="959953"/>
              </a:xfrm>
              <a:custGeom>
                <a:avLst/>
                <a:gdLst>
                  <a:gd name="connsiteX0" fmla="*/ 20776 w 313786"/>
                  <a:gd name="connsiteY0" fmla="*/ 201534 h 370516"/>
                  <a:gd name="connsiteX1" fmla="*/ 20731 w 313786"/>
                  <a:gd name="connsiteY1" fmla="*/ 336442 h 370516"/>
                  <a:gd name="connsiteX2" fmla="*/ 24626 w 313786"/>
                  <a:gd name="connsiteY2" fmla="*/ 345756 h 370516"/>
                  <a:gd name="connsiteX3" fmla="*/ 33940 w 313786"/>
                  <a:gd name="connsiteY3" fmla="*/ 349651 h 370516"/>
                  <a:gd name="connsiteX4" fmla="*/ 279802 w 313786"/>
                  <a:gd name="connsiteY4" fmla="*/ 349785 h 370516"/>
                  <a:gd name="connsiteX5" fmla="*/ 279802 w 313786"/>
                  <a:gd name="connsiteY5" fmla="*/ 349741 h 370516"/>
                  <a:gd name="connsiteX6" fmla="*/ 279846 w 313786"/>
                  <a:gd name="connsiteY6" fmla="*/ 349785 h 370516"/>
                  <a:gd name="connsiteX7" fmla="*/ 289160 w 313786"/>
                  <a:gd name="connsiteY7" fmla="*/ 345890 h 370516"/>
                  <a:gd name="connsiteX8" fmla="*/ 293010 w 313786"/>
                  <a:gd name="connsiteY8" fmla="*/ 336621 h 370516"/>
                  <a:gd name="connsiteX9" fmla="*/ 293055 w 313786"/>
                  <a:gd name="connsiteY9" fmla="*/ 201624 h 370516"/>
                  <a:gd name="connsiteX10" fmla="*/ 280160 w 313786"/>
                  <a:gd name="connsiteY10" fmla="*/ 201624 h 370516"/>
                  <a:gd name="connsiteX11" fmla="*/ 156983 w 313786"/>
                  <a:gd name="connsiteY11" fmla="*/ 201579 h 370516"/>
                  <a:gd name="connsiteX12" fmla="*/ 191056 w 313786"/>
                  <a:gd name="connsiteY12" fmla="*/ 83282 h 370516"/>
                  <a:gd name="connsiteX13" fmla="*/ 191056 w 313786"/>
                  <a:gd name="connsiteY13" fmla="*/ 116102 h 370516"/>
                  <a:gd name="connsiteX14" fmla="*/ 228713 w 313786"/>
                  <a:gd name="connsiteY14" fmla="*/ 116147 h 370516"/>
                  <a:gd name="connsiteX15" fmla="*/ 228713 w 313786"/>
                  <a:gd name="connsiteY15" fmla="*/ 83282 h 370516"/>
                  <a:gd name="connsiteX16" fmla="*/ 87177 w 313786"/>
                  <a:gd name="connsiteY16" fmla="*/ 83237 h 370516"/>
                  <a:gd name="connsiteX17" fmla="*/ 87133 w 313786"/>
                  <a:gd name="connsiteY17" fmla="*/ 116058 h 370516"/>
                  <a:gd name="connsiteX18" fmla="*/ 124789 w 313786"/>
                  <a:gd name="connsiteY18" fmla="*/ 116102 h 370516"/>
                  <a:gd name="connsiteX19" fmla="*/ 124834 w 313786"/>
                  <a:gd name="connsiteY19" fmla="*/ 116102 h 370516"/>
                  <a:gd name="connsiteX20" fmla="*/ 124834 w 313786"/>
                  <a:gd name="connsiteY20" fmla="*/ 83237 h 370516"/>
                  <a:gd name="connsiteX21" fmla="*/ 180713 w 313786"/>
                  <a:gd name="connsiteY21" fmla="*/ 62596 h 370516"/>
                  <a:gd name="connsiteX22" fmla="*/ 239100 w 313786"/>
                  <a:gd name="connsiteY22" fmla="*/ 62596 h 370516"/>
                  <a:gd name="connsiteX23" fmla="*/ 249399 w 313786"/>
                  <a:gd name="connsiteY23" fmla="*/ 72939 h 370516"/>
                  <a:gd name="connsiteX24" fmla="*/ 249354 w 313786"/>
                  <a:gd name="connsiteY24" fmla="*/ 126490 h 370516"/>
                  <a:gd name="connsiteX25" fmla="*/ 239011 w 313786"/>
                  <a:gd name="connsiteY25" fmla="*/ 136833 h 370516"/>
                  <a:gd name="connsiteX26" fmla="*/ 180669 w 313786"/>
                  <a:gd name="connsiteY26" fmla="*/ 136833 h 370516"/>
                  <a:gd name="connsiteX27" fmla="*/ 170325 w 313786"/>
                  <a:gd name="connsiteY27" fmla="*/ 126490 h 370516"/>
                  <a:gd name="connsiteX28" fmla="*/ 170370 w 313786"/>
                  <a:gd name="connsiteY28" fmla="*/ 72939 h 370516"/>
                  <a:gd name="connsiteX29" fmla="*/ 180713 w 313786"/>
                  <a:gd name="connsiteY29" fmla="*/ 62596 h 370516"/>
                  <a:gd name="connsiteX30" fmla="*/ 76745 w 313786"/>
                  <a:gd name="connsiteY30" fmla="*/ 62551 h 370516"/>
                  <a:gd name="connsiteX31" fmla="*/ 135132 w 313786"/>
                  <a:gd name="connsiteY31" fmla="*/ 62551 h 370516"/>
                  <a:gd name="connsiteX32" fmla="*/ 145475 w 313786"/>
                  <a:gd name="connsiteY32" fmla="*/ 72939 h 370516"/>
                  <a:gd name="connsiteX33" fmla="*/ 145430 w 313786"/>
                  <a:gd name="connsiteY33" fmla="*/ 126490 h 370516"/>
                  <a:gd name="connsiteX34" fmla="*/ 135087 w 313786"/>
                  <a:gd name="connsiteY34" fmla="*/ 136833 h 370516"/>
                  <a:gd name="connsiteX35" fmla="*/ 76700 w 313786"/>
                  <a:gd name="connsiteY35" fmla="*/ 136788 h 370516"/>
                  <a:gd name="connsiteX36" fmla="*/ 66357 w 313786"/>
                  <a:gd name="connsiteY36" fmla="*/ 126445 h 370516"/>
                  <a:gd name="connsiteX37" fmla="*/ 66402 w 313786"/>
                  <a:gd name="connsiteY37" fmla="*/ 72894 h 370516"/>
                  <a:gd name="connsiteX38" fmla="*/ 76745 w 313786"/>
                  <a:gd name="connsiteY38" fmla="*/ 62551 h 370516"/>
                  <a:gd name="connsiteX39" fmla="*/ 44149 w 313786"/>
                  <a:gd name="connsiteY39" fmla="*/ 20731 h 370516"/>
                  <a:gd name="connsiteX40" fmla="*/ 44059 w 313786"/>
                  <a:gd name="connsiteY40" fmla="*/ 180848 h 370516"/>
                  <a:gd name="connsiteX41" fmla="*/ 157027 w 313786"/>
                  <a:gd name="connsiteY41" fmla="*/ 180937 h 370516"/>
                  <a:gd name="connsiteX42" fmla="*/ 269817 w 313786"/>
                  <a:gd name="connsiteY42" fmla="*/ 180982 h 370516"/>
                  <a:gd name="connsiteX43" fmla="*/ 269906 w 313786"/>
                  <a:gd name="connsiteY43" fmla="*/ 20821 h 370516"/>
                  <a:gd name="connsiteX44" fmla="*/ 33806 w 313786"/>
                  <a:gd name="connsiteY44" fmla="*/ 0 h 370516"/>
                  <a:gd name="connsiteX45" fmla="*/ 280249 w 313786"/>
                  <a:gd name="connsiteY45" fmla="*/ 90 h 370516"/>
                  <a:gd name="connsiteX46" fmla="*/ 290592 w 313786"/>
                  <a:gd name="connsiteY46" fmla="*/ 10433 h 370516"/>
                  <a:gd name="connsiteX47" fmla="*/ 290503 w 313786"/>
                  <a:gd name="connsiteY47" fmla="*/ 180937 h 370516"/>
                  <a:gd name="connsiteX48" fmla="*/ 303443 w 313786"/>
                  <a:gd name="connsiteY48" fmla="*/ 180982 h 370516"/>
                  <a:gd name="connsiteX49" fmla="*/ 313786 w 313786"/>
                  <a:gd name="connsiteY49" fmla="*/ 191280 h 370516"/>
                  <a:gd name="connsiteX50" fmla="*/ 313741 w 313786"/>
                  <a:gd name="connsiteY50" fmla="*/ 336577 h 370516"/>
                  <a:gd name="connsiteX51" fmla="*/ 303757 w 313786"/>
                  <a:gd name="connsiteY51" fmla="*/ 360576 h 370516"/>
                  <a:gd name="connsiteX52" fmla="*/ 279802 w 313786"/>
                  <a:gd name="connsiteY52" fmla="*/ 370472 h 370516"/>
                  <a:gd name="connsiteX53" fmla="*/ 279802 w 313786"/>
                  <a:gd name="connsiteY53" fmla="*/ 370516 h 370516"/>
                  <a:gd name="connsiteX54" fmla="*/ 279757 w 313786"/>
                  <a:gd name="connsiteY54" fmla="*/ 370472 h 370516"/>
                  <a:gd name="connsiteX55" fmla="*/ 33895 w 313786"/>
                  <a:gd name="connsiteY55" fmla="*/ 370337 h 370516"/>
                  <a:gd name="connsiteX56" fmla="*/ 9895 w 313786"/>
                  <a:gd name="connsiteY56" fmla="*/ 360397 h 370516"/>
                  <a:gd name="connsiteX57" fmla="*/ 0 w 313786"/>
                  <a:gd name="connsiteY57" fmla="*/ 336442 h 370516"/>
                  <a:gd name="connsiteX58" fmla="*/ 90 w 313786"/>
                  <a:gd name="connsiteY58" fmla="*/ 191191 h 370516"/>
                  <a:gd name="connsiteX59" fmla="*/ 10433 w 313786"/>
                  <a:gd name="connsiteY59" fmla="*/ 180848 h 370516"/>
                  <a:gd name="connsiteX60" fmla="*/ 23373 w 313786"/>
                  <a:gd name="connsiteY60" fmla="*/ 180848 h 370516"/>
                  <a:gd name="connsiteX61" fmla="*/ 23462 w 313786"/>
                  <a:gd name="connsiteY61" fmla="*/ 10343 h 370516"/>
                  <a:gd name="connsiteX62" fmla="*/ 33806 w 313786"/>
                  <a:gd name="connsiteY62" fmla="*/ 0 h 370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313786" h="370516">
                    <a:moveTo>
                      <a:pt x="20776" y="201534"/>
                    </a:moveTo>
                    <a:lnTo>
                      <a:pt x="20731" y="336442"/>
                    </a:lnTo>
                    <a:cubicBezTo>
                      <a:pt x="20731" y="340024"/>
                      <a:pt x="22208" y="343338"/>
                      <a:pt x="24626" y="345756"/>
                    </a:cubicBezTo>
                    <a:cubicBezTo>
                      <a:pt x="27044" y="348173"/>
                      <a:pt x="30313" y="349651"/>
                      <a:pt x="33940" y="349651"/>
                    </a:cubicBezTo>
                    <a:lnTo>
                      <a:pt x="279802" y="349785"/>
                    </a:lnTo>
                    <a:lnTo>
                      <a:pt x="279802" y="349741"/>
                    </a:lnTo>
                    <a:lnTo>
                      <a:pt x="279846" y="349785"/>
                    </a:lnTo>
                    <a:cubicBezTo>
                      <a:pt x="283428" y="349785"/>
                      <a:pt x="286742" y="348308"/>
                      <a:pt x="289160" y="345890"/>
                    </a:cubicBezTo>
                    <a:cubicBezTo>
                      <a:pt x="291533" y="343517"/>
                      <a:pt x="293010" y="340248"/>
                      <a:pt x="293010" y="336621"/>
                    </a:cubicBezTo>
                    <a:lnTo>
                      <a:pt x="293055" y="201624"/>
                    </a:lnTo>
                    <a:lnTo>
                      <a:pt x="280160" y="201624"/>
                    </a:lnTo>
                    <a:lnTo>
                      <a:pt x="156983" y="201579"/>
                    </a:lnTo>
                    <a:close/>
                    <a:moveTo>
                      <a:pt x="191056" y="83282"/>
                    </a:moveTo>
                    <a:lnTo>
                      <a:pt x="191056" y="116102"/>
                    </a:lnTo>
                    <a:lnTo>
                      <a:pt x="228713" y="116147"/>
                    </a:lnTo>
                    <a:lnTo>
                      <a:pt x="228713" y="83282"/>
                    </a:lnTo>
                    <a:close/>
                    <a:moveTo>
                      <a:pt x="87177" y="83237"/>
                    </a:moveTo>
                    <a:lnTo>
                      <a:pt x="87133" y="116058"/>
                    </a:lnTo>
                    <a:lnTo>
                      <a:pt x="124789" y="116102"/>
                    </a:lnTo>
                    <a:lnTo>
                      <a:pt x="124834" y="116102"/>
                    </a:lnTo>
                    <a:lnTo>
                      <a:pt x="124834" y="83237"/>
                    </a:lnTo>
                    <a:close/>
                    <a:moveTo>
                      <a:pt x="180713" y="62596"/>
                    </a:moveTo>
                    <a:lnTo>
                      <a:pt x="239100" y="62596"/>
                    </a:lnTo>
                    <a:cubicBezTo>
                      <a:pt x="244787" y="62596"/>
                      <a:pt x="249444" y="67208"/>
                      <a:pt x="249399" y="72939"/>
                    </a:cubicBezTo>
                    <a:lnTo>
                      <a:pt x="249354" y="126490"/>
                    </a:lnTo>
                    <a:cubicBezTo>
                      <a:pt x="249354" y="132221"/>
                      <a:pt x="244742" y="136833"/>
                      <a:pt x="239011" y="136833"/>
                    </a:cubicBezTo>
                    <a:lnTo>
                      <a:pt x="180669" y="136833"/>
                    </a:lnTo>
                    <a:cubicBezTo>
                      <a:pt x="174937" y="136833"/>
                      <a:pt x="170325" y="132221"/>
                      <a:pt x="170325" y="126490"/>
                    </a:cubicBezTo>
                    <a:lnTo>
                      <a:pt x="170370" y="72939"/>
                    </a:lnTo>
                    <a:cubicBezTo>
                      <a:pt x="170370" y="67208"/>
                      <a:pt x="174982" y="62596"/>
                      <a:pt x="180713" y="62596"/>
                    </a:cubicBezTo>
                    <a:close/>
                    <a:moveTo>
                      <a:pt x="76745" y="62551"/>
                    </a:moveTo>
                    <a:lnTo>
                      <a:pt x="135132" y="62551"/>
                    </a:lnTo>
                    <a:cubicBezTo>
                      <a:pt x="140863" y="62551"/>
                      <a:pt x="145520" y="67163"/>
                      <a:pt x="145475" y="72939"/>
                    </a:cubicBezTo>
                    <a:lnTo>
                      <a:pt x="145430" y="126490"/>
                    </a:lnTo>
                    <a:cubicBezTo>
                      <a:pt x="145430" y="132177"/>
                      <a:pt x="140819" y="136833"/>
                      <a:pt x="135087" y="136833"/>
                    </a:cubicBezTo>
                    <a:lnTo>
                      <a:pt x="76700" y="136788"/>
                    </a:lnTo>
                    <a:cubicBezTo>
                      <a:pt x="71014" y="136788"/>
                      <a:pt x="66357" y="132177"/>
                      <a:pt x="66357" y="126445"/>
                    </a:cubicBezTo>
                    <a:lnTo>
                      <a:pt x="66402" y="72894"/>
                    </a:lnTo>
                    <a:cubicBezTo>
                      <a:pt x="66402" y="67163"/>
                      <a:pt x="71014" y="62551"/>
                      <a:pt x="76745" y="62551"/>
                    </a:cubicBezTo>
                    <a:close/>
                    <a:moveTo>
                      <a:pt x="44149" y="20731"/>
                    </a:moveTo>
                    <a:lnTo>
                      <a:pt x="44059" y="180848"/>
                    </a:lnTo>
                    <a:lnTo>
                      <a:pt x="157027" y="180937"/>
                    </a:lnTo>
                    <a:lnTo>
                      <a:pt x="269817" y="180982"/>
                    </a:lnTo>
                    <a:lnTo>
                      <a:pt x="269906" y="20821"/>
                    </a:lnTo>
                    <a:close/>
                    <a:moveTo>
                      <a:pt x="33806" y="0"/>
                    </a:moveTo>
                    <a:lnTo>
                      <a:pt x="280249" y="90"/>
                    </a:lnTo>
                    <a:cubicBezTo>
                      <a:pt x="285981" y="90"/>
                      <a:pt x="290592" y="4702"/>
                      <a:pt x="290592" y="10433"/>
                    </a:cubicBezTo>
                    <a:lnTo>
                      <a:pt x="290503" y="180937"/>
                    </a:lnTo>
                    <a:lnTo>
                      <a:pt x="303443" y="180982"/>
                    </a:lnTo>
                    <a:cubicBezTo>
                      <a:pt x="309174" y="180982"/>
                      <a:pt x="313786" y="185594"/>
                      <a:pt x="313786" y="191280"/>
                    </a:cubicBezTo>
                    <a:lnTo>
                      <a:pt x="313741" y="336577"/>
                    </a:lnTo>
                    <a:cubicBezTo>
                      <a:pt x="313741" y="345935"/>
                      <a:pt x="309891" y="354442"/>
                      <a:pt x="303757" y="360576"/>
                    </a:cubicBezTo>
                    <a:cubicBezTo>
                      <a:pt x="297622" y="366666"/>
                      <a:pt x="289160" y="370472"/>
                      <a:pt x="279802" y="370472"/>
                    </a:cubicBezTo>
                    <a:lnTo>
                      <a:pt x="279802" y="370516"/>
                    </a:lnTo>
                    <a:lnTo>
                      <a:pt x="279757" y="370472"/>
                    </a:lnTo>
                    <a:lnTo>
                      <a:pt x="33895" y="370337"/>
                    </a:lnTo>
                    <a:cubicBezTo>
                      <a:pt x="24537" y="370337"/>
                      <a:pt x="16030" y="366531"/>
                      <a:pt x="9895" y="360397"/>
                    </a:cubicBezTo>
                    <a:cubicBezTo>
                      <a:pt x="3806" y="354263"/>
                      <a:pt x="0" y="345800"/>
                      <a:pt x="0" y="336442"/>
                    </a:cubicBezTo>
                    <a:lnTo>
                      <a:pt x="90" y="191191"/>
                    </a:lnTo>
                    <a:cubicBezTo>
                      <a:pt x="90" y="185505"/>
                      <a:pt x="4701" y="180848"/>
                      <a:pt x="10433" y="180848"/>
                    </a:cubicBezTo>
                    <a:lnTo>
                      <a:pt x="23373" y="180848"/>
                    </a:lnTo>
                    <a:lnTo>
                      <a:pt x="23462" y="10343"/>
                    </a:lnTo>
                    <a:cubicBezTo>
                      <a:pt x="23462" y="4612"/>
                      <a:pt x="28074" y="0"/>
                      <a:pt x="33806" y="0"/>
                    </a:cubicBezTo>
                    <a:close/>
                  </a:path>
                </a:pathLst>
              </a:custGeom>
              <a:solidFill>
                <a:srgbClr val="4ADCB4">
                  <a:alpha val="10000"/>
                </a:srgbClr>
              </a:solidFill>
              <a:ln w="83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DINPro-Medium"/>
                  <a:ea typeface="阿里巴巴普惠体 R"/>
                </a:endParaRPr>
              </a:p>
            </p:txBody>
          </p:sp>
          <p:sp>
            <p:nvSpPr>
              <p:cNvPr id="56" name="图形 30">
                <a:extLst>
                  <a:ext uri="{FF2B5EF4-FFF2-40B4-BE49-F238E27FC236}">
                    <a16:creationId xmlns:a16="http://schemas.microsoft.com/office/drawing/2014/main" xmlns="" id="{91DDDCE4-ADF7-42EB-972E-9AC3BA83E53B}"/>
                  </a:ext>
                </a:extLst>
              </p:cNvPr>
              <p:cNvSpPr/>
              <p:nvPr/>
            </p:nvSpPr>
            <p:spPr>
              <a:xfrm>
                <a:off x="4614284" y="2846548"/>
                <a:ext cx="1163503" cy="959953"/>
              </a:xfrm>
              <a:custGeom>
                <a:avLst/>
                <a:gdLst>
                  <a:gd name="connsiteX0" fmla="*/ 552123 w 558150"/>
                  <a:gd name="connsiteY0" fmla="*/ 113318 h 460503"/>
                  <a:gd name="connsiteX1" fmla="*/ 424339 w 558150"/>
                  <a:gd name="connsiteY1" fmla="*/ 28631 h 460503"/>
                  <a:gd name="connsiteX2" fmla="*/ 279075 w 558150"/>
                  <a:gd name="connsiteY2" fmla="*/ 0 h 460503"/>
                  <a:gd name="connsiteX3" fmla="*/ 134113 w 558150"/>
                  <a:gd name="connsiteY3" fmla="*/ 28631 h 460503"/>
                  <a:gd name="connsiteX4" fmla="*/ 6028 w 558150"/>
                  <a:gd name="connsiteY4" fmla="*/ 113318 h 460503"/>
                  <a:gd name="connsiteX5" fmla="*/ 0 w 558150"/>
                  <a:gd name="connsiteY5" fmla="*/ 128387 h 460503"/>
                  <a:gd name="connsiteX6" fmla="*/ 6329 w 558150"/>
                  <a:gd name="connsiteY6" fmla="*/ 143757 h 460503"/>
                  <a:gd name="connsiteX7" fmla="*/ 21699 w 558150"/>
                  <a:gd name="connsiteY7" fmla="*/ 150086 h 460503"/>
                  <a:gd name="connsiteX8" fmla="*/ 36768 w 558150"/>
                  <a:gd name="connsiteY8" fmla="*/ 143455 h 460503"/>
                  <a:gd name="connsiteX9" fmla="*/ 150086 w 558150"/>
                  <a:gd name="connsiteY9" fmla="*/ 69015 h 460503"/>
                  <a:gd name="connsiteX10" fmla="*/ 279075 w 558150"/>
                  <a:gd name="connsiteY10" fmla="*/ 43398 h 460503"/>
                  <a:gd name="connsiteX11" fmla="*/ 408064 w 558150"/>
                  <a:gd name="connsiteY11" fmla="*/ 69015 h 460503"/>
                  <a:gd name="connsiteX12" fmla="*/ 521382 w 558150"/>
                  <a:gd name="connsiteY12" fmla="*/ 143455 h 460503"/>
                  <a:gd name="connsiteX13" fmla="*/ 536451 w 558150"/>
                  <a:gd name="connsiteY13" fmla="*/ 150086 h 460503"/>
                  <a:gd name="connsiteX14" fmla="*/ 551821 w 558150"/>
                  <a:gd name="connsiteY14" fmla="*/ 143757 h 460503"/>
                  <a:gd name="connsiteX15" fmla="*/ 558150 w 558150"/>
                  <a:gd name="connsiteY15" fmla="*/ 128387 h 460503"/>
                  <a:gd name="connsiteX16" fmla="*/ 552123 w 558150"/>
                  <a:gd name="connsiteY16" fmla="*/ 113318 h 460503"/>
                  <a:gd name="connsiteX17" fmla="*/ 88002 w 558150"/>
                  <a:gd name="connsiteY17" fmla="*/ 206142 h 460503"/>
                  <a:gd name="connsiteX18" fmla="*/ 81975 w 558150"/>
                  <a:gd name="connsiteY18" fmla="*/ 221813 h 460503"/>
                  <a:gd name="connsiteX19" fmla="*/ 88303 w 558150"/>
                  <a:gd name="connsiteY19" fmla="*/ 237184 h 460503"/>
                  <a:gd name="connsiteX20" fmla="*/ 103674 w 558150"/>
                  <a:gd name="connsiteY20" fmla="*/ 243513 h 460503"/>
                  <a:gd name="connsiteX21" fmla="*/ 118743 w 558150"/>
                  <a:gd name="connsiteY21" fmla="*/ 236882 h 460503"/>
                  <a:gd name="connsiteX22" fmla="*/ 193785 w 558150"/>
                  <a:gd name="connsiteY22" fmla="*/ 187456 h 460503"/>
                  <a:gd name="connsiteX23" fmla="*/ 279075 w 558150"/>
                  <a:gd name="connsiteY23" fmla="*/ 170579 h 460503"/>
                  <a:gd name="connsiteX24" fmla="*/ 364365 w 558150"/>
                  <a:gd name="connsiteY24" fmla="*/ 187456 h 460503"/>
                  <a:gd name="connsiteX25" fmla="*/ 439408 w 558150"/>
                  <a:gd name="connsiteY25" fmla="*/ 236882 h 460503"/>
                  <a:gd name="connsiteX26" fmla="*/ 454476 w 558150"/>
                  <a:gd name="connsiteY26" fmla="*/ 243513 h 460503"/>
                  <a:gd name="connsiteX27" fmla="*/ 469847 w 558150"/>
                  <a:gd name="connsiteY27" fmla="*/ 237184 h 460503"/>
                  <a:gd name="connsiteX28" fmla="*/ 476176 w 558150"/>
                  <a:gd name="connsiteY28" fmla="*/ 221813 h 460503"/>
                  <a:gd name="connsiteX29" fmla="*/ 470148 w 558150"/>
                  <a:gd name="connsiteY29" fmla="*/ 206142 h 460503"/>
                  <a:gd name="connsiteX30" fmla="*/ 348693 w 558150"/>
                  <a:gd name="connsiteY30" fmla="*/ 135921 h 460503"/>
                  <a:gd name="connsiteX31" fmla="*/ 209457 w 558150"/>
                  <a:gd name="connsiteY31" fmla="*/ 135921 h 460503"/>
                  <a:gd name="connsiteX32" fmla="*/ 88002 w 558150"/>
                  <a:gd name="connsiteY32" fmla="*/ 206142 h 460503"/>
                  <a:gd name="connsiteX33" fmla="*/ 388776 w 558150"/>
                  <a:gd name="connsiteY33" fmla="*/ 304993 h 460503"/>
                  <a:gd name="connsiteX34" fmla="*/ 279678 w 558150"/>
                  <a:gd name="connsiteY34" fmla="*/ 259787 h 460503"/>
                  <a:gd name="connsiteX35" fmla="*/ 170579 w 558150"/>
                  <a:gd name="connsiteY35" fmla="*/ 304993 h 460503"/>
                  <a:gd name="connsiteX36" fmla="*/ 163949 w 558150"/>
                  <a:gd name="connsiteY36" fmla="*/ 320665 h 460503"/>
                  <a:gd name="connsiteX37" fmla="*/ 170278 w 558150"/>
                  <a:gd name="connsiteY37" fmla="*/ 336035 h 460503"/>
                  <a:gd name="connsiteX38" fmla="*/ 185648 w 558150"/>
                  <a:gd name="connsiteY38" fmla="*/ 342364 h 460503"/>
                  <a:gd name="connsiteX39" fmla="*/ 201320 w 558150"/>
                  <a:gd name="connsiteY39" fmla="*/ 335734 h 460503"/>
                  <a:gd name="connsiteX40" fmla="*/ 279678 w 558150"/>
                  <a:gd name="connsiteY40" fmla="*/ 303185 h 460503"/>
                  <a:gd name="connsiteX41" fmla="*/ 358036 w 558150"/>
                  <a:gd name="connsiteY41" fmla="*/ 335734 h 460503"/>
                  <a:gd name="connsiteX42" fmla="*/ 359844 w 558150"/>
                  <a:gd name="connsiteY42" fmla="*/ 337542 h 460503"/>
                  <a:gd name="connsiteX43" fmla="*/ 374913 w 558150"/>
                  <a:gd name="connsiteY43" fmla="*/ 344172 h 460503"/>
                  <a:gd name="connsiteX44" fmla="*/ 390283 w 558150"/>
                  <a:gd name="connsiteY44" fmla="*/ 337542 h 460503"/>
                  <a:gd name="connsiteX45" fmla="*/ 396612 w 558150"/>
                  <a:gd name="connsiteY45" fmla="*/ 322172 h 460503"/>
                  <a:gd name="connsiteX46" fmla="*/ 390585 w 558150"/>
                  <a:gd name="connsiteY46" fmla="*/ 306802 h 460503"/>
                  <a:gd name="connsiteX47" fmla="*/ 388776 w 558150"/>
                  <a:gd name="connsiteY47" fmla="*/ 304993 h 460503"/>
                  <a:gd name="connsiteX48" fmla="*/ 247129 w 558150"/>
                  <a:gd name="connsiteY48" fmla="*/ 427955 h 460503"/>
                  <a:gd name="connsiteX49" fmla="*/ 256773 w 558150"/>
                  <a:gd name="connsiteY49" fmla="*/ 450860 h 460503"/>
                  <a:gd name="connsiteX50" fmla="*/ 279678 w 558150"/>
                  <a:gd name="connsiteY50" fmla="*/ 460504 h 460503"/>
                  <a:gd name="connsiteX51" fmla="*/ 302582 w 558150"/>
                  <a:gd name="connsiteY51" fmla="*/ 450860 h 460503"/>
                  <a:gd name="connsiteX52" fmla="*/ 312227 w 558150"/>
                  <a:gd name="connsiteY52" fmla="*/ 427955 h 460503"/>
                  <a:gd name="connsiteX53" fmla="*/ 302582 w 558150"/>
                  <a:gd name="connsiteY53" fmla="*/ 405051 h 460503"/>
                  <a:gd name="connsiteX54" fmla="*/ 279678 w 558150"/>
                  <a:gd name="connsiteY54" fmla="*/ 395407 h 460503"/>
                  <a:gd name="connsiteX55" fmla="*/ 256773 w 558150"/>
                  <a:gd name="connsiteY55" fmla="*/ 405051 h 460503"/>
                  <a:gd name="connsiteX56" fmla="*/ 247129 w 558150"/>
                  <a:gd name="connsiteY56" fmla="*/ 427955 h 460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558150" h="460503">
                    <a:moveTo>
                      <a:pt x="552123" y="113318"/>
                    </a:moveTo>
                    <a:cubicBezTo>
                      <a:pt x="515154" y="75947"/>
                      <a:pt x="472559" y="47718"/>
                      <a:pt x="424339" y="28631"/>
                    </a:cubicBezTo>
                    <a:cubicBezTo>
                      <a:pt x="376118" y="9543"/>
                      <a:pt x="327697" y="0"/>
                      <a:pt x="279075" y="0"/>
                    </a:cubicBezTo>
                    <a:cubicBezTo>
                      <a:pt x="230453" y="0"/>
                      <a:pt x="182132" y="9543"/>
                      <a:pt x="134113" y="28631"/>
                    </a:cubicBezTo>
                    <a:cubicBezTo>
                      <a:pt x="86093" y="47718"/>
                      <a:pt x="43398" y="75947"/>
                      <a:pt x="6028" y="113318"/>
                    </a:cubicBezTo>
                    <a:cubicBezTo>
                      <a:pt x="2009" y="117336"/>
                      <a:pt x="0" y="122359"/>
                      <a:pt x="0" y="128387"/>
                    </a:cubicBezTo>
                    <a:cubicBezTo>
                      <a:pt x="0" y="134414"/>
                      <a:pt x="2110" y="139538"/>
                      <a:pt x="6329" y="143757"/>
                    </a:cubicBezTo>
                    <a:cubicBezTo>
                      <a:pt x="10548" y="147976"/>
                      <a:pt x="15672" y="150086"/>
                      <a:pt x="21699" y="150086"/>
                    </a:cubicBezTo>
                    <a:cubicBezTo>
                      <a:pt x="27727" y="150086"/>
                      <a:pt x="32749" y="147875"/>
                      <a:pt x="36768" y="143455"/>
                    </a:cubicBezTo>
                    <a:cubicBezTo>
                      <a:pt x="69719" y="110907"/>
                      <a:pt x="107491" y="86093"/>
                      <a:pt x="150086" y="69015"/>
                    </a:cubicBezTo>
                    <a:cubicBezTo>
                      <a:pt x="192681" y="51938"/>
                      <a:pt x="235677" y="43398"/>
                      <a:pt x="279075" y="43398"/>
                    </a:cubicBezTo>
                    <a:cubicBezTo>
                      <a:pt x="322473" y="43398"/>
                      <a:pt x="365470" y="51938"/>
                      <a:pt x="408064" y="69015"/>
                    </a:cubicBezTo>
                    <a:cubicBezTo>
                      <a:pt x="450659" y="86093"/>
                      <a:pt x="488431" y="110907"/>
                      <a:pt x="521382" y="143455"/>
                    </a:cubicBezTo>
                    <a:cubicBezTo>
                      <a:pt x="525401" y="147875"/>
                      <a:pt x="530423" y="150086"/>
                      <a:pt x="536451" y="150086"/>
                    </a:cubicBezTo>
                    <a:cubicBezTo>
                      <a:pt x="542479" y="150086"/>
                      <a:pt x="547602" y="147976"/>
                      <a:pt x="551821" y="143757"/>
                    </a:cubicBezTo>
                    <a:cubicBezTo>
                      <a:pt x="556041" y="139538"/>
                      <a:pt x="558150" y="134414"/>
                      <a:pt x="558150" y="128387"/>
                    </a:cubicBezTo>
                    <a:cubicBezTo>
                      <a:pt x="558150" y="122359"/>
                      <a:pt x="556141" y="117336"/>
                      <a:pt x="552123" y="113318"/>
                    </a:cubicBezTo>
                    <a:close/>
                    <a:moveTo>
                      <a:pt x="88002" y="206142"/>
                    </a:moveTo>
                    <a:cubicBezTo>
                      <a:pt x="83984" y="210562"/>
                      <a:pt x="81975" y="215786"/>
                      <a:pt x="81975" y="221813"/>
                    </a:cubicBezTo>
                    <a:cubicBezTo>
                      <a:pt x="81975" y="227841"/>
                      <a:pt x="84084" y="232964"/>
                      <a:pt x="88303" y="237184"/>
                    </a:cubicBezTo>
                    <a:cubicBezTo>
                      <a:pt x="92523" y="241403"/>
                      <a:pt x="97646" y="243513"/>
                      <a:pt x="103674" y="243513"/>
                    </a:cubicBezTo>
                    <a:cubicBezTo>
                      <a:pt x="109701" y="243513"/>
                      <a:pt x="114724" y="241302"/>
                      <a:pt x="118743" y="236882"/>
                    </a:cubicBezTo>
                    <a:cubicBezTo>
                      <a:pt x="140442" y="215183"/>
                      <a:pt x="165456" y="198708"/>
                      <a:pt x="193785" y="187456"/>
                    </a:cubicBezTo>
                    <a:cubicBezTo>
                      <a:pt x="222115" y="176205"/>
                      <a:pt x="250545" y="170579"/>
                      <a:pt x="279075" y="170579"/>
                    </a:cubicBezTo>
                    <a:cubicBezTo>
                      <a:pt x="307605" y="170579"/>
                      <a:pt x="336035" y="176205"/>
                      <a:pt x="364365" y="187456"/>
                    </a:cubicBezTo>
                    <a:cubicBezTo>
                      <a:pt x="392694" y="198708"/>
                      <a:pt x="417708" y="215183"/>
                      <a:pt x="439408" y="236882"/>
                    </a:cubicBezTo>
                    <a:cubicBezTo>
                      <a:pt x="443426" y="241302"/>
                      <a:pt x="448449" y="243513"/>
                      <a:pt x="454476" y="243513"/>
                    </a:cubicBezTo>
                    <a:cubicBezTo>
                      <a:pt x="460504" y="243513"/>
                      <a:pt x="465627" y="241403"/>
                      <a:pt x="469847" y="237184"/>
                    </a:cubicBezTo>
                    <a:cubicBezTo>
                      <a:pt x="474066" y="232964"/>
                      <a:pt x="476176" y="227841"/>
                      <a:pt x="476176" y="221813"/>
                    </a:cubicBezTo>
                    <a:cubicBezTo>
                      <a:pt x="476176" y="215786"/>
                      <a:pt x="474167" y="210562"/>
                      <a:pt x="470148" y="206142"/>
                    </a:cubicBezTo>
                    <a:cubicBezTo>
                      <a:pt x="435590" y="171584"/>
                      <a:pt x="395105" y="148177"/>
                      <a:pt x="348693" y="135921"/>
                    </a:cubicBezTo>
                    <a:cubicBezTo>
                      <a:pt x="302281" y="123665"/>
                      <a:pt x="255869" y="123665"/>
                      <a:pt x="209457" y="135921"/>
                    </a:cubicBezTo>
                    <a:cubicBezTo>
                      <a:pt x="163045" y="148177"/>
                      <a:pt x="122560" y="171584"/>
                      <a:pt x="88002" y="206142"/>
                    </a:cubicBezTo>
                    <a:close/>
                    <a:moveTo>
                      <a:pt x="388776" y="304993"/>
                    </a:moveTo>
                    <a:cubicBezTo>
                      <a:pt x="358639" y="274856"/>
                      <a:pt x="322273" y="259787"/>
                      <a:pt x="279678" y="259787"/>
                    </a:cubicBezTo>
                    <a:cubicBezTo>
                      <a:pt x="237083" y="259787"/>
                      <a:pt x="200717" y="274856"/>
                      <a:pt x="170579" y="304993"/>
                    </a:cubicBezTo>
                    <a:cubicBezTo>
                      <a:pt x="166159" y="309413"/>
                      <a:pt x="163949" y="314638"/>
                      <a:pt x="163949" y="320665"/>
                    </a:cubicBezTo>
                    <a:cubicBezTo>
                      <a:pt x="163949" y="326693"/>
                      <a:pt x="166059" y="331816"/>
                      <a:pt x="170278" y="336035"/>
                    </a:cubicBezTo>
                    <a:cubicBezTo>
                      <a:pt x="174497" y="340255"/>
                      <a:pt x="179621" y="342364"/>
                      <a:pt x="185648" y="342364"/>
                    </a:cubicBezTo>
                    <a:cubicBezTo>
                      <a:pt x="191676" y="342364"/>
                      <a:pt x="196900" y="340154"/>
                      <a:pt x="201320" y="335734"/>
                    </a:cubicBezTo>
                    <a:cubicBezTo>
                      <a:pt x="223019" y="314035"/>
                      <a:pt x="249138" y="303185"/>
                      <a:pt x="279678" y="303185"/>
                    </a:cubicBezTo>
                    <a:cubicBezTo>
                      <a:pt x="310218" y="303185"/>
                      <a:pt x="336337" y="314035"/>
                      <a:pt x="358036" y="335734"/>
                    </a:cubicBezTo>
                    <a:lnTo>
                      <a:pt x="359844" y="337542"/>
                    </a:lnTo>
                    <a:cubicBezTo>
                      <a:pt x="363863" y="341962"/>
                      <a:pt x="368885" y="344172"/>
                      <a:pt x="374913" y="344172"/>
                    </a:cubicBezTo>
                    <a:cubicBezTo>
                      <a:pt x="380940" y="344172"/>
                      <a:pt x="386064" y="341962"/>
                      <a:pt x="390283" y="337542"/>
                    </a:cubicBezTo>
                    <a:cubicBezTo>
                      <a:pt x="394502" y="333122"/>
                      <a:pt x="396612" y="327999"/>
                      <a:pt x="396612" y="322172"/>
                    </a:cubicBezTo>
                    <a:cubicBezTo>
                      <a:pt x="396612" y="316345"/>
                      <a:pt x="394603" y="311222"/>
                      <a:pt x="390585" y="306802"/>
                    </a:cubicBezTo>
                    <a:cubicBezTo>
                      <a:pt x="389379" y="305998"/>
                      <a:pt x="388776" y="305396"/>
                      <a:pt x="388776" y="304993"/>
                    </a:cubicBezTo>
                    <a:close/>
                    <a:moveTo>
                      <a:pt x="247129" y="427955"/>
                    </a:moveTo>
                    <a:cubicBezTo>
                      <a:pt x="247129" y="436796"/>
                      <a:pt x="250344" y="444430"/>
                      <a:pt x="256773" y="450860"/>
                    </a:cubicBezTo>
                    <a:cubicBezTo>
                      <a:pt x="263203" y="457290"/>
                      <a:pt x="270837" y="460504"/>
                      <a:pt x="279678" y="460504"/>
                    </a:cubicBezTo>
                    <a:cubicBezTo>
                      <a:pt x="288518" y="460504"/>
                      <a:pt x="296153" y="457290"/>
                      <a:pt x="302582" y="450860"/>
                    </a:cubicBezTo>
                    <a:cubicBezTo>
                      <a:pt x="309012" y="444430"/>
                      <a:pt x="312227" y="436796"/>
                      <a:pt x="312227" y="427955"/>
                    </a:cubicBezTo>
                    <a:cubicBezTo>
                      <a:pt x="312227" y="419115"/>
                      <a:pt x="309012" y="411480"/>
                      <a:pt x="302582" y="405051"/>
                    </a:cubicBezTo>
                    <a:cubicBezTo>
                      <a:pt x="296153" y="398621"/>
                      <a:pt x="288518" y="395407"/>
                      <a:pt x="279678" y="395407"/>
                    </a:cubicBezTo>
                    <a:cubicBezTo>
                      <a:pt x="270837" y="395407"/>
                      <a:pt x="263203" y="398621"/>
                      <a:pt x="256773" y="405051"/>
                    </a:cubicBezTo>
                    <a:cubicBezTo>
                      <a:pt x="250344" y="411480"/>
                      <a:pt x="247129" y="419115"/>
                      <a:pt x="247129" y="427955"/>
                    </a:cubicBezTo>
                    <a:close/>
                  </a:path>
                </a:pathLst>
              </a:custGeom>
              <a:solidFill>
                <a:srgbClr val="4ADCB4">
                  <a:alpha val="10000"/>
                </a:srgbClr>
              </a:solidFill>
              <a:ln w="83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prstClr val="black"/>
                  </a:solidFill>
                  <a:latin typeface="DINPro-Medium"/>
                  <a:ea typeface="阿里巴巴普惠体 R"/>
                </a:endParaRPr>
              </a:p>
            </p:txBody>
          </p:sp>
        </p:grpSp>
      </p:grp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xmlns="" id="{5DB3EFA3-2D94-4701-B2ED-9DD98EDCBA97}"/>
              </a:ext>
            </a:extLst>
          </p:cNvPr>
          <p:cNvSpPr/>
          <p:nvPr/>
        </p:nvSpPr>
        <p:spPr>
          <a:xfrm>
            <a:off x="3468914" y="2984564"/>
            <a:ext cx="5254172" cy="1613142"/>
          </a:xfrm>
          <a:custGeom>
            <a:avLst/>
            <a:gdLst/>
            <a:ahLst/>
            <a:cxnLst/>
            <a:rect l="l" t="t" r="r" b="b"/>
            <a:pathLst>
              <a:path w="950138" h="291713">
                <a:moveTo>
                  <a:pt x="858793" y="223263"/>
                </a:moveTo>
                <a:cubicBezTo>
                  <a:pt x="872966" y="222887"/>
                  <a:pt x="882403" y="224969"/>
                  <a:pt x="887105" y="229509"/>
                </a:cubicBezTo>
                <a:cubicBezTo>
                  <a:pt x="891806" y="234048"/>
                  <a:pt x="893974" y="243298"/>
                  <a:pt x="893607" y="257257"/>
                </a:cubicBezTo>
                <a:cubicBezTo>
                  <a:pt x="893974" y="271593"/>
                  <a:pt x="891806" y="281013"/>
                  <a:pt x="887105" y="285518"/>
                </a:cubicBezTo>
                <a:cubicBezTo>
                  <a:pt x="882403" y="290023"/>
                  <a:pt x="872966" y="292071"/>
                  <a:pt x="858793" y="291662"/>
                </a:cubicBezTo>
                <a:cubicBezTo>
                  <a:pt x="844441" y="292071"/>
                  <a:pt x="834952" y="290023"/>
                  <a:pt x="830328" y="285518"/>
                </a:cubicBezTo>
                <a:cubicBezTo>
                  <a:pt x="825703" y="281013"/>
                  <a:pt x="823587" y="271593"/>
                  <a:pt x="823979" y="257257"/>
                </a:cubicBezTo>
                <a:cubicBezTo>
                  <a:pt x="823587" y="243298"/>
                  <a:pt x="825703" y="234048"/>
                  <a:pt x="830328" y="229509"/>
                </a:cubicBezTo>
                <a:cubicBezTo>
                  <a:pt x="834952" y="224969"/>
                  <a:pt x="844441" y="222887"/>
                  <a:pt x="858793" y="223263"/>
                </a:cubicBezTo>
                <a:close/>
                <a:moveTo>
                  <a:pt x="677818" y="223263"/>
                </a:moveTo>
                <a:cubicBezTo>
                  <a:pt x="691991" y="222887"/>
                  <a:pt x="701428" y="224969"/>
                  <a:pt x="706130" y="229509"/>
                </a:cubicBezTo>
                <a:cubicBezTo>
                  <a:pt x="710831" y="234048"/>
                  <a:pt x="712999" y="243298"/>
                  <a:pt x="712632" y="257257"/>
                </a:cubicBezTo>
                <a:cubicBezTo>
                  <a:pt x="712999" y="271593"/>
                  <a:pt x="710831" y="281013"/>
                  <a:pt x="706130" y="285518"/>
                </a:cubicBezTo>
                <a:cubicBezTo>
                  <a:pt x="701428" y="290023"/>
                  <a:pt x="691991" y="292071"/>
                  <a:pt x="677818" y="291662"/>
                </a:cubicBezTo>
                <a:cubicBezTo>
                  <a:pt x="663466" y="292071"/>
                  <a:pt x="653977" y="290023"/>
                  <a:pt x="649353" y="285518"/>
                </a:cubicBezTo>
                <a:cubicBezTo>
                  <a:pt x="644728" y="281013"/>
                  <a:pt x="642612" y="271593"/>
                  <a:pt x="643004" y="257257"/>
                </a:cubicBezTo>
                <a:cubicBezTo>
                  <a:pt x="642612" y="243298"/>
                  <a:pt x="644728" y="234048"/>
                  <a:pt x="649353" y="229509"/>
                </a:cubicBezTo>
                <a:cubicBezTo>
                  <a:pt x="653977" y="224969"/>
                  <a:pt x="663466" y="222887"/>
                  <a:pt x="677818" y="223263"/>
                </a:cubicBezTo>
                <a:close/>
                <a:moveTo>
                  <a:pt x="496843" y="223263"/>
                </a:moveTo>
                <a:cubicBezTo>
                  <a:pt x="511016" y="222887"/>
                  <a:pt x="520453" y="224969"/>
                  <a:pt x="525155" y="229509"/>
                </a:cubicBezTo>
                <a:cubicBezTo>
                  <a:pt x="529856" y="234048"/>
                  <a:pt x="532024" y="243298"/>
                  <a:pt x="531657" y="257257"/>
                </a:cubicBezTo>
                <a:cubicBezTo>
                  <a:pt x="532024" y="271593"/>
                  <a:pt x="529856" y="281013"/>
                  <a:pt x="525155" y="285518"/>
                </a:cubicBezTo>
                <a:cubicBezTo>
                  <a:pt x="520453" y="290023"/>
                  <a:pt x="511016" y="292071"/>
                  <a:pt x="496843" y="291662"/>
                </a:cubicBezTo>
                <a:cubicBezTo>
                  <a:pt x="482491" y="292071"/>
                  <a:pt x="473002" y="290023"/>
                  <a:pt x="468378" y="285518"/>
                </a:cubicBezTo>
                <a:cubicBezTo>
                  <a:pt x="463753" y="281013"/>
                  <a:pt x="461637" y="271593"/>
                  <a:pt x="462029" y="257257"/>
                </a:cubicBezTo>
                <a:cubicBezTo>
                  <a:pt x="461637" y="243298"/>
                  <a:pt x="463753" y="234048"/>
                  <a:pt x="468378" y="229509"/>
                </a:cubicBezTo>
                <a:cubicBezTo>
                  <a:pt x="473002" y="224969"/>
                  <a:pt x="482491" y="222887"/>
                  <a:pt x="496843" y="223263"/>
                </a:cubicBezTo>
                <a:close/>
                <a:moveTo>
                  <a:pt x="0" y="130556"/>
                </a:moveTo>
                <a:lnTo>
                  <a:pt x="22631" y="130556"/>
                </a:lnTo>
                <a:lnTo>
                  <a:pt x="61265" y="195250"/>
                </a:lnTo>
                <a:lnTo>
                  <a:pt x="62865" y="195250"/>
                </a:lnTo>
                <a:lnTo>
                  <a:pt x="101270" y="130556"/>
                </a:lnTo>
                <a:lnTo>
                  <a:pt x="122987" y="130556"/>
                </a:lnTo>
                <a:lnTo>
                  <a:pt x="77724" y="200050"/>
                </a:lnTo>
                <a:lnTo>
                  <a:pt x="107213" y="200050"/>
                </a:lnTo>
                <a:lnTo>
                  <a:pt x="107213" y="214681"/>
                </a:lnTo>
                <a:lnTo>
                  <a:pt x="71094" y="214681"/>
                </a:lnTo>
                <a:lnTo>
                  <a:pt x="71094" y="232740"/>
                </a:lnTo>
                <a:lnTo>
                  <a:pt x="107213" y="232740"/>
                </a:lnTo>
                <a:lnTo>
                  <a:pt x="107213" y="247142"/>
                </a:lnTo>
                <a:lnTo>
                  <a:pt x="71094" y="247142"/>
                </a:lnTo>
                <a:lnTo>
                  <a:pt x="71094" y="289204"/>
                </a:lnTo>
                <a:lnTo>
                  <a:pt x="51892" y="289204"/>
                </a:lnTo>
                <a:lnTo>
                  <a:pt x="51892" y="247142"/>
                </a:lnTo>
                <a:lnTo>
                  <a:pt x="16002" y="247142"/>
                </a:lnTo>
                <a:lnTo>
                  <a:pt x="16002" y="232740"/>
                </a:lnTo>
                <a:lnTo>
                  <a:pt x="51892" y="232740"/>
                </a:lnTo>
                <a:lnTo>
                  <a:pt x="51892" y="214681"/>
                </a:lnTo>
                <a:lnTo>
                  <a:pt x="16002" y="214681"/>
                </a:lnTo>
                <a:lnTo>
                  <a:pt x="16002" y="200050"/>
                </a:lnTo>
                <a:lnTo>
                  <a:pt x="45263" y="200050"/>
                </a:lnTo>
                <a:close/>
                <a:moveTo>
                  <a:pt x="312372" y="66395"/>
                </a:moveTo>
                <a:lnTo>
                  <a:pt x="238649" y="175752"/>
                </a:lnTo>
                <a:lnTo>
                  <a:pt x="238649" y="178209"/>
                </a:lnTo>
                <a:lnTo>
                  <a:pt x="314830" y="178209"/>
                </a:lnTo>
                <a:lnTo>
                  <a:pt x="314830" y="66395"/>
                </a:lnTo>
                <a:close/>
                <a:moveTo>
                  <a:pt x="302542" y="4959"/>
                </a:moveTo>
                <a:lnTo>
                  <a:pt x="371761" y="4959"/>
                </a:lnTo>
                <a:lnTo>
                  <a:pt x="371761" y="178209"/>
                </a:lnTo>
                <a:lnTo>
                  <a:pt x="402888" y="178209"/>
                </a:lnTo>
                <a:lnTo>
                  <a:pt x="402888" y="228587"/>
                </a:lnTo>
                <a:lnTo>
                  <a:pt x="371761" y="228587"/>
                </a:lnTo>
                <a:lnTo>
                  <a:pt x="371761" y="289204"/>
                </a:lnTo>
                <a:lnTo>
                  <a:pt x="314830" y="289204"/>
                </a:lnTo>
                <a:lnTo>
                  <a:pt x="314830" y="228587"/>
                </a:lnTo>
                <a:lnTo>
                  <a:pt x="188271" y="228587"/>
                </a:lnTo>
                <a:lnTo>
                  <a:pt x="188271" y="170427"/>
                </a:lnTo>
                <a:close/>
                <a:moveTo>
                  <a:pt x="855107" y="44"/>
                </a:moveTo>
                <a:cubicBezTo>
                  <a:pt x="888453" y="-519"/>
                  <a:pt x="912686" y="4396"/>
                  <a:pt x="927806" y="14789"/>
                </a:cubicBezTo>
                <a:cubicBezTo>
                  <a:pt x="942926" y="25182"/>
                  <a:pt x="950367" y="44432"/>
                  <a:pt x="950128" y="72539"/>
                </a:cubicBezTo>
                <a:cubicBezTo>
                  <a:pt x="950333" y="90970"/>
                  <a:pt x="947671" y="105407"/>
                  <a:pt x="942141" y="115852"/>
                </a:cubicBezTo>
                <a:cubicBezTo>
                  <a:pt x="936612" y="126296"/>
                  <a:pt x="926987" y="136433"/>
                  <a:pt x="913266" y="146263"/>
                </a:cubicBezTo>
                <a:cubicBezTo>
                  <a:pt x="901090" y="155128"/>
                  <a:pt x="892984" y="162381"/>
                  <a:pt x="888948" y="168021"/>
                </a:cubicBezTo>
                <a:cubicBezTo>
                  <a:pt x="884912" y="173661"/>
                  <a:pt x="883052" y="179788"/>
                  <a:pt x="883367" y="186401"/>
                </a:cubicBezTo>
                <a:lnTo>
                  <a:pt x="883367" y="195821"/>
                </a:lnTo>
                <a:lnTo>
                  <a:pt x="833399" y="195821"/>
                </a:lnTo>
                <a:lnTo>
                  <a:pt x="833399" y="177390"/>
                </a:lnTo>
                <a:cubicBezTo>
                  <a:pt x="833203" y="166110"/>
                  <a:pt x="835439" y="156314"/>
                  <a:pt x="840106" y="148003"/>
                </a:cubicBezTo>
                <a:cubicBezTo>
                  <a:pt x="844774" y="139692"/>
                  <a:pt x="853050" y="130511"/>
                  <a:pt x="864937" y="120459"/>
                </a:cubicBezTo>
                <a:cubicBezTo>
                  <a:pt x="873725" y="113625"/>
                  <a:pt x="879596" y="107430"/>
                  <a:pt x="882548" y="101875"/>
                </a:cubicBezTo>
                <a:cubicBezTo>
                  <a:pt x="885501" y="96320"/>
                  <a:pt x="886866" y="89408"/>
                  <a:pt x="886644" y="81140"/>
                </a:cubicBezTo>
                <a:cubicBezTo>
                  <a:pt x="886909" y="69143"/>
                  <a:pt x="883820" y="61088"/>
                  <a:pt x="877377" y="56975"/>
                </a:cubicBezTo>
                <a:cubicBezTo>
                  <a:pt x="870935" y="52862"/>
                  <a:pt x="859552" y="50951"/>
                  <a:pt x="843229" y="51241"/>
                </a:cubicBezTo>
                <a:cubicBezTo>
                  <a:pt x="834696" y="51250"/>
                  <a:pt x="826061" y="51847"/>
                  <a:pt x="817324" y="53033"/>
                </a:cubicBezTo>
                <a:cubicBezTo>
                  <a:pt x="808586" y="54219"/>
                  <a:pt x="800565" y="55943"/>
                  <a:pt x="793261" y="58204"/>
                </a:cubicBezTo>
                <a:lnTo>
                  <a:pt x="793261" y="7417"/>
                </a:lnTo>
                <a:cubicBezTo>
                  <a:pt x="800932" y="5138"/>
                  <a:pt x="810062" y="3346"/>
                  <a:pt x="820651" y="2041"/>
                </a:cubicBezTo>
                <a:cubicBezTo>
                  <a:pt x="831240" y="735"/>
                  <a:pt x="842726" y="70"/>
                  <a:pt x="855107" y="44"/>
                </a:cubicBezTo>
                <a:close/>
                <a:moveTo>
                  <a:pt x="674132" y="44"/>
                </a:moveTo>
                <a:cubicBezTo>
                  <a:pt x="707478" y="-519"/>
                  <a:pt x="731711" y="4396"/>
                  <a:pt x="746831" y="14789"/>
                </a:cubicBezTo>
                <a:cubicBezTo>
                  <a:pt x="761951" y="25182"/>
                  <a:pt x="769392" y="44432"/>
                  <a:pt x="769153" y="72539"/>
                </a:cubicBezTo>
                <a:cubicBezTo>
                  <a:pt x="769358" y="90970"/>
                  <a:pt x="766696" y="105407"/>
                  <a:pt x="761166" y="115852"/>
                </a:cubicBezTo>
                <a:cubicBezTo>
                  <a:pt x="755637" y="126296"/>
                  <a:pt x="746012" y="136433"/>
                  <a:pt x="732291" y="146263"/>
                </a:cubicBezTo>
                <a:cubicBezTo>
                  <a:pt x="720115" y="155128"/>
                  <a:pt x="712009" y="162381"/>
                  <a:pt x="707973" y="168021"/>
                </a:cubicBezTo>
                <a:cubicBezTo>
                  <a:pt x="703937" y="173661"/>
                  <a:pt x="702077" y="179788"/>
                  <a:pt x="702392" y="186401"/>
                </a:cubicBezTo>
                <a:lnTo>
                  <a:pt x="702392" y="195821"/>
                </a:lnTo>
                <a:lnTo>
                  <a:pt x="652424" y="195821"/>
                </a:lnTo>
                <a:lnTo>
                  <a:pt x="652424" y="177390"/>
                </a:lnTo>
                <a:cubicBezTo>
                  <a:pt x="652228" y="166110"/>
                  <a:pt x="654464" y="156314"/>
                  <a:pt x="659131" y="148003"/>
                </a:cubicBezTo>
                <a:cubicBezTo>
                  <a:pt x="663799" y="139692"/>
                  <a:pt x="672075" y="130511"/>
                  <a:pt x="683962" y="120459"/>
                </a:cubicBezTo>
                <a:cubicBezTo>
                  <a:pt x="692750" y="113625"/>
                  <a:pt x="698621" y="107430"/>
                  <a:pt x="701573" y="101875"/>
                </a:cubicBezTo>
                <a:cubicBezTo>
                  <a:pt x="704526" y="96320"/>
                  <a:pt x="705891" y="89408"/>
                  <a:pt x="705669" y="81140"/>
                </a:cubicBezTo>
                <a:cubicBezTo>
                  <a:pt x="705934" y="69143"/>
                  <a:pt x="702845" y="61088"/>
                  <a:pt x="696402" y="56975"/>
                </a:cubicBezTo>
                <a:cubicBezTo>
                  <a:pt x="689960" y="52862"/>
                  <a:pt x="678577" y="50951"/>
                  <a:pt x="662254" y="51241"/>
                </a:cubicBezTo>
                <a:cubicBezTo>
                  <a:pt x="653721" y="51250"/>
                  <a:pt x="645086" y="51847"/>
                  <a:pt x="636349" y="53033"/>
                </a:cubicBezTo>
                <a:cubicBezTo>
                  <a:pt x="627611" y="54219"/>
                  <a:pt x="619590" y="55943"/>
                  <a:pt x="612286" y="58204"/>
                </a:cubicBezTo>
                <a:lnTo>
                  <a:pt x="612286" y="7417"/>
                </a:lnTo>
                <a:cubicBezTo>
                  <a:pt x="619957" y="5138"/>
                  <a:pt x="629087" y="3346"/>
                  <a:pt x="639676" y="2041"/>
                </a:cubicBezTo>
                <a:cubicBezTo>
                  <a:pt x="650265" y="735"/>
                  <a:pt x="661751" y="70"/>
                  <a:pt x="674132" y="44"/>
                </a:cubicBezTo>
                <a:close/>
                <a:moveTo>
                  <a:pt x="493157" y="44"/>
                </a:moveTo>
                <a:cubicBezTo>
                  <a:pt x="526503" y="-519"/>
                  <a:pt x="550736" y="4396"/>
                  <a:pt x="565856" y="14789"/>
                </a:cubicBezTo>
                <a:cubicBezTo>
                  <a:pt x="580976" y="25182"/>
                  <a:pt x="588417" y="44432"/>
                  <a:pt x="588178" y="72539"/>
                </a:cubicBezTo>
                <a:cubicBezTo>
                  <a:pt x="588383" y="90970"/>
                  <a:pt x="585721" y="105407"/>
                  <a:pt x="580191" y="115852"/>
                </a:cubicBezTo>
                <a:cubicBezTo>
                  <a:pt x="574662" y="126296"/>
                  <a:pt x="565037" y="136433"/>
                  <a:pt x="551316" y="146263"/>
                </a:cubicBezTo>
                <a:cubicBezTo>
                  <a:pt x="539140" y="155128"/>
                  <a:pt x="531034" y="162381"/>
                  <a:pt x="526998" y="168021"/>
                </a:cubicBezTo>
                <a:cubicBezTo>
                  <a:pt x="522962" y="173661"/>
                  <a:pt x="521102" y="179788"/>
                  <a:pt x="521417" y="186401"/>
                </a:cubicBezTo>
                <a:lnTo>
                  <a:pt x="521417" y="195821"/>
                </a:lnTo>
                <a:lnTo>
                  <a:pt x="471449" y="195821"/>
                </a:lnTo>
                <a:lnTo>
                  <a:pt x="471449" y="177390"/>
                </a:lnTo>
                <a:cubicBezTo>
                  <a:pt x="471253" y="166110"/>
                  <a:pt x="473489" y="156314"/>
                  <a:pt x="478156" y="148003"/>
                </a:cubicBezTo>
                <a:cubicBezTo>
                  <a:pt x="482824" y="139692"/>
                  <a:pt x="491100" y="130511"/>
                  <a:pt x="502987" y="120459"/>
                </a:cubicBezTo>
                <a:cubicBezTo>
                  <a:pt x="511775" y="113625"/>
                  <a:pt x="517646" y="107430"/>
                  <a:pt x="520598" y="101875"/>
                </a:cubicBezTo>
                <a:cubicBezTo>
                  <a:pt x="523551" y="96320"/>
                  <a:pt x="524916" y="89408"/>
                  <a:pt x="524694" y="81140"/>
                </a:cubicBezTo>
                <a:cubicBezTo>
                  <a:pt x="524959" y="69143"/>
                  <a:pt x="521870" y="61088"/>
                  <a:pt x="515427" y="56975"/>
                </a:cubicBezTo>
                <a:cubicBezTo>
                  <a:pt x="508985" y="52862"/>
                  <a:pt x="497602" y="50951"/>
                  <a:pt x="481279" y="51241"/>
                </a:cubicBezTo>
                <a:cubicBezTo>
                  <a:pt x="472746" y="51250"/>
                  <a:pt x="464111" y="51847"/>
                  <a:pt x="455373" y="53033"/>
                </a:cubicBezTo>
                <a:cubicBezTo>
                  <a:pt x="446636" y="54219"/>
                  <a:pt x="438615" y="55943"/>
                  <a:pt x="431311" y="58204"/>
                </a:cubicBezTo>
                <a:lnTo>
                  <a:pt x="431311" y="7417"/>
                </a:lnTo>
                <a:cubicBezTo>
                  <a:pt x="438982" y="5138"/>
                  <a:pt x="448112" y="3346"/>
                  <a:pt x="458701" y="2041"/>
                </a:cubicBezTo>
                <a:cubicBezTo>
                  <a:pt x="469290" y="735"/>
                  <a:pt x="480776" y="70"/>
                  <a:pt x="493157" y="44"/>
                </a:cubicBezTo>
                <a:close/>
              </a:path>
            </a:pathLst>
          </a:custGeom>
          <a:gradFill flip="none" rotWithShape="1">
            <a:gsLst>
              <a:gs pos="0">
                <a:srgbClr val="3ABECA"/>
              </a:gs>
              <a:gs pos="100000">
                <a:srgbClr val="4ADCAF"/>
              </a:gs>
            </a:gsLst>
            <a:lin ang="8100000" scaled="1"/>
            <a:tileRect/>
          </a:gradFill>
          <a:ln>
            <a:noFill/>
          </a:ln>
          <a:effectLst>
            <a:outerShdw blurRad="139700" dist="101600" dir="16200000" rotWithShape="0">
              <a:srgbClr val="576469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altLang="zh-CN" dirty="0">
              <a:solidFill>
                <a:schemeClr val="lt1"/>
              </a:solidFill>
            </a:endParaRPr>
          </a:p>
        </p:txBody>
      </p:sp>
      <p:pic>
        <p:nvPicPr>
          <p:cNvPr id="5" name="图片 4" descr="图片包含 投影仪, 电子, 游戏机, 桌子&#10;&#10;描述已自动生成">
            <a:extLst>
              <a:ext uri="{FF2B5EF4-FFF2-40B4-BE49-F238E27FC236}">
                <a16:creationId xmlns:a16="http://schemas.microsoft.com/office/drawing/2014/main" xmlns="" id="{5D73A34F-1F9C-4B0B-94E0-6F84AF5AAE2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7856" y="3993167"/>
            <a:ext cx="3551487" cy="2307023"/>
          </a:xfrm>
          <a:prstGeom prst="rect">
            <a:avLst/>
          </a:prstGeom>
          <a:effectLst>
            <a:outerShdw blurRad="279400" dist="38100" dir="16200000" rotWithShape="0">
              <a:srgbClr val="576469">
                <a:alpha val="10000"/>
              </a:srgbClr>
            </a:outerShdw>
          </a:effectLst>
        </p:spPr>
      </p:pic>
      <p:sp>
        <p:nvSpPr>
          <p:cNvPr id="160" name="矩形 159">
            <a:extLst>
              <a:ext uri="{FF2B5EF4-FFF2-40B4-BE49-F238E27FC236}">
                <a16:creationId xmlns:a16="http://schemas.microsoft.com/office/drawing/2014/main" xmlns="" id="{CDD3E1E4-506C-43CD-BC75-025FFFB23CA4}"/>
              </a:ext>
            </a:extLst>
          </p:cNvPr>
          <p:cNvSpPr/>
          <p:nvPr/>
        </p:nvSpPr>
        <p:spPr>
          <a:xfrm>
            <a:off x="7962708" y="4876366"/>
            <a:ext cx="1695565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原价：￥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5599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320C2057-2AE7-4D5E-AD3C-AA5FA2CF6C18}"/>
              </a:ext>
            </a:extLst>
          </p:cNvPr>
          <p:cNvGrpSpPr/>
          <p:nvPr/>
        </p:nvGrpSpPr>
        <p:grpSpPr>
          <a:xfrm>
            <a:off x="3432817" y="3305473"/>
            <a:ext cx="1312979" cy="330766"/>
            <a:chOff x="3229991" y="3113314"/>
            <a:chExt cx="1312979" cy="330766"/>
          </a:xfrm>
        </p:grpSpPr>
        <p:sp>
          <p:nvSpPr>
            <p:cNvPr id="165" name="矩形: 圆角 164">
              <a:extLst>
                <a:ext uri="{FF2B5EF4-FFF2-40B4-BE49-F238E27FC236}">
                  <a16:creationId xmlns:a16="http://schemas.microsoft.com/office/drawing/2014/main" xmlns="" id="{5C20EB66-D79E-47EE-9081-871C9CD62FD7}"/>
                </a:ext>
              </a:extLst>
            </p:cNvPr>
            <p:cNvSpPr/>
            <p:nvPr/>
          </p:nvSpPr>
          <p:spPr>
            <a:xfrm>
              <a:off x="3229991" y="3113314"/>
              <a:ext cx="1312979" cy="33076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3ABECA"/>
                </a:gs>
                <a:gs pos="100000">
                  <a:srgbClr val="4ADCAF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39700" dist="25400" dir="16200000" rotWithShape="0">
                <a:srgbClr val="576469">
                  <a:alpha val="1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xmlns="" id="{7CC5CEE3-82DD-44E5-90C4-5BAF3558BB5D}"/>
                </a:ext>
              </a:extLst>
            </p:cNvPr>
            <p:cNvSpPr/>
            <p:nvPr/>
          </p:nvSpPr>
          <p:spPr>
            <a:xfrm>
              <a:off x="3399260" y="3203219"/>
              <a:ext cx="974441" cy="150956"/>
            </a:xfrm>
            <a:custGeom>
              <a:avLst/>
              <a:gdLst/>
              <a:ahLst/>
              <a:cxnLst/>
              <a:rect l="l" t="t" r="r" b="b"/>
              <a:pathLst>
                <a:path w="1067753" h="165411">
                  <a:moveTo>
                    <a:pt x="39995" y="129759"/>
                  </a:moveTo>
                  <a:lnTo>
                    <a:pt x="39995" y="145142"/>
                  </a:lnTo>
                  <a:lnTo>
                    <a:pt x="120891" y="145142"/>
                  </a:lnTo>
                  <a:lnTo>
                    <a:pt x="120891" y="129759"/>
                  </a:lnTo>
                  <a:close/>
                  <a:moveTo>
                    <a:pt x="288112" y="127045"/>
                  </a:moveTo>
                  <a:lnTo>
                    <a:pt x="288112" y="144418"/>
                  </a:lnTo>
                  <a:lnTo>
                    <a:pt x="313267" y="144418"/>
                  </a:lnTo>
                  <a:lnTo>
                    <a:pt x="313267" y="127045"/>
                  </a:lnTo>
                  <a:close/>
                  <a:moveTo>
                    <a:pt x="250650" y="127045"/>
                  </a:moveTo>
                  <a:lnTo>
                    <a:pt x="250650" y="144418"/>
                  </a:lnTo>
                  <a:lnTo>
                    <a:pt x="276168" y="144418"/>
                  </a:lnTo>
                  <a:lnTo>
                    <a:pt x="276168" y="127045"/>
                  </a:lnTo>
                  <a:close/>
                  <a:moveTo>
                    <a:pt x="655310" y="126140"/>
                  </a:moveTo>
                  <a:lnTo>
                    <a:pt x="655310" y="144961"/>
                  </a:lnTo>
                  <a:lnTo>
                    <a:pt x="681914" y="144961"/>
                  </a:lnTo>
                  <a:lnTo>
                    <a:pt x="681914" y="126140"/>
                  </a:lnTo>
                  <a:close/>
                  <a:moveTo>
                    <a:pt x="616581" y="126140"/>
                  </a:moveTo>
                  <a:lnTo>
                    <a:pt x="616581" y="144961"/>
                  </a:lnTo>
                  <a:lnTo>
                    <a:pt x="643004" y="144961"/>
                  </a:lnTo>
                  <a:lnTo>
                    <a:pt x="643004" y="126140"/>
                  </a:lnTo>
                  <a:close/>
                  <a:moveTo>
                    <a:pt x="39995" y="104423"/>
                  </a:moveTo>
                  <a:lnTo>
                    <a:pt x="39995" y="118539"/>
                  </a:lnTo>
                  <a:lnTo>
                    <a:pt x="120891" y="118539"/>
                  </a:lnTo>
                  <a:lnTo>
                    <a:pt x="120891" y="104423"/>
                  </a:lnTo>
                  <a:close/>
                  <a:moveTo>
                    <a:pt x="288112" y="99898"/>
                  </a:moveTo>
                  <a:lnTo>
                    <a:pt x="288112" y="116910"/>
                  </a:lnTo>
                  <a:lnTo>
                    <a:pt x="313267" y="116910"/>
                  </a:lnTo>
                  <a:lnTo>
                    <a:pt x="313267" y="99898"/>
                  </a:lnTo>
                  <a:close/>
                  <a:moveTo>
                    <a:pt x="250650" y="99898"/>
                  </a:moveTo>
                  <a:lnTo>
                    <a:pt x="250650" y="116910"/>
                  </a:lnTo>
                  <a:lnTo>
                    <a:pt x="276168" y="116910"/>
                  </a:lnTo>
                  <a:lnTo>
                    <a:pt x="276168" y="99898"/>
                  </a:lnTo>
                  <a:close/>
                  <a:moveTo>
                    <a:pt x="421672" y="98270"/>
                  </a:moveTo>
                  <a:lnTo>
                    <a:pt x="421672" y="121977"/>
                  </a:lnTo>
                  <a:lnTo>
                    <a:pt x="462934" y="121977"/>
                  </a:lnTo>
                  <a:lnTo>
                    <a:pt x="462934" y="98270"/>
                  </a:lnTo>
                  <a:close/>
                  <a:moveTo>
                    <a:pt x="655310" y="97727"/>
                  </a:moveTo>
                  <a:lnTo>
                    <a:pt x="655310" y="114919"/>
                  </a:lnTo>
                  <a:lnTo>
                    <a:pt x="681914" y="114919"/>
                  </a:lnTo>
                  <a:lnTo>
                    <a:pt x="681914" y="97727"/>
                  </a:lnTo>
                  <a:close/>
                  <a:moveTo>
                    <a:pt x="616581" y="97727"/>
                  </a:moveTo>
                  <a:lnTo>
                    <a:pt x="616581" y="114919"/>
                  </a:lnTo>
                  <a:lnTo>
                    <a:pt x="643004" y="114919"/>
                  </a:lnTo>
                  <a:lnTo>
                    <a:pt x="643004" y="97727"/>
                  </a:lnTo>
                  <a:close/>
                  <a:moveTo>
                    <a:pt x="604094" y="86144"/>
                  </a:moveTo>
                  <a:lnTo>
                    <a:pt x="694582" y="86144"/>
                  </a:lnTo>
                  <a:lnTo>
                    <a:pt x="694582" y="165411"/>
                  </a:lnTo>
                  <a:lnTo>
                    <a:pt x="681914" y="165411"/>
                  </a:lnTo>
                  <a:lnTo>
                    <a:pt x="681914" y="156544"/>
                  </a:lnTo>
                  <a:lnTo>
                    <a:pt x="616581" y="156544"/>
                  </a:lnTo>
                  <a:lnTo>
                    <a:pt x="616581" y="165411"/>
                  </a:lnTo>
                  <a:lnTo>
                    <a:pt x="604094" y="165411"/>
                  </a:lnTo>
                  <a:close/>
                  <a:moveTo>
                    <a:pt x="39995" y="79267"/>
                  </a:moveTo>
                  <a:lnTo>
                    <a:pt x="39995" y="93202"/>
                  </a:lnTo>
                  <a:lnTo>
                    <a:pt x="120891" y="93202"/>
                  </a:lnTo>
                  <a:lnTo>
                    <a:pt x="120891" y="79267"/>
                  </a:lnTo>
                  <a:close/>
                  <a:moveTo>
                    <a:pt x="1021423" y="66599"/>
                  </a:moveTo>
                  <a:lnTo>
                    <a:pt x="1034996" y="67323"/>
                  </a:lnTo>
                  <a:lnTo>
                    <a:pt x="1034996" y="163059"/>
                  </a:lnTo>
                  <a:lnTo>
                    <a:pt x="1021423" y="163059"/>
                  </a:lnTo>
                  <a:close/>
                  <a:moveTo>
                    <a:pt x="976903" y="66237"/>
                  </a:moveTo>
                  <a:lnTo>
                    <a:pt x="990114" y="66961"/>
                  </a:lnTo>
                  <a:lnTo>
                    <a:pt x="990114" y="91212"/>
                  </a:lnTo>
                  <a:cubicBezTo>
                    <a:pt x="990182" y="103298"/>
                    <a:pt x="989282" y="113370"/>
                    <a:pt x="987413" y="121428"/>
                  </a:cubicBezTo>
                  <a:cubicBezTo>
                    <a:pt x="985544" y="129486"/>
                    <a:pt x="982297" y="136850"/>
                    <a:pt x="977674" y="143520"/>
                  </a:cubicBezTo>
                  <a:cubicBezTo>
                    <a:pt x="973050" y="150191"/>
                    <a:pt x="966640" y="157488"/>
                    <a:pt x="958443" y="165411"/>
                  </a:cubicBezTo>
                  <a:lnTo>
                    <a:pt x="947947" y="157087"/>
                  </a:lnTo>
                  <a:cubicBezTo>
                    <a:pt x="955768" y="150081"/>
                    <a:pt x="961783" y="143561"/>
                    <a:pt x="965991" y="137528"/>
                  </a:cubicBezTo>
                  <a:cubicBezTo>
                    <a:pt x="970199" y="131494"/>
                    <a:pt x="973090" y="124908"/>
                    <a:pt x="974664" y="117768"/>
                  </a:cubicBezTo>
                  <a:cubicBezTo>
                    <a:pt x="976238" y="110629"/>
                    <a:pt x="976984" y="101897"/>
                    <a:pt x="976903" y="91574"/>
                  </a:cubicBezTo>
                  <a:close/>
                  <a:moveTo>
                    <a:pt x="421672" y="61170"/>
                  </a:moveTo>
                  <a:lnTo>
                    <a:pt x="421672" y="85420"/>
                  </a:lnTo>
                  <a:lnTo>
                    <a:pt x="462934" y="85420"/>
                  </a:lnTo>
                  <a:lnTo>
                    <a:pt x="462934" y="61170"/>
                  </a:lnTo>
                  <a:close/>
                  <a:moveTo>
                    <a:pt x="287931" y="58998"/>
                  </a:moveTo>
                  <a:lnTo>
                    <a:pt x="287931" y="85240"/>
                  </a:lnTo>
                  <a:lnTo>
                    <a:pt x="276168" y="85240"/>
                  </a:lnTo>
                  <a:lnTo>
                    <a:pt x="276168" y="59179"/>
                  </a:lnTo>
                  <a:cubicBezTo>
                    <a:pt x="272265" y="64963"/>
                    <a:pt x="267718" y="70317"/>
                    <a:pt x="262527" y="75241"/>
                  </a:cubicBezTo>
                  <a:cubicBezTo>
                    <a:pt x="257335" y="80165"/>
                    <a:pt x="251566" y="84704"/>
                    <a:pt x="245221" y="88859"/>
                  </a:cubicBezTo>
                  <a:lnTo>
                    <a:pt x="323764" y="88859"/>
                  </a:lnTo>
                  <a:cubicBezTo>
                    <a:pt x="316163" y="84617"/>
                    <a:pt x="309377" y="80025"/>
                    <a:pt x="303404" y="75082"/>
                  </a:cubicBezTo>
                  <a:cubicBezTo>
                    <a:pt x="297432" y="70139"/>
                    <a:pt x="292274" y="64778"/>
                    <a:pt x="287931" y="58998"/>
                  </a:cubicBezTo>
                  <a:close/>
                  <a:moveTo>
                    <a:pt x="39995" y="54293"/>
                  </a:moveTo>
                  <a:lnTo>
                    <a:pt x="39995" y="68228"/>
                  </a:lnTo>
                  <a:lnTo>
                    <a:pt x="120891" y="68228"/>
                  </a:lnTo>
                  <a:lnTo>
                    <a:pt x="120891" y="54293"/>
                  </a:lnTo>
                  <a:close/>
                  <a:moveTo>
                    <a:pt x="408822" y="48502"/>
                  </a:moveTo>
                  <a:lnTo>
                    <a:pt x="475602" y="48502"/>
                  </a:lnTo>
                  <a:lnTo>
                    <a:pt x="475602" y="135008"/>
                  </a:lnTo>
                  <a:lnTo>
                    <a:pt x="408822" y="135008"/>
                  </a:lnTo>
                  <a:close/>
                  <a:moveTo>
                    <a:pt x="623821" y="46149"/>
                  </a:moveTo>
                  <a:lnTo>
                    <a:pt x="623821" y="61894"/>
                  </a:lnTo>
                  <a:lnTo>
                    <a:pt x="674132" y="61894"/>
                  </a:lnTo>
                  <a:lnTo>
                    <a:pt x="674132" y="46149"/>
                  </a:lnTo>
                  <a:close/>
                  <a:moveTo>
                    <a:pt x="610971" y="35471"/>
                  </a:moveTo>
                  <a:lnTo>
                    <a:pt x="686800" y="35471"/>
                  </a:lnTo>
                  <a:lnTo>
                    <a:pt x="686800" y="72390"/>
                  </a:lnTo>
                  <a:lnTo>
                    <a:pt x="610971" y="72390"/>
                  </a:lnTo>
                  <a:close/>
                  <a:moveTo>
                    <a:pt x="373170" y="33481"/>
                  </a:moveTo>
                  <a:lnTo>
                    <a:pt x="386743" y="34024"/>
                  </a:lnTo>
                  <a:lnTo>
                    <a:pt x="386743" y="161792"/>
                  </a:lnTo>
                  <a:lnTo>
                    <a:pt x="373170" y="161792"/>
                  </a:lnTo>
                  <a:close/>
                  <a:moveTo>
                    <a:pt x="822169" y="17374"/>
                  </a:moveTo>
                  <a:lnTo>
                    <a:pt x="835742" y="17917"/>
                  </a:lnTo>
                  <a:lnTo>
                    <a:pt x="835742" y="124330"/>
                  </a:lnTo>
                  <a:lnTo>
                    <a:pt x="822169" y="124330"/>
                  </a:lnTo>
                  <a:close/>
                  <a:moveTo>
                    <a:pt x="417690" y="12307"/>
                  </a:moveTo>
                  <a:lnTo>
                    <a:pt x="511797" y="12307"/>
                  </a:lnTo>
                  <a:lnTo>
                    <a:pt x="511797" y="136817"/>
                  </a:lnTo>
                  <a:cubicBezTo>
                    <a:pt x="511863" y="143239"/>
                    <a:pt x="511128" y="148132"/>
                    <a:pt x="509592" y="151496"/>
                  </a:cubicBezTo>
                  <a:cubicBezTo>
                    <a:pt x="508056" y="154861"/>
                    <a:pt x="505323" y="157261"/>
                    <a:pt x="501394" y="158695"/>
                  </a:cubicBezTo>
                  <a:cubicBezTo>
                    <a:pt x="497465" y="160130"/>
                    <a:pt x="491945" y="161162"/>
                    <a:pt x="484832" y="161792"/>
                  </a:cubicBezTo>
                  <a:lnTo>
                    <a:pt x="475602" y="162697"/>
                  </a:lnTo>
                  <a:lnTo>
                    <a:pt x="471078" y="149124"/>
                  </a:lnTo>
                  <a:lnTo>
                    <a:pt x="482479" y="148400"/>
                  </a:lnTo>
                  <a:cubicBezTo>
                    <a:pt x="488900" y="148072"/>
                    <a:pt x="493115" y="146963"/>
                    <a:pt x="495125" y="145074"/>
                  </a:cubicBezTo>
                  <a:cubicBezTo>
                    <a:pt x="497134" y="143185"/>
                    <a:pt x="498047" y="139227"/>
                    <a:pt x="497862" y="133198"/>
                  </a:cubicBezTo>
                  <a:lnTo>
                    <a:pt x="497862" y="25699"/>
                  </a:lnTo>
                  <a:lnTo>
                    <a:pt x="417690" y="25699"/>
                  </a:lnTo>
                  <a:close/>
                  <a:moveTo>
                    <a:pt x="601380" y="10678"/>
                  </a:moveTo>
                  <a:lnTo>
                    <a:pt x="699287" y="10678"/>
                  </a:lnTo>
                  <a:lnTo>
                    <a:pt x="699287" y="22622"/>
                  </a:lnTo>
                  <a:lnTo>
                    <a:pt x="601380" y="22622"/>
                  </a:lnTo>
                  <a:close/>
                  <a:moveTo>
                    <a:pt x="806243" y="6334"/>
                  </a:moveTo>
                  <a:lnTo>
                    <a:pt x="808596" y="18641"/>
                  </a:lnTo>
                  <a:cubicBezTo>
                    <a:pt x="804207" y="19644"/>
                    <a:pt x="799276" y="20669"/>
                    <a:pt x="793801" y="21717"/>
                  </a:cubicBezTo>
                  <a:cubicBezTo>
                    <a:pt x="788327" y="22765"/>
                    <a:pt x="782581" y="23791"/>
                    <a:pt x="776564" y="24794"/>
                  </a:cubicBezTo>
                  <a:lnTo>
                    <a:pt x="776564" y="52483"/>
                  </a:lnTo>
                  <a:lnTo>
                    <a:pt x="811492" y="52483"/>
                  </a:lnTo>
                  <a:lnTo>
                    <a:pt x="811492" y="65694"/>
                  </a:lnTo>
                  <a:lnTo>
                    <a:pt x="776564" y="65694"/>
                  </a:lnTo>
                  <a:lnTo>
                    <a:pt x="776564" y="89221"/>
                  </a:lnTo>
                  <a:lnTo>
                    <a:pt x="784707" y="80715"/>
                  </a:lnTo>
                  <a:cubicBezTo>
                    <a:pt x="787396" y="82926"/>
                    <a:pt x="790565" y="85824"/>
                    <a:pt x="794212" y="89409"/>
                  </a:cubicBezTo>
                  <a:cubicBezTo>
                    <a:pt x="797859" y="92993"/>
                    <a:pt x="801416" y="96669"/>
                    <a:pt x="804883" y="100435"/>
                  </a:cubicBezTo>
                  <a:cubicBezTo>
                    <a:pt x="808349" y="104201"/>
                    <a:pt x="811155" y="107460"/>
                    <a:pt x="813301" y="110214"/>
                  </a:cubicBezTo>
                  <a:lnTo>
                    <a:pt x="804434" y="121435"/>
                  </a:lnTo>
                  <a:cubicBezTo>
                    <a:pt x="801157" y="116631"/>
                    <a:pt x="796761" y="111262"/>
                    <a:pt x="791245" y="105328"/>
                  </a:cubicBezTo>
                  <a:cubicBezTo>
                    <a:pt x="785729" y="99393"/>
                    <a:pt x="780835" y="94567"/>
                    <a:pt x="776564" y="90850"/>
                  </a:cubicBezTo>
                  <a:lnTo>
                    <a:pt x="776744" y="163059"/>
                  </a:lnTo>
                  <a:lnTo>
                    <a:pt x="763533" y="163059"/>
                  </a:lnTo>
                  <a:lnTo>
                    <a:pt x="763533" y="88497"/>
                  </a:lnTo>
                  <a:cubicBezTo>
                    <a:pt x="759363" y="96656"/>
                    <a:pt x="754537" y="104589"/>
                    <a:pt x="749055" y="112295"/>
                  </a:cubicBezTo>
                  <a:cubicBezTo>
                    <a:pt x="743573" y="120002"/>
                    <a:pt x="737481" y="127392"/>
                    <a:pt x="730777" y="134465"/>
                  </a:cubicBezTo>
                  <a:lnTo>
                    <a:pt x="720642" y="124692"/>
                  </a:lnTo>
                  <a:cubicBezTo>
                    <a:pt x="728767" y="116658"/>
                    <a:pt x="736361" y="107616"/>
                    <a:pt x="743423" y="97568"/>
                  </a:cubicBezTo>
                  <a:cubicBezTo>
                    <a:pt x="750484" y="87521"/>
                    <a:pt x="756585" y="76896"/>
                    <a:pt x="761723" y="65694"/>
                  </a:cubicBezTo>
                  <a:lnTo>
                    <a:pt x="727700" y="65694"/>
                  </a:lnTo>
                  <a:lnTo>
                    <a:pt x="727700" y="52483"/>
                  </a:lnTo>
                  <a:lnTo>
                    <a:pt x="763533" y="52483"/>
                  </a:lnTo>
                  <a:lnTo>
                    <a:pt x="763533" y="26785"/>
                  </a:lnTo>
                  <a:cubicBezTo>
                    <a:pt x="757606" y="27697"/>
                    <a:pt x="751906" y="28496"/>
                    <a:pt x="746431" y="29182"/>
                  </a:cubicBezTo>
                  <a:cubicBezTo>
                    <a:pt x="740957" y="29869"/>
                    <a:pt x="735980" y="30397"/>
                    <a:pt x="731501" y="30766"/>
                  </a:cubicBezTo>
                  <a:lnTo>
                    <a:pt x="728786" y="18279"/>
                  </a:lnTo>
                  <a:cubicBezTo>
                    <a:pt x="736318" y="17706"/>
                    <a:pt x="744781" y="16781"/>
                    <a:pt x="754176" y="15504"/>
                  </a:cubicBezTo>
                  <a:cubicBezTo>
                    <a:pt x="763571" y="14227"/>
                    <a:pt x="772866" y="12779"/>
                    <a:pt x="782060" y="11160"/>
                  </a:cubicBezTo>
                  <a:cubicBezTo>
                    <a:pt x="791254" y="9542"/>
                    <a:pt x="799315" y="7933"/>
                    <a:pt x="806243" y="6334"/>
                  </a:cubicBezTo>
                  <a:close/>
                  <a:moveTo>
                    <a:pt x="330460" y="3982"/>
                  </a:moveTo>
                  <a:lnTo>
                    <a:pt x="332270" y="15926"/>
                  </a:lnTo>
                  <a:cubicBezTo>
                    <a:pt x="326396" y="16838"/>
                    <a:pt x="319639" y="17728"/>
                    <a:pt x="312001" y="18595"/>
                  </a:cubicBezTo>
                  <a:cubicBezTo>
                    <a:pt x="304362" y="19463"/>
                    <a:pt x="296339" y="20262"/>
                    <a:pt x="287931" y="20993"/>
                  </a:cubicBezTo>
                  <a:lnTo>
                    <a:pt x="287931" y="47416"/>
                  </a:lnTo>
                  <a:lnTo>
                    <a:pt x="304943" y="47416"/>
                  </a:lnTo>
                  <a:lnTo>
                    <a:pt x="297885" y="43977"/>
                  </a:lnTo>
                  <a:cubicBezTo>
                    <a:pt x="300603" y="40799"/>
                    <a:pt x="303310" y="37021"/>
                    <a:pt x="306006" y="32644"/>
                  </a:cubicBezTo>
                  <a:cubicBezTo>
                    <a:pt x="308702" y="28266"/>
                    <a:pt x="310821" y="24443"/>
                    <a:pt x="312363" y="21174"/>
                  </a:cubicBezTo>
                  <a:lnTo>
                    <a:pt x="323221" y="26061"/>
                  </a:lnTo>
                  <a:cubicBezTo>
                    <a:pt x="321679" y="28986"/>
                    <a:pt x="319651" y="32410"/>
                    <a:pt x="317136" y="36331"/>
                  </a:cubicBezTo>
                  <a:cubicBezTo>
                    <a:pt x="314621" y="40252"/>
                    <a:pt x="312185" y="43947"/>
                    <a:pt x="309829" y="47416"/>
                  </a:cubicBezTo>
                  <a:lnTo>
                    <a:pt x="339871" y="47416"/>
                  </a:lnTo>
                  <a:lnTo>
                    <a:pt x="339871" y="58093"/>
                  </a:lnTo>
                  <a:lnTo>
                    <a:pt x="301323" y="58093"/>
                  </a:lnTo>
                  <a:cubicBezTo>
                    <a:pt x="306741" y="63628"/>
                    <a:pt x="313188" y="68710"/>
                    <a:pt x="320665" y="73340"/>
                  </a:cubicBezTo>
                  <a:cubicBezTo>
                    <a:pt x="328141" y="77970"/>
                    <a:pt x="336715" y="82057"/>
                    <a:pt x="346386" y="85601"/>
                  </a:cubicBezTo>
                  <a:lnTo>
                    <a:pt x="339690" y="96822"/>
                  </a:lnTo>
                  <a:cubicBezTo>
                    <a:pt x="334803" y="94620"/>
                    <a:pt x="330098" y="92328"/>
                    <a:pt x="325574" y="89945"/>
                  </a:cubicBezTo>
                  <a:lnTo>
                    <a:pt x="325574" y="164326"/>
                  </a:lnTo>
                  <a:lnTo>
                    <a:pt x="313267" y="164326"/>
                  </a:lnTo>
                  <a:lnTo>
                    <a:pt x="313267" y="154734"/>
                  </a:lnTo>
                  <a:lnTo>
                    <a:pt x="250650" y="154734"/>
                  </a:lnTo>
                  <a:lnTo>
                    <a:pt x="250650" y="164326"/>
                  </a:lnTo>
                  <a:lnTo>
                    <a:pt x="238344" y="164326"/>
                  </a:lnTo>
                  <a:lnTo>
                    <a:pt x="238344" y="93021"/>
                  </a:lnTo>
                  <a:cubicBezTo>
                    <a:pt x="236346" y="94194"/>
                    <a:pt x="234279" y="95333"/>
                    <a:pt x="232146" y="96437"/>
                  </a:cubicBezTo>
                  <a:cubicBezTo>
                    <a:pt x="230011" y="97542"/>
                    <a:pt x="227855" y="98635"/>
                    <a:pt x="225676" y="99718"/>
                  </a:cubicBezTo>
                  <a:lnTo>
                    <a:pt x="219161" y="88859"/>
                  </a:lnTo>
                  <a:cubicBezTo>
                    <a:pt x="228937" y="84840"/>
                    <a:pt x="237526" y="80210"/>
                    <a:pt x="244927" y="74969"/>
                  </a:cubicBezTo>
                  <a:cubicBezTo>
                    <a:pt x="252328" y="69728"/>
                    <a:pt x="258519" y="64103"/>
                    <a:pt x="263499" y="58093"/>
                  </a:cubicBezTo>
                  <a:lnTo>
                    <a:pt x="230019" y="58093"/>
                  </a:lnTo>
                  <a:lnTo>
                    <a:pt x="230019" y="47416"/>
                  </a:lnTo>
                  <a:lnTo>
                    <a:pt x="254994" y="47416"/>
                  </a:lnTo>
                  <a:cubicBezTo>
                    <a:pt x="253320" y="44403"/>
                    <a:pt x="251465" y="41289"/>
                    <a:pt x="249429" y="38073"/>
                  </a:cubicBezTo>
                  <a:cubicBezTo>
                    <a:pt x="247393" y="34857"/>
                    <a:pt x="245447" y="32240"/>
                    <a:pt x="243592" y="30223"/>
                  </a:cubicBezTo>
                  <a:lnTo>
                    <a:pt x="252822" y="24432"/>
                  </a:lnTo>
                  <a:cubicBezTo>
                    <a:pt x="254745" y="26585"/>
                    <a:pt x="256962" y="29428"/>
                    <a:pt x="259473" y="32960"/>
                  </a:cubicBezTo>
                  <a:cubicBezTo>
                    <a:pt x="261984" y="36493"/>
                    <a:pt x="264110" y="39743"/>
                    <a:pt x="265852" y="42710"/>
                  </a:cubicBezTo>
                  <a:lnTo>
                    <a:pt x="258975" y="47416"/>
                  </a:lnTo>
                  <a:lnTo>
                    <a:pt x="276168" y="47416"/>
                  </a:lnTo>
                  <a:lnTo>
                    <a:pt x="276168" y="21898"/>
                  </a:lnTo>
                  <a:cubicBezTo>
                    <a:pt x="267854" y="22543"/>
                    <a:pt x="259914" y="23063"/>
                    <a:pt x="252347" y="23459"/>
                  </a:cubicBezTo>
                  <a:cubicBezTo>
                    <a:pt x="244780" y="23855"/>
                    <a:pt x="238061" y="24059"/>
                    <a:pt x="232191" y="24070"/>
                  </a:cubicBezTo>
                  <a:lnTo>
                    <a:pt x="230381" y="12307"/>
                  </a:lnTo>
                  <a:cubicBezTo>
                    <a:pt x="239680" y="12278"/>
                    <a:pt x="250420" y="11853"/>
                    <a:pt x="262601" y="11033"/>
                  </a:cubicBezTo>
                  <a:cubicBezTo>
                    <a:pt x="274783" y="10213"/>
                    <a:pt x="286903" y="9172"/>
                    <a:pt x="298964" y="7910"/>
                  </a:cubicBezTo>
                  <a:cubicBezTo>
                    <a:pt x="311024" y="6647"/>
                    <a:pt x="321523" y="5338"/>
                    <a:pt x="330460" y="3982"/>
                  </a:cubicBezTo>
                  <a:close/>
                  <a:moveTo>
                    <a:pt x="943785" y="2353"/>
                  </a:moveTo>
                  <a:lnTo>
                    <a:pt x="956815" y="4887"/>
                  </a:lnTo>
                  <a:cubicBezTo>
                    <a:pt x="952260" y="18098"/>
                    <a:pt x="947072" y="30585"/>
                    <a:pt x="941251" y="42348"/>
                  </a:cubicBezTo>
                  <a:lnTo>
                    <a:pt x="941251" y="163240"/>
                  </a:lnTo>
                  <a:lnTo>
                    <a:pt x="928039" y="163240"/>
                  </a:lnTo>
                  <a:lnTo>
                    <a:pt x="928039" y="66237"/>
                  </a:lnTo>
                  <a:cubicBezTo>
                    <a:pt x="922279" y="75437"/>
                    <a:pt x="916065" y="84365"/>
                    <a:pt x="909399" y="93021"/>
                  </a:cubicBezTo>
                  <a:lnTo>
                    <a:pt x="899446" y="85059"/>
                  </a:lnTo>
                  <a:cubicBezTo>
                    <a:pt x="908634" y="74000"/>
                    <a:pt x="917132" y="61279"/>
                    <a:pt x="924940" y="46895"/>
                  </a:cubicBezTo>
                  <a:cubicBezTo>
                    <a:pt x="932749" y="32512"/>
                    <a:pt x="939030" y="17664"/>
                    <a:pt x="943785" y="2353"/>
                  </a:cubicBezTo>
                  <a:close/>
                  <a:moveTo>
                    <a:pt x="860355" y="2353"/>
                  </a:moveTo>
                  <a:lnTo>
                    <a:pt x="874109" y="2896"/>
                  </a:lnTo>
                  <a:lnTo>
                    <a:pt x="874109" y="138989"/>
                  </a:lnTo>
                  <a:cubicBezTo>
                    <a:pt x="874339" y="146816"/>
                    <a:pt x="872431" y="152426"/>
                    <a:pt x="868386" y="155820"/>
                  </a:cubicBezTo>
                  <a:cubicBezTo>
                    <a:pt x="864340" y="159213"/>
                    <a:pt x="856777" y="161204"/>
                    <a:pt x="845696" y="161792"/>
                  </a:cubicBezTo>
                  <a:lnTo>
                    <a:pt x="834657" y="162516"/>
                  </a:lnTo>
                  <a:lnTo>
                    <a:pt x="829951" y="148762"/>
                  </a:lnTo>
                  <a:lnTo>
                    <a:pt x="843886" y="148038"/>
                  </a:lnTo>
                  <a:cubicBezTo>
                    <a:pt x="850590" y="147778"/>
                    <a:pt x="855054" y="146624"/>
                    <a:pt x="857279" y="144577"/>
                  </a:cubicBezTo>
                  <a:cubicBezTo>
                    <a:pt x="859503" y="142529"/>
                    <a:pt x="860528" y="138978"/>
                    <a:pt x="860355" y="133922"/>
                  </a:cubicBezTo>
                  <a:close/>
                  <a:moveTo>
                    <a:pt x="573510" y="1810"/>
                  </a:moveTo>
                  <a:cubicBezTo>
                    <a:pt x="574486" y="4841"/>
                    <a:pt x="575700" y="9140"/>
                    <a:pt x="577152" y="14704"/>
                  </a:cubicBezTo>
                  <a:cubicBezTo>
                    <a:pt x="578603" y="20269"/>
                    <a:pt x="579863" y="25744"/>
                    <a:pt x="580929" y="31128"/>
                  </a:cubicBezTo>
                  <a:lnTo>
                    <a:pt x="593960" y="31128"/>
                  </a:lnTo>
                  <a:lnTo>
                    <a:pt x="593960" y="44339"/>
                  </a:lnTo>
                  <a:cubicBezTo>
                    <a:pt x="591705" y="49489"/>
                    <a:pt x="589383" y="54436"/>
                    <a:pt x="586992" y="59179"/>
                  </a:cubicBezTo>
                  <a:cubicBezTo>
                    <a:pt x="584602" y="63922"/>
                    <a:pt x="582098" y="68507"/>
                    <a:pt x="579482" y="72933"/>
                  </a:cubicBezTo>
                  <a:lnTo>
                    <a:pt x="580025" y="72752"/>
                  </a:lnTo>
                  <a:lnTo>
                    <a:pt x="580025" y="73476"/>
                  </a:lnTo>
                  <a:cubicBezTo>
                    <a:pt x="582935" y="75686"/>
                    <a:pt x="586434" y="78415"/>
                    <a:pt x="590521" y="81665"/>
                  </a:cubicBezTo>
                  <a:cubicBezTo>
                    <a:pt x="594608" y="84915"/>
                    <a:pt x="598650" y="88459"/>
                    <a:pt x="602647" y="92298"/>
                  </a:cubicBezTo>
                  <a:lnTo>
                    <a:pt x="595407" y="103156"/>
                  </a:lnTo>
                  <a:cubicBezTo>
                    <a:pt x="592765" y="100061"/>
                    <a:pt x="590133" y="97157"/>
                    <a:pt x="587513" y="94447"/>
                  </a:cubicBezTo>
                  <a:cubicBezTo>
                    <a:pt x="584892" y="91736"/>
                    <a:pt x="582396" y="89330"/>
                    <a:pt x="580025" y="87230"/>
                  </a:cubicBezTo>
                  <a:lnTo>
                    <a:pt x="580025" y="164688"/>
                  </a:lnTo>
                  <a:lnTo>
                    <a:pt x="567718" y="164688"/>
                  </a:lnTo>
                  <a:lnTo>
                    <a:pt x="567718" y="91031"/>
                  </a:lnTo>
                  <a:cubicBezTo>
                    <a:pt x="561776" y="99325"/>
                    <a:pt x="555020" y="107349"/>
                    <a:pt x="547449" y="115100"/>
                  </a:cubicBezTo>
                  <a:lnTo>
                    <a:pt x="538581" y="105147"/>
                  </a:lnTo>
                  <a:cubicBezTo>
                    <a:pt x="547197" y="96894"/>
                    <a:pt x="555303" y="87204"/>
                    <a:pt x="562900" y="76078"/>
                  </a:cubicBezTo>
                  <a:cubicBezTo>
                    <a:pt x="570497" y="64951"/>
                    <a:pt x="576386" y="54131"/>
                    <a:pt x="580568" y="43615"/>
                  </a:cubicBezTo>
                  <a:lnTo>
                    <a:pt x="547268" y="43615"/>
                  </a:lnTo>
                  <a:lnTo>
                    <a:pt x="547268" y="31128"/>
                  </a:lnTo>
                  <a:lnTo>
                    <a:pt x="568442" y="31128"/>
                  </a:lnTo>
                  <a:cubicBezTo>
                    <a:pt x="567379" y="25910"/>
                    <a:pt x="566157" y="20782"/>
                    <a:pt x="564777" y="15745"/>
                  </a:cubicBezTo>
                  <a:cubicBezTo>
                    <a:pt x="563397" y="10708"/>
                    <a:pt x="562267" y="6666"/>
                    <a:pt x="561384" y="3620"/>
                  </a:cubicBezTo>
                  <a:close/>
                  <a:moveTo>
                    <a:pt x="201787" y="1267"/>
                  </a:moveTo>
                  <a:lnTo>
                    <a:pt x="213731" y="1810"/>
                  </a:lnTo>
                  <a:lnTo>
                    <a:pt x="213731" y="32757"/>
                  </a:lnTo>
                  <a:lnTo>
                    <a:pt x="229476" y="32757"/>
                  </a:lnTo>
                  <a:lnTo>
                    <a:pt x="229476" y="45606"/>
                  </a:lnTo>
                  <a:lnTo>
                    <a:pt x="213731" y="45606"/>
                  </a:lnTo>
                  <a:lnTo>
                    <a:pt x="213731" y="73838"/>
                  </a:lnTo>
                  <a:cubicBezTo>
                    <a:pt x="216371" y="72756"/>
                    <a:pt x="218874" y="71753"/>
                    <a:pt x="221242" y="70829"/>
                  </a:cubicBezTo>
                  <a:cubicBezTo>
                    <a:pt x="223609" y="69906"/>
                    <a:pt x="225751" y="69038"/>
                    <a:pt x="227666" y="68228"/>
                  </a:cubicBezTo>
                  <a:lnTo>
                    <a:pt x="230200" y="80896"/>
                  </a:lnTo>
                  <a:cubicBezTo>
                    <a:pt x="228009" y="81816"/>
                    <a:pt x="225513" y="82872"/>
                    <a:pt x="222712" y="84063"/>
                  </a:cubicBezTo>
                  <a:cubicBezTo>
                    <a:pt x="219911" y="85255"/>
                    <a:pt x="216917" y="86491"/>
                    <a:pt x="213731" y="87773"/>
                  </a:cubicBezTo>
                  <a:lnTo>
                    <a:pt x="213731" y="141885"/>
                  </a:lnTo>
                  <a:cubicBezTo>
                    <a:pt x="213886" y="148920"/>
                    <a:pt x="212627" y="153716"/>
                    <a:pt x="209953" y="156272"/>
                  </a:cubicBezTo>
                  <a:cubicBezTo>
                    <a:pt x="207280" y="158828"/>
                    <a:pt x="202266" y="160367"/>
                    <a:pt x="194910" y="160887"/>
                  </a:cubicBezTo>
                  <a:lnTo>
                    <a:pt x="187671" y="161611"/>
                  </a:lnTo>
                  <a:lnTo>
                    <a:pt x="183689" y="148219"/>
                  </a:lnTo>
                  <a:lnTo>
                    <a:pt x="191652" y="147495"/>
                  </a:lnTo>
                  <a:cubicBezTo>
                    <a:pt x="195638" y="147239"/>
                    <a:pt x="198345" y="146439"/>
                    <a:pt x="199774" y="145097"/>
                  </a:cubicBezTo>
                  <a:cubicBezTo>
                    <a:pt x="201203" y="143755"/>
                    <a:pt x="201874" y="141236"/>
                    <a:pt x="201787" y="137541"/>
                  </a:cubicBezTo>
                  <a:lnTo>
                    <a:pt x="201787" y="92479"/>
                  </a:lnTo>
                  <a:cubicBezTo>
                    <a:pt x="197677" y="94115"/>
                    <a:pt x="193726" y="95638"/>
                    <a:pt x="189933" y="97048"/>
                  </a:cubicBezTo>
                  <a:cubicBezTo>
                    <a:pt x="186140" y="98458"/>
                    <a:pt x="182732" y="99710"/>
                    <a:pt x="179708" y="100803"/>
                  </a:cubicBezTo>
                  <a:lnTo>
                    <a:pt x="175365" y="87411"/>
                  </a:lnTo>
                  <a:cubicBezTo>
                    <a:pt x="179124" y="86299"/>
                    <a:pt x="183278" y="84949"/>
                    <a:pt x="187829" y="83362"/>
                  </a:cubicBezTo>
                  <a:cubicBezTo>
                    <a:pt x="192380" y="81775"/>
                    <a:pt x="197033" y="80108"/>
                    <a:pt x="201787" y="78362"/>
                  </a:cubicBezTo>
                  <a:lnTo>
                    <a:pt x="201787" y="45606"/>
                  </a:lnTo>
                  <a:lnTo>
                    <a:pt x="182604" y="45606"/>
                  </a:lnTo>
                  <a:lnTo>
                    <a:pt x="182604" y="32757"/>
                  </a:lnTo>
                  <a:lnTo>
                    <a:pt x="201787" y="32757"/>
                  </a:lnTo>
                  <a:close/>
                  <a:moveTo>
                    <a:pt x="997353" y="724"/>
                  </a:moveTo>
                  <a:lnTo>
                    <a:pt x="1010564" y="724"/>
                  </a:lnTo>
                  <a:cubicBezTo>
                    <a:pt x="1016619" y="14618"/>
                    <a:pt x="1024643" y="27278"/>
                    <a:pt x="1034634" y="38706"/>
                  </a:cubicBezTo>
                  <a:lnTo>
                    <a:pt x="1067753" y="65747"/>
                  </a:lnTo>
                  <a:lnTo>
                    <a:pt x="1067753" y="68581"/>
                  </a:lnTo>
                  <a:lnTo>
                    <a:pt x="1060875" y="78362"/>
                  </a:lnTo>
                  <a:cubicBezTo>
                    <a:pt x="1048509" y="70079"/>
                    <a:pt x="1037680" y="60766"/>
                    <a:pt x="1028390" y="50424"/>
                  </a:cubicBezTo>
                  <a:cubicBezTo>
                    <a:pt x="1019100" y="40082"/>
                    <a:pt x="1011167" y="28462"/>
                    <a:pt x="1004592" y="15564"/>
                  </a:cubicBezTo>
                  <a:cubicBezTo>
                    <a:pt x="1000703" y="23888"/>
                    <a:pt x="996537" y="31571"/>
                    <a:pt x="992091" y="38615"/>
                  </a:cubicBezTo>
                  <a:cubicBezTo>
                    <a:pt x="987646" y="45658"/>
                    <a:pt x="982367" y="52431"/>
                    <a:pt x="976253" y="58931"/>
                  </a:cubicBezTo>
                  <a:cubicBezTo>
                    <a:pt x="970139" y="65432"/>
                    <a:pt x="962634" y="72029"/>
                    <a:pt x="953738" y="78724"/>
                  </a:cubicBezTo>
                  <a:lnTo>
                    <a:pt x="945051" y="68771"/>
                  </a:lnTo>
                  <a:cubicBezTo>
                    <a:pt x="958451" y="59149"/>
                    <a:pt x="969249" y="48622"/>
                    <a:pt x="977446" y="37191"/>
                  </a:cubicBezTo>
                  <a:cubicBezTo>
                    <a:pt x="985642" y="25759"/>
                    <a:pt x="992278" y="13604"/>
                    <a:pt x="997353" y="724"/>
                  </a:cubicBezTo>
                  <a:close/>
                  <a:moveTo>
                    <a:pt x="384753" y="543"/>
                  </a:moveTo>
                  <a:cubicBezTo>
                    <a:pt x="387313" y="2624"/>
                    <a:pt x="390316" y="5319"/>
                    <a:pt x="393761" y="8627"/>
                  </a:cubicBezTo>
                  <a:cubicBezTo>
                    <a:pt x="397206" y="11935"/>
                    <a:pt x="400571" y="15313"/>
                    <a:pt x="403856" y="18761"/>
                  </a:cubicBezTo>
                  <a:cubicBezTo>
                    <a:pt x="407140" y="22210"/>
                    <a:pt x="409821" y="25186"/>
                    <a:pt x="411899" y="27689"/>
                  </a:cubicBezTo>
                  <a:lnTo>
                    <a:pt x="403031" y="39272"/>
                  </a:lnTo>
                  <a:cubicBezTo>
                    <a:pt x="399777" y="34555"/>
                    <a:pt x="395517" y="29330"/>
                    <a:pt x="390250" y="23595"/>
                  </a:cubicBezTo>
                  <a:cubicBezTo>
                    <a:pt x="384983" y="17860"/>
                    <a:pt x="380315" y="13313"/>
                    <a:pt x="376247" y="9954"/>
                  </a:cubicBezTo>
                  <a:close/>
                  <a:moveTo>
                    <a:pt x="73657" y="0"/>
                  </a:moveTo>
                  <a:lnTo>
                    <a:pt x="87230" y="543"/>
                  </a:lnTo>
                  <a:lnTo>
                    <a:pt x="87230" y="15745"/>
                  </a:lnTo>
                  <a:lnTo>
                    <a:pt x="152924" y="15745"/>
                  </a:lnTo>
                  <a:lnTo>
                    <a:pt x="152924" y="27689"/>
                  </a:lnTo>
                  <a:lnTo>
                    <a:pt x="87230" y="27689"/>
                  </a:lnTo>
                  <a:lnTo>
                    <a:pt x="87230" y="42529"/>
                  </a:lnTo>
                  <a:lnTo>
                    <a:pt x="134645" y="42529"/>
                  </a:lnTo>
                  <a:lnTo>
                    <a:pt x="134645" y="145142"/>
                  </a:lnTo>
                  <a:lnTo>
                    <a:pt x="161068" y="145142"/>
                  </a:lnTo>
                  <a:lnTo>
                    <a:pt x="161068" y="157268"/>
                  </a:lnTo>
                  <a:lnTo>
                    <a:pt x="0" y="157268"/>
                  </a:lnTo>
                  <a:lnTo>
                    <a:pt x="0" y="145142"/>
                  </a:lnTo>
                  <a:lnTo>
                    <a:pt x="26422" y="145142"/>
                  </a:lnTo>
                  <a:lnTo>
                    <a:pt x="26422" y="42529"/>
                  </a:lnTo>
                  <a:lnTo>
                    <a:pt x="73657" y="42529"/>
                  </a:lnTo>
                  <a:lnTo>
                    <a:pt x="73657" y="27689"/>
                  </a:lnTo>
                  <a:lnTo>
                    <a:pt x="7963" y="27689"/>
                  </a:lnTo>
                  <a:lnTo>
                    <a:pt x="7963" y="15745"/>
                  </a:lnTo>
                  <a:lnTo>
                    <a:pt x="73657" y="157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101600" dir="16200000" rotWithShape="0">
                <a:srgbClr val="576469">
                  <a:alpha val="1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</p:grpSp>
      <p:cxnSp>
        <p:nvCxnSpPr>
          <p:cNvPr id="170" name="直接连接符 169">
            <a:extLst>
              <a:ext uri="{FF2B5EF4-FFF2-40B4-BE49-F238E27FC236}">
                <a16:creationId xmlns:a16="http://schemas.microsoft.com/office/drawing/2014/main" xmlns="" id="{F58FBB60-4648-4167-8A3D-29FBE5C216FA}"/>
              </a:ext>
            </a:extLst>
          </p:cNvPr>
          <p:cNvCxnSpPr>
            <a:cxnSpLocks/>
          </p:cNvCxnSpPr>
          <p:nvPr/>
        </p:nvCxnSpPr>
        <p:spPr>
          <a:xfrm>
            <a:off x="7775232" y="4984088"/>
            <a:ext cx="142152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xmlns="" id="{22BEBCA2-9412-49E4-9891-A5A81A56B280}"/>
              </a:ext>
            </a:extLst>
          </p:cNvPr>
          <p:cNvSpPr/>
          <p:nvPr/>
        </p:nvSpPr>
        <p:spPr>
          <a:xfrm>
            <a:off x="1957493" y="0"/>
            <a:ext cx="8277014" cy="834988"/>
          </a:xfrm>
          <a:custGeom>
            <a:avLst/>
            <a:gdLst>
              <a:gd name="connsiteX0" fmla="*/ 0 w 8277014"/>
              <a:gd name="connsiteY0" fmla="*/ 0 h 834988"/>
              <a:gd name="connsiteX1" fmla="*/ 4244185 w 8277014"/>
              <a:gd name="connsiteY1" fmla="*/ 0 h 834988"/>
              <a:gd name="connsiteX2" fmla="*/ 4281943 w 8277014"/>
              <a:gd name="connsiteY2" fmla="*/ 0 h 834988"/>
              <a:gd name="connsiteX3" fmla="*/ 8277014 w 8277014"/>
              <a:gd name="connsiteY3" fmla="*/ 0 h 834988"/>
              <a:gd name="connsiteX4" fmla="*/ 8277014 w 8277014"/>
              <a:gd name="connsiteY4" fmla="*/ 628917 h 834988"/>
              <a:gd name="connsiteX5" fmla="*/ 8246663 w 8277014"/>
              <a:gd name="connsiteY5" fmla="*/ 635045 h 834988"/>
              <a:gd name="connsiteX6" fmla="*/ 8146843 w 8277014"/>
              <a:gd name="connsiteY6" fmla="*/ 785638 h 834988"/>
              <a:gd name="connsiteX7" fmla="*/ 8156806 w 8277014"/>
              <a:gd name="connsiteY7" fmla="*/ 834988 h 834988"/>
              <a:gd name="connsiteX8" fmla="*/ 4281943 w 8277014"/>
              <a:gd name="connsiteY8" fmla="*/ 834988 h 834988"/>
              <a:gd name="connsiteX9" fmla="*/ 4244185 w 8277014"/>
              <a:gd name="connsiteY9" fmla="*/ 834988 h 834988"/>
              <a:gd name="connsiteX10" fmla="*/ 120208 w 8277014"/>
              <a:gd name="connsiteY10" fmla="*/ 834988 h 834988"/>
              <a:gd name="connsiteX11" fmla="*/ 130171 w 8277014"/>
              <a:gd name="connsiteY11" fmla="*/ 785638 h 834988"/>
              <a:gd name="connsiteX12" fmla="*/ 30351 w 8277014"/>
              <a:gd name="connsiteY12" fmla="*/ 635045 h 834988"/>
              <a:gd name="connsiteX13" fmla="*/ 0 w 8277014"/>
              <a:gd name="connsiteY13" fmla="*/ 628917 h 834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277014" h="834988">
                <a:moveTo>
                  <a:pt x="0" y="0"/>
                </a:moveTo>
                <a:lnTo>
                  <a:pt x="4244185" y="0"/>
                </a:lnTo>
                <a:lnTo>
                  <a:pt x="4281943" y="0"/>
                </a:lnTo>
                <a:lnTo>
                  <a:pt x="8277014" y="0"/>
                </a:lnTo>
                <a:lnTo>
                  <a:pt x="8277014" y="628917"/>
                </a:lnTo>
                <a:lnTo>
                  <a:pt x="8246663" y="635045"/>
                </a:lnTo>
                <a:cubicBezTo>
                  <a:pt x="8188003" y="659856"/>
                  <a:pt x="8146843" y="717940"/>
                  <a:pt x="8146843" y="785638"/>
                </a:cubicBezTo>
                <a:lnTo>
                  <a:pt x="8156806" y="834988"/>
                </a:lnTo>
                <a:lnTo>
                  <a:pt x="4281943" y="834988"/>
                </a:lnTo>
                <a:lnTo>
                  <a:pt x="4244185" y="834988"/>
                </a:lnTo>
                <a:lnTo>
                  <a:pt x="120208" y="834988"/>
                </a:lnTo>
                <a:lnTo>
                  <a:pt x="130171" y="785638"/>
                </a:lnTo>
                <a:cubicBezTo>
                  <a:pt x="130171" y="717940"/>
                  <a:pt x="89011" y="659856"/>
                  <a:pt x="30351" y="635045"/>
                </a:cubicBezTo>
                <a:lnTo>
                  <a:pt x="0" y="628917"/>
                </a:lnTo>
                <a:close/>
              </a:path>
            </a:pathLst>
          </a:custGeom>
          <a:gradFill flip="none" rotWithShape="1">
            <a:gsLst>
              <a:gs pos="0">
                <a:srgbClr val="3ABECA"/>
              </a:gs>
              <a:gs pos="100000">
                <a:srgbClr val="4ADCAF"/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5400000" algn="t" rotWithShape="0">
              <a:srgbClr val="576469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5FA0D945-514D-4FB3-B4A6-4420357D7E5D}"/>
              </a:ext>
            </a:extLst>
          </p:cNvPr>
          <p:cNvSpPr/>
          <p:nvPr/>
        </p:nvSpPr>
        <p:spPr>
          <a:xfrm>
            <a:off x="2544498" y="191190"/>
            <a:ext cx="7103005" cy="430887"/>
          </a:xfrm>
          <a:prstGeom prst="rect">
            <a:avLst/>
          </a:prstGeom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prstMaterial="matte"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明基智能投影机 </a:t>
            </a:r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E540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  直播下单享最低优惠</a:t>
            </a:r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xmlns="" id="{8C0D6FED-E661-4E57-B589-AC9CC3679DF1}"/>
              </a:ext>
            </a:extLst>
          </p:cNvPr>
          <p:cNvSpPr/>
          <p:nvPr/>
        </p:nvSpPr>
        <p:spPr>
          <a:xfrm>
            <a:off x="2044700" y="-64840"/>
            <a:ext cx="8077200" cy="812268"/>
          </a:xfrm>
          <a:custGeom>
            <a:avLst/>
            <a:gdLst>
              <a:gd name="connsiteX0" fmla="*/ 0 w 8277014"/>
              <a:gd name="connsiteY0" fmla="*/ 0 h 834988"/>
              <a:gd name="connsiteX1" fmla="*/ 4244185 w 8277014"/>
              <a:gd name="connsiteY1" fmla="*/ 0 h 834988"/>
              <a:gd name="connsiteX2" fmla="*/ 4281943 w 8277014"/>
              <a:gd name="connsiteY2" fmla="*/ 0 h 834988"/>
              <a:gd name="connsiteX3" fmla="*/ 8277014 w 8277014"/>
              <a:gd name="connsiteY3" fmla="*/ 0 h 834988"/>
              <a:gd name="connsiteX4" fmla="*/ 8277014 w 8277014"/>
              <a:gd name="connsiteY4" fmla="*/ 628917 h 834988"/>
              <a:gd name="connsiteX5" fmla="*/ 8246663 w 8277014"/>
              <a:gd name="connsiteY5" fmla="*/ 635045 h 834988"/>
              <a:gd name="connsiteX6" fmla="*/ 8146843 w 8277014"/>
              <a:gd name="connsiteY6" fmla="*/ 785638 h 834988"/>
              <a:gd name="connsiteX7" fmla="*/ 8156806 w 8277014"/>
              <a:gd name="connsiteY7" fmla="*/ 834988 h 834988"/>
              <a:gd name="connsiteX8" fmla="*/ 4281943 w 8277014"/>
              <a:gd name="connsiteY8" fmla="*/ 834988 h 834988"/>
              <a:gd name="connsiteX9" fmla="*/ 4244185 w 8277014"/>
              <a:gd name="connsiteY9" fmla="*/ 834988 h 834988"/>
              <a:gd name="connsiteX10" fmla="*/ 120208 w 8277014"/>
              <a:gd name="connsiteY10" fmla="*/ 834988 h 834988"/>
              <a:gd name="connsiteX11" fmla="*/ 130171 w 8277014"/>
              <a:gd name="connsiteY11" fmla="*/ 785638 h 834988"/>
              <a:gd name="connsiteX12" fmla="*/ 30351 w 8277014"/>
              <a:gd name="connsiteY12" fmla="*/ 635045 h 834988"/>
              <a:gd name="connsiteX13" fmla="*/ 0 w 8277014"/>
              <a:gd name="connsiteY13" fmla="*/ 628917 h 834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277014" h="834988">
                <a:moveTo>
                  <a:pt x="0" y="0"/>
                </a:moveTo>
                <a:lnTo>
                  <a:pt x="4244185" y="0"/>
                </a:lnTo>
                <a:lnTo>
                  <a:pt x="4281943" y="0"/>
                </a:lnTo>
                <a:lnTo>
                  <a:pt x="8277014" y="0"/>
                </a:lnTo>
                <a:lnTo>
                  <a:pt x="8277014" y="628917"/>
                </a:lnTo>
                <a:lnTo>
                  <a:pt x="8246663" y="635045"/>
                </a:lnTo>
                <a:cubicBezTo>
                  <a:pt x="8188003" y="659856"/>
                  <a:pt x="8146843" y="717940"/>
                  <a:pt x="8146843" y="785638"/>
                </a:cubicBezTo>
                <a:lnTo>
                  <a:pt x="8156806" y="834988"/>
                </a:lnTo>
                <a:lnTo>
                  <a:pt x="4281943" y="834988"/>
                </a:lnTo>
                <a:lnTo>
                  <a:pt x="4244185" y="834988"/>
                </a:lnTo>
                <a:lnTo>
                  <a:pt x="120208" y="834988"/>
                </a:lnTo>
                <a:lnTo>
                  <a:pt x="130171" y="785638"/>
                </a:lnTo>
                <a:cubicBezTo>
                  <a:pt x="130171" y="717940"/>
                  <a:pt x="89011" y="659856"/>
                  <a:pt x="30351" y="635045"/>
                </a:cubicBezTo>
                <a:lnTo>
                  <a:pt x="0" y="628917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8409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图片包含 游戏机, 水, 电脑, 男人&#10;&#10;描述已自动生成">
            <a:extLst>
              <a:ext uri="{FF2B5EF4-FFF2-40B4-BE49-F238E27FC236}">
                <a16:creationId xmlns:a16="http://schemas.microsoft.com/office/drawing/2014/main" xmlns="" id="{8948B2EB-05EF-4E12-86D3-F28EA5464D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4" name="矩形 343">
            <a:extLst>
              <a:ext uri="{FF2B5EF4-FFF2-40B4-BE49-F238E27FC236}">
                <a16:creationId xmlns:a16="http://schemas.microsoft.com/office/drawing/2014/main" xmlns="" id="{32747566-D021-4CA8-B086-A538F285976A}"/>
              </a:ext>
            </a:extLst>
          </p:cNvPr>
          <p:cNvSpPr/>
          <p:nvPr/>
        </p:nvSpPr>
        <p:spPr>
          <a:xfrm>
            <a:off x="4128677" y="1872364"/>
            <a:ext cx="3943352" cy="176971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ctr"/>
            <a:r>
              <a:rPr lang="en-US" altLang="zh-CN" sz="11500" dirty="0">
                <a:gradFill>
                  <a:gsLst>
                    <a:gs pos="0">
                      <a:srgbClr val="3ABECA"/>
                    </a:gs>
                    <a:gs pos="100000">
                      <a:srgbClr val="4ADCAF"/>
                    </a:gs>
                  </a:gsLst>
                  <a:lin ang="8100000" scaled="1"/>
                </a:gradFill>
                <a:latin typeface="阿里巴巴普惠体 B"/>
                <a:ea typeface="阿里巴巴普惠体 B"/>
              </a:rPr>
              <a:t>E540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AE656331-1C01-49F0-AFDD-AB9E8C3DFAEA}"/>
              </a:ext>
            </a:extLst>
          </p:cNvPr>
          <p:cNvGrpSpPr/>
          <p:nvPr/>
        </p:nvGrpSpPr>
        <p:grpSpPr>
          <a:xfrm>
            <a:off x="686521" y="829848"/>
            <a:ext cx="3299469" cy="1123565"/>
            <a:chOff x="527117" y="1637325"/>
            <a:chExt cx="3299469" cy="1123565"/>
          </a:xfrm>
          <a:effectLst>
            <a:outerShdw blurRad="76200" dist="38100" dir="16200000" rotWithShape="0">
              <a:srgbClr val="576469">
                <a:alpha val="35000"/>
              </a:srgbClr>
            </a:outerShdw>
          </a:effectLst>
        </p:grpSpPr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FD28E34F-72FC-4F59-8FBF-24F4CD3E35BC}"/>
                </a:ext>
              </a:extLst>
            </p:cNvPr>
            <p:cNvSpPr/>
            <p:nvPr/>
          </p:nvSpPr>
          <p:spPr>
            <a:xfrm flipH="1">
              <a:off x="527117" y="1637325"/>
              <a:ext cx="3299469" cy="1123565"/>
            </a:xfrm>
            <a:custGeom>
              <a:avLst/>
              <a:gdLst>
                <a:gd name="connsiteX0" fmla="*/ 147035 w 3299469"/>
                <a:gd name="connsiteY0" fmla="*/ 0 h 1123565"/>
                <a:gd name="connsiteX1" fmla="*/ 3152434 w 3299469"/>
                <a:gd name="connsiteY1" fmla="*/ 0 h 1123565"/>
                <a:gd name="connsiteX2" fmla="*/ 3299469 w 3299469"/>
                <a:gd name="connsiteY2" fmla="*/ 147035 h 1123565"/>
                <a:gd name="connsiteX3" fmla="*/ 3299469 w 3299469"/>
                <a:gd name="connsiteY3" fmla="*/ 779636 h 1123565"/>
                <a:gd name="connsiteX4" fmla="*/ 3152434 w 3299469"/>
                <a:gd name="connsiteY4" fmla="*/ 926671 h 1123565"/>
                <a:gd name="connsiteX5" fmla="*/ 2240550 w 3299469"/>
                <a:gd name="connsiteY5" fmla="*/ 926671 h 1123565"/>
                <a:gd name="connsiteX6" fmla="*/ 1986289 w 3299469"/>
                <a:gd name="connsiteY6" fmla="*/ 1123565 h 1123565"/>
                <a:gd name="connsiteX7" fmla="*/ 1986289 w 3299469"/>
                <a:gd name="connsiteY7" fmla="*/ 926671 h 1123565"/>
                <a:gd name="connsiteX8" fmla="*/ 147035 w 3299469"/>
                <a:gd name="connsiteY8" fmla="*/ 926671 h 1123565"/>
                <a:gd name="connsiteX9" fmla="*/ 0 w 3299469"/>
                <a:gd name="connsiteY9" fmla="*/ 779636 h 1123565"/>
                <a:gd name="connsiteX10" fmla="*/ 0 w 3299469"/>
                <a:gd name="connsiteY10" fmla="*/ 147035 h 1123565"/>
                <a:gd name="connsiteX11" fmla="*/ 147035 w 3299469"/>
                <a:gd name="connsiteY11" fmla="*/ 0 h 1123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99469" h="1123565">
                  <a:moveTo>
                    <a:pt x="147035" y="0"/>
                  </a:moveTo>
                  <a:lnTo>
                    <a:pt x="3152434" y="0"/>
                  </a:lnTo>
                  <a:cubicBezTo>
                    <a:pt x="3233639" y="0"/>
                    <a:pt x="3299469" y="65830"/>
                    <a:pt x="3299469" y="147035"/>
                  </a:cubicBezTo>
                  <a:lnTo>
                    <a:pt x="3299469" y="779636"/>
                  </a:lnTo>
                  <a:cubicBezTo>
                    <a:pt x="3299469" y="860841"/>
                    <a:pt x="3233639" y="926671"/>
                    <a:pt x="3152434" y="926671"/>
                  </a:cubicBezTo>
                  <a:lnTo>
                    <a:pt x="2240550" y="926671"/>
                  </a:lnTo>
                  <a:lnTo>
                    <a:pt x="1986289" y="1123565"/>
                  </a:lnTo>
                  <a:lnTo>
                    <a:pt x="1986289" y="926671"/>
                  </a:lnTo>
                  <a:lnTo>
                    <a:pt x="147035" y="926671"/>
                  </a:lnTo>
                  <a:cubicBezTo>
                    <a:pt x="65830" y="926671"/>
                    <a:pt x="0" y="860841"/>
                    <a:pt x="0" y="779636"/>
                  </a:cubicBezTo>
                  <a:lnTo>
                    <a:pt x="0" y="147035"/>
                  </a:lnTo>
                  <a:cubicBezTo>
                    <a:pt x="0" y="65830"/>
                    <a:pt x="65830" y="0"/>
                    <a:pt x="1470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ABECA"/>
                </a:gs>
                <a:gs pos="100000">
                  <a:srgbClr val="4ADCAF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srgbClr val="576469">
                  <a:alpha val="1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" name="矩形 88">
              <a:extLst>
                <a:ext uri="{FF2B5EF4-FFF2-40B4-BE49-F238E27FC236}">
                  <a16:creationId xmlns:a16="http://schemas.microsoft.com/office/drawing/2014/main" xmlns="" id="{45049A87-0F6D-4030-B6AA-6A9038CF080A}"/>
                </a:ext>
              </a:extLst>
            </p:cNvPr>
            <p:cNvSpPr/>
            <p:nvPr/>
          </p:nvSpPr>
          <p:spPr>
            <a:xfrm flipH="1">
              <a:off x="693492" y="1743779"/>
              <a:ext cx="2966720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 algn="ctr"/>
              <a:r>
                <a:rPr lang="zh-CN" altLang="en-US" sz="2800" dirty="0">
                  <a:solidFill>
                    <a:schemeClr val="bg1"/>
                  </a:solidFill>
                  <a:latin typeface="阿里巴巴普惠体 B"/>
                  <a:ea typeface="阿里巴巴普惠体 B"/>
                </a:rPr>
                <a:t>白天直投 无惧阳光</a:t>
              </a: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xmlns="" id="{132A3689-9D6B-412C-A5B9-E1887AB4F148}"/>
                </a:ext>
              </a:extLst>
            </p:cNvPr>
            <p:cNvSpPr/>
            <p:nvPr/>
          </p:nvSpPr>
          <p:spPr>
            <a:xfrm flipH="1">
              <a:off x="1312031" y="2101260"/>
              <a:ext cx="1729641" cy="37664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4000 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流明高亮度</a:t>
              </a: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xmlns="" id="{DBE95329-AB30-4D24-B11B-44DECDCC7A47}"/>
                </a:ext>
              </a:extLst>
            </p:cNvPr>
            <p:cNvSpPr/>
            <p:nvPr/>
          </p:nvSpPr>
          <p:spPr>
            <a:xfrm flipH="1">
              <a:off x="564354" y="1669257"/>
              <a:ext cx="3221833" cy="1016794"/>
            </a:xfrm>
            <a:custGeom>
              <a:avLst/>
              <a:gdLst>
                <a:gd name="connsiteX0" fmla="*/ 147035 w 3299469"/>
                <a:gd name="connsiteY0" fmla="*/ 0 h 1123565"/>
                <a:gd name="connsiteX1" fmla="*/ 3152434 w 3299469"/>
                <a:gd name="connsiteY1" fmla="*/ 0 h 1123565"/>
                <a:gd name="connsiteX2" fmla="*/ 3299469 w 3299469"/>
                <a:gd name="connsiteY2" fmla="*/ 147035 h 1123565"/>
                <a:gd name="connsiteX3" fmla="*/ 3299469 w 3299469"/>
                <a:gd name="connsiteY3" fmla="*/ 779636 h 1123565"/>
                <a:gd name="connsiteX4" fmla="*/ 3152434 w 3299469"/>
                <a:gd name="connsiteY4" fmla="*/ 926671 h 1123565"/>
                <a:gd name="connsiteX5" fmla="*/ 2240550 w 3299469"/>
                <a:gd name="connsiteY5" fmla="*/ 926671 h 1123565"/>
                <a:gd name="connsiteX6" fmla="*/ 1986289 w 3299469"/>
                <a:gd name="connsiteY6" fmla="*/ 1123565 h 1123565"/>
                <a:gd name="connsiteX7" fmla="*/ 1986289 w 3299469"/>
                <a:gd name="connsiteY7" fmla="*/ 926671 h 1123565"/>
                <a:gd name="connsiteX8" fmla="*/ 147035 w 3299469"/>
                <a:gd name="connsiteY8" fmla="*/ 926671 h 1123565"/>
                <a:gd name="connsiteX9" fmla="*/ 0 w 3299469"/>
                <a:gd name="connsiteY9" fmla="*/ 779636 h 1123565"/>
                <a:gd name="connsiteX10" fmla="*/ 0 w 3299469"/>
                <a:gd name="connsiteY10" fmla="*/ 147035 h 1123565"/>
                <a:gd name="connsiteX11" fmla="*/ 147035 w 3299469"/>
                <a:gd name="connsiteY11" fmla="*/ 0 h 1123565"/>
                <a:gd name="connsiteX0" fmla="*/ 147035 w 3299469"/>
                <a:gd name="connsiteY0" fmla="*/ 0 h 1123565"/>
                <a:gd name="connsiteX1" fmla="*/ 3152434 w 3299469"/>
                <a:gd name="connsiteY1" fmla="*/ 0 h 1123565"/>
                <a:gd name="connsiteX2" fmla="*/ 3299469 w 3299469"/>
                <a:gd name="connsiteY2" fmla="*/ 147035 h 1123565"/>
                <a:gd name="connsiteX3" fmla="*/ 3299469 w 3299469"/>
                <a:gd name="connsiteY3" fmla="*/ 779636 h 1123565"/>
                <a:gd name="connsiteX4" fmla="*/ 3152434 w 3299469"/>
                <a:gd name="connsiteY4" fmla="*/ 926671 h 1123565"/>
                <a:gd name="connsiteX5" fmla="*/ 2240550 w 3299469"/>
                <a:gd name="connsiteY5" fmla="*/ 926671 h 1123565"/>
                <a:gd name="connsiteX6" fmla="*/ 1986289 w 3299469"/>
                <a:gd name="connsiteY6" fmla="*/ 1123565 h 1123565"/>
                <a:gd name="connsiteX7" fmla="*/ 2039939 w 3299469"/>
                <a:gd name="connsiteY7" fmla="*/ 926671 h 1123565"/>
                <a:gd name="connsiteX8" fmla="*/ 147035 w 3299469"/>
                <a:gd name="connsiteY8" fmla="*/ 926671 h 1123565"/>
                <a:gd name="connsiteX9" fmla="*/ 0 w 3299469"/>
                <a:gd name="connsiteY9" fmla="*/ 779636 h 1123565"/>
                <a:gd name="connsiteX10" fmla="*/ 0 w 3299469"/>
                <a:gd name="connsiteY10" fmla="*/ 147035 h 1123565"/>
                <a:gd name="connsiteX11" fmla="*/ 147035 w 3299469"/>
                <a:gd name="connsiteY11" fmla="*/ 0 h 1123565"/>
                <a:gd name="connsiteX0" fmla="*/ 147035 w 3299469"/>
                <a:gd name="connsiteY0" fmla="*/ 0 h 1123565"/>
                <a:gd name="connsiteX1" fmla="*/ 3152434 w 3299469"/>
                <a:gd name="connsiteY1" fmla="*/ 0 h 1123565"/>
                <a:gd name="connsiteX2" fmla="*/ 3299469 w 3299469"/>
                <a:gd name="connsiteY2" fmla="*/ 147035 h 1123565"/>
                <a:gd name="connsiteX3" fmla="*/ 3299469 w 3299469"/>
                <a:gd name="connsiteY3" fmla="*/ 779636 h 1123565"/>
                <a:gd name="connsiteX4" fmla="*/ 3152434 w 3299469"/>
                <a:gd name="connsiteY4" fmla="*/ 926671 h 1123565"/>
                <a:gd name="connsiteX5" fmla="*/ 2240550 w 3299469"/>
                <a:gd name="connsiteY5" fmla="*/ 926671 h 1123565"/>
                <a:gd name="connsiteX6" fmla="*/ 2017992 w 3299469"/>
                <a:gd name="connsiteY6" fmla="*/ 1123565 h 1123565"/>
                <a:gd name="connsiteX7" fmla="*/ 2039939 w 3299469"/>
                <a:gd name="connsiteY7" fmla="*/ 926671 h 1123565"/>
                <a:gd name="connsiteX8" fmla="*/ 147035 w 3299469"/>
                <a:gd name="connsiteY8" fmla="*/ 926671 h 1123565"/>
                <a:gd name="connsiteX9" fmla="*/ 0 w 3299469"/>
                <a:gd name="connsiteY9" fmla="*/ 779636 h 1123565"/>
                <a:gd name="connsiteX10" fmla="*/ 0 w 3299469"/>
                <a:gd name="connsiteY10" fmla="*/ 147035 h 1123565"/>
                <a:gd name="connsiteX11" fmla="*/ 147035 w 3299469"/>
                <a:gd name="connsiteY11" fmla="*/ 0 h 1123565"/>
                <a:gd name="connsiteX0" fmla="*/ 147035 w 3299469"/>
                <a:gd name="connsiteY0" fmla="*/ 0 h 1107995"/>
                <a:gd name="connsiteX1" fmla="*/ 3152434 w 3299469"/>
                <a:gd name="connsiteY1" fmla="*/ 0 h 1107995"/>
                <a:gd name="connsiteX2" fmla="*/ 3299469 w 3299469"/>
                <a:gd name="connsiteY2" fmla="*/ 147035 h 1107995"/>
                <a:gd name="connsiteX3" fmla="*/ 3299469 w 3299469"/>
                <a:gd name="connsiteY3" fmla="*/ 779636 h 1107995"/>
                <a:gd name="connsiteX4" fmla="*/ 3152434 w 3299469"/>
                <a:gd name="connsiteY4" fmla="*/ 926671 h 1107995"/>
                <a:gd name="connsiteX5" fmla="*/ 2240550 w 3299469"/>
                <a:gd name="connsiteY5" fmla="*/ 926671 h 1107995"/>
                <a:gd name="connsiteX6" fmla="*/ 2027747 w 3299469"/>
                <a:gd name="connsiteY6" fmla="*/ 1107995 h 1107995"/>
                <a:gd name="connsiteX7" fmla="*/ 2039939 w 3299469"/>
                <a:gd name="connsiteY7" fmla="*/ 926671 h 1107995"/>
                <a:gd name="connsiteX8" fmla="*/ 147035 w 3299469"/>
                <a:gd name="connsiteY8" fmla="*/ 926671 h 1107995"/>
                <a:gd name="connsiteX9" fmla="*/ 0 w 3299469"/>
                <a:gd name="connsiteY9" fmla="*/ 779636 h 1107995"/>
                <a:gd name="connsiteX10" fmla="*/ 0 w 3299469"/>
                <a:gd name="connsiteY10" fmla="*/ 147035 h 1107995"/>
                <a:gd name="connsiteX11" fmla="*/ 147035 w 3299469"/>
                <a:gd name="connsiteY11" fmla="*/ 0 h 1107995"/>
                <a:gd name="connsiteX0" fmla="*/ 147035 w 3299469"/>
                <a:gd name="connsiteY0" fmla="*/ 0 h 1107995"/>
                <a:gd name="connsiteX1" fmla="*/ 3152434 w 3299469"/>
                <a:gd name="connsiteY1" fmla="*/ 0 h 1107995"/>
                <a:gd name="connsiteX2" fmla="*/ 3299469 w 3299469"/>
                <a:gd name="connsiteY2" fmla="*/ 147035 h 1107995"/>
                <a:gd name="connsiteX3" fmla="*/ 3299469 w 3299469"/>
                <a:gd name="connsiteY3" fmla="*/ 779636 h 1107995"/>
                <a:gd name="connsiteX4" fmla="*/ 3152434 w 3299469"/>
                <a:gd name="connsiteY4" fmla="*/ 926671 h 1107995"/>
                <a:gd name="connsiteX5" fmla="*/ 2240550 w 3299469"/>
                <a:gd name="connsiteY5" fmla="*/ 926671 h 1107995"/>
                <a:gd name="connsiteX6" fmla="*/ 2027747 w 3299469"/>
                <a:gd name="connsiteY6" fmla="*/ 1107995 h 1107995"/>
                <a:gd name="connsiteX7" fmla="*/ 2032624 w 3299469"/>
                <a:gd name="connsiteY7" fmla="*/ 926671 h 1107995"/>
                <a:gd name="connsiteX8" fmla="*/ 147035 w 3299469"/>
                <a:gd name="connsiteY8" fmla="*/ 926671 h 1107995"/>
                <a:gd name="connsiteX9" fmla="*/ 0 w 3299469"/>
                <a:gd name="connsiteY9" fmla="*/ 779636 h 1107995"/>
                <a:gd name="connsiteX10" fmla="*/ 0 w 3299469"/>
                <a:gd name="connsiteY10" fmla="*/ 147035 h 1107995"/>
                <a:gd name="connsiteX11" fmla="*/ 147035 w 3299469"/>
                <a:gd name="connsiteY11" fmla="*/ 0 h 1107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99469" h="1107995">
                  <a:moveTo>
                    <a:pt x="147035" y="0"/>
                  </a:moveTo>
                  <a:lnTo>
                    <a:pt x="3152434" y="0"/>
                  </a:lnTo>
                  <a:cubicBezTo>
                    <a:pt x="3233639" y="0"/>
                    <a:pt x="3299469" y="65830"/>
                    <a:pt x="3299469" y="147035"/>
                  </a:cubicBezTo>
                  <a:lnTo>
                    <a:pt x="3299469" y="779636"/>
                  </a:lnTo>
                  <a:cubicBezTo>
                    <a:pt x="3299469" y="860841"/>
                    <a:pt x="3233639" y="926671"/>
                    <a:pt x="3152434" y="926671"/>
                  </a:cubicBezTo>
                  <a:lnTo>
                    <a:pt x="2240550" y="926671"/>
                  </a:lnTo>
                  <a:lnTo>
                    <a:pt x="2027747" y="1107995"/>
                  </a:lnTo>
                  <a:lnTo>
                    <a:pt x="2032624" y="926671"/>
                  </a:lnTo>
                  <a:lnTo>
                    <a:pt x="147035" y="926671"/>
                  </a:lnTo>
                  <a:cubicBezTo>
                    <a:pt x="65830" y="926671"/>
                    <a:pt x="0" y="860841"/>
                    <a:pt x="0" y="779636"/>
                  </a:cubicBezTo>
                  <a:lnTo>
                    <a:pt x="0" y="147035"/>
                  </a:lnTo>
                  <a:cubicBezTo>
                    <a:pt x="0" y="65830"/>
                    <a:pt x="65830" y="0"/>
                    <a:pt x="147035" y="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srgbClr val="576469">
                  <a:alpha val="1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17" name="组合 216">
            <a:extLst>
              <a:ext uri="{FF2B5EF4-FFF2-40B4-BE49-F238E27FC236}">
                <a16:creationId xmlns:a16="http://schemas.microsoft.com/office/drawing/2014/main" xmlns="" id="{B3BD355A-DC09-4193-8D5C-44DE4C3541A3}"/>
              </a:ext>
            </a:extLst>
          </p:cNvPr>
          <p:cNvGrpSpPr/>
          <p:nvPr/>
        </p:nvGrpSpPr>
        <p:grpSpPr>
          <a:xfrm>
            <a:off x="8206010" y="829848"/>
            <a:ext cx="3299469" cy="1123565"/>
            <a:chOff x="8383048" y="4254335"/>
            <a:chExt cx="3299469" cy="1123565"/>
          </a:xfrm>
          <a:effectLst>
            <a:outerShdw blurRad="76200" dist="38100" dir="16200000" rotWithShape="0">
              <a:srgbClr val="576469">
                <a:alpha val="35000"/>
              </a:srgbClr>
            </a:outerShdw>
          </a:effectLst>
        </p:grpSpPr>
        <p:grpSp>
          <p:nvGrpSpPr>
            <p:cNvPr id="218" name="组合 217">
              <a:extLst>
                <a:ext uri="{FF2B5EF4-FFF2-40B4-BE49-F238E27FC236}">
                  <a16:creationId xmlns:a16="http://schemas.microsoft.com/office/drawing/2014/main" xmlns="" id="{DFD1EB27-5A61-42DB-AFA5-65970256FDC8}"/>
                </a:ext>
              </a:extLst>
            </p:cNvPr>
            <p:cNvGrpSpPr>
              <a:grpSpLocks/>
            </p:cNvGrpSpPr>
            <p:nvPr/>
          </p:nvGrpSpPr>
          <p:grpSpPr>
            <a:xfrm flipH="1">
              <a:off x="8383048" y="4254335"/>
              <a:ext cx="3299469" cy="1123565"/>
              <a:chOff x="527117" y="1637325"/>
              <a:chExt cx="3299469" cy="1123565"/>
            </a:xfrm>
          </p:grpSpPr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xmlns="" id="{648825D6-A422-424C-9682-10FC625629C6}"/>
                  </a:ext>
                </a:extLst>
              </p:cNvPr>
              <p:cNvSpPr/>
              <p:nvPr/>
            </p:nvSpPr>
            <p:spPr>
              <a:xfrm flipH="1">
                <a:off x="527117" y="1637325"/>
                <a:ext cx="3299469" cy="1123565"/>
              </a:xfrm>
              <a:custGeom>
                <a:avLst/>
                <a:gdLst>
                  <a:gd name="connsiteX0" fmla="*/ 147035 w 3299469"/>
                  <a:gd name="connsiteY0" fmla="*/ 0 h 1123565"/>
                  <a:gd name="connsiteX1" fmla="*/ 3152434 w 3299469"/>
                  <a:gd name="connsiteY1" fmla="*/ 0 h 1123565"/>
                  <a:gd name="connsiteX2" fmla="*/ 3299469 w 3299469"/>
                  <a:gd name="connsiteY2" fmla="*/ 147035 h 1123565"/>
                  <a:gd name="connsiteX3" fmla="*/ 3299469 w 3299469"/>
                  <a:gd name="connsiteY3" fmla="*/ 779636 h 1123565"/>
                  <a:gd name="connsiteX4" fmla="*/ 3152434 w 3299469"/>
                  <a:gd name="connsiteY4" fmla="*/ 926671 h 1123565"/>
                  <a:gd name="connsiteX5" fmla="*/ 2240550 w 3299469"/>
                  <a:gd name="connsiteY5" fmla="*/ 926671 h 1123565"/>
                  <a:gd name="connsiteX6" fmla="*/ 1986289 w 3299469"/>
                  <a:gd name="connsiteY6" fmla="*/ 1123565 h 1123565"/>
                  <a:gd name="connsiteX7" fmla="*/ 1986289 w 3299469"/>
                  <a:gd name="connsiteY7" fmla="*/ 926671 h 1123565"/>
                  <a:gd name="connsiteX8" fmla="*/ 147035 w 3299469"/>
                  <a:gd name="connsiteY8" fmla="*/ 926671 h 1123565"/>
                  <a:gd name="connsiteX9" fmla="*/ 0 w 3299469"/>
                  <a:gd name="connsiteY9" fmla="*/ 779636 h 1123565"/>
                  <a:gd name="connsiteX10" fmla="*/ 0 w 3299469"/>
                  <a:gd name="connsiteY10" fmla="*/ 147035 h 1123565"/>
                  <a:gd name="connsiteX11" fmla="*/ 147035 w 3299469"/>
                  <a:gd name="connsiteY11" fmla="*/ 0 h 1123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99469" h="1123565">
                    <a:moveTo>
                      <a:pt x="147035" y="0"/>
                    </a:moveTo>
                    <a:lnTo>
                      <a:pt x="3152434" y="0"/>
                    </a:lnTo>
                    <a:cubicBezTo>
                      <a:pt x="3233639" y="0"/>
                      <a:pt x="3299469" y="65830"/>
                      <a:pt x="3299469" y="147035"/>
                    </a:cubicBezTo>
                    <a:lnTo>
                      <a:pt x="3299469" y="779636"/>
                    </a:lnTo>
                    <a:cubicBezTo>
                      <a:pt x="3299469" y="860841"/>
                      <a:pt x="3233639" y="926671"/>
                      <a:pt x="3152434" y="926671"/>
                    </a:cubicBezTo>
                    <a:lnTo>
                      <a:pt x="2240550" y="926671"/>
                    </a:lnTo>
                    <a:lnTo>
                      <a:pt x="1986289" y="1123565"/>
                    </a:lnTo>
                    <a:lnTo>
                      <a:pt x="1986289" y="926671"/>
                    </a:lnTo>
                    <a:lnTo>
                      <a:pt x="147035" y="926671"/>
                    </a:lnTo>
                    <a:cubicBezTo>
                      <a:pt x="65830" y="926671"/>
                      <a:pt x="0" y="860841"/>
                      <a:pt x="0" y="779636"/>
                    </a:cubicBezTo>
                    <a:lnTo>
                      <a:pt x="0" y="147035"/>
                    </a:lnTo>
                    <a:cubicBezTo>
                      <a:pt x="0" y="65830"/>
                      <a:pt x="65830" y="0"/>
                      <a:pt x="14703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srgbClr val="576469">
                    <a:alpha val="11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xmlns="" id="{95BCE749-AE3C-465A-8F16-014D8085FEBF}"/>
                  </a:ext>
                </a:extLst>
              </p:cNvPr>
              <p:cNvSpPr/>
              <p:nvPr/>
            </p:nvSpPr>
            <p:spPr>
              <a:xfrm flipH="1">
                <a:off x="564354" y="1669257"/>
                <a:ext cx="3221833" cy="1016794"/>
              </a:xfrm>
              <a:custGeom>
                <a:avLst/>
                <a:gdLst>
                  <a:gd name="connsiteX0" fmla="*/ 147035 w 3299469"/>
                  <a:gd name="connsiteY0" fmla="*/ 0 h 1123565"/>
                  <a:gd name="connsiteX1" fmla="*/ 3152434 w 3299469"/>
                  <a:gd name="connsiteY1" fmla="*/ 0 h 1123565"/>
                  <a:gd name="connsiteX2" fmla="*/ 3299469 w 3299469"/>
                  <a:gd name="connsiteY2" fmla="*/ 147035 h 1123565"/>
                  <a:gd name="connsiteX3" fmla="*/ 3299469 w 3299469"/>
                  <a:gd name="connsiteY3" fmla="*/ 779636 h 1123565"/>
                  <a:gd name="connsiteX4" fmla="*/ 3152434 w 3299469"/>
                  <a:gd name="connsiteY4" fmla="*/ 926671 h 1123565"/>
                  <a:gd name="connsiteX5" fmla="*/ 2240550 w 3299469"/>
                  <a:gd name="connsiteY5" fmla="*/ 926671 h 1123565"/>
                  <a:gd name="connsiteX6" fmla="*/ 1986289 w 3299469"/>
                  <a:gd name="connsiteY6" fmla="*/ 1123565 h 1123565"/>
                  <a:gd name="connsiteX7" fmla="*/ 1986289 w 3299469"/>
                  <a:gd name="connsiteY7" fmla="*/ 926671 h 1123565"/>
                  <a:gd name="connsiteX8" fmla="*/ 147035 w 3299469"/>
                  <a:gd name="connsiteY8" fmla="*/ 926671 h 1123565"/>
                  <a:gd name="connsiteX9" fmla="*/ 0 w 3299469"/>
                  <a:gd name="connsiteY9" fmla="*/ 779636 h 1123565"/>
                  <a:gd name="connsiteX10" fmla="*/ 0 w 3299469"/>
                  <a:gd name="connsiteY10" fmla="*/ 147035 h 1123565"/>
                  <a:gd name="connsiteX11" fmla="*/ 147035 w 3299469"/>
                  <a:gd name="connsiteY11" fmla="*/ 0 h 1123565"/>
                  <a:gd name="connsiteX0" fmla="*/ 147035 w 3299469"/>
                  <a:gd name="connsiteY0" fmla="*/ 0 h 1123565"/>
                  <a:gd name="connsiteX1" fmla="*/ 3152434 w 3299469"/>
                  <a:gd name="connsiteY1" fmla="*/ 0 h 1123565"/>
                  <a:gd name="connsiteX2" fmla="*/ 3299469 w 3299469"/>
                  <a:gd name="connsiteY2" fmla="*/ 147035 h 1123565"/>
                  <a:gd name="connsiteX3" fmla="*/ 3299469 w 3299469"/>
                  <a:gd name="connsiteY3" fmla="*/ 779636 h 1123565"/>
                  <a:gd name="connsiteX4" fmla="*/ 3152434 w 3299469"/>
                  <a:gd name="connsiteY4" fmla="*/ 926671 h 1123565"/>
                  <a:gd name="connsiteX5" fmla="*/ 2240550 w 3299469"/>
                  <a:gd name="connsiteY5" fmla="*/ 926671 h 1123565"/>
                  <a:gd name="connsiteX6" fmla="*/ 1986289 w 3299469"/>
                  <a:gd name="connsiteY6" fmla="*/ 1123565 h 1123565"/>
                  <a:gd name="connsiteX7" fmla="*/ 2039939 w 3299469"/>
                  <a:gd name="connsiteY7" fmla="*/ 926671 h 1123565"/>
                  <a:gd name="connsiteX8" fmla="*/ 147035 w 3299469"/>
                  <a:gd name="connsiteY8" fmla="*/ 926671 h 1123565"/>
                  <a:gd name="connsiteX9" fmla="*/ 0 w 3299469"/>
                  <a:gd name="connsiteY9" fmla="*/ 779636 h 1123565"/>
                  <a:gd name="connsiteX10" fmla="*/ 0 w 3299469"/>
                  <a:gd name="connsiteY10" fmla="*/ 147035 h 1123565"/>
                  <a:gd name="connsiteX11" fmla="*/ 147035 w 3299469"/>
                  <a:gd name="connsiteY11" fmla="*/ 0 h 1123565"/>
                  <a:gd name="connsiteX0" fmla="*/ 147035 w 3299469"/>
                  <a:gd name="connsiteY0" fmla="*/ 0 h 1123565"/>
                  <a:gd name="connsiteX1" fmla="*/ 3152434 w 3299469"/>
                  <a:gd name="connsiteY1" fmla="*/ 0 h 1123565"/>
                  <a:gd name="connsiteX2" fmla="*/ 3299469 w 3299469"/>
                  <a:gd name="connsiteY2" fmla="*/ 147035 h 1123565"/>
                  <a:gd name="connsiteX3" fmla="*/ 3299469 w 3299469"/>
                  <a:gd name="connsiteY3" fmla="*/ 779636 h 1123565"/>
                  <a:gd name="connsiteX4" fmla="*/ 3152434 w 3299469"/>
                  <a:gd name="connsiteY4" fmla="*/ 926671 h 1123565"/>
                  <a:gd name="connsiteX5" fmla="*/ 2240550 w 3299469"/>
                  <a:gd name="connsiteY5" fmla="*/ 926671 h 1123565"/>
                  <a:gd name="connsiteX6" fmla="*/ 2017992 w 3299469"/>
                  <a:gd name="connsiteY6" fmla="*/ 1123565 h 1123565"/>
                  <a:gd name="connsiteX7" fmla="*/ 2039939 w 3299469"/>
                  <a:gd name="connsiteY7" fmla="*/ 926671 h 1123565"/>
                  <a:gd name="connsiteX8" fmla="*/ 147035 w 3299469"/>
                  <a:gd name="connsiteY8" fmla="*/ 926671 h 1123565"/>
                  <a:gd name="connsiteX9" fmla="*/ 0 w 3299469"/>
                  <a:gd name="connsiteY9" fmla="*/ 779636 h 1123565"/>
                  <a:gd name="connsiteX10" fmla="*/ 0 w 3299469"/>
                  <a:gd name="connsiteY10" fmla="*/ 147035 h 1123565"/>
                  <a:gd name="connsiteX11" fmla="*/ 147035 w 3299469"/>
                  <a:gd name="connsiteY11" fmla="*/ 0 h 1123565"/>
                  <a:gd name="connsiteX0" fmla="*/ 147035 w 3299469"/>
                  <a:gd name="connsiteY0" fmla="*/ 0 h 1107995"/>
                  <a:gd name="connsiteX1" fmla="*/ 3152434 w 3299469"/>
                  <a:gd name="connsiteY1" fmla="*/ 0 h 1107995"/>
                  <a:gd name="connsiteX2" fmla="*/ 3299469 w 3299469"/>
                  <a:gd name="connsiteY2" fmla="*/ 147035 h 1107995"/>
                  <a:gd name="connsiteX3" fmla="*/ 3299469 w 3299469"/>
                  <a:gd name="connsiteY3" fmla="*/ 779636 h 1107995"/>
                  <a:gd name="connsiteX4" fmla="*/ 3152434 w 3299469"/>
                  <a:gd name="connsiteY4" fmla="*/ 926671 h 1107995"/>
                  <a:gd name="connsiteX5" fmla="*/ 2240550 w 3299469"/>
                  <a:gd name="connsiteY5" fmla="*/ 926671 h 1107995"/>
                  <a:gd name="connsiteX6" fmla="*/ 2027747 w 3299469"/>
                  <a:gd name="connsiteY6" fmla="*/ 1107995 h 1107995"/>
                  <a:gd name="connsiteX7" fmla="*/ 2039939 w 3299469"/>
                  <a:gd name="connsiteY7" fmla="*/ 926671 h 1107995"/>
                  <a:gd name="connsiteX8" fmla="*/ 147035 w 3299469"/>
                  <a:gd name="connsiteY8" fmla="*/ 926671 h 1107995"/>
                  <a:gd name="connsiteX9" fmla="*/ 0 w 3299469"/>
                  <a:gd name="connsiteY9" fmla="*/ 779636 h 1107995"/>
                  <a:gd name="connsiteX10" fmla="*/ 0 w 3299469"/>
                  <a:gd name="connsiteY10" fmla="*/ 147035 h 1107995"/>
                  <a:gd name="connsiteX11" fmla="*/ 147035 w 3299469"/>
                  <a:gd name="connsiteY11" fmla="*/ 0 h 1107995"/>
                  <a:gd name="connsiteX0" fmla="*/ 147035 w 3299469"/>
                  <a:gd name="connsiteY0" fmla="*/ 0 h 1107995"/>
                  <a:gd name="connsiteX1" fmla="*/ 3152434 w 3299469"/>
                  <a:gd name="connsiteY1" fmla="*/ 0 h 1107995"/>
                  <a:gd name="connsiteX2" fmla="*/ 3299469 w 3299469"/>
                  <a:gd name="connsiteY2" fmla="*/ 147035 h 1107995"/>
                  <a:gd name="connsiteX3" fmla="*/ 3299469 w 3299469"/>
                  <a:gd name="connsiteY3" fmla="*/ 779636 h 1107995"/>
                  <a:gd name="connsiteX4" fmla="*/ 3152434 w 3299469"/>
                  <a:gd name="connsiteY4" fmla="*/ 926671 h 1107995"/>
                  <a:gd name="connsiteX5" fmla="*/ 2240550 w 3299469"/>
                  <a:gd name="connsiteY5" fmla="*/ 926671 h 1107995"/>
                  <a:gd name="connsiteX6" fmla="*/ 2027747 w 3299469"/>
                  <a:gd name="connsiteY6" fmla="*/ 1107995 h 1107995"/>
                  <a:gd name="connsiteX7" fmla="*/ 2032624 w 3299469"/>
                  <a:gd name="connsiteY7" fmla="*/ 926671 h 1107995"/>
                  <a:gd name="connsiteX8" fmla="*/ 147035 w 3299469"/>
                  <a:gd name="connsiteY8" fmla="*/ 926671 h 1107995"/>
                  <a:gd name="connsiteX9" fmla="*/ 0 w 3299469"/>
                  <a:gd name="connsiteY9" fmla="*/ 779636 h 1107995"/>
                  <a:gd name="connsiteX10" fmla="*/ 0 w 3299469"/>
                  <a:gd name="connsiteY10" fmla="*/ 147035 h 1107995"/>
                  <a:gd name="connsiteX11" fmla="*/ 147035 w 3299469"/>
                  <a:gd name="connsiteY11" fmla="*/ 0 h 1107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99469" h="1107995">
                    <a:moveTo>
                      <a:pt x="147035" y="0"/>
                    </a:moveTo>
                    <a:lnTo>
                      <a:pt x="3152434" y="0"/>
                    </a:lnTo>
                    <a:cubicBezTo>
                      <a:pt x="3233639" y="0"/>
                      <a:pt x="3299469" y="65830"/>
                      <a:pt x="3299469" y="147035"/>
                    </a:cubicBezTo>
                    <a:lnTo>
                      <a:pt x="3299469" y="779636"/>
                    </a:lnTo>
                    <a:cubicBezTo>
                      <a:pt x="3299469" y="860841"/>
                      <a:pt x="3233639" y="926671"/>
                      <a:pt x="3152434" y="926671"/>
                    </a:cubicBezTo>
                    <a:lnTo>
                      <a:pt x="2240550" y="926671"/>
                    </a:lnTo>
                    <a:lnTo>
                      <a:pt x="2027747" y="1107995"/>
                    </a:lnTo>
                    <a:lnTo>
                      <a:pt x="2032624" y="926671"/>
                    </a:lnTo>
                    <a:lnTo>
                      <a:pt x="147035" y="926671"/>
                    </a:lnTo>
                    <a:cubicBezTo>
                      <a:pt x="65830" y="926671"/>
                      <a:pt x="0" y="860841"/>
                      <a:pt x="0" y="779636"/>
                    </a:cubicBezTo>
                    <a:lnTo>
                      <a:pt x="0" y="147035"/>
                    </a:lnTo>
                    <a:cubicBezTo>
                      <a:pt x="0" y="65830"/>
                      <a:pt x="65830" y="0"/>
                      <a:pt x="147035" y="0"/>
                    </a:cubicBez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  <a:effectLst>
                <a:outerShdw blurRad="50800" dist="38100" dir="5400000" algn="t" rotWithShape="0">
                  <a:srgbClr val="576469">
                    <a:alpha val="11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9" name="矩形 218">
              <a:extLst>
                <a:ext uri="{FF2B5EF4-FFF2-40B4-BE49-F238E27FC236}">
                  <a16:creationId xmlns:a16="http://schemas.microsoft.com/office/drawing/2014/main" xmlns="" id="{B41FB34E-5886-4822-9843-CB122011E197}"/>
                </a:ext>
              </a:extLst>
            </p:cNvPr>
            <p:cNvSpPr/>
            <p:nvPr/>
          </p:nvSpPr>
          <p:spPr>
            <a:xfrm>
              <a:off x="8549422" y="4360789"/>
              <a:ext cx="2966720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 algn="ctr"/>
              <a:r>
                <a:rPr lang="en-US" altLang="zh-CN" sz="2800" dirty="0">
                  <a:solidFill>
                    <a:schemeClr val="bg1"/>
                  </a:solidFill>
                  <a:latin typeface="阿里巴巴普惠体 B"/>
                  <a:ea typeface="阿里巴巴普惠体 B"/>
                </a:rPr>
                <a:t>U</a:t>
              </a:r>
              <a:r>
                <a:rPr lang="zh-CN" altLang="en-US" sz="2800" dirty="0">
                  <a:solidFill>
                    <a:schemeClr val="bg1"/>
                  </a:solidFill>
                  <a:latin typeface="阿里巴巴普惠体 B"/>
                  <a:ea typeface="阿里巴巴普惠体 B"/>
                </a:rPr>
                <a:t>盘直读 无惧卡顿</a:t>
              </a:r>
            </a:p>
          </p:txBody>
        </p:sp>
        <p:sp>
          <p:nvSpPr>
            <p:cNvPr id="220" name="矩形 219">
              <a:extLst>
                <a:ext uri="{FF2B5EF4-FFF2-40B4-BE49-F238E27FC236}">
                  <a16:creationId xmlns:a16="http://schemas.microsoft.com/office/drawing/2014/main" xmlns="" id="{98E09674-4227-4F20-9DBF-F11B35CD6702}"/>
                </a:ext>
              </a:extLst>
            </p:cNvPr>
            <p:cNvSpPr/>
            <p:nvPr/>
          </p:nvSpPr>
          <p:spPr>
            <a:xfrm>
              <a:off x="9236090" y="4718270"/>
              <a:ext cx="1593385" cy="37664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媒体播放不卡顿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17E1F0D0-780E-4294-827A-3767286A333A}"/>
              </a:ext>
            </a:extLst>
          </p:cNvPr>
          <p:cNvGrpSpPr/>
          <p:nvPr/>
        </p:nvGrpSpPr>
        <p:grpSpPr>
          <a:xfrm>
            <a:off x="361635" y="2224587"/>
            <a:ext cx="3299469" cy="1123565"/>
            <a:chOff x="1434266" y="2945830"/>
            <a:chExt cx="3299469" cy="1123565"/>
          </a:xfrm>
          <a:effectLst>
            <a:outerShdw blurRad="76200" dist="38100" dir="16200000" rotWithShape="0">
              <a:srgbClr val="576469">
                <a:alpha val="35000"/>
              </a:srgbClr>
            </a:outerShdw>
          </a:effectLst>
        </p:grpSpPr>
        <p:grpSp>
          <p:nvGrpSpPr>
            <p:cNvPr id="146" name="组合 145">
              <a:extLst>
                <a:ext uri="{FF2B5EF4-FFF2-40B4-BE49-F238E27FC236}">
                  <a16:creationId xmlns:a16="http://schemas.microsoft.com/office/drawing/2014/main" xmlns="" id="{4B296138-C80E-4DEE-9357-E5BCDA474BC9}"/>
                </a:ext>
              </a:extLst>
            </p:cNvPr>
            <p:cNvGrpSpPr>
              <a:grpSpLocks/>
            </p:cNvGrpSpPr>
            <p:nvPr/>
          </p:nvGrpSpPr>
          <p:grpSpPr>
            <a:xfrm>
              <a:off x="1434266" y="2945830"/>
              <a:ext cx="3299469" cy="1123565"/>
              <a:chOff x="527117" y="1637325"/>
              <a:chExt cx="3299469" cy="1123565"/>
            </a:xfrm>
          </p:grpSpPr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xmlns="" id="{35FB25D4-17B0-4034-BE8B-CD6BCAEF6791}"/>
                  </a:ext>
                </a:extLst>
              </p:cNvPr>
              <p:cNvSpPr/>
              <p:nvPr/>
            </p:nvSpPr>
            <p:spPr>
              <a:xfrm flipH="1">
                <a:off x="527117" y="1637325"/>
                <a:ext cx="3299469" cy="1123565"/>
              </a:xfrm>
              <a:custGeom>
                <a:avLst/>
                <a:gdLst>
                  <a:gd name="connsiteX0" fmla="*/ 147035 w 3299469"/>
                  <a:gd name="connsiteY0" fmla="*/ 0 h 1123565"/>
                  <a:gd name="connsiteX1" fmla="*/ 3152434 w 3299469"/>
                  <a:gd name="connsiteY1" fmla="*/ 0 h 1123565"/>
                  <a:gd name="connsiteX2" fmla="*/ 3299469 w 3299469"/>
                  <a:gd name="connsiteY2" fmla="*/ 147035 h 1123565"/>
                  <a:gd name="connsiteX3" fmla="*/ 3299469 w 3299469"/>
                  <a:gd name="connsiteY3" fmla="*/ 779636 h 1123565"/>
                  <a:gd name="connsiteX4" fmla="*/ 3152434 w 3299469"/>
                  <a:gd name="connsiteY4" fmla="*/ 926671 h 1123565"/>
                  <a:gd name="connsiteX5" fmla="*/ 2240550 w 3299469"/>
                  <a:gd name="connsiteY5" fmla="*/ 926671 h 1123565"/>
                  <a:gd name="connsiteX6" fmla="*/ 1986289 w 3299469"/>
                  <a:gd name="connsiteY6" fmla="*/ 1123565 h 1123565"/>
                  <a:gd name="connsiteX7" fmla="*/ 1986289 w 3299469"/>
                  <a:gd name="connsiteY7" fmla="*/ 926671 h 1123565"/>
                  <a:gd name="connsiteX8" fmla="*/ 147035 w 3299469"/>
                  <a:gd name="connsiteY8" fmla="*/ 926671 h 1123565"/>
                  <a:gd name="connsiteX9" fmla="*/ 0 w 3299469"/>
                  <a:gd name="connsiteY9" fmla="*/ 779636 h 1123565"/>
                  <a:gd name="connsiteX10" fmla="*/ 0 w 3299469"/>
                  <a:gd name="connsiteY10" fmla="*/ 147035 h 1123565"/>
                  <a:gd name="connsiteX11" fmla="*/ 147035 w 3299469"/>
                  <a:gd name="connsiteY11" fmla="*/ 0 h 1123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99469" h="1123565">
                    <a:moveTo>
                      <a:pt x="147035" y="0"/>
                    </a:moveTo>
                    <a:lnTo>
                      <a:pt x="3152434" y="0"/>
                    </a:lnTo>
                    <a:cubicBezTo>
                      <a:pt x="3233639" y="0"/>
                      <a:pt x="3299469" y="65830"/>
                      <a:pt x="3299469" y="147035"/>
                    </a:cubicBezTo>
                    <a:lnTo>
                      <a:pt x="3299469" y="779636"/>
                    </a:lnTo>
                    <a:cubicBezTo>
                      <a:pt x="3299469" y="860841"/>
                      <a:pt x="3233639" y="926671"/>
                      <a:pt x="3152434" y="926671"/>
                    </a:cubicBezTo>
                    <a:lnTo>
                      <a:pt x="2240550" y="926671"/>
                    </a:lnTo>
                    <a:lnTo>
                      <a:pt x="1986289" y="1123565"/>
                    </a:lnTo>
                    <a:lnTo>
                      <a:pt x="1986289" y="926671"/>
                    </a:lnTo>
                    <a:lnTo>
                      <a:pt x="147035" y="926671"/>
                    </a:lnTo>
                    <a:cubicBezTo>
                      <a:pt x="65830" y="926671"/>
                      <a:pt x="0" y="860841"/>
                      <a:pt x="0" y="779636"/>
                    </a:cubicBezTo>
                    <a:lnTo>
                      <a:pt x="0" y="147035"/>
                    </a:lnTo>
                    <a:cubicBezTo>
                      <a:pt x="0" y="65830"/>
                      <a:pt x="65830" y="0"/>
                      <a:pt x="14703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srgbClr val="576469">
                    <a:alpha val="11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xmlns="" id="{3EB1841B-55F9-4532-A65E-9FE019CA5C4B}"/>
                  </a:ext>
                </a:extLst>
              </p:cNvPr>
              <p:cNvSpPr/>
              <p:nvPr/>
            </p:nvSpPr>
            <p:spPr>
              <a:xfrm flipH="1">
                <a:off x="564354" y="1669257"/>
                <a:ext cx="3221833" cy="1016794"/>
              </a:xfrm>
              <a:custGeom>
                <a:avLst/>
                <a:gdLst>
                  <a:gd name="connsiteX0" fmla="*/ 147035 w 3299469"/>
                  <a:gd name="connsiteY0" fmla="*/ 0 h 1123565"/>
                  <a:gd name="connsiteX1" fmla="*/ 3152434 w 3299469"/>
                  <a:gd name="connsiteY1" fmla="*/ 0 h 1123565"/>
                  <a:gd name="connsiteX2" fmla="*/ 3299469 w 3299469"/>
                  <a:gd name="connsiteY2" fmla="*/ 147035 h 1123565"/>
                  <a:gd name="connsiteX3" fmla="*/ 3299469 w 3299469"/>
                  <a:gd name="connsiteY3" fmla="*/ 779636 h 1123565"/>
                  <a:gd name="connsiteX4" fmla="*/ 3152434 w 3299469"/>
                  <a:gd name="connsiteY4" fmla="*/ 926671 h 1123565"/>
                  <a:gd name="connsiteX5" fmla="*/ 2240550 w 3299469"/>
                  <a:gd name="connsiteY5" fmla="*/ 926671 h 1123565"/>
                  <a:gd name="connsiteX6" fmla="*/ 1986289 w 3299469"/>
                  <a:gd name="connsiteY6" fmla="*/ 1123565 h 1123565"/>
                  <a:gd name="connsiteX7" fmla="*/ 1986289 w 3299469"/>
                  <a:gd name="connsiteY7" fmla="*/ 926671 h 1123565"/>
                  <a:gd name="connsiteX8" fmla="*/ 147035 w 3299469"/>
                  <a:gd name="connsiteY8" fmla="*/ 926671 h 1123565"/>
                  <a:gd name="connsiteX9" fmla="*/ 0 w 3299469"/>
                  <a:gd name="connsiteY9" fmla="*/ 779636 h 1123565"/>
                  <a:gd name="connsiteX10" fmla="*/ 0 w 3299469"/>
                  <a:gd name="connsiteY10" fmla="*/ 147035 h 1123565"/>
                  <a:gd name="connsiteX11" fmla="*/ 147035 w 3299469"/>
                  <a:gd name="connsiteY11" fmla="*/ 0 h 1123565"/>
                  <a:gd name="connsiteX0" fmla="*/ 147035 w 3299469"/>
                  <a:gd name="connsiteY0" fmla="*/ 0 h 1123565"/>
                  <a:gd name="connsiteX1" fmla="*/ 3152434 w 3299469"/>
                  <a:gd name="connsiteY1" fmla="*/ 0 h 1123565"/>
                  <a:gd name="connsiteX2" fmla="*/ 3299469 w 3299469"/>
                  <a:gd name="connsiteY2" fmla="*/ 147035 h 1123565"/>
                  <a:gd name="connsiteX3" fmla="*/ 3299469 w 3299469"/>
                  <a:gd name="connsiteY3" fmla="*/ 779636 h 1123565"/>
                  <a:gd name="connsiteX4" fmla="*/ 3152434 w 3299469"/>
                  <a:gd name="connsiteY4" fmla="*/ 926671 h 1123565"/>
                  <a:gd name="connsiteX5" fmla="*/ 2240550 w 3299469"/>
                  <a:gd name="connsiteY5" fmla="*/ 926671 h 1123565"/>
                  <a:gd name="connsiteX6" fmla="*/ 1986289 w 3299469"/>
                  <a:gd name="connsiteY6" fmla="*/ 1123565 h 1123565"/>
                  <a:gd name="connsiteX7" fmla="*/ 2039939 w 3299469"/>
                  <a:gd name="connsiteY7" fmla="*/ 926671 h 1123565"/>
                  <a:gd name="connsiteX8" fmla="*/ 147035 w 3299469"/>
                  <a:gd name="connsiteY8" fmla="*/ 926671 h 1123565"/>
                  <a:gd name="connsiteX9" fmla="*/ 0 w 3299469"/>
                  <a:gd name="connsiteY9" fmla="*/ 779636 h 1123565"/>
                  <a:gd name="connsiteX10" fmla="*/ 0 w 3299469"/>
                  <a:gd name="connsiteY10" fmla="*/ 147035 h 1123565"/>
                  <a:gd name="connsiteX11" fmla="*/ 147035 w 3299469"/>
                  <a:gd name="connsiteY11" fmla="*/ 0 h 1123565"/>
                  <a:gd name="connsiteX0" fmla="*/ 147035 w 3299469"/>
                  <a:gd name="connsiteY0" fmla="*/ 0 h 1123565"/>
                  <a:gd name="connsiteX1" fmla="*/ 3152434 w 3299469"/>
                  <a:gd name="connsiteY1" fmla="*/ 0 h 1123565"/>
                  <a:gd name="connsiteX2" fmla="*/ 3299469 w 3299469"/>
                  <a:gd name="connsiteY2" fmla="*/ 147035 h 1123565"/>
                  <a:gd name="connsiteX3" fmla="*/ 3299469 w 3299469"/>
                  <a:gd name="connsiteY3" fmla="*/ 779636 h 1123565"/>
                  <a:gd name="connsiteX4" fmla="*/ 3152434 w 3299469"/>
                  <a:gd name="connsiteY4" fmla="*/ 926671 h 1123565"/>
                  <a:gd name="connsiteX5" fmla="*/ 2240550 w 3299469"/>
                  <a:gd name="connsiteY5" fmla="*/ 926671 h 1123565"/>
                  <a:gd name="connsiteX6" fmla="*/ 2017992 w 3299469"/>
                  <a:gd name="connsiteY6" fmla="*/ 1123565 h 1123565"/>
                  <a:gd name="connsiteX7" fmla="*/ 2039939 w 3299469"/>
                  <a:gd name="connsiteY7" fmla="*/ 926671 h 1123565"/>
                  <a:gd name="connsiteX8" fmla="*/ 147035 w 3299469"/>
                  <a:gd name="connsiteY8" fmla="*/ 926671 h 1123565"/>
                  <a:gd name="connsiteX9" fmla="*/ 0 w 3299469"/>
                  <a:gd name="connsiteY9" fmla="*/ 779636 h 1123565"/>
                  <a:gd name="connsiteX10" fmla="*/ 0 w 3299469"/>
                  <a:gd name="connsiteY10" fmla="*/ 147035 h 1123565"/>
                  <a:gd name="connsiteX11" fmla="*/ 147035 w 3299469"/>
                  <a:gd name="connsiteY11" fmla="*/ 0 h 1123565"/>
                  <a:gd name="connsiteX0" fmla="*/ 147035 w 3299469"/>
                  <a:gd name="connsiteY0" fmla="*/ 0 h 1107995"/>
                  <a:gd name="connsiteX1" fmla="*/ 3152434 w 3299469"/>
                  <a:gd name="connsiteY1" fmla="*/ 0 h 1107995"/>
                  <a:gd name="connsiteX2" fmla="*/ 3299469 w 3299469"/>
                  <a:gd name="connsiteY2" fmla="*/ 147035 h 1107995"/>
                  <a:gd name="connsiteX3" fmla="*/ 3299469 w 3299469"/>
                  <a:gd name="connsiteY3" fmla="*/ 779636 h 1107995"/>
                  <a:gd name="connsiteX4" fmla="*/ 3152434 w 3299469"/>
                  <a:gd name="connsiteY4" fmla="*/ 926671 h 1107995"/>
                  <a:gd name="connsiteX5" fmla="*/ 2240550 w 3299469"/>
                  <a:gd name="connsiteY5" fmla="*/ 926671 h 1107995"/>
                  <a:gd name="connsiteX6" fmla="*/ 2027747 w 3299469"/>
                  <a:gd name="connsiteY6" fmla="*/ 1107995 h 1107995"/>
                  <a:gd name="connsiteX7" fmla="*/ 2039939 w 3299469"/>
                  <a:gd name="connsiteY7" fmla="*/ 926671 h 1107995"/>
                  <a:gd name="connsiteX8" fmla="*/ 147035 w 3299469"/>
                  <a:gd name="connsiteY8" fmla="*/ 926671 h 1107995"/>
                  <a:gd name="connsiteX9" fmla="*/ 0 w 3299469"/>
                  <a:gd name="connsiteY9" fmla="*/ 779636 h 1107995"/>
                  <a:gd name="connsiteX10" fmla="*/ 0 w 3299469"/>
                  <a:gd name="connsiteY10" fmla="*/ 147035 h 1107995"/>
                  <a:gd name="connsiteX11" fmla="*/ 147035 w 3299469"/>
                  <a:gd name="connsiteY11" fmla="*/ 0 h 1107995"/>
                  <a:gd name="connsiteX0" fmla="*/ 147035 w 3299469"/>
                  <a:gd name="connsiteY0" fmla="*/ 0 h 1107995"/>
                  <a:gd name="connsiteX1" fmla="*/ 3152434 w 3299469"/>
                  <a:gd name="connsiteY1" fmla="*/ 0 h 1107995"/>
                  <a:gd name="connsiteX2" fmla="*/ 3299469 w 3299469"/>
                  <a:gd name="connsiteY2" fmla="*/ 147035 h 1107995"/>
                  <a:gd name="connsiteX3" fmla="*/ 3299469 w 3299469"/>
                  <a:gd name="connsiteY3" fmla="*/ 779636 h 1107995"/>
                  <a:gd name="connsiteX4" fmla="*/ 3152434 w 3299469"/>
                  <a:gd name="connsiteY4" fmla="*/ 926671 h 1107995"/>
                  <a:gd name="connsiteX5" fmla="*/ 2240550 w 3299469"/>
                  <a:gd name="connsiteY5" fmla="*/ 926671 h 1107995"/>
                  <a:gd name="connsiteX6" fmla="*/ 2027747 w 3299469"/>
                  <a:gd name="connsiteY6" fmla="*/ 1107995 h 1107995"/>
                  <a:gd name="connsiteX7" fmla="*/ 2032624 w 3299469"/>
                  <a:gd name="connsiteY7" fmla="*/ 926671 h 1107995"/>
                  <a:gd name="connsiteX8" fmla="*/ 147035 w 3299469"/>
                  <a:gd name="connsiteY8" fmla="*/ 926671 h 1107995"/>
                  <a:gd name="connsiteX9" fmla="*/ 0 w 3299469"/>
                  <a:gd name="connsiteY9" fmla="*/ 779636 h 1107995"/>
                  <a:gd name="connsiteX10" fmla="*/ 0 w 3299469"/>
                  <a:gd name="connsiteY10" fmla="*/ 147035 h 1107995"/>
                  <a:gd name="connsiteX11" fmla="*/ 147035 w 3299469"/>
                  <a:gd name="connsiteY11" fmla="*/ 0 h 1107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99469" h="1107995">
                    <a:moveTo>
                      <a:pt x="147035" y="0"/>
                    </a:moveTo>
                    <a:lnTo>
                      <a:pt x="3152434" y="0"/>
                    </a:lnTo>
                    <a:cubicBezTo>
                      <a:pt x="3233639" y="0"/>
                      <a:pt x="3299469" y="65830"/>
                      <a:pt x="3299469" y="147035"/>
                    </a:cubicBezTo>
                    <a:lnTo>
                      <a:pt x="3299469" y="779636"/>
                    </a:lnTo>
                    <a:cubicBezTo>
                      <a:pt x="3299469" y="860841"/>
                      <a:pt x="3233639" y="926671"/>
                      <a:pt x="3152434" y="926671"/>
                    </a:cubicBezTo>
                    <a:lnTo>
                      <a:pt x="2240550" y="926671"/>
                    </a:lnTo>
                    <a:lnTo>
                      <a:pt x="2027747" y="1107995"/>
                    </a:lnTo>
                    <a:lnTo>
                      <a:pt x="2032624" y="926671"/>
                    </a:lnTo>
                    <a:lnTo>
                      <a:pt x="147035" y="926671"/>
                    </a:lnTo>
                    <a:cubicBezTo>
                      <a:pt x="65830" y="926671"/>
                      <a:pt x="0" y="860841"/>
                      <a:pt x="0" y="779636"/>
                    </a:cubicBezTo>
                    <a:lnTo>
                      <a:pt x="0" y="147035"/>
                    </a:lnTo>
                    <a:cubicBezTo>
                      <a:pt x="0" y="65830"/>
                      <a:pt x="65830" y="0"/>
                      <a:pt x="147035" y="0"/>
                    </a:cubicBez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  <a:effectLst>
                <a:outerShdw blurRad="50800" dist="38100" dir="5400000" algn="t" rotWithShape="0">
                  <a:srgbClr val="576469">
                    <a:alpha val="11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xmlns="" id="{3EDADFD7-2515-4160-AE92-9C863F78A752}"/>
                </a:ext>
              </a:extLst>
            </p:cNvPr>
            <p:cNvSpPr/>
            <p:nvPr/>
          </p:nvSpPr>
          <p:spPr>
            <a:xfrm flipH="1">
              <a:off x="1600641" y="3052284"/>
              <a:ext cx="2966720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 algn="ctr"/>
              <a:r>
                <a:rPr lang="zh-CN" altLang="en-US" sz="2800" dirty="0">
                  <a:solidFill>
                    <a:schemeClr val="bg1"/>
                  </a:solidFill>
                  <a:latin typeface="阿里巴巴普惠体 B"/>
                  <a:ea typeface="阿里巴巴普惠体 B"/>
                </a:rPr>
                <a:t>成像锐利 无惧模糊</a:t>
              </a: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xmlns="" id="{1C46B27A-1377-4B21-BC26-A31CBE358D6D}"/>
                </a:ext>
              </a:extLst>
            </p:cNvPr>
            <p:cNvSpPr/>
            <p:nvPr/>
          </p:nvSpPr>
          <p:spPr>
            <a:xfrm flipH="1">
              <a:off x="2156663" y="3409765"/>
              <a:ext cx="1854675" cy="37664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12000:1 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高对比度</a:t>
              </a:r>
            </a:p>
          </p:txBody>
        </p:sp>
      </p:grpSp>
      <p:grpSp>
        <p:nvGrpSpPr>
          <p:cNvPr id="235" name="组合 234">
            <a:extLst>
              <a:ext uri="{FF2B5EF4-FFF2-40B4-BE49-F238E27FC236}">
                <a16:creationId xmlns:a16="http://schemas.microsoft.com/office/drawing/2014/main" xmlns="" id="{F53C6047-8578-4D34-847A-A0EBCEDC8A3A}"/>
              </a:ext>
            </a:extLst>
          </p:cNvPr>
          <p:cNvGrpSpPr/>
          <p:nvPr/>
        </p:nvGrpSpPr>
        <p:grpSpPr>
          <a:xfrm>
            <a:off x="8530897" y="2224587"/>
            <a:ext cx="3299469" cy="1123565"/>
            <a:chOff x="8383048" y="4254335"/>
            <a:chExt cx="3299469" cy="1123565"/>
          </a:xfrm>
          <a:effectLst>
            <a:outerShdw blurRad="76200" dist="38100" dir="16200000" rotWithShape="0">
              <a:srgbClr val="576469">
                <a:alpha val="35000"/>
              </a:srgbClr>
            </a:outerShdw>
          </a:effectLst>
        </p:grpSpPr>
        <p:grpSp>
          <p:nvGrpSpPr>
            <p:cNvPr id="236" name="组合 235">
              <a:extLst>
                <a:ext uri="{FF2B5EF4-FFF2-40B4-BE49-F238E27FC236}">
                  <a16:creationId xmlns:a16="http://schemas.microsoft.com/office/drawing/2014/main" xmlns="" id="{B8F0BACB-7EDB-433D-A403-4F6FB66167F6}"/>
                </a:ext>
              </a:extLst>
            </p:cNvPr>
            <p:cNvGrpSpPr>
              <a:grpSpLocks/>
            </p:cNvGrpSpPr>
            <p:nvPr/>
          </p:nvGrpSpPr>
          <p:grpSpPr>
            <a:xfrm flipH="1">
              <a:off x="8383048" y="4254335"/>
              <a:ext cx="3299469" cy="1123565"/>
              <a:chOff x="527117" y="1637325"/>
              <a:chExt cx="3299469" cy="1123565"/>
            </a:xfrm>
          </p:grpSpPr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xmlns="" id="{444ECBF6-1BD6-4987-8432-9006A5738741}"/>
                  </a:ext>
                </a:extLst>
              </p:cNvPr>
              <p:cNvSpPr/>
              <p:nvPr/>
            </p:nvSpPr>
            <p:spPr>
              <a:xfrm flipH="1">
                <a:off x="527117" y="1637325"/>
                <a:ext cx="3299469" cy="1123565"/>
              </a:xfrm>
              <a:custGeom>
                <a:avLst/>
                <a:gdLst>
                  <a:gd name="connsiteX0" fmla="*/ 147035 w 3299469"/>
                  <a:gd name="connsiteY0" fmla="*/ 0 h 1123565"/>
                  <a:gd name="connsiteX1" fmla="*/ 3152434 w 3299469"/>
                  <a:gd name="connsiteY1" fmla="*/ 0 h 1123565"/>
                  <a:gd name="connsiteX2" fmla="*/ 3299469 w 3299469"/>
                  <a:gd name="connsiteY2" fmla="*/ 147035 h 1123565"/>
                  <a:gd name="connsiteX3" fmla="*/ 3299469 w 3299469"/>
                  <a:gd name="connsiteY3" fmla="*/ 779636 h 1123565"/>
                  <a:gd name="connsiteX4" fmla="*/ 3152434 w 3299469"/>
                  <a:gd name="connsiteY4" fmla="*/ 926671 h 1123565"/>
                  <a:gd name="connsiteX5" fmla="*/ 2240550 w 3299469"/>
                  <a:gd name="connsiteY5" fmla="*/ 926671 h 1123565"/>
                  <a:gd name="connsiteX6" fmla="*/ 1986289 w 3299469"/>
                  <a:gd name="connsiteY6" fmla="*/ 1123565 h 1123565"/>
                  <a:gd name="connsiteX7" fmla="*/ 1986289 w 3299469"/>
                  <a:gd name="connsiteY7" fmla="*/ 926671 h 1123565"/>
                  <a:gd name="connsiteX8" fmla="*/ 147035 w 3299469"/>
                  <a:gd name="connsiteY8" fmla="*/ 926671 h 1123565"/>
                  <a:gd name="connsiteX9" fmla="*/ 0 w 3299469"/>
                  <a:gd name="connsiteY9" fmla="*/ 779636 h 1123565"/>
                  <a:gd name="connsiteX10" fmla="*/ 0 w 3299469"/>
                  <a:gd name="connsiteY10" fmla="*/ 147035 h 1123565"/>
                  <a:gd name="connsiteX11" fmla="*/ 147035 w 3299469"/>
                  <a:gd name="connsiteY11" fmla="*/ 0 h 1123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99469" h="1123565">
                    <a:moveTo>
                      <a:pt x="147035" y="0"/>
                    </a:moveTo>
                    <a:lnTo>
                      <a:pt x="3152434" y="0"/>
                    </a:lnTo>
                    <a:cubicBezTo>
                      <a:pt x="3233639" y="0"/>
                      <a:pt x="3299469" y="65830"/>
                      <a:pt x="3299469" y="147035"/>
                    </a:cubicBezTo>
                    <a:lnTo>
                      <a:pt x="3299469" y="779636"/>
                    </a:lnTo>
                    <a:cubicBezTo>
                      <a:pt x="3299469" y="860841"/>
                      <a:pt x="3233639" y="926671"/>
                      <a:pt x="3152434" y="926671"/>
                    </a:cubicBezTo>
                    <a:lnTo>
                      <a:pt x="2240550" y="926671"/>
                    </a:lnTo>
                    <a:lnTo>
                      <a:pt x="1986289" y="1123565"/>
                    </a:lnTo>
                    <a:lnTo>
                      <a:pt x="1986289" y="926671"/>
                    </a:lnTo>
                    <a:lnTo>
                      <a:pt x="147035" y="926671"/>
                    </a:lnTo>
                    <a:cubicBezTo>
                      <a:pt x="65830" y="926671"/>
                      <a:pt x="0" y="860841"/>
                      <a:pt x="0" y="779636"/>
                    </a:cubicBezTo>
                    <a:lnTo>
                      <a:pt x="0" y="147035"/>
                    </a:lnTo>
                    <a:cubicBezTo>
                      <a:pt x="0" y="65830"/>
                      <a:pt x="65830" y="0"/>
                      <a:pt x="14703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srgbClr val="576469">
                    <a:alpha val="11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xmlns="" id="{F49051B3-B48D-488B-AFC4-BA66456DD4C8}"/>
                  </a:ext>
                </a:extLst>
              </p:cNvPr>
              <p:cNvSpPr/>
              <p:nvPr/>
            </p:nvSpPr>
            <p:spPr>
              <a:xfrm flipH="1">
                <a:off x="564354" y="1669257"/>
                <a:ext cx="3221833" cy="1016794"/>
              </a:xfrm>
              <a:custGeom>
                <a:avLst/>
                <a:gdLst>
                  <a:gd name="connsiteX0" fmla="*/ 147035 w 3299469"/>
                  <a:gd name="connsiteY0" fmla="*/ 0 h 1123565"/>
                  <a:gd name="connsiteX1" fmla="*/ 3152434 w 3299469"/>
                  <a:gd name="connsiteY1" fmla="*/ 0 h 1123565"/>
                  <a:gd name="connsiteX2" fmla="*/ 3299469 w 3299469"/>
                  <a:gd name="connsiteY2" fmla="*/ 147035 h 1123565"/>
                  <a:gd name="connsiteX3" fmla="*/ 3299469 w 3299469"/>
                  <a:gd name="connsiteY3" fmla="*/ 779636 h 1123565"/>
                  <a:gd name="connsiteX4" fmla="*/ 3152434 w 3299469"/>
                  <a:gd name="connsiteY4" fmla="*/ 926671 h 1123565"/>
                  <a:gd name="connsiteX5" fmla="*/ 2240550 w 3299469"/>
                  <a:gd name="connsiteY5" fmla="*/ 926671 h 1123565"/>
                  <a:gd name="connsiteX6" fmla="*/ 1986289 w 3299469"/>
                  <a:gd name="connsiteY6" fmla="*/ 1123565 h 1123565"/>
                  <a:gd name="connsiteX7" fmla="*/ 1986289 w 3299469"/>
                  <a:gd name="connsiteY7" fmla="*/ 926671 h 1123565"/>
                  <a:gd name="connsiteX8" fmla="*/ 147035 w 3299469"/>
                  <a:gd name="connsiteY8" fmla="*/ 926671 h 1123565"/>
                  <a:gd name="connsiteX9" fmla="*/ 0 w 3299469"/>
                  <a:gd name="connsiteY9" fmla="*/ 779636 h 1123565"/>
                  <a:gd name="connsiteX10" fmla="*/ 0 w 3299469"/>
                  <a:gd name="connsiteY10" fmla="*/ 147035 h 1123565"/>
                  <a:gd name="connsiteX11" fmla="*/ 147035 w 3299469"/>
                  <a:gd name="connsiteY11" fmla="*/ 0 h 1123565"/>
                  <a:gd name="connsiteX0" fmla="*/ 147035 w 3299469"/>
                  <a:gd name="connsiteY0" fmla="*/ 0 h 1123565"/>
                  <a:gd name="connsiteX1" fmla="*/ 3152434 w 3299469"/>
                  <a:gd name="connsiteY1" fmla="*/ 0 h 1123565"/>
                  <a:gd name="connsiteX2" fmla="*/ 3299469 w 3299469"/>
                  <a:gd name="connsiteY2" fmla="*/ 147035 h 1123565"/>
                  <a:gd name="connsiteX3" fmla="*/ 3299469 w 3299469"/>
                  <a:gd name="connsiteY3" fmla="*/ 779636 h 1123565"/>
                  <a:gd name="connsiteX4" fmla="*/ 3152434 w 3299469"/>
                  <a:gd name="connsiteY4" fmla="*/ 926671 h 1123565"/>
                  <a:gd name="connsiteX5" fmla="*/ 2240550 w 3299469"/>
                  <a:gd name="connsiteY5" fmla="*/ 926671 h 1123565"/>
                  <a:gd name="connsiteX6" fmla="*/ 1986289 w 3299469"/>
                  <a:gd name="connsiteY6" fmla="*/ 1123565 h 1123565"/>
                  <a:gd name="connsiteX7" fmla="*/ 2039939 w 3299469"/>
                  <a:gd name="connsiteY7" fmla="*/ 926671 h 1123565"/>
                  <a:gd name="connsiteX8" fmla="*/ 147035 w 3299469"/>
                  <a:gd name="connsiteY8" fmla="*/ 926671 h 1123565"/>
                  <a:gd name="connsiteX9" fmla="*/ 0 w 3299469"/>
                  <a:gd name="connsiteY9" fmla="*/ 779636 h 1123565"/>
                  <a:gd name="connsiteX10" fmla="*/ 0 w 3299469"/>
                  <a:gd name="connsiteY10" fmla="*/ 147035 h 1123565"/>
                  <a:gd name="connsiteX11" fmla="*/ 147035 w 3299469"/>
                  <a:gd name="connsiteY11" fmla="*/ 0 h 1123565"/>
                  <a:gd name="connsiteX0" fmla="*/ 147035 w 3299469"/>
                  <a:gd name="connsiteY0" fmla="*/ 0 h 1123565"/>
                  <a:gd name="connsiteX1" fmla="*/ 3152434 w 3299469"/>
                  <a:gd name="connsiteY1" fmla="*/ 0 h 1123565"/>
                  <a:gd name="connsiteX2" fmla="*/ 3299469 w 3299469"/>
                  <a:gd name="connsiteY2" fmla="*/ 147035 h 1123565"/>
                  <a:gd name="connsiteX3" fmla="*/ 3299469 w 3299469"/>
                  <a:gd name="connsiteY3" fmla="*/ 779636 h 1123565"/>
                  <a:gd name="connsiteX4" fmla="*/ 3152434 w 3299469"/>
                  <a:gd name="connsiteY4" fmla="*/ 926671 h 1123565"/>
                  <a:gd name="connsiteX5" fmla="*/ 2240550 w 3299469"/>
                  <a:gd name="connsiteY5" fmla="*/ 926671 h 1123565"/>
                  <a:gd name="connsiteX6" fmla="*/ 2017992 w 3299469"/>
                  <a:gd name="connsiteY6" fmla="*/ 1123565 h 1123565"/>
                  <a:gd name="connsiteX7" fmla="*/ 2039939 w 3299469"/>
                  <a:gd name="connsiteY7" fmla="*/ 926671 h 1123565"/>
                  <a:gd name="connsiteX8" fmla="*/ 147035 w 3299469"/>
                  <a:gd name="connsiteY8" fmla="*/ 926671 h 1123565"/>
                  <a:gd name="connsiteX9" fmla="*/ 0 w 3299469"/>
                  <a:gd name="connsiteY9" fmla="*/ 779636 h 1123565"/>
                  <a:gd name="connsiteX10" fmla="*/ 0 w 3299469"/>
                  <a:gd name="connsiteY10" fmla="*/ 147035 h 1123565"/>
                  <a:gd name="connsiteX11" fmla="*/ 147035 w 3299469"/>
                  <a:gd name="connsiteY11" fmla="*/ 0 h 1123565"/>
                  <a:gd name="connsiteX0" fmla="*/ 147035 w 3299469"/>
                  <a:gd name="connsiteY0" fmla="*/ 0 h 1107995"/>
                  <a:gd name="connsiteX1" fmla="*/ 3152434 w 3299469"/>
                  <a:gd name="connsiteY1" fmla="*/ 0 h 1107995"/>
                  <a:gd name="connsiteX2" fmla="*/ 3299469 w 3299469"/>
                  <a:gd name="connsiteY2" fmla="*/ 147035 h 1107995"/>
                  <a:gd name="connsiteX3" fmla="*/ 3299469 w 3299469"/>
                  <a:gd name="connsiteY3" fmla="*/ 779636 h 1107995"/>
                  <a:gd name="connsiteX4" fmla="*/ 3152434 w 3299469"/>
                  <a:gd name="connsiteY4" fmla="*/ 926671 h 1107995"/>
                  <a:gd name="connsiteX5" fmla="*/ 2240550 w 3299469"/>
                  <a:gd name="connsiteY5" fmla="*/ 926671 h 1107995"/>
                  <a:gd name="connsiteX6" fmla="*/ 2027747 w 3299469"/>
                  <a:gd name="connsiteY6" fmla="*/ 1107995 h 1107995"/>
                  <a:gd name="connsiteX7" fmla="*/ 2039939 w 3299469"/>
                  <a:gd name="connsiteY7" fmla="*/ 926671 h 1107995"/>
                  <a:gd name="connsiteX8" fmla="*/ 147035 w 3299469"/>
                  <a:gd name="connsiteY8" fmla="*/ 926671 h 1107995"/>
                  <a:gd name="connsiteX9" fmla="*/ 0 w 3299469"/>
                  <a:gd name="connsiteY9" fmla="*/ 779636 h 1107995"/>
                  <a:gd name="connsiteX10" fmla="*/ 0 w 3299469"/>
                  <a:gd name="connsiteY10" fmla="*/ 147035 h 1107995"/>
                  <a:gd name="connsiteX11" fmla="*/ 147035 w 3299469"/>
                  <a:gd name="connsiteY11" fmla="*/ 0 h 1107995"/>
                  <a:gd name="connsiteX0" fmla="*/ 147035 w 3299469"/>
                  <a:gd name="connsiteY0" fmla="*/ 0 h 1107995"/>
                  <a:gd name="connsiteX1" fmla="*/ 3152434 w 3299469"/>
                  <a:gd name="connsiteY1" fmla="*/ 0 h 1107995"/>
                  <a:gd name="connsiteX2" fmla="*/ 3299469 w 3299469"/>
                  <a:gd name="connsiteY2" fmla="*/ 147035 h 1107995"/>
                  <a:gd name="connsiteX3" fmla="*/ 3299469 w 3299469"/>
                  <a:gd name="connsiteY3" fmla="*/ 779636 h 1107995"/>
                  <a:gd name="connsiteX4" fmla="*/ 3152434 w 3299469"/>
                  <a:gd name="connsiteY4" fmla="*/ 926671 h 1107995"/>
                  <a:gd name="connsiteX5" fmla="*/ 2240550 w 3299469"/>
                  <a:gd name="connsiteY5" fmla="*/ 926671 h 1107995"/>
                  <a:gd name="connsiteX6" fmla="*/ 2027747 w 3299469"/>
                  <a:gd name="connsiteY6" fmla="*/ 1107995 h 1107995"/>
                  <a:gd name="connsiteX7" fmla="*/ 2032624 w 3299469"/>
                  <a:gd name="connsiteY7" fmla="*/ 926671 h 1107995"/>
                  <a:gd name="connsiteX8" fmla="*/ 147035 w 3299469"/>
                  <a:gd name="connsiteY8" fmla="*/ 926671 h 1107995"/>
                  <a:gd name="connsiteX9" fmla="*/ 0 w 3299469"/>
                  <a:gd name="connsiteY9" fmla="*/ 779636 h 1107995"/>
                  <a:gd name="connsiteX10" fmla="*/ 0 w 3299469"/>
                  <a:gd name="connsiteY10" fmla="*/ 147035 h 1107995"/>
                  <a:gd name="connsiteX11" fmla="*/ 147035 w 3299469"/>
                  <a:gd name="connsiteY11" fmla="*/ 0 h 1107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99469" h="1107995">
                    <a:moveTo>
                      <a:pt x="147035" y="0"/>
                    </a:moveTo>
                    <a:lnTo>
                      <a:pt x="3152434" y="0"/>
                    </a:lnTo>
                    <a:cubicBezTo>
                      <a:pt x="3233639" y="0"/>
                      <a:pt x="3299469" y="65830"/>
                      <a:pt x="3299469" y="147035"/>
                    </a:cubicBezTo>
                    <a:lnTo>
                      <a:pt x="3299469" y="779636"/>
                    </a:lnTo>
                    <a:cubicBezTo>
                      <a:pt x="3299469" y="860841"/>
                      <a:pt x="3233639" y="926671"/>
                      <a:pt x="3152434" y="926671"/>
                    </a:cubicBezTo>
                    <a:lnTo>
                      <a:pt x="2240550" y="926671"/>
                    </a:lnTo>
                    <a:lnTo>
                      <a:pt x="2027747" y="1107995"/>
                    </a:lnTo>
                    <a:lnTo>
                      <a:pt x="2032624" y="926671"/>
                    </a:lnTo>
                    <a:lnTo>
                      <a:pt x="147035" y="926671"/>
                    </a:lnTo>
                    <a:cubicBezTo>
                      <a:pt x="65830" y="926671"/>
                      <a:pt x="0" y="860841"/>
                      <a:pt x="0" y="779636"/>
                    </a:cubicBezTo>
                    <a:lnTo>
                      <a:pt x="0" y="147035"/>
                    </a:lnTo>
                    <a:cubicBezTo>
                      <a:pt x="0" y="65830"/>
                      <a:pt x="65830" y="0"/>
                      <a:pt x="147035" y="0"/>
                    </a:cubicBez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  <a:effectLst>
                <a:outerShdw blurRad="50800" dist="38100" dir="5400000" algn="t" rotWithShape="0">
                  <a:srgbClr val="576469">
                    <a:alpha val="11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7" name="矩形 236">
              <a:extLst>
                <a:ext uri="{FF2B5EF4-FFF2-40B4-BE49-F238E27FC236}">
                  <a16:creationId xmlns:a16="http://schemas.microsoft.com/office/drawing/2014/main" xmlns="" id="{2678EC22-B639-4ABD-BFC9-D22284E06F75}"/>
                </a:ext>
              </a:extLst>
            </p:cNvPr>
            <p:cNvSpPr/>
            <p:nvPr/>
          </p:nvSpPr>
          <p:spPr>
            <a:xfrm>
              <a:off x="8549422" y="4360789"/>
              <a:ext cx="2966720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 algn="ctr"/>
              <a:r>
                <a:rPr lang="zh-CN" altLang="en-US" sz="2800" dirty="0">
                  <a:solidFill>
                    <a:schemeClr val="bg1"/>
                  </a:solidFill>
                  <a:latin typeface="阿里巴巴普惠体 B"/>
                  <a:ea typeface="阿里巴巴普惠体 B"/>
                </a:rPr>
                <a:t>智能系统 无惧兼容</a:t>
              </a:r>
            </a:p>
          </p:txBody>
        </p:sp>
        <p:sp>
          <p:nvSpPr>
            <p:cNvPr id="238" name="矩形 237">
              <a:extLst>
                <a:ext uri="{FF2B5EF4-FFF2-40B4-BE49-F238E27FC236}">
                  <a16:creationId xmlns:a16="http://schemas.microsoft.com/office/drawing/2014/main" xmlns="" id="{9AE02716-DA44-4B6B-AD22-E84A07BBDCEA}"/>
                </a:ext>
              </a:extLst>
            </p:cNvPr>
            <p:cNvSpPr/>
            <p:nvPr/>
          </p:nvSpPr>
          <p:spPr>
            <a:xfrm>
              <a:off x="9122277" y="4718270"/>
              <a:ext cx="1821011" cy="37664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海量内存随心下载</a:t>
              </a:r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xmlns="" id="{2EA8B750-E937-4F1E-BB1C-FFC4F240EB7F}"/>
              </a:ext>
            </a:extLst>
          </p:cNvPr>
          <p:cNvGrpSpPr>
            <a:grpSpLocks/>
          </p:cNvGrpSpPr>
          <p:nvPr/>
        </p:nvGrpSpPr>
        <p:grpSpPr>
          <a:xfrm>
            <a:off x="536083" y="3619327"/>
            <a:ext cx="3299469" cy="1123565"/>
            <a:chOff x="527117" y="1637325"/>
            <a:chExt cx="3299469" cy="1123565"/>
          </a:xfrm>
          <a:effectLst>
            <a:outerShdw blurRad="76200" dist="38100" dir="16200000" rotWithShape="0">
              <a:srgbClr val="576469">
                <a:alpha val="35000"/>
              </a:srgbClr>
            </a:outerShdw>
          </a:effectLst>
        </p:grpSpPr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xmlns="" id="{EC43D437-B504-4CB6-8DE2-3686E31D0609}"/>
                </a:ext>
              </a:extLst>
            </p:cNvPr>
            <p:cNvSpPr/>
            <p:nvPr/>
          </p:nvSpPr>
          <p:spPr>
            <a:xfrm flipH="1">
              <a:off x="527117" y="1637325"/>
              <a:ext cx="3299469" cy="1123565"/>
            </a:xfrm>
            <a:custGeom>
              <a:avLst/>
              <a:gdLst>
                <a:gd name="connsiteX0" fmla="*/ 147035 w 3299469"/>
                <a:gd name="connsiteY0" fmla="*/ 0 h 1123565"/>
                <a:gd name="connsiteX1" fmla="*/ 3152434 w 3299469"/>
                <a:gd name="connsiteY1" fmla="*/ 0 h 1123565"/>
                <a:gd name="connsiteX2" fmla="*/ 3299469 w 3299469"/>
                <a:gd name="connsiteY2" fmla="*/ 147035 h 1123565"/>
                <a:gd name="connsiteX3" fmla="*/ 3299469 w 3299469"/>
                <a:gd name="connsiteY3" fmla="*/ 779636 h 1123565"/>
                <a:gd name="connsiteX4" fmla="*/ 3152434 w 3299469"/>
                <a:gd name="connsiteY4" fmla="*/ 926671 h 1123565"/>
                <a:gd name="connsiteX5" fmla="*/ 2240550 w 3299469"/>
                <a:gd name="connsiteY5" fmla="*/ 926671 h 1123565"/>
                <a:gd name="connsiteX6" fmla="*/ 1986289 w 3299469"/>
                <a:gd name="connsiteY6" fmla="*/ 1123565 h 1123565"/>
                <a:gd name="connsiteX7" fmla="*/ 1986289 w 3299469"/>
                <a:gd name="connsiteY7" fmla="*/ 926671 h 1123565"/>
                <a:gd name="connsiteX8" fmla="*/ 147035 w 3299469"/>
                <a:gd name="connsiteY8" fmla="*/ 926671 h 1123565"/>
                <a:gd name="connsiteX9" fmla="*/ 0 w 3299469"/>
                <a:gd name="connsiteY9" fmla="*/ 779636 h 1123565"/>
                <a:gd name="connsiteX10" fmla="*/ 0 w 3299469"/>
                <a:gd name="connsiteY10" fmla="*/ 147035 h 1123565"/>
                <a:gd name="connsiteX11" fmla="*/ 147035 w 3299469"/>
                <a:gd name="connsiteY11" fmla="*/ 0 h 1123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99469" h="1123565">
                  <a:moveTo>
                    <a:pt x="147035" y="0"/>
                  </a:moveTo>
                  <a:lnTo>
                    <a:pt x="3152434" y="0"/>
                  </a:lnTo>
                  <a:cubicBezTo>
                    <a:pt x="3233639" y="0"/>
                    <a:pt x="3299469" y="65830"/>
                    <a:pt x="3299469" y="147035"/>
                  </a:cubicBezTo>
                  <a:lnTo>
                    <a:pt x="3299469" y="779636"/>
                  </a:lnTo>
                  <a:cubicBezTo>
                    <a:pt x="3299469" y="860841"/>
                    <a:pt x="3233639" y="926671"/>
                    <a:pt x="3152434" y="926671"/>
                  </a:cubicBezTo>
                  <a:lnTo>
                    <a:pt x="2240550" y="926671"/>
                  </a:lnTo>
                  <a:lnTo>
                    <a:pt x="1986289" y="1123565"/>
                  </a:lnTo>
                  <a:lnTo>
                    <a:pt x="1986289" y="926671"/>
                  </a:lnTo>
                  <a:lnTo>
                    <a:pt x="147035" y="926671"/>
                  </a:lnTo>
                  <a:cubicBezTo>
                    <a:pt x="65830" y="926671"/>
                    <a:pt x="0" y="860841"/>
                    <a:pt x="0" y="779636"/>
                  </a:cubicBezTo>
                  <a:lnTo>
                    <a:pt x="0" y="147035"/>
                  </a:lnTo>
                  <a:cubicBezTo>
                    <a:pt x="0" y="65830"/>
                    <a:pt x="65830" y="0"/>
                    <a:pt x="1470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ABECA"/>
                </a:gs>
                <a:gs pos="100000">
                  <a:srgbClr val="4ADCAF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srgbClr val="576469">
                  <a:alpha val="1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xmlns="" id="{EE129E76-B7A3-410F-AE35-CE9296E0C5F6}"/>
                </a:ext>
              </a:extLst>
            </p:cNvPr>
            <p:cNvSpPr/>
            <p:nvPr/>
          </p:nvSpPr>
          <p:spPr>
            <a:xfrm flipH="1">
              <a:off x="693492" y="1743779"/>
              <a:ext cx="2966720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 algn="ctr"/>
              <a:r>
                <a:rPr lang="zh-CN" altLang="en-US" sz="2800" dirty="0">
                  <a:solidFill>
                    <a:schemeClr val="bg1"/>
                  </a:solidFill>
                  <a:latin typeface="阿里巴巴普惠体 B"/>
                  <a:ea typeface="阿里巴巴普惠体 B"/>
                </a:rPr>
                <a:t>无线投屏 无惧网络</a:t>
              </a: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xmlns="" id="{89EE821C-705B-4C6B-B64D-CEFCF88460B7}"/>
                </a:ext>
              </a:extLst>
            </p:cNvPr>
            <p:cNvSpPr/>
            <p:nvPr/>
          </p:nvSpPr>
          <p:spPr>
            <a:xfrm flipH="1">
              <a:off x="1435462" y="2101260"/>
              <a:ext cx="1482778" cy="37664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自带 </a:t>
              </a:r>
              <a:r>
                <a:rPr lang="en-US" altLang="zh-CN" dirty="0" err="1">
                  <a:solidFill>
                    <a:schemeClr val="bg1"/>
                  </a:solidFill>
                  <a:latin typeface="+mn-ea"/>
                </a:rPr>
                <a:t>WiFi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热点</a:t>
              </a: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xmlns="" id="{AE539EDE-6FF7-4EAB-B9F2-91D0A2911C71}"/>
                </a:ext>
              </a:extLst>
            </p:cNvPr>
            <p:cNvSpPr/>
            <p:nvPr/>
          </p:nvSpPr>
          <p:spPr>
            <a:xfrm flipH="1">
              <a:off x="564354" y="1669257"/>
              <a:ext cx="3221833" cy="1016794"/>
            </a:xfrm>
            <a:custGeom>
              <a:avLst/>
              <a:gdLst>
                <a:gd name="connsiteX0" fmla="*/ 147035 w 3299469"/>
                <a:gd name="connsiteY0" fmla="*/ 0 h 1123565"/>
                <a:gd name="connsiteX1" fmla="*/ 3152434 w 3299469"/>
                <a:gd name="connsiteY1" fmla="*/ 0 h 1123565"/>
                <a:gd name="connsiteX2" fmla="*/ 3299469 w 3299469"/>
                <a:gd name="connsiteY2" fmla="*/ 147035 h 1123565"/>
                <a:gd name="connsiteX3" fmla="*/ 3299469 w 3299469"/>
                <a:gd name="connsiteY3" fmla="*/ 779636 h 1123565"/>
                <a:gd name="connsiteX4" fmla="*/ 3152434 w 3299469"/>
                <a:gd name="connsiteY4" fmla="*/ 926671 h 1123565"/>
                <a:gd name="connsiteX5" fmla="*/ 2240550 w 3299469"/>
                <a:gd name="connsiteY5" fmla="*/ 926671 h 1123565"/>
                <a:gd name="connsiteX6" fmla="*/ 1986289 w 3299469"/>
                <a:gd name="connsiteY6" fmla="*/ 1123565 h 1123565"/>
                <a:gd name="connsiteX7" fmla="*/ 1986289 w 3299469"/>
                <a:gd name="connsiteY7" fmla="*/ 926671 h 1123565"/>
                <a:gd name="connsiteX8" fmla="*/ 147035 w 3299469"/>
                <a:gd name="connsiteY8" fmla="*/ 926671 h 1123565"/>
                <a:gd name="connsiteX9" fmla="*/ 0 w 3299469"/>
                <a:gd name="connsiteY9" fmla="*/ 779636 h 1123565"/>
                <a:gd name="connsiteX10" fmla="*/ 0 w 3299469"/>
                <a:gd name="connsiteY10" fmla="*/ 147035 h 1123565"/>
                <a:gd name="connsiteX11" fmla="*/ 147035 w 3299469"/>
                <a:gd name="connsiteY11" fmla="*/ 0 h 1123565"/>
                <a:gd name="connsiteX0" fmla="*/ 147035 w 3299469"/>
                <a:gd name="connsiteY0" fmla="*/ 0 h 1123565"/>
                <a:gd name="connsiteX1" fmla="*/ 3152434 w 3299469"/>
                <a:gd name="connsiteY1" fmla="*/ 0 h 1123565"/>
                <a:gd name="connsiteX2" fmla="*/ 3299469 w 3299469"/>
                <a:gd name="connsiteY2" fmla="*/ 147035 h 1123565"/>
                <a:gd name="connsiteX3" fmla="*/ 3299469 w 3299469"/>
                <a:gd name="connsiteY3" fmla="*/ 779636 h 1123565"/>
                <a:gd name="connsiteX4" fmla="*/ 3152434 w 3299469"/>
                <a:gd name="connsiteY4" fmla="*/ 926671 h 1123565"/>
                <a:gd name="connsiteX5" fmla="*/ 2240550 w 3299469"/>
                <a:gd name="connsiteY5" fmla="*/ 926671 h 1123565"/>
                <a:gd name="connsiteX6" fmla="*/ 1986289 w 3299469"/>
                <a:gd name="connsiteY6" fmla="*/ 1123565 h 1123565"/>
                <a:gd name="connsiteX7" fmla="*/ 2039939 w 3299469"/>
                <a:gd name="connsiteY7" fmla="*/ 926671 h 1123565"/>
                <a:gd name="connsiteX8" fmla="*/ 147035 w 3299469"/>
                <a:gd name="connsiteY8" fmla="*/ 926671 h 1123565"/>
                <a:gd name="connsiteX9" fmla="*/ 0 w 3299469"/>
                <a:gd name="connsiteY9" fmla="*/ 779636 h 1123565"/>
                <a:gd name="connsiteX10" fmla="*/ 0 w 3299469"/>
                <a:gd name="connsiteY10" fmla="*/ 147035 h 1123565"/>
                <a:gd name="connsiteX11" fmla="*/ 147035 w 3299469"/>
                <a:gd name="connsiteY11" fmla="*/ 0 h 1123565"/>
                <a:gd name="connsiteX0" fmla="*/ 147035 w 3299469"/>
                <a:gd name="connsiteY0" fmla="*/ 0 h 1123565"/>
                <a:gd name="connsiteX1" fmla="*/ 3152434 w 3299469"/>
                <a:gd name="connsiteY1" fmla="*/ 0 h 1123565"/>
                <a:gd name="connsiteX2" fmla="*/ 3299469 w 3299469"/>
                <a:gd name="connsiteY2" fmla="*/ 147035 h 1123565"/>
                <a:gd name="connsiteX3" fmla="*/ 3299469 w 3299469"/>
                <a:gd name="connsiteY3" fmla="*/ 779636 h 1123565"/>
                <a:gd name="connsiteX4" fmla="*/ 3152434 w 3299469"/>
                <a:gd name="connsiteY4" fmla="*/ 926671 h 1123565"/>
                <a:gd name="connsiteX5" fmla="*/ 2240550 w 3299469"/>
                <a:gd name="connsiteY5" fmla="*/ 926671 h 1123565"/>
                <a:gd name="connsiteX6" fmla="*/ 2017992 w 3299469"/>
                <a:gd name="connsiteY6" fmla="*/ 1123565 h 1123565"/>
                <a:gd name="connsiteX7" fmla="*/ 2039939 w 3299469"/>
                <a:gd name="connsiteY7" fmla="*/ 926671 h 1123565"/>
                <a:gd name="connsiteX8" fmla="*/ 147035 w 3299469"/>
                <a:gd name="connsiteY8" fmla="*/ 926671 h 1123565"/>
                <a:gd name="connsiteX9" fmla="*/ 0 w 3299469"/>
                <a:gd name="connsiteY9" fmla="*/ 779636 h 1123565"/>
                <a:gd name="connsiteX10" fmla="*/ 0 w 3299469"/>
                <a:gd name="connsiteY10" fmla="*/ 147035 h 1123565"/>
                <a:gd name="connsiteX11" fmla="*/ 147035 w 3299469"/>
                <a:gd name="connsiteY11" fmla="*/ 0 h 1123565"/>
                <a:gd name="connsiteX0" fmla="*/ 147035 w 3299469"/>
                <a:gd name="connsiteY0" fmla="*/ 0 h 1107995"/>
                <a:gd name="connsiteX1" fmla="*/ 3152434 w 3299469"/>
                <a:gd name="connsiteY1" fmla="*/ 0 h 1107995"/>
                <a:gd name="connsiteX2" fmla="*/ 3299469 w 3299469"/>
                <a:gd name="connsiteY2" fmla="*/ 147035 h 1107995"/>
                <a:gd name="connsiteX3" fmla="*/ 3299469 w 3299469"/>
                <a:gd name="connsiteY3" fmla="*/ 779636 h 1107995"/>
                <a:gd name="connsiteX4" fmla="*/ 3152434 w 3299469"/>
                <a:gd name="connsiteY4" fmla="*/ 926671 h 1107995"/>
                <a:gd name="connsiteX5" fmla="*/ 2240550 w 3299469"/>
                <a:gd name="connsiteY5" fmla="*/ 926671 h 1107995"/>
                <a:gd name="connsiteX6" fmla="*/ 2027747 w 3299469"/>
                <a:gd name="connsiteY6" fmla="*/ 1107995 h 1107995"/>
                <a:gd name="connsiteX7" fmla="*/ 2039939 w 3299469"/>
                <a:gd name="connsiteY7" fmla="*/ 926671 h 1107995"/>
                <a:gd name="connsiteX8" fmla="*/ 147035 w 3299469"/>
                <a:gd name="connsiteY8" fmla="*/ 926671 h 1107995"/>
                <a:gd name="connsiteX9" fmla="*/ 0 w 3299469"/>
                <a:gd name="connsiteY9" fmla="*/ 779636 h 1107995"/>
                <a:gd name="connsiteX10" fmla="*/ 0 w 3299469"/>
                <a:gd name="connsiteY10" fmla="*/ 147035 h 1107995"/>
                <a:gd name="connsiteX11" fmla="*/ 147035 w 3299469"/>
                <a:gd name="connsiteY11" fmla="*/ 0 h 1107995"/>
                <a:gd name="connsiteX0" fmla="*/ 147035 w 3299469"/>
                <a:gd name="connsiteY0" fmla="*/ 0 h 1107995"/>
                <a:gd name="connsiteX1" fmla="*/ 3152434 w 3299469"/>
                <a:gd name="connsiteY1" fmla="*/ 0 h 1107995"/>
                <a:gd name="connsiteX2" fmla="*/ 3299469 w 3299469"/>
                <a:gd name="connsiteY2" fmla="*/ 147035 h 1107995"/>
                <a:gd name="connsiteX3" fmla="*/ 3299469 w 3299469"/>
                <a:gd name="connsiteY3" fmla="*/ 779636 h 1107995"/>
                <a:gd name="connsiteX4" fmla="*/ 3152434 w 3299469"/>
                <a:gd name="connsiteY4" fmla="*/ 926671 h 1107995"/>
                <a:gd name="connsiteX5" fmla="*/ 2240550 w 3299469"/>
                <a:gd name="connsiteY5" fmla="*/ 926671 h 1107995"/>
                <a:gd name="connsiteX6" fmla="*/ 2027747 w 3299469"/>
                <a:gd name="connsiteY6" fmla="*/ 1107995 h 1107995"/>
                <a:gd name="connsiteX7" fmla="*/ 2032624 w 3299469"/>
                <a:gd name="connsiteY7" fmla="*/ 926671 h 1107995"/>
                <a:gd name="connsiteX8" fmla="*/ 147035 w 3299469"/>
                <a:gd name="connsiteY8" fmla="*/ 926671 h 1107995"/>
                <a:gd name="connsiteX9" fmla="*/ 0 w 3299469"/>
                <a:gd name="connsiteY9" fmla="*/ 779636 h 1107995"/>
                <a:gd name="connsiteX10" fmla="*/ 0 w 3299469"/>
                <a:gd name="connsiteY10" fmla="*/ 147035 h 1107995"/>
                <a:gd name="connsiteX11" fmla="*/ 147035 w 3299469"/>
                <a:gd name="connsiteY11" fmla="*/ 0 h 1107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99469" h="1107995">
                  <a:moveTo>
                    <a:pt x="147035" y="0"/>
                  </a:moveTo>
                  <a:lnTo>
                    <a:pt x="3152434" y="0"/>
                  </a:lnTo>
                  <a:cubicBezTo>
                    <a:pt x="3233639" y="0"/>
                    <a:pt x="3299469" y="65830"/>
                    <a:pt x="3299469" y="147035"/>
                  </a:cubicBezTo>
                  <a:lnTo>
                    <a:pt x="3299469" y="779636"/>
                  </a:lnTo>
                  <a:cubicBezTo>
                    <a:pt x="3299469" y="860841"/>
                    <a:pt x="3233639" y="926671"/>
                    <a:pt x="3152434" y="926671"/>
                  </a:cubicBezTo>
                  <a:lnTo>
                    <a:pt x="2240550" y="926671"/>
                  </a:lnTo>
                  <a:lnTo>
                    <a:pt x="2027747" y="1107995"/>
                  </a:lnTo>
                  <a:lnTo>
                    <a:pt x="2032624" y="926671"/>
                  </a:lnTo>
                  <a:lnTo>
                    <a:pt x="147035" y="926671"/>
                  </a:lnTo>
                  <a:cubicBezTo>
                    <a:pt x="65830" y="926671"/>
                    <a:pt x="0" y="860841"/>
                    <a:pt x="0" y="779636"/>
                  </a:cubicBezTo>
                  <a:lnTo>
                    <a:pt x="0" y="147035"/>
                  </a:lnTo>
                  <a:cubicBezTo>
                    <a:pt x="0" y="65830"/>
                    <a:pt x="65830" y="0"/>
                    <a:pt x="147035" y="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srgbClr val="576469">
                  <a:alpha val="1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47" name="组合 246">
            <a:extLst>
              <a:ext uri="{FF2B5EF4-FFF2-40B4-BE49-F238E27FC236}">
                <a16:creationId xmlns:a16="http://schemas.microsoft.com/office/drawing/2014/main" xmlns="" id="{18127372-04E3-40FB-9CF9-E5A110B068AB}"/>
              </a:ext>
            </a:extLst>
          </p:cNvPr>
          <p:cNvGrpSpPr/>
          <p:nvPr/>
        </p:nvGrpSpPr>
        <p:grpSpPr>
          <a:xfrm>
            <a:off x="8356448" y="3619327"/>
            <a:ext cx="3299469" cy="1123565"/>
            <a:chOff x="8383048" y="4254335"/>
            <a:chExt cx="3299469" cy="1123565"/>
          </a:xfrm>
          <a:effectLst>
            <a:outerShdw blurRad="76200" dist="38100" dir="16200000" rotWithShape="0">
              <a:srgbClr val="576469">
                <a:alpha val="35000"/>
              </a:srgbClr>
            </a:outerShdw>
          </a:effectLst>
        </p:grpSpPr>
        <p:grpSp>
          <p:nvGrpSpPr>
            <p:cNvPr id="248" name="组合 247">
              <a:extLst>
                <a:ext uri="{FF2B5EF4-FFF2-40B4-BE49-F238E27FC236}">
                  <a16:creationId xmlns:a16="http://schemas.microsoft.com/office/drawing/2014/main" xmlns="" id="{E1DD9844-AA2C-46E7-882B-53AD7935A0A7}"/>
                </a:ext>
              </a:extLst>
            </p:cNvPr>
            <p:cNvGrpSpPr>
              <a:grpSpLocks/>
            </p:cNvGrpSpPr>
            <p:nvPr/>
          </p:nvGrpSpPr>
          <p:grpSpPr>
            <a:xfrm flipH="1">
              <a:off x="8383048" y="4254335"/>
              <a:ext cx="3299469" cy="1123565"/>
              <a:chOff x="527117" y="1637325"/>
              <a:chExt cx="3299469" cy="1123565"/>
            </a:xfrm>
          </p:grpSpPr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xmlns="" id="{47E217DF-BACB-4BC6-95D3-368CA3CF334B}"/>
                  </a:ext>
                </a:extLst>
              </p:cNvPr>
              <p:cNvSpPr/>
              <p:nvPr/>
            </p:nvSpPr>
            <p:spPr>
              <a:xfrm flipH="1">
                <a:off x="527117" y="1637325"/>
                <a:ext cx="3299469" cy="1123565"/>
              </a:xfrm>
              <a:custGeom>
                <a:avLst/>
                <a:gdLst>
                  <a:gd name="connsiteX0" fmla="*/ 147035 w 3299469"/>
                  <a:gd name="connsiteY0" fmla="*/ 0 h 1123565"/>
                  <a:gd name="connsiteX1" fmla="*/ 3152434 w 3299469"/>
                  <a:gd name="connsiteY1" fmla="*/ 0 h 1123565"/>
                  <a:gd name="connsiteX2" fmla="*/ 3299469 w 3299469"/>
                  <a:gd name="connsiteY2" fmla="*/ 147035 h 1123565"/>
                  <a:gd name="connsiteX3" fmla="*/ 3299469 w 3299469"/>
                  <a:gd name="connsiteY3" fmla="*/ 779636 h 1123565"/>
                  <a:gd name="connsiteX4" fmla="*/ 3152434 w 3299469"/>
                  <a:gd name="connsiteY4" fmla="*/ 926671 h 1123565"/>
                  <a:gd name="connsiteX5" fmla="*/ 2240550 w 3299469"/>
                  <a:gd name="connsiteY5" fmla="*/ 926671 h 1123565"/>
                  <a:gd name="connsiteX6" fmla="*/ 1986289 w 3299469"/>
                  <a:gd name="connsiteY6" fmla="*/ 1123565 h 1123565"/>
                  <a:gd name="connsiteX7" fmla="*/ 1986289 w 3299469"/>
                  <a:gd name="connsiteY7" fmla="*/ 926671 h 1123565"/>
                  <a:gd name="connsiteX8" fmla="*/ 147035 w 3299469"/>
                  <a:gd name="connsiteY8" fmla="*/ 926671 h 1123565"/>
                  <a:gd name="connsiteX9" fmla="*/ 0 w 3299469"/>
                  <a:gd name="connsiteY9" fmla="*/ 779636 h 1123565"/>
                  <a:gd name="connsiteX10" fmla="*/ 0 w 3299469"/>
                  <a:gd name="connsiteY10" fmla="*/ 147035 h 1123565"/>
                  <a:gd name="connsiteX11" fmla="*/ 147035 w 3299469"/>
                  <a:gd name="connsiteY11" fmla="*/ 0 h 1123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99469" h="1123565">
                    <a:moveTo>
                      <a:pt x="147035" y="0"/>
                    </a:moveTo>
                    <a:lnTo>
                      <a:pt x="3152434" y="0"/>
                    </a:lnTo>
                    <a:cubicBezTo>
                      <a:pt x="3233639" y="0"/>
                      <a:pt x="3299469" y="65830"/>
                      <a:pt x="3299469" y="147035"/>
                    </a:cubicBezTo>
                    <a:lnTo>
                      <a:pt x="3299469" y="779636"/>
                    </a:lnTo>
                    <a:cubicBezTo>
                      <a:pt x="3299469" y="860841"/>
                      <a:pt x="3233639" y="926671"/>
                      <a:pt x="3152434" y="926671"/>
                    </a:cubicBezTo>
                    <a:lnTo>
                      <a:pt x="2240550" y="926671"/>
                    </a:lnTo>
                    <a:lnTo>
                      <a:pt x="1986289" y="1123565"/>
                    </a:lnTo>
                    <a:lnTo>
                      <a:pt x="1986289" y="926671"/>
                    </a:lnTo>
                    <a:lnTo>
                      <a:pt x="147035" y="926671"/>
                    </a:lnTo>
                    <a:cubicBezTo>
                      <a:pt x="65830" y="926671"/>
                      <a:pt x="0" y="860841"/>
                      <a:pt x="0" y="779636"/>
                    </a:cubicBezTo>
                    <a:lnTo>
                      <a:pt x="0" y="147035"/>
                    </a:lnTo>
                    <a:cubicBezTo>
                      <a:pt x="0" y="65830"/>
                      <a:pt x="65830" y="0"/>
                      <a:pt x="14703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srgbClr val="576469">
                    <a:alpha val="11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xmlns="" id="{A60C24FA-475D-41FD-B194-F20477443291}"/>
                  </a:ext>
                </a:extLst>
              </p:cNvPr>
              <p:cNvSpPr/>
              <p:nvPr/>
            </p:nvSpPr>
            <p:spPr>
              <a:xfrm flipH="1">
                <a:off x="564354" y="1669257"/>
                <a:ext cx="3221833" cy="1016794"/>
              </a:xfrm>
              <a:custGeom>
                <a:avLst/>
                <a:gdLst>
                  <a:gd name="connsiteX0" fmla="*/ 147035 w 3299469"/>
                  <a:gd name="connsiteY0" fmla="*/ 0 h 1123565"/>
                  <a:gd name="connsiteX1" fmla="*/ 3152434 w 3299469"/>
                  <a:gd name="connsiteY1" fmla="*/ 0 h 1123565"/>
                  <a:gd name="connsiteX2" fmla="*/ 3299469 w 3299469"/>
                  <a:gd name="connsiteY2" fmla="*/ 147035 h 1123565"/>
                  <a:gd name="connsiteX3" fmla="*/ 3299469 w 3299469"/>
                  <a:gd name="connsiteY3" fmla="*/ 779636 h 1123565"/>
                  <a:gd name="connsiteX4" fmla="*/ 3152434 w 3299469"/>
                  <a:gd name="connsiteY4" fmla="*/ 926671 h 1123565"/>
                  <a:gd name="connsiteX5" fmla="*/ 2240550 w 3299469"/>
                  <a:gd name="connsiteY5" fmla="*/ 926671 h 1123565"/>
                  <a:gd name="connsiteX6" fmla="*/ 1986289 w 3299469"/>
                  <a:gd name="connsiteY6" fmla="*/ 1123565 h 1123565"/>
                  <a:gd name="connsiteX7" fmla="*/ 1986289 w 3299469"/>
                  <a:gd name="connsiteY7" fmla="*/ 926671 h 1123565"/>
                  <a:gd name="connsiteX8" fmla="*/ 147035 w 3299469"/>
                  <a:gd name="connsiteY8" fmla="*/ 926671 h 1123565"/>
                  <a:gd name="connsiteX9" fmla="*/ 0 w 3299469"/>
                  <a:gd name="connsiteY9" fmla="*/ 779636 h 1123565"/>
                  <a:gd name="connsiteX10" fmla="*/ 0 w 3299469"/>
                  <a:gd name="connsiteY10" fmla="*/ 147035 h 1123565"/>
                  <a:gd name="connsiteX11" fmla="*/ 147035 w 3299469"/>
                  <a:gd name="connsiteY11" fmla="*/ 0 h 1123565"/>
                  <a:gd name="connsiteX0" fmla="*/ 147035 w 3299469"/>
                  <a:gd name="connsiteY0" fmla="*/ 0 h 1123565"/>
                  <a:gd name="connsiteX1" fmla="*/ 3152434 w 3299469"/>
                  <a:gd name="connsiteY1" fmla="*/ 0 h 1123565"/>
                  <a:gd name="connsiteX2" fmla="*/ 3299469 w 3299469"/>
                  <a:gd name="connsiteY2" fmla="*/ 147035 h 1123565"/>
                  <a:gd name="connsiteX3" fmla="*/ 3299469 w 3299469"/>
                  <a:gd name="connsiteY3" fmla="*/ 779636 h 1123565"/>
                  <a:gd name="connsiteX4" fmla="*/ 3152434 w 3299469"/>
                  <a:gd name="connsiteY4" fmla="*/ 926671 h 1123565"/>
                  <a:gd name="connsiteX5" fmla="*/ 2240550 w 3299469"/>
                  <a:gd name="connsiteY5" fmla="*/ 926671 h 1123565"/>
                  <a:gd name="connsiteX6" fmla="*/ 1986289 w 3299469"/>
                  <a:gd name="connsiteY6" fmla="*/ 1123565 h 1123565"/>
                  <a:gd name="connsiteX7" fmla="*/ 2039939 w 3299469"/>
                  <a:gd name="connsiteY7" fmla="*/ 926671 h 1123565"/>
                  <a:gd name="connsiteX8" fmla="*/ 147035 w 3299469"/>
                  <a:gd name="connsiteY8" fmla="*/ 926671 h 1123565"/>
                  <a:gd name="connsiteX9" fmla="*/ 0 w 3299469"/>
                  <a:gd name="connsiteY9" fmla="*/ 779636 h 1123565"/>
                  <a:gd name="connsiteX10" fmla="*/ 0 w 3299469"/>
                  <a:gd name="connsiteY10" fmla="*/ 147035 h 1123565"/>
                  <a:gd name="connsiteX11" fmla="*/ 147035 w 3299469"/>
                  <a:gd name="connsiteY11" fmla="*/ 0 h 1123565"/>
                  <a:gd name="connsiteX0" fmla="*/ 147035 w 3299469"/>
                  <a:gd name="connsiteY0" fmla="*/ 0 h 1123565"/>
                  <a:gd name="connsiteX1" fmla="*/ 3152434 w 3299469"/>
                  <a:gd name="connsiteY1" fmla="*/ 0 h 1123565"/>
                  <a:gd name="connsiteX2" fmla="*/ 3299469 w 3299469"/>
                  <a:gd name="connsiteY2" fmla="*/ 147035 h 1123565"/>
                  <a:gd name="connsiteX3" fmla="*/ 3299469 w 3299469"/>
                  <a:gd name="connsiteY3" fmla="*/ 779636 h 1123565"/>
                  <a:gd name="connsiteX4" fmla="*/ 3152434 w 3299469"/>
                  <a:gd name="connsiteY4" fmla="*/ 926671 h 1123565"/>
                  <a:gd name="connsiteX5" fmla="*/ 2240550 w 3299469"/>
                  <a:gd name="connsiteY5" fmla="*/ 926671 h 1123565"/>
                  <a:gd name="connsiteX6" fmla="*/ 2017992 w 3299469"/>
                  <a:gd name="connsiteY6" fmla="*/ 1123565 h 1123565"/>
                  <a:gd name="connsiteX7" fmla="*/ 2039939 w 3299469"/>
                  <a:gd name="connsiteY7" fmla="*/ 926671 h 1123565"/>
                  <a:gd name="connsiteX8" fmla="*/ 147035 w 3299469"/>
                  <a:gd name="connsiteY8" fmla="*/ 926671 h 1123565"/>
                  <a:gd name="connsiteX9" fmla="*/ 0 w 3299469"/>
                  <a:gd name="connsiteY9" fmla="*/ 779636 h 1123565"/>
                  <a:gd name="connsiteX10" fmla="*/ 0 w 3299469"/>
                  <a:gd name="connsiteY10" fmla="*/ 147035 h 1123565"/>
                  <a:gd name="connsiteX11" fmla="*/ 147035 w 3299469"/>
                  <a:gd name="connsiteY11" fmla="*/ 0 h 1123565"/>
                  <a:gd name="connsiteX0" fmla="*/ 147035 w 3299469"/>
                  <a:gd name="connsiteY0" fmla="*/ 0 h 1107995"/>
                  <a:gd name="connsiteX1" fmla="*/ 3152434 w 3299469"/>
                  <a:gd name="connsiteY1" fmla="*/ 0 h 1107995"/>
                  <a:gd name="connsiteX2" fmla="*/ 3299469 w 3299469"/>
                  <a:gd name="connsiteY2" fmla="*/ 147035 h 1107995"/>
                  <a:gd name="connsiteX3" fmla="*/ 3299469 w 3299469"/>
                  <a:gd name="connsiteY3" fmla="*/ 779636 h 1107995"/>
                  <a:gd name="connsiteX4" fmla="*/ 3152434 w 3299469"/>
                  <a:gd name="connsiteY4" fmla="*/ 926671 h 1107995"/>
                  <a:gd name="connsiteX5" fmla="*/ 2240550 w 3299469"/>
                  <a:gd name="connsiteY5" fmla="*/ 926671 h 1107995"/>
                  <a:gd name="connsiteX6" fmla="*/ 2027747 w 3299469"/>
                  <a:gd name="connsiteY6" fmla="*/ 1107995 h 1107995"/>
                  <a:gd name="connsiteX7" fmla="*/ 2039939 w 3299469"/>
                  <a:gd name="connsiteY7" fmla="*/ 926671 h 1107995"/>
                  <a:gd name="connsiteX8" fmla="*/ 147035 w 3299469"/>
                  <a:gd name="connsiteY8" fmla="*/ 926671 h 1107995"/>
                  <a:gd name="connsiteX9" fmla="*/ 0 w 3299469"/>
                  <a:gd name="connsiteY9" fmla="*/ 779636 h 1107995"/>
                  <a:gd name="connsiteX10" fmla="*/ 0 w 3299469"/>
                  <a:gd name="connsiteY10" fmla="*/ 147035 h 1107995"/>
                  <a:gd name="connsiteX11" fmla="*/ 147035 w 3299469"/>
                  <a:gd name="connsiteY11" fmla="*/ 0 h 1107995"/>
                  <a:gd name="connsiteX0" fmla="*/ 147035 w 3299469"/>
                  <a:gd name="connsiteY0" fmla="*/ 0 h 1107995"/>
                  <a:gd name="connsiteX1" fmla="*/ 3152434 w 3299469"/>
                  <a:gd name="connsiteY1" fmla="*/ 0 h 1107995"/>
                  <a:gd name="connsiteX2" fmla="*/ 3299469 w 3299469"/>
                  <a:gd name="connsiteY2" fmla="*/ 147035 h 1107995"/>
                  <a:gd name="connsiteX3" fmla="*/ 3299469 w 3299469"/>
                  <a:gd name="connsiteY3" fmla="*/ 779636 h 1107995"/>
                  <a:gd name="connsiteX4" fmla="*/ 3152434 w 3299469"/>
                  <a:gd name="connsiteY4" fmla="*/ 926671 h 1107995"/>
                  <a:gd name="connsiteX5" fmla="*/ 2240550 w 3299469"/>
                  <a:gd name="connsiteY5" fmla="*/ 926671 h 1107995"/>
                  <a:gd name="connsiteX6" fmla="*/ 2027747 w 3299469"/>
                  <a:gd name="connsiteY6" fmla="*/ 1107995 h 1107995"/>
                  <a:gd name="connsiteX7" fmla="*/ 2032624 w 3299469"/>
                  <a:gd name="connsiteY7" fmla="*/ 926671 h 1107995"/>
                  <a:gd name="connsiteX8" fmla="*/ 147035 w 3299469"/>
                  <a:gd name="connsiteY8" fmla="*/ 926671 h 1107995"/>
                  <a:gd name="connsiteX9" fmla="*/ 0 w 3299469"/>
                  <a:gd name="connsiteY9" fmla="*/ 779636 h 1107995"/>
                  <a:gd name="connsiteX10" fmla="*/ 0 w 3299469"/>
                  <a:gd name="connsiteY10" fmla="*/ 147035 h 1107995"/>
                  <a:gd name="connsiteX11" fmla="*/ 147035 w 3299469"/>
                  <a:gd name="connsiteY11" fmla="*/ 0 h 1107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99469" h="1107995">
                    <a:moveTo>
                      <a:pt x="147035" y="0"/>
                    </a:moveTo>
                    <a:lnTo>
                      <a:pt x="3152434" y="0"/>
                    </a:lnTo>
                    <a:cubicBezTo>
                      <a:pt x="3233639" y="0"/>
                      <a:pt x="3299469" y="65830"/>
                      <a:pt x="3299469" y="147035"/>
                    </a:cubicBezTo>
                    <a:lnTo>
                      <a:pt x="3299469" y="779636"/>
                    </a:lnTo>
                    <a:cubicBezTo>
                      <a:pt x="3299469" y="860841"/>
                      <a:pt x="3233639" y="926671"/>
                      <a:pt x="3152434" y="926671"/>
                    </a:cubicBezTo>
                    <a:lnTo>
                      <a:pt x="2240550" y="926671"/>
                    </a:lnTo>
                    <a:lnTo>
                      <a:pt x="2027747" y="1107995"/>
                    </a:lnTo>
                    <a:lnTo>
                      <a:pt x="2032624" y="926671"/>
                    </a:lnTo>
                    <a:lnTo>
                      <a:pt x="147035" y="926671"/>
                    </a:lnTo>
                    <a:cubicBezTo>
                      <a:pt x="65830" y="926671"/>
                      <a:pt x="0" y="860841"/>
                      <a:pt x="0" y="779636"/>
                    </a:cubicBezTo>
                    <a:lnTo>
                      <a:pt x="0" y="147035"/>
                    </a:lnTo>
                    <a:cubicBezTo>
                      <a:pt x="0" y="65830"/>
                      <a:pt x="65830" y="0"/>
                      <a:pt x="147035" y="0"/>
                    </a:cubicBez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  <a:effectLst>
                <a:outerShdw blurRad="50800" dist="38100" dir="5400000" algn="t" rotWithShape="0">
                  <a:srgbClr val="576469">
                    <a:alpha val="11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9" name="矩形 248">
              <a:extLst>
                <a:ext uri="{FF2B5EF4-FFF2-40B4-BE49-F238E27FC236}">
                  <a16:creationId xmlns:a16="http://schemas.microsoft.com/office/drawing/2014/main" xmlns="" id="{E59AB625-6B8C-4988-8B4A-26406BDB349D}"/>
                </a:ext>
              </a:extLst>
            </p:cNvPr>
            <p:cNvSpPr/>
            <p:nvPr/>
          </p:nvSpPr>
          <p:spPr>
            <a:xfrm>
              <a:off x="8549422" y="4360789"/>
              <a:ext cx="2966720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 algn="ctr"/>
              <a:r>
                <a:rPr lang="zh-CN" altLang="en-US" sz="2800" dirty="0">
                  <a:solidFill>
                    <a:schemeClr val="bg1"/>
                  </a:solidFill>
                  <a:latin typeface="阿里巴巴普惠体 B"/>
                  <a:ea typeface="阿里巴巴普惠体 B"/>
                </a:rPr>
                <a:t>巨屏投影 无惧场景</a:t>
              </a:r>
            </a:p>
          </p:txBody>
        </p:sp>
        <p:sp>
          <p:nvSpPr>
            <p:cNvPr id="250" name="矩形 249">
              <a:extLst>
                <a:ext uri="{FF2B5EF4-FFF2-40B4-BE49-F238E27FC236}">
                  <a16:creationId xmlns:a16="http://schemas.microsoft.com/office/drawing/2014/main" xmlns="" id="{298FC4AC-FF77-407B-8DDA-97D4C6FE5983}"/>
                </a:ext>
              </a:extLst>
            </p:cNvPr>
            <p:cNvSpPr/>
            <p:nvPr/>
          </p:nvSpPr>
          <p:spPr>
            <a:xfrm>
              <a:off x="8937932" y="4718270"/>
              <a:ext cx="2189702" cy="37664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1.3 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倍变焦 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60-180 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时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DD2383C2-F547-4B37-843F-8C8960D3C9EC}"/>
              </a:ext>
            </a:extLst>
          </p:cNvPr>
          <p:cNvGrpSpPr/>
          <p:nvPr/>
        </p:nvGrpSpPr>
        <p:grpSpPr>
          <a:xfrm>
            <a:off x="-438151" y="2657666"/>
            <a:ext cx="13068302" cy="7302543"/>
            <a:chOff x="-438151" y="2657666"/>
            <a:chExt cx="13068302" cy="7302543"/>
          </a:xfrm>
          <a:scene3d>
            <a:camera prst="perspectiveRelaxed" fov="7200000">
              <a:rot lat="19200000" lon="0" rev="0"/>
            </a:camera>
            <a:lightRig rig="threePt" dir="t"/>
          </a:scene3d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89D244F3-D4D4-4317-A62B-143E3347F1AF}"/>
                </a:ext>
              </a:extLst>
            </p:cNvPr>
            <p:cNvSpPr/>
            <p:nvPr/>
          </p:nvSpPr>
          <p:spPr>
            <a:xfrm>
              <a:off x="-438151" y="2657666"/>
              <a:ext cx="1907096" cy="7302543"/>
            </a:xfrm>
            <a:prstGeom prst="rect">
              <a:avLst/>
            </a:prstGeom>
            <a:gradFill flip="none" rotWithShape="1">
              <a:gsLst>
                <a:gs pos="100000">
                  <a:srgbClr val="EBF2F5">
                    <a:alpha val="0"/>
                  </a:srgbClr>
                </a:gs>
                <a:gs pos="46000">
                  <a:srgbClr val="E7EFEF">
                    <a:alpha val="68000"/>
                  </a:srgbClr>
                </a:gs>
                <a:gs pos="0">
                  <a:srgbClr val="F2F6F6"/>
                </a:gs>
              </a:gsLst>
              <a:lin ang="16200000" scaled="1"/>
              <a:tileRect/>
            </a:gradFill>
            <a:ln w="25400">
              <a:gradFill flip="none" rotWithShape="1">
                <a:gsLst>
                  <a:gs pos="35000">
                    <a:srgbClr val="45C0CC"/>
                  </a:gs>
                  <a:gs pos="100000">
                    <a:srgbClr val="55E3D9">
                      <a:alpha val="0"/>
                    </a:srgbClr>
                  </a:gs>
                  <a:gs pos="2000">
                    <a:srgbClr val="4ADCB4"/>
                  </a:gs>
                </a:gsLst>
                <a:lin ang="16200000" scaled="1"/>
                <a:tileRect/>
              </a:gradFill>
            </a:ln>
            <a:effectLst>
              <a:outerShdw blurRad="50800" dist="165100" dir="5400000" algn="t" rotWithShape="0">
                <a:srgbClr val="84A9AC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5" name="矩形 254">
              <a:extLst>
                <a:ext uri="{FF2B5EF4-FFF2-40B4-BE49-F238E27FC236}">
                  <a16:creationId xmlns:a16="http://schemas.microsoft.com/office/drawing/2014/main" xmlns="" id="{A1621C0D-FE60-400B-87BD-835CC4A29367}"/>
                </a:ext>
              </a:extLst>
            </p:cNvPr>
            <p:cNvSpPr/>
            <p:nvPr/>
          </p:nvSpPr>
          <p:spPr>
            <a:xfrm>
              <a:off x="1794090" y="2657666"/>
              <a:ext cx="1907096" cy="7302543"/>
            </a:xfrm>
            <a:prstGeom prst="rect">
              <a:avLst/>
            </a:prstGeom>
            <a:gradFill flip="none" rotWithShape="1">
              <a:gsLst>
                <a:gs pos="100000">
                  <a:srgbClr val="EBF2F5">
                    <a:alpha val="0"/>
                  </a:srgbClr>
                </a:gs>
                <a:gs pos="46000">
                  <a:srgbClr val="E7EFEF">
                    <a:alpha val="68000"/>
                  </a:srgbClr>
                </a:gs>
                <a:gs pos="0">
                  <a:srgbClr val="F2F6F6"/>
                </a:gs>
              </a:gsLst>
              <a:lin ang="16200000" scaled="1"/>
              <a:tileRect/>
            </a:gradFill>
            <a:ln w="25400">
              <a:gradFill flip="none" rotWithShape="1">
                <a:gsLst>
                  <a:gs pos="35000">
                    <a:srgbClr val="45C0CC"/>
                  </a:gs>
                  <a:gs pos="100000">
                    <a:srgbClr val="55E3D9">
                      <a:alpha val="0"/>
                    </a:srgbClr>
                  </a:gs>
                  <a:gs pos="2000">
                    <a:srgbClr val="4ADCB4"/>
                  </a:gs>
                </a:gsLst>
                <a:lin ang="16200000" scaled="1"/>
                <a:tileRect/>
              </a:gradFill>
            </a:ln>
            <a:effectLst>
              <a:outerShdw blurRad="50800" dist="165100" dir="5400000" algn="t" rotWithShape="0">
                <a:srgbClr val="84A9AC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6" name="矩形 255">
              <a:extLst>
                <a:ext uri="{FF2B5EF4-FFF2-40B4-BE49-F238E27FC236}">
                  <a16:creationId xmlns:a16="http://schemas.microsoft.com/office/drawing/2014/main" xmlns="" id="{3988CD97-D504-4AE0-BF7F-34F86C34D567}"/>
                </a:ext>
              </a:extLst>
            </p:cNvPr>
            <p:cNvSpPr/>
            <p:nvPr/>
          </p:nvSpPr>
          <p:spPr>
            <a:xfrm>
              <a:off x="4026332" y="2657666"/>
              <a:ext cx="1907096" cy="7302543"/>
            </a:xfrm>
            <a:prstGeom prst="rect">
              <a:avLst/>
            </a:prstGeom>
            <a:gradFill flip="none" rotWithShape="1">
              <a:gsLst>
                <a:gs pos="100000">
                  <a:srgbClr val="EBF2F5">
                    <a:alpha val="0"/>
                  </a:srgbClr>
                </a:gs>
                <a:gs pos="46000">
                  <a:srgbClr val="E7EFEF">
                    <a:alpha val="68000"/>
                  </a:srgbClr>
                </a:gs>
                <a:gs pos="0">
                  <a:srgbClr val="F2F6F6"/>
                </a:gs>
              </a:gsLst>
              <a:lin ang="16200000" scaled="1"/>
              <a:tileRect/>
            </a:gradFill>
            <a:ln w="25400">
              <a:gradFill flip="none" rotWithShape="1">
                <a:gsLst>
                  <a:gs pos="35000">
                    <a:srgbClr val="45C0CC"/>
                  </a:gs>
                  <a:gs pos="100000">
                    <a:srgbClr val="55E3D9">
                      <a:alpha val="0"/>
                    </a:srgbClr>
                  </a:gs>
                  <a:gs pos="2000">
                    <a:srgbClr val="4ADCB4"/>
                  </a:gs>
                </a:gsLst>
                <a:lin ang="16200000" scaled="1"/>
                <a:tileRect/>
              </a:gradFill>
            </a:ln>
            <a:effectLst>
              <a:outerShdw blurRad="50800" dist="165100" dir="5400000" algn="t" rotWithShape="0">
                <a:srgbClr val="84A9AC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7" name="矩形 256">
              <a:extLst>
                <a:ext uri="{FF2B5EF4-FFF2-40B4-BE49-F238E27FC236}">
                  <a16:creationId xmlns:a16="http://schemas.microsoft.com/office/drawing/2014/main" xmlns="" id="{0E8A5EC3-39A1-4E69-BB8D-2638AC1ACCE6}"/>
                </a:ext>
              </a:extLst>
            </p:cNvPr>
            <p:cNvSpPr/>
            <p:nvPr/>
          </p:nvSpPr>
          <p:spPr>
            <a:xfrm>
              <a:off x="6258573" y="2657666"/>
              <a:ext cx="1907096" cy="7302543"/>
            </a:xfrm>
            <a:prstGeom prst="rect">
              <a:avLst/>
            </a:prstGeom>
            <a:gradFill flip="none" rotWithShape="1">
              <a:gsLst>
                <a:gs pos="100000">
                  <a:srgbClr val="EBF2F5">
                    <a:alpha val="0"/>
                  </a:srgbClr>
                </a:gs>
                <a:gs pos="46000">
                  <a:srgbClr val="E7EFEF">
                    <a:alpha val="68000"/>
                  </a:srgbClr>
                </a:gs>
                <a:gs pos="0">
                  <a:srgbClr val="F2F6F6"/>
                </a:gs>
              </a:gsLst>
              <a:lin ang="16200000" scaled="1"/>
              <a:tileRect/>
            </a:gradFill>
            <a:ln w="25400">
              <a:gradFill flip="none" rotWithShape="1">
                <a:gsLst>
                  <a:gs pos="35000">
                    <a:srgbClr val="45C0CC"/>
                  </a:gs>
                  <a:gs pos="100000">
                    <a:srgbClr val="55E3D9">
                      <a:alpha val="0"/>
                    </a:srgbClr>
                  </a:gs>
                  <a:gs pos="2000">
                    <a:srgbClr val="4ADCB4"/>
                  </a:gs>
                </a:gsLst>
                <a:lin ang="16200000" scaled="1"/>
                <a:tileRect/>
              </a:gradFill>
            </a:ln>
            <a:effectLst>
              <a:outerShdw blurRad="50800" dist="165100" dir="5400000" algn="t" rotWithShape="0">
                <a:srgbClr val="84A9AC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8" name="矩形 257">
              <a:extLst>
                <a:ext uri="{FF2B5EF4-FFF2-40B4-BE49-F238E27FC236}">
                  <a16:creationId xmlns:a16="http://schemas.microsoft.com/office/drawing/2014/main" xmlns="" id="{DF938764-0FDB-4E3B-8F71-C47B24C4C802}"/>
                </a:ext>
              </a:extLst>
            </p:cNvPr>
            <p:cNvSpPr/>
            <p:nvPr/>
          </p:nvSpPr>
          <p:spPr>
            <a:xfrm>
              <a:off x="8490816" y="2657666"/>
              <a:ext cx="1907096" cy="7302543"/>
            </a:xfrm>
            <a:prstGeom prst="rect">
              <a:avLst/>
            </a:prstGeom>
            <a:gradFill flip="none" rotWithShape="1">
              <a:gsLst>
                <a:gs pos="100000">
                  <a:srgbClr val="EBF2F5">
                    <a:alpha val="0"/>
                  </a:srgbClr>
                </a:gs>
                <a:gs pos="46000">
                  <a:srgbClr val="E7EFEF">
                    <a:alpha val="68000"/>
                  </a:srgbClr>
                </a:gs>
                <a:gs pos="0">
                  <a:srgbClr val="F2F6F6"/>
                </a:gs>
              </a:gsLst>
              <a:lin ang="16200000" scaled="1"/>
              <a:tileRect/>
            </a:gradFill>
            <a:ln w="25400">
              <a:gradFill flip="none" rotWithShape="1">
                <a:gsLst>
                  <a:gs pos="35000">
                    <a:srgbClr val="45C0CC"/>
                  </a:gs>
                  <a:gs pos="100000">
                    <a:srgbClr val="55E3D9">
                      <a:alpha val="0"/>
                    </a:srgbClr>
                  </a:gs>
                  <a:gs pos="2000">
                    <a:srgbClr val="4ADCB4"/>
                  </a:gs>
                </a:gsLst>
                <a:lin ang="16200000" scaled="1"/>
                <a:tileRect/>
              </a:gradFill>
            </a:ln>
            <a:effectLst>
              <a:outerShdw blurRad="50800" dist="165100" dir="5400000" algn="t" rotWithShape="0">
                <a:srgbClr val="84A9AC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9" name="矩形 258">
              <a:extLst>
                <a:ext uri="{FF2B5EF4-FFF2-40B4-BE49-F238E27FC236}">
                  <a16:creationId xmlns:a16="http://schemas.microsoft.com/office/drawing/2014/main" xmlns="" id="{E0091589-0FDA-4C57-B0D4-BD8F0904B2B9}"/>
                </a:ext>
              </a:extLst>
            </p:cNvPr>
            <p:cNvSpPr/>
            <p:nvPr/>
          </p:nvSpPr>
          <p:spPr>
            <a:xfrm>
              <a:off x="10723055" y="2657666"/>
              <a:ext cx="1907096" cy="7302543"/>
            </a:xfrm>
            <a:prstGeom prst="rect">
              <a:avLst/>
            </a:prstGeom>
            <a:gradFill flip="none" rotWithShape="1">
              <a:gsLst>
                <a:gs pos="100000">
                  <a:srgbClr val="EBF2F5">
                    <a:alpha val="0"/>
                  </a:srgbClr>
                </a:gs>
                <a:gs pos="46000">
                  <a:srgbClr val="E7EFEF">
                    <a:alpha val="68000"/>
                  </a:srgbClr>
                </a:gs>
                <a:gs pos="0">
                  <a:srgbClr val="F2F6F6"/>
                </a:gs>
              </a:gsLst>
              <a:lin ang="16200000" scaled="1"/>
              <a:tileRect/>
            </a:gradFill>
            <a:ln w="25400">
              <a:gradFill flip="none" rotWithShape="1">
                <a:gsLst>
                  <a:gs pos="35000">
                    <a:srgbClr val="45C0CC"/>
                  </a:gs>
                  <a:gs pos="100000">
                    <a:srgbClr val="55E3D9">
                      <a:alpha val="0"/>
                    </a:srgbClr>
                  </a:gs>
                  <a:gs pos="2000">
                    <a:srgbClr val="4ADCB4"/>
                  </a:gs>
                </a:gsLst>
                <a:lin ang="16200000" scaled="1"/>
                <a:tileRect/>
              </a:gradFill>
            </a:ln>
            <a:effectLst>
              <a:outerShdw blurRad="50800" dist="165100" dir="5400000" algn="t" rotWithShape="0">
                <a:srgbClr val="84A9AC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6" name="矩形 275">
              <a:extLst>
                <a:ext uri="{FF2B5EF4-FFF2-40B4-BE49-F238E27FC236}">
                  <a16:creationId xmlns:a16="http://schemas.microsoft.com/office/drawing/2014/main" xmlns="" id="{6483DCDA-432A-42E8-A485-F1723D997553}"/>
                </a:ext>
              </a:extLst>
            </p:cNvPr>
            <p:cNvSpPr/>
            <p:nvPr/>
          </p:nvSpPr>
          <p:spPr>
            <a:xfrm>
              <a:off x="11294556" y="2657666"/>
              <a:ext cx="764094" cy="7302543"/>
            </a:xfrm>
            <a:prstGeom prst="rect">
              <a:avLst/>
            </a:prstGeom>
            <a:gradFill flip="none" rotWithShape="1">
              <a:gsLst>
                <a:gs pos="100000">
                  <a:srgbClr val="E7EFEF">
                    <a:alpha val="0"/>
                  </a:srgbClr>
                </a:gs>
                <a:gs pos="50000">
                  <a:srgbClr val="F2F6F6"/>
                </a:gs>
              </a:gsLst>
              <a:lin ang="16200000" scaled="1"/>
              <a:tileRect/>
            </a:gradFill>
            <a:ln w="25400">
              <a:noFill/>
            </a:ln>
            <a:effectLst>
              <a:outerShdw blurRad="50800" dist="165100" dir="5400000" algn="t" rotWithShape="0">
                <a:srgbClr val="84A9AC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7" name="矩形 276">
              <a:extLst>
                <a:ext uri="{FF2B5EF4-FFF2-40B4-BE49-F238E27FC236}">
                  <a16:creationId xmlns:a16="http://schemas.microsoft.com/office/drawing/2014/main" xmlns="" id="{DFEA13F8-D3AF-4133-991B-87451AF37BA1}"/>
                </a:ext>
              </a:extLst>
            </p:cNvPr>
            <p:cNvSpPr/>
            <p:nvPr/>
          </p:nvSpPr>
          <p:spPr>
            <a:xfrm>
              <a:off x="9047511" y="2657666"/>
              <a:ext cx="764094" cy="7302543"/>
            </a:xfrm>
            <a:prstGeom prst="rect">
              <a:avLst/>
            </a:prstGeom>
            <a:gradFill flip="none" rotWithShape="1">
              <a:gsLst>
                <a:gs pos="100000">
                  <a:srgbClr val="E7EFEF">
                    <a:alpha val="0"/>
                  </a:srgbClr>
                </a:gs>
                <a:gs pos="50000">
                  <a:srgbClr val="F2F6F6"/>
                </a:gs>
              </a:gsLst>
              <a:lin ang="16200000" scaled="1"/>
              <a:tileRect/>
            </a:gradFill>
            <a:ln w="25400">
              <a:noFill/>
            </a:ln>
            <a:effectLst>
              <a:outerShdw blurRad="50800" dist="165100" dir="5400000" algn="t" rotWithShape="0">
                <a:srgbClr val="84A9AC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8" name="矩形 277">
              <a:extLst>
                <a:ext uri="{FF2B5EF4-FFF2-40B4-BE49-F238E27FC236}">
                  <a16:creationId xmlns:a16="http://schemas.microsoft.com/office/drawing/2014/main" xmlns="" id="{92F3B331-5E2D-470B-9CDF-750C12567E09}"/>
                </a:ext>
              </a:extLst>
            </p:cNvPr>
            <p:cNvSpPr/>
            <p:nvPr/>
          </p:nvSpPr>
          <p:spPr>
            <a:xfrm>
              <a:off x="6720319" y="2657666"/>
              <a:ext cx="764094" cy="7302543"/>
            </a:xfrm>
            <a:prstGeom prst="rect">
              <a:avLst/>
            </a:prstGeom>
            <a:gradFill flip="none" rotWithShape="1">
              <a:gsLst>
                <a:gs pos="100000">
                  <a:srgbClr val="E7EFEF">
                    <a:alpha val="0"/>
                  </a:srgbClr>
                </a:gs>
                <a:gs pos="50000">
                  <a:srgbClr val="F2F6F6"/>
                </a:gs>
              </a:gsLst>
              <a:lin ang="16200000" scaled="1"/>
              <a:tileRect/>
            </a:gradFill>
            <a:ln w="25400">
              <a:noFill/>
            </a:ln>
            <a:effectLst>
              <a:outerShdw blurRad="50800" dist="165100" dir="5400000" algn="t" rotWithShape="0">
                <a:srgbClr val="84A9AC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9" name="矩形 278">
              <a:extLst>
                <a:ext uri="{FF2B5EF4-FFF2-40B4-BE49-F238E27FC236}">
                  <a16:creationId xmlns:a16="http://schemas.microsoft.com/office/drawing/2014/main" xmlns="" id="{17A979EA-1889-4766-89A1-12FA6C93EE57}"/>
                </a:ext>
              </a:extLst>
            </p:cNvPr>
            <p:cNvSpPr/>
            <p:nvPr/>
          </p:nvSpPr>
          <p:spPr>
            <a:xfrm>
              <a:off x="4597833" y="2657666"/>
              <a:ext cx="764094" cy="7302543"/>
            </a:xfrm>
            <a:prstGeom prst="rect">
              <a:avLst/>
            </a:prstGeom>
            <a:gradFill flip="none" rotWithShape="1">
              <a:gsLst>
                <a:gs pos="100000">
                  <a:srgbClr val="E7EFEF">
                    <a:alpha val="0"/>
                  </a:srgbClr>
                </a:gs>
                <a:gs pos="50000">
                  <a:srgbClr val="F2F6F6"/>
                </a:gs>
              </a:gsLst>
              <a:lin ang="16200000" scaled="1"/>
              <a:tileRect/>
            </a:gradFill>
            <a:ln w="25400">
              <a:noFill/>
            </a:ln>
            <a:effectLst>
              <a:outerShdw blurRad="50800" dist="165100" dir="5400000" algn="t" rotWithShape="0">
                <a:srgbClr val="84A9AC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0" name="矩形 279">
              <a:extLst>
                <a:ext uri="{FF2B5EF4-FFF2-40B4-BE49-F238E27FC236}">
                  <a16:creationId xmlns:a16="http://schemas.microsoft.com/office/drawing/2014/main" xmlns="" id="{1C26E9CF-2E5B-46C3-96CE-C390174D28BE}"/>
                </a:ext>
              </a:extLst>
            </p:cNvPr>
            <p:cNvSpPr/>
            <p:nvPr/>
          </p:nvSpPr>
          <p:spPr>
            <a:xfrm>
              <a:off x="2365591" y="2657666"/>
              <a:ext cx="764094" cy="7302543"/>
            </a:xfrm>
            <a:prstGeom prst="rect">
              <a:avLst/>
            </a:prstGeom>
            <a:gradFill flip="none" rotWithShape="1">
              <a:gsLst>
                <a:gs pos="100000">
                  <a:srgbClr val="E7EFEF">
                    <a:alpha val="0"/>
                  </a:srgbClr>
                </a:gs>
                <a:gs pos="50000">
                  <a:srgbClr val="F2F6F6"/>
                </a:gs>
              </a:gsLst>
              <a:lin ang="16200000" scaled="1"/>
              <a:tileRect/>
            </a:gradFill>
            <a:ln w="25400">
              <a:noFill/>
            </a:ln>
            <a:effectLst>
              <a:outerShdw blurRad="50800" dist="165100" dir="5400000" algn="t" rotWithShape="0">
                <a:srgbClr val="84A9AC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1" name="矩形 280">
              <a:extLst>
                <a:ext uri="{FF2B5EF4-FFF2-40B4-BE49-F238E27FC236}">
                  <a16:creationId xmlns:a16="http://schemas.microsoft.com/office/drawing/2014/main" xmlns="" id="{B87515AA-8A0F-417E-AB62-E5208F4C2BFF}"/>
                </a:ext>
              </a:extLst>
            </p:cNvPr>
            <p:cNvSpPr/>
            <p:nvPr/>
          </p:nvSpPr>
          <p:spPr>
            <a:xfrm>
              <a:off x="133350" y="2657666"/>
              <a:ext cx="764094" cy="7302543"/>
            </a:xfrm>
            <a:prstGeom prst="rect">
              <a:avLst/>
            </a:prstGeom>
            <a:gradFill flip="none" rotWithShape="1">
              <a:gsLst>
                <a:gs pos="100000">
                  <a:srgbClr val="E7EFEF">
                    <a:alpha val="0"/>
                  </a:srgbClr>
                </a:gs>
                <a:gs pos="50000">
                  <a:srgbClr val="F2F6F6"/>
                </a:gs>
              </a:gsLst>
              <a:lin ang="16200000" scaled="1"/>
              <a:tileRect/>
            </a:gradFill>
            <a:ln w="25400">
              <a:noFill/>
            </a:ln>
            <a:effectLst>
              <a:outerShdw blurRad="50800" dist="165100" dir="5400000" algn="t" rotWithShape="0">
                <a:srgbClr val="84A9AC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7" name="矩形 76">
            <a:extLst>
              <a:ext uri="{FF2B5EF4-FFF2-40B4-BE49-F238E27FC236}">
                <a16:creationId xmlns:a16="http://schemas.microsoft.com/office/drawing/2014/main" xmlns="" id="{02A3C6E5-437F-41DB-B902-C99E519C9082}"/>
              </a:ext>
            </a:extLst>
          </p:cNvPr>
          <p:cNvSpPr/>
          <p:nvPr/>
        </p:nvSpPr>
        <p:spPr>
          <a:xfrm>
            <a:off x="5235793" y="1187485"/>
            <a:ext cx="64" cy="37664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BE3752E5-E6E0-4FED-B1D2-1E8EB0DD979C}"/>
              </a:ext>
            </a:extLst>
          </p:cNvPr>
          <p:cNvGrpSpPr/>
          <p:nvPr/>
        </p:nvGrpSpPr>
        <p:grpSpPr>
          <a:xfrm>
            <a:off x="2947937" y="4926126"/>
            <a:ext cx="7069948" cy="1613142"/>
            <a:chOff x="4624895" y="2115444"/>
            <a:chExt cx="7069948" cy="1613142"/>
          </a:xfrm>
          <a:scene3d>
            <a:camera prst="perspectiveRelaxedModerately" fov="7200000">
              <a:rot lat="19200000" lon="0" rev="0"/>
            </a:camera>
            <a:lightRig rig="threePt" dir="t"/>
          </a:scene3d>
        </p:grpSpPr>
        <p:sp>
          <p:nvSpPr>
            <p:cNvPr id="282" name="矩形: 圆角 281">
              <a:extLst>
                <a:ext uri="{FF2B5EF4-FFF2-40B4-BE49-F238E27FC236}">
                  <a16:creationId xmlns:a16="http://schemas.microsoft.com/office/drawing/2014/main" xmlns="" id="{0415D64B-F794-447E-8277-C8F821633794}"/>
                </a:ext>
              </a:extLst>
            </p:cNvPr>
            <p:cNvSpPr/>
            <p:nvPr/>
          </p:nvSpPr>
          <p:spPr>
            <a:xfrm>
              <a:off x="9811067" y="3243224"/>
              <a:ext cx="1883776" cy="446781"/>
            </a:xfrm>
            <a:prstGeom prst="roundRect">
              <a:avLst/>
            </a:prstGeom>
            <a:gradFill flip="none" rotWithShape="1">
              <a:gsLst>
                <a:gs pos="0">
                  <a:srgbClr val="3ABECA"/>
                </a:gs>
                <a:gs pos="100000">
                  <a:srgbClr val="4ADCAF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srgbClr val="576469">
                  <a:alpha val="11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3" name="矩形 282">
              <a:extLst>
                <a:ext uri="{FF2B5EF4-FFF2-40B4-BE49-F238E27FC236}">
                  <a16:creationId xmlns:a16="http://schemas.microsoft.com/office/drawing/2014/main" xmlns="" id="{751A2644-0091-4A17-8F0E-E7AF942B6313}"/>
                </a:ext>
              </a:extLst>
            </p:cNvPr>
            <p:cNvSpPr/>
            <p:nvPr/>
          </p:nvSpPr>
          <p:spPr>
            <a:xfrm>
              <a:off x="9982824" y="3291983"/>
              <a:ext cx="1540262" cy="349263"/>
            </a:xfrm>
            <a:prstGeom prst="rect">
              <a:avLst/>
            </a:prstGeom>
            <a:sp3d prstMaterial="matte"/>
          </p:spPr>
          <p:txBody>
            <a:bodyPr wrap="square" lIns="0" tIns="0" rIns="0" bIns="0">
              <a:spAutoFit/>
              <a:sp3d prstMaterial="matte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直播福间利价</a:t>
              </a:r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xmlns="" id="{95A9674B-44DF-40E2-B96D-2C36D1F3F01F}"/>
                </a:ext>
              </a:extLst>
            </p:cNvPr>
            <p:cNvSpPr/>
            <p:nvPr/>
          </p:nvSpPr>
          <p:spPr>
            <a:xfrm>
              <a:off x="4624895" y="2115444"/>
              <a:ext cx="5254172" cy="1613142"/>
            </a:xfrm>
            <a:custGeom>
              <a:avLst/>
              <a:gdLst/>
              <a:ahLst/>
              <a:cxnLst/>
              <a:rect l="l" t="t" r="r" b="b"/>
              <a:pathLst>
                <a:path w="950138" h="291713">
                  <a:moveTo>
                    <a:pt x="858793" y="223263"/>
                  </a:moveTo>
                  <a:cubicBezTo>
                    <a:pt x="872966" y="222887"/>
                    <a:pt x="882403" y="224969"/>
                    <a:pt x="887105" y="229509"/>
                  </a:cubicBezTo>
                  <a:cubicBezTo>
                    <a:pt x="891806" y="234048"/>
                    <a:pt x="893974" y="243298"/>
                    <a:pt x="893607" y="257257"/>
                  </a:cubicBezTo>
                  <a:cubicBezTo>
                    <a:pt x="893974" y="271593"/>
                    <a:pt x="891806" y="281013"/>
                    <a:pt x="887105" y="285518"/>
                  </a:cubicBezTo>
                  <a:cubicBezTo>
                    <a:pt x="882403" y="290023"/>
                    <a:pt x="872966" y="292071"/>
                    <a:pt x="858793" y="291662"/>
                  </a:cubicBezTo>
                  <a:cubicBezTo>
                    <a:pt x="844441" y="292071"/>
                    <a:pt x="834952" y="290023"/>
                    <a:pt x="830328" y="285518"/>
                  </a:cubicBezTo>
                  <a:cubicBezTo>
                    <a:pt x="825703" y="281013"/>
                    <a:pt x="823587" y="271593"/>
                    <a:pt x="823979" y="257257"/>
                  </a:cubicBezTo>
                  <a:cubicBezTo>
                    <a:pt x="823587" y="243298"/>
                    <a:pt x="825703" y="234048"/>
                    <a:pt x="830328" y="229509"/>
                  </a:cubicBezTo>
                  <a:cubicBezTo>
                    <a:pt x="834952" y="224969"/>
                    <a:pt x="844441" y="222887"/>
                    <a:pt x="858793" y="223263"/>
                  </a:cubicBezTo>
                  <a:close/>
                  <a:moveTo>
                    <a:pt x="677818" y="223263"/>
                  </a:moveTo>
                  <a:cubicBezTo>
                    <a:pt x="691991" y="222887"/>
                    <a:pt x="701428" y="224969"/>
                    <a:pt x="706130" y="229509"/>
                  </a:cubicBezTo>
                  <a:cubicBezTo>
                    <a:pt x="710831" y="234048"/>
                    <a:pt x="712999" y="243298"/>
                    <a:pt x="712632" y="257257"/>
                  </a:cubicBezTo>
                  <a:cubicBezTo>
                    <a:pt x="712999" y="271593"/>
                    <a:pt x="710831" y="281013"/>
                    <a:pt x="706130" y="285518"/>
                  </a:cubicBezTo>
                  <a:cubicBezTo>
                    <a:pt x="701428" y="290023"/>
                    <a:pt x="691991" y="292071"/>
                    <a:pt x="677818" y="291662"/>
                  </a:cubicBezTo>
                  <a:cubicBezTo>
                    <a:pt x="663466" y="292071"/>
                    <a:pt x="653977" y="290023"/>
                    <a:pt x="649353" y="285518"/>
                  </a:cubicBezTo>
                  <a:cubicBezTo>
                    <a:pt x="644728" y="281013"/>
                    <a:pt x="642612" y="271593"/>
                    <a:pt x="643004" y="257257"/>
                  </a:cubicBezTo>
                  <a:cubicBezTo>
                    <a:pt x="642612" y="243298"/>
                    <a:pt x="644728" y="234048"/>
                    <a:pt x="649353" y="229509"/>
                  </a:cubicBezTo>
                  <a:cubicBezTo>
                    <a:pt x="653977" y="224969"/>
                    <a:pt x="663466" y="222887"/>
                    <a:pt x="677818" y="223263"/>
                  </a:cubicBezTo>
                  <a:close/>
                  <a:moveTo>
                    <a:pt x="496843" y="223263"/>
                  </a:moveTo>
                  <a:cubicBezTo>
                    <a:pt x="511016" y="222887"/>
                    <a:pt x="520453" y="224969"/>
                    <a:pt x="525155" y="229509"/>
                  </a:cubicBezTo>
                  <a:cubicBezTo>
                    <a:pt x="529856" y="234048"/>
                    <a:pt x="532024" y="243298"/>
                    <a:pt x="531657" y="257257"/>
                  </a:cubicBezTo>
                  <a:cubicBezTo>
                    <a:pt x="532024" y="271593"/>
                    <a:pt x="529856" y="281013"/>
                    <a:pt x="525155" y="285518"/>
                  </a:cubicBezTo>
                  <a:cubicBezTo>
                    <a:pt x="520453" y="290023"/>
                    <a:pt x="511016" y="292071"/>
                    <a:pt x="496843" y="291662"/>
                  </a:cubicBezTo>
                  <a:cubicBezTo>
                    <a:pt x="482491" y="292071"/>
                    <a:pt x="473002" y="290023"/>
                    <a:pt x="468378" y="285518"/>
                  </a:cubicBezTo>
                  <a:cubicBezTo>
                    <a:pt x="463753" y="281013"/>
                    <a:pt x="461637" y="271593"/>
                    <a:pt x="462029" y="257257"/>
                  </a:cubicBezTo>
                  <a:cubicBezTo>
                    <a:pt x="461637" y="243298"/>
                    <a:pt x="463753" y="234048"/>
                    <a:pt x="468378" y="229509"/>
                  </a:cubicBezTo>
                  <a:cubicBezTo>
                    <a:pt x="473002" y="224969"/>
                    <a:pt x="482491" y="222887"/>
                    <a:pt x="496843" y="223263"/>
                  </a:cubicBezTo>
                  <a:close/>
                  <a:moveTo>
                    <a:pt x="0" y="130556"/>
                  </a:moveTo>
                  <a:lnTo>
                    <a:pt x="22631" y="130556"/>
                  </a:lnTo>
                  <a:lnTo>
                    <a:pt x="61265" y="195250"/>
                  </a:lnTo>
                  <a:lnTo>
                    <a:pt x="62865" y="195250"/>
                  </a:lnTo>
                  <a:lnTo>
                    <a:pt x="101270" y="130556"/>
                  </a:lnTo>
                  <a:lnTo>
                    <a:pt x="122987" y="130556"/>
                  </a:lnTo>
                  <a:lnTo>
                    <a:pt x="77724" y="200050"/>
                  </a:lnTo>
                  <a:lnTo>
                    <a:pt x="107213" y="200050"/>
                  </a:lnTo>
                  <a:lnTo>
                    <a:pt x="107213" y="214681"/>
                  </a:lnTo>
                  <a:lnTo>
                    <a:pt x="71094" y="214681"/>
                  </a:lnTo>
                  <a:lnTo>
                    <a:pt x="71094" y="232740"/>
                  </a:lnTo>
                  <a:lnTo>
                    <a:pt x="107213" y="232740"/>
                  </a:lnTo>
                  <a:lnTo>
                    <a:pt x="107213" y="247142"/>
                  </a:lnTo>
                  <a:lnTo>
                    <a:pt x="71094" y="247142"/>
                  </a:lnTo>
                  <a:lnTo>
                    <a:pt x="71094" y="289204"/>
                  </a:lnTo>
                  <a:lnTo>
                    <a:pt x="51892" y="289204"/>
                  </a:lnTo>
                  <a:lnTo>
                    <a:pt x="51892" y="247142"/>
                  </a:lnTo>
                  <a:lnTo>
                    <a:pt x="16002" y="247142"/>
                  </a:lnTo>
                  <a:lnTo>
                    <a:pt x="16002" y="232740"/>
                  </a:lnTo>
                  <a:lnTo>
                    <a:pt x="51892" y="232740"/>
                  </a:lnTo>
                  <a:lnTo>
                    <a:pt x="51892" y="214681"/>
                  </a:lnTo>
                  <a:lnTo>
                    <a:pt x="16002" y="214681"/>
                  </a:lnTo>
                  <a:lnTo>
                    <a:pt x="16002" y="200050"/>
                  </a:lnTo>
                  <a:lnTo>
                    <a:pt x="45263" y="200050"/>
                  </a:lnTo>
                  <a:close/>
                  <a:moveTo>
                    <a:pt x="312372" y="66395"/>
                  </a:moveTo>
                  <a:lnTo>
                    <a:pt x="238649" y="175752"/>
                  </a:lnTo>
                  <a:lnTo>
                    <a:pt x="238649" y="178209"/>
                  </a:lnTo>
                  <a:lnTo>
                    <a:pt x="314830" y="178209"/>
                  </a:lnTo>
                  <a:lnTo>
                    <a:pt x="314830" y="66395"/>
                  </a:lnTo>
                  <a:close/>
                  <a:moveTo>
                    <a:pt x="302542" y="4959"/>
                  </a:moveTo>
                  <a:lnTo>
                    <a:pt x="371761" y="4959"/>
                  </a:lnTo>
                  <a:lnTo>
                    <a:pt x="371761" y="178209"/>
                  </a:lnTo>
                  <a:lnTo>
                    <a:pt x="402888" y="178209"/>
                  </a:lnTo>
                  <a:lnTo>
                    <a:pt x="402888" y="228587"/>
                  </a:lnTo>
                  <a:lnTo>
                    <a:pt x="371761" y="228587"/>
                  </a:lnTo>
                  <a:lnTo>
                    <a:pt x="371761" y="289204"/>
                  </a:lnTo>
                  <a:lnTo>
                    <a:pt x="314830" y="289204"/>
                  </a:lnTo>
                  <a:lnTo>
                    <a:pt x="314830" y="228587"/>
                  </a:lnTo>
                  <a:lnTo>
                    <a:pt x="188271" y="228587"/>
                  </a:lnTo>
                  <a:lnTo>
                    <a:pt x="188271" y="170427"/>
                  </a:lnTo>
                  <a:close/>
                  <a:moveTo>
                    <a:pt x="855107" y="44"/>
                  </a:moveTo>
                  <a:cubicBezTo>
                    <a:pt x="888453" y="-519"/>
                    <a:pt x="912686" y="4396"/>
                    <a:pt x="927806" y="14789"/>
                  </a:cubicBezTo>
                  <a:cubicBezTo>
                    <a:pt x="942926" y="25182"/>
                    <a:pt x="950367" y="44432"/>
                    <a:pt x="950128" y="72539"/>
                  </a:cubicBezTo>
                  <a:cubicBezTo>
                    <a:pt x="950333" y="90970"/>
                    <a:pt x="947671" y="105407"/>
                    <a:pt x="942141" y="115852"/>
                  </a:cubicBezTo>
                  <a:cubicBezTo>
                    <a:pt x="936612" y="126296"/>
                    <a:pt x="926987" y="136433"/>
                    <a:pt x="913266" y="146263"/>
                  </a:cubicBezTo>
                  <a:cubicBezTo>
                    <a:pt x="901090" y="155128"/>
                    <a:pt x="892984" y="162381"/>
                    <a:pt x="888948" y="168021"/>
                  </a:cubicBezTo>
                  <a:cubicBezTo>
                    <a:pt x="884912" y="173661"/>
                    <a:pt x="883052" y="179788"/>
                    <a:pt x="883367" y="186401"/>
                  </a:cubicBezTo>
                  <a:lnTo>
                    <a:pt x="883367" y="195821"/>
                  </a:lnTo>
                  <a:lnTo>
                    <a:pt x="833399" y="195821"/>
                  </a:lnTo>
                  <a:lnTo>
                    <a:pt x="833399" y="177390"/>
                  </a:lnTo>
                  <a:cubicBezTo>
                    <a:pt x="833203" y="166110"/>
                    <a:pt x="835439" y="156314"/>
                    <a:pt x="840106" y="148003"/>
                  </a:cubicBezTo>
                  <a:cubicBezTo>
                    <a:pt x="844774" y="139692"/>
                    <a:pt x="853050" y="130511"/>
                    <a:pt x="864937" y="120459"/>
                  </a:cubicBezTo>
                  <a:cubicBezTo>
                    <a:pt x="873725" y="113625"/>
                    <a:pt x="879596" y="107430"/>
                    <a:pt x="882548" y="101875"/>
                  </a:cubicBezTo>
                  <a:cubicBezTo>
                    <a:pt x="885501" y="96320"/>
                    <a:pt x="886866" y="89408"/>
                    <a:pt x="886644" y="81140"/>
                  </a:cubicBezTo>
                  <a:cubicBezTo>
                    <a:pt x="886909" y="69143"/>
                    <a:pt x="883820" y="61088"/>
                    <a:pt x="877377" y="56975"/>
                  </a:cubicBezTo>
                  <a:cubicBezTo>
                    <a:pt x="870935" y="52862"/>
                    <a:pt x="859552" y="50951"/>
                    <a:pt x="843229" y="51241"/>
                  </a:cubicBezTo>
                  <a:cubicBezTo>
                    <a:pt x="834696" y="51250"/>
                    <a:pt x="826061" y="51847"/>
                    <a:pt x="817324" y="53033"/>
                  </a:cubicBezTo>
                  <a:cubicBezTo>
                    <a:pt x="808586" y="54219"/>
                    <a:pt x="800565" y="55943"/>
                    <a:pt x="793261" y="58204"/>
                  </a:cubicBezTo>
                  <a:lnTo>
                    <a:pt x="793261" y="7417"/>
                  </a:lnTo>
                  <a:cubicBezTo>
                    <a:pt x="800932" y="5138"/>
                    <a:pt x="810062" y="3346"/>
                    <a:pt x="820651" y="2041"/>
                  </a:cubicBezTo>
                  <a:cubicBezTo>
                    <a:pt x="831240" y="735"/>
                    <a:pt x="842726" y="70"/>
                    <a:pt x="855107" y="44"/>
                  </a:cubicBezTo>
                  <a:close/>
                  <a:moveTo>
                    <a:pt x="674132" y="44"/>
                  </a:moveTo>
                  <a:cubicBezTo>
                    <a:pt x="707478" y="-519"/>
                    <a:pt x="731711" y="4396"/>
                    <a:pt x="746831" y="14789"/>
                  </a:cubicBezTo>
                  <a:cubicBezTo>
                    <a:pt x="761951" y="25182"/>
                    <a:pt x="769392" y="44432"/>
                    <a:pt x="769153" y="72539"/>
                  </a:cubicBezTo>
                  <a:cubicBezTo>
                    <a:pt x="769358" y="90970"/>
                    <a:pt x="766696" y="105407"/>
                    <a:pt x="761166" y="115852"/>
                  </a:cubicBezTo>
                  <a:cubicBezTo>
                    <a:pt x="755637" y="126296"/>
                    <a:pt x="746012" y="136433"/>
                    <a:pt x="732291" y="146263"/>
                  </a:cubicBezTo>
                  <a:cubicBezTo>
                    <a:pt x="720115" y="155128"/>
                    <a:pt x="712009" y="162381"/>
                    <a:pt x="707973" y="168021"/>
                  </a:cubicBezTo>
                  <a:cubicBezTo>
                    <a:pt x="703937" y="173661"/>
                    <a:pt x="702077" y="179788"/>
                    <a:pt x="702392" y="186401"/>
                  </a:cubicBezTo>
                  <a:lnTo>
                    <a:pt x="702392" y="195821"/>
                  </a:lnTo>
                  <a:lnTo>
                    <a:pt x="652424" y="195821"/>
                  </a:lnTo>
                  <a:lnTo>
                    <a:pt x="652424" y="177390"/>
                  </a:lnTo>
                  <a:cubicBezTo>
                    <a:pt x="652228" y="166110"/>
                    <a:pt x="654464" y="156314"/>
                    <a:pt x="659131" y="148003"/>
                  </a:cubicBezTo>
                  <a:cubicBezTo>
                    <a:pt x="663799" y="139692"/>
                    <a:pt x="672075" y="130511"/>
                    <a:pt x="683962" y="120459"/>
                  </a:cubicBezTo>
                  <a:cubicBezTo>
                    <a:pt x="692750" y="113625"/>
                    <a:pt x="698621" y="107430"/>
                    <a:pt x="701573" y="101875"/>
                  </a:cubicBezTo>
                  <a:cubicBezTo>
                    <a:pt x="704526" y="96320"/>
                    <a:pt x="705891" y="89408"/>
                    <a:pt x="705669" y="81140"/>
                  </a:cubicBezTo>
                  <a:cubicBezTo>
                    <a:pt x="705934" y="69143"/>
                    <a:pt x="702845" y="61088"/>
                    <a:pt x="696402" y="56975"/>
                  </a:cubicBezTo>
                  <a:cubicBezTo>
                    <a:pt x="689960" y="52862"/>
                    <a:pt x="678577" y="50951"/>
                    <a:pt x="662254" y="51241"/>
                  </a:cubicBezTo>
                  <a:cubicBezTo>
                    <a:pt x="653721" y="51250"/>
                    <a:pt x="645086" y="51847"/>
                    <a:pt x="636349" y="53033"/>
                  </a:cubicBezTo>
                  <a:cubicBezTo>
                    <a:pt x="627611" y="54219"/>
                    <a:pt x="619590" y="55943"/>
                    <a:pt x="612286" y="58204"/>
                  </a:cubicBezTo>
                  <a:lnTo>
                    <a:pt x="612286" y="7417"/>
                  </a:lnTo>
                  <a:cubicBezTo>
                    <a:pt x="619957" y="5138"/>
                    <a:pt x="629087" y="3346"/>
                    <a:pt x="639676" y="2041"/>
                  </a:cubicBezTo>
                  <a:cubicBezTo>
                    <a:pt x="650265" y="735"/>
                    <a:pt x="661751" y="70"/>
                    <a:pt x="674132" y="44"/>
                  </a:cubicBezTo>
                  <a:close/>
                  <a:moveTo>
                    <a:pt x="493157" y="44"/>
                  </a:moveTo>
                  <a:cubicBezTo>
                    <a:pt x="526503" y="-519"/>
                    <a:pt x="550736" y="4396"/>
                    <a:pt x="565856" y="14789"/>
                  </a:cubicBezTo>
                  <a:cubicBezTo>
                    <a:pt x="580976" y="25182"/>
                    <a:pt x="588417" y="44432"/>
                    <a:pt x="588178" y="72539"/>
                  </a:cubicBezTo>
                  <a:cubicBezTo>
                    <a:pt x="588383" y="90970"/>
                    <a:pt x="585721" y="105407"/>
                    <a:pt x="580191" y="115852"/>
                  </a:cubicBezTo>
                  <a:cubicBezTo>
                    <a:pt x="574662" y="126296"/>
                    <a:pt x="565037" y="136433"/>
                    <a:pt x="551316" y="146263"/>
                  </a:cubicBezTo>
                  <a:cubicBezTo>
                    <a:pt x="539140" y="155128"/>
                    <a:pt x="531034" y="162381"/>
                    <a:pt x="526998" y="168021"/>
                  </a:cubicBezTo>
                  <a:cubicBezTo>
                    <a:pt x="522962" y="173661"/>
                    <a:pt x="521102" y="179788"/>
                    <a:pt x="521417" y="186401"/>
                  </a:cubicBezTo>
                  <a:lnTo>
                    <a:pt x="521417" y="195821"/>
                  </a:lnTo>
                  <a:lnTo>
                    <a:pt x="471449" y="195821"/>
                  </a:lnTo>
                  <a:lnTo>
                    <a:pt x="471449" y="177390"/>
                  </a:lnTo>
                  <a:cubicBezTo>
                    <a:pt x="471253" y="166110"/>
                    <a:pt x="473489" y="156314"/>
                    <a:pt x="478156" y="148003"/>
                  </a:cubicBezTo>
                  <a:cubicBezTo>
                    <a:pt x="482824" y="139692"/>
                    <a:pt x="491100" y="130511"/>
                    <a:pt x="502987" y="120459"/>
                  </a:cubicBezTo>
                  <a:cubicBezTo>
                    <a:pt x="511775" y="113625"/>
                    <a:pt x="517646" y="107430"/>
                    <a:pt x="520598" y="101875"/>
                  </a:cubicBezTo>
                  <a:cubicBezTo>
                    <a:pt x="523551" y="96320"/>
                    <a:pt x="524916" y="89408"/>
                    <a:pt x="524694" y="81140"/>
                  </a:cubicBezTo>
                  <a:cubicBezTo>
                    <a:pt x="524959" y="69143"/>
                    <a:pt x="521870" y="61088"/>
                    <a:pt x="515427" y="56975"/>
                  </a:cubicBezTo>
                  <a:cubicBezTo>
                    <a:pt x="508985" y="52862"/>
                    <a:pt x="497602" y="50951"/>
                    <a:pt x="481279" y="51241"/>
                  </a:cubicBezTo>
                  <a:cubicBezTo>
                    <a:pt x="472746" y="51250"/>
                    <a:pt x="464111" y="51847"/>
                    <a:pt x="455373" y="53033"/>
                  </a:cubicBezTo>
                  <a:cubicBezTo>
                    <a:pt x="446636" y="54219"/>
                    <a:pt x="438615" y="55943"/>
                    <a:pt x="431311" y="58204"/>
                  </a:cubicBezTo>
                  <a:lnTo>
                    <a:pt x="431311" y="7417"/>
                  </a:lnTo>
                  <a:cubicBezTo>
                    <a:pt x="438982" y="5138"/>
                    <a:pt x="448112" y="3346"/>
                    <a:pt x="458701" y="2041"/>
                  </a:cubicBezTo>
                  <a:cubicBezTo>
                    <a:pt x="469290" y="735"/>
                    <a:pt x="480776" y="70"/>
                    <a:pt x="493157" y="4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ABECA"/>
                </a:gs>
                <a:gs pos="100000">
                  <a:srgbClr val="4ADCAF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39700" dist="101600" dir="16200000" rotWithShape="0">
                <a:srgbClr val="576469">
                  <a:alpha val="14000"/>
                </a:srgbClr>
              </a:outerShdw>
            </a:effectLst>
            <a:sp3d prstMaterial="matte">
              <a:extrusionClr>
                <a:srgbClr val="A2E7E4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zh-CN" dirty="0">
                <a:solidFill>
                  <a:schemeClr val="lt1"/>
                </a:solidFill>
              </a:endParaRPr>
            </a:p>
          </p:txBody>
        </p:sp>
        <p:sp>
          <p:nvSpPr>
            <p:cNvPr id="315" name="矩形 314">
              <a:extLst>
                <a:ext uri="{FF2B5EF4-FFF2-40B4-BE49-F238E27FC236}">
                  <a16:creationId xmlns:a16="http://schemas.microsoft.com/office/drawing/2014/main" xmlns="" id="{54F0868F-E9C1-41D7-879B-5320549901D4}"/>
                </a:ext>
              </a:extLst>
            </p:cNvPr>
            <p:cNvSpPr/>
            <p:nvPr/>
          </p:nvSpPr>
          <p:spPr>
            <a:xfrm>
              <a:off x="9974353" y="2775315"/>
              <a:ext cx="1557204" cy="349263"/>
            </a:xfrm>
            <a:prstGeom prst="rect">
              <a:avLst/>
            </a:prstGeom>
            <a:sp3d prstMaterial="matte"/>
          </p:spPr>
          <p:txBody>
            <a:bodyPr wrap="square" lIns="0" tIns="0" rIns="0" bIns="0">
              <a:spAutoFit/>
              <a:sp3d prstMaterial="matte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原价￥</a:t>
              </a:r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5599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cxnSp>
          <p:nvCxnSpPr>
            <p:cNvPr id="316" name="直接连接符 315">
              <a:extLst>
                <a:ext uri="{FF2B5EF4-FFF2-40B4-BE49-F238E27FC236}">
                  <a16:creationId xmlns:a16="http://schemas.microsoft.com/office/drawing/2014/main" xmlns="" id="{18B5AF7B-A82B-4EF6-A7A2-C1D7DD2A477B}"/>
                </a:ext>
              </a:extLst>
            </p:cNvPr>
            <p:cNvCxnSpPr>
              <a:cxnSpLocks/>
            </p:cNvCxnSpPr>
            <p:nvPr/>
          </p:nvCxnSpPr>
          <p:spPr>
            <a:xfrm>
              <a:off x="9952855" y="2990758"/>
              <a:ext cx="160020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  <a:sp3d prstMaterial="matte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 descr="图片包含 投影仪, 电子, 游戏机, 桌子&#10;&#10;描述已自动生成">
            <a:extLst>
              <a:ext uri="{FF2B5EF4-FFF2-40B4-BE49-F238E27FC236}">
                <a16:creationId xmlns:a16="http://schemas.microsoft.com/office/drawing/2014/main" xmlns="" id="{5D73A34F-1F9C-4B0B-94E0-6F84AF5AAE2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0669" y="2628621"/>
            <a:ext cx="4232388" cy="2749332"/>
          </a:xfrm>
          <a:prstGeom prst="rect">
            <a:avLst/>
          </a:prstGeom>
          <a:effectLst>
            <a:outerShdw blurRad="279400" dist="38100" dir="16200000" rotWithShape="0">
              <a:srgbClr val="576469">
                <a:alpha val="23000"/>
              </a:srgbClr>
            </a:outerShdw>
          </a:effectLst>
        </p:spPr>
      </p:pic>
      <p:grpSp>
        <p:nvGrpSpPr>
          <p:cNvPr id="371" name="组合 370">
            <a:extLst>
              <a:ext uri="{FF2B5EF4-FFF2-40B4-BE49-F238E27FC236}">
                <a16:creationId xmlns:a16="http://schemas.microsoft.com/office/drawing/2014/main" xmlns="" id="{EF549D9F-C630-4472-A1BB-48CCBE531475}"/>
              </a:ext>
            </a:extLst>
          </p:cNvPr>
          <p:cNvGrpSpPr/>
          <p:nvPr/>
        </p:nvGrpSpPr>
        <p:grpSpPr>
          <a:xfrm>
            <a:off x="4899236" y="1002148"/>
            <a:ext cx="2393528" cy="213269"/>
            <a:chOff x="5071438" y="868753"/>
            <a:chExt cx="2087644" cy="186014"/>
          </a:xfrm>
        </p:grpSpPr>
        <p:grpSp>
          <p:nvGrpSpPr>
            <p:cNvPr id="351" name="组合 350">
              <a:extLst>
                <a:ext uri="{FF2B5EF4-FFF2-40B4-BE49-F238E27FC236}">
                  <a16:creationId xmlns:a16="http://schemas.microsoft.com/office/drawing/2014/main" xmlns="" id="{AA1A65D4-FFFE-4B46-9C7C-E333FB8EA44A}"/>
                </a:ext>
              </a:extLst>
            </p:cNvPr>
            <p:cNvGrpSpPr/>
            <p:nvPr/>
          </p:nvGrpSpPr>
          <p:grpSpPr>
            <a:xfrm>
              <a:off x="6053505" y="868753"/>
              <a:ext cx="1105577" cy="186014"/>
              <a:chOff x="6082982" y="260912"/>
              <a:chExt cx="978733" cy="164673"/>
            </a:xfrm>
          </p:grpSpPr>
          <p:sp>
            <p:nvSpPr>
              <p:cNvPr id="353" name="乘号 352">
                <a:extLst>
                  <a:ext uri="{FF2B5EF4-FFF2-40B4-BE49-F238E27FC236}">
                    <a16:creationId xmlns:a16="http://schemas.microsoft.com/office/drawing/2014/main" xmlns="" id="{66ED1A2A-CC8B-4E39-A0E8-13E578354633}"/>
                  </a:ext>
                </a:extLst>
              </p:cNvPr>
              <p:cNvSpPr/>
              <p:nvPr/>
            </p:nvSpPr>
            <p:spPr>
              <a:xfrm>
                <a:off x="6082982" y="260912"/>
                <a:ext cx="164673" cy="164673"/>
              </a:xfrm>
              <a:prstGeom prst="mathMultiply">
                <a:avLst>
                  <a:gd name="adj1" fmla="val 10506"/>
                </a:avLst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39700" dist="101600" dir="16200000" rotWithShape="0">
                  <a:srgbClr val="576469">
                    <a:alpha val="1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xmlns="" id="{835E4788-C3E1-4833-B425-5F8F24B6D3AE}"/>
                  </a:ext>
                </a:extLst>
              </p:cNvPr>
              <p:cNvSpPr/>
              <p:nvPr/>
            </p:nvSpPr>
            <p:spPr>
              <a:xfrm>
                <a:off x="6312575" y="270413"/>
                <a:ext cx="749140" cy="145671"/>
              </a:xfrm>
              <a:custGeom>
                <a:avLst/>
                <a:gdLst/>
                <a:ahLst/>
                <a:cxnLst/>
                <a:rect l="l" t="t" r="r" b="b"/>
                <a:pathLst>
                  <a:path w="597950" h="116272">
                    <a:moveTo>
                      <a:pt x="533190" y="75905"/>
                    </a:moveTo>
                    <a:lnTo>
                      <a:pt x="533190" y="95717"/>
                    </a:lnTo>
                    <a:lnTo>
                      <a:pt x="575290" y="95717"/>
                    </a:lnTo>
                    <a:lnTo>
                      <a:pt x="575290" y="75905"/>
                    </a:lnTo>
                    <a:close/>
                    <a:moveTo>
                      <a:pt x="304733" y="73800"/>
                    </a:moveTo>
                    <a:lnTo>
                      <a:pt x="304733" y="80610"/>
                    </a:lnTo>
                    <a:lnTo>
                      <a:pt x="327393" y="80610"/>
                    </a:lnTo>
                    <a:lnTo>
                      <a:pt x="327393" y="73800"/>
                    </a:lnTo>
                    <a:close/>
                    <a:moveTo>
                      <a:pt x="159239" y="67237"/>
                    </a:moveTo>
                    <a:cubicBezTo>
                      <a:pt x="155998" y="72335"/>
                      <a:pt x="151582" y="77246"/>
                      <a:pt x="145989" y="81972"/>
                    </a:cubicBezTo>
                    <a:lnTo>
                      <a:pt x="166173" y="81972"/>
                    </a:lnTo>
                    <a:lnTo>
                      <a:pt x="166173" y="71819"/>
                    </a:lnTo>
                    <a:lnTo>
                      <a:pt x="178308" y="72314"/>
                    </a:lnTo>
                    <a:lnTo>
                      <a:pt x="178308" y="81972"/>
                    </a:lnTo>
                    <a:lnTo>
                      <a:pt x="198367" y="81972"/>
                    </a:lnTo>
                    <a:cubicBezTo>
                      <a:pt x="195891" y="79826"/>
                      <a:pt x="193538" y="77556"/>
                      <a:pt x="191309" y="75162"/>
                    </a:cubicBezTo>
                    <a:cubicBezTo>
                      <a:pt x="189080" y="72768"/>
                      <a:pt x="186975" y="70126"/>
                      <a:pt x="184994" y="67237"/>
                    </a:cubicBezTo>
                    <a:close/>
                    <a:moveTo>
                      <a:pt x="384600" y="63275"/>
                    </a:moveTo>
                    <a:lnTo>
                      <a:pt x="384352" y="70828"/>
                    </a:lnTo>
                    <a:lnTo>
                      <a:pt x="390791" y="67113"/>
                    </a:lnTo>
                    <a:cubicBezTo>
                      <a:pt x="392437" y="69662"/>
                      <a:pt x="393944" y="72335"/>
                      <a:pt x="395311" y="75131"/>
                    </a:cubicBezTo>
                    <a:cubicBezTo>
                      <a:pt x="396678" y="77927"/>
                      <a:pt x="398061" y="80786"/>
                      <a:pt x="399459" y="83706"/>
                    </a:cubicBezTo>
                    <a:lnTo>
                      <a:pt x="399459" y="63275"/>
                    </a:lnTo>
                    <a:close/>
                    <a:moveTo>
                      <a:pt x="11268" y="57950"/>
                    </a:moveTo>
                    <a:lnTo>
                      <a:pt x="11268" y="82591"/>
                    </a:lnTo>
                    <a:lnTo>
                      <a:pt x="27613" y="82591"/>
                    </a:lnTo>
                    <a:lnTo>
                      <a:pt x="27613" y="57950"/>
                    </a:lnTo>
                    <a:close/>
                    <a:moveTo>
                      <a:pt x="304733" y="57331"/>
                    </a:moveTo>
                    <a:lnTo>
                      <a:pt x="304733" y="64389"/>
                    </a:lnTo>
                    <a:lnTo>
                      <a:pt x="327393" y="64389"/>
                    </a:lnTo>
                    <a:lnTo>
                      <a:pt x="327393" y="57331"/>
                    </a:lnTo>
                    <a:close/>
                    <a:moveTo>
                      <a:pt x="151066" y="51016"/>
                    </a:moveTo>
                    <a:lnTo>
                      <a:pt x="151066" y="57950"/>
                    </a:lnTo>
                    <a:lnTo>
                      <a:pt x="193414" y="57950"/>
                    </a:lnTo>
                    <a:lnTo>
                      <a:pt x="193414" y="51016"/>
                    </a:lnTo>
                    <a:close/>
                    <a:moveTo>
                      <a:pt x="60055" y="49035"/>
                    </a:moveTo>
                    <a:lnTo>
                      <a:pt x="60055" y="54359"/>
                    </a:lnTo>
                    <a:cubicBezTo>
                      <a:pt x="60055" y="58569"/>
                      <a:pt x="59931" y="62532"/>
                      <a:pt x="59683" y="66247"/>
                    </a:cubicBezTo>
                    <a:lnTo>
                      <a:pt x="84201" y="66247"/>
                    </a:lnTo>
                    <a:lnTo>
                      <a:pt x="84201" y="49035"/>
                    </a:lnTo>
                    <a:close/>
                    <a:moveTo>
                      <a:pt x="304733" y="40862"/>
                    </a:moveTo>
                    <a:lnTo>
                      <a:pt x="304733" y="48168"/>
                    </a:lnTo>
                    <a:lnTo>
                      <a:pt x="327393" y="48168"/>
                    </a:lnTo>
                    <a:lnTo>
                      <a:pt x="327393" y="40862"/>
                    </a:lnTo>
                    <a:close/>
                    <a:moveTo>
                      <a:pt x="151066" y="35909"/>
                    </a:moveTo>
                    <a:lnTo>
                      <a:pt x="151066" y="42472"/>
                    </a:lnTo>
                    <a:lnTo>
                      <a:pt x="193414" y="42472"/>
                    </a:lnTo>
                    <a:lnTo>
                      <a:pt x="193414" y="35909"/>
                    </a:lnTo>
                    <a:close/>
                    <a:moveTo>
                      <a:pt x="384600" y="32318"/>
                    </a:moveTo>
                    <a:lnTo>
                      <a:pt x="384600" y="52750"/>
                    </a:lnTo>
                    <a:lnTo>
                      <a:pt x="399459" y="52750"/>
                    </a:lnTo>
                    <a:lnTo>
                      <a:pt x="399459" y="44577"/>
                    </a:lnTo>
                    <a:lnTo>
                      <a:pt x="392030" y="48168"/>
                    </a:lnTo>
                    <a:cubicBezTo>
                      <a:pt x="390814" y="45271"/>
                      <a:pt x="389623" y="42521"/>
                      <a:pt x="388454" y="39918"/>
                    </a:cubicBezTo>
                    <a:cubicBezTo>
                      <a:pt x="387285" y="37315"/>
                      <a:pt x="386001" y="34782"/>
                      <a:pt x="384600" y="32318"/>
                    </a:cubicBezTo>
                    <a:close/>
                    <a:moveTo>
                      <a:pt x="544458" y="26994"/>
                    </a:moveTo>
                    <a:lnTo>
                      <a:pt x="557088" y="27489"/>
                    </a:lnTo>
                    <a:lnTo>
                      <a:pt x="557088" y="38386"/>
                    </a:lnTo>
                    <a:lnTo>
                      <a:pt x="594607" y="38386"/>
                    </a:lnTo>
                    <a:lnTo>
                      <a:pt x="594607" y="50025"/>
                    </a:lnTo>
                    <a:lnTo>
                      <a:pt x="557088" y="50025"/>
                    </a:lnTo>
                    <a:lnTo>
                      <a:pt x="557088" y="64018"/>
                    </a:lnTo>
                    <a:lnTo>
                      <a:pt x="587921" y="64018"/>
                    </a:lnTo>
                    <a:lnTo>
                      <a:pt x="587921" y="112929"/>
                    </a:lnTo>
                    <a:lnTo>
                      <a:pt x="575290" y="112929"/>
                    </a:lnTo>
                    <a:lnTo>
                      <a:pt x="575290" y="107233"/>
                    </a:lnTo>
                    <a:lnTo>
                      <a:pt x="533190" y="107233"/>
                    </a:lnTo>
                    <a:lnTo>
                      <a:pt x="533190" y="112929"/>
                    </a:lnTo>
                    <a:lnTo>
                      <a:pt x="520808" y="112929"/>
                    </a:lnTo>
                    <a:lnTo>
                      <a:pt x="520808" y="64018"/>
                    </a:lnTo>
                    <a:lnTo>
                      <a:pt x="544458" y="64018"/>
                    </a:lnTo>
                    <a:close/>
                    <a:moveTo>
                      <a:pt x="384600" y="24270"/>
                    </a:moveTo>
                    <a:lnTo>
                      <a:pt x="384600" y="30833"/>
                    </a:lnTo>
                    <a:lnTo>
                      <a:pt x="391039" y="27613"/>
                    </a:lnTo>
                    <a:cubicBezTo>
                      <a:pt x="392582" y="30270"/>
                      <a:pt x="394047" y="32943"/>
                      <a:pt x="395435" y="35631"/>
                    </a:cubicBezTo>
                    <a:cubicBezTo>
                      <a:pt x="396823" y="38319"/>
                      <a:pt x="398164" y="41053"/>
                      <a:pt x="399459" y="43834"/>
                    </a:cubicBezTo>
                    <a:lnTo>
                      <a:pt x="399459" y="24270"/>
                    </a:lnTo>
                    <a:close/>
                    <a:moveTo>
                      <a:pt x="11268" y="21670"/>
                    </a:moveTo>
                    <a:lnTo>
                      <a:pt x="11268" y="45692"/>
                    </a:lnTo>
                    <a:lnTo>
                      <a:pt x="27613" y="45692"/>
                    </a:lnTo>
                    <a:lnTo>
                      <a:pt x="27613" y="21670"/>
                    </a:lnTo>
                    <a:close/>
                    <a:moveTo>
                      <a:pt x="151066" y="21298"/>
                    </a:moveTo>
                    <a:lnTo>
                      <a:pt x="151066" y="26994"/>
                    </a:lnTo>
                    <a:lnTo>
                      <a:pt x="193414" y="26994"/>
                    </a:lnTo>
                    <a:lnTo>
                      <a:pt x="193414" y="21298"/>
                    </a:lnTo>
                    <a:close/>
                    <a:moveTo>
                      <a:pt x="60055" y="19069"/>
                    </a:moveTo>
                    <a:lnTo>
                      <a:pt x="60055" y="37271"/>
                    </a:lnTo>
                    <a:lnTo>
                      <a:pt x="84201" y="37271"/>
                    </a:lnTo>
                    <a:lnTo>
                      <a:pt x="84201" y="19069"/>
                    </a:lnTo>
                    <a:close/>
                    <a:moveTo>
                      <a:pt x="0" y="9659"/>
                    </a:moveTo>
                    <a:lnTo>
                      <a:pt x="38633" y="9659"/>
                    </a:lnTo>
                    <a:lnTo>
                      <a:pt x="38633" y="94850"/>
                    </a:lnTo>
                    <a:lnTo>
                      <a:pt x="0" y="94850"/>
                    </a:lnTo>
                    <a:close/>
                    <a:moveTo>
                      <a:pt x="417042" y="7306"/>
                    </a:moveTo>
                    <a:lnTo>
                      <a:pt x="466201" y="7306"/>
                    </a:lnTo>
                    <a:lnTo>
                      <a:pt x="466201" y="77143"/>
                    </a:lnTo>
                    <a:lnTo>
                      <a:pt x="455552" y="77143"/>
                    </a:lnTo>
                    <a:lnTo>
                      <a:pt x="455552" y="17459"/>
                    </a:lnTo>
                    <a:lnTo>
                      <a:pt x="427815" y="17459"/>
                    </a:lnTo>
                    <a:lnTo>
                      <a:pt x="427815" y="77391"/>
                    </a:lnTo>
                    <a:lnTo>
                      <a:pt x="417042" y="77391"/>
                    </a:lnTo>
                    <a:close/>
                    <a:moveTo>
                      <a:pt x="48044" y="7306"/>
                    </a:moveTo>
                    <a:lnTo>
                      <a:pt x="95840" y="7306"/>
                    </a:lnTo>
                    <a:lnTo>
                      <a:pt x="95840" y="97450"/>
                    </a:lnTo>
                    <a:cubicBezTo>
                      <a:pt x="95959" y="103175"/>
                      <a:pt x="94886" y="107080"/>
                      <a:pt x="92621" y="109167"/>
                    </a:cubicBezTo>
                    <a:cubicBezTo>
                      <a:pt x="90356" y="111254"/>
                      <a:pt x="86187" y="112467"/>
                      <a:pt x="80114" y="112805"/>
                    </a:cubicBezTo>
                    <a:lnTo>
                      <a:pt x="72933" y="113424"/>
                    </a:lnTo>
                    <a:lnTo>
                      <a:pt x="69094" y="101660"/>
                    </a:lnTo>
                    <a:lnTo>
                      <a:pt x="77266" y="100918"/>
                    </a:lnTo>
                    <a:cubicBezTo>
                      <a:pt x="80156" y="100812"/>
                      <a:pt x="82054" y="100342"/>
                      <a:pt x="82962" y="99509"/>
                    </a:cubicBezTo>
                    <a:cubicBezTo>
                      <a:pt x="83870" y="98676"/>
                      <a:pt x="84283" y="96999"/>
                      <a:pt x="84201" y="94479"/>
                    </a:cubicBezTo>
                    <a:lnTo>
                      <a:pt x="84201" y="78258"/>
                    </a:lnTo>
                    <a:lnTo>
                      <a:pt x="58321" y="78258"/>
                    </a:lnTo>
                    <a:cubicBezTo>
                      <a:pt x="56879" y="85945"/>
                      <a:pt x="54377" y="92673"/>
                      <a:pt x="50814" y="98441"/>
                    </a:cubicBezTo>
                    <a:cubicBezTo>
                      <a:pt x="47252" y="104209"/>
                      <a:pt x="42366" y="110070"/>
                      <a:pt x="36156" y="116024"/>
                    </a:cubicBezTo>
                    <a:lnTo>
                      <a:pt x="26498" y="108471"/>
                    </a:lnTo>
                    <a:cubicBezTo>
                      <a:pt x="31349" y="103961"/>
                      <a:pt x="35222" y="99863"/>
                      <a:pt x="38118" y="96179"/>
                    </a:cubicBezTo>
                    <a:cubicBezTo>
                      <a:pt x="41015" y="92495"/>
                      <a:pt x="43178" y="88611"/>
                      <a:pt x="44608" y="84526"/>
                    </a:cubicBezTo>
                    <a:cubicBezTo>
                      <a:pt x="46037" y="80442"/>
                      <a:pt x="46978" y="75543"/>
                      <a:pt x="47428" y="69832"/>
                    </a:cubicBezTo>
                    <a:cubicBezTo>
                      <a:pt x="47879" y="64120"/>
                      <a:pt x="48084" y="56981"/>
                      <a:pt x="48044" y="48416"/>
                    </a:cubicBezTo>
                    <a:close/>
                    <a:moveTo>
                      <a:pt x="553745" y="2972"/>
                    </a:moveTo>
                    <a:cubicBezTo>
                      <a:pt x="554416" y="4747"/>
                      <a:pt x="555055" y="6491"/>
                      <a:pt x="555664" y="8204"/>
                    </a:cubicBezTo>
                    <a:cubicBezTo>
                      <a:pt x="556273" y="9916"/>
                      <a:pt x="556913" y="11722"/>
                      <a:pt x="557584" y="13621"/>
                    </a:cubicBezTo>
                    <a:lnTo>
                      <a:pt x="597950" y="13621"/>
                    </a:lnTo>
                    <a:lnTo>
                      <a:pt x="597950" y="25260"/>
                    </a:lnTo>
                    <a:lnTo>
                      <a:pt x="513626" y="25260"/>
                    </a:lnTo>
                    <a:lnTo>
                      <a:pt x="513626" y="50397"/>
                    </a:lnTo>
                    <a:cubicBezTo>
                      <a:pt x="513659" y="60738"/>
                      <a:pt x="513276" y="69499"/>
                      <a:pt x="512475" y="76680"/>
                    </a:cubicBezTo>
                    <a:cubicBezTo>
                      <a:pt x="511673" y="83861"/>
                      <a:pt x="510253" y="90320"/>
                      <a:pt x="508214" y="96056"/>
                    </a:cubicBezTo>
                    <a:cubicBezTo>
                      <a:pt x="506175" y="101793"/>
                      <a:pt x="503315" y="107664"/>
                      <a:pt x="499633" y="113672"/>
                    </a:cubicBezTo>
                    <a:lnTo>
                      <a:pt x="487251" y="107852"/>
                    </a:lnTo>
                    <a:cubicBezTo>
                      <a:pt x="491049" y="102038"/>
                      <a:pt x="493964" y="96509"/>
                      <a:pt x="495997" y="91264"/>
                    </a:cubicBezTo>
                    <a:cubicBezTo>
                      <a:pt x="498029" y="86019"/>
                      <a:pt x="499422" y="80279"/>
                      <a:pt x="500175" y="74043"/>
                    </a:cubicBezTo>
                    <a:cubicBezTo>
                      <a:pt x="500927" y="67807"/>
                      <a:pt x="501284" y="60297"/>
                      <a:pt x="501243" y="51511"/>
                    </a:cubicBezTo>
                    <a:lnTo>
                      <a:pt x="501367" y="13621"/>
                    </a:lnTo>
                    <a:lnTo>
                      <a:pt x="543591" y="13621"/>
                    </a:lnTo>
                    <a:cubicBezTo>
                      <a:pt x="543163" y="12138"/>
                      <a:pt x="542719" y="10677"/>
                      <a:pt x="542260" y="9241"/>
                    </a:cubicBezTo>
                    <a:cubicBezTo>
                      <a:pt x="541801" y="7804"/>
                      <a:pt x="541295" y="6375"/>
                      <a:pt x="540743" y="4953"/>
                    </a:cubicBezTo>
                    <a:close/>
                    <a:moveTo>
                      <a:pt x="139179" y="2848"/>
                    </a:moveTo>
                    <a:lnTo>
                      <a:pt x="151066" y="3343"/>
                    </a:lnTo>
                    <a:lnTo>
                      <a:pt x="151066" y="11887"/>
                    </a:lnTo>
                    <a:lnTo>
                      <a:pt x="193414" y="11887"/>
                    </a:lnTo>
                    <a:lnTo>
                      <a:pt x="193414" y="2848"/>
                    </a:lnTo>
                    <a:lnTo>
                      <a:pt x="205178" y="3343"/>
                    </a:lnTo>
                    <a:lnTo>
                      <a:pt x="205178" y="11887"/>
                    </a:lnTo>
                    <a:lnTo>
                      <a:pt x="221522" y="11887"/>
                    </a:lnTo>
                    <a:lnTo>
                      <a:pt x="221522" y="21298"/>
                    </a:lnTo>
                    <a:lnTo>
                      <a:pt x="205178" y="21298"/>
                    </a:lnTo>
                    <a:lnTo>
                      <a:pt x="205178" y="57950"/>
                    </a:lnTo>
                    <a:lnTo>
                      <a:pt x="225609" y="57950"/>
                    </a:lnTo>
                    <a:lnTo>
                      <a:pt x="225609" y="67237"/>
                    </a:lnTo>
                    <a:lnTo>
                      <a:pt x="198615" y="67237"/>
                    </a:lnTo>
                    <a:cubicBezTo>
                      <a:pt x="202479" y="71432"/>
                      <a:pt x="206854" y="74992"/>
                      <a:pt x="211740" y="77917"/>
                    </a:cubicBezTo>
                    <a:cubicBezTo>
                      <a:pt x="216626" y="80842"/>
                      <a:pt x="222240" y="83598"/>
                      <a:pt x="228581" y="86182"/>
                    </a:cubicBezTo>
                    <a:lnTo>
                      <a:pt x="223504" y="97203"/>
                    </a:lnTo>
                    <a:cubicBezTo>
                      <a:pt x="218886" y="95056"/>
                      <a:pt x="214655" y="92848"/>
                      <a:pt x="210812" y="90578"/>
                    </a:cubicBezTo>
                    <a:cubicBezTo>
                      <a:pt x="206968" y="88308"/>
                      <a:pt x="203356" y="85852"/>
                      <a:pt x="199977" y="83211"/>
                    </a:cubicBezTo>
                    <a:lnTo>
                      <a:pt x="199977" y="91631"/>
                    </a:lnTo>
                    <a:lnTo>
                      <a:pt x="178308" y="91631"/>
                    </a:lnTo>
                    <a:lnTo>
                      <a:pt x="178308" y="102032"/>
                    </a:lnTo>
                    <a:lnTo>
                      <a:pt x="220532" y="102032"/>
                    </a:lnTo>
                    <a:lnTo>
                      <a:pt x="220532" y="111690"/>
                    </a:lnTo>
                    <a:lnTo>
                      <a:pt x="123577" y="111690"/>
                    </a:lnTo>
                    <a:lnTo>
                      <a:pt x="123577" y="102032"/>
                    </a:lnTo>
                    <a:lnTo>
                      <a:pt x="166173" y="102032"/>
                    </a:lnTo>
                    <a:lnTo>
                      <a:pt x="166173" y="91631"/>
                    </a:lnTo>
                    <a:lnTo>
                      <a:pt x="143884" y="91631"/>
                    </a:lnTo>
                    <a:lnTo>
                      <a:pt x="143884" y="83706"/>
                    </a:lnTo>
                    <a:cubicBezTo>
                      <a:pt x="140598" y="86368"/>
                      <a:pt x="137017" y="88907"/>
                      <a:pt x="133142" y="91321"/>
                    </a:cubicBezTo>
                    <a:cubicBezTo>
                      <a:pt x="129268" y="93736"/>
                      <a:pt x="125130" y="96026"/>
                      <a:pt x="120729" y="98193"/>
                    </a:cubicBezTo>
                    <a:lnTo>
                      <a:pt x="115652" y="87049"/>
                    </a:lnTo>
                    <a:cubicBezTo>
                      <a:pt x="122101" y="84258"/>
                      <a:pt x="127839" y="81204"/>
                      <a:pt x="132864" y="77886"/>
                    </a:cubicBezTo>
                    <a:cubicBezTo>
                      <a:pt x="137889" y="74569"/>
                      <a:pt x="142140" y="71019"/>
                      <a:pt x="145618" y="67237"/>
                    </a:cubicBezTo>
                    <a:lnTo>
                      <a:pt x="118872" y="67237"/>
                    </a:lnTo>
                    <a:lnTo>
                      <a:pt x="118872" y="57950"/>
                    </a:lnTo>
                    <a:lnTo>
                      <a:pt x="139179" y="57950"/>
                    </a:lnTo>
                    <a:lnTo>
                      <a:pt x="139179" y="21298"/>
                    </a:lnTo>
                    <a:lnTo>
                      <a:pt x="122834" y="21298"/>
                    </a:lnTo>
                    <a:lnTo>
                      <a:pt x="122834" y="11887"/>
                    </a:lnTo>
                    <a:lnTo>
                      <a:pt x="139179" y="11887"/>
                    </a:lnTo>
                    <a:close/>
                    <a:moveTo>
                      <a:pt x="387943" y="1362"/>
                    </a:moveTo>
                    <a:lnTo>
                      <a:pt x="399211" y="2724"/>
                    </a:lnTo>
                    <a:cubicBezTo>
                      <a:pt x="398768" y="4187"/>
                      <a:pt x="398231" y="5905"/>
                      <a:pt x="397602" y="7879"/>
                    </a:cubicBezTo>
                    <a:cubicBezTo>
                      <a:pt x="396972" y="9852"/>
                      <a:pt x="396312" y="11849"/>
                      <a:pt x="395620" y="13869"/>
                    </a:cubicBezTo>
                    <a:lnTo>
                      <a:pt x="409984" y="13869"/>
                    </a:lnTo>
                    <a:lnTo>
                      <a:pt x="409984" y="99679"/>
                    </a:lnTo>
                    <a:cubicBezTo>
                      <a:pt x="409982" y="100415"/>
                      <a:pt x="409956" y="101111"/>
                      <a:pt x="409907" y="101769"/>
                    </a:cubicBezTo>
                    <a:cubicBezTo>
                      <a:pt x="409858" y="102427"/>
                      <a:pt x="409801" y="103092"/>
                      <a:pt x="409737" y="103766"/>
                    </a:cubicBezTo>
                    <a:cubicBezTo>
                      <a:pt x="416827" y="98670"/>
                      <a:pt x="422224" y="93576"/>
                      <a:pt x="425930" y="88485"/>
                    </a:cubicBezTo>
                    <a:cubicBezTo>
                      <a:pt x="429636" y="83393"/>
                      <a:pt x="432199" y="77676"/>
                      <a:pt x="433621" y="71333"/>
                    </a:cubicBezTo>
                    <a:cubicBezTo>
                      <a:pt x="435043" y="64989"/>
                      <a:pt x="435873" y="57392"/>
                      <a:pt x="436111" y="48540"/>
                    </a:cubicBezTo>
                    <a:cubicBezTo>
                      <a:pt x="436116" y="47027"/>
                      <a:pt x="436148" y="44618"/>
                      <a:pt x="436208" y="41312"/>
                    </a:cubicBezTo>
                    <a:cubicBezTo>
                      <a:pt x="436267" y="38006"/>
                      <a:pt x="436327" y="34707"/>
                      <a:pt x="436386" y="31415"/>
                    </a:cubicBezTo>
                    <a:cubicBezTo>
                      <a:pt x="436446" y="28123"/>
                      <a:pt x="436478" y="25741"/>
                      <a:pt x="436483" y="24270"/>
                    </a:cubicBezTo>
                    <a:lnTo>
                      <a:pt x="447255" y="24765"/>
                    </a:lnTo>
                    <a:cubicBezTo>
                      <a:pt x="447251" y="26244"/>
                      <a:pt x="447219" y="28693"/>
                      <a:pt x="447159" y="32112"/>
                    </a:cubicBezTo>
                    <a:cubicBezTo>
                      <a:pt x="447100" y="35531"/>
                      <a:pt x="447040" y="38971"/>
                      <a:pt x="446980" y="42431"/>
                    </a:cubicBezTo>
                    <a:cubicBezTo>
                      <a:pt x="446921" y="45891"/>
                      <a:pt x="446889" y="48423"/>
                      <a:pt x="446884" y="50025"/>
                    </a:cubicBezTo>
                    <a:cubicBezTo>
                      <a:pt x="446781" y="56588"/>
                      <a:pt x="446244" y="62656"/>
                      <a:pt x="445274" y="68228"/>
                    </a:cubicBezTo>
                    <a:lnTo>
                      <a:pt x="450103" y="68475"/>
                    </a:lnTo>
                    <a:lnTo>
                      <a:pt x="450103" y="93612"/>
                    </a:lnTo>
                    <a:cubicBezTo>
                      <a:pt x="450065" y="96235"/>
                      <a:pt x="450421" y="98077"/>
                      <a:pt x="451171" y="99138"/>
                    </a:cubicBezTo>
                    <a:cubicBezTo>
                      <a:pt x="451922" y="100198"/>
                      <a:pt x="453300" y="100709"/>
                      <a:pt x="455304" y="100670"/>
                    </a:cubicBezTo>
                    <a:lnTo>
                      <a:pt x="458276" y="100670"/>
                    </a:lnTo>
                    <a:cubicBezTo>
                      <a:pt x="460118" y="100709"/>
                      <a:pt x="461356" y="100198"/>
                      <a:pt x="461991" y="99138"/>
                    </a:cubicBezTo>
                    <a:cubicBezTo>
                      <a:pt x="462625" y="98077"/>
                      <a:pt x="463121" y="96235"/>
                      <a:pt x="463477" y="93612"/>
                    </a:cubicBezTo>
                    <a:cubicBezTo>
                      <a:pt x="463722" y="91948"/>
                      <a:pt x="463912" y="90168"/>
                      <a:pt x="464049" y="88272"/>
                    </a:cubicBezTo>
                    <a:cubicBezTo>
                      <a:pt x="464186" y="86376"/>
                      <a:pt x="464284" y="84317"/>
                      <a:pt x="464343" y="82096"/>
                    </a:cubicBezTo>
                    <a:lnTo>
                      <a:pt x="474497" y="85687"/>
                    </a:lnTo>
                    <a:cubicBezTo>
                      <a:pt x="474487" y="87642"/>
                      <a:pt x="474383" y="89706"/>
                      <a:pt x="474187" y="91878"/>
                    </a:cubicBezTo>
                    <a:cubicBezTo>
                      <a:pt x="473991" y="94050"/>
                      <a:pt x="473764" y="96114"/>
                      <a:pt x="473506" y="98070"/>
                    </a:cubicBezTo>
                    <a:cubicBezTo>
                      <a:pt x="472701" y="103410"/>
                      <a:pt x="471494" y="107062"/>
                      <a:pt x="469884" y="109028"/>
                    </a:cubicBezTo>
                    <a:cubicBezTo>
                      <a:pt x="468275" y="110994"/>
                      <a:pt x="465148" y="111922"/>
                      <a:pt x="460505" y="111814"/>
                    </a:cubicBezTo>
                    <a:lnTo>
                      <a:pt x="450599" y="111814"/>
                    </a:lnTo>
                    <a:cubicBezTo>
                      <a:pt x="446727" y="111868"/>
                      <a:pt x="443915" y="110831"/>
                      <a:pt x="442163" y="108703"/>
                    </a:cubicBezTo>
                    <a:cubicBezTo>
                      <a:pt x="440412" y="106575"/>
                      <a:pt x="439550" y="103030"/>
                      <a:pt x="439578" y="98070"/>
                    </a:cubicBezTo>
                    <a:lnTo>
                      <a:pt x="439578" y="86306"/>
                    </a:lnTo>
                    <a:cubicBezTo>
                      <a:pt x="436950" y="91775"/>
                      <a:pt x="433477" y="96904"/>
                      <a:pt x="429162" y="101691"/>
                    </a:cubicBezTo>
                    <a:cubicBezTo>
                      <a:pt x="424846" y="106479"/>
                      <a:pt x="419485" y="111174"/>
                      <a:pt x="413080" y="115777"/>
                    </a:cubicBezTo>
                    <a:lnTo>
                      <a:pt x="407631" y="108719"/>
                    </a:lnTo>
                    <a:cubicBezTo>
                      <a:pt x="406589" y="109993"/>
                      <a:pt x="405114" y="110942"/>
                      <a:pt x="403205" y="111566"/>
                    </a:cubicBezTo>
                    <a:cubicBezTo>
                      <a:pt x="401296" y="112191"/>
                      <a:pt x="398891" y="112645"/>
                      <a:pt x="395992" y="112929"/>
                    </a:cubicBezTo>
                    <a:lnTo>
                      <a:pt x="391163" y="113424"/>
                    </a:lnTo>
                    <a:lnTo>
                      <a:pt x="388067" y="102280"/>
                    </a:lnTo>
                    <a:lnTo>
                      <a:pt x="393020" y="101784"/>
                    </a:lnTo>
                    <a:cubicBezTo>
                      <a:pt x="395618" y="101596"/>
                      <a:pt x="397357" y="101168"/>
                      <a:pt x="398236" y="100500"/>
                    </a:cubicBezTo>
                    <a:cubicBezTo>
                      <a:pt x="399116" y="99832"/>
                      <a:pt x="399523" y="98567"/>
                      <a:pt x="399459" y="96707"/>
                    </a:cubicBezTo>
                    <a:lnTo>
                      <a:pt x="399459" y="84077"/>
                    </a:lnTo>
                    <a:lnTo>
                      <a:pt x="391658" y="88040"/>
                    </a:lnTo>
                    <a:cubicBezTo>
                      <a:pt x="390502" y="85251"/>
                      <a:pt x="389347" y="82532"/>
                      <a:pt x="388191" y="79883"/>
                    </a:cubicBezTo>
                    <a:cubicBezTo>
                      <a:pt x="387035" y="77233"/>
                      <a:pt x="385756" y="74669"/>
                      <a:pt x="384352" y="72190"/>
                    </a:cubicBezTo>
                    <a:cubicBezTo>
                      <a:pt x="384023" y="79343"/>
                      <a:pt x="383444" y="85276"/>
                      <a:pt x="382614" y="89989"/>
                    </a:cubicBezTo>
                    <a:cubicBezTo>
                      <a:pt x="381785" y="94702"/>
                      <a:pt x="380701" y="98864"/>
                      <a:pt x="379363" y="102477"/>
                    </a:cubicBezTo>
                    <a:cubicBezTo>
                      <a:pt x="378024" y="106089"/>
                      <a:pt x="376427" y="109821"/>
                      <a:pt x="374570" y="113672"/>
                    </a:cubicBezTo>
                    <a:lnTo>
                      <a:pt x="363674" y="109585"/>
                    </a:lnTo>
                    <a:cubicBezTo>
                      <a:pt x="365894" y="105200"/>
                      <a:pt x="367727" y="101079"/>
                      <a:pt x="369172" y="97221"/>
                    </a:cubicBezTo>
                    <a:cubicBezTo>
                      <a:pt x="370618" y="93363"/>
                      <a:pt x="371726" y="88838"/>
                      <a:pt x="372497" y="83646"/>
                    </a:cubicBezTo>
                    <a:cubicBezTo>
                      <a:pt x="373268" y="78454"/>
                      <a:pt x="373753" y="71664"/>
                      <a:pt x="373951" y="63275"/>
                    </a:cubicBezTo>
                    <a:lnTo>
                      <a:pt x="366150" y="63275"/>
                    </a:lnTo>
                    <a:lnTo>
                      <a:pt x="366150" y="52750"/>
                    </a:lnTo>
                    <a:lnTo>
                      <a:pt x="373951" y="52750"/>
                    </a:lnTo>
                    <a:lnTo>
                      <a:pt x="373951" y="13869"/>
                    </a:lnTo>
                    <a:lnTo>
                      <a:pt x="384476" y="13869"/>
                    </a:lnTo>
                    <a:cubicBezTo>
                      <a:pt x="385232" y="11529"/>
                      <a:pt x="385918" y="9243"/>
                      <a:pt x="386535" y="7012"/>
                    </a:cubicBezTo>
                    <a:cubicBezTo>
                      <a:pt x="387151" y="4780"/>
                      <a:pt x="387621" y="2897"/>
                      <a:pt x="387943" y="1362"/>
                    </a:cubicBezTo>
                    <a:close/>
                    <a:moveTo>
                      <a:pt x="296437" y="0"/>
                    </a:moveTo>
                    <a:lnTo>
                      <a:pt x="306466" y="3715"/>
                    </a:lnTo>
                    <a:cubicBezTo>
                      <a:pt x="305352" y="6212"/>
                      <a:pt x="304238" y="8523"/>
                      <a:pt x="303123" y="10649"/>
                    </a:cubicBezTo>
                    <a:lnTo>
                      <a:pt x="349434" y="10649"/>
                    </a:lnTo>
                    <a:lnTo>
                      <a:pt x="349434" y="21050"/>
                    </a:lnTo>
                    <a:lnTo>
                      <a:pt x="296684" y="21050"/>
                    </a:lnTo>
                    <a:lnTo>
                      <a:pt x="294084" y="24394"/>
                    </a:lnTo>
                    <a:lnTo>
                      <a:pt x="304733" y="24889"/>
                    </a:lnTo>
                    <a:lnTo>
                      <a:pt x="304733" y="31452"/>
                    </a:lnTo>
                    <a:lnTo>
                      <a:pt x="327393" y="31452"/>
                    </a:lnTo>
                    <a:lnTo>
                      <a:pt x="327393" y="24394"/>
                    </a:lnTo>
                    <a:lnTo>
                      <a:pt x="338537" y="24889"/>
                    </a:lnTo>
                    <a:lnTo>
                      <a:pt x="338537" y="31452"/>
                    </a:lnTo>
                    <a:lnTo>
                      <a:pt x="347576" y="31452"/>
                    </a:lnTo>
                    <a:lnTo>
                      <a:pt x="347576" y="40862"/>
                    </a:lnTo>
                    <a:lnTo>
                      <a:pt x="338537" y="40862"/>
                    </a:lnTo>
                    <a:lnTo>
                      <a:pt x="338537" y="80610"/>
                    </a:lnTo>
                    <a:lnTo>
                      <a:pt x="350920" y="80610"/>
                    </a:lnTo>
                    <a:lnTo>
                      <a:pt x="350920" y="90640"/>
                    </a:lnTo>
                    <a:lnTo>
                      <a:pt x="326402" y="90640"/>
                    </a:lnTo>
                    <a:cubicBezTo>
                      <a:pt x="330385" y="92859"/>
                      <a:pt x="334492" y="95325"/>
                      <a:pt x="338723" y="98039"/>
                    </a:cubicBezTo>
                    <a:cubicBezTo>
                      <a:pt x="342954" y="100752"/>
                      <a:pt x="346813" y="103404"/>
                      <a:pt x="350300" y="105994"/>
                    </a:cubicBezTo>
                    <a:lnTo>
                      <a:pt x="344976" y="116272"/>
                    </a:lnTo>
                    <a:cubicBezTo>
                      <a:pt x="342643" y="114376"/>
                      <a:pt x="339948" y="112361"/>
                      <a:pt x="336891" y="110227"/>
                    </a:cubicBezTo>
                    <a:cubicBezTo>
                      <a:pt x="333833" y="108093"/>
                      <a:pt x="330790" y="106069"/>
                      <a:pt x="327760" y="104155"/>
                    </a:cubicBezTo>
                    <a:cubicBezTo>
                      <a:pt x="324730" y="102241"/>
                      <a:pt x="322090" y="100667"/>
                      <a:pt x="319840" y="99432"/>
                    </a:cubicBezTo>
                    <a:lnTo>
                      <a:pt x="324916" y="90640"/>
                    </a:lnTo>
                    <a:lnTo>
                      <a:pt x="306466" y="90640"/>
                    </a:lnTo>
                    <a:lnTo>
                      <a:pt x="311791" y="99308"/>
                    </a:lnTo>
                    <a:cubicBezTo>
                      <a:pt x="307883" y="102184"/>
                      <a:pt x="303502" y="105130"/>
                      <a:pt x="298650" y="108146"/>
                    </a:cubicBezTo>
                    <a:cubicBezTo>
                      <a:pt x="293798" y="111161"/>
                      <a:pt x="289263" y="113705"/>
                      <a:pt x="285045" y="115777"/>
                    </a:cubicBezTo>
                    <a:lnTo>
                      <a:pt x="279844" y="105251"/>
                    </a:lnTo>
                    <a:cubicBezTo>
                      <a:pt x="284075" y="103327"/>
                      <a:pt x="288305" y="101139"/>
                      <a:pt x="292536" y="98689"/>
                    </a:cubicBezTo>
                    <a:cubicBezTo>
                      <a:pt x="296767" y="96238"/>
                      <a:pt x="300874" y="93555"/>
                      <a:pt x="304857" y="90640"/>
                    </a:cubicBezTo>
                    <a:lnTo>
                      <a:pt x="282940" y="90640"/>
                    </a:lnTo>
                    <a:lnTo>
                      <a:pt x="282940" y="80610"/>
                    </a:lnTo>
                    <a:lnTo>
                      <a:pt x="293341" y="80610"/>
                    </a:lnTo>
                    <a:lnTo>
                      <a:pt x="293341" y="40862"/>
                    </a:lnTo>
                    <a:lnTo>
                      <a:pt x="284797" y="40862"/>
                    </a:lnTo>
                    <a:lnTo>
                      <a:pt x="284797" y="31452"/>
                    </a:lnTo>
                    <a:lnTo>
                      <a:pt x="293341" y="31452"/>
                    </a:lnTo>
                    <a:lnTo>
                      <a:pt x="293341" y="25384"/>
                    </a:lnTo>
                    <a:lnTo>
                      <a:pt x="289379" y="30337"/>
                    </a:lnTo>
                    <a:lnTo>
                      <a:pt x="282692" y="25137"/>
                    </a:lnTo>
                    <a:lnTo>
                      <a:pt x="282692" y="29471"/>
                    </a:lnTo>
                    <a:lnTo>
                      <a:pt x="261889" y="29471"/>
                    </a:lnTo>
                    <a:cubicBezTo>
                      <a:pt x="261892" y="31529"/>
                      <a:pt x="261887" y="33758"/>
                      <a:pt x="261874" y="36157"/>
                    </a:cubicBezTo>
                    <a:cubicBezTo>
                      <a:pt x="261861" y="38556"/>
                      <a:pt x="261825" y="41033"/>
                      <a:pt x="261766" y="43587"/>
                    </a:cubicBezTo>
                    <a:lnTo>
                      <a:pt x="281701" y="43587"/>
                    </a:lnTo>
                    <a:cubicBezTo>
                      <a:pt x="281698" y="44373"/>
                      <a:pt x="281660" y="46574"/>
                      <a:pt x="281586" y="50188"/>
                    </a:cubicBezTo>
                    <a:cubicBezTo>
                      <a:pt x="281511" y="53802"/>
                      <a:pt x="281419" y="58120"/>
                      <a:pt x="281309" y="63143"/>
                    </a:cubicBezTo>
                    <a:cubicBezTo>
                      <a:pt x="281199" y="68166"/>
                      <a:pt x="281089" y="73183"/>
                      <a:pt x="280979" y="78196"/>
                    </a:cubicBezTo>
                    <a:cubicBezTo>
                      <a:pt x="280869" y="83209"/>
                      <a:pt x="280777" y="87507"/>
                      <a:pt x="280703" y="91092"/>
                    </a:cubicBezTo>
                    <a:cubicBezTo>
                      <a:pt x="280629" y="94676"/>
                      <a:pt x="280590" y="96837"/>
                      <a:pt x="280587" y="97574"/>
                    </a:cubicBezTo>
                    <a:cubicBezTo>
                      <a:pt x="280422" y="102264"/>
                      <a:pt x="279266" y="105453"/>
                      <a:pt x="277120" y="107140"/>
                    </a:cubicBezTo>
                    <a:cubicBezTo>
                      <a:pt x="274974" y="108827"/>
                      <a:pt x="271713" y="109848"/>
                      <a:pt x="267338" y="110204"/>
                    </a:cubicBezTo>
                    <a:lnTo>
                      <a:pt x="262261" y="110700"/>
                    </a:lnTo>
                    <a:lnTo>
                      <a:pt x="258051" y="99555"/>
                    </a:lnTo>
                    <a:lnTo>
                      <a:pt x="263623" y="99060"/>
                    </a:lnTo>
                    <a:cubicBezTo>
                      <a:pt x="266094" y="98885"/>
                      <a:pt x="267776" y="98431"/>
                      <a:pt x="268669" y="97698"/>
                    </a:cubicBezTo>
                    <a:cubicBezTo>
                      <a:pt x="269561" y="96965"/>
                      <a:pt x="270067" y="95521"/>
                      <a:pt x="270186" y="93364"/>
                    </a:cubicBezTo>
                    <a:cubicBezTo>
                      <a:pt x="270311" y="92234"/>
                      <a:pt x="270439" y="89851"/>
                      <a:pt x="270569" y="86213"/>
                    </a:cubicBezTo>
                    <a:cubicBezTo>
                      <a:pt x="270698" y="82576"/>
                      <a:pt x="270818" y="78521"/>
                      <a:pt x="270929" y="74048"/>
                    </a:cubicBezTo>
                    <a:cubicBezTo>
                      <a:pt x="271039" y="69574"/>
                      <a:pt x="271128" y="65519"/>
                      <a:pt x="271196" y="61882"/>
                    </a:cubicBezTo>
                    <a:cubicBezTo>
                      <a:pt x="271263" y="58244"/>
                      <a:pt x="271298" y="55861"/>
                      <a:pt x="271300" y="54731"/>
                    </a:cubicBezTo>
                    <a:lnTo>
                      <a:pt x="261642" y="54731"/>
                    </a:lnTo>
                    <a:cubicBezTo>
                      <a:pt x="261438" y="64499"/>
                      <a:pt x="260800" y="72754"/>
                      <a:pt x="259729" y="79496"/>
                    </a:cubicBezTo>
                    <a:cubicBezTo>
                      <a:pt x="258659" y="86237"/>
                      <a:pt x="257141" y="92291"/>
                      <a:pt x="255175" y="97657"/>
                    </a:cubicBezTo>
                    <a:cubicBezTo>
                      <a:pt x="253210" y="103023"/>
                      <a:pt x="250784" y="108526"/>
                      <a:pt x="247897" y="114167"/>
                    </a:cubicBezTo>
                    <a:lnTo>
                      <a:pt x="238239" y="108719"/>
                    </a:lnTo>
                    <a:cubicBezTo>
                      <a:pt x="240548" y="104103"/>
                      <a:pt x="242485" y="99868"/>
                      <a:pt x="244049" y="96015"/>
                    </a:cubicBezTo>
                    <a:cubicBezTo>
                      <a:pt x="245613" y="92161"/>
                      <a:pt x="246880" y="88151"/>
                      <a:pt x="247851" y="83984"/>
                    </a:cubicBezTo>
                    <a:cubicBezTo>
                      <a:pt x="248821" y="79818"/>
                      <a:pt x="249570" y="74956"/>
                      <a:pt x="250097" y="69400"/>
                    </a:cubicBezTo>
                    <a:cubicBezTo>
                      <a:pt x="250624" y="63844"/>
                      <a:pt x="251005" y="57056"/>
                      <a:pt x="251240" y="49035"/>
                    </a:cubicBezTo>
                    <a:cubicBezTo>
                      <a:pt x="251251" y="47779"/>
                      <a:pt x="251292" y="45214"/>
                      <a:pt x="251364" y="41342"/>
                    </a:cubicBezTo>
                    <a:cubicBezTo>
                      <a:pt x="251437" y="37470"/>
                      <a:pt x="251478" y="33513"/>
                      <a:pt x="251488" y="29471"/>
                    </a:cubicBezTo>
                    <a:lnTo>
                      <a:pt x="243316" y="29471"/>
                    </a:lnTo>
                    <a:lnTo>
                      <a:pt x="243316" y="18574"/>
                    </a:lnTo>
                    <a:lnTo>
                      <a:pt x="258918" y="18574"/>
                    </a:lnTo>
                    <a:cubicBezTo>
                      <a:pt x="258221" y="15943"/>
                      <a:pt x="257478" y="13249"/>
                      <a:pt x="256689" y="10494"/>
                    </a:cubicBezTo>
                    <a:cubicBezTo>
                      <a:pt x="255899" y="7739"/>
                      <a:pt x="255156" y="5479"/>
                      <a:pt x="254460" y="3715"/>
                    </a:cubicBezTo>
                    <a:lnTo>
                      <a:pt x="265480" y="2105"/>
                    </a:lnTo>
                    <a:cubicBezTo>
                      <a:pt x="266182" y="4107"/>
                      <a:pt x="267008" y="6604"/>
                      <a:pt x="267957" y="9597"/>
                    </a:cubicBezTo>
                    <a:cubicBezTo>
                      <a:pt x="268906" y="12589"/>
                      <a:pt x="269856" y="15581"/>
                      <a:pt x="270805" y="18574"/>
                    </a:cubicBezTo>
                    <a:lnTo>
                      <a:pt x="282692" y="18574"/>
                    </a:lnTo>
                    <a:lnTo>
                      <a:pt x="282692" y="21670"/>
                    </a:lnTo>
                    <a:cubicBezTo>
                      <a:pt x="285726" y="18228"/>
                      <a:pt x="288388" y="14740"/>
                      <a:pt x="290679" y="11206"/>
                    </a:cubicBezTo>
                    <a:cubicBezTo>
                      <a:pt x="292970" y="7672"/>
                      <a:pt x="294889" y="3937"/>
                      <a:pt x="29643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39700" dist="101600" dir="16200000" rotWithShape="0">
                  <a:srgbClr val="576469">
                    <a:alpha val="1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xmlns="" id="{2F5527B3-E9AE-4A1F-B0F0-FC9E7408BE3E}"/>
                </a:ext>
              </a:extLst>
            </p:cNvPr>
            <p:cNvSpPr/>
            <p:nvPr/>
          </p:nvSpPr>
          <p:spPr>
            <a:xfrm>
              <a:off x="5071438" y="894936"/>
              <a:ext cx="905855" cy="136529"/>
            </a:xfrm>
            <a:custGeom>
              <a:avLst/>
              <a:gdLst>
                <a:gd name="connsiteX0" fmla="*/ 16071250 w 16789402"/>
                <a:gd name="connsiteY0" fmla="*/ 1803400 h 2530468"/>
                <a:gd name="connsiteX1" fmla="*/ 16068378 w 16789402"/>
                <a:gd name="connsiteY1" fmla="*/ 2016125 h 2530468"/>
                <a:gd name="connsiteX2" fmla="*/ 16065498 w 16789402"/>
                <a:gd name="connsiteY2" fmla="*/ 2228850 h 2530468"/>
                <a:gd name="connsiteX3" fmla="*/ 16224250 w 16789402"/>
                <a:gd name="connsiteY3" fmla="*/ 2228054 h 2530468"/>
                <a:gd name="connsiteX4" fmla="*/ 16533378 w 16789402"/>
                <a:gd name="connsiteY4" fmla="*/ 1946275 h 2530468"/>
                <a:gd name="connsiteX5" fmla="*/ 16544426 w 16789402"/>
                <a:gd name="connsiteY5" fmla="*/ 1803400 h 2530468"/>
                <a:gd name="connsiteX6" fmla="*/ 15347950 w 16789402"/>
                <a:gd name="connsiteY6" fmla="*/ 1803400 h 2530468"/>
                <a:gd name="connsiteX7" fmla="*/ 15347950 w 16789402"/>
                <a:gd name="connsiteY7" fmla="*/ 1953922 h 2530468"/>
                <a:gd name="connsiteX8" fmla="*/ 15376568 w 16789402"/>
                <a:gd name="connsiteY8" fmla="*/ 2146910 h 2530468"/>
                <a:gd name="connsiteX9" fmla="*/ 15648994 w 16789402"/>
                <a:gd name="connsiteY9" fmla="*/ 2245768 h 2530468"/>
                <a:gd name="connsiteX10" fmla="*/ 15805150 w 16789402"/>
                <a:gd name="connsiteY10" fmla="*/ 2250966 h 2530468"/>
                <a:gd name="connsiteX11" fmla="*/ 15805150 w 16789402"/>
                <a:gd name="connsiteY11" fmla="*/ 1803400 h 2530468"/>
                <a:gd name="connsiteX12" fmla="*/ 16522698 w 16789402"/>
                <a:gd name="connsiteY12" fmla="*/ 1085850 h 2530468"/>
                <a:gd name="connsiteX13" fmla="*/ 16306026 w 16789402"/>
                <a:gd name="connsiteY13" fmla="*/ 1088742 h 2530468"/>
                <a:gd name="connsiteX14" fmla="*/ 16080602 w 16789402"/>
                <a:gd name="connsiteY14" fmla="*/ 1100383 h 2530468"/>
                <a:gd name="connsiteX15" fmla="*/ 16071850 w 16789402"/>
                <a:gd name="connsiteY15" fmla="*/ 1316567 h 2530468"/>
                <a:gd name="connsiteX16" fmla="*/ 16071850 w 16789402"/>
                <a:gd name="connsiteY16" fmla="*/ 1524000 h 2530468"/>
                <a:gd name="connsiteX17" fmla="*/ 16542362 w 16789402"/>
                <a:gd name="connsiteY17" fmla="*/ 1524000 h 2530468"/>
                <a:gd name="connsiteX18" fmla="*/ 15786098 w 16789402"/>
                <a:gd name="connsiteY18" fmla="*/ 1085850 h 2530468"/>
                <a:gd name="connsiteX19" fmla="*/ 15347950 w 16789402"/>
                <a:gd name="connsiteY19" fmla="*/ 1091614 h 2530468"/>
                <a:gd name="connsiteX20" fmla="*/ 15347950 w 16789402"/>
                <a:gd name="connsiteY20" fmla="*/ 1524000 h 2530468"/>
                <a:gd name="connsiteX21" fmla="*/ 15805762 w 16789402"/>
                <a:gd name="connsiteY21" fmla="*/ 1524000 h 2530468"/>
                <a:gd name="connsiteX22" fmla="*/ 16789402 w 16789402"/>
                <a:gd name="connsiteY22" fmla="*/ 819150 h 2530468"/>
                <a:gd name="connsiteX23" fmla="*/ 16789402 w 16789402"/>
                <a:gd name="connsiteY23" fmla="*/ 2152650 h 2530468"/>
                <a:gd name="connsiteX24" fmla="*/ 16759270 w 16789402"/>
                <a:gd name="connsiteY24" fmla="*/ 2233295 h 2530468"/>
                <a:gd name="connsiteX25" fmla="*/ 16418726 w 16789402"/>
                <a:gd name="connsiteY25" fmla="*/ 2503414 h 2530468"/>
                <a:gd name="connsiteX26" fmla="*/ 15883434 w 16789402"/>
                <a:gd name="connsiteY26" fmla="*/ 2505920 h 2530468"/>
                <a:gd name="connsiteX27" fmla="*/ 15417800 w 16789402"/>
                <a:gd name="connsiteY27" fmla="*/ 2495550 h 2530468"/>
                <a:gd name="connsiteX28" fmla="*/ 15335250 w 16789402"/>
                <a:gd name="connsiteY28" fmla="*/ 2456267 h 2530468"/>
                <a:gd name="connsiteX29" fmla="*/ 15075394 w 16789402"/>
                <a:gd name="connsiteY29" fmla="*/ 2137301 h 2530468"/>
                <a:gd name="connsiteX30" fmla="*/ 15062510 w 16789402"/>
                <a:gd name="connsiteY30" fmla="*/ 1459442 h 2530468"/>
                <a:gd name="connsiteX31" fmla="*/ 15077106 w 16789402"/>
                <a:gd name="connsiteY31" fmla="*/ 833879 h 2530468"/>
                <a:gd name="connsiteX32" fmla="*/ 15937530 w 16789402"/>
                <a:gd name="connsiteY32" fmla="*/ 822237 h 2530468"/>
                <a:gd name="connsiteX33" fmla="*/ 6694270 w 16789402"/>
                <a:gd name="connsiteY33" fmla="*/ 440509 h 2530468"/>
                <a:gd name="connsiteX34" fmla="*/ 6650842 w 16789402"/>
                <a:gd name="connsiteY34" fmla="*/ 478609 h 2530468"/>
                <a:gd name="connsiteX35" fmla="*/ 6396166 w 16789402"/>
                <a:gd name="connsiteY35" fmla="*/ 1041400 h 2530468"/>
                <a:gd name="connsiteX36" fmla="*/ 6294602 w 16789402"/>
                <a:gd name="connsiteY36" fmla="*/ 1276350 h 2530468"/>
                <a:gd name="connsiteX37" fmla="*/ 7077978 w 16789402"/>
                <a:gd name="connsiteY37" fmla="*/ 1276350 h 2530468"/>
                <a:gd name="connsiteX38" fmla="*/ 7048026 w 16789402"/>
                <a:gd name="connsiteY38" fmla="*/ 1206500 h 2530468"/>
                <a:gd name="connsiteX39" fmla="*/ 6694270 w 16789402"/>
                <a:gd name="connsiteY39" fmla="*/ 440509 h 2530468"/>
                <a:gd name="connsiteX40" fmla="*/ 2975382 w 16789402"/>
                <a:gd name="connsiteY40" fmla="*/ 31874 h 2530468"/>
                <a:gd name="connsiteX41" fmla="*/ 3100458 w 16789402"/>
                <a:gd name="connsiteY41" fmla="*/ 57024 h 2530468"/>
                <a:gd name="connsiteX42" fmla="*/ 3323410 w 16789402"/>
                <a:gd name="connsiteY42" fmla="*/ 218949 h 2530468"/>
                <a:gd name="connsiteX43" fmla="*/ 3867660 w 16789402"/>
                <a:gd name="connsiteY43" fmla="*/ 510949 h 2530468"/>
                <a:gd name="connsiteX44" fmla="*/ 4459848 w 16789402"/>
                <a:gd name="connsiteY44" fmla="*/ 244259 h 2530468"/>
                <a:gd name="connsiteX45" fmla="*/ 4845050 w 16789402"/>
                <a:gd name="connsiteY45" fmla="*/ 38100 h 2530468"/>
                <a:gd name="connsiteX46" fmla="*/ 5040540 w 16789402"/>
                <a:gd name="connsiteY46" fmla="*/ 102331 h 2530468"/>
                <a:gd name="connsiteX47" fmla="*/ 5143376 w 16789402"/>
                <a:gd name="connsiteY47" fmla="*/ 1379766 h 2530468"/>
                <a:gd name="connsiteX48" fmla="*/ 5129762 w 16789402"/>
                <a:gd name="connsiteY48" fmla="*/ 2506891 h 2530468"/>
                <a:gd name="connsiteX49" fmla="*/ 4753054 w 16789402"/>
                <a:gd name="connsiteY49" fmla="*/ 2497830 h 2530468"/>
                <a:gd name="connsiteX50" fmla="*/ 4734006 w 16789402"/>
                <a:gd name="connsiteY50" fmla="*/ 1518470 h 2530468"/>
                <a:gd name="connsiteX51" fmla="*/ 4724400 w 16789402"/>
                <a:gd name="connsiteY51" fmla="*/ 542790 h 2530468"/>
                <a:gd name="connsiteX52" fmla="*/ 4591046 w 16789402"/>
                <a:gd name="connsiteY52" fmla="*/ 649220 h 2530468"/>
                <a:gd name="connsiteX53" fmla="*/ 4184078 w 16789402"/>
                <a:gd name="connsiteY53" fmla="*/ 885028 h 2530468"/>
                <a:gd name="connsiteX54" fmla="*/ 3638550 w 16789402"/>
                <a:gd name="connsiteY54" fmla="*/ 884168 h 2530468"/>
                <a:gd name="connsiteX55" fmla="*/ 3228066 w 16789402"/>
                <a:gd name="connsiteY55" fmla="*/ 665338 h 2530468"/>
                <a:gd name="connsiteX56" fmla="*/ 3087112 w 16789402"/>
                <a:gd name="connsiteY56" fmla="*/ 558800 h 2530468"/>
                <a:gd name="connsiteX57" fmla="*/ 3070304 w 16789402"/>
                <a:gd name="connsiteY57" fmla="*/ 1527175 h 2530468"/>
                <a:gd name="connsiteX58" fmla="*/ 3060700 w 16789402"/>
                <a:gd name="connsiteY58" fmla="*/ 2495550 h 2530468"/>
                <a:gd name="connsiteX59" fmla="*/ 2884632 w 16789402"/>
                <a:gd name="connsiteY59" fmla="*/ 2505433 h 2530468"/>
                <a:gd name="connsiteX60" fmla="*/ 2690958 w 16789402"/>
                <a:gd name="connsiteY60" fmla="*/ 2500702 h 2530468"/>
                <a:gd name="connsiteX61" fmla="*/ 2690768 w 16789402"/>
                <a:gd name="connsiteY61" fmla="*/ 250960 h 2530468"/>
                <a:gd name="connsiteX62" fmla="*/ 2838294 w 16789402"/>
                <a:gd name="connsiteY62" fmla="*/ 61640 h 2530468"/>
                <a:gd name="connsiteX63" fmla="*/ 2975382 w 16789402"/>
                <a:gd name="connsiteY63" fmla="*/ 31874 h 2530468"/>
                <a:gd name="connsiteX64" fmla="*/ 13843000 w 16789402"/>
                <a:gd name="connsiteY64" fmla="*/ 31750 h 2530468"/>
                <a:gd name="connsiteX65" fmla="*/ 13853010 w 16789402"/>
                <a:gd name="connsiteY65" fmla="*/ 164050 h 2530468"/>
                <a:gd name="connsiteX66" fmla="*/ 13840310 w 16789402"/>
                <a:gd name="connsiteY66" fmla="*/ 300381 h 2530468"/>
                <a:gd name="connsiteX67" fmla="*/ 13331826 w 16789402"/>
                <a:gd name="connsiteY67" fmla="*/ 310956 h 2530468"/>
                <a:gd name="connsiteX68" fmla="*/ 12846050 w 16789402"/>
                <a:gd name="connsiteY68" fmla="*/ 317500 h 2530468"/>
                <a:gd name="connsiteX69" fmla="*/ 12846050 w 16789402"/>
                <a:gd name="connsiteY69" fmla="*/ 927100 h 2530468"/>
                <a:gd name="connsiteX70" fmla="*/ 13388974 w 16789402"/>
                <a:gd name="connsiteY70" fmla="*/ 920944 h 2530468"/>
                <a:gd name="connsiteX71" fmla="*/ 13954610 w 16789402"/>
                <a:gd name="connsiteY71" fmla="*/ 931519 h 2530468"/>
                <a:gd name="connsiteX72" fmla="*/ 13967310 w 16789402"/>
                <a:gd name="connsiteY72" fmla="*/ 1067850 h 2530468"/>
                <a:gd name="connsiteX73" fmla="*/ 13957300 w 16789402"/>
                <a:gd name="connsiteY73" fmla="*/ 1187450 h 2530468"/>
                <a:gd name="connsiteX74" fmla="*/ 13427074 w 16789402"/>
                <a:gd name="connsiteY74" fmla="*/ 1197113 h 2530468"/>
                <a:gd name="connsiteX75" fmla="*/ 12896850 w 16789402"/>
                <a:gd name="connsiteY75" fmla="*/ 1223700 h 2530468"/>
                <a:gd name="connsiteX76" fmla="*/ 12978842 w 16789402"/>
                <a:gd name="connsiteY76" fmla="*/ 1460278 h 2530468"/>
                <a:gd name="connsiteX77" fmla="*/ 13883630 w 16789402"/>
                <a:gd name="connsiteY77" fmla="*/ 2246449 h 2530468"/>
                <a:gd name="connsiteX78" fmla="*/ 13969764 w 16789402"/>
                <a:gd name="connsiteY78" fmla="*/ 2285618 h 2530468"/>
                <a:gd name="connsiteX79" fmla="*/ 13943930 w 16789402"/>
                <a:gd name="connsiteY79" fmla="*/ 2396576 h 2530468"/>
                <a:gd name="connsiteX80" fmla="*/ 13904626 w 16789402"/>
                <a:gd name="connsiteY80" fmla="*/ 2516855 h 2530468"/>
                <a:gd name="connsiteX81" fmla="*/ 13671550 w 16789402"/>
                <a:gd name="connsiteY81" fmla="*/ 2454965 h 2530468"/>
                <a:gd name="connsiteX82" fmla="*/ 12751530 w 16789402"/>
                <a:gd name="connsiteY82" fmla="*/ 1609559 h 2530468"/>
                <a:gd name="connsiteX83" fmla="*/ 12704446 w 16789402"/>
                <a:gd name="connsiteY83" fmla="*/ 1510967 h 2530468"/>
                <a:gd name="connsiteX84" fmla="*/ 12642394 w 16789402"/>
                <a:gd name="connsiteY84" fmla="*/ 1632849 h 2530468"/>
                <a:gd name="connsiteX85" fmla="*/ 12325606 w 16789402"/>
                <a:gd name="connsiteY85" fmla="*/ 2056289 h 2530468"/>
                <a:gd name="connsiteX86" fmla="*/ 11741150 w 16789402"/>
                <a:gd name="connsiteY86" fmla="*/ 2442641 h 2530468"/>
                <a:gd name="connsiteX87" fmla="*/ 11574778 w 16789402"/>
                <a:gd name="connsiteY87" fmla="*/ 2512117 h 2530468"/>
                <a:gd name="connsiteX88" fmla="*/ 11502810 w 16789402"/>
                <a:gd name="connsiteY88" fmla="*/ 2529129 h 2530468"/>
                <a:gd name="connsiteX89" fmla="*/ 11436350 w 16789402"/>
                <a:gd name="connsiteY89" fmla="*/ 2296484 h 2530468"/>
                <a:gd name="connsiteX90" fmla="*/ 11564630 w 16789402"/>
                <a:gd name="connsiteY90" fmla="*/ 2236026 h 2530468"/>
                <a:gd name="connsiteX91" fmla="*/ 12390980 w 16789402"/>
                <a:gd name="connsiteY91" fmla="*/ 1510837 h 2530468"/>
                <a:gd name="connsiteX92" fmla="*/ 12476356 w 16789402"/>
                <a:gd name="connsiteY92" fmla="*/ 1316868 h 2530468"/>
                <a:gd name="connsiteX93" fmla="*/ 12515850 w 16789402"/>
                <a:gd name="connsiteY93" fmla="*/ 1218579 h 2530468"/>
                <a:gd name="connsiteX94" fmla="*/ 11966574 w 16789402"/>
                <a:gd name="connsiteY94" fmla="*/ 1197111 h 2530468"/>
                <a:gd name="connsiteX95" fmla="*/ 11417300 w 16789402"/>
                <a:gd name="connsiteY95" fmla="*/ 1187450 h 2530468"/>
                <a:gd name="connsiteX96" fmla="*/ 11419982 w 16789402"/>
                <a:gd name="connsiteY96" fmla="*/ 1075046 h 2530468"/>
                <a:gd name="connsiteX97" fmla="*/ 11437410 w 16789402"/>
                <a:gd name="connsiteY97" fmla="*/ 944871 h 2530468"/>
                <a:gd name="connsiteX98" fmla="*/ 12009406 w 16789402"/>
                <a:gd name="connsiteY98" fmla="*/ 927100 h 2530468"/>
                <a:gd name="connsiteX99" fmla="*/ 12566650 w 16789402"/>
                <a:gd name="connsiteY99" fmla="*/ 927100 h 2530468"/>
                <a:gd name="connsiteX100" fmla="*/ 12566650 w 16789402"/>
                <a:gd name="connsiteY100" fmla="*/ 317500 h 2530468"/>
                <a:gd name="connsiteX101" fmla="*/ 12072258 w 16789402"/>
                <a:gd name="connsiteY101" fmla="*/ 317500 h 2530468"/>
                <a:gd name="connsiteX102" fmla="*/ 11557906 w 16789402"/>
                <a:gd name="connsiteY102" fmla="*/ 297543 h 2530468"/>
                <a:gd name="connsiteX103" fmla="*/ 11553258 w 16789402"/>
                <a:gd name="connsiteY103" fmla="*/ 53273 h 2530468"/>
                <a:gd name="connsiteX104" fmla="*/ 12705782 w 16789402"/>
                <a:gd name="connsiteY104" fmla="*/ 34858 h 2530468"/>
                <a:gd name="connsiteX105" fmla="*/ 10045698 w 16789402"/>
                <a:gd name="connsiteY105" fmla="*/ 31750 h 2530468"/>
                <a:gd name="connsiteX106" fmla="*/ 10058398 w 16789402"/>
                <a:gd name="connsiteY106" fmla="*/ 1861255 h 2530468"/>
                <a:gd name="connsiteX107" fmla="*/ 10097194 w 16789402"/>
                <a:gd name="connsiteY107" fmla="*/ 1930635 h 2530468"/>
                <a:gd name="connsiteX108" fmla="*/ 10306128 w 16789402"/>
                <a:gd name="connsiteY108" fmla="*/ 2094330 h 2530468"/>
                <a:gd name="connsiteX109" fmla="*/ 10725774 w 16789402"/>
                <a:gd name="connsiteY109" fmla="*/ 2108200 h 2530468"/>
                <a:gd name="connsiteX110" fmla="*/ 11080750 w 16789402"/>
                <a:gd name="connsiteY110" fmla="*/ 2108200 h 2530468"/>
                <a:gd name="connsiteX111" fmla="*/ 11080750 w 16789402"/>
                <a:gd name="connsiteY111" fmla="*/ 2501416 h 2530468"/>
                <a:gd name="connsiteX112" fmla="*/ 11049574 w 16789402"/>
                <a:gd name="connsiteY112" fmla="*/ 2509241 h 2530468"/>
                <a:gd name="connsiteX113" fmla="*/ 10620948 w 16789402"/>
                <a:gd name="connsiteY113" fmla="*/ 2505495 h 2530468"/>
                <a:gd name="connsiteX114" fmla="*/ 10144230 w 16789402"/>
                <a:gd name="connsiteY114" fmla="*/ 2467777 h 2530468"/>
                <a:gd name="connsiteX115" fmla="*/ 9841742 w 16789402"/>
                <a:gd name="connsiteY115" fmla="*/ 2270219 h 2530468"/>
                <a:gd name="connsiteX116" fmla="*/ 9665930 w 16789402"/>
                <a:gd name="connsiteY116" fmla="*/ 1939300 h 2530468"/>
                <a:gd name="connsiteX117" fmla="*/ 9667134 w 16789402"/>
                <a:gd name="connsiteY117" fmla="*/ 46249 h 2530468"/>
                <a:gd name="connsiteX118" fmla="*/ 9860808 w 16789402"/>
                <a:gd name="connsiteY118" fmla="*/ 34607 h 2530468"/>
                <a:gd name="connsiteX119" fmla="*/ 8661398 w 16789402"/>
                <a:gd name="connsiteY119" fmla="*/ 31750 h 2530468"/>
                <a:gd name="connsiteX120" fmla="*/ 8674098 w 16789402"/>
                <a:gd name="connsiteY120" fmla="*/ 1860550 h 2530468"/>
                <a:gd name="connsiteX121" fmla="*/ 8704546 w 16789402"/>
                <a:gd name="connsiteY121" fmla="*/ 1915420 h 2530468"/>
                <a:gd name="connsiteX122" fmla="*/ 8772688 w 16789402"/>
                <a:gd name="connsiteY122" fmla="*/ 2007985 h 2530468"/>
                <a:gd name="connsiteX123" fmla="*/ 9143998 w 16789402"/>
                <a:gd name="connsiteY123" fmla="*/ 2095106 h 2530468"/>
                <a:gd name="connsiteX124" fmla="*/ 9385298 w 16789402"/>
                <a:gd name="connsiteY124" fmla="*/ 2101850 h 2530468"/>
                <a:gd name="connsiteX125" fmla="*/ 9405006 w 16789402"/>
                <a:gd name="connsiteY125" fmla="*/ 2501251 h 2530468"/>
                <a:gd name="connsiteX126" fmla="*/ 9371956 w 16789402"/>
                <a:gd name="connsiteY126" fmla="*/ 2509546 h 2530468"/>
                <a:gd name="connsiteX127" fmla="*/ 9089052 w 16789402"/>
                <a:gd name="connsiteY127" fmla="*/ 2505232 h 2530468"/>
                <a:gd name="connsiteX128" fmla="*/ 8470898 w 16789402"/>
                <a:gd name="connsiteY128" fmla="*/ 2280505 h 2530468"/>
                <a:gd name="connsiteX129" fmla="*/ 8291562 w 16789402"/>
                <a:gd name="connsiteY129" fmla="*/ 1957083 h 2530468"/>
                <a:gd name="connsiteX130" fmla="*/ 8261786 w 16789402"/>
                <a:gd name="connsiteY130" fmla="*/ 1860550 h 2530468"/>
                <a:gd name="connsiteX131" fmla="*/ 8267918 w 16789402"/>
                <a:gd name="connsiteY131" fmla="*/ 957792 h 2530468"/>
                <a:gd name="connsiteX132" fmla="*/ 8282834 w 16789402"/>
                <a:gd name="connsiteY132" fmla="*/ 46249 h 2530468"/>
                <a:gd name="connsiteX133" fmla="*/ 8476508 w 16789402"/>
                <a:gd name="connsiteY133" fmla="*/ 34607 h 2530468"/>
                <a:gd name="connsiteX134" fmla="*/ 2413000 w 16789402"/>
                <a:gd name="connsiteY134" fmla="*/ 31750 h 2530468"/>
                <a:gd name="connsiteX135" fmla="*/ 2422878 w 16789402"/>
                <a:gd name="connsiteY135" fmla="*/ 227633 h 2530468"/>
                <a:gd name="connsiteX136" fmla="*/ 2410178 w 16789402"/>
                <a:gd name="connsiteY136" fmla="*/ 427463 h 2530468"/>
                <a:gd name="connsiteX137" fmla="*/ 1901826 w 16789402"/>
                <a:gd name="connsiteY137" fmla="*/ 437956 h 2530468"/>
                <a:gd name="connsiteX138" fmla="*/ 1416050 w 16789402"/>
                <a:gd name="connsiteY138" fmla="*/ 444500 h 2530468"/>
                <a:gd name="connsiteX139" fmla="*/ 1416050 w 16789402"/>
                <a:gd name="connsiteY139" fmla="*/ 1471841 h 2530468"/>
                <a:gd name="connsiteX140" fmla="*/ 1395962 w 16789402"/>
                <a:gd name="connsiteY140" fmla="*/ 2506891 h 2530468"/>
                <a:gd name="connsiteX141" fmla="*/ 1029738 w 16789402"/>
                <a:gd name="connsiteY141" fmla="*/ 2506891 h 2530468"/>
                <a:gd name="connsiteX142" fmla="*/ 1009650 w 16789402"/>
                <a:gd name="connsiteY142" fmla="*/ 1471989 h 2530468"/>
                <a:gd name="connsiteX143" fmla="*/ 1009650 w 16789402"/>
                <a:gd name="connsiteY143" fmla="*/ 444795 h 2530468"/>
                <a:gd name="connsiteX144" fmla="*/ 0 w 16789402"/>
                <a:gd name="connsiteY144" fmla="*/ 425450 h 2530468"/>
                <a:gd name="connsiteX145" fmla="*/ 2852 w 16789402"/>
                <a:gd name="connsiteY145" fmla="*/ 231711 h 2530468"/>
                <a:gd name="connsiteX146" fmla="*/ 5704 w 16789402"/>
                <a:gd name="connsiteY146" fmla="*/ 37972 h 2530468"/>
                <a:gd name="connsiteX147" fmla="*/ 6626114 w 16789402"/>
                <a:gd name="connsiteY147" fmla="*/ 31429 h 2530468"/>
                <a:gd name="connsiteX148" fmla="*/ 6893538 w 16789402"/>
                <a:gd name="connsiteY148" fmla="*/ 80741 h 2530468"/>
                <a:gd name="connsiteX149" fmla="*/ 7212786 w 16789402"/>
                <a:gd name="connsiteY149" fmla="*/ 559734 h 2530468"/>
                <a:gd name="connsiteX150" fmla="*/ 7386020 w 16789402"/>
                <a:gd name="connsiteY150" fmla="*/ 958850 h 2530468"/>
                <a:gd name="connsiteX151" fmla="*/ 7695946 w 16789402"/>
                <a:gd name="connsiteY151" fmla="*/ 1670050 h 2530468"/>
                <a:gd name="connsiteX152" fmla="*/ 7933268 w 16789402"/>
                <a:gd name="connsiteY152" fmla="*/ 2208357 h 2530468"/>
                <a:gd name="connsiteX153" fmla="*/ 8037046 w 16789402"/>
                <a:gd name="connsiteY153" fmla="*/ 2497088 h 2530468"/>
                <a:gd name="connsiteX154" fmla="*/ 7624156 w 16789402"/>
                <a:gd name="connsiteY154" fmla="*/ 2498387 h 2530468"/>
                <a:gd name="connsiteX155" fmla="*/ 7311314 w 16789402"/>
                <a:gd name="connsiteY155" fmla="*/ 1809750 h 2530468"/>
                <a:gd name="connsiteX156" fmla="*/ 7261442 w 16789402"/>
                <a:gd name="connsiteY156" fmla="*/ 1695450 h 2530468"/>
                <a:gd name="connsiteX157" fmla="*/ 6112602 w 16789402"/>
                <a:gd name="connsiteY157" fmla="*/ 1695450 h 2530468"/>
                <a:gd name="connsiteX158" fmla="*/ 5943502 w 16789402"/>
                <a:gd name="connsiteY158" fmla="*/ 2082800 h 2530468"/>
                <a:gd name="connsiteX159" fmla="*/ 5766426 w 16789402"/>
                <a:gd name="connsiteY159" fmla="*/ 2492375 h 2530468"/>
                <a:gd name="connsiteX160" fmla="*/ 5558924 w 16789402"/>
                <a:gd name="connsiteY160" fmla="*/ 2508055 h 2530468"/>
                <a:gd name="connsiteX161" fmla="*/ 5347622 w 16789402"/>
                <a:gd name="connsiteY161" fmla="*/ 2496388 h 2530468"/>
                <a:gd name="connsiteX162" fmla="*/ 5626386 w 16789402"/>
                <a:gd name="connsiteY162" fmla="*/ 1784350 h 2530468"/>
                <a:gd name="connsiteX163" fmla="*/ 6334814 w 16789402"/>
                <a:gd name="connsiteY163" fmla="*/ 209661 h 2530468"/>
                <a:gd name="connsiteX164" fmla="*/ 6553200 w 16789402"/>
                <a:gd name="connsiteY164" fmla="*/ 42425 h 2530468"/>
                <a:gd name="connsiteX165" fmla="*/ 6626114 w 16789402"/>
                <a:gd name="connsiteY165" fmla="*/ 31429 h 2530468"/>
                <a:gd name="connsiteX166" fmla="*/ 14295088 w 16789402"/>
                <a:gd name="connsiteY166" fmla="*/ 31417 h 2530468"/>
                <a:gd name="connsiteX167" fmla="*/ 14464160 w 16789402"/>
                <a:gd name="connsiteY167" fmla="*/ 45150 h 2530468"/>
                <a:gd name="connsiteX168" fmla="*/ 14903602 w 16789402"/>
                <a:gd name="connsiteY168" fmla="*/ 447248 h 2530468"/>
                <a:gd name="connsiteX169" fmla="*/ 14919594 w 16789402"/>
                <a:gd name="connsiteY169" fmla="*/ 1196548 h 2530468"/>
                <a:gd name="connsiteX170" fmla="*/ 14886010 w 16789402"/>
                <a:gd name="connsiteY170" fmla="*/ 1949030 h 2530468"/>
                <a:gd name="connsiteX171" fmla="*/ 14638878 w 16789402"/>
                <a:gd name="connsiteY171" fmla="*/ 2334564 h 2530468"/>
                <a:gd name="connsiteX172" fmla="*/ 14404014 w 16789402"/>
                <a:gd name="connsiteY172" fmla="*/ 2527299 h 2530468"/>
                <a:gd name="connsiteX173" fmla="*/ 14249602 w 16789402"/>
                <a:gd name="connsiteY173" fmla="*/ 2323773 h 2530468"/>
                <a:gd name="connsiteX174" fmla="*/ 14355018 w 16789402"/>
                <a:gd name="connsiteY174" fmla="*/ 2236974 h 2530468"/>
                <a:gd name="connsiteX175" fmla="*/ 14619460 w 16789402"/>
                <a:gd name="connsiteY175" fmla="*/ 1847849 h 2530468"/>
                <a:gd name="connsiteX176" fmla="*/ 14641040 w 16789402"/>
                <a:gd name="connsiteY176" fmla="*/ 1536699 h 2530468"/>
                <a:gd name="connsiteX177" fmla="*/ 14514358 w 16789402"/>
                <a:gd name="connsiteY177" fmla="*/ 1625599 h 2530468"/>
                <a:gd name="connsiteX178" fmla="*/ 14377018 w 16789402"/>
                <a:gd name="connsiteY178" fmla="*/ 1714499 h 2530468"/>
                <a:gd name="connsiteX179" fmla="*/ 14211382 w 16789402"/>
                <a:gd name="connsiteY179" fmla="*/ 1510168 h 2530468"/>
                <a:gd name="connsiteX180" fmla="*/ 14524474 w 16789402"/>
                <a:gd name="connsiteY180" fmla="*/ 1271672 h 2530468"/>
                <a:gd name="connsiteX181" fmla="*/ 14650186 w 16789402"/>
                <a:gd name="connsiteY181" fmla="*/ 1190794 h 2530468"/>
                <a:gd name="connsiteX182" fmla="*/ 14630398 w 16789402"/>
                <a:gd name="connsiteY182" fmla="*/ 862638 h 2530468"/>
                <a:gd name="connsiteX183" fmla="*/ 14506514 w 16789402"/>
                <a:gd name="connsiteY183" fmla="*/ 964718 h 2530468"/>
                <a:gd name="connsiteX184" fmla="*/ 14366814 w 16789402"/>
                <a:gd name="connsiteY184" fmla="*/ 1060030 h 2530468"/>
                <a:gd name="connsiteX185" fmla="*/ 14223698 w 16789402"/>
                <a:gd name="connsiteY185" fmla="*/ 851384 h 2530468"/>
                <a:gd name="connsiteX186" fmla="*/ 14434876 w 16789402"/>
                <a:gd name="connsiteY186" fmla="*/ 690002 h 2530468"/>
                <a:gd name="connsiteX187" fmla="*/ 14643688 w 16789402"/>
                <a:gd name="connsiteY187" fmla="*/ 532446 h 2530468"/>
                <a:gd name="connsiteX188" fmla="*/ 14577540 w 16789402"/>
                <a:gd name="connsiteY188" fmla="*/ 401454 h 2530468"/>
                <a:gd name="connsiteX189" fmla="*/ 14322294 w 16789402"/>
                <a:gd name="connsiteY189" fmla="*/ 317499 h 2530468"/>
                <a:gd name="connsiteX190" fmla="*/ 14182088 w 16789402"/>
                <a:gd name="connsiteY190" fmla="*/ 302259 h 2530468"/>
                <a:gd name="connsiteX191" fmla="*/ 14175314 w 16789402"/>
                <a:gd name="connsiteY191" fmla="*/ 46566 h 2530468"/>
                <a:gd name="connsiteX192" fmla="*/ 14295088 w 16789402"/>
                <a:gd name="connsiteY192" fmla="*/ 31417 h 2530468"/>
                <a:gd name="connsiteX193" fmla="*/ 15347950 w 16789402"/>
                <a:gd name="connsiteY193" fmla="*/ 0 h 2530468"/>
                <a:gd name="connsiteX194" fmla="*/ 15614650 w 16789402"/>
                <a:gd name="connsiteY194" fmla="*/ 0 h 2530468"/>
                <a:gd name="connsiteX195" fmla="*/ 15614650 w 16789402"/>
                <a:gd name="connsiteY195" fmla="*/ 203200 h 2530468"/>
                <a:gd name="connsiteX196" fmla="*/ 16262350 w 16789402"/>
                <a:gd name="connsiteY196" fmla="*/ 203200 h 2530468"/>
                <a:gd name="connsiteX197" fmla="*/ 16262350 w 16789402"/>
                <a:gd name="connsiteY197" fmla="*/ 0 h 2530468"/>
                <a:gd name="connsiteX198" fmla="*/ 16529050 w 16789402"/>
                <a:gd name="connsiteY198" fmla="*/ 0 h 2530468"/>
                <a:gd name="connsiteX199" fmla="*/ 16529050 w 16789402"/>
                <a:gd name="connsiteY199" fmla="*/ 202341 h 2530468"/>
                <a:gd name="connsiteX200" fmla="*/ 16789402 w 16789402"/>
                <a:gd name="connsiteY200" fmla="*/ 196850 h 2530468"/>
                <a:gd name="connsiteX201" fmla="*/ 16789402 w 16789402"/>
                <a:gd name="connsiteY201" fmla="*/ 450850 h 2530468"/>
                <a:gd name="connsiteX202" fmla="*/ 16529050 w 16789402"/>
                <a:gd name="connsiteY202" fmla="*/ 470759 h 2530468"/>
                <a:gd name="connsiteX203" fmla="*/ 16529050 w 16789402"/>
                <a:gd name="connsiteY203" fmla="*/ 698500 h 2530468"/>
                <a:gd name="connsiteX204" fmla="*/ 16262350 w 16789402"/>
                <a:gd name="connsiteY204" fmla="*/ 698500 h 2530468"/>
                <a:gd name="connsiteX205" fmla="*/ 16262350 w 16789402"/>
                <a:gd name="connsiteY205" fmla="*/ 469900 h 2530468"/>
                <a:gd name="connsiteX206" fmla="*/ 15614650 w 16789402"/>
                <a:gd name="connsiteY206" fmla="*/ 469900 h 2530468"/>
                <a:gd name="connsiteX207" fmla="*/ 15614650 w 16789402"/>
                <a:gd name="connsiteY207" fmla="*/ 698500 h 2530468"/>
                <a:gd name="connsiteX208" fmla="*/ 15347950 w 16789402"/>
                <a:gd name="connsiteY208" fmla="*/ 698500 h 2530468"/>
                <a:gd name="connsiteX209" fmla="*/ 15347950 w 16789402"/>
                <a:gd name="connsiteY209" fmla="*/ 470759 h 2530468"/>
                <a:gd name="connsiteX210" fmla="*/ 15062200 w 16789402"/>
                <a:gd name="connsiteY210" fmla="*/ 450850 h 2530468"/>
                <a:gd name="connsiteX211" fmla="*/ 15062200 w 16789402"/>
                <a:gd name="connsiteY211" fmla="*/ 196850 h 2530468"/>
                <a:gd name="connsiteX212" fmla="*/ 15347950 w 16789402"/>
                <a:gd name="connsiteY212" fmla="*/ 202341 h 2530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</a:cxnLst>
              <a:rect l="l" t="t" r="r" b="b"/>
              <a:pathLst>
                <a:path w="16789402" h="2530468">
                  <a:moveTo>
                    <a:pt x="16071250" y="1803400"/>
                  </a:moveTo>
                  <a:lnTo>
                    <a:pt x="16068378" y="2016125"/>
                  </a:lnTo>
                  <a:lnTo>
                    <a:pt x="16065498" y="2228850"/>
                  </a:lnTo>
                  <a:lnTo>
                    <a:pt x="16224250" y="2228054"/>
                  </a:lnTo>
                  <a:cubicBezTo>
                    <a:pt x="16488722" y="2226727"/>
                    <a:pt x="16513430" y="2204203"/>
                    <a:pt x="16533378" y="1946275"/>
                  </a:cubicBezTo>
                  <a:lnTo>
                    <a:pt x="16544426" y="1803400"/>
                  </a:lnTo>
                  <a:close/>
                  <a:moveTo>
                    <a:pt x="15347950" y="1803400"/>
                  </a:moveTo>
                  <a:lnTo>
                    <a:pt x="15347950" y="1953922"/>
                  </a:lnTo>
                  <a:cubicBezTo>
                    <a:pt x="15347950" y="2089056"/>
                    <a:pt x="15350874" y="2108785"/>
                    <a:pt x="15376568" y="2146910"/>
                  </a:cubicBezTo>
                  <a:cubicBezTo>
                    <a:pt x="15428116" y="2223401"/>
                    <a:pt x="15473666" y="2239931"/>
                    <a:pt x="15648994" y="2245768"/>
                  </a:cubicBezTo>
                  <a:lnTo>
                    <a:pt x="15805150" y="2250966"/>
                  </a:lnTo>
                  <a:lnTo>
                    <a:pt x="15805150" y="1803400"/>
                  </a:lnTo>
                  <a:close/>
                  <a:moveTo>
                    <a:pt x="16522698" y="1085850"/>
                  </a:moveTo>
                  <a:lnTo>
                    <a:pt x="16306026" y="1088742"/>
                  </a:lnTo>
                  <a:cubicBezTo>
                    <a:pt x="16186854" y="1090332"/>
                    <a:pt x="16085410" y="1095571"/>
                    <a:pt x="16080602" y="1100383"/>
                  </a:cubicBezTo>
                  <a:cubicBezTo>
                    <a:pt x="16075786" y="1105196"/>
                    <a:pt x="16071850" y="1202478"/>
                    <a:pt x="16071850" y="1316567"/>
                  </a:cubicBezTo>
                  <a:lnTo>
                    <a:pt x="16071850" y="1524000"/>
                  </a:lnTo>
                  <a:lnTo>
                    <a:pt x="16542362" y="1524000"/>
                  </a:lnTo>
                  <a:close/>
                  <a:moveTo>
                    <a:pt x="15786098" y="1085850"/>
                  </a:moveTo>
                  <a:lnTo>
                    <a:pt x="15347950" y="1091614"/>
                  </a:lnTo>
                  <a:lnTo>
                    <a:pt x="15347950" y="1524000"/>
                  </a:lnTo>
                  <a:lnTo>
                    <a:pt x="15805762" y="1524000"/>
                  </a:lnTo>
                  <a:close/>
                  <a:moveTo>
                    <a:pt x="16789402" y="819150"/>
                  </a:moveTo>
                  <a:lnTo>
                    <a:pt x="16789402" y="2152650"/>
                  </a:lnTo>
                  <a:lnTo>
                    <a:pt x="16759270" y="2233295"/>
                  </a:lnTo>
                  <a:cubicBezTo>
                    <a:pt x="16707238" y="2372560"/>
                    <a:pt x="16579810" y="2473636"/>
                    <a:pt x="16418726" y="2503414"/>
                  </a:cubicBezTo>
                  <a:cubicBezTo>
                    <a:pt x="16373058" y="2511856"/>
                    <a:pt x="16188694" y="2512719"/>
                    <a:pt x="15883434" y="2505920"/>
                  </a:cubicBezTo>
                  <a:lnTo>
                    <a:pt x="15417800" y="2495550"/>
                  </a:lnTo>
                  <a:lnTo>
                    <a:pt x="15335250" y="2456267"/>
                  </a:lnTo>
                  <a:cubicBezTo>
                    <a:pt x="15198854" y="2391359"/>
                    <a:pt x="15126946" y="2303097"/>
                    <a:pt x="15075394" y="2137301"/>
                  </a:cubicBezTo>
                  <a:cubicBezTo>
                    <a:pt x="15059352" y="2085718"/>
                    <a:pt x="15057390" y="1982474"/>
                    <a:pt x="15062510" y="1459442"/>
                  </a:cubicBezTo>
                  <a:cubicBezTo>
                    <a:pt x="15065832" y="1120087"/>
                    <a:pt x="15072398" y="838584"/>
                    <a:pt x="15077106" y="833879"/>
                  </a:cubicBezTo>
                  <a:cubicBezTo>
                    <a:pt x="15081810" y="829174"/>
                    <a:pt x="15469002" y="823935"/>
                    <a:pt x="15937530" y="822237"/>
                  </a:cubicBezTo>
                  <a:close/>
                  <a:moveTo>
                    <a:pt x="6694270" y="440509"/>
                  </a:moveTo>
                  <a:cubicBezTo>
                    <a:pt x="6683602" y="441806"/>
                    <a:pt x="6664060" y="458951"/>
                    <a:pt x="6650842" y="478609"/>
                  </a:cubicBezTo>
                  <a:cubicBezTo>
                    <a:pt x="6625970" y="515600"/>
                    <a:pt x="6569908" y="639491"/>
                    <a:pt x="6396166" y="1041400"/>
                  </a:cubicBezTo>
                  <a:lnTo>
                    <a:pt x="6294602" y="1276350"/>
                  </a:lnTo>
                  <a:lnTo>
                    <a:pt x="7077978" y="1276350"/>
                  </a:lnTo>
                  <a:lnTo>
                    <a:pt x="7048026" y="1206500"/>
                  </a:lnTo>
                  <a:cubicBezTo>
                    <a:pt x="6808508" y="647950"/>
                    <a:pt x="6711726" y="438386"/>
                    <a:pt x="6694270" y="440509"/>
                  </a:cubicBezTo>
                  <a:close/>
                  <a:moveTo>
                    <a:pt x="2975382" y="31874"/>
                  </a:moveTo>
                  <a:cubicBezTo>
                    <a:pt x="3019264" y="35298"/>
                    <a:pt x="3075546" y="46616"/>
                    <a:pt x="3100458" y="57024"/>
                  </a:cubicBezTo>
                  <a:cubicBezTo>
                    <a:pt x="3125366" y="67432"/>
                    <a:pt x="3225696" y="140298"/>
                    <a:pt x="3323410" y="218949"/>
                  </a:cubicBezTo>
                  <a:cubicBezTo>
                    <a:pt x="3624478" y="461280"/>
                    <a:pt x="3673738" y="487709"/>
                    <a:pt x="3867660" y="510949"/>
                  </a:cubicBezTo>
                  <a:cubicBezTo>
                    <a:pt x="4079256" y="536308"/>
                    <a:pt x="4167328" y="496645"/>
                    <a:pt x="4459848" y="244259"/>
                  </a:cubicBezTo>
                  <a:cubicBezTo>
                    <a:pt x="4690090" y="45606"/>
                    <a:pt x="4704114" y="38100"/>
                    <a:pt x="4845050" y="38100"/>
                  </a:cubicBezTo>
                  <a:cubicBezTo>
                    <a:pt x="4943922" y="38100"/>
                    <a:pt x="4979786" y="49883"/>
                    <a:pt x="5040540" y="102331"/>
                  </a:cubicBezTo>
                  <a:cubicBezTo>
                    <a:pt x="5141588" y="189565"/>
                    <a:pt x="5136098" y="121366"/>
                    <a:pt x="5143376" y="1379766"/>
                  </a:cubicBezTo>
                  <a:cubicBezTo>
                    <a:pt x="5149234" y="2392605"/>
                    <a:pt x="5147938" y="2499916"/>
                    <a:pt x="5129762" y="2506891"/>
                  </a:cubicBezTo>
                  <a:cubicBezTo>
                    <a:pt x="5111050" y="2514071"/>
                    <a:pt x="4773922" y="2505962"/>
                    <a:pt x="4753054" y="2497830"/>
                  </a:cubicBezTo>
                  <a:cubicBezTo>
                    <a:pt x="4747860" y="2495806"/>
                    <a:pt x="4739288" y="2055094"/>
                    <a:pt x="4734006" y="1518470"/>
                  </a:cubicBezTo>
                  <a:lnTo>
                    <a:pt x="4724400" y="542790"/>
                  </a:lnTo>
                  <a:lnTo>
                    <a:pt x="4591046" y="649220"/>
                  </a:lnTo>
                  <a:cubicBezTo>
                    <a:pt x="4382296" y="815824"/>
                    <a:pt x="4308360" y="858664"/>
                    <a:pt x="4184078" y="885028"/>
                  </a:cubicBezTo>
                  <a:cubicBezTo>
                    <a:pt x="4033530" y="916964"/>
                    <a:pt x="3751942" y="916520"/>
                    <a:pt x="3638550" y="884168"/>
                  </a:cubicBezTo>
                  <a:cubicBezTo>
                    <a:pt x="3490446" y="841913"/>
                    <a:pt x="3367374" y="776304"/>
                    <a:pt x="3228066" y="665338"/>
                  </a:cubicBezTo>
                  <a:cubicBezTo>
                    <a:pt x="3154504" y="606742"/>
                    <a:pt x="3091074" y="558800"/>
                    <a:pt x="3087112" y="558800"/>
                  </a:cubicBezTo>
                  <a:cubicBezTo>
                    <a:pt x="3083150" y="558800"/>
                    <a:pt x="3075586" y="994569"/>
                    <a:pt x="3070304" y="1527175"/>
                  </a:cubicBezTo>
                  <a:lnTo>
                    <a:pt x="3060700" y="2495550"/>
                  </a:lnTo>
                  <a:lnTo>
                    <a:pt x="2884632" y="2505433"/>
                  </a:lnTo>
                  <a:cubicBezTo>
                    <a:pt x="2757550" y="2512565"/>
                    <a:pt x="2703666" y="2511249"/>
                    <a:pt x="2690958" y="2500702"/>
                  </a:cubicBezTo>
                  <a:cubicBezTo>
                    <a:pt x="2664940" y="2479110"/>
                    <a:pt x="2664760" y="337379"/>
                    <a:pt x="2690768" y="250960"/>
                  </a:cubicBezTo>
                  <a:cubicBezTo>
                    <a:pt x="2713582" y="175159"/>
                    <a:pt x="2767286" y="106241"/>
                    <a:pt x="2838294" y="61640"/>
                  </a:cubicBezTo>
                  <a:cubicBezTo>
                    <a:pt x="2889626" y="29401"/>
                    <a:pt x="2903918" y="26297"/>
                    <a:pt x="2975382" y="31874"/>
                  </a:cubicBezTo>
                  <a:close/>
                  <a:moveTo>
                    <a:pt x="13843000" y="31750"/>
                  </a:moveTo>
                  <a:lnTo>
                    <a:pt x="13853010" y="164050"/>
                  </a:lnTo>
                  <a:cubicBezTo>
                    <a:pt x="13862210" y="285627"/>
                    <a:pt x="13861180" y="296677"/>
                    <a:pt x="13840310" y="300381"/>
                  </a:cubicBezTo>
                  <a:cubicBezTo>
                    <a:pt x="13827820" y="302598"/>
                    <a:pt x="13599002" y="307356"/>
                    <a:pt x="13331826" y="310956"/>
                  </a:cubicBezTo>
                  <a:lnTo>
                    <a:pt x="12846050" y="317500"/>
                  </a:lnTo>
                  <a:lnTo>
                    <a:pt x="12846050" y="927100"/>
                  </a:lnTo>
                  <a:lnTo>
                    <a:pt x="13388974" y="920944"/>
                  </a:lnTo>
                  <a:cubicBezTo>
                    <a:pt x="13825690" y="915993"/>
                    <a:pt x="13936342" y="918062"/>
                    <a:pt x="13954610" y="931519"/>
                  </a:cubicBezTo>
                  <a:cubicBezTo>
                    <a:pt x="13974954" y="946505"/>
                    <a:pt x="13976278" y="960715"/>
                    <a:pt x="13967310" y="1067850"/>
                  </a:cubicBezTo>
                  <a:lnTo>
                    <a:pt x="13957300" y="1187450"/>
                  </a:lnTo>
                  <a:lnTo>
                    <a:pt x="13427074" y="1197113"/>
                  </a:lnTo>
                  <a:cubicBezTo>
                    <a:pt x="12998670" y="1204920"/>
                    <a:pt x="12896850" y="1210026"/>
                    <a:pt x="12896850" y="1223700"/>
                  </a:cubicBezTo>
                  <a:cubicBezTo>
                    <a:pt x="12896850" y="1260984"/>
                    <a:pt x="12934764" y="1370381"/>
                    <a:pt x="12978842" y="1460278"/>
                  </a:cubicBezTo>
                  <a:cubicBezTo>
                    <a:pt x="13166718" y="1843444"/>
                    <a:pt x="13463614" y="2101417"/>
                    <a:pt x="13883630" y="2246449"/>
                  </a:cubicBezTo>
                  <a:cubicBezTo>
                    <a:pt x="13926930" y="2261401"/>
                    <a:pt x="13965690" y="2279027"/>
                    <a:pt x="13969764" y="2285618"/>
                  </a:cubicBezTo>
                  <a:cubicBezTo>
                    <a:pt x="13973838" y="2292210"/>
                    <a:pt x="13962214" y="2342141"/>
                    <a:pt x="13943930" y="2396576"/>
                  </a:cubicBezTo>
                  <a:cubicBezTo>
                    <a:pt x="13925648" y="2451012"/>
                    <a:pt x="13907962" y="2505137"/>
                    <a:pt x="13904626" y="2516855"/>
                  </a:cubicBezTo>
                  <a:cubicBezTo>
                    <a:pt x="13898006" y="2540123"/>
                    <a:pt x="13869268" y="2532492"/>
                    <a:pt x="13671550" y="2454965"/>
                  </a:cubicBezTo>
                  <a:cubicBezTo>
                    <a:pt x="13272550" y="2298514"/>
                    <a:pt x="12930406" y="1984116"/>
                    <a:pt x="12751530" y="1609559"/>
                  </a:cubicBezTo>
                  <a:lnTo>
                    <a:pt x="12704446" y="1510967"/>
                  </a:lnTo>
                  <a:lnTo>
                    <a:pt x="12642394" y="1632849"/>
                  </a:lnTo>
                  <a:cubicBezTo>
                    <a:pt x="12555630" y="1803264"/>
                    <a:pt x="12452062" y="1941699"/>
                    <a:pt x="12325606" y="2056289"/>
                  </a:cubicBezTo>
                  <a:cubicBezTo>
                    <a:pt x="12122154" y="2240652"/>
                    <a:pt x="11938582" y="2362001"/>
                    <a:pt x="11741150" y="2442641"/>
                  </a:cubicBezTo>
                  <a:cubicBezTo>
                    <a:pt x="11681778" y="2466892"/>
                    <a:pt x="11606910" y="2498156"/>
                    <a:pt x="11574778" y="2512117"/>
                  </a:cubicBezTo>
                  <a:cubicBezTo>
                    <a:pt x="11542646" y="2526078"/>
                    <a:pt x="11510258" y="2533734"/>
                    <a:pt x="11502810" y="2529129"/>
                  </a:cubicBezTo>
                  <a:cubicBezTo>
                    <a:pt x="11490046" y="2521241"/>
                    <a:pt x="11436350" y="2333273"/>
                    <a:pt x="11436350" y="2296484"/>
                  </a:cubicBezTo>
                  <a:cubicBezTo>
                    <a:pt x="11436350" y="2286229"/>
                    <a:pt x="11487402" y="2262169"/>
                    <a:pt x="11564630" y="2236026"/>
                  </a:cubicBezTo>
                  <a:cubicBezTo>
                    <a:pt x="11870250" y="2132571"/>
                    <a:pt x="12278530" y="1774272"/>
                    <a:pt x="12390980" y="1510837"/>
                  </a:cubicBezTo>
                  <a:cubicBezTo>
                    <a:pt x="12416214" y="1451719"/>
                    <a:pt x="12454634" y="1364433"/>
                    <a:pt x="12476356" y="1316868"/>
                  </a:cubicBezTo>
                  <a:cubicBezTo>
                    <a:pt x="12498078" y="1269303"/>
                    <a:pt x="12515850" y="1225073"/>
                    <a:pt x="12515850" y="1218579"/>
                  </a:cubicBezTo>
                  <a:cubicBezTo>
                    <a:pt x="12515850" y="1211635"/>
                    <a:pt x="12289660" y="1202794"/>
                    <a:pt x="11966574" y="1197111"/>
                  </a:cubicBezTo>
                  <a:lnTo>
                    <a:pt x="11417300" y="1187450"/>
                  </a:lnTo>
                  <a:lnTo>
                    <a:pt x="11419982" y="1075046"/>
                  </a:lnTo>
                  <a:cubicBezTo>
                    <a:pt x="11421476" y="1012417"/>
                    <a:pt x="11429194" y="954772"/>
                    <a:pt x="11437410" y="944871"/>
                  </a:cubicBezTo>
                  <a:cubicBezTo>
                    <a:pt x="11449640" y="930137"/>
                    <a:pt x="11547394" y="927100"/>
                    <a:pt x="12009406" y="927100"/>
                  </a:cubicBezTo>
                  <a:lnTo>
                    <a:pt x="12566650" y="927100"/>
                  </a:lnTo>
                  <a:lnTo>
                    <a:pt x="12566650" y="317500"/>
                  </a:lnTo>
                  <a:lnTo>
                    <a:pt x="12072258" y="317500"/>
                  </a:lnTo>
                  <a:cubicBezTo>
                    <a:pt x="11639742" y="317500"/>
                    <a:pt x="11575366" y="315002"/>
                    <a:pt x="11557906" y="297543"/>
                  </a:cubicBezTo>
                  <a:cubicBezTo>
                    <a:pt x="11532938" y="272573"/>
                    <a:pt x="11529220" y="77310"/>
                    <a:pt x="11553258" y="53273"/>
                  </a:cubicBezTo>
                  <a:cubicBezTo>
                    <a:pt x="11564926" y="41605"/>
                    <a:pt x="11838938" y="37227"/>
                    <a:pt x="12705782" y="34858"/>
                  </a:cubicBezTo>
                  <a:close/>
                  <a:moveTo>
                    <a:pt x="10045698" y="31750"/>
                  </a:moveTo>
                  <a:lnTo>
                    <a:pt x="10058398" y="1861255"/>
                  </a:lnTo>
                  <a:lnTo>
                    <a:pt x="10097194" y="1930635"/>
                  </a:lnTo>
                  <a:cubicBezTo>
                    <a:pt x="10145274" y="2016626"/>
                    <a:pt x="10221208" y="2076118"/>
                    <a:pt x="10306128" y="2094330"/>
                  </a:cubicBezTo>
                  <a:cubicBezTo>
                    <a:pt x="10344142" y="2102483"/>
                    <a:pt x="10517114" y="2108200"/>
                    <a:pt x="10725774" y="2108200"/>
                  </a:cubicBezTo>
                  <a:lnTo>
                    <a:pt x="11080750" y="2108200"/>
                  </a:lnTo>
                  <a:lnTo>
                    <a:pt x="11080750" y="2501416"/>
                  </a:lnTo>
                  <a:lnTo>
                    <a:pt x="11049574" y="2509241"/>
                  </a:lnTo>
                  <a:cubicBezTo>
                    <a:pt x="11032426" y="2513545"/>
                    <a:pt x="10839544" y="2511859"/>
                    <a:pt x="10620948" y="2505495"/>
                  </a:cubicBezTo>
                  <a:cubicBezTo>
                    <a:pt x="10273722" y="2495386"/>
                    <a:pt x="10213482" y="2490620"/>
                    <a:pt x="10144230" y="2467777"/>
                  </a:cubicBezTo>
                  <a:cubicBezTo>
                    <a:pt x="10037514" y="2432576"/>
                    <a:pt x="9924148" y="2358535"/>
                    <a:pt x="9841742" y="2270219"/>
                  </a:cubicBezTo>
                  <a:cubicBezTo>
                    <a:pt x="9761090" y="2183779"/>
                    <a:pt x="9676546" y="2024652"/>
                    <a:pt x="9665930" y="1939300"/>
                  </a:cubicBezTo>
                  <a:cubicBezTo>
                    <a:pt x="9655278" y="1853653"/>
                    <a:pt x="9656418" y="56964"/>
                    <a:pt x="9667134" y="46249"/>
                  </a:cubicBezTo>
                  <a:cubicBezTo>
                    <a:pt x="9671964" y="41418"/>
                    <a:pt x="9759118" y="36179"/>
                    <a:pt x="9860808" y="34607"/>
                  </a:cubicBezTo>
                  <a:close/>
                  <a:moveTo>
                    <a:pt x="8661398" y="31750"/>
                  </a:moveTo>
                  <a:lnTo>
                    <a:pt x="8674098" y="1860550"/>
                  </a:lnTo>
                  <a:lnTo>
                    <a:pt x="8704546" y="1915420"/>
                  </a:lnTo>
                  <a:cubicBezTo>
                    <a:pt x="8721290" y="1945598"/>
                    <a:pt x="8751954" y="1987253"/>
                    <a:pt x="8772688" y="2007985"/>
                  </a:cubicBezTo>
                  <a:cubicBezTo>
                    <a:pt x="8843838" y="2079136"/>
                    <a:pt x="8880518" y="2087742"/>
                    <a:pt x="9143998" y="2095106"/>
                  </a:cubicBezTo>
                  <a:lnTo>
                    <a:pt x="9385298" y="2101850"/>
                  </a:lnTo>
                  <a:lnTo>
                    <a:pt x="9405006" y="2501251"/>
                  </a:lnTo>
                  <a:lnTo>
                    <a:pt x="9371956" y="2509546"/>
                  </a:lnTo>
                  <a:cubicBezTo>
                    <a:pt x="9353778" y="2514109"/>
                    <a:pt x="9226470" y="2512167"/>
                    <a:pt x="9089052" y="2505232"/>
                  </a:cubicBezTo>
                  <a:cubicBezTo>
                    <a:pt x="8740412" y="2487637"/>
                    <a:pt x="8638082" y="2450435"/>
                    <a:pt x="8470898" y="2280505"/>
                  </a:cubicBezTo>
                  <a:cubicBezTo>
                    <a:pt x="8387442" y="2195678"/>
                    <a:pt x="8337234" y="2105131"/>
                    <a:pt x="8291562" y="1957083"/>
                  </a:cubicBezTo>
                  <a:lnTo>
                    <a:pt x="8261786" y="1860550"/>
                  </a:lnTo>
                  <a:lnTo>
                    <a:pt x="8267918" y="957792"/>
                  </a:lnTo>
                  <a:cubicBezTo>
                    <a:pt x="8271290" y="461275"/>
                    <a:pt x="8278002" y="51080"/>
                    <a:pt x="8282834" y="46249"/>
                  </a:cubicBezTo>
                  <a:cubicBezTo>
                    <a:pt x="8287664" y="41418"/>
                    <a:pt x="8374818" y="36179"/>
                    <a:pt x="8476508" y="34607"/>
                  </a:cubicBezTo>
                  <a:close/>
                  <a:moveTo>
                    <a:pt x="2413000" y="31750"/>
                  </a:moveTo>
                  <a:lnTo>
                    <a:pt x="2422878" y="227633"/>
                  </a:lnTo>
                  <a:cubicBezTo>
                    <a:pt x="2432062" y="409805"/>
                    <a:pt x="2431174" y="423792"/>
                    <a:pt x="2410178" y="427463"/>
                  </a:cubicBezTo>
                  <a:cubicBezTo>
                    <a:pt x="2397760" y="429635"/>
                    <a:pt x="2169002" y="434356"/>
                    <a:pt x="1901826" y="437956"/>
                  </a:cubicBezTo>
                  <a:lnTo>
                    <a:pt x="1416050" y="444500"/>
                  </a:lnTo>
                  <a:lnTo>
                    <a:pt x="1416050" y="1471841"/>
                  </a:lnTo>
                  <a:cubicBezTo>
                    <a:pt x="1416050" y="2396926"/>
                    <a:pt x="1414050" y="2499950"/>
                    <a:pt x="1395962" y="2506891"/>
                  </a:cubicBezTo>
                  <a:cubicBezTo>
                    <a:pt x="1369802" y="2516929"/>
                    <a:pt x="1055898" y="2516929"/>
                    <a:pt x="1029738" y="2506891"/>
                  </a:cubicBezTo>
                  <a:cubicBezTo>
                    <a:pt x="1011650" y="2499950"/>
                    <a:pt x="1009650" y="2396940"/>
                    <a:pt x="1009650" y="1471989"/>
                  </a:cubicBezTo>
                  <a:lnTo>
                    <a:pt x="1009650" y="444795"/>
                  </a:lnTo>
                  <a:lnTo>
                    <a:pt x="0" y="425450"/>
                  </a:lnTo>
                  <a:lnTo>
                    <a:pt x="2852" y="231711"/>
                  </a:lnTo>
                  <a:lnTo>
                    <a:pt x="5704" y="37972"/>
                  </a:lnTo>
                  <a:close/>
                  <a:moveTo>
                    <a:pt x="6626114" y="31429"/>
                  </a:moveTo>
                  <a:cubicBezTo>
                    <a:pt x="6711418" y="28230"/>
                    <a:pt x="6825560" y="47482"/>
                    <a:pt x="6893538" y="80741"/>
                  </a:cubicBezTo>
                  <a:cubicBezTo>
                    <a:pt x="7020222" y="142721"/>
                    <a:pt x="7057458" y="198592"/>
                    <a:pt x="7212786" y="559734"/>
                  </a:cubicBezTo>
                  <a:cubicBezTo>
                    <a:pt x="7289172" y="737338"/>
                    <a:pt x="7367128" y="916940"/>
                    <a:pt x="7386020" y="958850"/>
                  </a:cubicBezTo>
                  <a:cubicBezTo>
                    <a:pt x="7418970" y="1031945"/>
                    <a:pt x="7449400" y="1101774"/>
                    <a:pt x="7695946" y="1670050"/>
                  </a:cubicBezTo>
                  <a:cubicBezTo>
                    <a:pt x="7756554" y="1809750"/>
                    <a:pt x="7863350" y="2051988"/>
                    <a:pt x="7933268" y="2208357"/>
                  </a:cubicBezTo>
                  <a:cubicBezTo>
                    <a:pt x="8044092" y="2456208"/>
                    <a:pt x="8057400" y="2493232"/>
                    <a:pt x="8037046" y="2497088"/>
                  </a:cubicBezTo>
                  <a:cubicBezTo>
                    <a:pt x="8010778" y="2502065"/>
                    <a:pt x="7637428" y="2503240"/>
                    <a:pt x="7624156" y="2498387"/>
                  </a:cubicBezTo>
                  <a:cubicBezTo>
                    <a:pt x="7616690" y="2495658"/>
                    <a:pt x="7462438" y="2156116"/>
                    <a:pt x="7311314" y="1809750"/>
                  </a:cubicBezTo>
                  <a:lnTo>
                    <a:pt x="7261442" y="1695450"/>
                  </a:lnTo>
                  <a:lnTo>
                    <a:pt x="6112602" y="1695450"/>
                  </a:lnTo>
                  <a:lnTo>
                    <a:pt x="5943502" y="2082800"/>
                  </a:lnTo>
                  <a:cubicBezTo>
                    <a:pt x="5850500" y="2295842"/>
                    <a:pt x="5770816" y="2480151"/>
                    <a:pt x="5766426" y="2492375"/>
                  </a:cubicBezTo>
                  <a:cubicBezTo>
                    <a:pt x="5759150" y="2512648"/>
                    <a:pt x="5740924" y="2514025"/>
                    <a:pt x="5558924" y="2508055"/>
                  </a:cubicBezTo>
                  <a:cubicBezTo>
                    <a:pt x="5449186" y="2504456"/>
                    <a:pt x="5354098" y="2499206"/>
                    <a:pt x="5347622" y="2496388"/>
                  </a:cubicBezTo>
                  <a:cubicBezTo>
                    <a:pt x="5332410" y="2489772"/>
                    <a:pt x="5445434" y="2201078"/>
                    <a:pt x="5626386" y="1784350"/>
                  </a:cubicBezTo>
                  <a:cubicBezTo>
                    <a:pt x="6149886" y="578749"/>
                    <a:pt x="6223926" y="414175"/>
                    <a:pt x="6334814" y="209661"/>
                  </a:cubicBezTo>
                  <a:cubicBezTo>
                    <a:pt x="6378594" y="128915"/>
                    <a:pt x="6444636" y="78341"/>
                    <a:pt x="6553200" y="42425"/>
                  </a:cubicBezTo>
                  <a:cubicBezTo>
                    <a:pt x="6572448" y="36057"/>
                    <a:pt x="6597680" y="32496"/>
                    <a:pt x="6626114" y="31429"/>
                  </a:cubicBezTo>
                  <a:close/>
                  <a:moveTo>
                    <a:pt x="14295088" y="31417"/>
                  </a:moveTo>
                  <a:cubicBezTo>
                    <a:pt x="14354206" y="31127"/>
                    <a:pt x="14421538" y="35651"/>
                    <a:pt x="14464160" y="45150"/>
                  </a:cubicBezTo>
                  <a:cubicBezTo>
                    <a:pt x="14693022" y="96157"/>
                    <a:pt x="14834846" y="225929"/>
                    <a:pt x="14903602" y="447248"/>
                  </a:cubicBezTo>
                  <a:cubicBezTo>
                    <a:pt x="14929646" y="531090"/>
                    <a:pt x="14929920" y="543886"/>
                    <a:pt x="14919594" y="1196548"/>
                  </a:cubicBezTo>
                  <a:cubicBezTo>
                    <a:pt x="14910444" y="1774880"/>
                    <a:pt x="14906110" y="1871965"/>
                    <a:pt x="14886010" y="1949030"/>
                  </a:cubicBezTo>
                  <a:cubicBezTo>
                    <a:pt x="14844498" y="2108186"/>
                    <a:pt x="14783280" y="2203688"/>
                    <a:pt x="14638878" y="2334564"/>
                  </a:cubicBezTo>
                  <a:cubicBezTo>
                    <a:pt x="14484712" y="2474290"/>
                    <a:pt x="14420114" y="2527299"/>
                    <a:pt x="14404014" y="2527299"/>
                  </a:cubicBezTo>
                  <a:cubicBezTo>
                    <a:pt x="14381038" y="2527299"/>
                    <a:pt x="14239286" y="2340462"/>
                    <a:pt x="14249602" y="2323773"/>
                  </a:cubicBezTo>
                  <a:cubicBezTo>
                    <a:pt x="14253806" y="2316968"/>
                    <a:pt x="14301244" y="2277908"/>
                    <a:pt x="14355018" y="2236974"/>
                  </a:cubicBezTo>
                  <a:cubicBezTo>
                    <a:pt x="14522362" y="2109587"/>
                    <a:pt x="14567020" y="2043871"/>
                    <a:pt x="14619460" y="1847849"/>
                  </a:cubicBezTo>
                  <a:cubicBezTo>
                    <a:pt x="14637914" y="1778869"/>
                    <a:pt x="14654710" y="1536699"/>
                    <a:pt x="14641040" y="1536699"/>
                  </a:cubicBezTo>
                  <a:cubicBezTo>
                    <a:pt x="14636416" y="1536699"/>
                    <a:pt x="14579408" y="1576704"/>
                    <a:pt x="14514358" y="1625599"/>
                  </a:cubicBezTo>
                  <a:cubicBezTo>
                    <a:pt x="14449308" y="1674494"/>
                    <a:pt x="14387506" y="1714499"/>
                    <a:pt x="14377018" y="1714499"/>
                  </a:cubicBezTo>
                  <a:cubicBezTo>
                    <a:pt x="14359094" y="1714499"/>
                    <a:pt x="14224986" y="1549064"/>
                    <a:pt x="14211382" y="1510168"/>
                  </a:cubicBezTo>
                  <a:cubicBezTo>
                    <a:pt x="14204520" y="1490547"/>
                    <a:pt x="14314594" y="1406697"/>
                    <a:pt x="14524474" y="1271672"/>
                  </a:cubicBezTo>
                  <a:lnTo>
                    <a:pt x="14650186" y="1190794"/>
                  </a:lnTo>
                  <a:lnTo>
                    <a:pt x="14630398" y="862638"/>
                  </a:lnTo>
                  <a:lnTo>
                    <a:pt x="14506514" y="964718"/>
                  </a:lnTo>
                  <a:cubicBezTo>
                    <a:pt x="14438378" y="1020863"/>
                    <a:pt x="14375514" y="1063753"/>
                    <a:pt x="14366814" y="1060030"/>
                  </a:cubicBezTo>
                  <a:cubicBezTo>
                    <a:pt x="14340986" y="1048977"/>
                    <a:pt x="14215050" y="865377"/>
                    <a:pt x="14223698" y="851384"/>
                  </a:cubicBezTo>
                  <a:cubicBezTo>
                    <a:pt x="14228076" y="844303"/>
                    <a:pt x="14323106" y="771680"/>
                    <a:pt x="14434876" y="690002"/>
                  </a:cubicBezTo>
                  <a:cubicBezTo>
                    <a:pt x="14546646" y="608323"/>
                    <a:pt x="14640612" y="537423"/>
                    <a:pt x="14643688" y="532446"/>
                  </a:cubicBezTo>
                  <a:cubicBezTo>
                    <a:pt x="14653670" y="516296"/>
                    <a:pt x="14614178" y="438091"/>
                    <a:pt x="14577540" y="401454"/>
                  </a:cubicBezTo>
                  <a:cubicBezTo>
                    <a:pt x="14510330" y="334242"/>
                    <a:pt x="14459426" y="317499"/>
                    <a:pt x="14322294" y="317499"/>
                  </a:cubicBezTo>
                  <a:cubicBezTo>
                    <a:pt x="14242032" y="317499"/>
                    <a:pt x="14191878" y="312047"/>
                    <a:pt x="14182088" y="302259"/>
                  </a:cubicBezTo>
                  <a:cubicBezTo>
                    <a:pt x="14165868" y="286038"/>
                    <a:pt x="14159932" y="61949"/>
                    <a:pt x="14175314" y="46566"/>
                  </a:cubicBezTo>
                  <a:cubicBezTo>
                    <a:pt x="14185070" y="36810"/>
                    <a:pt x="14235970" y="31706"/>
                    <a:pt x="14295088" y="31417"/>
                  </a:cubicBezTo>
                  <a:close/>
                  <a:moveTo>
                    <a:pt x="15347950" y="0"/>
                  </a:moveTo>
                  <a:lnTo>
                    <a:pt x="15614650" y="0"/>
                  </a:lnTo>
                  <a:lnTo>
                    <a:pt x="15614650" y="203200"/>
                  </a:lnTo>
                  <a:lnTo>
                    <a:pt x="16262350" y="203200"/>
                  </a:lnTo>
                  <a:lnTo>
                    <a:pt x="16262350" y="0"/>
                  </a:lnTo>
                  <a:lnTo>
                    <a:pt x="16529050" y="0"/>
                  </a:lnTo>
                  <a:lnTo>
                    <a:pt x="16529050" y="202341"/>
                  </a:lnTo>
                  <a:lnTo>
                    <a:pt x="16789402" y="196850"/>
                  </a:lnTo>
                  <a:lnTo>
                    <a:pt x="16789402" y="450850"/>
                  </a:lnTo>
                  <a:lnTo>
                    <a:pt x="16529050" y="470759"/>
                  </a:lnTo>
                  <a:lnTo>
                    <a:pt x="16529050" y="698500"/>
                  </a:lnTo>
                  <a:lnTo>
                    <a:pt x="16262350" y="698500"/>
                  </a:lnTo>
                  <a:lnTo>
                    <a:pt x="16262350" y="469900"/>
                  </a:lnTo>
                  <a:lnTo>
                    <a:pt x="15614650" y="469900"/>
                  </a:lnTo>
                  <a:lnTo>
                    <a:pt x="15614650" y="698500"/>
                  </a:lnTo>
                  <a:lnTo>
                    <a:pt x="15347950" y="698500"/>
                  </a:lnTo>
                  <a:lnTo>
                    <a:pt x="15347950" y="470759"/>
                  </a:lnTo>
                  <a:lnTo>
                    <a:pt x="15062200" y="450850"/>
                  </a:lnTo>
                  <a:lnTo>
                    <a:pt x="15062200" y="196850"/>
                  </a:lnTo>
                  <a:lnTo>
                    <a:pt x="15347950" y="20234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ABECA"/>
                </a:gs>
                <a:gs pos="100000">
                  <a:srgbClr val="4ADCAF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39700" dist="101600" dir="16200000" rotWithShape="0">
                <a:srgbClr val="576469">
                  <a:alpha val="1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72" name="矩形 371">
            <a:extLst>
              <a:ext uri="{FF2B5EF4-FFF2-40B4-BE49-F238E27FC236}">
                <a16:creationId xmlns:a16="http://schemas.microsoft.com/office/drawing/2014/main" xmlns="" id="{C8F9C150-07B5-4CDC-933D-93E46B35C5CF}"/>
              </a:ext>
            </a:extLst>
          </p:cNvPr>
          <p:cNvSpPr/>
          <p:nvPr/>
        </p:nvSpPr>
        <p:spPr>
          <a:xfrm>
            <a:off x="4415892" y="1458568"/>
            <a:ext cx="33602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600" dirty="0">
                <a:gradFill>
                  <a:gsLst>
                    <a:gs pos="0">
                      <a:srgbClr val="3ABECA"/>
                    </a:gs>
                    <a:gs pos="100000">
                      <a:srgbClr val="4ADCAF"/>
                    </a:gs>
                  </a:gsLst>
                  <a:lin ang="8100000" scaled="1"/>
                </a:gradFill>
                <a:latin typeface="阿里巴巴普惠体 B"/>
                <a:ea typeface="阿里巴巴普惠体 B"/>
              </a:rPr>
              <a:t>明基智能投影机</a:t>
            </a:r>
            <a:endParaRPr lang="en-US" altLang="zh-CN" sz="3600" dirty="0">
              <a:gradFill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</a:gradFill>
              <a:latin typeface="阿里巴巴普惠体 B"/>
              <a:ea typeface="阿里巴巴普惠体 B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523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图片 115">
            <a:extLst>
              <a:ext uri="{FF2B5EF4-FFF2-40B4-BE49-F238E27FC236}">
                <a16:creationId xmlns:a16="http://schemas.microsoft.com/office/drawing/2014/main" xmlns="" id="{838344F1-6E9B-4CD8-8ADB-D1B335D92E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7999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3A2150A5-DEF1-4C2A-97F7-2B86E6B0750B}"/>
              </a:ext>
            </a:extLst>
          </p:cNvPr>
          <p:cNvGrpSpPr/>
          <p:nvPr/>
        </p:nvGrpSpPr>
        <p:grpSpPr>
          <a:xfrm>
            <a:off x="4891380" y="3822624"/>
            <a:ext cx="2529377" cy="451462"/>
            <a:chOff x="4966041" y="1707044"/>
            <a:chExt cx="3859333" cy="688843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EA26912D-6DAC-475A-84D2-0347EDAD43E9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ABECA"/>
                </a:gs>
                <a:gs pos="100000">
                  <a:srgbClr val="4ADCAF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 dirty="0"/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85744C21-E3E4-4E4C-B6C6-B29CDEF9A05F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solidFill>
              <a:srgbClr val="ECBD81">
                <a:alpha val="18000"/>
              </a:srgbClr>
            </a:solidFill>
          </p:grpSpPr>
          <p:sp>
            <p:nvSpPr>
              <p:cNvPr id="27" name="Rectangle 151">
                <a:extLst>
                  <a:ext uri="{FF2B5EF4-FFF2-40B4-BE49-F238E27FC236}">
                    <a16:creationId xmlns:a16="http://schemas.microsoft.com/office/drawing/2014/main" xmlns="" id="{134A90F0-EA06-4533-BADD-0AF986B5E3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8" name="Rectangle 152">
                <a:extLst>
                  <a:ext uri="{FF2B5EF4-FFF2-40B4-BE49-F238E27FC236}">
                    <a16:creationId xmlns:a16="http://schemas.microsoft.com/office/drawing/2014/main" xmlns="" id="{FC1BBF91-8345-4787-9872-C341570B83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9" name="Rectangle 153">
                <a:extLst>
                  <a:ext uri="{FF2B5EF4-FFF2-40B4-BE49-F238E27FC236}">
                    <a16:creationId xmlns:a16="http://schemas.microsoft.com/office/drawing/2014/main" xmlns="" id="{3BCC48DF-47AD-4473-AAE2-3125710AC1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30" name="Rectangle 154">
                <a:extLst>
                  <a:ext uri="{FF2B5EF4-FFF2-40B4-BE49-F238E27FC236}">
                    <a16:creationId xmlns:a16="http://schemas.microsoft.com/office/drawing/2014/main" xmlns="" id="{B456DCAA-FD06-4C2A-9A6F-72231A5538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31" name="Rectangle 155">
                <a:extLst>
                  <a:ext uri="{FF2B5EF4-FFF2-40B4-BE49-F238E27FC236}">
                    <a16:creationId xmlns:a16="http://schemas.microsoft.com/office/drawing/2014/main" xmlns="" id="{BDC16C45-8025-4771-8A2B-8ADAE619D3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32" name="Rectangle 156">
                <a:extLst>
                  <a:ext uri="{FF2B5EF4-FFF2-40B4-BE49-F238E27FC236}">
                    <a16:creationId xmlns:a16="http://schemas.microsoft.com/office/drawing/2014/main" xmlns="" id="{D772147C-6CCB-4760-9B24-6E6915BB8C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33" name="Rectangle 157">
                <a:extLst>
                  <a:ext uri="{FF2B5EF4-FFF2-40B4-BE49-F238E27FC236}">
                    <a16:creationId xmlns:a16="http://schemas.microsoft.com/office/drawing/2014/main" xmlns="" id="{89EEEDD0-E8FF-48CF-B3AB-C5E5B8A4AC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34" name="Rectangle 158">
                <a:extLst>
                  <a:ext uri="{FF2B5EF4-FFF2-40B4-BE49-F238E27FC236}">
                    <a16:creationId xmlns:a16="http://schemas.microsoft.com/office/drawing/2014/main" xmlns="" id="{7C01A731-4753-420B-B002-DC93C527BF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35" name="Rectangle 159">
                <a:extLst>
                  <a:ext uri="{FF2B5EF4-FFF2-40B4-BE49-F238E27FC236}">
                    <a16:creationId xmlns:a16="http://schemas.microsoft.com/office/drawing/2014/main" xmlns="" id="{7A1D4BBF-7318-4C01-BC54-31DF1E0B5A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36" name="Rectangle 160">
                <a:extLst>
                  <a:ext uri="{FF2B5EF4-FFF2-40B4-BE49-F238E27FC236}">
                    <a16:creationId xmlns:a16="http://schemas.microsoft.com/office/drawing/2014/main" xmlns="" id="{D504F276-A49A-48FE-80BC-42EF266D80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37" name="Rectangle 161">
                <a:extLst>
                  <a:ext uri="{FF2B5EF4-FFF2-40B4-BE49-F238E27FC236}">
                    <a16:creationId xmlns:a16="http://schemas.microsoft.com/office/drawing/2014/main" xmlns="" id="{889177D7-6664-4C26-BECE-496177A59D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38" name="Rectangle 162">
                <a:extLst>
                  <a:ext uri="{FF2B5EF4-FFF2-40B4-BE49-F238E27FC236}">
                    <a16:creationId xmlns:a16="http://schemas.microsoft.com/office/drawing/2014/main" xmlns="" id="{15334D37-F986-4700-9430-AE011A7865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39" name="Rectangle 163">
                <a:extLst>
                  <a:ext uri="{FF2B5EF4-FFF2-40B4-BE49-F238E27FC236}">
                    <a16:creationId xmlns:a16="http://schemas.microsoft.com/office/drawing/2014/main" xmlns="" id="{45C3E7FE-B6A9-4296-B45A-BD71C60B63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40" name="Rectangle 164">
                <a:extLst>
                  <a:ext uri="{FF2B5EF4-FFF2-40B4-BE49-F238E27FC236}">
                    <a16:creationId xmlns:a16="http://schemas.microsoft.com/office/drawing/2014/main" xmlns="" id="{99EE0B46-7C27-495F-8228-0BF6B2D737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41" name="Rectangle 165">
                <a:extLst>
                  <a:ext uri="{FF2B5EF4-FFF2-40B4-BE49-F238E27FC236}">
                    <a16:creationId xmlns:a16="http://schemas.microsoft.com/office/drawing/2014/main" xmlns="" id="{5A77B066-F14D-4912-A8F4-3FBCC286B4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42" name="Rectangle 166">
                <a:extLst>
                  <a:ext uri="{FF2B5EF4-FFF2-40B4-BE49-F238E27FC236}">
                    <a16:creationId xmlns:a16="http://schemas.microsoft.com/office/drawing/2014/main" xmlns="" id="{BF6DA634-72FC-4573-B605-B8EBB2B9C5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43" name="Rectangle 167">
                <a:extLst>
                  <a:ext uri="{FF2B5EF4-FFF2-40B4-BE49-F238E27FC236}">
                    <a16:creationId xmlns:a16="http://schemas.microsoft.com/office/drawing/2014/main" xmlns="" id="{E5873105-BEFA-470F-BD3C-E912AF285D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44" name="Rectangle 168">
                <a:extLst>
                  <a:ext uri="{FF2B5EF4-FFF2-40B4-BE49-F238E27FC236}">
                    <a16:creationId xmlns:a16="http://schemas.microsoft.com/office/drawing/2014/main" xmlns="" id="{B4625C5F-F666-46CB-9D64-AFC92F7C8E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45" name="Rectangle 169">
                <a:extLst>
                  <a:ext uri="{FF2B5EF4-FFF2-40B4-BE49-F238E27FC236}">
                    <a16:creationId xmlns:a16="http://schemas.microsoft.com/office/drawing/2014/main" xmlns="" id="{0044F7FB-2A2E-45A9-8D93-310FE19FD3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46" name="Rectangle 170">
                <a:extLst>
                  <a:ext uri="{FF2B5EF4-FFF2-40B4-BE49-F238E27FC236}">
                    <a16:creationId xmlns:a16="http://schemas.microsoft.com/office/drawing/2014/main" xmlns="" id="{D1094914-7AC7-4A9A-BC0F-53B76B5E01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47" name="Rectangle 171">
                <a:extLst>
                  <a:ext uri="{FF2B5EF4-FFF2-40B4-BE49-F238E27FC236}">
                    <a16:creationId xmlns:a16="http://schemas.microsoft.com/office/drawing/2014/main" xmlns="" id="{5E7A6FEC-0D89-49DF-85E6-BC6CFCF9ED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48" name="Rectangle 172">
                <a:extLst>
                  <a:ext uri="{FF2B5EF4-FFF2-40B4-BE49-F238E27FC236}">
                    <a16:creationId xmlns:a16="http://schemas.microsoft.com/office/drawing/2014/main" xmlns="" id="{F932B213-1D20-4FAC-86D0-86FD958CD0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49" name="Rectangle 173">
                <a:extLst>
                  <a:ext uri="{FF2B5EF4-FFF2-40B4-BE49-F238E27FC236}">
                    <a16:creationId xmlns:a16="http://schemas.microsoft.com/office/drawing/2014/main" xmlns="" id="{53F10E80-CA70-438F-9044-31B5C67C22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50" name="Rectangle 174">
                <a:extLst>
                  <a:ext uri="{FF2B5EF4-FFF2-40B4-BE49-F238E27FC236}">
                    <a16:creationId xmlns:a16="http://schemas.microsoft.com/office/drawing/2014/main" xmlns="" id="{90A988BF-E367-4F07-8368-4198E71BE1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51" name="Rectangle 175">
                <a:extLst>
                  <a:ext uri="{FF2B5EF4-FFF2-40B4-BE49-F238E27FC236}">
                    <a16:creationId xmlns:a16="http://schemas.microsoft.com/office/drawing/2014/main" xmlns="" id="{02D3F387-9E96-4F15-8DF7-560F20B272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52" name="Rectangle 176">
                <a:extLst>
                  <a:ext uri="{FF2B5EF4-FFF2-40B4-BE49-F238E27FC236}">
                    <a16:creationId xmlns:a16="http://schemas.microsoft.com/office/drawing/2014/main" xmlns="" id="{B3688247-730D-45BD-8D2D-79817DDC31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53" name="Rectangle 177">
                <a:extLst>
                  <a:ext uri="{FF2B5EF4-FFF2-40B4-BE49-F238E27FC236}">
                    <a16:creationId xmlns:a16="http://schemas.microsoft.com/office/drawing/2014/main" xmlns="" id="{71947AF1-3B14-4590-AF3A-65C3D73E4D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54" name="Rectangle 178">
                <a:extLst>
                  <a:ext uri="{FF2B5EF4-FFF2-40B4-BE49-F238E27FC236}">
                    <a16:creationId xmlns:a16="http://schemas.microsoft.com/office/drawing/2014/main" xmlns="" id="{F30EF633-93D9-424B-80F2-CA456BCCC4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55" name="Rectangle 179">
                <a:extLst>
                  <a:ext uri="{FF2B5EF4-FFF2-40B4-BE49-F238E27FC236}">
                    <a16:creationId xmlns:a16="http://schemas.microsoft.com/office/drawing/2014/main" xmlns="" id="{F5EE7F25-3C8C-47C4-83DC-BCD7921B31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56" name="Rectangle 180">
                <a:extLst>
                  <a:ext uri="{FF2B5EF4-FFF2-40B4-BE49-F238E27FC236}">
                    <a16:creationId xmlns:a16="http://schemas.microsoft.com/office/drawing/2014/main" xmlns="" id="{67166C48-632C-4406-9C9C-5DCE444280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57" name="Rectangle 181">
                <a:extLst>
                  <a:ext uri="{FF2B5EF4-FFF2-40B4-BE49-F238E27FC236}">
                    <a16:creationId xmlns:a16="http://schemas.microsoft.com/office/drawing/2014/main" xmlns="" id="{B96E892F-64CE-4FC8-A3B0-E45D6B2795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58" name="Rectangle 182">
                <a:extLst>
                  <a:ext uri="{FF2B5EF4-FFF2-40B4-BE49-F238E27FC236}">
                    <a16:creationId xmlns:a16="http://schemas.microsoft.com/office/drawing/2014/main" xmlns="" id="{F622686F-A7B6-4798-9D88-C7FA86B661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59" name="Rectangle 183">
                <a:extLst>
                  <a:ext uri="{FF2B5EF4-FFF2-40B4-BE49-F238E27FC236}">
                    <a16:creationId xmlns:a16="http://schemas.microsoft.com/office/drawing/2014/main" xmlns="" id="{3BFA9BE2-80F8-422A-9566-61694DEB7E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60" name="Rectangle 184">
                <a:extLst>
                  <a:ext uri="{FF2B5EF4-FFF2-40B4-BE49-F238E27FC236}">
                    <a16:creationId xmlns:a16="http://schemas.microsoft.com/office/drawing/2014/main" xmlns="" id="{DE159B26-BFDA-4ECD-9DC7-EC2FB4D366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61" name="Rectangle 185">
                <a:extLst>
                  <a:ext uri="{FF2B5EF4-FFF2-40B4-BE49-F238E27FC236}">
                    <a16:creationId xmlns:a16="http://schemas.microsoft.com/office/drawing/2014/main" xmlns="" id="{67B26209-C5F2-4F48-B020-65D2CC28C2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62" name="Rectangle 186">
                <a:extLst>
                  <a:ext uri="{FF2B5EF4-FFF2-40B4-BE49-F238E27FC236}">
                    <a16:creationId xmlns:a16="http://schemas.microsoft.com/office/drawing/2014/main" xmlns="" id="{2641FB8F-E499-4EA9-AD8B-670BCF851D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63" name="Rectangle 187">
                <a:extLst>
                  <a:ext uri="{FF2B5EF4-FFF2-40B4-BE49-F238E27FC236}">
                    <a16:creationId xmlns:a16="http://schemas.microsoft.com/office/drawing/2014/main" xmlns="" id="{F4FAD571-C3C6-4234-AB9E-D44EF8D252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64" name="Rectangle 188">
                <a:extLst>
                  <a:ext uri="{FF2B5EF4-FFF2-40B4-BE49-F238E27FC236}">
                    <a16:creationId xmlns:a16="http://schemas.microsoft.com/office/drawing/2014/main" xmlns="" id="{51024765-6D9F-408B-8AF8-1737F242E6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65" name="Rectangle 189">
                <a:extLst>
                  <a:ext uri="{FF2B5EF4-FFF2-40B4-BE49-F238E27FC236}">
                    <a16:creationId xmlns:a16="http://schemas.microsoft.com/office/drawing/2014/main" xmlns="" id="{B299E2F4-6A03-42DC-9AE1-75EEFC183D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66" name="Rectangle 190">
                <a:extLst>
                  <a:ext uri="{FF2B5EF4-FFF2-40B4-BE49-F238E27FC236}">
                    <a16:creationId xmlns:a16="http://schemas.microsoft.com/office/drawing/2014/main" xmlns="" id="{62C34493-E693-433C-821F-C6B54B1EA8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67" name="Rectangle 191">
                <a:extLst>
                  <a:ext uri="{FF2B5EF4-FFF2-40B4-BE49-F238E27FC236}">
                    <a16:creationId xmlns:a16="http://schemas.microsoft.com/office/drawing/2014/main" xmlns="" id="{9F91C04C-6765-4F5E-9A64-C1E44B2B9D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68" name="Rectangle 192">
                <a:extLst>
                  <a:ext uri="{FF2B5EF4-FFF2-40B4-BE49-F238E27FC236}">
                    <a16:creationId xmlns:a16="http://schemas.microsoft.com/office/drawing/2014/main" xmlns="" id="{5869FCDA-D965-4A11-A4A2-031416477C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69" name="Rectangle 193">
                <a:extLst>
                  <a:ext uri="{FF2B5EF4-FFF2-40B4-BE49-F238E27FC236}">
                    <a16:creationId xmlns:a16="http://schemas.microsoft.com/office/drawing/2014/main" xmlns="" id="{E2E84BAF-C505-45EB-93A0-30C36B5379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70" name="Rectangle 194">
                <a:extLst>
                  <a:ext uri="{FF2B5EF4-FFF2-40B4-BE49-F238E27FC236}">
                    <a16:creationId xmlns:a16="http://schemas.microsoft.com/office/drawing/2014/main" xmlns="" id="{C7267CBE-98F8-4A32-817C-E37B72FB8F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71" name="Rectangle 195">
                <a:extLst>
                  <a:ext uri="{FF2B5EF4-FFF2-40B4-BE49-F238E27FC236}">
                    <a16:creationId xmlns:a16="http://schemas.microsoft.com/office/drawing/2014/main" xmlns="" id="{8A51DC56-D2E3-4B91-8BA5-84EB32013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72" name="Rectangle 196">
                <a:extLst>
                  <a:ext uri="{FF2B5EF4-FFF2-40B4-BE49-F238E27FC236}">
                    <a16:creationId xmlns:a16="http://schemas.microsoft.com/office/drawing/2014/main" xmlns="" id="{F12E10BF-A6F9-4BF8-9721-3176890C35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73" name="Rectangle 197">
                <a:extLst>
                  <a:ext uri="{FF2B5EF4-FFF2-40B4-BE49-F238E27FC236}">
                    <a16:creationId xmlns:a16="http://schemas.microsoft.com/office/drawing/2014/main" xmlns="" id="{13068010-FD38-467F-8AD4-1ABCC86E25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74" name="Rectangle 198">
                <a:extLst>
                  <a:ext uri="{FF2B5EF4-FFF2-40B4-BE49-F238E27FC236}">
                    <a16:creationId xmlns:a16="http://schemas.microsoft.com/office/drawing/2014/main" xmlns="" id="{BB8F8502-64AB-4A96-88B9-881D3B3176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75" name="Rectangle 199">
                <a:extLst>
                  <a:ext uri="{FF2B5EF4-FFF2-40B4-BE49-F238E27FC236}">
                    <a16:creationId xmlns:a16="http://schemas.microsoft.com/office/drawing/2014/main" xmlns="" id="{AD476A71-44BC-40BE-A0F4-7BA1D8943C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76" name="Rectangle 200">
                <a:extLst>
                  <a:ext uri="{FF2B5EF4-FFF2-40B4-BE49-F238E27FC236}">
                    <a16:creationId xmlns:a16="http://schemas.microsoft.com/office/drawing/2014/main" xmlns="" id="{89DF72C6-D05D-48B7-9E3A-CCCE209F59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77" name="Rectangle 201">
                <a:extLst>
                  <a:ext uri="{FF2B5EF4-FFF2-40B4-BE49-F238E27FC236}">
                    <a16:creationId xmlns:a16="http://schemas.microsoft.com/office/drawing/2014/main" xmlns="" id="{EB22EA62-DAAC-44E8-8238-BB8C9FF612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78" name="Rectangle 202">
                <a:extLst>
                  <a:ext uri="{FF2B5EF4-FFF2-40B4-BE49-F238E27FC236}">
                    <a16:creationId xmlns:a16="http://schemas.microsoft.com/office/drawing/2014/main" xmlns="" id="{8578B8A1-21FB-46D8-96DB-7DF8C3FB6D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79" name="Rectangle 203">
                <a:extLst>
                  <a:ext uri="{FF2B5EF4-FFF2-40B4-BE49-F238E27FC236}">
                    <a16:creationId xmlns:a16="http://schemas.microsoft.com/office/drawing/2014/main" xmlns="" id="{C212A51C-2B29-4F1B-A701-1BF08AF20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80" name="Rectangle 204">
                <a:extLst>
                  <a:ext uri="{FF2B5EF4-FFF2-40B4-BE49-F238E27FC236}">
                    <a16:creationId xmlns:a16="http://schemas.microsoft.com/office/drawing/2014/main" xmlns="" id="{E4E18D6B-1275-4D6E-9809-D0C8752A2A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81" name="Rectangle 205">
                <a:extLst>
                  <a:ext uri="{FF2B5EF4-FFF2-40B4-BE49-F238E27FC236}">
                    <a16:creationId xmlns:a16="http://schemas.microsoft.com/office/drawing/2014/main" xmlns="" id="{6C00BC95-F052-4DE7-8D3C-3EFE7412C5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82" name="Rectangle 206">
                <a:extLst>
                  <a:ext uri="{FF2B5EF4-FFF2-40B4-BE49-F238E27FC236}">
                    <a16:creationId xmlns:a16="http://schemas.microsoft.com/office/drawing/2014/main" xmlns="" id="{D7ECC5F0-7909-428A-B7AC-9EE1E56B91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83" name="Rectangle 207">
                <a:extLst>
                  <a:ext uri="{FF2B5EF4-FFF2-40B4-BE49-F238E27FC236}">
                    <a16:creationId xmlns:a16="http://schemas.microsoft.com/office/drawing/2014/main" xmlns="" id="{77BD58F0-973E-4B8C-8F93-99BDCFDE08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84" name="Rectangle 208">
                <a:extLst>
                  <a:ext uri="{FF2B5EF4-FFF2-40B4-BE49-F238E27FC236}">
                    <a16:creationId xmlns:a16="http://schemas.microsoft.com/office/drawing/2014/main" xmlns="" id="{2F7E915F-2093-4EF3-99D2-61643B5A30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85" name="Rectangle 209">
                <a:extLst>
                  <a:ext uri="{FF2B5EF4-FFF2-40B4-BE49-F238E27FC236}">
                    <a16:creationId xmlns:a16="http://schemas.microsoft.com/office/drawing/2014/main" xmlns="" id="{8820C317-CEFC-4944-B5E2-91F5B01B7E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86" name="Rectangle 210">
                <a:extLst>
                  <a:ext uri="{FF2B5EF4-FFF2-40B4-BE49-F238E27FC236}">
                    <a16:creationId xmlns:a16="http://schemas.microsoft.com/office/drawing/2014/main" xmlns="" id="{B7EB4B43-6151-4AB5-8048-BC09CBDCA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87" name="Rectangle 211">
                <a:extLst>
                  <a:ext uri="{FF2B5EF4-FFF2-40B4-BE49-F238E27FC236}">
                    <a16:creationId xmlns:a16="http://schemas.microsoft.com/office/drawing/2014/main" xmlns="" id="{290EC69B-5711-4859-883B-E6D32AF751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88" name="Rectangle 212">
                <a:extLst>
                  <a:ext uri="{FF2B5EF4-FFF2-40B4-BE49-F238E27FC236}">
                    <a16:creationId xmlns:a16="http://schemas.microsoft.com/office/drawing/2014/main" xmlns="" id="{3DB71665-76E4-40D5-84FE-55FC77ACB3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89" name="Rectangle 213">
                <a:extLst>
                  <a:ext uri="{FF2B5EF4-FFF2-40B4-BE49-F238E27FC236}">
                    <a16:creationId xmlns:a16="http://schemas.microsoft.com/office/drawing/2014/main" xmlns="" id="{234448E2-BE35-4A20-8098-40EB67BB43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90" name="Rectangle 214">
                <a:extLst>
                  <a:ext uri="{FF2B5EF4-FFF2-40B4-BE49-F238E27FC236}">
                    <a16:creationId xmlns:a16="http://schemas.microsoft.com/office/drawing/2014/main" xmlns="" id="{6892438E-97DA-436C-A83F-7AA63FD74F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91" name="Rectangle 215">
                <a:extLst>
                  <a:ext uri="{FF2B5EF4-FFF2-40B4-BE49-F238E27FC236}">
                    <a16:creationId xmlns:a16="http://schemas.microsoft.com/office/drawing/2014/main" xmlns="" id="{67F4EA9A-AC7E-4201-8076-B030DCAED8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92" name="Rectangle 216">
                <a:extLst>
                  <a:ext uri="{FF2B5EF4-FFF2-40B4-BE49-F238E27FC236}">
                    <a16:creationId xmlns:a16="http://schemas.microsoft.com/office/drawing/2014/main" xmlns="" id="{52C6214C-0711-497D-902A-98AA9FF9D5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93" name="Rectangle 217">
                <a:extLst>
                  <a:ext uri="{FF2B5EF4-FFF2-40B4-BE49-F238E27FC236}">
                    <a16:creationId xmlns:a16="http://schemas.microsoft.com/office/drawing/2014/main" xmlns="" id="{D6E7CFAB-0148-45FD-8C5E-12CE83057A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94" name="Rectangle 218">
                <a:extLst>
                  <a:ext uri="{FF2B5EF4-FFF2-40B4-BE49-F238E27FC236}">
                    <a16:creationId xmlns:a16="http://schemas.microsoft.com/office/drawing/2014/main" xmlns="" id="{14C56D99-5D97-4179-8446-A0ED457AE5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95" name="Rectangle 219">
                <a:extLst>
                  <a:ext uri="{FF2B5EF4-FFF2-40B4-BE49-F238E27FC236}">
                    <a16:creationId xmlns:a16="http://schemas.microsoft.com/office/drawing/2014/main" xmlns="" id="{9665ECF6-F4F3-4CE7-807C-2AE86EFABF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96" name="Rectangle 220">
                <a:extLst>
                  <a:ext uri="{FF2B5EF4-FFF2-40B4-BE49-F238E27FC236}">
                    <a16:creationId xmlns:a16="http://schemas.microsoft.com/office/drawing/2014/main" xmlns="" id="{0EF14B74-BD1E-4B96-BEC3-A0FBC93DE5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97" name="Rectangle 221">
                <a:extLst>
                  <a:ext uri="{FF2B5EF4-FFF2-40B4-BE49-F238E27FC236}">
                    <a16:creationId xmlns:a16="http://schemas.microsoft.com/office/drawing/2014/main" xmlns="" id="{8D09DAF0-CB92-4FBD-94F0-5061A349D5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98" name="Rectangle 222">
                <a:extLst>
                  <a:ext uri="{FF2B5EF4-FFF2-40B4-BE49-F238E27FC236}">
                    <a16:creationId xmlns:a16="http://schemas.microsoft.com/office/drawing/2014/main" xmlns="" id="{76851B77-9DDF-463A-8A9E-F5D171C2C4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99" name="Rectangle 223">
                <a:extLst>
                  <a:ext uri="{FF2B5EF4-FFF2-40B4-BE49-F238E27FC236}">
                    <a16:creationId xmlns:a16="http://schemas.microsoft.com/office/drawing/2014/main" xmlns="" id="{676627BF-B4AD-4BF1-85DA-45A63A44E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00" name="Rectangle 224">
                <a:extLst>
                  <a:ext uri="{FF2B5EF4-FFF2-40B4-BE49-F238E27FC236}">
                    <a16:creationId xmlns:a16="http://schemas.microsoft.com/office/drawing/2014/main" xmlns="" id="{02709E10-F990-48E2-B75A-872BA5BED3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01" name="Rectangle 225">
                <a:extLst>
                  <a:ext uri="{FF2B5EF4-FFF2-40B4-BE49-F238E27FC236}">
                    <a16:creationId xmlns:a16="http://schemas.microsoft.com/office/drawing/2014/main" xmlns="" id="{1A796AA5-082B-4635-9DC4-5BAFDB7038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02" name="Rectangle 226">
                <a:extLst>
                  <a:ext uri="{FF2B5EF4-FFF2-40B4-BE49-F238E27FC236}">
                    <a16:creationId xmlns:a16="http://schemas.microsoft.com/office/drawing/2014/main" xmlns="" id="{159BBDE6-020A-4113-807C-B0E1223C84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03" name="Rectangle 227">
                <a:extLst>
                  <a:ext uri="{FF2B5EF4-FFF2-40B4-BE49-F238E27FC236}">
                    <a16:creationId xmlns:a16="http://schemas.microsoft.com/office/drawing/2014/main" xmlns="" id="{440D0988-EBB8-4AD2-B230-FC9F6C8A2D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04" name="Rectangle 228">
                <a:extLst>
                  <a:ext uri="{FF2B5EF4-FFF2-40B4-BE49-F238E27FC236}">
                    <a16:creationId xmlns:a16="http://schemas.microsoft.com/office/drawing/2014/main" xmlns="" id="{8731A577-E04A-40D4-B21B-D1077661D6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adFill flip="none" rotWithShape="1">
                <a:gsLst>
                  <a:gs pos="0">
                    <a:srgbClr val="3ABECA"/>
                  </a:gs>
                  <a:gs pos="100000">
                    <a:srgbClr val="4ADCA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</p:grp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8984CFBA-721E-4F0A-B60B-944807EDE95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adFill flip="none" rotWithShape="1">
              <a:gsLst>
                <a:gs pos="0">
                  <a:srgbClr val="3ABECA"/>
                </a:gs>
                <a:gs pos="100000">
                  <a:srgbClr val="4ADCAF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32D160C5-86F9-40F4-A0B4-B00AFE835437}"/>
              </a:ext>
            </a:extLst>
          </p:cNvPr>
          <p:cNvGrpSpPr/>
          <p:nvPr/>
        </p:nvGrpSpPr>
        <p:grpSpPr>
          <a:xfrm>
            <a:off x="2857224" y="4650237"/>
            <a:ext cx="8137980" cy="399446"/>
            <a:chOff x="2029924" y="4109483"/>
            <a:chExt cx="9707843" cy="476502"/>
          </a:xfrm>
        </p:grpSpPr>
        <p:sp>
          <p:nvSpPr>
            <p:cNvPr id="106" name="矩形 7">
              <a:extLst>
                <a:ext uri="{FF2B5EF4-FFF2-40B4-BE49-F238E27FC236}">
                  <a16:creationId xmlns:a16="http://schemas.microsoft.com/office/drawing/2014/main" xmlns="" id="{90B60A6D-7F31-4E06-8E20-306E3975443C}"/>
                </a:ext>
              </a:extLst>
            </p:cNvPr>
            <p:cNvSpPr/>
            <p:nvPr/>
          </p:nvSpPr>
          <p:spPr>
            <a:xfrm flipH="1" flipV="1">
              <a:off x="2029924" y="4194834"/>
              <a:ext cx="9707843" cy="391151"/>
            </a:xfrm>
            <a:prstGeom prst="parallelogram">
              <a:avLst/>
            </a:prstGeom>
            <a:gradFill flip="none" rotWithShape="1">
              <a:gsLst>
                <a:gs pos="0">
                  <a:srgbClr val="3ABECA">
                    <a:alpha val="0"/>
                  </a:srgbClr>
                </a:gs>
                <a:gs pos="100000">
                  <a:srgbClr val="4ADCAF">
                    <a:alpha val="57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xmlns="" id="{E9D8FD02-D188-4510-9486-B251D017BD6D}"/>
                </a:ext>
              </a:extLst>
            </p:cNvPr>
            <p:cNvSpPr/>
            <p:nvPr/>
          </p:nvSpPr>
          <p:spPr>
            <a:xfrm>
              <a:off x="4456480" y="4109483"/>
              <a:ext cx="6537097" cy="29047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solidFill>
              <a:srgbClr val="576469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9" name="矩形 7">
            <a:extLst>
              <a:ext uri="{FF2B5EF4-FFF2-40B4-BE49-F238E27FC236}">
                <a16:creationId xmlns:a16="http://schemas.microsoft.com/office/drawing/2014/main" xmlns="" id="{7B0A6F5F-813C-41E9-A1D7-70CAD2B210EB}"/>
              </a:ext>
            </a:extLst>
          </p:cNvPr>
          <p:cNvSpPr/>
          <p:nvPr/>
        </p:nvSpPr>
        <p:spPr>
          <a:xfrm flipH="1" flipV="1">
            <a:off x="2857224" y="5805736"/>
            <a:ext cx="7859521" cy="327897"/>
          </a:xfrm>
          <a:prstGeom prst="parallelogram">
            <a:avLst/>
          </a:prstGeom>
          <a:gradFill flip="none" rotWithShape="1">
            <a:gsLst>
              <a:gs pos="0">
                <a:srgbClr val="3ABECA">
                  <a:alpha val="0"/>
                </a:srgbClr>
              </a:gs>
              <a:gs pos="100000">
                <a:srgbClr val="4ADCAF">
                  <a:alpha val="57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xmlns="" id="{5E820D1A-DED3-4CB7-88D0-B5AF15FBCA04}"/>
              </a:ext>
            </a:extLst>
          </p:cNvPr>
          <p:cNvSpPr/>
          <p:nvPr/>
        </p:nvSpPr>
        <p:spPr>
          <a:xfrm>
            <a:off x="4891380" y="5765882"/>
            <a:ext cx="5152867" cy="242241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solidFill>
            <a:srgbClr val="57646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2" name="矩形 7">
            <a:extLst>
              <a:ext uri="{FF2B5EF4-FFF2-40B4-BE49-F238E27FC236}">
                <a16:creationId xmlns:a16="http://schemas.microsoft.com/office/drawing/2014/main" xmlns="" id="{E3E4C051-ED96-42AE-B4B2-B0A96C94F3A5}"/>
              </a:ext>
            </a:extLst>
          </p:cNvPr>
          <p:cNvSpPr/>
          <p:nvPr/>
        </p:nvSpPr>
        <p:spPr>
          <a:xfrm flipH="1" flipV="1">
            <a:off x="2857225" y="5260969"/>
            <a:ext cx="8013018" cy="327898"/>
          </a:xfrm>
          <a:prstGeom prst="parallelogram">
            <a:avLst/>
          </a:prstGeom>
          <a:gradFill flip="none" rotWithShape="1">
            <a:gsLst>
              <a:gs pos="0">
                <a:srgbClr val="3ABECA">
                  <a:alpha val="0"/>
                </a:srgbClr>
              </a:gs>
              <a:gs pos="100000">
                <a:srgbClr val="4ADCAF">
                  <a:alpha val="57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3" name="任意多边形: 形状 112">
            <a:extLst>
              <a:ext uri="{FF2B5EF4-FFF2-40B4-BE49-F238E27FC236}">
                <a16:creationId xmlns:a16="http://schemas.microsoft.com/office/drawing/2014/main" xmlns="" id="{38B9EE68-253C-497A-BEBC-711EE019D2BC}"/>
              </a:ext>
            </a:extLst>
          </p:cNvPr>
          <p:cNvSpPr/>
          <p:nvPr/>
        </p:nvSpPr>
        <p:spPr>
          <a:xfrm>
            <a:off x="4891380" y="5226694"/>
            <a:ext cx="5706652" cy="23063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solidFill>
            <a:srgbClr val="57646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0645681A-7033-4405-B3DB-EB375461222A}"/>
              </a:ext>
            </a:extLst>
          </p:cNvPr>
          <p:cNvSpPr txBox="1"/>
          <p:nvPr/>
        </p:nvSpPr>
        <p:spPr>
          <a:xfrm>
            <a:off x="5593030" y="5271683"/>
            <a:ext cx="792033" cy="255641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solidFill>
            <a:srgbClr val="57646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R="0" lvl="0" indent="0" defTabSz="6858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300" normalizeH="0" baseline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zh-CN" altLang="en-US" dirty="0"/>
          </a:p>
        </p:txBody>
      </p:sp>
      <p:cxnSp>
        <p:nvCxnSpPr>
          <p:cNvPr id="115" name="直接连接符 114">
            <a:extLst>
              <a:ext uri="{FF2B5EF4-FFF2-40B4-BE49-F238E27FC236}">
                <a16:creationId xmlns:a16="http://schemas.microsoft.com/office/drawing/2014/main" xmlns="" id="{AD972275-F89B-4C89-9A96-F9E6F9DE6115}"/>
              </a:ext>
            </a:extLst>
          </p:cNvPr>
          <p:cNvCxnSpPr>
            <a:cxnSpLocks/>
          </p:cNvCxnSpPr>
          <p:nvPr/>
        </p:nvCxnSpPr>
        <p:spPr>
          <a:xfrm>
            <a:off x="0" y="3491800"/>
            <a:ext cx="12192000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矩形 7">
            <a:extLst>
              <a:ext uri="{FF2B5EF4-FFF2-40B4-BE49-F238E27FC236}">
                <a16:creationId xmlns:a16="http://schemas.microsoft.com/office/drawing/2014/main" xmlns="" id="{26F084BD-DE20-4556-929B-643C6078A301}"/>
              </a:ext>
            </a:extLst>
          </p:cNvPr>
          <p:cNvSpPr/>
          <p:nvPr/>
        </p:nvSpPr>
        <p:spPr>
          <a:xfrm flipH="1" flipV="1">
            <a:off x="-2175543" y="6593067"/>
            <a:ext cx="5755059" cy="82752"/>
          </a:xfrm>
          <a:prstGeom prst="parallelogram">
            <a:avLst/>
          </a:prstGeom>
          <a:gradFill flip="none" rotWithShape="1">
            <a:gsLst>
              <a:gs pos="0">
                <a:srgbClr val="3ABECA">
                  <a:alpha val="0"/>
                </a:srgbClr>
              </a:gs>
              <a:gs pos="100000">
                <a:srgbClr val="4ADCAF">
                  <a:alpha val="57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914A5F4-4603-452C-8246-EF45A26D66A6}"/>
              </a:ext>
            </a:extLst>
          </p:cNvPr>
          <p:cNvGrpSpPr/>
          <p:nvPr/>
        </p:nvGrpSpPr>
        <p:grpSpPr>
          <a:xfrm>
            <a:off x="-1746916" y="6197587"/>
            <a:ext cx="5755059" cy="302383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xmlns="" id="{90969229-AFB2-4071-864B-631EA77411FE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 flip="none" rotWithShape="1">
              <a:gsLst>
                <a:gs pos="0">
                  <a:srgbClr val="3ABECA">
                    <a:alpha val="0"/>
                  </a:srgbClr>
                </a:gs>
                <a:gs pos="100000">
                  <a:srgbClr val="4ADCAF">
                    <a:alpha val="57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34AC57CF-61BA-4594-92FC-3917047A9B33}"/>
                </a:ext>
              </a:extLst>
            </p:cNvPr>
            <p:cNvSpPr txBox="1"/>
            <p:nvPr/>
          </p:nvSpPr>
          <p:spPr>
            <a:xfrm>
              <a:off x="2569299" y="6014677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CC576C8-5CF3-4057-8FBB-E2B0EA272061}"/>
              </a:ext>
            </a:extLst>
          </p:cNvPr>
          <p:cNvGrpSpPr/>
          <p:nvPr/>
        </p:nvGrpSpPr>
        <p:grpSpPr>
          <a:xfrm>
            <a:off x="1706311" y="3770622"/>
            <a:ext cx="2301832" cy="2275314"/>
            <a:chOff x="3067734" y="2154695"/>
            <a:chExt cx="3008293" cy="2973639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89080EF6-9655-44C6-AF9E-D8B73A54A7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1585" y="2262399"/>
              <a:ext cx="2740582" cy="2740584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4ADCB4"/>
                  </a:gs>
                  <a:gs pos="100000">
                    <a:srgbClr val="45C0CC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DB20115B-607D-4D63-8090-3B2CC16E8AED}"/>
                </a:ext>
              </a:extLst>
            </p:cNvPr>
            <p:cNvGrpSpPr/>
            <p:nvPr/>
          </p:nvGrpSpPr>
          <p:grpSpPr>
            <a:xfrm>
              <a:off x="3067734" y="2154695"/>
              <a:ext cx="3008293" cy="2973639"/>
              <a:chOff x="5199930" y="4255014"/>
              <a:chExt cx="1792140" cy="1771496"/>
            </a:xfrm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xmlns="" id="{DDEADCC6-989E-4282-81CC-1CF3459FD4AA}"/>
                  </a:ext>
                </a:extLst>
              </p:cNvPr>
              <p:cNvGrpSpPr/>
              <p:nvPr/>
            </p:nvGrpSpPr>
            <p:grpSpPr>
              <a:xfrm>
                <a:off x="5199930" y="4255014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xmlns="" id="{3FB3C48A-EFE6-495D-96D7-96FCB47A24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4ADCB4">
                          <a:alpha val="0"/>
                        </a:srgbClr>
                      </a:gs>
                      <a:gs pos="100000">
                        <a:srgbClr val="4ADCB4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>
                  <a:extLst>
                    <a:ext uri="{FF2B5EF4-FFF2-40B4-BE49-F238E27FC236}">
                      <a16:creationId xmlns:a16="http://schemas.microsoft.com/office/drawing/2014/main" xmlns="" id="{399BA029-9195-4C0C-87F2-D72DE513BF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4ADCB4">
                          <a:alpha val="0"/>
                        </a:srgbClr>
                      </a:gs>
                      <a:gs pos="100000">
                        <a:srgbClr val="4ADCB4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xmlns="" id="{8E9FDF49-7965-4C2A-B194-D289EAD97FF5}"/>
                  </a:ext>
                </a:extLst>
              </p:cNvPr>
              <p:cNvGrpSpPr/>
              <p:nvPr/>
            </p:nvGrpSpPr>
            <p:grpSpPr>
              <a:xfrm flipH="1">
                <a:off x="6839989" y="4255014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xmlns="" id="{2EDF22C2-4158-442E-BF0F-16324D837F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4ADCB4">
                          <a:alpha val="0"/>
                        </a:srgbClr>
                      </a:gs>
                      <a:gs pos="100000">
                        <a:srgbClr val="4ADCB4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xmlns="" id="{98FD9E06-5813-48C3-A496-B5B7F9247F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4ADCB4">
                          <a:alpha val="0"/>
                        </a:srgbClr>
                      </a:gs>
                      <a:gs pos="100000">
                        <a:srgbClr val="4ADCB4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xmlns="" id="{81C428CE-C489-4BA0-B258-F246E997BAAF}"/>
                  </a:ext>
                </a:extLst>
              </p:cNvPr>
              <p:cNvGrpSpPr/>
              <p:nvPr/>
            </p:nvGrpSpPr>
            <p:grpSpPr>
              <a:xfrm flipH="1" flipV="1">
                <a:off x="6839989" y="5874429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xmlns="" id="{2850A1AB-0479-4B45-9DF8-1F89792491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4ADCB4">
                          <a:alpha val="0"/>
                        </a:srgbClr>
                      </a:gs>
                      <a:gs pos="100000">
                        <a:srgbClr val="4ADCB4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xmlns="" id="{8B05A8E6-0BA3-4C69-A24C-048C5794C8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4ADCB4">
                          <a:alpha val="0"/>
                        </a:srgbClr>
                      </a:gs>
                      <a:gs pos="100000">
                        <a:srgbClr val="4ADCB4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A2105C82-39E0-4A5E-A16C-D39C54A18E57}"/>
                  </a:ext>
                </a:extLst>
              </p:cNvPr>
              <p:cNvGrpSpPr/>
              <p:nvPr/>
            </p:nvGrpSpPr>
            <p:grpSpPr>
              <a:xfrm flipV="1">
                <a:off x="5199930" y="5874429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15" name="直接连接符 14">
                  <a:extLst>
                    <a:ext uri="{FF2B5EF4-FFF2-40B4-BE49-F238E27FC236}">
                      <a16:creationId xmlns:a16="http://schemas.microsoft.com/office/drawing/2014/main" xmlns="" id="{5660B9A8-87F8-40DA-98FC-1757503CB7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4ADCB4">
                          <a:alpha val="0"/>
                        </a:srgbClr>
                      </a:gs>
                      <a:gs pos="100000">
                        <a:srgbClr val="4ADCB4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xmlns="" id="{201D4ADB-A9B3-432B-8532-2DF35CC8FE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4ADCB4">
                          <a:alpha val="0"/>
                        </a:srgbClr>
                      </a:gs>
                      <a:gs pos="100000">
                        <a:srgbClr val="4ADCB4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09" name="矩形 7">
            <a:extLst>
              <a:ext uri="{FF2B5EF4-FFF2-40B4-BE49-F238E27FC236}">
                <a16:creationId xmlns:a16="http://schemas.microsoft.com/office/drawing/2014/main" xmlns="" id="{8AF1D728-5040-47EC-B91C-A593C602749D}"/>
              </a:ext>
            </a:extLst>
          </p:cNvPr>
          <p:cNvSpPr/>
          <p:nvPr/>
        </p:nvSpPr>
        <p:spPr>
          <a:xfrm flipH="1" flipV="1">
            <a:off x="-2175543" y="3278367"/>
            <a:ext cx="5755059" cy="82752"/>
          </a:xfrm>
          <a:prstGeom prst="parallelogram">
            <a:avLst/>
          </a:prstGeom>
          <a:gradFill flip="none" rotWithShape="1">
            <a:gsLst>
              <a:gs pos="0">
                <a:srgbClr val="3ABECA">
                  <a:alpha val="0"/>
                </a:srgbClr>
              </a:gs>
              <a:gs pos="100000">
                <a:srgbClr val="4ADCAF">
                  <a:alpha val="57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1" name="矩形 7">
            <a:extLst>
              <a:ext uri="{FF2B5EF4-FFF2-40B4-BE49-F238E27FC236}">
                <a16:creationId xmlns:a16="http://schemas.microsoft.com/office/drawing/2014/main" xmlns="" id="{F4169BA3-437A-46FC-AB06-AEE7333BA7B3}"/>
              </a:ext>
            </a:extLst>
          </p:cNvPr>
          <p:cNvSpPr/>
          <p:nvPr/>
        </p:nvSpPr>
        <p:spPr>
          <a:xfrm flipH="1" flipV="1">
            <a:off x="-1746916" y="2882887"/>
            <a:ext cx="5755059" cy="302383"/>
          </a:xfrm>
          <a:prstGeom prst="parallelogram">
            <a:avLst/>
          </a:prstGeom>
          <a:gradFill flip="none" rotWithShape="1">
            <a:gsLst>
              <a:gs pos="0">
                <a:srgbClr val="3ABECA">
                  <a:alpha val="0"/>
                </a:srgbClr>
              </a:gs>
              <a:gs pos="100000">
                <a:srgbClr val="4ADCAF">
                  <a:alpha val="57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15" name="组合 214">
            <a:extLst>
              <a:ext uri="{FF2B5EF4-FFF2-40B4-BE49-F238E27FC236}">
                <a16:creationId xmlns:a16="http://schemas.microsoft.com/office/drawing/2014/main" xmlns="" id="{07489CB6-17A8-474A-BEC5-8A1EAA8EB2C9}"/>
              </a:ext>
            </a:extLst>
          </p:cNvPr>
          <p:cNvGrpSpPr/>
          <p:nvPr/>
        </p:nvGrpSpPr>
        <p:grpSpPr>
          <a:xfrm>
            <a:off x="1706311" y="455922"/>
            <a:ext cx="2301832" cy="2275314"/>
            <a:chOff x="5199930" y="4255014"/>
            <a:chExt cx="1792140" cy="1771496"/>
          </a:xfrm>
        </p:grpSpPr>
        <p:grpSp>
          <p:nvGrpSpPr>
            <p:cNvPr id="216" name="组合 215">
              <a:extLst>
                <a:ext uri="{FF2B5EF4-FFF2-40B4-BE49-F238E27FC236}">
                  <a16:creationId xmlns:a16="http://schemas.microsoft.com/office/drawing/2014/main" xmlns="" id="{2A74A7EA-502F-4103-9F06-EDC47FD690B4}"/>
                </a:ext>
              </a:extLst>
            </p:cNvPr>
            <p:cNvGrpSpPr/>
            <p:nvPr/>
          </p:nvGrpSpPr>
          <p:grpSpPr>
            <a:xfrm>
              <a:off x="5199930" y="4255014"/>
              <a:ext cx="152081" cy="152081"/>
              <a:chOff x="2968869" y="10878820"/>
              <a:chExt cx="276484" cy="276484"/>
            </a:xfrm>
          </p:grpSpPr>
          <p:cxnSp>
            <p:nvCxnSpPr>
              <p:cNvPr id="226" name="直接连接符 225">
                <a:extLst>
                  <a:ext uri="{FF2B5EF4-FFF2-40B4-BE49-F238E27FC236}">
                    <a16:creationId xmlns:a16="http://schemas.microsoft.com/office/drawing/2014/main" xmlns="" id="{B95B785B-29C5-45BE-9C9A-37CB47A0AA1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4ADCB4">
                        <a:alpha val="0"/>
                      </a:srgbClr>
                    </a:gs>
                    <a:gs pos="100000">
                      <a:srgbClr val="4ADCB4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直接连接符 226">
                <a:extLst>
                  <a:ext uri="{FF2B5EF4-FFF2-40B4-BE49-F238E27FC236}">
                    <a16:creationId xmlns:a16="http://schemas.microsoft.com/office/drawing/2014/main" xmlns="" id="{4F1A6A2B-B019-4A44-9625-427B35C98DC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4ADCB4">
                        <a:alpha val="0"/>
                      </a:srgbClr>
                    </a:gs>
                    <a:gs pos="100000">
                      <a:srgbClr val="4ADCB4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7" name="组合 216">
              <a:extLst>
                <a:ext uri="{FF2B5EF4-FFF2-40B4-BE49-F238E27FC236}">
                  <a16:creationId xmlns:a16="http://schemas.microsoft.com/office/drawing/2014/main" xmlns="" id="{17BD7E35-56E7-4AF7-AC1C-5B79C7F9D578}"/>
                </a:ext>
              </a:extLst>
            </p:cNvPr>
            <p:cNvGrpSpPr/>
            <p:nvPr/>
          </p:nvGrpSpPr>
          <p:grpSpPr>
            <a:xfrm flipH="1">
              <a:off x="6839989" y="4255014"/>
              <a:ext cx="152081" cy="152081"/>
              <a:chOff x="2968869" y="10878820"/>
              <a:chExt cx="276484" cy="276484"/>
            </a:xfrm>
          </p:grpSpPr>
          <p:cxnSp>
            <p:nvCxnSpPr>
              <p:cNvPr id="224" name="直接连接符 223">
                <a:extLst>
                  <a:ext uri="{FF2B5EF4-FFF2-40B4-BE49-F238E27FC236}">
                    <a16:creationId xmlns:a16="http://schemas.microsoft.com/office/drawing/2014/main" xmlns="" id="{8E18E7FA-16AE-4BA6-9B18-2EA24366A9E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4ADCB4">
                        <a:alpha val="0"/>
                      </a:srgbClr>
                    </a:gs>
                    <a:gs pos="100000">
                      <a:srgbClr val="4ADCB4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直接连接符 224">
                <a:extLst>
                  <a:ext uri="{FF2B5EF4-FFF2-40B4-BE49-F238E27FC236}">
                    <a16:creationId xmlns:a16="http://schemas.microsoft.com/office/drawing/2014/main" xmlns="" id="{60296F6D-F56D-49A0-AC1B-673A8E5F7BE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4ADCB4">
                        <a:alpha val="0"/>
                      </a:srgbClr>
                    </a:gs>
                    <a:gs pos="100000">
                      <a:srgbClr val="4ADCB4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8" name="组合 217">
              <a:extLst>
                <a:ext uri="{FF2B5EF4-FFF2-40B4-BE49-F238E27FC236}">
                  <a16:creationId xmlns:a16="http://schemas.microsoft.com/office/drawing/2014/main" xmlns="" id="{15BEF070-3D67-4A9A-B077-CCA2DB37F8A4}"/>
                </a:ext>
              </a:extLst>
            </p:cNvPr>
            <p:cNvGrpSpPr/>
            <p:nvPr/>
          </p:nvGrpSpPr>
          <p:grpSpPr>
            <a:xfrm flipH="1" flipV="1">
              <a:off x="6839989" y="5874429"/>
              <a:ext cx="152081" cy="152081"/>
              <a:chOff x="2968869" y="10878820"/>
              <a:chExt cx="276484" cy="276484"/>
            </a:xfrm>
          </p:grpSpPr>
          <p:cxnSp>
            <p:nvCxnSpPr>
              <p:cNvPr id="222" name="直接连接符 221">
                <a:extLst>
                  <a:ext uri="{FF2B5EF4-FFF2-40B4-BE49-F238E27FC236}">
                    <a16:creationId xmlns:a16="http://schemas.microsoft.com/office/drawing/2014/main" xmlns="" id="{78DF0040-7F37-4708-B5F7-E9257CDC5B7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4ADCB4">
                        <a:alpha val="0"/>
                      </a:srgbClr>
                    </a:gs>
                    <a:gs pos="100000">
                      <a:srgbClr val="4ADCB4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直接连接符 222">
                <a:extLst>
                  <a:ext uri="{FF2B5EF4-FFF2-40B4-BE49-F238E27FC236}">
                    <a16:creationId xmlns:a16="http://schemas.microsoft.com/office/drawing/2014/main" xmlns="" id="{4C571D65-AF5B-48F5-B5E1-C0E069A3328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4ADCB4">
                        <a:alpha val="0"/>
                      </a:srgbClr>
                    </a:gs>
                    <a:gs pos="100000">
                      <a:srgbClr val="4ADCB4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9" name="组合 218">
              <a:extLst>
                <a:ext uri="{FF2B5EF4-FFF2-40B4-BE49-F238E27FC236}">
                  <a16:creationId xmlns:a16="http://schemas.microsoft.com/office/drawing/2014/main" xmlns="" id="{620CC636-7848-4007-BE6B-9FFF02CA6085}"/>
                </a:ext>
              </a:extLst>
            </p:cNvPr>
            <p:cNvGrpSpPr/>
            <p:nvPr/>
          </p:nvGrpSpPr>
          <p:grpSpPr>
            <a:xfrm flipV="1">
              <a:off x="5199930" y="5874429"/>
              <a:ext cx="152081" cy="152081"/>
              <a:chOff x="2968869" y="10878820"/>
              <a:chExt cx="276484" cy="276484"/>
            </a:xfrm>
          </p:grpSpPr>
          <p:cxnSp>
            <p:nvCxnSpPr>
              <p:cNvPr id="220" name="直接连接符 219">
                <a:extLst>
                  <a:ext uri="{FF2B5EF4-FFF2-40B4-BE49-F238E27FC236}">
                    <a16:creationId xmlns:a16="http://schemas.microsoft.com/office/drawing/2014/main" xmlns="" id="{C2E19742-4005-4AEB-A48A-26FDB9DEDDE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4ADCB4">
                        <a:alpha val="0"/>
                      </a:srgbClr>
                    </a:gs>
                    <a:gs pos="100000">
                      <a:srgbClr val="4ADCB4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直接连接符 220">
                <a:extLst>
                  <a:ext uri="{FF2B5EF4-FFF2-40B4-BE49-F238E27FC236}">
                    <a16:creationId xmlns:a16="http://schemas.microsoft.com/office/drawing/2014/main" xmlns="" id="{CA09466B-4FEA-4385-92EC-F7323D4B3518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4ADCB4">
                        <a:alpha val="0"/>
                      </a:srgbClr>
                    </a:gs>
                    <a:gs pos="100000">
                      <a:srgbClr val="4ADCB4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C8AE6EC8-08C8-4462-A830-E61DB9AA8945}"/>
              </a:ext>
            </a:extLst>
          </p:cNvPr>
          <p:cNvSpPr txBox="1"/>
          <p:nvPr/>
        </p:nvSpPr>
        <p:spPr>
          <a:xfrm>
            <a:off x="600496" y="2926822"/>
            <a:ext cx="321231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设计者微信：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13021420126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9" name="图片 228">
            <a:extLst>
              <a:ext uri="{FF2B5EF4-FFF2-40B4-BE49-F238E27FC236}">
                <a16:creationId xmlns:a16="http://schemas.microsoft.com/office/drawing/2014/main" xmlns="" id="{5A9B3A05-E540-41DA-8472-0AE03CF74D1B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729" y="538334"/>
            <a:ext cx="2096990" cy="2096989"/>
          </a:xfrm>
          <a:prstGeom prst="rect">
            <a:avLst/>
          </a:prstGeom>
          <a:noFill/>
          <a:ln w="38100" cap="sq">
            <a:gradFill>
              <a:gsLst>
                <a:gs pos="0">
                  <a:srgbClr val="4ADCB4"/>
                </a:gs>
                <a:gs pos="100000">
                  <a:srgbClr val="45C0CC"/>
                </a:gs>
              </a:gsLst>
              <a:lin ang="5400000" scaled="1"/>
            </a:gradFill>
            <a:miter lim="800000"/>
          </a:ln>
        </p:spPr>
      </p:pic>
      <p:sp>
        <p:nvSpPr>
          <p:cNvPr id="255" name="文本框 254">
            <a:extLst>
              <a:ext uri="{FF2B5EF4-FFF2-40B4-BE49-F238E27FC236}">
                <a16:creationId xmlns:a16="http://schemas.microsoft.com/office/drawing/2014/main" xmlns="" id="{4FC2FAA0-46F5-4271-8FDB-DF1FB737CF77}"/>
              </a:ext>
            </a:extLst>
          </p:cNvPr>
          <p:cNvSpPr txBox="1"/>
          <p:nvPr/>
        </p:nvSpPr>
        <p:spPr>
          <a:xfrm>
            <a:off x="4897619" y="743845"/>
            <a:ext cx="816828" cy="398327"/>
          </a:xfrm>
          <a:custGeom>
            <a:avLst/>
            <a:gdLst/>
            <a:ahLst/>
            <a:cxnLst/>
            <a:rect l="l" t="t" r="r" b="b"/>
            <a:pathLst>
              <a:path w="1014579" h="494760">
                <a:moveTo>
                  <a:pt x="241101" y="201923"/>
                </a:moveTo>
                <a:lnTo>
                  <a:pt x="241101" y="306400"/>
                </a:lnTo>
                <a:lnTo>
                  <a:pt x="287312" y="306400"/>
                </a:lnTo>
                <a:lnTo>
                  <a:pt x="287312" y="201923"/>
                </a:lnTo>
                <a:close/>
                <a:moveTo>
                  <a:pt x="906084" y="147172"/>
                </a:moveTo>
                <a:lnTo>
                  <a:pt x="919646" y="209457"/>
                </a:lnTo>
                <a:cubicBezTo>
                  <a:pt x="868077" y="218833"/>
                  <a:pt x="816843" y="226535"/>
                  <a:pt x="765944" y="232562"/>
                </a:cubicBezTo>
                <a:lnTo>
                  <a:pt x="765944" y="276262"/>
                </a:lnTo>
                <a:lnTo>
                  <a:pt x="1009054" y="254663"/>
                </a:lnTo>
                <a:lnTo>
                  <a:pt x="1014579" y="320966"/>
                </a:lnTo>
                <a:lnTo>
                  <a:pt x="765944" y="343067"/>
                </a:lnTo>
                <a:lnTo>
                  <a:pt x="765944" y="381744"/>
                </a:lnTo>
                <a:cubicBezTo>
                  <a:pt x="765944" y="409203"/>
                  <a:pt x="779003" y="422932"/>
                  <a:pt x="805123" y="422932"/>
                </a:cubicBezTo>
                <a:lnTo>
                  <a:pt x="872932" y="422932"/>
                </a:lnTo>
                <a:cubicBezTo>
                  <a:pt x="900726" y="423937"/>
                  <a:pt x="916632" y="411045"/>
                  <a:pt x="920651" y="384256"/>
                </a:cubicBezTo>
                <a:cubicBezTo>
                  <a:pt x="922995" y="369522"/>
                  <a:pt x="925339" y="352611"/>
                  <a:pt x="927683" y="333524"/>
                </a:cubicBezTo>
                <a:cubicBezTo>
                  <a:pt x="954137" y="344909"/>
                  <a:pt x="979419" y="354620"/>
                  <a:pt x="1003529" y="362657"/>
                </a:cubicBezTo>
                <a:cubicBezTo>
                  <a:pt x="996497" y="393129"/>
                  <a:pt x="990135" y="417407"/>
                  <a:pt x="984442" y="435490"/>
                </a:cubicBezTo>
                <a:cubicBezTo>
                  <a:pt x="976405" y="469646"/>
                  <a:pt x="945933" y="487059"/>
                  <a:pt x="893024" y="487728"/>
                </a:cubicBezTo>
                <a:lnTo>
                  <a:pt x="774985" y="487728"/>
                </a:lnTo>
                <a:cubicBezTo>
                  <a:pt x="719063" y="483375"/>
                  <a:pt x="691102" y="451228"/>
                  <a:pt x="691102" y="391288"/>
                </a:cubicBezTo>
                <a:lnTo>
                  <a:pt x="691102" y="350099"/>
                </a:lnTo>
                <a:lnTo>
                  <a:pt x="527856" y="364164"/>
                </a:lnTo>
                <a:lnTo>
                  <a:pt x="521828" y="297359"/>
                </a:lnTo>
                <a:lnTo>
                  <a:pt x="691604" y="282792"/>
                </a:lnTo>
                <a:lnTo>
                  <a:pt x="691604" y="243613"/>
                </a:lnTo>
                <a:cubicBezTo>
                  <a:pt x="662136" y="246292"/>
                  <a:pt x="633003" y="248971"/>
                  <a:pt x="604205" y="251650"/>
                </a:cubicBezTo>
                <a:lnTo>
                  <a:pt x="595163" y="184844"/>
                </a:lnTo>
                <a:cubicBezTo>
                  <a:pt x="704329" y="176473"/>
                  <a:pt x="807969" y="163916"/>
                  <a:pt x="906084" y="147172"/>
                </a:cubicBezTo>
                <a:close/>
                <a:moveTo>
                  <a:pt x="181831" y="144159"/>
                </a:moveTo>
                <a:lnTo>
                  <a:pt x="346583" y="144159"/>
                </a:lnTo>
                <a:lnTo>
                  <a:pt x="346583" y="364164"/>
                </a:lnTo>
                <a:lnTo>
                  <a:pt x="241101" y="364164"/>
                </a:lnTo>
                <a:lnTo>
                  <a:pt x="241101" y="391790"/>
                </a:lnTo>
                <a:lnTo>
                  <a:pt x="181831" y="391790"/>
                </a:lnTo>
                <a:close/>
                <a:moveTo>
                  <a:pt x="181831" y="26622"/>
                </a:moveTo>
                <a:lnTo>
                  <a:pt x="477180" y="26622"/>
                </a:lnTo>
                <a:lnTo>
                  <a:pt x="477180" y="90413"/>
                </a:lnTo>
                <a:lnTo>
                  <a:pt x="446038" y="90413"/>
                </a:lnTo>
                <a:lnTo>
                  <a:pt x="446038" y="393799"/>
                </a:lnTo>
                <a:cubicBezTo>
                  <a:pt x="446038" y="423267"/>
                  <a:pt x="440471" y="445619"/>
                  <a:pt x="429336" y="460855"/>
                </a:cubicBezTo>
                <a:cubicBezTo>
                  <a:pt x="418202" y="476092"/>
                  <a:pt x="403050" y="485049"/>
                  <a:pt x="383879" y="487728"/>
                </a:cubicBezTo>
                <a:cubicBezTo>
                  <a:pt x="364708" y="490407"/>
                  <a:pt x="329338" y="491579"/>
                  <a:pt x="277769" y="491244"/>
                </a:cubicBezTo>
                <a:cubicBezTo>
                  <a:pt x="274085" y="467134"/>
                  <a:pt x="269230" y="444196"/>
                  <a:pt x="263202" y="422430"/>
                </a:cubicBezTo>
                <a:cubicBezTo>
                  <a:pt x="289991" y="423769"/>
                  <a:pt x="314269" y="424439"/>
                  <a:pt x="336035" y="424439"/>
                </a:cubicBezTo>
                <a:cubicBezTo>
                  <a:pt x="365168" y="424439"/>
                  <a:pt x="379735" y="408868"/>
                  <a:pt x="379735" y="377726"/>
                </a:cubicBezTo>
                <a:lnTo>
                  <a:pt x="379735" y="90413"/>
                </a:lnTo>
                <a:lnTo>
                  <a:pt x="181831" y="90413"/>
                </a:lnTo>
                <a:close/>
                <a:moveTo>
                  <a:pt x="0" y="21599"/>
                </a:moveTo>
                <a:lnTo>
                  <a:pt x="165757" y="21599"/>
                </a:lnTo>
                <a:lnTo>
                  <a:pt x="165757" y="79865"/>
                </a:lnTo>
                <a:lnTo>
                  <a:pt x="127583" y="195393"/>
                </a:lnTo>
                <a:cubicBezTo>
                  <a:pt x="150688" y="236581"/>
                  <a:pt x="162241" y="281453"/>
                  <a:pt x="162241" y="330008"/>
                </a:cubicBezTo>
                <a:cubicBezTo>
                  <a:pt x="162241" y="356797"/>
                  <a:pt x="156046" y="377768"/>
                  <a:pt x="143656" y="392920"/>
                </a:cubicBezTo>
                <a:cubicBezTo>
                  <a:pt x="131266" y="408073"/>
                  <a:pt x="107156" y="414561"/>
                  <a:pt x="71326" y="412384"/>
                </a:cubicBezTo>
                <a:cubicBezTo>
                  <a:pt x="68647" y="390953"/>
                  <a:pt x="65466" y="370861"/>
                  <a:pt x="61782" y="352109"/>
                </a:cubicBezTo>
                <a:cubicBezTo>
                  <a:pt x="69484" y="353783"/>
                  <a:pt x="75846" y="354620"/>
                  <a:pt x="80869" y="354620"/>
                </a:cubicBezTo>
                <a:cubicBezTo>
                  <a:pt x="95268" y="354620"/>
                  <a:pt x="102468" y="345077"/>
                  <a:pt x="102468" y="325989"/>
                </a:cubicBezTo>
                <a:cubicBezTo>
                  <a:pt x="102468" y="283797"/>
                  <a:pt x="90915" y="242273"/>
                  <a:pt x="67810" y="201420"/>
                </a:cubicBezTo>
                <a:lnTo>
                  <a:pt x="101966" y="82376"/>
                </a:lnTo>
                <a:lnTo>
                  <a:pt x="60275" y="82376"/>
                </a:lnTo>
                <a:lnTo>
                  <a:pt x="60275" y="494760"/>
                </a:lnTo>
                <a:lnTo>
                  <a:pt x="0" y="494760"/>
                </a:lnTo>
                <a:close/>
                <a:moveTo>
                  <a:pt x="804118" y="0"/>
                </a:moveTo>
                <a:cubicBezTo>
                  <a:pt x="809141" y="13060"/>
                  <a:pt x="815838" y="31812"/>
                  <a:pt x="824210" y="56257"/>
                </a:cubicBezTo>
                <a:lnTo>
                  <a:pt x="1001520" y="56257"/>
                </a:lnTo>
                <a:lnTo>
                  <a:pt x="1001520" y="181328"/>
                </a:lnTo>
                <a:lnTo>
                  <a:pt x="929189" y="181328"/>
                </a:lnTo>
                <a:lnTo>
                  <a:pt x="929189" y="118542"/>
                </a:lnTo>
                <a:lnTo>
                  <a:pt x="615757" y="118542"/>
                </a:lnTo>
                <a:lnTo>
                  <a:pt x="615757" y="176305"/>
                </a:lnTo>
                <a:lnTo>
                  <a:pt x="543427" y="176305"/>
                </a:lnTo>
                <a:lnTo>
                  <a:pt x="543427" y="56257"/>
                </a:lnTo>
                <a:lnTo>
                  <a:pt x="737815" y="56257"/>
                </a:lnTo>
                <a:cubicBezTo>
                  <a:pt x="731118" y="38509"/>
                  <a:pt x="725425" y="23943"/>
                  <a:pt x="720737" y="12557"/>
                </a:cubicBezTo>
                <a:close/>
              </a:path>
            </a:pathLst>
          </a:custGeom>
          <a:gradFill flip="none" rotWithShape="1">
            <a:gsLst>
              <a:gs pos="0">
                <a:srgbClr val="3ABECA"/>
              </a:gs>
              <a:gs pos="100000">
                <a:srgbClr val="4ADCAF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grpSp>
        <p:nvGrpSpPr>
          <p:cNvPr id="231" name="组合 230">
            <a:extLst>
              <a:ext uri="{FF2B5EF4-FFF2-40B4-BE49-F238E27FC236}">
                <a16:creationId xmlns:a16="http://schemas.microsoft.com/office/drawing/2014/main" xmlns="" id="{6F2C3BA6-2D81-4AEA-B4A9-F78E0861A0DC}"/>
              </a:ext>
            </a:extLst>
          </p:cNvPr>
          <p:cNvGrpSpPr/>
          <p:nvPr/>
        </p:nvGrpSpPr>
        <p:grpSpPr>
          <a:xfrm>
            <a:off x="5984869" y="867314"/>
            <a:ext cx="3519674" cy="300852"/>
            <a:chOff x="4250460" y="1805793"/>
            <a:chExt cx="4157271" cy="355353"/>
          </a:xfrm>
        </p:grpSpPr>
        <p:sp>
          <p:nvSpPr>
            <p:cNvPr id="232" name="文本框 231">
              <a:extLst>
                <a:ext uri="{FF2B5EF4-FFF2-40B4-BE49-F238E27FC236}">
                  <a16:creationId xmlns:a16="http://schemas.microsoft.com/office/drawing/2014/main" xmlns="" id="{87FF4EDF-7DF8-4E88-B4E1-F81D300B7462}"/>
                </a:ext>
              </a:extLst>
            </p:cNvPr>
            <p:cNvSpPr txBox="1"/>
            <p:nvPr/>
          </p:nvSpPr>
          <p:spPr>
            <a:xfrm>
              <a:off x="4410412" y="1805793"/>
              <a:ext cx="3997319" cy="355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55" spc="85" dirty="0" err="1">
                  <a:solidFill>
                    <a:srgbClr val="576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Jackoo</a:t>
              </a:r>
              <a:endParaRPr lang="zh-CN" altLang="en-US" sz="1355" spc="85" dirty="0">
                <a:solidFill>
                  <a:srgbClr val="5764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3" name="直接连接符 232">
              <a:extLst>
                <a:ext uri="{FF2B5EF4-FFF2-40B4-BE49-F238E27FC236}">
                  <a16:creationId xmlns:a16="http://schemas.microsoft.com/office/drawing/2014/main" xmlns="" id="{1E9D285C-1D14-4402-BBDC-74A3B5AFC1E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50460" y="1855752"/>
              <a:ext cx="69464" cy="224647"/>
            </a:xfrm>
            <a:prstGeom prst="line">
              <a:avLst/>
            </a:prstGeom>
            <a:ln>
              <a:solidFill>
                <a:srgbClr val="5764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6" name="组合 255">
            <a:extLst>
              <a:ext uri="{FF2B5EF4-FFF2-40B4-BE49-F238E27FC236}">
                <a16:creationId xmlns:a16="http://schemas.microsoft.com/office/drawing/2014/main" xmlns="" id="{4C09EE91-A961-4C36-B9BD-EFF49F515837}"/>
              </a:ext>
            </a:extLst>
          </p:cNvPr>
          <p:cNvGrpSpPr/>
          <p:nvPr/>
        </p:nvGrpSpPr>
        <p:grpSpPr>
          <a:xfrm>
            <a:off x="4891839" y="1185911"/>
            <a:ext cx="3540888" cy="453457"/>
            <a:chOff x="4891839" y="1109711"/>
            <a:chExt cx="3540888" cy="453457"/>
          </a:xfrm>
        </p:grpSpPr>
        <p:grpSp>
          <p:nvGrpSpPr>
            <p:cNvPr id="234" name="组合 233">
              <a:extLst>
                <a:ext uri="{FF2B5EF4-FFF2-40B4-BE49-F238E27FC236}">
                  <a16:creationId xmlns:a16="http://schemas.microsoft.com/office/drawing/2014/main" xmlns="" id="{0A975ABF-A413-410A-92C7-11157D1279DC}"/>
                </a:ext>
              </a:extLst>
            </p:cNvPr>
            <p:cNvGrpSpPr/>
            <p:nvPr/>
          </p:nvGrpSpPr>
          <p:grpSpPr>
            <a:xfrm>
              <a:off x="4891839" y="1338413"/>
              <a:ext cx="152115" cy="152115"/>
              <a:chOff x="1959112" y="3569998"/>
              <a:chExt cx="179671" cy="179671"/>
            </a:xfrm>
          </p:grpSpPr>
          <p:sp>
            <p:nvSpPr>
              <p:cNvPr id="235" name="Teardrop 15">
                <a:extLst>
                  <a:ext uri="{FF2B5EF4-FFF2-40B4-BE49-F238E27FC236}">
                    <a16:creationId xmlns:a16="http://schemas.microsoft.com/office/drawing/2014/main" xmlns="" id="{CEEF18DA-1231-4761-8DA0-3969062A9E0C}"/>
                  </a:ext>
                </a:extLst>
              </p:cNvPr>
              <p:cNvSpPr/>
              <p:nvPr/>
            </p:nvSpPr>
            <p:spPr>
              <a:xfrm rot="8100000" flipH="1">
                <a:off x="1959112" y="3569998"/>
                <a:ext cx="179671" cy="179671"/>
              </a:xfrm>
              <a:prstGeom prst="teardrop">
                <a:avLst/>
              </a:prstGeom>
              <a:gradFill flip="none" rotWithShape="1">
                <a:gsLst>
                  <a:gs pos="100000">
                    <a:srgbClr val="4ADCB4"/>
                  </a:gs>
                  <a:gs pos="0">
                    <a:srgbClr val="45C0CC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74196"/>
                <a:endParaRPr lang="en-US" sz="1355" dirty="0">
                  <a:solidFill>
                    <a:srgbClr val="0F6F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6" name="Oval 16">
                <a:extLst>
                  <a:ext uri="{FF2B5EF4-FFF2-40B4-BE49-F238E27FC236}">
                    <a16:creationId xmlns:a16="http://schemas.microsoft.com/office/drawing/2014/main" xmlns="" id="{0D7F8766-1028-4E71-B570-2366F346FF0F}"/>
                  </a:ext>
                </a:extLst>
              </p:cNvPr>
              <p:cNvSpPr/>
              <p:nvPr/>
            </p:nvSpPr>
            <p:spPr>
              <a:xfrm rot="8100000" flipH="1">
                <a:off x="2010949" y="3621835"/>
                <a:ext cx="75996" cy="759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74196">
                  <a:defRPr/>
                </a:pPr>
                <a:endParaRPr lang="en-US" sz="1355">
                  <a:solidFill>
                    <a:srgbClr val="0F6F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37" name="文本框 236">
              <a:extLst>
                <a:ext uri="{FF2B5EF4-FFF2-40B4-BE49-F238E27FC236}">
                  <a16:creationId xmlns:a16="http://schemas.microsoft.com/office/drawing/2014/main" xmlns="" id="{08D2902B-F992-403B-911C-E7AFAC3A2E0F}"/>
                </a:ext>
              </a:extLst>
            </p:cNvPr>
            <p:cNvSpPr txBox="1"/>
            <p:nvPr/>
          </p:nvSpPr>
          <p:spPr>
            <a:xfrm>
              <a:off x="5206844" y="1109711"/>
              <a:ext cx="3225883" cy="453457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zh-CN" altLang="en-US" sz="2000" spc="170" dirty="0">
                  <a:solidFill>
                    <a:srgbClr val="576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rPr>
                <a:t>秋叶团队 </a:t>
              </a:r>
              <a:r>
                <a:rPr lang="en-US" altLang="zh-CN" sz="2000" spc="170" dirty="0">
                  <a:solidFill>
                    <a:srgbClr val="576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rPr>
                <a:t>PPT </a:t>
              </a:r>
              <a:r>
                <a:rPr lang="zh-CN" altLang="en-US" sz="2000" spc="170" dirty="0">
                  <a:solidFill>
                    <a:srgbClr val="576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rPr>
                <a:t>定制设计师</a:t>
              </a:r>
              <a:endParaRPr lang="en-US" altLang="zh-CN" sz="2000" spc="170" dirty="0">
                <a:solidFill>
                  <a:srgbClr val="576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257" name="组合 256">
            <a:extLst>
              <a:ext uri="{FF2B5EF4-FFF2-40B4-BE49-F238E27FC236}">
                <a16:creationId xmlns:a16="http://schemas.microsoft.com/office/drawing/2014/main" xmlns="" id="{C212D2F6-1477-423B-849C-9A925EA40912}"/>
              </a:ext>
            </a:extLst>
          </p:cNvPr>
          <p:cNvGrpSpPr/>
          <p:nvPr/>
        </p:nvGrpSpPr>
        <p:grpSpPr>
          <a:xfrm>
            <a:off x="4891839" y="1635491"/>
            <a:ext cx="3097818" cy="453457"/>
            <a:chOff x="4891839" y="1109711"/>
            <a:chExt cx="3097818" cy="453457"/>
          </a:xfrm>
        </p:grpSpPr>
        <p:grpSp>
          <p:nvGrpSpPr>
            <p:cNvPr id="258" name="组合 257">
              <a:extLst>
                <a:ext uri="{FF2B5EF4-FFF2-40B4-BE49-F238E27FC236}">
                  <a16:creationId xmlns:a16="http://schemas.microsoft.com/office/drawing/2014/main" xmlns="" id="{EE142F62-049D-4138-AF3A-2196442462AE}"/>
                </a:ext>
              </a:extLst>
            </p:cNvPr>
            <p:cNvGrpSpPr/>
            <p:nvPr/>
          </p:nvGrpSpPr>
          <p:grpSpPr>
            <a:xfrm>
              <a:off x="4891839" y="1338413"/>
              <a:ext cx="152115" cy="152115"/>
              <a:chOff x="1959112" y="3569998"/>
              <a:chExt cx="179671" cy="179671"/>
            </a:xfrm>
          </p:grpSpPr>
          <p:sp>
            <p:nvSpPr>
              <p:cNvPr id="260" name="Teardrop 15">
                <a:extLst>
                  <a:ext uri="{FF2B5EF4-FFF2-40B4-BE49-F238E27FC236}">
                    <a16:creationId xmlns:a16="http://schemas.microsoft.com/office/drawing/2014/main" xmlns="" id="{7DFA611A-327F-4EAB-8922-74AA36B5357F}"/>
                  </a:ext>
                </a:extLst>
              </p:cNvPr>
              <p:cNvSpPr/>
              <p:nvPr/>
            </p:nvSpPr>
            <p:spPr>
              <a:xfrm rot="8100000" flipH="1">
                <a:off x="1959112" y="3569998"/>
                <a:ext cx="179671" cy="179671"/>
              </a:xfrm>
              <a:prstGeom prst="teardrop">
                <a:avLst/>
              </a:prstGeom>
              <a:gradFill flip="none" rotWithShape="1">
                <a:gsLst>
                  <a:gs pos="100000">
                    <a:srgbClr val="4ADCB4"/>
                  </a:gs>
                  <a:gs pos="0">
                    <a:srgbClr val="45C0CC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74196"/>
                <a:endParaRPr lang="en-US" sz="1355" dirty="0">
                  <a:solidFill>
                    <a:srgbClr val="0F6F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1" name="Oval 16">
                <a:extLst>
                  <a:ext uri="{FF2B5EF4-FFF2-40B4-BE49-F238E27FC236}">
                    <a16:creationId xmlns:a16="http://schemas.microsoft.com/office/drawing/2014/main" xmlns="" id="{1DE759F9-6B76-464C-ACEC-B0ED1C647E49}"/>
                  </a:ext>
                </a:extLst>
              </p:cNvPr>
              <p:cNvSpPr/>
              <p:nvPr/>
            </p:nvSpPr>
            <p:spPr>
              <a:xfrm rot="8100000" flipH="1">
                <a:off x="2010949" y="3621835"/>
                <a:ext cx="75996" cy="759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74196">
                  <a:defRPr/>
                </a:pPr>
                <a:endParaRPr lang="en-US" sz="1355">
                  <a:solidFill>
                    <a:srgbClr val="0F6F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59" name="文本框 258">
              <a:extLst>
                <a:ext uri="{FF2B5EF4-FFF2-40B4-BE49-F238E27FC236}">
                  <a16:creationId xmlns:a16="http://schemas.microsoft.com/office/drawing/2014/main" xmlns="" id="{5F1602A0-C7B6-43CA-9D4F-4B5EE6215AF3}"/>
                </a:ext>
              </a:extLst>
            </p:cNvPr>
            <p:cNvSpPr txBox="1"/>
            <p:nvPr/>
          </p:nvSpPr>
          <p:spPr>
            <a:xfrm>
              <a:off x="5206844" y="1109711"/>
              <a:ext cx="2782813" cy="453457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zh-CN" altLang="en-US" sz="2000" spc="170" dirty="0">
                  <a:solidFill>
                    <a:srgbClr val="576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rPr>
                <a:t>微软听听文档认证讲师</a:t>
              </a:r>
            </a:p>
          </p:txBody>
        </p:sp>
      </p:grpSp>
      <p:grpSp>
        <p:nvGrpSpPr>
          <p:cNvPr id="262" name="组合 261">
            <a:extLst>
              <a:ext uri="{FF2B5EF4-FFF2-40B4-BE49-F238E27FC236}">
                <a16:creationId xmlns:a16="http://schemas.microsoft.com/office/drawing/2014/main" xmlns="" id="{967D56E6-3847-41A3-BE38-E3673F45F48C}"/>
              </a:ext>
            </a:extLst>
          </p:cNvPr>
          <p:cNvGrpSpPr/>
          <p:nvPr/>
        </p:nvGrpSpPr>
        <p:grpSpPr>
          <a:xfrm>
            <a:off x="4891839" y="2146031"/>
            <a:ext cx="3722028" cy="453457"/>
            <a:chOff x="4891839" y="1109711"/>
            <a:chExt cx="3722028" cy="453457"/>
          </a:xfrm>
        </p:grpSpPr>
        <p:grpSp>
          <p:nvGrpSpPr>
            <p:cNvPr id="263" name="组合 262">
              <a:extLst>
                <a:ext uri="{FF2B5EF4-FFF2-40B4-BE49-F238E27FC236}">
                  <a16:creationId xmlns:a16="http://schemas.microsoft.com/office/drawing/2014/main" xmlns="" id="{939ADBC2-8E6C-40AA-9289-F99FB9A30DBE}"/>
                </a:ext>
              </a:extLst>
            </p:cNvPr>
            <p:cNvGrpSpPr/>
            <p:nvPr/>
          </p:nvGrpSpPr>
          <p:grpSpPr>
            <a:xfrm>
              <a:off x="4891839" y="1338413"/>
              <a:ext cx="152115" cy="152115"/>
              <a:chOff x="1959112" y="3569998"/>
              <a:chExt cx="179671" cy="179671"/>
            </a:xfrm>
          </p:grpSpPr>
          <p:sp>
            <p:nvSpPr>
              <p:cNvPr id="265" name="Teardrop 15">
                <a:extLst>
                  <a:ext uri="{FF2B5EF4-FFF2-40B4-BE49-F238E27FC236}">
                    <a16:creationId xmlns:a16="http://schemas.microsoft.com/office/drawing/2014/main" xmlns="" id="{0AA5381D-D544-4394-94B0-8861E954ACF3}"/>
                  </a:ext>
                </a:extLst>
              </p:cNvPr>
              <p:cNvSpPr/>
              <p:nvPr/>
            </p:nvSpPr>
            <p:spPr>
              <a:xfrm rot="8100000" flipH="1">
                <a:off x="1959112" y="3569998"/>
                <a:ext cx="179671" cy="179671"/>
              </a:xfrm>
              <a:prstGeom prst="teardrop">
                <a:avLst/>
              </a:prstGeom>
              <a:gradFill flip="none" rotWithShape="1">
                <a:gsLst>
                  <a:gs pos="100000">
                    <a:srgbClr val="4ADCB4"/>
                  </a:gs>
                  <a:gs pos="0">
                    <a:srgbClr val="45C0CC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74196"/>
                <a:endParaRPr lang="en-US" sz="1355" dirty="0">
                  <a:solidFill>
                    <a:srgbClr val="0F6F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6" name="Oval 16">
                <a:extLst>
                  <a:ext uri="{FF2B5EF4-FFF2-40B4-BE49-F238E27FC236}">
                    <a16:creationId xmlns:a16="http://schemas.microsoft.com/office/drawing/2014/main" xmlns="" id="{C6D28FEF-48E9-4770-B1B5-9BB29F81E061}"/>
                  </a:ext>
                </a:extLst>
              </p:cNvPr>
              <p:cNvSpPr/>
              <p:nvPr/>
            </p:nvSpPr>
            <p:spPr>
              <a:xfrm rot="8100000" flipH="1">
                <a:off x="2010949" y="3621835"/>
                <a:ext cx="75996" cy="759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74196">
                  <a:defRPr/>
                </a:pPr>
                <a:endParaRPr lang="en-US" sz="1355">
                  <a:solidFill>
                    <a:srgbClr val="0F6F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64" name="文本框 263">
              <a:extLst>
                <a:ext uri="{FF2B5EF4-FFF2-40B4-BE49-F238E27FC236}">
                  <a16:creationId xmlns:a16="http://schemas.microsoft.com/office/drawing/2014/main" xmlns="" id="{72C1D36A-2C10-49A5-A9C7-3ECB2102ECC2}"/>
                </a:ext>
              </a:extLst>
            </p:cNvPr>
            <p:cNvSpPr txBox="1"/>
            <p:nvPr/>
          </p:nvSpPr>
          <p:spPr>
            <a:xfrm>
              <a:off x="5206844" y="1109711"/>
              <a:ext cx="3407023" cy="453457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zh-CN" altLang="en-US" sz="2000" spc="170" dirty="0">
                  <a:solidFill>
                    <a:srgbClr val="576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rPr>
                <a:t>江湖宅见</a:t>
              </a:r>
              <a:r>
                <a:rPr lang="en-US" altLang="zh-CN" sz="2000" spc="170" dirty="0">
                  <a:solidFill>
                    <a:srgbClr val="576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rPr>
                <a:t>PPT </a:t>
              </a:r>
              <a:r>
                <a:rPr lang="zh-CN" altLang="en-US" sz="2000" spc="170" dirty="0">
                  <a:solidFill>
                    <a:srgbClr val="576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rPr>
                <a:t>公众号主理人</a:t>
              </a:r>
            </a:p>
          </p:txBody>
        </p:sp>
      </p:grpSp>
      <p:grpSp>
        <p:nvGrpSpPr>
          <p:cNvPr id="267" name="组合 266">
            <a:extLst>
              <a:ext uri="{FF2B5EF4-FFF2-40B4-BE49-F238E27FC236}">
                <a16:creationId xmlns:a16="http://schemas.microsoft.com/office/drawing/2014/main" xmlns="" id="{688A3F8D-45B6-4AED-985F-41E74A214CBD}"/>
              </a:ext>
            </a:extLst>
          </p:cNvPr>
          <p:cNvGrpSpPr/>
          <p:nvPr/>
        </p:nvGrpSpPr>
        <p:grpSpPr>
          <a:xfrm>
            <a:off x="4891839" y="2595611"/>
            <a:ext cx="3540888" cy="453457"/>
            <a:chOff x="4891839" y="1109711"/>
            <a:chExt cx="3540888" cy="453457"/>
          </a:xfrm>
        </p:grpSpPr>
        <p:grpSp>
          <p:nvGrpSpPr>
            <p:cNvPr id="268" name="组合 267">
              <a:extLst>
                <a:ext uri="{FF2B5EF4-FFF2-40B4-BE49-F238E27FC236}">
                  <a16:creationId xmlns:a16="http://schemas.microsoft.com/office/drawing/2014/main" xmlns="" id="{E2600CE6-CC50-467F-9558-7F6CC393DEEC}"/>
                </a:ext>
              </a:extLst>
            </p:cNvPr>
            <p:cNvGrpSpPr/>
            <p:nvPr/>
          </p:nvGrpSpPr>
          <p:grpSpPr>
            <a:xfrm>
              <a:off x="4891839" y="1338413"/>
              <a:ext cx="152115" cy="152115"/>
              <a:chOff x="1959112" y="3569998"/>
              <a:chExt cx="179671" cy="179671"/>
            </a:xfrm>
          </p:grpSpPr>
          <p:sp>
            <p:nvSpPr>
              <p:cNvPr id="270" name="Teardrop 15">
                <a:extLst>
                  <a:ext uri="{FF2B5EF4-FFF2-40B4-BE49-F238E27FC236}">
                    <a16:creationId xmlns:a16="http://schemas.microsoft.com/office/drawing/2014/main" xmlns="" id="{BDBE0012-E3D0-4251-A504-99C8A20B3AD9}"/>
                  </a:ext>
                </a:extLst>
              </p:cNvPr>
              <p:cNvSpPr/>
              <p:nvPr/>
            </p:nvSpPr>
            <p:spPr>
              <a:xfrm rot="8100000" flipH="1">
                <a:off x="1959112" y="3569998"/>
                <a:ext cx="179671" cy="179671"/>
              </a:xfrm>
              <a:prstGeom prst="teardrop">
                <a:avLst/>
              </a:prstGeom>
              <a:gradFill flip="none" rotWithShape="1">
                <a:gsLst>
                  <a:gs pos="100000">
                    <a:srgbClr val="4ADCB4"/>
                  </a:gs>
                  <a:gs pos="0">
                    <a:srgbClr val="45C0CC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74196"/>
                <a:endParaRPr lang="en-US" sz="1355" dirty="0">
                  <a:solidFill>
                    <a:srgbClr val="0F6F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1" name="Oval 16">
                <a:extLst>
                  <a:ext uri="{FF2B5EF4-FFF2-40B4-BE49-F238E27FC236}">
                    <a16:creationId xmlns:a16="http://schemas.microsoft.com/office/drawing/2014/main" xmlns="" id="{812BB23E-CCBD-45EB-A8FD-3D976D595652}"/>
                  </a:ext>
                </a:extLst>
              </p:cNvPr>
              <p:cNvSpPr/>
              <p:nvPr/>
            </p:nvSpPr>
            <p:spPr>
              <a:xfrm rot="8100000" flipH="1">
                <a:off x="2010949" y="3621835"/>
                <a:ext cx="75996" cy="759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74196">
                  <a:defRPr/>
                </a:pPr>
                <a:endParaRPr lang="en-US" sz="1355">
                  <a:solidFill>
                    <a:srgbClr val="0F6F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69" name="文本框 268">
              <a:extLst>
                <a:ext uri="{FF2B5EF4-FFF2-40B4-BE49-F238E27FC236}">
                  <a16:creationId xmlns:a16="http://schemas.microsoft.com/office/drawing/2014/main" xmlns="" id="{3EBDEF8C-822A-4CEB-A33E-F69A9933C220}"/>
                </a:ext>
              </a:extLst>
            </p:cNvPr>
            <p:cNvSpPr txBox="1"/>
            <p:nvPr/>
          </p:nvSpPr>
          <p:spPr>
            <a:xfrm>
              <a:off x="5206844" y="1109711"/>
              <a:ext cx="3225883" cy="453457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>
                <a:lnSpc>
                  <a:spcPct val="170000"/>
                </a:lnSpc>
              </a:pPr>
              <a:r>
                <a:rPr lang="pl-PL" altLang="zh-CN" sz="2000" spc="170" dirty="0">
                  <a:solidFill>
                    <a:srgbClr val="576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rPr>
                <a:t>2019</a:t>
              </a:r>
              <a:r>
                <a:rPr lang="zh-CN" altLang="pl-PL" sz="2000" spc="170" dirty="0">
                  <a:solidFill>
                    <a:srgbClr val="576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rPr>
                <a:t>年</a:t>
              </a:r>
              <a:r>
                <a:rPr lang="pl-PL" altLang="zh-CN" sz="2000" spc="170" dirty="0">
                  <a:solidFill>
                    <a:srgbClr val="576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rPr>
                <a:t>PPT</a:t>
              </a:r>
              <a:r>
                <a:rPr lang="zh-CN" altLang="pl-PL" sz="2000" spc="170" dirty="0">
                  <a:solidFill>
                    <a:srgbClr val="576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rPr>
                <a:t>定制收入</a:t>
              </a:r>
              <a:r>
                <a:rPr lang="pl-PL" altLang="zh-CN" sz="2000" spc="170" dirty="0">
                  <a:solidFill>
                    <a:srgbClr val="576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rPr>
                <a:t>10W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872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1728;#31333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99;#393574;#371902;#66814;#111813;#133000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99;#393574;#371902;#66814;#111813;#133000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99;#393574;#371902;#66814;#111813;#133000;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9">
      <a:majorFont>
        <a:latin typeface="阿里巴巴普惠体 B"/>
        <a:ea typeface="阿里巴巴普惠体 B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5691</TotalTime>
  <Words>605</Words>
  <Application>Microsoft Office PowerPoint</Application>
  <PresentationFormat>宽屏</PresentationFormat>
  <Paragraphs>118</Paragraphs>
  <Slides>10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DINPro-Medium</vt:lpstr>
      <vt:lpstr>OPPOSans B</vt:lpstr>
      <vt:lpstr>阿里巴巴普惠体 B</vt:lpstr>
      <vt:lpstr>阿里巴巴普惠体 L</vt:lpstr>
      <vt:lpstr>阿里巴巴普惠体 M</vt:lpstr>
      <vt:lpstr>阿里巴巴普惠体 R</vt:lpstr>
      <vt:lpstr>等线</vt:lpstr>
      <vt:lpstr>等线 Light</vt:lpstr>
      <vt:lpstr>微软雅黑</vt:lpstr>
      <vt:lpstr>Arial</vt:lpstr>
      <vt:lpstr>1_Office 主题​​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王牌P计划</dc:creator>
  <cp:keywords>51PPT模板网</cp:keywords>
  <dc:description>www.51pptmoban.com</dc:description>
  <cp:lastModifiedBy>YANGs</cp:lastModifiedBy>
  <cp:revision>108</cp:revision>
  <dcterms:created xsi:type="dcterms:W3CDTF">2020-05-16T07:04:10Z</dcterms:created>
  <dcterms:modified xsi:type="dcterms:W3CDTF">2020-06-03T12:31:58Z</dcterms:modified>
</cp:coreProperties>
</file>