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6" r:id="rId3"/>
    <p:sldId id="258" r:id="rId4"/>
    <p:sldId id="291" r:id="rId5"/>
    <p:sldId id="268" r:id="rId6"/>
    <p:sldId id="259" r:id="rId7"/>
    <p:sldId id="265" r:id="rId8"/>
    <p:sldId id="299" r:id="rId9"/>
    <p:sldId id="270" r:id="rId10"/>
    <p:sldId id="286" r:id="rId11"/>
    <p:sldId id="287" r:id="rId12"/>
    <p:sldId id="288" r:id="rId13"/>
    <p:sldId id="300" r:id="rId14"/>
    <p:sldId id="273" r:id="rId15"/>
    <p:sldId id="296" r:id="rId16"/>
    <p:sldId id="298" r:id="rId17"/>
    <p:sldId id="289" r:id="rId18"/>
    <p:sldId id="301" r:id="rId19"/>
    <p:sldId id="278" r:id="rId20"/>
    <p:sldId id="297" r:id="rId21"/>
    <p:sldId id="279" r:id="rId22"/>
    <p:sldId id="290" r:id="rId23"/>
    <p:sldId id="302" r:id="rId24"/>
    <p:sldId id="294" r:id="rId25"/>
    <p:sldId id="280" r:id="rId26"/>
    <p:sldId id="281" r:id="rId27"/>
    <p:sldId id="304" r:id="rId28"/>
    <p:sldId id="30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093B5C"/>
    <a:srgbClr val="062A42"/>
    <a:srgbClr val="0A2B42"/>
    <a:srgbClr val="282B42"/>
    <a:srgbClr val="006699"/>
    <a:srgbClr val="0C3048"/>
    <a:srgbClr val="083451"/>
    <a:srgbClr val="0A2E46"/>
    <a:srgbClr val="0E40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17" autoAdjust="0"/>
    <p:restoredTop sz="94630" autoAdjust="0"/>
  </p:normalViewPr>
  <p:slideViewPr>
    <p:cSldViewPr snapToGrid="0">
      <p:cViewPr varScale="1">
        <p:scale>
          <a:sx n="77" d="100"/>
          <a:sy n="77" d="100"/>
        </p:scale>
        <p:origin x="1284" y="66"/>
      </p:cViewPr>
      <p:guideLst>
        <p:guide orient="horz" pos="2160"/>
        <p:guide pos="3840"/>
      </p:guideLst>
    </p:cSldViewPr>
  </p:slideViewPr>
  <p:notesTextViewPr>
    <p:cViewPr>
      <p:scale>
        <a:sx n="1" d="1"/>
        <a:sy n="1" d="1"/>
      </p:scale>
      <p:origin x="0" y="0"/>
    </p:cViewPr>
  </p:notesTextViewPr>
  <p:sorterViewPr>
    <p:cViewPr>
      <p:scale>
        <a:sx n="44" d="100"/>
        <a:sy n="4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rgbClr val="093B5C"/>
              </a:solidFill>
              <a:ln w="19050">
                <a:noFill/>
              </a:ln>
              <a:effectLst/>
            </c:spPr>
            <c:extLst xmlns:c16r2="http://schemas.microsoft.com/office/drawing/2015/06/chart">
              <c:ext xmlns:c16="http://schemas.microsoft.com/office/drawing/2014/chart" uri="{C3380CC4-5D6E-409C-BE32-E72D297353CC}">
                <c16:uniqueId val="{00000001-6809-4B13-9093-7D080FB41791}"/>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809-4B13-9093-7D080FB41791}"/>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809-4B13-9093-7D080FB41791}"/>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809-4B13-9093-7D080FB41791}"/>
              </c:ext>
            </c:extLst>
          </c:dPt>
          <c:val>
            <c:numRef>
              <c:f>Sheet1!$B$2:$B$5</c:f>
              <c:numCache>
                <c:formatCode>General</c:formatCode>
                <c:ptCount val="4"/>
                <c:pt idx="0">
                  <c:v>72</c:v>
                </c:pt>
                <c:pt idx="1">
                  <c:v>40</c:v>
                </c:pt>
              </c:numCache>
            </c:numRef>
          </c:val>
          <c:extLst xmlns:c16r2="http://schemas.microsoft.com/office/drawing/2015/06/chart">
            <c:ext xmlns:c16="http://schemas.microsoft.com/office/drawing/2014/chart" uri="{C3380CC4-5D6E-409C-BE32-E72D297353CC}">
              <c16:uniqueId val="{00000008-6809-4B13-9093-7D080FB4179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rgbClr val="093B5C"/>
              </a:solidFill>
              <a:ln w="19050">
                <a:noFill/>
              </a:ln>
              <a:effectLst/>
            </c:spPr>
            <c:extLst xmlns:c16r2="http://schemas.microsoft.com/office/drawing/2015/06/chart">
              <c:ext xmlns:c16="http://schemas.microsoft.com/office/drawing/2014/chart" uri="{C3380CC4-5D6E-409C-BE32-E72D297353CC}">
                <c16:uniqueId val="{00000001-740A-47FC-8048-45AF65748352}"/>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740A-47FC-8048-45AF6574835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740A-47FC-8048-45AF6574835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740A-47FC-8048-45AF65748352}"/>
              </c:ext>
            </c:extLst>
          </c:dPt>
          <c:val>
            <c:numRef>
              <c:f>Sheet1!$B$2:$B$5</c:f>
              <c:numCache>
                <c:formatCode>General</c:formatCode>
                <c:ptCount val="4"/>
                <c:pt idx="0">
                  <c:v>60</c:v>
                </c:pt>
                <c:pt idx="1">
                  <c:v>40</c:v>
                </c:pt>
              </c:numCache>
            </c:numRef>
          </c:val>
          <c:extLst xmlns:c16r2="http://schemas.microsoft.com/office/drawing/2015/06/chart">
            <c:ext xmlns:c16="http://schemas.microsoft.com/office/drawing/2014/chart" uri="{C3380CC4-5D6E-409C-BE32-E72D297353CC}">
              <c16:uniqueId val="{00000008-740A-47FC-8048-45AF65748352}"/>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rgbClr val="093B5C"/>
              </a:solidFill>
              <a:ln w="19050">
                <a:noFill/>
              </a:ln>
              <a:effectLst/>
            </c:spPr>
            <c:extLst xmlns:c16r2="http://schemas.microsoft.com/office/drawing/2015/06/chart">
              <c:ext xmlns:c16="http://schemas.microsoft.com/office/drawing/2014/chart" uri="{C3380CC4-5D6E-409C-BE32-E72D297353CC}">
                <c16:uniqueId val="{00000001-924C-482F-88F6-C25F19076F22}"/>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24C-482F-88F6-C25F19076F2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924C-482F-88F6-C25F19076F2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924C-482F-88F6-C25F19076F22}"/>
              </c:ext>
            </c:extLst>
          </c:dPt>
          <c:val>
            <c:numRef>
              <c:f>Sheet1!$B$2:$B$5</c:f>
              <c:numCache>
                <c:formatCode>General</c:formatCode>
                <c:ptCount val="4"/>
                <c:pt idx="0">
                  <c:v>85</c:v>
                </c:pt>
                <c:pt idx="1">
                  <c:v>15</c:v>
                </c:pt>
              </c:numCache>
            </c:numRef>
          </c:val>
          <c:extLst xmlns:c16r2="http://schemas.microsoft.com/office/drawing/2015/06/chart">
            <c:ext xmlns:c16="http://schemas.microsoft.com/office/drawing/2014/chart" uri="{C3380CC4-5D6E-409C-BE32-E72D297353CC}">
              <c16:uniqueId val="{00000008-924C-482F-88F6-C25F19076F22}"/>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第一季度</c:v>
                      </c:pt>
                      <c:pt idx="1">
                        <c:v>第二季度</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5DBC6-38D0-498A-8F0B-8BC9AF8263A6}" type="datetimeFigureOut">
              <a:rPr lang="zh-CN" altLang="en-US" smtClean="0"/>
              <a:pPr/>
              <a:t>2020/6/3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4DF715-C661-4A4B-BB5A-CE67FF753190}" type="slidenum">
              <a:rPr lang="zh-CN" altLang="en-US" smtClean="0"/>
              <a:pPr/>
              <a:t>‹#›</a:t>
            </a:fld>
            <a:endParaRPr lang="zh-CN" altLang="en-US"/>
          </a:p>
        </p:txBody>
      </p:sp>
    </p:spTree>
    <p:extLst>
      <p:ext uri="{BB962C8B-B14F-4D97-AF65-F5344CB8AC3E}">
        <p14:creationId xmlns:p14="http://schemas.microsoft.com/office/powerpoint/2010/main" val="228158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1</a:t>
            </a:fld>
            <a:endParaRPr lang="zh-CN" altLang="en-US"/>
          </a:p>
        </p:txBody>
      </p:sp>
    </p:spTree>
    <p:extLst>
      <p:ext uri="{BB962C8B-B14F-4D97-AF65-F5344CB8AC3E}">
        <p14:creationId xmlns:p14="http://schemas.microsoft.com/office/powerpoint/2010/main" val="249581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783867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81630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223791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888312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299504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421711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995604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911105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705601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636421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058451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144337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963359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935267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989650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9835319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1681650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27</a:t>
            </a:fld>
            <a:endParaRPr lang="zh-CN" altLang="en-US"/>
          </a:p>
        </p:txBody>
      </p:sp>
    </p:spTree>
    <p:extLst>
      <p:ext uri="{BB962C8B-B14F-4D97-AF65-F5344CB8AC3E}">
        <p14:creationId xmlns:p14="http://schemas.microsoft.com/office/powerpoint/2010/main" val="821347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717915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4166046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595156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6</a:t>
            </a:fld>
            <a:endParaRPr lang="zh-CN" altLang="en-US"/>
          </a:p>
        </p:txBody>
      </p:sp>
    </p:spTree>
    <p:extLst>
      <p:ext uri="{BB962C8B-B14F-4D97-AF65-F5344CB8AC3E}">
        <p14:creationId xmlns:p14="http://schemas.microsoft.com/office/powerpoint/2010/main" val="862290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746714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063419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824066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23203758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46307979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87888421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3728369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17925863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6802358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14254243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26627851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109178669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291825592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2D831D-0604-41F7-A337-F1AC1257C2FF}" type="datetimeFigureOut">
              <a:rPr lang="zh-CN" altLang="en-US" smtClean="0"/>
              <a:pPr/>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9401507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2D831D-0604-41F7-A337-F1AC1257C2FF}" type="datetimeFigureOut">
              <a:rPr lang="zh-CN" altLang="en-US" smtClean="0"/>
              <a:pPr/>
              <a:t>2020/6/3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E4AC72-BA51-437E-8D85-A7DD916C4313}" type="slidenum">
              <a:rPr lang="zh-CN" altLang="en-US" smtClean="0"/>
              <a:pPr/>
              <a:t>‹#›</a:t>
            </a:fld>
            <a:endParaRPr lang="zh-CN" altLang="en-US"/>
          </a:p>
        </p:txBody>
      </p:sp>
    </p:spTree>
    <p:extLst>
      <p:ext uri="{BB962C8B-B14F-4D97-AF65-F5344CB8AC3E}">
        <p14:creationId xmlns:p14="http://schemas.microsoft.com/office/powerpoint/2010/main" val="2837432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22" name="圆角矩形 21"/>
          <p:cNvSpPr/>
          <p:nvPr/>
        </p:nvSpPr>
        <p:spPr>
          <a:xfrm>
            <a:off x="4813300" y="4420834"/>
            <a:ext cx="2590800" cy="606727"/>
          </a:xfrm>
          <a:prstGeom prst="roundRect">
            <a:avLst>
              <a:gd name="adj" fmla="val 50000"/>
            </a:avLst>
          </a:prstGeom>
          <a:solidFill>
            <a:srgbClr val="093B5C"/>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应聘人</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smtClean="0">
                <a:solidFill>
                  <a:schemeClr val="bg1"/>
                </a:solidFill>
                <a:latin typeface="微软雅黑" panose="020B0503020204020204" pitchFamily="34" charset="-122"/>
                <a:ea typeface="微软雅黑" panose="020B0503020204020204" pitchFamily="34" charset="-122"/>
              </a:rPr>
              <a:t>sunny</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4953788" y="689341"/>
            <a:ext cx="1928824" cy="1928824"/>
          </a:xfrm>
          <a:prstGeom prst="ellipse">
            <a:avLst/>
          </a:prstGeom>
          <a:blipFill dpi="0" rotWithShape="1">
            <a:blip r:embed="rId4"/>
            <a:srcRect/>
            <a:tile tx="-1187450" ty="0" sx="100000" sy="100000" flip="none" algn="tl"/>
          </a:blip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文本框 11"/>
          <p:cNvSpPr txBox="1"/>
          <p:nvPr/>
        </p:nvSpPr>
        <p:spPr>
          <a:xfrm>
            <a:off x="2371519" y="2804320"/>
            <a:ext cx="7067962" cy="923330"/>
          </a:xfrm>
          <a:prstGeom prst="rect">
            <a:avLst/>
          </a:prstGeom>
          <a:noFill/>
        </p:spPr>
        <p:txBody>
          <a:bodyPr wrap="none" rtlCol="0">
            <a:spAutoFit/>
          </a:bodyPr>
          <a:lstStyle/>
          <a:p>
            <a:pPr algn="ctr"/>
            <a:r>
              <a:rPr lang="zh-CN" altLang="en-US" sz="5400" b="1" dirty="0" smtClean="0">
                <a:solidFill>
                  <a:srgbClr val="093B5C"/>
                </a:solidFill>
                <a:latin typeface="微软雅黑" panose="020B0503020204020204" pitchFamily="34" charset="-122"/>
                <a:ea typeface="微软雅黑" panose="020B0503020204020204" pitchFamily="34" charset="-122"/>
              </a:rPr>
              <a:t>个人工作总结报告</a:t>
            </a:r>
            <a:r>
              <a:rPr lang="en-US" altLang="zh-CN" sz="5400" b="1" dirty="0" smtClean="0">
                <a:solidFill>
                  <a:srgbClr val="093B5C"/>
                </a:solidFill>
                <a:latin typeface="微软雅黑" panose="020B0503020204020204" pitchFamily="34" charset="-122"/>
                <a:ea typeface="微软雅黑" panose="020B0503020204020204" pitchFamily="34" charset="-122"/>
              </a:rPr>
              <a:t>PPT</a:t>
            </a:r>
            <a:endParaRPr lang="zh-CN" altLang="en-US" sz="5400" b="1" dirty="0">
              <a:solidFill>
                <a:srgbClr val="093B5C"/>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66622" y="3709969"/>
            <a:ext cx="4503156" cy="338554"/>
          </a:xfrm>
          <a:prstGeom prst="rect">
            <a:avLst/>
          </a:prstGeom>
          <a:noFill/>
        </p:spPr>
        <p:txBody>
          <a:bodyPr wrap="none" rtlCol="0">
            <a:spAutoFit/>
          </a:bodyPr>
          <a:lstStyle/>
          <a:p>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适合个人总结 </a:t>
            </a:r>
            <a:r>
              <a:rPr lang="en-US" altLang="zh-CN" sz="16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个人汇报 </a:t>
            </a:r>
            <a:r>
              <a:rPr lang="en-US" altLang="zh-CN" sz="16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个人述职等场景应用</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1547380"/>
      </p:ext>
    </p:extLst>
  </p:cSld>
  <p:clrMapOvr>
    <a:masterClrMapping/>
  </p:clrMapOvr>
  <mc:AlternateContent xmlns:mc="http://schemas.openxmlformats.org/markup-compatibility/2006" xmlns:p14="http://schemas.microsoft.com/office/powerpoint/2010/main">
    <mc:Choice Requires="p14">
      <p:transition spd="slow" p14:dur="4000" advTm="4764">
        <p14:vortex dir="r"/>
      </p:transition>
    </mc:Choice>
    <mc:Fallback xmlns="">
      <p:transition spd="slow" advTm="47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35" presetClass="path" presetSubtype="0" accel="50000" decel="50000" fill="hold" grpId="1" nodeType="withEffect">
                                  <p:stCondLst>
                                    <p:cond delay="0"/>
                                  </p:stCondLst>
                                  <p:childTnLst>
                                    <p:animMotion origin="layout" path="M 0 2.96296E-6 L 0.34896 2.96296E-6 " pathEditMode="relative" rAng="0" ptsTypes="AA">
                                      <p:cBhvr>
                                        <p:cTn id="11" dur="1000" spd="-100000" fill="hold"/>
                                        <p:tgtEl>
                                          <p:spTgt spid="14"/>
                                        </p:tgtEl>
                                        <p:attrNameLst>
                                          <p:attrName>ppt_x</p:attrName>
                                          <p:attrName>ppt_y</p:attrName>
                                        </p:attrNameLst>
                                      </p:cBhvr>
                                      <p:rCtr x="17448" y="0"/>
                                    </p:animMotion>
                                  </p:childTnLst>
                                </p:cTn>
                              </p:par>
                              <p:par>
                                <p:cTn id="12" presetID="53" presetClass="entr" presetSubtype="16"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35" presetClass="path" presetSubtype="0" accel="50000" decel="50000" fill="hold" grpId="1" nodeType="withEffect">
                                  <p:stCondLst>
                                    <p:cond delay="0"/>
                                  </p:stCondLst>
                                  <p:childTnLst>
                                    <p:animMotion origin="layout" path="M 0 -2.59259E-6 L -0.37396 -2.59259E-6 " pathEditMode="relative" rAng="0" ptsTypes="AA">
                                      <p:cBhvr>
                                        <p:cTn id="18" dur="1000" spd="-100000" fill="hold"/>
                                        <p:tgtEl>
                                          <p:spTgt spid="12"/>
                                        </p:tgtEl>
                                        <p:attrNameLst>
                                          <p:attrName>ppt_x</p:attrName>
                                          <p:attrName>ppt_y</p:attrName>
                                        </p:attrNameLst>
                                      </p:cBhvr>
                                      <p:rCtr x="-18698"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250" fill="hold"/>
                                        <p:tgtEl>
                                          <p:spTgt spid="22"/>
                                        </p:tgtEl>
                                        <p:attrNameLst>
                                          <p:attrName>ppt_w</p:attrName>
                                        </p:attrNameLst>
                                      </p:cBhvr>
                                      <p:tavLst>
                                        <p:tav tm="0">
                                          <p:val>
                                            <p:fltVal val="0"/>
                                          </p:val>
                                        </p:tav>
                                        <p:tav tm="100000">
                                          <p:val>
                                            <p:strVal val="#ppt_w"/>
                                          </p:val>
                                        </p:tav>
                                      </p:tavLst>
                                    </p:anim>
                                    <p:anim calcmode="lin" valueType="num">
                                      <p:cBhvr>
                                        <p:cTn id="23" dur="250" fill="hold"/>
                                        <p:tgtEl>
                                          <p:spTgt spid="22"/>
                                        </p:tgtEl>
                                        <p:attrNameLst>
                                          <p:attrName>ppt_h</p:attrName>
                                        </p:attrNameLst>
                                      </p:cBhvr>
                                      <p:tavLst>
                                        <p:tav tm="0">
                                          <p:val>
                                            <p:fltVal val="0"/>
                                          </p:val>
                                        </p:tav>
                                        <p:tav tm="100000">
                                          <p:val>
                                            <p:strVal val="#ppt_h"/>
                                          </p:val>
                                        </p:tav>
                                      </p:tavLst>
                                    </p:anim>
                                    <p:animEffect transition="in" filter="fade">
                                      <p:cBhvr>
                                        <p:cTn id="24" dur="250"/>
                                        <p:tgtEl>
                                          <p:spTgt spid="22"/>
                                        </p:tgtEl>
                                      </p:cBhvr>
                                    </p:animEffect>
                                  </p:childTnLst>
                                </p:cTn>
                              </p:par>
                              <p:par>
                                <p:cTn id="25" presetID="6" presetClass="emph" presetSubtype="0" decel="100000" fill="hold" grpId="1" nodeType="withEffect">
                                  <p:stCondLst>
                                    <p:cond delay="200"/>
                                  </p:stCondLst>
                                  <p:childTnLst>
                                    <p:animScale>
                                      <p:cBhvr>
                                        <p:cTn id="26" dur="250" fill="hold"/>
                                        <p:tgtEl>
                                          <p:spTgt spid="22"/>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22"/>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12" grpId="0"/>
      <p:bldP spid="12" grpId="1"/>
      <p:bldP spid="14" grpId="0"/>
      <p:bldP spid="14" grpId="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8" name="组合 77"/>
          <p:cNvGrpSpPr/>
          <p:nvPr/>
        </p:nvGrpSpPr>
        <p:grpSpPr>
          <a:xfrm>
            <a:off x="3996470" y="1973905"/>
            <a:ext cx="2362301" cy="3255686"/>
            <a:chOff x="3630295" y="1825515"/>
            <a:chExt cx="2616200" cy="3606910"/>
          </a:xfrm>
          <a:solidFill>
            <a:srgbClr val="E8B438"/>
          </a:solidFill>
        </p:grpSpPr>
        <p:sp>
          <p:nvSpPr>
            <p:cNvPr id="79" name="矩形 78"/>
            <p:cNvSpPr/>
            <p:nvPr/>
          </p:nvSpPr>
          <p:spPr>
            <a:xfrm flipH="1">
              <a:off x="5317166" y="1825515"/>
              <a:ext cx="161310" cy="3606910"/>
            </a:xfrm>
            <a:prstGeom prst="rect">
              <a:avLst/>
            </a:prstGeom>
            <a:solidFill>
              <a:srgbClr val="093B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81" name="Freeform 5"/>
            <p:cNvSpPr>
              <a:spLocks/>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solidFill>
              <a:srgbClr val="093B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34" name="矩形 3"/>
          <p:cNvSpPr>
            <a:spLocks noChangeArrowheads="1"/>
          </p:cNvSpPr>
          <p:nvPr/>
        </p:nvSpPr>
        <p:spPr bwMode="auto">
          <a:xfrm>
            <a:off x="798575" y="234824"/>
            <a:ext cx="3723998"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nvGrpSpPr>
          <p:cNvPr id="37" name="组合 36"/>
          <p:cNvGrpSpPr/>
          <p:nvPr/>
        </p:nvGrpSpPr>
        <p:grpSpPr>
          <a:xfrm>
            <a:off x="8474480" y="1201245"/>
            <a:ext cx="2362301" cy="4794769"/>
            <a:chOff x="8589599" y="969500"/>
            <a:chExt cx="2616200" cy="5312030"/>
          </a:xfrm>
        </p:grpSpPr>
        <p:sp>
          <p:nvSpPr>
            <p:cNvPr id="40" name="矩形 39"/>
            <p:cNvSpPr/>
            <p:nvPr/>
          </p:nvSpPr>
          <p:spPr>
            <a:xfrm flipH="1">
              <a:off x="10276470"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nvGrpSpPr>
            <p:cNvPr id="45" name="组合 44"/>
            <p:cNvGrpSpPr/>
            <p:nvPr/>
          </p:nvGrpSpPr>
          <p:grpSpPr>
            <a:xfrm>
              <a:off x="8589599" y="969500"/>
              <a:ext cx="2616200" cy="5312030"/>
              <a:chOff x="8589599" y="969500"/>
              <a:chExt cx="2616200" cy="5312030"/>
            </a:xfrm>
          </p:grpSpPr>
          <p:sp>
            <p:nvSpPr>
              <p:cNvPr id="51" name="Freeform 5"/>
              <p:cNvSpPr>
                <a:spLocks/>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solidFill>
                <a:srgbClr val="093B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pic>
            <p:nvPicPr>
              <p:cNvPr id="56" name="图片 55"/>
              <p:cNvPicPr>
                <a:picLocks noChangeAspect="1"/>
              </p:cNvPicPr>
              <p:nvPr/>
            </p:nvPicPr>
            <p:blipFill rotWithShape="1">
              <a:blip r:embed="rId3" cstate="email">
                <a:grayscl/>
                <a:extLst>
                  <a:ext uri="{BEBA8EAE-BF5A-486C-A8C5-ECC9F3942E4B}">
                    <a14:imgProps xmlns:a14="http://schemas.microsoft.com/office/drawing/2010/main">
                      <a14:imgLayer r:embed="rId4">
                        <a14:imgEffect>
                          <a14:colorTemperature colorTemp="2000"/>
                        </a14:imgEffect>
                        <a14:imgEffect>
                          <a14:saturation sat="66000"/>
                        </a14:imgEffect>
                      </a14:imgLayer>
                    </a14:imgProps>
                  </a:ext>
                  <a:ext uri="{28A0092B-C50C-407E-A947-70E740481C1C}">
                    <a14:useLocalDpi xmlns:a14="http://schemas.microsoft.com/office/drawing/2010/main"/>
                  </a:ext>
                </a:extLst>
              </a:blip>
              <a:srcRect/>
              <a:stretch/>
            </p:blipFill>
            <p:spPr>
              <a:xfrm rot="5400000">
                <a:off x="6076879" y="3482347"/>
                <a:ext cx="5312030" cy="286336"/>
              </a:xfrm>
              <a:prstGeom prst="rect">
                <a:avLst/>
              </a:prstGeom>
            </p:spPr>
          </p:pic>
        </p:grpSp>
      </p:grpSp>
      <p:grpSp>
        <p:nvGrpSpPr>
          <p:cNvPr id="57" name="组合 56"/>
          <p:cNvGrpSpPr/>
          <p:nvPr/>
        </p:nvGrpSpPr>
        <p:grpSpPr>
          <a:xfrm>
            <a:off x="9690229" y="3208574"/>
            <a:ext cx="940539" cy="780111"/>
            <a:chOff x="9936016" y="3193380"/>
            <a:chExt cx="1041627" cy="864270"/>
          </a:xfrm>
        </p:grpSpPr>
        <p:grpSp>
          <p:nvGrpSpPr>
            <p:cNvPr id="58" name="组合 57"/>
            <p:cNvGrpSpPr/>
            <p:nvPr/>
          </p:nvGrpSpPr>
          <p:grpSpPr>
            <a:xfrm>
              <a:off x="10024695" y="3193380"/>
              <a:ext cx="867068" cy="864270"/>
              <a:chOff x="6462235" y="1620217"/>
              <a:chExt cx="1872944" cy="1866900"/>
            </a:xfrm>
          </p:grpSpPr>
          <p:sp>
            <p:nvSpPr>
              <p:cNvPr id="60" name="任意多边形 59"/>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61" name="椭圆 60"/>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62" name="椭圆 61"/>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59" name="文本框 87"/>
            <p:cNvSpPr txBox="1"/>
            <p:nvPr/>
          </p:nvSpPr>
          <p:spPr>
            <a:xfrm>
              <a:off x="9936016" y="3300033"/>
              <a:ext cx="1041627" cy="64786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rPr>
                <a:t>4</a:t>
              </a:r>
              <a:endParaRPr kumimoji="0" lang="zh-CN" altLang="en-US"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endParaRPr>
            </a:p>
          </p:txBody>
        </p:sp>
      </p:grpSp>
      <p:sp>
        <p:nvSpPr>
          <p:cNvPr id="63" name="文本框 89"/>
          <p:cNvSpPr txBox="1"/>
          <p:nvPr/>
        </p:nvSpPr>
        <p:spPr>
          <a:xfrm>
            <a:off x="8836233" y="3421257"/>
            <a:ext cx="82593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64" name="文本框 91"/>
          <p:cNvSpPr txBox="1"/>
          <p:nvPr/>
        </p:nvSpPr>
        <p:spPr>
          <a:xfrm>
            <a:off x="8648126" y="2057159"/>
            <a:ext cx="1272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添加标题</a:t>
            </a:r>
          </a:p>
        </p:txBody>
      </p:sp>
      <p:grpSp>
        <p:nvGrpSpPr>
          <p:cNvPr id="65" name="组合 64"/>
          <p:cNvGrpSpPr/>
          <p:nvPr/>
        </p:nvGrpSpPr>
        <p:grpSpPr>
          <a:xfrm>
            <a:off x="3979440" y="1127672"/>
            <a:ext cx="4621910" cy="4868342"/>
            <a:chOff x="3611434" y="887990"/>
            <a:chExt cx="5118671" cy="5393540"/>
          </a:xfrm>
        </p:grpSpPr>
        <p:sp>
          <p:nvSpPr>
            <p:cNvPr id="66" name="矩形 65"/>
            <p:cNvSpPr/>
            <p:nvPr/>
          </p:nvSpPr>
          <p:spPr>
            <a:xfrm flipH="1">
              <a:off x="7800776"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nvGrpSpPr>
            <p:cNvPr id="67" name="组合 66"/>
            <p:cNvGrpSpPr/>
            <p:nvPr/>
          </p:nvGrpSpPr>
          <p:grpSpPr>
            <a:xfrm>
              <a:off x="3611434" y="887990"/>
              <a:ext cx="5118671" cy="5393540"/>
              <a:chOff x="3611434" y="887990"/>
              <a:chExt cx="5118671" cy="5393540"/>
            </a:xfrm>
          </p:grpSpPr>
          <p:sp>
            <p:nvSpPr>
              <p:cNvPr id="68" name="Freeform 5"/>
              <p:cNvSpPr>
                <a:spLocks/>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solidFill>
                <a:srgbClr val="093B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pic>
            <p:nvPicPr>
              <p:cNvPr id="69" name="图片 68"/>
              <p:cNvPicPr>
                <a:picLocks noChangeAspect="1"/>
              </p:cNvPicPr>
              <p:nvPr/>
            </p:nvPicPr>
            <p:blipFill rotWithShape="1">
              <a:blip r:embed="rId3" cstate="email">
                <a:grayscl/>
                <a:extLst>
                  <a:ext uri="{BEBA8EAE-BF5A-486C-A8C5-ECC9F3942E4B}">
                    <a14:imgProps xmlns:a14="http://schemas.microsoft.com/office/drawing/2010/main">
                      <a14:imgLayer r:embed="rId4">
                        <a14:imgEffect>
                          <a14:colorTemperature colorTemp="2000"/>
                        </a14:imgEffect>
                        <a14:imgEffect>
                          <a14:saturation sat="66000"/>
                        </a14:imgEffect>
                      </a14:imgLayer>
                    </a14:imgProps>
                  </a:ext>
                  <a:ext uri="{28A0092B-C50C-407E-A947-70E740481C1C}">
                    <a14:useLocalDpi xmlns:a14="http://schemas.microsoft.com/office/drawing/2010/main"/>
                  </a:ext>
                </a:extLst>
              </a:blip>
              <a:srcRect/>
              <a:stretch/>
            </p:blipFill>
            <p:spPr>
              <a:xfrm rot="5400000">
                <a:off x="3601185" y="3482347"/>
                <a:ext cx="5312030" cy="286336"/>
              </a:xfrm>
              <a:prstGeom prst="rect">
                <a:avLst/>
              </a:prstGeom>
            </p:spPr>
          </p:pic>
          <p:pic>
            <p:nvPicPr>
              <p:cNvPr id="136" name="图片 135"/>
              <p:cNvPicPr>
                <a:picLocks noChangeAspect="1"/>
              </p:cNvPicPr>
              <p:nvPr/>
            </p:nvPicPr>
            <p:blipFill rotWithShape="1">
              <a:blip r:embed="rId3" cstate="email">
                <a:grayscl/>
                <a:extLst>
                  <a:ext uri="{BEBA8EAE-BF5A-486C-A8C5-ECC9F3942E4B}">
                    <a14:imgProps xmlns:a14="http://schemas.microsoft.com/office/drawing/2010/main">
                      <a14:imgLayer r:embed="rId4">
                        <a14:imgEffect>
                          <a14:colorTemperature colorTemp="2000"/>
                        </a14:imgEffect>
                        <a14:imgEffect>
                          <a14:saturation sat="66000"/>
                        </a14:imgEffect>
                      </a14:imgLayer>
                    </a14:imgProps>
                  </a:ext>
                  <a:ext uri="{28A0092B-C50C-407E-A947-70E740481C1C}">
                    <a14:useLocalDpi xmlns:a14="http://schemas.microsoft.com/office/drawing/2010/main"/>
                  </a:ext>
                </a:extLst>
              </a:blip>
              <a:srcRect/>
              <a:stretch/>
            </p:blipFill>
            <p:spPr>
              <a:xfrm rot="5400000">
                <a:off x="1098587" y="3400837"/>
                <a:ext cx="5312030" cy="286336"/>
              </a:xfrm>
              <a:prstGeom prst="rect">
                <a:avLst/>
              </a:prstGeom>
            </p:spPr>
          </p:pic>
        </p:grpSp>
      </p:grpSp>
      <p:grpSp>
        <p:nvGrpSpPr>
          <p:cNvPr id="70" name="组合 69"/>
          <p:cNvGrpSpPr/>
          <p:nvPr/>
        </p:nvGrpSpPr>
        <p:grpSpPr>
          <a:xfrm>
            <a:off x="7454799" y="3208574"/>
            <a:ext cx="940539" cy="780111"/>
            <a:chOff x="7460322" y="3193380"/>
            <a:chExt cx="1041627" cy="864270"/>
          </a:xfrm>
        </p:grpSpPr>
        <p:grpSp>
          <p:nvGrpSpPr>
            <p:cNvPr id="71" name="组合 70"/>
            <p:cNvGrpSpPr/>
            <p:nvPr/>
          </p:nvGrpSpPr>
          <p:grpSpPr>
            <a:xfrm>
              <a:off x="7549001" y="3193380"/>
              <a:ext cx="867068" cy="864270"/>
              <a:chOff x="6462235" y="1620217"/>
              <a:chExt cx="1872944" cy="1866900"/>
            </a:xfrm>
          </p:grpSpPr>
          <p:sp>
            <p:nvSpPr>
              <p:cNvPr id="73" name="任意多边形 72"/>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74" name="椭圆 73"/>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75" name="椭圆 74"/>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72" name="文本框 71"/>
            <p:cNvSpPr txBox="1"/>
            <p:nvPr/>
          </p:nvSpPr>
          <p:spPr>
            <a:xfrm>
              <a:off x="7460322" y="3300033"/>
              <a:ext cx="1041627" cy="64786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rPr>
                <a:t>3</a:t>
              </a:r>
              <a:endParaRPr kumimoji="0" lang="zh-CN" altLang="en-US"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endParaRPr>
            </a:p>
          </p:txBody>
        </p:sp>
      </p:grpSp>
      <p:sp>
        <p:nvSpPr>
          <p:cNvPr id="76" name="文本框 73"/>
          <p:cNvSpPr txBox="1"/>
          <p:nvPr/>
        </p:nvSpPr>
        <p:spPr>
          <a:xfrm>
            <a:off x="6600803" y="3421257"/>
            <a:ext cx="82593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77" name="文本框 75"/>
          <p:cNvSpPr txBox="1"/>
          <p:nvPr/>
        </p:nvSpPr>
        <p:spPr>
          <a:xfrm>
            <a:off x="6412697" y="2057159"/>
            <a:ext cx="1272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添加标题</a:t>
            </a:r>
          </a:p>
        </p:txBody>
      </p:sp>
      <p:grpSp>
        <p:nvGrpSpPr>
          <p:cNvPr id="83" name="组合 82"/>
          <p:cNvGrpSpPr/>
          <p:nvPr/>
        </p:nvGrpSpPr>
        <p:grpSpPr>
          <a:xfrm>
            <a:off x="5212219" y="3208574"/>
            <a:ext cx="940539" cy="780111"/>
            <a:chOff x="4976712" y="3193380"/>
            <a:chExt cx="1041627" cy="864270"/>
          </a:xfrm>
        </p:grpSpPr>
        <p:grpSp>
          <p:nvGrpSpPr>
            <p:cNvPr id="84" name="组合 83"/>
            <p:cNvGrpSpPr/>
            <p:nvPr/>
          </p:nvGrpSpPr>
          <p:grpSpPr>
            <a:xfrm>
              <a:off x="5065391" y="3193380"/>
              <a:ext cx="867068" cy="864270"/>
              <a:chOff x="6462235" y="1620217"/>
              <a:chExt cx="1872944" cy="1866900"/>
            </a:xfrm>
          </p:grpSpPr>
          <p:sp>
            <p:nvSpPr>
              <p:cNvPr id="86" name="任意多边形 85"/>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87" name="椭圆 86"/>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8" name="椭圆 87"/>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85" name="文本框 55"/>
            <p:cNvSpPr txBox="1"/>
            <p:nvPr/>
          </p:nvSpPr>
          <p:spPr>
            <a:xfrm>
              <a:off x="4976712" y="3300033"/>
              <a:ext cx="1041627" cy="64786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rPr>
                <a:t>2</a:t>
              </a:r>
              <a:endParaRPr kumimoji="0" lang="zh-CN" altLang="en-US"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endParaRPr>
            </a:p>
          </p:txBody>
        </p:sp>
      </p:grpSp>
      <p:sp>
        <p:nvSpPr>
          <p:cNvPr id="89" name="文本框 57"/>
          <p:cNvSpPr txBox="1"/>
          <p:nvPr/>
        </p:nvSpPr>
        <p:spPr>
          <a:xfrm>
            <a:off x="4358224" y="3421257"/>
            <a:ext cx="82593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90" name="文本框 59"/>
          <p:cNvSpPr txBox="1"/>
          <p:nvPr/>
        </p:nvSpPr>
        <p:spPr>
          <a:xfrm>
            <a:off x="4170117" y="2057159"/>
            <a:ext cx="1272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添加标题</a:t>
            </a:r>
          </a:p>
        </p:txBody>
      </p:sp>
      <p:grpSp>
        <p:nvGrpSpPr>
          <p:cNvPr id="91" name="组合 90"/>
          <p:cNvGrpSpPr/>
          <p:nvPr/>
        </p:nvGrpSpPr>
        <p:grpSpPr>
          <a:xfrm>
            <a:off x="1822236" y="1201245"/>
            <a:ext cx="2362301" cy="4794769"/>
            <a:chOff x="1222375" y="969500"/>
            <a:chExt cx="2616200" cy="5312030"/>
          </a:xfrm>
        </p:grpSpPr>
        <p:sp>
          <p:nvSpPr>
            <p:cNvPr id="92" name="矩形 91"/>
            <p:cNvSpPr/>
            <p:nvPr/>
          </p:nvSpPr>
          <p:spPr>
            <a:xfrm flipH="1">
              <a:off x="2909246"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nvGrpSpPr>
            <p:cNvPr id="93" name="组合 92"/>
            <p:cNvGrpSpPr/>
            <p:nvPr/>
          </p:nvGrpSpPr>
          <p:grpSpPr>
            <a:xfrm>
              <a:off x="1222375" y="969500"/>
              <a:ext cx="2616200" cy="5312030"/>
              <a:chOff x="1222375" y="969500"/>
              <a:chExt cx="2616200" cy="5312030"/>
            </a:xfrm>
          </p:grpSpPr>
          <p:sp>
            <p:nvSpPr>
              <p:cNvPr id="94" name="Freeform 5"/>
              <p:cNvSpPr>
                <a:spLocks/>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solidFill>
                <a:srgbClr val="093B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pic>
            <p:nvPicPr>
              <p:cNvPr id="95" name="图片 94"/>
              <p:cNvPicPr>
                <a:picLocks noChangeAspect="1"/>
              </p:cNvPicPr>
              <p:nvPr/>
            </p:nvPicPr>
            <p:blipFill rotWithShape="1">
              <a:blip r:embed="rId3" cstate="email">
                <a:grayscl/>
                <a:extLst>
                  <a:ext uri="{BEBA8EAE-BF5A-486C-A8C5-ECC9F3942E4B}">
                    <a14:imgProps xmlns:a14="http://schemas.microsoft.com/office/drawing/2010/main">
                      <a14:imgLayer r:embed="rId4">
                        <a14:imgEffect>
                          <a14:colorTemperature colorTemp="2000"/>
                        </a14:imgEffect>
                        <a14:imgEffect>
                          <a14:saturation sat="66000"/>
                        </a14:imgEffect>
                      </a14:imgLayer>
                    </a14:imgProps>
                  </a:ext>
                  <a:ext uri="{28A0092B-C50C-407E-A947-70E740481C1C}">
                    <a14:useLocalDpi xmlns:a14="http://schemas.microsoft.com/office/drawing/2010/main"/>
                  </a:ext>
                </a:extLst>
              </a:blip>
              <a:srcRect/>
              <a:stretch/>
            </p:blipFill>
            <p:spPr>
              <a:xfrm rot="5400000">
                <a:off x="-1290345" y="3482347"/>
                <a:ext cx="5312030" cy="286336"/>
              </a:xfrm>
              <a:prstGeom prst="rect">
                <a:avLst/>
              </a:prstGeom>
            </p:spPr>
          </p:pic>
        </p:grpSp>
      </p:grpSp>
      <p:grpSp>
        <p:nvGrpSpPr>
          <p:cNvPr id="96" name="组合 95"/>
          <p:cNvGrpSpPr/>
          <p:nvPr/>
        </p:nvGrpSpPr>
        <p:grpSpPr>
          <a:xfrm>
            <a:off x="3037985" y="3208574"/>
            <a:ext cx="940539" cy="780111"/>
            <a:chOff x="2568792" y="3193380"/>
            <a:chExt cx="1041627" cy="864270"/>
          </a:xfrm>
        </p:grpSpPr>
        <p:grpSp>
          <p:nvGrpSpPr>
            <p:cNvPr id="97" name="组合 96"/>
            <p:cNvGrpSpPr/>
            <p:nvPr/>
          </p:nvGrpSpPr>
          <p:grpSpPr>
            <a:xfrm>
              <a:off x="2657471" y="3193380"/>
              <a:ext cx="867068" cy="864270"/>
              <a:chOff x="6462235" y="1620217"/>
              <a:chExt cx="1872944" cy="1866900"/>
            </a:xfrm>
          </p:grpSpPr>
          <p:sp>
            <p:nvSpPr>
              <p:cNvPr id="99" name="任意多边形 98"/>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00" name="椭圆 99"/>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01" name="椭圆 100"/>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98" name="文本框 33"/>
            <p:cNvSpPr txBox="1"/>
            <p:nvPr/>
          </p:nvSpPr>
          <p:spPr>
            <a:xfrm>
              <a:off x="2568792" y="3300033"/>
              <a:ext cx="1041627" cy="64786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rPr>
                <a:t>1</a:t>
              </a:r>
              <a:endParaRPr kumimoji="0" lang="zh-CN" altLang="en-US" sz="32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微软雅黑" pitchFamily="34" charset="-122"/>
                <a:ea typeface="微软雅黑" pitchFamily="34" charset="-122"/>
              </a:endParaRPr>
            </a:p>
          </p:txBody>
        </p:sp>
      </p:grpSp>
      <p:grpSp>
        <p:nvGrpSpPr>
          <p:cNvPr id="102" name="Group 8"/>
          <p:cNvGrpSpPr>
            <a:grpSpLocks noChangeAspect="1"/>
          </p:cNvGrpSpPr>
          <p:nvPr/>
        </p:nvGrpSpPr>
        <p:grpSpPr bwMode="auto">
          <a:xfrm>
            <a:off x="2280714" y="4235824"/>
            <a:ext cx="640634" cy="701706"/>
            <a:chOff x="3437" y="2282"/>
            <a:chExt cx="679" cy="744"/>
          </a:xfrm>
          <a:solidFill>
            <a:sysClr val="window" lastClr="FFFFFF"/>
          </a:solidFill>
        </p:grpSpPr>
        <p:sp>
          <p:nvSpPr>
            <p:cNvPr id="103"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04"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105" name="文本框 44"/>
          <p:cNvSpPr txBox="1"/>
          <p:nvPr/>
        </p:nvSpPr>
        <p:spPr>
          <a:xfrm>
            <a:off x="2183989" y="3421257"/>
            <a:ext cx="82593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06" name="文本框 46"/>
          <p:cNvSpPr txBox="1"/>
          <p:nvPr/>
        </p:nvSpPr>
        <p:spPr>
          <a:xfrm>
            <a:off x="1995883" y="2057159"/>
            <a:ext cx="12721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添加标题</a:t>
            </a:r>
          </a:p>
        </p:txBody>
      </p:sp>
      <p:grpSp>
        <p:nvGrpSpPr>
          <p:cNvPr id="107" name="Group 13"/>
          <p:cNvGrpSpPr>
            <a:grpSpLocks noChangeAspect="1"/>
          </p:cNvGrpSpPr>
          <p:nvPr/>
        </p:nvGrpSpPr>
        <p:grpSpPr bwMode="auto">
          <a:xfrm>
            <a:off x="4454675" y="4224848"/>
            <a:ext cx="702501" cy="710537"/>
            <a:chOff x="2426" y="2781"/>
            <a:chExt cx="593" cy="600"/>
          </a:xfrm>
          <a:solidFill>
            <a:sysClr val="window" lastClr="FFFFFF"/>
          </a:solidFill>
        </p:grpSpPr>
        <p:sp>
          <p:nvSpPr>
            <p:cNvPr id="10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0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10" name="Group 18"/>
          <p:cNvGrpSpPr>
            <a:grpSpLocks noChangeAspect="1"/>
          </p:cNvGrpSpPr>
          <p:nvPr/>
        </p:nvGrpSpPr>
        <p:grpSpPr bwMode="auto">
          <a:xfrm>
            <a:off x="6734381" y="4264868"/>
            <a:ext cx="729749" cy="679747"/>
            <a:chOff x="3802" y="2858"/>
            <a:chExt cx="616" cy="574"/>
          </a:xfrm>
          <a:solidFill>
            <a:sysClr val="window" lastClr="FFFFFF"/>
          </a:solidFill>
        </p:grpSpPr>
        <p:sp>
          <p:nvSpPr>
            <p:cNvPr id="11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16" name="Group 26"/>
          <p:cNvGrpSpPr>
            <a:grpSpLocks noChangeAspect="1"/>
          </p:cNvGrpSpPr>
          <p:nvPr/>
        </p:nvGrpSpPr>
        <p:grpSpPr bwMode="auto">
          <a:xfrm>
            <a:off x="8911425" y="4482528"/>
            <a:ext cx="944343" cy="467997"/>
            <a:chOff x="5676" y="2597"/>
            <a:chExt cx="1061" cy="526"/>
          </a:xfrm>
          <a:solidFill>
            <a:sysClr val="window" lastClr="FFFFFF"/>
          </a:solidFill>
        </p:grpSpPr>
        <p:sp>
          <p:nvSpPr>
            <p:cNvPr id="117"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19"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2"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4"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7"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29"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3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3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132" name="TextBox 162"/>
          <p:cNvSpPr txBox="1"/>
          <p:nvPr/>
        </p:nvSpPr>
        <p:spPr>
          <a:xfrm>
            <a:off x="1960506" y="2348513"/>
            <a:ext cx="1381038"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点击此处添加段落文本点击此处添加段落文本点击此处添加段落文本</a:t>
            </a:r>
            <a:endParaRPr kumimoji="0" lang="en-US" altLang="zh-CN"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3" name="TextBox 163"/>
          <p:cNvSpPr txBox="1"/>
          <p:nvPr/>
        </p:nvSpPr>
        <p:spPr>
          <a:xfrm>
            <a:off x="4150426" y="2341863"/>
            <a:ext cx="1381038"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点击此处添加段落文本点击此处添加段落文本点击此处添加段落文本</a:t>
            </a:r>
            <a:endParaRPr kumimoji="0" lang="en-US" altLang="zh-CN"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4" name="TextBox 164"/>
          <p:cNvSpPr txBox="1"/>
          <p:nvPr/>
        </p:nvSpPr>
        <p:spPr>
          <a:xfrm>
            <a:off x="6400377" y="2341863"/>
            <a:ext cx="1381038"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点击此处添加段落文本点击此处添加段落文本点击此处添加段落文本</a:t>
            </a:r>
            <a:endParaRPr kumimoji="0" lang="en-US" altLang="zh-CN"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5" name="TextBox 165"/>
          <p:cNvSpPr txBox="1"/>
          <p:nvPr/>
        </p:nvSpPr>
        <p:spPr>
          <a:xfrm>
            <a:off x="8635809" y="2341863"/>
            <a:ext cx="1381038"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点击此处添加段落文本点击此处添加段落文本点击此处添加段落文本</a:t>
            </a:r>
            <a:endParaRPr kumimoji="0" lang="en-US" altLang="zh-CN"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椭圆 136"/>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834446521"/>
      </p:ext>
    </p:extLst>
  </p:cSld>
  <p:clrMapOvr>
    <a:masterClrMapping/>
  </p:clrMapOvr>
  <mc:AlternateContent xmlns:mc="http://schemas.openxmlformats.org/markup-compatibility/2006" xmlns:p14="http://schemas.microsoft.com/office/powerpoint/2010/main">
    <mc:Choice Requires="p14">
      <p:transition spd="slow" p14:dur="2000" advTm="3308">
        <p14:shred/>
      </p:transition>
    </mc:Choice>
    <mc:Fallback xmlns="">
      <p:transition spd="slow" advTm="33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35" presetClass="path" presetSubtype="0" accel="50000" decel="50000" fill="hold" grpId="1" nodeType="withEffect">
                                  <p:stCondLst>
                                    <p:cond delay="0"/>
                                  </p:stCondLst>
                                  <p:childTnLst>
                                    <p:animMotion origin="layout" path="M 8.33333E-7 -3.7037E-6 L 0.12148 -3.7037E-6 " pathEditMode="relative" rAng="0" ptsTypes="AA">
                                      <p:cBhvr>
                                        <p:cTn id="11" dur="1000" spd="-100000" fill="hold"/>
                                        <p:tgtEl>
                                          <p:spTgt spid="34"/>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8" name="直接连接符 20"/>
          <p:cNvCxnSpPr>
            <a:cxnSpLocks noChangeShapeType="1"/>
            <a:stCxn id="19" idx="7"/>
            <a:endCxn id="24" idx="3"/>
          </p:cNvCxnSpPr>
          <p:nvPr/>
        </p:nvCxnSpPr>
        <p:spPr bwMode="auto">
          <a:xfrm flipV="1">
            <a:off x="7064221" y="2894405"/>
            <a:ext cx="872698" cy="768758"/>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cxnSp>
        <p:nvCxnSpPr>
          <p:cNvPr id="34" name="直接连接符 72"/>
          <p:cNvCxnSpPr>
            <a:cxnSpLocks noChangeShapeType="1"/>
            <a:stCxn id="24" idx="6"/>
            <a:endCxn id="33" idx="1"/>
          </p:cNvCxnSpPr>
          <p:nvPr/>
        </p:nvCxnSpPr>
        <p:spPr bwMode="auto">
          <a:xfrm>
            <a:off x="9986288" y="2045241"/>
            <a:ext cx="372612" cy="166694"/>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cxnSp>
        <p:nvCxnSpPr>
          <p:cNvPr id="42" name="直接连接符 13"/>
          <p:cNvCxnSpPr>
            <a:cxnSpLocks noChangeShapeType="1"/>
            <a:endCxn id="19" idx="3"/>
          </p:cNvCxnSpPr>
          <p:nvPr/>
        </p:nvCxnSpPr>
        <p:spPr bwMode="auto">
          <a:xfrm flipV="1">
            <a:off x="5311369" y="4821344"/>
            <a:ext cx="594672" cy="554188"/>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sp>
        <p:nvSpPr>
          <p:cNvPr id="9" name="椭圆 8"/>
          <p:cNvSpPr>
            <a:spLocks noChangeArrowheads="1"/>
          </p:cNvSpPr>
          <p:nvPr/>
        </p:nvSpPr>
        <p:spPr bwMode="auto">
          <a:xfrm>
            <a:off x="1867255" y="3421947"/>
            <a:ext cx="1333561" cy="133552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0" name="椭圆 5"/>
          <p:cNvSpPr>
            <a:spLocks noChangeArrowheads="1"/>
          </p:cNvSpPr>
          <p:nvPr/>
        </p:nvSpPr>
        <p:spPr bwMode="auto">
          <a:xfrm>
            <a:off x="1956159" y="3510982"/>
            <a:ext cx="1155753" cy="1157452"/>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4" name="椭圆 27"/>
          <p:cNvSpPr>
            <a:spLocks noChangeArrowheads="1"/>
          </p:cNvSpPr>
          <p:nvPr/>
        </p:nvSpPr>
        <p:spPr bwMode="auto">
          <a:xfrm>
            <a:off x="3243961" y="1645174"/>
            <a:ext cx="1829724" cy="1829724"/>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5" name="椭圆 28"/>
          <p:cNvSpPr>
            <a:spLocks noChangeArrowheads="1"/>
          </p:cNvSpPr>
          <p:nvPr/>
        </p:nvSpPr>
        <p:spPr bwMode="auto">
          <a:xfrm>
            <a:off x="3365943" y="1767156"/>
            <a:ext cx="1585761" cy="1585761"/>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9" name="椭圆 32"/>
          <p:cNvSpPr>
            <a:spLocks noChangeArrowheads="1"/>
          </p:cNvSpPr>
          <p:nvPr/>
        </p:nvSpPr>
        <p:spPr bwMode="auto">
          <a:xfrm>
            <a:off x="5665942" y="3421947"/>
            <a:ext cx="1639496" cy="1639496"/>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lt1"/>
              </a:solidFill>
              <a:sym typeface="微软雅黑" pitchFamily="34" charset="-122"/>
            </a:endParaRPr>
          </a:p>
        </p:txBody>
      </p:sp>
      <p:sp>
        <p:nvSpPr>
          <p:cNvPr id="20" name="椭圆 33"/>
          <p:cNvSpPr>
            <a:spLocks noChangeArrowheads="1"/>
          </p:cNvSpPr>
          <p:nvPr/>
        </p:nvSpPr>
        <p:spPr bwMode="auto">
          <a:xfrm>
            <a:off x="5775242" y="3531247"/>
            <a:ext cx="1420897" cy="1420897"/>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24" name="椭圆 38"/>
          <p:cNvSpPr>
            <a:spLocks noChangeArrowheads="1"/>
          </p:cNvSpPr>
          <p:nvPr/>
        </p:nvSpPr>
        <p:spPr bwMode="auto">
          <a:xfrm>
            <a:off x="7585878" y="845037"/>
            <a:ext cx="2402370" cy="2402370"/>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25" name="椭圆 39"/>
          <p:cNvSpPr>
            <a:spLocks noChangeArrowheads="1"/>
          </p:cNvSpPr>
          <p:nvPr/>
        </p:nvSpPr>
        <p:spPr bwMode="auto">
          <a:xfrm>
            <a:off x="7746036" y="1005195"/>
            <a:ext cx="2082054" cy="2082054"/>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cxnSp>
        <p:nvCxnSpPr>
          <p:cNvPr id="26" name="直接连接符 13"/>
          <p:cNvCxnSpPr>
            <a:cxnSpLocks noChangeShapeType="1"/>
            <a:stCxn id="9" idx="7"/>
            <a:endCxn id="14" idx="3"/>
          </p:cNvCxnSpPr>
          <p:nvPr/>
        </p:nvCxnSpPr>
        <p:spPr bwMode="auto">
          <a:xfrm flipV="1">
            <a:off x="3006665" y="3208184"/>
            <a:ext cx="505968" cy="409875"/>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cxnSp>
        <p:nvCxnSpPr>
          <p:cNvPr id="27" name="直接连接符 17"/>
          <p:cNvCxnSpPr>
            <a:cxnSpLocks noChangeShapeType="1"/>
            <a:stCxn id="14" idx="5"/>
            <a:endCxn id="19" idx="1"/>
          </p:cNvCxnSpPr>
          <p:nvPr/>
        </p:nvCxnSpPr>
        <p:spPr bwMode="auto">
          <a:xfrm>
            <a:off x="4806972" y="3208184"/>
            <a:ext cx="1098227" cy="454979"/>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cxnSp>
        <p:nvCxnSpPr>
          <p:cNvPr id="30" name="直接连接符 23"/>
          <p:cNvCxnSpPr>
            <a:cxnSpLocks noChangeShapeType="1"/>
            <a:stCxn id="29" idx="5"/>
            <a:endCxn id="9" idx="1"/>
          </p:cNvCxnSpPr>
          <p:nvPr/>
        </p:nvCxnSpPr>
        <p:spPr bwMode="auto">
          <a:xfrm>
            <a:off x="1831955" y="3431752"/>
            <a:ext cx="229451" cy="186307"/>
          </a:xfrm>
          <a:prstGeom prst="line">
            <a:avLst/>
          </a:prstGeom>
          <a:noFill/>
          <a:ln w="28575">
            <a:solidFill>
              <a:srgbClr val="093B5C"/>
            </a:solidFill>
            <a:miter lim="800000"/>
            <a:headEnd/>
            <a:tailEnd/>
          </a:ln>
          <a:extLst>
            <a:ext uri="{909E8E84-426E-40DD-AFC4-6F175D3DCCD1}">
              <a14:hiddenFill xmlns:a14="http://schemas.microsoft.com/office/drawing/2010/main">
                <a:noFill/>
              </a14:hiddenFill>
            </a:ext>
          </a:extLst>
        </p:spPr>
      </p:cxnSp>
      <p:sp>
        <p:nvSpPr>
          <p:cNvPr id="31" name="椭圆 58"/>
          <p:cNvSpPr>
            <a:spLocks noChangeArrowheads="1"/>
          </p:cNvSpPr>
          <p:nvPr/>
        </p:nvSpPr>
        <p:spPr bwMode="auto">
          <a:xfrm>
            <a:off x="4806972" y="5110470"/>
            <a:ext cx="690314" cy="692276"/>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33" name="椭圆 32"/>
          <p:cNvSpPr>
            <a:spLocks noChangeArrowheads="1"/>
          </p:cNvSpPr>
          <p:nvPr/>
        </p:nvSpPr>
        <p:spPr bwMode="auto">
          <a:xfrm>
            <a:off x="10243195" y="2096231"/>
            <a:ext cx="798176" cy="79817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44" name="文本框 43"/>
          <p:cNvSpPr txBox="1"/>
          <p:nvPr/>
        </p:nvSpPr>
        <p:spPr>
          <a:xfrm>
            <a:off x="1867255" y="3885420"/>
            <a:ext cx="1282630" cy="369332"/>
          </a:xfrm>
          <a:prstGeom prst="rect">
            <a:avLst/>
          </a:prstGeom>
          <a:noFill/>
        </p:spPr>
        <p:txBody>
          <a:bodyPr wrap="square" rtlCol="0">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3374849" y="2329525"/>
            <a:ext cx="1620000" cy="461665"/>
          </a:xfrm>
          <a:prstGeom prst="rect">
            <a:avLst/>
          </a:prstGeom>
          <a:noFill/>
        </p:spPr>
        <p:txBody>
          <a:bodyPr wrap="square" rtlCol="0">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5720591" y="4038838"/>
            <a:ext cx="1530197" cy="400110"/>
          </a:xfrm>
          <a:prstGeom prst="rect">
            <a:avLst/>
          </a:prstGeom>
          <a:noFill/>
        </p:spPr>
        <p:txBody>
          <a:bodyPr wrap="square" rtlCol="0">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p>
        </p:txBody>
      </p:sp>
      <p:sp>
        <p:nvSpPr>
          <p:cNvPr id="47" name="文本框 46"/>
          <p:cNvSpPr txBox="1"/>
          <p:nvPr/>
        </p:nvSpPr>
        <p:spPr>
          <a:xfrm>
            <a:off x="7746036" y="1718803"/>
            <a:ext cx="2078464" cy="584775"/>
          </a:xfrm>
          <a:prstGeom prst="rect">
            <a:avLst/>
          </a:prstGeom>
          <a:noFill/>
        </p:spPr>
        <p:txBody>
          <a:bodyPr wrap="square" rtlCol="0">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添加标题</a:t>
            </a:r>
          </a:p>
        </p:txBody>
      </p:sp>
      <p:sp>
        <p:nvSpPr>
          <p:cNvPr id="48" name="矩形 47"/>
          <p:cNvSpPr/>
          <p:nvPr/>
        </p:nvSpPr>
        <p:spPr>
          <a:xfrm>
            <a:off x="1153921" y="4948029"/>
            <a:ext cx="2760227"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9" name="矩形 48"/>
          <p:cNvSpPr/>
          <p:nvPr/>
        </p:nvSpPr>
        <p:spPr>
          <a:xfrm>
            <a:off x="7915860" y="3378174"/>
            <a:ext cx="2760227"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50" name="矩形 49"/>
          <p:cNvSpPr/>
          <p:nvPr/>
        </p:nvSpPr>
        <p:spPr>
          <a:xfrm>
            <a:off x="5197350" y="1954501"/>
            <a:ext cx="2098179"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a:t>
            </a:r>
          </a:p>
        </p:txBody>
      </p:sp>
      <p:sp>
        <p:nvSpPr>
          <p:cNvPr id="51" name="矩形 50"/>
          <p:cNvSpPr/>
          <p:nvPr/>
        </p:nvSpPr>
        <p:spPr>
          <a:xfrm>
            <a:off x="7064273" y="4955848"/>
            <a:ext cx="2760227"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a:t>
            </a:r>
          </a:p>
        </p:txBody>
      </p:sp>
      <p:sp>
        <p:nvSpPr>
          <p:cNvPr id="32" name="矩形 3"/>
          <p:cNvSpPr>
            <a:spLocks noChangeArrowheads="1"/>
          </p:cNvSpPr>
          <p:nvPr/>
        </p:nvSpPr>
        <p:spPr bwMode="auto">
          <a:xfrm>
            <a:off x="798575" y="234824"/>
            <a:ext cx="3723998"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9" name="椭圆 56"/>
          <p:cNvSpPr>
            <a:spLocks noChangeArrowheads="1"/>
          </p:cNvSpPr>
          <p:nvPr/>
        </p:nvSpPr>
        <p:spPr bwMode="auto">
          <a:xfrm>
            <a:off x="1373053" y="2974812"/>
            <a:ext cx="537346" cy="537346"/>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36" name="椭圆 35"/>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420461478"/>
      </p:ext>
    </p:extLst>
  </p:cSld>
  <p:clrMapOvr>
    <a:masterClrMapping/>
  </p:clrMapOvr>
  <mc:AlternateContent xmlns:mc="http://schemas.openxmlformats.org/markup-compatibility/2006" xmlns:p14="http://schemas.microsoft.com/office/powerpoint/2010/main">
    <mc:Choice Requires="p14">
      <p:transition spd="slow" p14:dur="1400" advTm="9609">
        <p14:ripple/>
      </p:transition>
    </mc:Choice>
    <mc:Fallback xmlns="">
      <p:transition spd="slow" advTm="96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35" presetClass="path" presetSubtype="0" accel="50000" decel="50000" fill="hold" grpId="1" nodeType="withEffect">
                                  <p:stCondLst>
                                    <p:cond delay="0"/>
                                  </p:stCondLst>
                                  <p:childTnLst>
                                    <p:animMotion origin="layout" path="M 8.33333E-7 -3.7037E-6 L 0.12148 -3.7037E-6 " pathEditMode="relative" rAng="0" ptsTypes="AA">
                                      <p:cBhvr>
                                        <p:cTn id="11" dur="1000" spd="-100000" fill="hold"/>
                                        <p:tgtEl>
                                          <p:spTgt spid="32"/>
                                        </p:tgtEl>
                                        <p:attrNameLst>
                                          <p:attrName>ppt_x</p:attrName>
                                          <p:attrName>ppt_y</p:attrName>
                                        </p:attrNameLst>
                                      </p:cBhvr>
                                      <p:rCtr x="6068"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par>
                                <p:cTn id="48" presetID="53" presetClass="entr" presetSubtype="16" fill="hold" grpId="0" nodeType="withEffect">
                                  <p:stCondLst>
                                    <p:cond delay="75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53" presetClass="entr" presetSubtype="16" fill="hold" grpId="0" nodeType="withEffect">
                                  <p:stCondLst>
                                    <p:cond delay="75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childTnLst>
                          </p:cTn>
                        </p:par>
                        <p:par>
                          <p:cTn id="68" fill="hold">
                            <p:stCondLst>
                              <p:cond delay="2750"/>
                            </p:stCondLst>
                            <p:childTnLst>
                              <p:par>
                                <p:cTn id="69" presetID="2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250"/>
                                        <p:tgtEl>
                                          <p:spTgt spid="30"/>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250"/>
                                        <p:tgtEl>
                                          <p:spTgt spid="26"/>
                                        </p:tgtEl>
                                      </p:cBhvr>
                                    </p:animEffect>
                                  </p:childTnLst>
                                </p:cTn>
                              </p:par>
                            </p:childTnLst>
                          </p:cTn>
                        </p:par>
                        <p:par>
                          <p:cTn id="76" fill="hold">
                            <p:stCondLst>
                              <p:cond delay="3250"/>
                            </p:stCondLst>
                            <p:childTnLst>
                              <p:par>
                                <p:cTn id="77" presetID="22" presetClass="entr" presetSubtype="8"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250"/>
                                        <p:tgtEl>
                                          <p:spTgt spid="27"/>
                                        </p:tgtEl>
                                      </p:cBhvr>
                                    </p:animEffect>
                                  </p:childTnLst>
                                </p:cTn>
                              </p:par>
                            </p:childTnLst>
                          </p:cTn>
                        </p:par>
                        <p:par>
                          <p:cTn id="80" fill="hold">
                            <p:stCondLst>
                              <p:cond delay="3500"/>
                            </p:stCondLst>
                            <p:childTnLst>
                              <p:par>
                                <p:cTn id="81" presetID="22" presetClass="entr" presetSubtype="2"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right)">
                                      <p:cBhvr>
                                        <p:cTn id="83" dur="250"/>
                                        <p:tgtEl>
                                          <p:spTgt spid="42"/>
                                        </p:tgtEl>
                                      </p:cBhvr>
                                    </p:animEffect>
                                  </p:childTnLst>
                                </p:cTn>
                              </p:par>
                            </p:childTnLst>
                          </p:cTn>
                        </p:par>
                        <p:par>
                          <p:cTn id="84" fill="hold">
                            <p:stCondLst>
                              <p:cond delay="3750"/>
                            </p:stCondLst>
                            <p:childTnLst>
                              <p:par>
                                <p:cTn id="85" presetID="22" presetClass="entr" presetSubtype="8"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250"/>
                                        <p:tgtEl>
                                          <p:spTgt spid="28"/>
                                        </p:tgtEl>
                                      </p:cBhvr>
                                    </p:animEffect>
                                  </p:childTnLst>
                                </p:cTn>
                              </p:par>
                            </p:childTnLst>
                          </p:cTn>
                        </p:par>
                        <p:par>
                          <p:cTn id="88" fill="hold">
                            <p:stCondLst>
                              <p:cond delay="4000"/>
                            </p:stCondLst>
                            <p:childTnLst>
                              <p:par>
                                <p:cTn id="89" presetID="22" presetClass="entr" presetSubtype="8"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left)">
                                      <p:cBhvr>
                                        <p:cTn id="91" dur="250"/>
                                        <p:tgtEl>
                                          <p:spTgt spid="34"/>
                                        </p:tgtEl>
                                      </p:cBhvr>
                                    </p:animEffect>
                                  </p:childTnLst>
                                </p:cTn>
                              </p:par>
                            </p:childTnLst>
                          </p:cTn>
                        </p:par>
                        <p:par>
                          <p:cTn id="92" fill="hold">
                            <p:stCondLst>
                              <p:cond delay="4250"/>
                            </p:stCondLst>
                            <p:childTnLst>
                              <p:par>
                                <p:cTn id="93" presetID="42" presetClass="entr" presetSubtype="0"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500"/>
                                        <p:tgtEl>
                                          <p:spTgt spid="44"/>
                                        </p:tgtEl>
                                      </p:cBhvr>
                                    </p:animEffect>
                                    <p:anim calcmode="lin" valueType="num">
                                      <p:cBhvr>
                                        <p:cTn id="96" dur="500" fill="hold"/>
                                        <p:tgtEl>
                                          <p:spTgt spid="44"/>
                                        </p:tgtEl>
                                        <p:attrNameLst>
                                          <p:attrName>ppt_x</p:attrName>
                                        </p:attrNameLst>
                                      </p:cBhvr>
                                      <p:tavLst>
                                        <p:tav tm="0">
                                          <p:val>
                                            <p:strVal val="#ppt_x"/>
                                          </p:val>
                                        </p:tav>
                                        <p:tav tm="100000">
                                          <p:val>
                                            <p:strVal val="#ppt_x"/>
                                          </p:val>
                                        </p:tav>
                                      </p:tavLst>
                                    </p:anim>
                                    <p:anim calcmode="lin" valueType="num">
                                      <p:cBhvr>
                                        <p:cTn id="97" dur="500" fill="hold"/>
                                        <p:tgtEl>
                                          <p:spTgt spid="44"/>
                                        </p:tgtEl>
                                        <p:attrNameLst>
                                          <p:attrName>ppt_y</p:attrName>
                                        </p:attrNameLst>
                                      </p:cBhvr>
                                      <p:tavLst>
                                        <p:tav tm="0">
                                          <p:val>
                                            <p:strVal val="#ppt_y+.1"/>
                                          </p:val>
                                        </p:tav>
                                        <p:tav tm="100000">
                                          <p:val>
                                            <p:strVal val="#ppt_y"/>
                                          </p:val>
                                        </p:tav>
                                      </p:tavLst>
                                    </p:anim>
                                  </p:childTnLst>
                                </p:cTn>
                              </p:par>
                            </p:childTnLst>
                          </p:cTn>
                        </p:par>
                        <p:par>
                          <p:cTn id="98" fill="hold">
                            <p:stCondLst>
                              <p:cond delay="4750"/>
                            </p:stCondLst>
                            <p:childTnLst>
                              <p:par>
                                <p:cTn id="99" presetID="53" presetClass="entr" presetSubtype="16" fill="hold" grpId="0" nodeType="afterEffect">
                                  <p:stCondLst>
                                    <p:cond delay="0"/>
                                  </p:stCondLst>
                                  <p:iterate type="lt">
                                    <p:tmPct val="10000"/>
                                  </p:iterate>
                                  <p:childTnLst>
                                    <p:set>
                                      <p:cBhvr>
                                        <p:cTn id="100" dur="1" fill="hold">
                                          <p:stCondLst>
                                            <p:cond delay="0"/>
                                          </p:stCondLst>
                                        </p:cTn>
                                        <p:tgtEl>
                                          <p:spTgt spid="48"/>
                                        </p:tgtEl>
                                        <p:attrNameLst>
                                          <p:attrName>style.visibility</p:attrName>
                                        </p:attrNameLst>
                                      </p:cBhvr>
                                      <p:to>
                                        <p:strVal val="visible"/>
                                      </p:to>
                                    </p:set>
                                    <p:anim calcmode="lin" valueType="num">
                                      <p:cBhvr>
                                        <p:cTn id="101" dur="100" fill="hold"/>
                                        <p:tgtEl>
                                          <p:spTgt spid="48"/>
                                        </p:tgtEl>
                                        <p:attrNameLst>
                                          <p:attrName>ppt_w</p:attrName>
                                        </p:attrNameLst>
                                      </p:cBhvr>
                                      <p:tavLst>
                                        <p:tav tm="0">
                                          <p:val>
                                            <p:fltVal val="0"/>
                                          </p:val>
                                        </p:tav>
                                        <p:tav tm="100000">
                                          <p:val>
                                            <p:strVal val="#ppt_w"/>
                                          </p:val>
                                        </p:tav>
                                      </p:tavLst>
                                    </p:anim>
                                    <p:anim calcmode="lin" valueType="num">
                                      <p:cBhvr>
                                        <p:cTn id="102" dur="100" fill="hold"/>
                                        <p:tgtEl>
                                          <p:spTgt spid="48"/>
                                        </p:tgtEl>
                                        <p:attrNameLst>
                                          <p:attrName>ppt_h</p:attrName>
                                        </p:attrNameLst>
                                      </p:cBhvr>
                                      <p:tavLst>
                                        <p:tav tm="0">
                                          <p:val>
                                            <p:fltVal val="0"/>
                                          </p:val>
                                        </p:tav>
                                        <p:tav tm="100000">
                                          <p:val>
                                            <p:strVal val="#ppt_h"/>
                                          </p:val>
                                        </p:tav>
                                      </p:tavLst>
                                    </p:anim>
                                    <p:animEffect transition="in" filter="fade">
                                      <p:cBhvr>
                                        <p:cTn id="103" dur="100"/>
                                        <p:tgtEl>
                                          <p:spTgt spid="48"/>
                                        </p:tgtEl>
                                      </p:cBhvr>
                                    </p:animEffect>
                                  </p:childTnLst>
                                </p:cTn>
                              </p:par>
                            </p:childTnLst>
                          </p:cTn>
                        </p:par>
                        <p:par>
                          <p:cTn id="104" fill="hold">
                            <p:stCondLst>
                              <p:cond delay="5350"/>
                            </p:stCondLst>
                            <p:childTnLst>
                              <p:par>
                                <p:cTn id="105" presetID="42" presetClass="entr" presetSubtype="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childTnLst>
                          </p:cTn>
                        </p:par>
                        <p:par>
                          <p:cTn id="110" fill="hold">
                            <p:stCondLst>
                              <p:cond delay="5850"/>
                            </p:stCondLst>
                            <p:childTnLst>
                              <p:par>
                                <p:cTn id="111" presetID="53" presetClass="entr" presetSubtype="16" fill="hold" grpId="0" nodeType="afterEffect">
                                  <p:stCondLst>
                                    <p:cond delay="0"/>
                                  </p:stCondLst>
                                  <p:iterate type="lt">
                                    <p:tmPct val="10000"/>
                                  </p:iterate>
                                  <p:childTnLst>
                                    <p:set>
                                      <p:cBhvr>
                                        <p:cTn id="112" dur="1" fill="hold">
                                          <p:stCondLst>
                                            <p:cond delay="0"/>
                                          </p:stCondLst>
                                        </p:cTn>
                                        <p:tgtEl>
                                          <p:spTgt spid="50"/>
                                        </p:tgtEl>
                                        <p:attrNameLst>
                                          <p:attrName>style.visibility</p:attrName>
                                        </p:attrNameLst>
                                      </p:cBhvr>
                                      <p:to>
                                        <p:strVal val="visible"/>
                                      </p:to>
                                    </p:set>
                                    <p:anim calcmode="lin" valueType="num">
                                      <p:cBhvr>
                                        <p:cTn id="113" dur="100" fill="hold"/>
                                        <p:tgtEl>
                                          <p:spTgt spid="50"/>
                                        </p:tgtEl>
                                        <p:attrNameLst>
                                          <p:attrName>ppt_w</p:attrName>
                                        </p:attrNameLst>
                                      </p:cBhvr>
                                      <p:tavLst>
                                        <p:tav tm="0">
                                          <p:val>
                                            <p:fltVal val="0"/>
                                          </p:val>
                                        </p:tav>
                                        <p:tav tm="100000">
                                          <p:val>
                                            <p:strVal val="#ppt_w"/>
                                          </p:val>
                                        </p:tav>
                                      </p:tavLst>
                                    </p:anim>
                                    <p:anim calcmode="lin" valueType="num">
                                      <p:cBhvr>
                                        <p:cTn id="114" dur="100" fill="hold"/>
                                        <p:tgtEl>
                                          <p:spTgt spid="50"/>
                                        </p:tgtEl>
                                        <p:attrNameLst>
                                          <p:attrName>ppt_h</p:attrName>
                                        </p:attrNameLst>
                                      </p:cBhvr>
                                      <p:tavLst>
                                        <p:tav tm="0">
                                          <p:val>
                                            <p:fltVal val="0"/>
                                          </p:val>
                                        </p:tav>
                                        <p:tav tm="100000">
                                          <p:val>
                                            <p:strVal val="#ppt_h"/>
                                          </p:val>
                                        </p:tav>
                                      </p:tavLst>
                                    </p:anim>
                                    <p:animEffect transition="in" filter="fade">
                                      <p:cBhvr>
                                        <p:cTn id="115" dur="100"/>
                                        <p:tgtEl>
                                          <p:spTgt spid="50"/>
                                        </p:tgtEl>
                                      </p:cBhvr>
                                    </p:animEffect>
                                  </p:childTnLst>
                                </p:cTn>
                              </p:par>
                            </p:childTnLst>
                          </p:cTn>
                        </p:par>
                        <p:par>
                          <p:cTn id="116" fill="hold">
                            <p:stCondLst>
                              <p:cond delay="6320"/>
                            </p:stCondLst>
                            <p:childTnLst>
                              <p:par>
                                <p:cTn id="117" presetID="42" presetClass="entr" presetSubtype="0" fill="hold" grpId="0" nodeType="after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anim calcmode="lin" valueType="num">
                                      <p:cBhvr>
                                        <p:cTn id="120" dur="500" fill="hold"/>
                                        <p:tgtEl>
                                          <p:spTgt spid="46"/>
                                        </p:tgtEl>
                                        <p:attrNameLst>
                                          <p:attrName>ppt_x</p:attrName>
                                        </p:attrNameLst>
                                      </p:cBhvr>
                                      <p:tavLst>
                                        <p:tav tm="0">
                                          <p:val>
                                            <p:strVal val="#ppt_x"/>
                                          </p:val>
                                        </p:tav>
                                        <p:tav tm="100000">
                                          <p:val>
                                            <p:strVal val="#ppt_x"/>
                                          </p:val>
                                        </p:tav>
                                      </p:tavLst>
                                    </p:anim>
                                    <p:anim calcmode="lin" valueType="num">
                                      <p:cBhvr>
                                        <p:cTn id="121" dur="500" fill="hold"/>
                                        <p:tgtEl>
                                          <p:spTgt spid="46"/>
                                        </p:tgtEl>
                                        <p:attrNameLst>
                                          <p:attrName>ppt_y</p:attrName>
                                        </p:attrNameLst>
                                      </p:cBhvr>
                                      <p:tavLst>
                                        <p:tav tm="0">
                                          <p:val>
                                            <p:strVal val="#ppt_y+.1"/>
                                          </p:val>
                                        </p:tav>
                                        <p:tav tm="100000">
                                          <p:val>
                                            <p:strVal val="#ppt_y"/>
                                          </p:val>
                                        </p:tav>
                                      </p:tavLst>
                                    </p:anim>
                                  </p:childTnLst>
                                </p:cTn>
                              </p:par>
                            </p:childTnLst>
                          </p:cTn>
                        </p:par>
                        <p:par>
                          <p:cTn id="122" fill="hold">
                            <p:stCondLst>
                              <p:cond delay="6820"/>
                            </p:stCondLst>
                            <p:childTnLst>
                              <p:par>
                                <p:cTn id="123" presetID="53" presetClass="entr" presetSubtype="16" fill="hold" grpId="0" nodeType="afterEffect">
                                  <p:stCondLst>
                                    <p:cond delay="0"/>
                                  </p:stCondLst>
                                  <p:iterate type="lt">
                                    <p:tmPct val="10000"/>
                                  </p:iterate>
                                  <p:childTnLst>
                                    <p:set>
                                      <p:cBhvr>
                                        <p:cTn id="124" dur="1" fill="hold">
                                          <p:stCondLst>
                                            <p:cond delay="0"/>
                                          </p:stCondLst>
                                        </p:cTn>
                                        <p:tgtEl>
                                          <p:spTgt spid="51"/>
                                        </p:tgtEl>
                                        <p:attrNameLst>
                                          <p:attrName>style.visibility</p:attrName>
                                        </p:attrNameLst>
                                      </p:cBhvr>
                                      <p:to>
                                        <p:strVal val="visible"/>
                                      </p:to>
                                    </p:set>
                                    <p:anim calcmode="lin" valueType="num">
                                      <p:cBhvr>
                                        <p:cTn id="125" dur="100" fill="hold"/>
                                        <p:tgtEl>
                                          <p:spTgt spid="51"/>
                                        </p:tgtEl>
                                        <p:attrNameLst>
                                          <p:attrName>ppt_w</p:attrName>
                                        </p:attrNameLst>
                                      </p:cBhvr>
                                      <p:tavLst>
                                        <p:tav tm="0">
                                          <p:val>
                                            <p:fltVal val="0"/>
                                          </p:val>
                                        </p:tav>
                                        <p:tav tm="100000">
                                          <p:val>
                                            <p:strVal val="#ppt_w"/>
                                          </p:val>
                                        </p:tav>
                                      </p:tavLst>
                                    </p:anim>
                                    <p:anim calcmode="lin" valueType="num">
                                      <p:cBhvr>
                                        <p:cTn id="126" dur="100" fill="hold"/>
                                        <p:tgtEl>
                                          <p:spTgt spid="51"/>
                                        </p:tgtEl>
                                        <p:attrNameLst>
                                          <p:attrName>ppt_h</p:attrName>
                                        </p:attrNameLst>
                                      </p:cBhvr>
                                      <p:tavLst>
                                        <p:tav tm="0">
                                          <p:val>
                                            <p:fltVal val="0"/>
                                          </p:val>
                                        </p:tav>
                                        <p:tav tm="100000">
                                          <p:val>
                                            <p:strVal val="#ppt_h"/>
                                          </p:val>
                                        </p:tav>
                                      </p:tavLst>
                                    </p:anim>
                                    <p:animEffect transition="in" filter="fade">
                                      <p:cBhvr>
                                        <p:cTn id="127" dur="100"/>
                                        <p:tgtEl>
                                          <p:spTgt spid="51"/>
                                        </p:tgtEl>
                                      </p:cBhvr>
                                    </p:animEffect>
                                  </p:childTnLst>
                                </p:cTn>
                              </p:par>
                            </p:childTnLst>
                          </p:cTn>
                        </p:par>
                        <p:par>
                          <p:cTn id="128" fill="hold">
                            <p:stCondLst>
                              <p:cond delay="7290"/>
                            </p:stCondLst>
                            <p:childTnLst>
                              <p:par>
                                <p:cTn id="129" presetID="42" presetClass="entr" presetSubtype="0" fill="hold" grpId="0" nodeType="after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fade">
                                      <p:cBhvr>
                                        <p:cTn id="131" dur="500"/>
                                        <p:tgtEl>
                                          <p:spTgt spid="47"/>
                                        </p:tgtEl>
                                      </p:cBhvr>
                                    </p:animEffect>
                                    <p:anim calcmode="lin" valueType="num">
                                      <p:cBhvr>
                                        <p:cTn id="132" dur="500" fill="hold"/>
                                        <p:tgtEl>
                                          <p:spTgt spid="47"/>
                                        </p:tgtEl>
                                        <p:attrNameLst>
                                          <p:attrName>ppt_x</p:attrName>
                                        </p:attrNameLst>
                                      </p:cBhvr>
                                      <p:tavLst>
                                        <p:tav tm="0">
                                          <p:val>
                                            <p:strVal val="#ppt_x"/>
                                          </p:val>
                                        </p:tav>
                                        <p:tav tm="100000">
                                          <p:val>
                                            <p:strVal val="#ppt_x"/>
                                          </p:val>
                                        </p:tav>
                                      </p:tavLst>
                                    </p:anim>
                                    <p:anim calcmode="lin" valueType="num">
                                      <p:cBhvr>
                                        <p:cTn id="133" dur="500" fill="hold"/>
                                        <p:tgtEl>
                                          <p:spTgt spid="47"/>
                                        </p:tgtEl>
                                        <p:attrNameLst>
                                          <p:attrName>ppt_y</p:attrName>
                                        </p:attrNameLst>
                                      </p:cBhvr>
                                      <p:tavLst>
                                        <p:tav tm="0">
                                          <p:val>
                                            <p:strVal val="#ppt_y+.1"/>
                                          </p:val>
                                        </p:tav>
                                        <p:tav tm="100000">
                                          <p:val>
                                            <p:strVal val="#ppt_y"/>
                                          </p:val>
                                        </p:tav>
                                      </p:tavLst>
                                    </p:anim>
                                  </p:childTnLst>
                                </p:cTn>
                              </p:par>
                            </p:childTnLst>
                          </p:cTn>
                        </p:par>
                        <p:par>
                          <p:cTn id="134" fill="hold">
                            <p:stCondLst>
                              <p:cond delay="7790"/>
                            </p:stCondLst>
                            <p:childTnLst>
                              <p:par>
                                <p:cTn id="135" presetID="53" presetClass="entr" presetSubtype="16" fill="hold" grpId="0" nodeType="afterEffect">
                                  <p:stCondLst>
                                    <p:cond delay="0"/>
                                  </p:stCondLst>
                                  <p:iterate type="lt">
                                    <p:tmPct val="10000"/>
                                  </p:iterate>
                                  <p:childTnLst>
                                    <p:set>
                                      <p:cBhvr>
                                        <p:cTn id="136" dur="1" fill="hold">
                                          <p:stCondLst>
                                            <p:cond delay="0"/>
                                          </p:stCondLst>
                                        </p:cTn>
                                        <p:tgtEl>
                                          <p:spTgt spid="49"/>
                                        </p:tgtEl>
                                        <p:attrNameLst>
                                          <p:attrName>style.visibility</p:attrName>
                                        </p:attrNameLst>
                                      </p:cBhvr>
                                      <p:to>
                                        <p:strVal val="visible"/>
                                      </p:to>
                                    </p:set>
                                    <p:anim calcmode="lin" valueType="num">
                                      <p:cBhvr>
                                        <p:cTn id="137" dur="100" fill="hold"/>
                                        <p:tgtEl>
                                          <p:spTgt spid="49"/>
                                        </p:tgtEl>
                                        <p:attrNameLst>
                                          <p:attrName>ppt_w</p:attrName>
                                        </p:attrNameLst>
                                      </p:cBhvr>
                                      <p:tavLst>
                                        <p:tav tm="0">
                                          <p:val>
                                            <p:fltVal val="0"/>
                                          </p:val>
                                        </p:tav>
                                        <p:tav tm="100000">
                                          <p:val>
                                            <p:strVal val="#ppt_w"/>
                                          </p:val>
                                        </p:tav>
                                      </p:tavLst>
                                    </p:anim>
                                    <p:anim calcmode="lin" valueType="num">
                                      <p:cBhvr>
                                        <p:cTn id="138" dur="100" fill="hold"/>
                                        <p:tgtEl>
                                          <p:spTgt spid="49"/>
                                        </p:tgtEl>
                                        <p:attrNameLst>
                                          <p:attrName>ppt_h</p:attrName>
                                        </p:attrNameLst>
                                      </p:cBhvr>
                                      <p:tavLst>
                                        <p:tav tm="0">
                                          <p:val>
                                            <p:fltVal val="0"/>
                                          </p:val>
                                        </p:tav>
                                        <p:tav tm="100000">
                                          <p:val>
                                            <p:strVal val="#ppt_h"/>
                                          </p:val>
                                        </p:tav>
                                      </p:tavLst>
                                    </p:anim>
                                    <p:animEffect transition="in" filter="fade">
                                      <p:cBhvr>
                                        <p:cTn id="139" dur="1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9" grpId="0" animBg="1"/>
      <p:bldP spid="20" grpId="0" animBg="1"/>
      <p:bldP spid="24" grpId="0" animBg="1"/>
      <p:bldP spid="25" grpId="0" animBg="1"/>
      <p:bldP spid="31" grpId="0" animBg="1"/>
      <p:bldP spid="33" grpId="0" animBg="1"/>
      <p:bldP spid="44" grpId="0"/>
      <p:bldP spid="45" grpId="0"/>
      <p:bldP spid="46" grpId="0"/>
      <p:bldP spid="47" grpId="0"/>
      <p:bldP spid="48" grpId="0"/>
      <p:bldP spid="49" grpId="0"/>
      <p:bldP spid="50" grpId="0"/>
      <p:bldP spid="51" grpId="0"/>
      <p:bldP spid="32" grpId="0"/>
      <p:bldP spid="32" grpId="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3"/>
          <p:cNvSpPr>
            <a:spLocks noChangeArrowheads="1"/>
          </p:cNvSpPr>
          <p:nvPr/>
        </p:nvSpPr>
        <p:spPr bwMode="auto">
          <a:xfrm>
            <a:off x="798575" y="234824"/>
            <a:ext cx="4622544" cy="954107"/>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a:p>
            <a:endPar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p:txBody>
      </p:sp>
      <p:sp>
        <p:nvSpPr>
          <p:cNvPr id="22" name="椭圆 21"/>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23" name="直接连接符 22"/>
          <p:cNvCxnSpPr>
            <a:stCxn id="27" idx="3"/>
          </p:cNvCxnSpPr>
          <p:nvPr/>
        </p:nvCxnSpPr>
        <p:spPr>
          <a:xfrm flipH="1">
            <a:off x="4028152" y="3073339"/>
            <a:ext cx="1589207" cy="1274703"/>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252836" y="1817862"/>
            <a:ext cx="1620000" cy="1620000"/>
            <a:chOff x="5252836" y="1817862"/>
            <a:chExt cx="1620000" cy="1620000"/>
          </a:xfrm>
          <a:solidFill>
            <a:srgbClr val="3399FF"/>
          </a:solidFill>
        </p:grpSpPr>
        <p:sp>
          <p:nvSpPr>
            <p:cNvPr id="25" name="椭圆 24"/>
            <p:cNvSpPr>
              <a:spLocks noChangeAspect="1"/>
            </p:cNvSpPr>
            <p:nvPr/>
          </p:nvSpPr>
          <p:spPr>
            <a:xfrm>
              <a:off x="5252836" y="1817862"/>
              <a:ext cx="1620000" cy="1620000"/>
            </a:xfrm>
            <a:prstGeom prst="ellipse">
              <a:avLst/>
            </a:prstGeom>
            <a:grp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5252836" y="1817862"/>
              <a:ext cx="1620000" cy="1620000"/>
            </a:xfrm>
            <a:prstGeom prst="ellipse">
              <a:avLst/>
            </a:prstGeom>
            <a:solidFill>
              <a:srgbClr val="093B5C"/>
            </a:solidFill>
            <a:ln>
              <a:noFill/>
            </a:ln>
            <a:effectLst>
              <a:innerShdw blurRad="1143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5432836" y="1997862"/>
              <a:ext cx="1260000" cy="1260000"/>
            </a:xfrm>
            <a:prstGeom prst="ellipse">
              <a:avLst/>
            </a:prstGeom>
            <a:solidFill>
              <a:srgbClr val="093B5C"/>
            </a:solidFill>
            <a:ln w="25400">
              <a:gradFill flip="none" rotWithShape="1">
                <a:gsLst>
                  <a:gs pos="0">
                    <a:schemeClr val="accent1">
                      <a:lumMod val="5000"/>
                      <a:lumOff val="95000"/>
                    </a:schemeClr>
                  </a:gs>
                  <a:gs pos="100000">
                    <a:schemeClr val="bg1">
                      <a:lumMod val="6500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6081577" y="2115326"/>
            <a:ext cx="2527652" cy="100800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chemeClr val="bg1"/>
              </a:gs>
              <a:gs pos="100000">
                <a:schemeClr val="bg1">
                  <a:lumMod val="8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51"/>
          <p:cNvSpPr txBox="1"/>
          <p:nvPr/>
        </p:nvSpPr>
        <p:spPr>
          <a:xfrm>
            <a:off x="6506930" y="2326939"/>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点击添加标题文字</a:t>
            </a:r>
            <a:endParaRPr lang="en-US" altLang="zh-CN" sz="1600" dirty="0">
              <a:solidFill>
                <a:schemeClr val="tx1">
                  <a:lumMod val="75000"/>
                  <a:lumOff val="25000"/>
                </a:schemeClr>
              </a:solidFill>
              <a:latin typeface="微软雅黑" pitchFamily="34" charset="-122"/>
              <a:ea typeface="微软雅黑"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点击添加标题文字</a:t>
            </a:r>
          </a:p>
        </p:txBody>
      </p:sp>
      <p:grpSp>
        <p:nvGrpSpPr>
          <p:cNvPr id="30" name="组合 29"/>
          <p:cNvGrpSpPr/>
          <p:nvPr/>
        </p:nvGrpSpPr>
        <p:grpSpPr>
          <a:xfrm>
            <a:off x="5558836" y="2131267"/>
            <a:ext cx="1008000" cy="1008000"/>
            <a:chOff x="5558836" y="2123862"/>
            <a:chExt cx="1008000" cy="1008000"/>
          </a:xfrm>
        </p:grpSpPr>
        <p:sp>
          <p:nvSpPr>
            <p:cNvPr id="31" name="椭圆 30"/>
            <p:cNvSpPr>
              <a:spLocks noChangeAspect="1"/>
            </p:cNvSpPr>
            <p:nvPr/>
          </p:nvSpPr>
          <p:spPr>
            <a:xfrm>
              <a:off x="5558836" y="2123862"/>
              <a:ext cx="1008000" cy="1008000"/>
            </a:xfrm>
            <a:prstGeom prst="ellipse">
              <a:avLst/>
            </a:prstGeom>
            <a:gradFill flip="none" rotWithShape="1">
              <a:gsLst>
                <a:gs pos="0">
                  <a:schemeClr val="bg1"/>
                </a:gs>
                <a:gs pos="100000">
                  <a:schemeClr val="bg1">
                    <a:lumMod val="65000"/>
                  </a:schemeClr>
                </a:gs>
              </a:gsLst>
              <a:lin ang="13500000" scaled="1"/>
              <a:tileRect/>
            </a:gradFill>
            <a:ln w="25400">
              <a:gradFill flip="none" rotWithShape="1">
                <a:gsLst>
                  <a:gs pos="0">
                    <a:schemeClr val="bg1"/>
                  </a:gs>
                  <a:gs pos="100000">
                    <a:schemeClr val="tx1">
                      <a:lumMod val="65000"/>
                      <a:lumOff val="3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3B5C"/>
                </a:solidFill>
              </a:endParaRPr>
            </a:p>
          </p:txBody>
        </p:sp>
        <p:sp>
          <p:nvSpPr>
            <p:cNvPr id="32" name="文本框 29"/>
            <p:cNvSpPr txBox="1">
              <a:spLocks noChangeArrowheads="1"/>
            </p:cNvSpPr>
            <p:nvPr/>
          </p:nvSpPr>
          <p:spPr bwMode="auto">
            <a:xfrm>
              <a:off x="5669138" y="2289860"/>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dirty="0">
                  <a:solidFill>
                    <a:srgbClr val="093B5C"/>
                  </a:solidFill>
                </a:rPr>
                <a:t>02</a:t>
              </a:r>
              <a:endParaRPr lang="zh-CN" altLang="en-US" dirty="0">
                <a:solidFill>
                  <a:srgbClr val="093B5C"/>
                </a:solidFill>
              </a:endParaRPr>
            </a:p>
          </p:txBody>
        </p:sp>
      </p:grpSp>
      <p:cxnSp>
        <p:nvCxnSpPr>
          <p:cNvPr id="33" name="直接连接符 32"/>
          <p:cNvCxnSpPr>
            <a:stCxn id="26" idx="2"/>
            <a:endCxn id="38" idx="2"/>
          </p:cNvCxnSpPr>
          <p:nvPr/>
        </p:nvCxnSpPr>
        <p:spPr>
          <a:xfrm flipH="1" flipV="1">
            <a:off x="4507661" y="2623594"/>
            <a:ext cx="745175" cy="4268"/>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224533" y="1817862"/>
            <a:ext cx="1620000" cy="1620000"/>
            <a:chOff x="1224533" y="1817862"/>
            <a:chExt cx="1620000" cy="1620000"/>
          </a:xfrm>
          <a:solidFill>
            <a:srgbClr val="3399FF"/>
          </a:solidFill>
        </p:grpSpPr>
        <p:sp>
          <p:nvSpPr>
            <p:cNvPr id="35" name="椭圆 34"/>
            <p:cNvSpPr>
              <a:spLocks noChangeAspect="1"/>
            </p:cNvSpPr>
            <p:nvPr/>
          </p:nvSpPr>
          <p:spPr>
            <a:xfrm>
              <a:off x="1224533" y="1817862"/>
              <a:ext cx="1620000" cy="1620000"/>
            </a:xfrm>
            <a:prstGeom prst="ellipse">
              <a:avLst/>
            </a:prstGeom>
            <a:grp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224533" y="1817862"/>
              <a:ext cx="1620000" cy="1620000"/>
            </a:xfrm>
            <a:prstGeom prst="ellipse">
              <a:avLst/>
            </a:prstGeom>
            <a:solidFill>
              <a:srgbClr val="093B5C"/>
            </a:solidFill>
            <a:ln>
              <a:noFill/>
            </a:ln>
            <a:effectLst>
              <a:innerShdw blurRad="1143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1404533" y="1997862"/>
              <a:ext cx="1260000" cy="1260000"/>
            </a:xfrm>
            <a:prstGeom prst="ellipse">
              <a:avLst/>
            </a:prstGeom>
            <a:solidFill>
              <a:srgbClr val="093B5C"/>
            </a:solidFill>
            <a:ln w="25400">
              <a:gradFill flip="none" rotWithShape="1">
                <a:gsLst>
                  <a:gs pos="0">
                    <a:schemeClr val="accent1">
                      <a:lumMod val="5000"/>
                      <a:lumOff val="95000"/>
                    </a:schemeClr>
                  </a:gs>
                  <a:gs pos="100000">
                    <a:schemeClr val="bg1">
                      <a:lumMod val="6500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37"/>
          <p:cNvSpPr/>
          <p:nvPr/>
        </p:nvSpPr>
        <p:spPr>
          <a:xfrm>
            <a:off x="1980009" y="2123862"/>
            <a:ext cx="2527652" cy="999464"/>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chemeClr val="bg1"/>
              </a:gs>
              <a:gs pos="100000">
                <a:schemeClr val="bg1">
                  <a:lumMod val="8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44"/>
          <p:cNvSpPr txBox="1"/>
          <p:nvPr/>
        </p:nvSpPr>
        <p:spPr>
          <a:xfrm>
            <a:off x="2478627" y="2326939"/>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点击添加标题文字</a:t>
            </a:r>
            <a:endParaRPr lang="en-US" altLang="zh-CN" sz="1600" dirty="0">
              <a:solidFill>
                <a:schemeClr val="tx1">
                  <a:lumMod val="75000"/>
                  <a:lumOff val="25000"/>
                </a:schemeClr>
              </a:solidFill>
              <a:latin typeface="微软雅黑" pitchFamily="34" charset="-122"/>
              <a:ea typeface="微软雅黑"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点击添加标题文字</a:t>
            </a:r>
          </a:p>
        </p:txBody>
      </p:sp>
      <p:grpSp>
        <p:nvGrpSpPr>
          <p:cNvPr id="40" name="组合 39"/>
          <p:cNvGrpSpPr/>
          <p:nvPr/>
        </p:nvGrpSpPr>
        <p:grpSpPr>
          <a:xfrm>
            <a:off x="1530533" y="2115326"/>
            <a:ext cx="1008000" cy="1008000"/>
            <a:chOff x="1530533" y="2123862"/>
            <a:chExt cx="1008000" cy="1008000"/>
          </a:xfrm>
        </p:grpSpPr>
        <p:sp>
          <p:nvSpPr>
            <p:cNvPr id="41" name="椭圆 40"/>
            <p:cNvSpPr>
              <a:spLocks noChangeAspect="1"/>
            </p:cNvSpPr>
            <p:nvPr/>
          </p:nvSpPr>
          <p:spPr>
            <a:xfrm>
              <a:off x="1530533" y="2123862"/>
              <a:ext cx="1008000" cy="1008000"/>
            </a:xfrm>
            <a:prstGeom prst="ellipse">
              <a:avLst/>
            </a:prstGeom>
            <a:gradFill flip="none" rotWithShape="1">
              <a:gsLst>
                <a:gs pos="0">
                  <a:schemeClr val="bg1"/>
                </a:gs>
                <a:gs pos="100000">
                  <a:schemeClr val="bg1">
                    <a:lumMod val="65000"/>
                  </a:schemeClr>
                </a:gs>
              </a:gsLst>
              <a:lin ang="13500000" scaled="1"/>
              <a:tileRect/>
            </a:gradFill>
            <a:ln w="25400">
              <a:gradFill flip="none" rotWithShape="1">
                <a:gsLst>
                  <a:gs pos="0">
                    <a:schemeClr val="bg1"/>
                  </a:gs>
                  <a:gs pos="100000">
                    <a:schemeClr val="tx1">
                      <a:lumMod val="65000"/>
                      <a:lumOff val="3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29"/>
            <p:cNvSpPr txBox="1">
              <a:spLocks noChangeArrowheads="1"/>
            </p:cNvSpPr>
            <p:nvPr/>
          </p:nvSpPr>
          <p:spPr bwMode="auto">
            <a:xfrm>
              <a:off x="1670350" y="2289860"/>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dirty="0">
                  <a:solidFill>
                    <a:srgbClr val="093B5C"/>
                  </a:solidFill>
                </a:rPr>
                <a:t>01</a:t>
              </a:r>
              <a:endParaRPr lang="zh-CN" altLang="en-US" dirty="0">
                <a:solidFill>
                  <a:srgbClr val="093B5C"/>
                </a:solidFill>
              </a:endParaRPr>
            </a:p>
          </p:txBody>
        </p:sp>
      </p:grpSp>
      <p:grpSp>
        <p:nvGrpSpPr>
          <p:cNvPr id="43" name="组合 42"/>
          <p:cNvGrpSpPr/>
          <p:nvPr/>
        </p:nvGrpSpPr>
        <p:grpSpPr>
          <a:xfrm>
            <a:off x="2808709" y="4042042"/>
            <a:ext cx="1620000" cy="1620000"/>
            <a:chOff x="2808709" y="4042042"/>
            <a:chExt cx="1620000" cy="1620000"/>
          </a:xfrm>
          <a:solidFill>
            <a:srgbClr val="3399FF"/>
          </a:solidFill>
        </p:grpSpPr>
        <p:sp>
          <p:nvSpPr>
            <p:cNvPr id="44" name="椭圆 43"/>
            <p:cNvSpPr>
              <a:spLocks noChangeAspect="1"/>
            </p:cNvSpPr>
            <p:nvPr/>
          </p:nvSpPr>
          <p:spPr>
            <a:xfrm>
              <a:off x="2808709" y="4042042"/>
              <a:ext cx="1620000" cy="1620000"/>
            </a:xfrm>
            <a:prstGeom prst="ellipse">
              <a:avLst/>
            </a:prstGeom>
            <a:grp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2808709" y="4042042"/>
              <a:ext cx="1620000" cy="1620000"/>
            </a:xfrm>
            <a:prstGeom prst="ellipse">
              <a:avLst/>
            </a:prstGeom>
            <a:solidFill>
              <a:srgbClr val="093B5C"/>
            </a:solidFill>
            <a:ln>
              <a:noFill/>
            </a:ln>
            <a:effectLst>
              <a:innerShdw blurRad="1143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988709" y="4222042"/>
              <a:ext cx="1260000" cy="1260000"/>
            </a:xfrm>
            <a:prstGeom prst="ellipse">
              <a:avLst/>
            </a:prstGeom>
            <a:solidFill>
              <a:srgbClr val="093B5C"/>
            </a:solidFill>
            <a:ln w="25400">
              <a:gradFill flip="none" rotWithShape="1">
                <a:gsLst>
                  <a:gs pos="0">
                    <a:schemeClr val="accent1">
                      <a:lumMod val="5000"/>
                      <a:lumOff val="95000"/>
                    </a:schemeClr>
                  </a:gs>
                  <a:gs pos="100000">
                    <a:schemeClr val="bg1">
                      <a:lumMod val="6500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a:off x="3564185" y="4348042"/>
            <a:ext cx="2527652" cy="100800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chemeClr val="bg1"/>
              </a:gs>
              <a:gs pos="100000">
                <a:schemeClr val="bg1">
                  <a:lumMod val="8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6"/>
          <p:cNvSpPr txBox="1"/>
          <p:nvPr/>
        </p:nvSpPr>
        <p:spPr>
          <a:xfrm>
            <a:off x="4062803" y="4551119"/>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点击添加标题文字</a:t>
            </a:r>
            <a:endParaRPr lang="en-US" altLang="zh-CN" sz="1600" dirty="0">
              <a:solidFill>
                <a:schemeClr val="tx1">
                  <a:lumMod val="75000"/>
                  <a:lumOff val="25000"/>
                </a:schemeClr>
              </a:solidFill>
              <a:latin typeface="微软雅黑" pitchFamily="34" charset="-122"/>
              <a:ea typeface="微软雅黑"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点击添加标题文字</a:t>
            </a:r>
          </a:p>
        </p:txBody>
      </p:sp>
      <p:grpSp>
        <p:nvGrpSpPr>
          <p:cNvPr id="49" name="组合 48"/>
          <p:cNvGrpSpPr/>
          <p:nvPr/>
        </p:nvGrpSpPr>
        <p:grpSpPr>
          <a:xfrm>
            <a:off x="3114709" y="4339506"/>
            <a:ext cx="1008000" cy="1008000"/>
            <a:chOff x="3114709" y="4348042"/>
            <a:chExt cx="1008000" cy="1008000"/>
          </a:xfrm>
        </p:grpSpPr>
        <p:sp>
          <p:nvSpPr>
            <p:cNvPr id="50" name="椭圆 49"/>
            <p:cNvSpPr>
              <a:spLocks noChangeAspect="1"/>
            </p:cNvSpPr>
            <p:nvPr/>
          </p:nvSpPr>
          <p:spPr>
            <a:xfrm>
              <a:off x="3114709" y="4348042"/>
              <a:ext cx="1008000" cy="1008000"/>
            </a:xfrm>
            <a:prstGeom prst="ellipse">
              <a:avLst/>
            </a:prstGeom>
            <a:gradFill flip="none" rotWithShape="1">
              <a:gsLst>
                <a:gs pos="0">
                  <a:schemeClr val="bg1"/>
                </a:gs>
                <a:gs pos="100000">
                  <a:schemeClr val="bg1">
                    <a:lumMod val="65000"/>
                  </a:schemeClr>
                </a:gs>
              </a:gsLst>
              <a:lin ang="13500000" scaled="1"/>
              <a:tileRect/>
            </a:gradFill>
            <a:ln w="25400">
              <a:gradFill flip="none" rotWithShape="1">
                <a:gsLst>
                  <a:gs pos="0">
                    <a:schemeClr val="bg1"/>
                  </a:gs>
                  <a:gs pos="100000">
                    <a:schemeClr val="tx1">
                      <a:lumMod val="65000"/>
                      <a:lumOff val="3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3B5C"/>
                </a:solidFill>
              </a:endParaRPr>
            </a:p>
          </p:txBody>
        </p:sp>
        <p:sp>
          <p:nvSpPr>
            <p:cNvPr id="51" name="文本框 29"/>
            <p:cNvSpPr txBox="1">
              <a:spLocks noChangeArrowheads="1"/>
            </p:cNvSpPr>
            <p:nvPr/>
          </p:nvSpPr>
          <p:spPr bwMode="auto">
            <a:xfrm>
              <a:off x="3240757" y="4522108"/>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dirty="0">
                  <a:solidFill>
                    <a:srgbClr val="093B5C"/>
                  </a:solidFill>
                </a:rPr>
                <a:t>03</a:t>
              </a:r>
              <a:endParaRPr lang="zh-CN" altLang="en-US" dirty="0">
                <a:solidFill>
                  <a:srgbClr val="093B5C"/>
                </a:solidFill>
              </a:endParaRPr>
            </a:p>
          </p:txBody>
        </p:sp>
      </p:grpSp>
      <p:cxnSp>
        <p:nvCxnSpPr>
          <p:cNvPr id="52" name="直接连接符 51"/>
          <p:cNvCxnSpPr/>
          <p:nvPr/>
        </p:nvCxnSpPr>
        <p:spPr>
          <a:xfrm flipH="1">
            <a:off x="6062835" y="4843506"/>
            <a:ext cx="954177" cy="32545"/>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6837012" y="4042042"/>
            <a:ext cx="1620000" cy="1620000"/>
            <a:chOff x="6837012" y="4042042"/>
            <a:chExt cx="1620000" cy="1620000"/>
          </a:xfrm>
          <a:solidFill>
            <a:srgbClr val="3399FF"/>
          </a:solidFill>
        </p:grpSpPr>
        <p:sp>
          <p:nvSpPr>
            <p:cNvPr id="54" name="椭圆 53"/>
            <p:cNvSpPr>
              <a:spLocks noChangeAspect="1"/>
            </p:cNvSpPr>
            <p:nvPr/>
          </p:nvSpPr>
          <p:spPr>
            <a:xfrm>
              <a:off x="6837012" y="4042042"/>
              <a:ext cx="1620000" cy="1620000"/>
            </a:xfrm>
            <a:prstGeom prst="ellipse">
              <a:avLst/>
            </a:prstGeom>
            <a:grp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837012" y="4042042"/>
              <a:ext cx="1620000" cy="1620000"/>
            </a:xfrm>
            <a:prstGeom prst="ellipse">
              <a:avLst/>
            </a:prstGeom>
            <a:solidFill>
              <a:srgbClr val="093B5C"/>
            </a:solidFill>
            <a:ln>
              <a:noFill/>
            </a:ln>
            <a:effectLst>
              <a:innerShdw blurRad="1143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7017012" y="4222042"/>
              <a:ext cx="1260000" cy="1260000"/>
            </a:xfrm>
            <a:prstGeom prst="ellipse">
              <a:avLst/>
            </a:prstGeom>
            <a:solidFill>
              <a:srgbClr val="093B5C"/>
            </a:solidFill>
            <a:ln w="25400">
              <a:gradFill flip="none" rotWithShape="1">
                <a:gsLst>
                  <a:gs pos="0">
                    <a:schemeClr val="accent1">
                      <a:lumMod val="5000"/>
                      <a:lumOff val="95000"/>
                    </a:schemeClr>
                  </a:gs>
                  <a:gs pos="100000">
                    <a:schemeClr val="bg1">
                      <a:lumMod val="65000"/>
                    </a:schemeClr>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任意多边形 56"/>
          <p:cNvSpPr/>
          <p:nvPr/>
        </p:nvSpPr>
        <p:spPr>
          <a:xfrm>
            <a:off x="7665753" y="4348042"/>
            <a:ext cx="2527652" cy="100800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chemeClr val="bg1"/>
              </a:gs>
              <a:gs pos="100000">
                <a:schemeClr val="bg1">
                  <a:lumMod val="8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37"/>
          <p:cNvSpPr txBox="1"/>
          <p:nvPr/>
        </p:nvSpPr>
        <p:spPr>
          <a:xfrm>
            <a:off x="8091106" y="4551119"/>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点击添加标题文字</a:t>
            </a:r>
            <a:endParaRPr lang="en-US" altLang="zh-CN" sz="1600" dirty="0">
              <a:solidFill>
                <a:schemeClr val="tx1">
                  <a:lumMod val="75000"/>
                  <a:lumOff val="25000"/>
                </a:schemeClr>
              </a:solidFill>
              <a:latin typeface="微软雅黑" pitchFamily="34" charset="-122"/>
              <a:ea typeface="微软雅黑"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点击添加标题文字</a:t>
            </a:r>
          </a:p>
        </p:txBody>
      </p:sp>
      <p:grpSp>
        <p:nvGrpSpPr>
          <p:cNvPr id="59" name="组合 58"/>
          <p:cNvGrpSpPr/>
          <p:nvPr/>
        </p:nvGrpSpPr>
        <p:grpSpPr>
          <a:xfrm>
            <a:off x="7143012" y="4372051"/>
            <a:ext cx="1008000" cy="1008000"/>
            <a:chOff x="7143012" y="4348042"/>
            <a:chExt cx="1008000" cy="1008000"/>
          </a:xfrm>
        </p:grpSpPr>
        <p:sp>
          <p:nvSpPr>
            <p:cNvPr id="60" name="椭圆 59"/>
            <p:cNvSpPr>
              <a:spLocks noChangeAspect="1"/>
            </p:cNvSpPr>
            <p:nvPr/>
          </p:nvSpPr>
          <p:spPr>
            <a:xfrm>
              <a:off x="7143012" y="4348042"/>
              <a:ext cx="1008000" cy="1008000"/>
            </a:xfrm>
            <a:prstGeom prst="ellipse">
              <a:avLst/>
            </a:prstGeom>
            <a:gradFill flip="none" rotWithShape="1">
              <a:gsLst>
                <a:gs pos="0">
                  <a:schemeClr val="bg1"/>
                </a:gs>
                <a:gs pos="100000">
                  <a:schemeClr val="bg1">
                    <a:lumMod val="65000"/>
                  </a:schemeClr>
                </a:gs>
              </a:gsLst>
              <a:lin ang="13500000" scaled="1"/>
              <a:tileRect/>
            </a:gradFill>
            <a:ln w="25400">
              <a:gradFill flip="none" rotWithShape="1">
                <a:gsLst>
                  <a:gs pos="0">
                    <a:schemeClr val="bg1"/>
                  </a:gs>
                  <a:gs pos="100000">
                    <a:schemeClr val="tx1">
                      <a:lumMod val="65000"/>
                      <a:lumOff val="3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29"/>
            <p:cNvSpPr txBox="1">
              <a:spLocks noChangeArrowheads="1"/>
            </p:cNvSpPr>
            <p:nvPr/>
          </p:nvSpPr>
          <p:spPr bwMode="auto">
            <a:xfrm>
              <a:off x="7253314" y="4522108"/>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eaLnBrk="0" hangingPunct="0">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en-US" altLang="zh-CN" dirty="0">
                  <a:solidFill>
                    <a:srgbClr val="093B5C"/>
                  </a:solidFill>
                </a:rPr>
                <a:t>04</a:t>
              </a:r>
              <a:endParaRPr lang="zh-CN" altLang="en-US" dirty="0">
                <a:solidFill>
                  <a:srgbClr val="093B5C"/>
                </a:solidFill>
              </a:endParaRPr>
            </a:p>
          </p:txBody>
        </p:sp>
      </p:grpSp>
    </p:spTree>
    <p:extLst>
      <p:ext uri="{BB962C8B-B14F-4D97-AF65-F5344CB8AC3E}">
        <p14:creationId xmlns:p14="http://schemas.microsoft.com/office/powerpoint/2010/main" val="1333840668"/>
      </p:ext>
    </p:extLst>
  </p:cSld>
  <p:clrMapOvr>
    <a:masterClrMapping/>
  </p:clrMapOvr>
  <p:transition spd="slow" advTm="9037">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20"/>
                                        </p:tgtEl>
                                        <p:attrNameLst>
                                          <p:attrName>ppt_x</p:attrName>
                                          <p:attrName>ppt_y</p:attrName>
                                        </p:attrNameLst>
                                      </p:cBhvr>
                                      <p:rCtr x="6068" y="0"/>
                                    </p:animMotion>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anim calcmode="lin" valueType="num">
                                      <p:cBhvr>
                                        <p:cTn id="16" dur="500" fill="hold"/>
                                        <p:tgtEl>
                                          <p:spTgt spid="34"/>
                                        </p:tgtEl>
                                        <p:attrNameLst>
                                          <p:attrName>ppt_x</p:attrName>
                                        </p:attrNameLst>
                                      </p:cBhvr>
                                      <p:tavLst>
                                        <p:tav tm="0">
                                          <p:val>
                                            <p:strVal val="#ppt_x"/>
                                          </p:val>
                                        </p:tav>
                                        <p:tav tm="100000">
                                          <p:val>
                                            <p:strVal val="#ppt_x"/>
                                          </p:val>
                                        </p:tav>
                                      </p:tavLst>
                                    </p:anim>
                                    <p:anim calcmode="lin" valueType="num">
                                      <p:cBhvr>
                                        <p:cTn id="17" dur="500" fill="hold"/>
                                        <p:tgtEl>
                                          <p:spTgt spid="3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2000"/>
                            </p:stCondLst>
                            <p:childTnLst>
                              <p:par>
                                <p:cTn id="25" presetID="5" presetClass="entr" presetSubtype="1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checkerboard(across)">
                                      <p:cBhvr>
                                        <p:cTn id="27" dur="500"/>
                                        <p:tgtEl>
                                          <p:spTgt spid="38"/>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par>
                          <p:cTn id="32" fill="hold">
                            <p:stCondLst>
                              <p:cond delay="3000"/>
                            </p:stCondLst>
                            <p:childTnLst>
                              <p:par>
                                <p:cTn id="33" presetID="16" presetClass="entr" presetSubtype="21"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inVertical)">
                                      <p:cBhvr>
                                        <p:cTn id="35" dur="500"/>
                                        <p:tgtEl>
                                          <p:spTgt spid="33"/>
                                        </p:tgtEl>
                                      </p:cBhvr>
                                    </p:animEffect>
                                  </p:childTnLst>
                                </p:cTn>
                              </p:par>
                            </p:childTnLst>
                          </p:cTn>
                        </p:par>
                        <p:par>
                          <p:cTn id="36" fill="hold">
                            <p:stCondLst>
                              <p:cond delay="3500"/>
                            </p:stCondLst>
                            <p:childTnLst>
                              <p:par>
                                <p:cTn id="37" presetID="6"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circle(in)">
                                      <p:cBhvr>
                                        <p:cTn id="39" dur="500"/>
                                        <p:tgtEl>
                                          <p:spTgt spid="24"/>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4500"/>
                            </p:stCondLst>
                            <p:childTnLst>
                              <p:par>
                                <p:cTn id="47" presetID="5" presetClass="entr" presetSubtype="1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checkerboard(across)">
                                      <p:cBhvr>
                                        <p:cTn id="49" dur="500"/>
                                        <p:tgtEl>
                                          <p:spTgt spid="28"/>
                                        </p:tgtEl>
                                      </p:cBhvr>
                                    </p:animEffect>
                                  </p:childTnLst>
                                </p:cTn>
                              </p:par>
                            </p:childTnLst>
                          </p:cTn>
                        </p:par>
                        <p:par>
                          <p:cTn id="50" fill="hold">
                            <p:stCondLst>
                              <p:cond delay="5000"/>
                            </p:stCondLst>
                            <p:childTnLst>
                              <p:par>
                                <p:cTn id="51" presetID="16" presetClass="entr" presetSubtype="21"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childTnLst>
                          </p:cTn>
                        </p:par>
                        <p:par>
                          <p:cTn id="54" fill="hold">
                            <p:stCondLst>
                              <p:cond delay="5500"/>
                            </p:stCondLst>
                            <p:childTnLst>
                              <p:par>
                                <p:cTn id="55" presetID="16" presetClass="entr" presetSubtype="21"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arn(inVertical)">
                                      <p:cBhvr>
                                        <p:cTn id="57" dur="500"/>
                                        <p:tgtEl>
                                          <p:spTgt spid="23"/>
                                        </p:tgtEl>
                                      </p:cBhvr>
                                    </p:animEffect>
                                  </p:childTnLst>
                                </p:cTn>
                              </p:par>
                            </p:childTnLst>
                          </p:cTn>
                        </p:par>
                        <p:par>
                          <p:cTn id="58" fill="hold">
                            <p:stCondLst>
                              <p:cond delay="6000"/>
                            </p:stCondLst>
                            <p:childTnLst>
                              <p:par>
                                <p:cTn id="59" presetID="6" presetClass="entr" presetSubtype="16"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circle(in)">
                                      <p:cBhvr>
                                        <p:cTn id="61" dur="500"/>
                                        <p:tgtEl>
                                          <p:spTgt spid="43"/>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childTnLst>
                          </p:cTn>
                        </p:par>
                        <p:par>
                          <p:cTn id="68" fill="hold">
                            <p:stCondLst>
                              <p:cond delay="7000"/>
                            </p:stCondLst>
                            <p:childTnLst>
                              <p:par>
                                <p:cTn id="69" presetID="5" presetClass="entr" presetSubtype="1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checkerboard(across)">
                                      <p:cBhvr>
                                        <p:cTn id="71" dur="500"/>
                                        <p:tgtEl>
                                          <p:spTgt spid="47"/>
                                        </p:tgtEl>
                                      </p:cBhvr>
                                    </p:animEffect>
                                  </p:childTnLst>
                                </p:cTn>
                              </p:par>
                            </p:childTnLst>
                          </p:cTn>
                        </p:par>
                        <p:par>
                          <p:cTn id="72" fill="hold">
                            <p:stCondLst>
                              <p:cond delay="7500"/>
                            </p:stCondLst>
                            <p:childTnLst>
                              <p:par>
                                <p:cTn id="73" presetID="16" presetClass="entr" presetSubtype="21"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barn(inVertical)">
                                      <p:cBhvr>
                                        <p:cTn id="75" dur="500"/>
                                        <p:tgtEl>
                                          <p:spTgt spid="48"/>
                                        </p:tgtEl>
                                      </p:cBhvr>
                                    </p:animEffect>
                                  </p:childTnLst>
                                </p:cTn>
                              </p:par>
                            </p:childTnLst>
                          </p:cTn>
                        </p:par>
                        <p:par>
                          <p:cTn id="76" fill="hold">
                            <p:stCondLst>
                              <p:cond delay="8000"/>
                            </p:stCondLst>
                            <p:childTnLst>
                              <p:par>
                                <p:cTn id="77" presetID="16" presetClass="entr" presetSubtype="21" fill="hold"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inVertical)">
                                      <p:cBhvr>
                                        <p:cTn id="79" dur="500"/>
                                        <p:tgtEl>
                                          <p:spTgt spid="52"/>
                                        </p:tgtEl>
                                      </p:cBhvr>
                                    </p:animEffect>
                                  </p:childTnLst>
                                </p:cTn>
                              </p:par>
                            </p:childTnLst>
                          </p:cTn>
                        </p:par>
                        <p:par>
                          <p:cTn id="80" fill="hold">
                            <p:stCondLst>
                              <p:cond delay="8500"/>
                            </p:stCondLst>
                            <p:childTnLst>
                              <p:par>
                                <p:cTn id="81" presetID="6" presetClass="entr" presetSubtype="16"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circle(in)">
                                      <p:cBhvr>
                                        <p:cTn id="83" dur="500"/>
                                        <p:tgtEl>
                                          <p:spTgt spid="53"/>
                                        </p:tgtEl>
                                      </p:cBhvr>
                                    </p:animEffect>
                                  </p:childTnLst>
                                </p:cTn>
                              </p:par>
                            </p:childTnLst>
                          </p:cTn>
                        </p:par>
                        <p:par>
                          <p:cTn id="84" fill="hold">
                            <p:stCondLst>
                              <p:cond delay="9000"/>
                            </p:stCondLst>
                            <p:childTnLst>
                              <p:par>
                                <p:cTn id="85" presetID="53" presetClass="entr" presetSubtype="16"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 calcmode="lin" valueType="num">
                                      <p:cBhvr>
                                        <p:cTn id="87" dur="500" fill="hold"/>
                                        <p:tgtEl>
                                          <p:spTgt spid="59"/>
                                        </p:tgtEl>
                                        <p:attrNameLst>
                                          <p:attrName>ppt_w</p:attrName>
                                        </p:attrNameLst>
                                      </p:cBhvr>
                                      <p:tavLst>
                                        <p:tav tm="0">
                                          <p:val>
                                            <p:fltVal val="0"/>
                                          </p:val>
                                        </p:tav>
                                        <p:tav tm="100000">
                                          <p:val>
                                            <p:strVal val="#ppt_w"/>
                                          </p:val>
                                        </p:tav>
                                      </p:tavLst>
                                    </p:anim>
                                    <p:anim calcmode="lin" valueType="num">
                                      <p:cBhvr>
                                        <p:cTn id="88" dur="500" fill="hold"/>
                                        <p:tgtEl>
                                          <p:spTgt spid="59"/>
                                        </p:tgtEl>
                                        <p:attrNameLst>
                                          <p:attrName>ppt_h</p:attrName>
                                        </p:attrNameLst>
                                      </p:cBhvr>
                                      <p:tavLst>
                                        <p:tav tm="0">
                                          <p:val>
                                            <p:fltVal val="0"/>
                                          </p:val>
                                        </p:tav>
                                        <p:tav tm="100000">
                                          <p:val>
                                            <p:strVal val="#ppt_h"/>
                                          </p:val>
                                        </p:tav>
                                      </p:tavLst>
                                    </p:anim>
                                    <p:animEffect transition="in" filter="fade">
                                      <p:cBhvr>
                                        <p:cTn id="89" dur="500"/>
                                        <p:tgtEl>
                                          <p:spTgt spid="59"/>
                                        </p:tgtEl>
                                      </p:cBhvr>
                                    </p:animEffect>
                                  </p:childTnLst>
                                </p:cTn>
                              </p:par>
                            </p:childTnLst>
                          </p:cTn>
                        </p:par>
                        <p:par>
                          <p:cTn id="90" fill="hold">
                            <p:stCondLst>
                              <p:cond delay="9500"/>
                            </p:stCondLst>
                            <p:childTnLst>
                              <p:par>
                                <p:cTn id="91" presetID="5" presetClass="entr" presetSubtype="10"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checkerboard(across)">
                                      <p:cBhvr>
                                        <p:cTn id="93" dur="500"/>
                                        <p:tgtEl>
                                          <p:spTgt spid="57"/>
                                        </p:tgtEl>
                                      </p:cBhvr>
                                    </p:animEffect>
                                  </p:childTnLst>
                                </p:cTn>
                              </p:par>
                            </p:childTnLst>
                          </p:cTn>
                        </p:par>
                        <p:par>
                          <p:cTn id="94" fill="hold">
                            <p:stCondLst>
                              <p:cond delay="10000"/>
                            </p:stCondLst>
                            <p:childTnLst>
                              <p:par>
                                <p:cTn id="95" presetID="16" presetClass="entr" presetSubtype="21"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barn(inVertical)">
                                      <p:cBhvr>
                                        <p:cTn id="9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8" grpId="0" animBg="1"/>
      <p:bldP spid="29" grpId="0"/>
      <p:bldP spid="38" grpId="0" animBg="1"/>
      <p:bldP spid="39" grpId="0"/>
      <p:bldP spid="47" grpId="0" animBg="1"/>
      <p:bldP spid="48" grpId="0"/>
      <p:bldP spid="57" grpId="0" animBg="1"/>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文本框 12"/>
          <p:cNvSpPr txBox="1">
            <a:spLocks noChangeArrowheads="1"/>
          </p:cNvSpPr>
          <p:nvPr/>
        </p:nvSpPr>
        <p:spPr bwMode="auto">
          <a:xfrm>
            <a:off x="5424469" y="18024"/>
            <a:ext cx="134306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2000" b="1" dirty="0">
                <a:solidFill>
                  <a:schemeClr val="bg1"/>
                </a:solidFill>
                <a:latin typeface="AgencyFB" panose="02000806040000020003" pitchFamily="2" charset="0"/>
                <a:ea typeface="微软雅黑" pitchFamily="34" charset="-122"/>
              </a:rPr>
              <a:t>1</a:t>
            </a:r>
            <a:endParaRPr lang="zh-CN" altLang="en-US" sz="12000" b="1" dirty="0">
              <a:solidFill>
                <a:schemeClr val="bg1"/>
              </a:solidFill>
              <a:latin typeface="AgencyFB" panose="02000806040000020003" pitchFamily="2" charset="0"/>
              <a:ea typeface="微软雅黑" pitchFamily="34" charset="-122"/>
            </a:endParaRPr>
          </a:p>
        </p:txBody>
      </p:sp>
      <p:sp>
        <p:nvSpPr>
          <p:cNvPr id="11" name="文本框 14"/>
          <p:cNvSpPr txBox="1">
            <a:spLocks noChangeArrowheads="1"/>
          </p:cNvSpPr>
          <p:nvPr/>
        </p:nvSpPr>
        <p:spPr bwMode="auto">
          <a:xfrm>
            <a:off x="5176768" y="1629977"/>
            <a:ext cx="18384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1800" dirty="0">
                <a:solidFill>
                  <a:schemeClr val="bg1"/>
                </a:solidFill>
                <a:latin typeface="微软雅黑" pitchFamily="34" charset="-122"/>
                <a:ea typeface="微软雅黑" pitchFamily="34" charset="-122"/>
              </a:rPr>
              <a:t>PART ONE</a:t>
            </a:r>
            <a:endParaRPr lang="zh-CN" altLang="en-US" sz="1800" dirty="0">
              <a:solidFill>
                <a:schemeClr val="bg1"/>
              </a:solidFill>
              <a:latin typeface="微软雅黑" pitchFamily="34" charset="-122"/>
              <a:ea typeface="微软雅黑" pitchFamily="34" charset="-122"/>
            </a:endParaRPr>
          </a:p>
        </p:txBody>
      </p:sp>
      <p:sp>
        <p:nvSpPr>
          <p:cNvPr id="18" name="文本框 12"/>
          <p:cNvSpPr txBox="1">
            <a:spLocks noChangeArrowheads="1"/>
          </p:cNvSpPr>
          <p:nvPr/>
        </p:nvSpPr>
        <p:spPr bwMode="auto">
          <a:xfrm>
            <a:off x="3812366" y="3414132"/>
            <a:ext cx="48203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60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en-US" sz="6000" b="1" dirty="0">
              <a:solidFill>
                <a:srgbClr val="093B5C"/>
              </a:solidFill>
              <a:latin typeface="微软雅黑" pitchFamily="34" charset="-122"/>
              <a:ea typeface="微软雅黑" pitchFamily="34" charset="-122"/>
            </a:endParaRPr>
          </a:p>
        </p:txBody>
      </p:sp>
      <p:sp>
        <p:nvSpPr>
          <p:cNvPr id="19" name="文本框 18"/>
          <p:cNvSpPr txBox="1"/>
          <p:nvPr/>
        </p:nvSpPr>
        <p:spPr>
          <a:xfrm>
            <a:off x="1512130" y="4534215"/>
            <a:ext cx="9246398" cy="400110"/>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a:solidFill>
                  <a:srgbClr val="093B5C"/>
                </a:solidFill>
              </a:rPr>
              <a:t>单击此处添加内容</a:t>
            </a:r>
          </a:p>
        </p:txBody>
      </p:sp>
      <p:sp>
        <p:nvSpPr>
          <p:cNvPr id="20" name="椭圆 19"/>
          <p:cNvSpPr/>
          <p:nvPr/>
        </p:nvSpPr>
        <p:spPr bwMode="auto">
          <a:xfrm>
            <a:off x="4159046" y="-1307688"/>
            <a:ext cx="3952565" cy="395256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文本框 12"/>
          <p:cNvSpPr txBox="1">
            <a:spLocks noChangeArrowheads="1"/>
          </p:cNvSpPr>
          <p:nvPr/>
        </p:nvSpPr>
        <p:spPr bwMode="auto">
          <a:xfrm>
            <a:off x="4476044" y="0"/>
            <a:ext cx="344639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6600" b="1" dirty="0">
                <a:solidFill>
                  <a:srgbClr val="093B5C"/>
                </a:solidFill>
                <a:latin typeface="微软雅黑" pitchFamily="34" charset="-122"/>
                <a:ea typeface="微软雅黑" pitchFamily="34" charset="-122"/>
              </a:rPr>
              <a:t>03</a:t>
            </a:r>
            <a:endParaRPr lang="zh-CN" altLang="en-US" sz="16600" b="1"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2087101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406">
        <p15:prstTrans prst="drape"/>
      </p:transition>
    </mc:Choice>
    <mc:Fallback xmlns="">
      <p:transition spd="slow" advTm="54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800"/>
                                  </p:stCondLst>
                                  <p:childTnLst>
                                    <p:animScale>
                                      <p:cBhvr>
                                        <p:cTn id="11" dur="250" fill="hold"/>
                                        <p:tgtEl>
                                          <p:spTgt spid="10"/>
                                        </p:tgtEl>
                                      </p:cBhvr>
                                      <p:by x="120000" y="120000"/>
                                    </p:animScale>
                                  </p:childTnLst>
                                </p:cTn>
                              </p:par>
                              <p:par>
                                <p:cTn id="12" presetID="6" presetClass="emph" presetSubtype="0" decel="100000" fill="hold" grpId="2" nodeType="withEffect">
                                  <p:stCondLst>
                                    <p:cond delay="1000"/>
                                  </p:stCondLst>
                                  <p:childTnLst>
                                    <p:animScale>
                                      <p:cBhvr>
                                        <p:cTn id="13" dur="250" fill="hold"/>
                                        <p:tgtEl>
                                          <p:spTgt spid="10"/>
                                        </p:tgtEl>
                                      </p:cBhvr>
                                      <p:by x="83000" y="83000"/>
                                    </p:animScale>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par>
                                <p:cTn id="24" presetID="35" presetClass="path" presetSubtype="0" accel="50000" decel="50000" fill="hold" grpId="1" nodeType="withEffect">
                                  <p:stCondLst>
                                    <p:cond delay="0"/>
                                  </p:stCondLst>
                                  <p:childTnLst>
                                    <p:animMotion origin="layout" path="M 3.54167E-6 7.40741E-7 L 0.34895 7.40741E-7 " pathEditMode="relative" rAng="0" ptsTypes="AA">
                                      <p:cBhvr>
                                        <p:cTn id="25" dur="1000" spd="-100000" fill="hold"/>
                                        <p:tgtEl>
                                          <p:spTgt spid="18"/>
                                        </p:tgtEl>
                                        <p:attrNameLst>
                                          <p:attrName>ppt_x</p:attrName>
                                          <p:attrName>ppt_y</p:attrName>
                                        </p:attrNameLst>
                                      </p:cBhvr>
                                      <p:rCtr x="17448" y="0"/>
                                    </p:animMotion>
                                  </p:childTnLst>
                                </p:cTn>
                              </p:par>
                              <p:par>
                                <p:cTn id="26" presetID="53" presetClass="entr" presetSubtype="16"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35" presetClass="path" presetSubtype="0" accel="50000" decel="50000" fill="hold" grpId="1" nodeType="withEffect">
                                  <p:stCondLst>
                                    <p:cond delay="0"/>
                                  </p:stCondLst>
                                  <p:childTnLst>
                                    <p:animMotion origin="layout" path="M 4.79167E-6 2.22222E-6 L -0.37396 2.22222E-6 " pathEditMode="relative" rAng="0" ptsTypes="AA">
                                      <p:cBhvr>
                                        <p:cTn id="32" dur="1000" spd="-100000" fill="hold"/>
                                        <p:tgtEl>
                                          <p:spTgt spid="19"/>
                                        </p:tgtEl>
                                        <p:attrNameLst>
                                          <p:attrName>ppt_x</p:attrName>
                                          <p:attrName>ppt_y</p:attrName>
                                        </p:attrNameLst>
                                      </p:cBhvr>
                                      <p:rCtr x="-18698"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par>
                                <p:cTn id="39" presetID="35" presetClass="path" presetSubtype="0" accel="50000" decel="50000" fill="hold" grpId="1" nodeType="withEffect">
                                  <p:stCondLst>
                                    <p:cond delay="0"/>
                                  </p:stCondLst>
                                  <p:childTnLst>
                                    <p:animMotion origin="layout" path="M -3.54167E-6 -4.07407E-6 L 0.34896 -4.07407E-6 " pathEditMode="relative" rAng="0" ptsTypes="AA">
                                      <p:cBhvr>
                                        <p:cTn id="40" dur="1000" spd="-100000" fill="hold"/>
                                        <p:tgtEl>
                                          <p:spTgt spid="21"/>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1" grpId="0"/>
      <p:bldP spid="18" grpId="0"/>
      <p:bldP spid="18" grpId="1"/>
      <p:bldP spid="19" grpId="0"/>
      <p:bldP spid="19" grpId="1"/>
      <p:bldP spid="21" grpId="0"/>
      <p:bldP spid="21"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Freeform 5"/>
          <p:cNvSpPr>
            <a:spLocks noEditPoints="1"/>
          </p:cNvSpPr>
          <p:nvPr/>
        </p:nvSpPr>
        <p:spPr bwMode="auto">
          <a:xfrm>
            <a:off x="5390050" y="2811654"/>
            <a:ext cx="1411902" cy="1411902"/>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a:endParaRPr>
          </a:p>
        </p:txBody>
      </p:sp>
      <p:sp>
        <p:nvSpPr>
          <p:cNvPr id="46" name="Freeform 6"/>
          <p:cNvSpPr>
            <a:spLocks/>
          </p:cNvSpPr>
          <p:nvPr/>
        </p:nvSpPr>
        <p:spPr bwMode="auto">
          <a:xfrm>
            <a:off x="4673957" y="2089388"/>
            <a:ext cx="1358107" cy="1358107"/>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7" name="Freeform 7"/>
          <p:cNvSpPr>
            <a:spLocks/>
          </p:cNvSpPr>
          <p:nvPr/>
        </p:nvSpPr>
        <p:spPr bwMode="auto">
          <a:xfrm>
            <a:off x="4673957" y="3581541"/>
            <a:ext cx="1358107" cy="1358107"/>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8" name="Freeform 8"/>
          <p:cNvSpPr>
            <a:spLocks/>
          </p:cNvSpPr>
          <p:nvPr/>
        </p:nvSpPr>
        <p:spPr bwMode="auto">
          <a:xfrm>
            <a:off x="6166111" y="2089388"/>
            <a:ext cx="1351933" cy="1358107"/>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Freeform 9"/>
          <p:cNvSpPr>
            <a:spLocks/>
          </p:cNvSpPr>
          <p:nvPr/>
        </p:nvSpPr>
        <p:spPr bwMode="auto">
          <a:xfrm>
            <a:off x="6166111" y="3581541"/>
            <a:ext cx="1351933" cy="1358107"/>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3" name="矩形 3"/>
          <p:cNvSpPr>
            <a:spLocks noChangeArrowheads="1"/>
          </p:cNvSpPr>
          <p:nvPr/>
        </p:nvSpPr>
        <p:spPr bwMode="auto">
          <a:xfrm>
            <a:off x="5534992" y="3037465"/>
            <a:ext cx="1095243" cy="954107"/>
          </a:xfrm>
          <a:prstGeom prst="rect">
            <a:avLst/>
          </a:prstGeom>
          <a:extLst/>
        </p:spPr>
        <p:txBody>
          <a:bodyPr wrap="square">
            <a:spAutoFit/>
          </a:bodyPr>
          <a:lstStyle/>
          <a:p>
            <a:pPr algn="ctr"/>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关键</a:t>
            </a:r>
            <a:endParaRPr lang="en-US" altLang="zh-CN"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a:p>
            <a:pPr algn="ctr"/>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技术</a:t>
            </a:r>
          </a:p>
        </p:txBody>
      </p:sp>
      <p:sp>
        <p:nvSpPr>
          <p:cNvPr id="84" name="TextBox 17"/>
          <p:cNvSpPr txBox="1"/>
          <p:nvPr/>
        </p:nvSpPr>
        <p:spPr>
          <a:xfrm>
            <a:off x="5025557" y="2453326"/>
            <a:ext cx="47787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itchFamily="34" charset="-122"/>
                <a:ea typeface="微软雅黑" pitchFamily="34" charset="-122"/>
              </a:rPr>
              <a:t>A</a:t>
            </a:r>
            <a:endParaRPr lang="zh-CN" altLang="en-US" sz="3600" dirty="0">
              <a:solidFill>
                <a:schemeClr val="bg1"/>
              </a:solidFill>
              <a:latin typeface="微软雅黑" pitchFamily="34" charset="-122"/>
              <a:ea typeface="微软雅黑" pitchFamily="34" charset="-122"/>
            </a:endParaRPr>
          </a:p>
        </p:txBody>
      </p:sp>
      <p:sp>
        <p:nvSpPr>
          <p:cNvPr id="85" name="TextBox 18"/>
          <p:cNvSpPr txBox="1"/>
          <p:nvPr/>
        </p:nvSpPr>
        <p:spPr>
          <a:xfrm>
            <a:off x="6714696" y="2453327"/>
            <a:ext cx="442605"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itchFamily="34" charset="-122"/>
                <a:ea typeface="微软雅黑" pitchFamily="34" charset="-122"/>
              </a:rPr>
              <a:t>B</a:t>
            </a:r>
            <a:endParaRPr lang="zh-CN" altLang="en-US" sz="3600" dirty="0">
              <a:solidFill>
                <a:schemeClr val="bg1"/>
              </a:solidFill>
              <a:latin typeface="微软雅黑" pitchFamily="34" charset="-122"/>
              <a:ea typeface="微软雅黑" pitchFamily="34" charset="-122"/>
            </a:endParaRPr>
          </a:p>
        </p:txBody>
      </p:sp>
      <p:sp>
        <p:nvSpPr>
          <p:cNvPr id="86" name="TextBox 19"/>
          <p:cNvSpPr txBox="1"/>
          <p:nvPr/>
        </p:nvSpPr>
        <p:spPr>
          <a:xfrm>
            <a:off x="5030922" y="3967404"/>
            <a:ext cx="46184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itchFamily="34" charset="-122"/>
                <a:ea typeface="微软雅黑" pitchFamily="34" charset="-122"/>
              </a:rPr>
              <a:t>C</a:t>
            </a:r>
            <a:endParaRPr lang="zh-CN" altLang="en-US" sz="3600" dirty="0">
              <a:solidFill>
                <a:schemeClr val="bg1"/>
              </a:solidFill>
              <a:latin typeface="微软雅黑" pitchFamily="34" charset="-122"/>
              <a:ea typeface="微软雅黑" pitchFamily="34" charset="-122"/>
            </a:endParaRPr>
          </a:p>
        </p:txBody>
      </p:sp>
      <p:sp>
        <p:nvSpPr>
          <p:cNvPr id="87" name="TextBox 19"/>
          <p:cNvSpPr txBox="1"/>
          <p:nvPr/>
        </p:nvSpPr>
        <p:spPr>
          <a:xfrm>
            <a:off x="6684149" y="3967404"/>
            <a:ext cx="503519"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itchFamily="34" charset="-122"/>
                <a:ea typeface="微软雅黑" pitchFamily="34" charset="-122"/>
              </a:rPr>
              <a:t>D</a:t>
            </a:r>
            <a:endParaRPr lang="zh-CN" altLang="en-US" sz="3600" dirty="0">
              <a:solidFill>
                <a:schemeClr val="bg1"/>
              </a:solidFill>
              <a:latin typeface="微软雅黑" pitchFamily="34" charset="-122"/>
              <a:ea typeface="微软雅黑" pitchFamily="34" charset="-122"/>
            </a:endParaRPr>
          </a:p>
        </p:txBody>
      </p:sp>
      <p:sp>
        <p:nvSpPr>
          <p:cNvPr id="88" name="矩形 87"/>
          <p:cNvSpPr/>
          <p:nvPr/>
        </p:nvSpPr>
        <p:spPr>
          <a:xfrm>
            <a:off x="1443892" y="1648386"/>
            <a:ext cx="3054265"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89" name="矩形 88"/>
          <p:cNvSpPr/>
          <p:nvPr/>
        </p:nvSpPr>
        <p:spPr>
          <a:xfrm>
            <a:off x="1443892" y="2081025"/>
            <a:ext cx="3054265" cy="1384995"/>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7748512" y="1648386"/>
            <a:ext cx="3054265"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91" name="矩形 90"/>
          <p:cNvSpPr/>
          <p:nvPr/>
        </p:nvSpPr>
        <p:spPr>
          <a:xfrm>
            <a:off x="7748512" y="2081025"/>
            <a:ext cx="3054265" cy="1384995"/>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1443892" y="3880134"/>
            <a:ext cx="3054265"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93" name="矩形 92"/>
          <p:cNvSpPr/>
          <p:nvPr/>
        </p:nvSpPr>
        <p:spPr>
          <a:xfrm>
            <a:off x="1443892" y="4312773"/>
            <a:ext cx="3054265" cy="1384995"/>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7748512" y="3880134"/>
            <a:ext cx="3054265"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95" name="矩形 94"/>
          <p:cNvSpPr/>
          <p:nvPr/>
        </p:nvSpPr>
        <p:spPr>
          <a:xfrm>
            <a:off x="7748512" y="4312773"/>
            <a:ext cx="3054265" cy="1384995"/>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4" name="椭圆 23"/>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248581981"/>
      </p:ext>
    </p:extLst>
  </p:cSld>
  <p:clrMapOvr>
    <a:masterClrMapping/>
  </p:clrMapOvr>
  <mc:AlternateContent xmlns:mc="http://schemas.openxmlformats.org/markup-compatibility/2006" xmlns:p14="http://schemas.microsoft.com/office/powerpoint/2010/main">
    <mc:Choice Requires="p14">
      <p:transition spd="slow" p14:dur="1500" advTm="12083">
        <p:split orient="vert"/>
      </p:transition>
    </mc:Choice>
    <mc:Fallback xmlns="">
      <p:transition spd="slow" advTm="1208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22"/>
                                        </p:tgtEl>
                                        <p:attrNameLst>
                                          <p:attrName>ppt_x</p:attrName>
                                          <p:attrName>ppt_y</p:attrName>
                                        </p:attrNameLst>
                                      </p:cBhvr>
                                      <p:rCtr x="6068" y="0"/>
                                    </p:animMotion>
                                  </p:childTnLst>
                                </p:cTn>
                              </p:par>
                            </p:childTnLst>
                          </p:cTn>
                        </p:par>
                        <p:par>
                          <p:cTn id="12" fill="hold">
                            <p:stCondLst>
                              <p:cond delay="1000"/>
                            </p:stCondLst>
                            <p:childTnLst>
                              <p:par>
                                <p:cTn id="13" presetID="23" presetClass="entr" presetSubtype="36"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p:cTn id="15" dur="500" fill="hold"/>
                                        <p:tgtEl>
                                          <p:spTgt spid="83"/>
                                        </p:tgtEl>
                                        <p:attrNameLst>
                                          <p:attrName>ppt_w</p:attrName>
                                        </p:attrNameLst>
                                      </p:cBhvr>
                                      <p:tavLst>
                                        <p:tav tm="0">
                                          <p:val>
                                            <p:strVal val="(6*min(max(#ppt_w*#ppt_h,.3),1)-7.4)/-.7*#ppt_w"/>
                                          </p:val>
                                        </p:tav>
                                        <p:tav tm="100000">
                                          <p:val>
                                            <p:strVal val="#ppt_w"/>
                                          </p:val>
                                        </p:tav>
                                      </p:tavLst>
                                    </p:anim>
                                    <p:anim calcmode="lin" valueType="num">
                                      <p:cBhvr>
                                        <p:cTn id="16" dur="500" fill="hold"/>
                                        <p:tgtEl>
                                          <p:spTgt spid="83"/>
                                        </p:tgtEl>
                                        <p:attrNameLst>
                                          <p:attrName>ppt_h</p:attrName>
                                        </p:attrNameLst>
                                      </p:cBhvr>
                                      <p:tavLst>
                                        <p:tav tm="0">
                                          <p:val>
                                            <p:strVal val="(6*min(max(#ppt_w*#ppt_h,.3),1)-7.4)/-.7*#ppt_h"/>
                                          </p:val>
                                        </p:tav>
                                        <p:tav tm="100000">
                                          <p:val>
                                            <p:strVal val="#ppt_h"/>
                                          </p:val>
                                        </p:tav>
                                      </p:tavLst>
                                    </p:anim>
                                    <p:anim calcmode="lin" valueType="num">
                                      <p:cBhvr>
                                        <p:cTn id="17" dur="500" fill="hold"/>
                                        <p:tgtEl>
                                          <p:spTgt spid="83"/>
                                        </p:tgtEl>
                                        <p:attrNameLst>
                                          <p:attrName>ppt_x</p:attrName>
                                        </p:attrNameLst>
                                      </p:cBhvr>
                                      <p:tavLst>
                                        <p:tav tm="0">
                                          <p:val>
                                            <p:fltVal val="0.5"/>
                                          </p:val>
                                        </p:tav>
                                        <p:tav tm="100000">
                                          <p:val>
                                            <p:strVal val="#ppt_x"/>
                                          </p:val>
                                        </p:tav>
                                      </p:tavLst>
                                    </p:anim>
                                    <p:anim calcmode="lin" valueType="num">
                                      <p:cBhvr>
                                        <p:cTn id="18"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250" fill="hold"/>
                                        <p:tgtEl>
                                          <p:spTgt spid="45"/>
                                        </p:tgtEl>
                                        <p:attrNameLst>
                                          <p:attrName>ppt_w</p:attrName>
                                        </p:attrNameLst>
                                      </p:cBhvr>
                                      <p:tavLst>
                                        <p:tav tm="0">
                                          <p:val>
                                            <p:fltVal val="0"/>
                                          </p:val>
                                        </p:tav>
                                        <p:tav tm="100000">
                                          <p:val>
                                            <p:strVal val="#ppt_w"/>
                                          </p:val>
                                        </p:tav>
                                      </p:tavLst>
                                    </p:anim>
                                    <p:anim calcmode="lin" valueType="num">
                                      <p:cBhvr>
                                        <p:cTn id="23" dur="250" fill="hold"/>
                                        <p:tgtEl>
                                          <p:spTgt spid="45"/>
                                        </p:tgtEl>
                                        <p:attrNameLst>
                                          <p:attrName>ppt_h</p:attrName>
                                        </p:attrNameLst>
                                      </p:cBhvr>
                                      <p:tavLst>
                                        <p:tav tm="0">
                                          <p:val>
                                            <p:fltVal val="0"/>
                                          </p:val>
                                        </p:tav>
                                        <p:tav tm="100000">
                                          <p:val>
                                            <p:strVal val="#ppt_h"/>
                                          </p:val>
                                        </p:tav>
                                      </p:tavLst>
                                    </p:anim>
                                    <p:animEffect transition="in" filter="fade">
                                      <p:cBhvr>
                                        <p:cTn id="24" dur="250"/>
                                        <p:tgtEl>
                                          <p:spTgt spid="45"/>
                                        </p:tgtEl>
                                      </p:cBhvr>
                                    </p:animEffect>
                                  </p:childTnLst>
                                </p:cTn>
                              </p:par>
                            </p:childTnLst>
                          </p:cTn>
                        </p:par>
                        <p:par>
                          <p:cTn id="25" fill="hold">
                            <p:stCondLst>
                              <p:cond delay="1750"/>
                            </p:stCondLst>
                            <p:childTnLst>
                              <p:par>
                                <p:cTn id="26" presetID="6" presetClass="emph" presetSubtype="0" decel="100000" fill="hold" grpId="1" nodeType="afterEffect">
                                  <p:stCondLst>
                                    <p:cond delay="0"/>
                                  </p:stCondLst>
                                  <p:childTnLst>
                                    <p:animScale>
                                      <p:cBhvr>
                                        <p:cTn id="27" dur="250" fill="hold"/>
                                        <p:tgtEl>
                                          <p:spTgt spid="45"/>
                                        </p:tgtEl>
                                      </p:cBhvr>
                                      <p:by x="110000" y="110000"/>
                                    </p:animScale>
                                  </p:childTnLst>
                                </p:cTn>
                              </p:par>
                            </p:childTnLst>
                          </p:cTn>
                        </p:par>
                        <p:par>
                          <p:cTn id="28" fill="hold">
                            <p:stCondLst>
                              <p:cond delay="2000"/>
                            </p:stCondLst>
                            <p:childTnLst>
                              <p:par>
                                <p:cTn id="29" presetID="6" presetClass="emph" presetSubtype="0" decel="100000" fill="hold" grpId="2" nodeType="afterEffect">
                                  <p:stCondLst>
                                    <p:cond delay="0"/>
                                  </p:stCondLst>
                                  <p:childTnLst>
                                    <p:animScale>
                                      <p:cBhvr>
                                        <p:cTn id="30" dur="250" fill="hold"/>
                                        <p:tgtEl>
                                          <p:spTgt spid="45"/>
                                        </p:tgtEl>
                                      </p:cBhvr>
                                      <p:by x="91000" y="91000"/>
                                    </p:animScale>
                                  </p:childTnLst>
                                </p:cTn>
                              </p:par>
                            </p:childTnLst>
                          </p:cTn>
                        </p:par>
                        <p:par>
                          <p:cTn id="31" fill="hold">
                            <p:stCondLst>
                              <p:cond delay="2250"/>
                            </p:stCondLst>
                            <p:childTnLst>
                              <p:par>
                                <p:cTn id="32" presetID="23" presetClass="entr" presetSubtype="528"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ppt_x</p:attrName>
                                        </p:attrNameLst>
                                      </p:cBhvr>
                                      <p:tavLst>
                                        <p:tav tm="0">
                                          <p:val>
                                            <p:fltVal val="0.5"/>
                                          </p:val>
                                        </p:tav>
                                        <p:tav tm="100000">
                                          <p:val>
                                            <p:strVal val="#ppt_x"/>
                                          </p:val>
                                        </p:tav>
                                      </p:tavLst>
                                    </p:anim>
                                    <p:anim calcmode="lin" valueType="num">
                                      <p:cBhvr>
                                        <p:cTn id="37" dur="500" fill="hold"/>
                                        <p:tgtEl>
                                          <p:spTgt spid="46"/>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25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 calcmode="lin" valueType="num">
                                      <p:cBhvr>
                                        <p:cTn id="42" dur="500" fill="hold"/>
                                        <p:tgtEl>
                                          <p:spTgt spid="48"/>
                                        </p:tgtEl>
                                        <p:attrNameLst>
                                          <p:attrName>ppt_x</p:attrName>
                                        </p:attrNameLst>
                                      </p:cBhvr>
                                      <p:tavLst>
                                        <p:tav tm="0">
                                          <p:val>
                                            <p:fltVal val="0.5"/>
                                          </p:val>
                                        </p:tav>
                                        <p:tav tm="100000">
                                          <p:val>
                                            <p:strVal val="#ppt_x"/>
                                          </p:val>
                                        </p:tav>
                                      </p:tavLst>
                                    </p:anim>
                                    <p:anim calcmode="lin" valueType="num">
                                      <p:cBhvr>
                                        <p:cTn id="43" dur="500" fill="hold"/>
                                        <p:tgtEl>
                                          <p:spTgt spid="48"/>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50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 calcmode="lin" valueType="num">
                                      <p:cBhvr>
                                        <p:cTn id="48" dur="500" fill="hold"/>
                                        <p:tgtEl>
                                          <p:spTgt spid="49"/>
                                        </p:tgtEl>
                                        <p:attrNameLst>
                                          <p:attrName>ppt_x</p:attrName>
                                        </p:attrNameLst>
                                      </p:cBhvr>
                                      <p:tavLst>
                                        <p:tav tm="0">
                                          <p:val>
                                            <p:fltVal val="0.5"/>
                                          </p:val>
                                        </p:tav>
                                        <p:tav tm="100000">
                                          <p:val>
                                            <p:strVal val="#ppt_x"/>
                                          </p:val>
                                        </p:tav>
                                      </p:tavLst>
                                    </p:anim>
                                    <p:anim calcmode="lin" valueType="num">
                                      <p:cBhvr>
                                        <p:cTn id="49" dur="500" fill="hold"/>
                                        <p:tgtEl>
                                          <p:spTgt spid="49"/>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75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 calcmode="lin" valueType="num">
                                      <p:cBhvr>
                                        <p:cTn id="54" dur="500" fill="hold"/>
                                        <p:tgtEl>
                                          <p:spTgt spid="47"/>
                                        </p:tgtEl>
                                        <p:attrNameLst>
                                          <p:attrName>ppt_x</p:attrName>
                                        </p:attrNameLst>
                                      </p:cBhvr>
                                      <p:tavLst>
                                        <p:tav tm="0">
                                          <p:val>
                                            <p:fltVal val="0.5"/>
                                          </p:val>
                                        </p:tav>
                                        <p:tav tm="100000">
                                          <p:val>
                                            <p:strVal val="#ppt_x"/>
                                          </p:val>
                                        </p:tav>
                                      </p:tavLst>
                                    </p:anim>
                                    <p:anim calcmode="lin" valueType="num">
                                      <p:cBhvr>
                                        <p:cTn id="55" dur="500" fill="hold"/>
                                        <p:tgtEl>
                                          <p:spTgt spid="47"/>
                                        </p:tgtEl>
                                        <p:attrNameLst>
                                          <p:attrName>ppt_y</p:attrName>
                                        </p:attrNameLst>
                                      </p:cBhvr>
                                      <p:tavLst>
                                        <p:tav tm="0">
                                          <p:val>
                                            <p:fltVal val="0.5"/>
                                          </p:val>
                                        </p:tav>
                                        <p:tav tm="100000">
                                          <p:val>
                                            <p:strVal val="#ppt_y"/>
                                          </p:val>
                                        </p:tav>
                                      </p:tavLst>
                                    </p:anim>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p:cTn id="59" dur="500" fill="hold"/>
                                        <p:tgtEl>
                                          <p:spTgt spid="84"/>
                                        </p:tgtEl>
                                        <p:attrNameLst>
                                          <p:attrName>ppt_w</p:attrName>
                                        </p:attrNameLst>
                                      </p:cBhvr>
                                      <p:tavLst>
                                        <p:tav tm="0">
                                          <p:val>
                                            <p:fltVal val="0"/>
                                          </p:val>
                                        </p:tav>
                                        <p:tav tm="100000">
                                          <p:val>
                                            <p:strVal val="#ppt_w"/>
                                          </p:val>
                                        </p:tav>
                                      </p:tavLst>
                                    </p:anim>
                                    <p:anim calcmode="lin" valueType="num">
                                      <p:cBhvr>
                                        <p:cTn id="60" dur="500" fill="hold"/>
                                        <p:tgtEl>
                                          <p:spTgt spid="84"/>
                                        </p:tgtEl>
                                        <p:attrNameLst>
                                          <p:attrName>ppt_h</p:attrName>
                                        </p:attrNameLst>
                                      </p:cBhvr>
                                      <p:tavLst>
                                        <p:tav tm="0">
                                          <p:val>
                                            <p:fltVal val="0"/>
                                          </p:val>
                                        </p:tav>
                                        <p:tav tm="100000">
                                          <p:val>
                                            <p:strVal val="#ppt_h"/>
                                          </p:val>
                                        </p:tav>
                                      </p:tavLst>
                                    </p:anim>
                                    <p:animEffect transition="in" filter="fade">
                                      <p:cBhvr>
                                        <p:cTn id="61" dur="500"/>
                                        <p:tgtEl>
                                          <p:spTgt spid="84"/>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p:cTn id="65" dur="500" fill="hold"/>
                                        <p:tgtEl>
                                          <p:spTgt spid="88"/>
                                        </p:tgtEl>
                                        <p:attrNameLst>
                                          <p:attrName>ppt_w</p:attrName>
                                        </p:attrNameLst>
                                      </p:cBhvr>
                                      <p:tavLst>
                                        <p:tav tm="0">
                                          <p:val>
                                            <p:fltVal val="0"/>
                                          </p:val>
                                        </p:tav>
                                        <p:tav tm="100000">
                                          <p:val>
                                            <p:strVal val="#ppt_w"/>
                                          </p:val>
                                        </p:tav>
                                      </p:tavLst>
                                    </p:anim>
                                    <p:anim calcmode="lin" valueType="num">
                                      <p:cBhvr>
                                        <p:cTn id="66" dur="500" fill="hold"/>
                                        <p:tgtEl>
                                          <p:spTgt spid="88"/>
                                        </p:tgtEl>
                                        <p:attrNameLst>
                                          <p:attrName>ppt_h</p:attrName>
                                        </p:attrNameLst>
                                      </p:cBhvr>
                                      <p:tavLst>
                                        <p:tav tm="0">
                                          <p:val>
                                            <p:fltVal val="0"/>
                                          </p:val>
                                        </p:tav>
                                        <p:tav tm="100000">
                                          <p:val>
                                            <p:strVal val="#ppt_h"/>
                                          </p:val>
                                        </p:tav>
                                      </p:tavLst>
                                    </p:anim>
                                    <p:animEffect transition="in" filter="fade">
                                      <p:cBhvr>
                                        <p:cTn id="67" dur="500"/>
                                        <p:tgtEl>
                                          <p:spTgt spid="88"/>
                                        </p:tgtEl>
                                      </p:cBhvr>
                                    </p:animEffect>
                                  </p:childTnLst>
                                </p:cTn>
                              </p:par>
                            </p:childTnLst>
                          </p:cTn>
                        </p:par>
                        <p:par>
                          <p:cTn id="68" fill="hold">
                            <p:stCondLst>
                              <p:cond delay="45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89"/>
                                        </p:tgtEl>
                                        <p:attrNameLst>
                                          <p:attrName>style.visibility</p:attrName>
                                        </p:attrNameLst>
                                      </p:cBhvr>
                                      <p:to>
                                        <p:strVal val="visible"/>
                                      </p:to>
                                    </p:set>
                                    <p:anim calcmode="lin" valueType="num">
                                      <p:cBhvr>
                                        <p:cTn id="71" dur="100" fill="hold"/>
                                        <p:tgtEl>
                                          <p:spTgt spid="89"/>
                                        </p:tgtEl>
                                        <p:attrNameLst>
                                          <p:attrName>ppt_w</p:attrName>
                                        </p:attrNameLst>
                                      </p:cBhvr>
                                      <p:tavLst>
                                        <p:tav tm="0">
                                          <p:val>
                                            <p:fltVal val="0"/>
                                          </p:val>
                                        </p:tav>
                                        <p:tav tm="100000">
                                          <p:val>
                                            <p:strVal val="#ppt_w"/>
                                          </p:val>
                                        </p:tav>
                                      </p:tavLst>
                                    </p:anim>
                                    <p:anim calcmode="lin" valueType="num">
                                      <p:cBhvr>
                                        <p:cTn id="72" dur="100" fill="hold"/>
                                        <p:tgtEl>
                                          <p:spTgt spid="89"/>
                                        </p:tgtEl>
                                        <p:attrNameLst>
                                          <p:attrName>ppt_h</p:attrName>
                                        </p:attrNameLst>
                                      </p:cBhvr>
                                      <p:tavLst>
                                        <p:tav tm="0">
                                          <p:val>
                                            <p:fltVal val="0"/>
                                          </p:val>
                                        </p:tav>
                                        <p:tav tm="100000">
                                          <p:val>
                                            <p:strVal val="#ppt_h"/>
                                          </p:val>
                                        </p:tav>
                                      </p:tavLst>
                                    </p:anim>
                                    <p:animEffect transition="in" filter="fade">
                                      <p:cBhvr>
                                        <p:cTn id="73" dur="100"/>
                                        <p:tgtEl>
                                          <p:spTgt spid="89"/>
                                        </p:tgtEl>
                                      </p:cBhvr>
                                    </p:animEffect>
                                  </p:childTnLst>
                                </p:cTn>
                              </p:par>
                            </p:childTnLst>
                          </p:cTn>
                        </p:par>
                        <p:par>
                          <p:cTn id="74" fill="hold">
                            <p:stCondLst>
                              <p:cond delay="5350"/>
                            </p:stCondLst>
                            <p:childTnLst>
                              <p:par>
                                <p:cTn id="75" presetID="53" presetClass="entr" presetSubtype="16"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p:cTn id="77" dur="500" fill="hold"/>
                                        <p:tgtEl>
                                          <p:spTgt spid="85"/>
                                        </p:tgtEl>
                                        <p:attrNameLst>
                                          <p:attrName>ppt_w</p:attrName>
                                        </p:attrNameLst>
                                      </p:cBhvr>
                                      <p:tavLst>
                                        <p:tav tm="0">
                                          <p:val>
                                            <p:fltVal val="0"/>
                                          </p:val>
                                        </p:tav>
                                        <p:tav tm="100000">
                                          <p:val>
                                            <p:strVal val="#ppt_w"/>
                                          </p:val>
                                        </p:tav>
                                      </p:tavLst>
                                    </p:anim>
                                    <p:anim calcmode="lin" valueType="num">
                                      <p:cBhvr>
                                        <p:cTn id="78" dur="500" fill="hold"/>
                                        <p:tgtEl>
                                          <p:spTgt spid="85"/>
                                        </p:tgtEl>
                                        <p:attrNameLst>
                                          <p:attrName>ppt_h</p:attrName>
                                        </p:attrNameLst>
                                      </p:cBhvr>
                                      <p:tavLst>
                                        <p:tav tm="0">
                                          <p:val>
                                            <p:fltVal val="0"/>
                                          </p:val>
                                        </p:tav>
                                        <p:tav tm="100000">
                                          <p:val>
                                            <p:strVal val="#ppt_h"/>
                                          </p:val>
                                        </p:tav>
                                      </p:tavLst>
                                    </p:anim>
                                    <p:animEffect transition="in" filter="fade">
                                      <p:cBhvr>
                                        <p:cTn id="79" dur="500"/>
                                        <p:tgtEl>
                                          <p:spTgt spid="85"/>
                                        </p:tgtEl>
                                      </p:cBhvr>
                                    </p:animEffect>
                                  </p:childTnLst>
                                </p:cTn>
                              </p:par>
                            </p:childTnLst>
                          </p:cTn>
                        </p:par>
                        <p:par>
                          <p:cTn id="80" fill="hold">
                            <p:stCondLst>
                              <p:cond delay="5850"/>
                            </p:stCondLst>
                            <p:childTnLst>
                              <p:par>
                                <p:cTn id="81" presetID="5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animEffect transition="in" filter="fade">
                                      <p:cBhvr>
                                        <p:cTn id="85" dur="500"/>
                                        <p:tgtEl>
                                          <p:spTgt spid="90"/>
                                        </p:tgtEl>
                                      </p:cBhvr>
                                    </p:animEffect>
                                  </p:childTnLst>
                                </p:cTn>
                              </p:par>
                            </p:childTnLst>
                          </p:cTn>
                        </p:par>
                        <p:par>
                          <p:cTn id="86" fill="hold">
                            <p:stCondLst>
                              <p:cond delay="6350"/>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91"/>
                                        </p:tgtEl>
                                        <p:attrNameLst>
                                          <p:attrName>style.visibility</p:attrName>
                                        </p:attrNameLst>
                                      </p:cBhvr>
                                      <p:to>
                                        <p:strVal val="visible"/>
                                      </p:to>
                                    </p:set>
                                    <p:anim calcmode="lin" valueType="num">
                                      <p:cBhvr>
                                        <p:cTn id="89" dur="100" fill="hold"/>
                                        <p:tgtEl>
                                          <p:spTgt spid="91"/>
                                        </p:tgtEl>
                                        <p:attrNameLst>
                                          <p:attrName>ppt_w</p:attrName>
                                        </p:attrNameLst>
                                      </p:cBhvr>
                                      <p:tavLst>
                                        <p:tav tm="0">
                                          <p:val>
                                            <p:fltVal val="0"/>
                                          </p:val>
                                        </p:tav>
                                        <p:tav tm="100000">
                                          <p:val>
                                            <p:strVal val="#ppt_w"/>
                                          </p:val>
                                        </p:tav>
                                      </p:tavLst>
                                    </p:anim>
                                    <p:anim calcmode="lin" valueType="num">
                                      <p:cBhvr>
                                        <p:cTn id="90" dur="100" fill="hold"/>
                                        <p:tgtEl>
                                          <p:spTgt spid="91"/>
                                        </p:tgtEl>
                                        <p:attrNameLst>
                                          <p:attrName>ppt_h</p:attrName>
                                        </p:attrNameLst>
                                      </p:cBhvr>
                                      <p:tavLst>
                                        <p:tav tm="0">
                                          <p:val>
                                            <p:fltVal val="0"/>
                                          </p:val>
                                        </p:tav>
                                        <p:tav tm="100000">
                                          <p:val>
                                            <p:strVal val="#ppt_h"/>
                                          </p:val>
                                        </p:tav>
                                      </p:tavLst>
                                    </p:anim>
                                    <p:animEffect transition="in" filter="fade">
                                      <p:cBhvr>
                                        <p:cTn id="91" dur="100"/>
                                        <p:tgtEl>
                                          <p:spTgt spid="91"/>
                                        </p:tgtEl>
                                      </p:cBhvr>
                                    </p:animEffect>
                                  </p:childTnLst>
                                </p:cTn>
                              </p:par>
                            </p:childTnLst>
                          </p:cTn>
                        </p:par>
                        <p:par>
                          <p:cTn id="92" fill="hold">
                            <p:stCondLst>
                              <p:cond delay="7200"/>
                            </p:stCondLst>
                            <p:childTnLst>
                              <p:par>
                                <p:cTn id="93" presetID="53" presetClass="entr" presetSubtype="16" fill="hold" grpId="0" nodeType="after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p:cTn id="95" dur="500" fill="hold"/>
                                        <p:tgtEl>
                                          <p:spTgt spid="86"/>
                                        </p:tgtEl>
                                        <p:attrNameLst>
                                          <p:attrName>ppt_w</p:attrName>
                                        </p:attrNameLst>
                                      </p:cBhvr>
                                      <p:tavLst>
                                        <p:tav tm="0">
                                          <p:val>
                                            <p:fltVal val="0"/>
                                          </p:val>
                                        </p:tav>
                                        <p:tav tm="100000">
                                          <p:val>
                                            <p:strVal val="#ppt_w"/>
                                          </p:val>
                                        </p:tav>
                                      </p:tavLst>
                                    </p:anim>
                                    <p:anim calcmode="lin" valueType="num">
                                      <p:cBhvr>
                                        <p:cTn id="96" dur="500" fill="hold"/>
                                        <p:tgtEl>
                                          <p:spTgt spid="86"/>
                                        </p:tgtEl>
                                        <p:attrNameLst>
                                          <p:attrName>ppt_h</p:attrName>
                                        </p:attrNameLst>
                                      </p:cBhvr>
                                      <p:tavLst>
                                        <p:tav tm="0">
                                          <p:val>
                                            <p:fltVal val="0"/>
                                          </p:val>
                                        </p:tav>
                                        <p:tav tm="100000">
                                          <p:val>
                                            <p:strVal val="#ppt_h"/>
                                          </p:val>
                                        </p:tav>
                                      </p:tavLst>
                                    </p:anim>
                                    <p:animEffect transition="in" filter="fade">
                                      <p:cBhvr>
                                        <p:cTn id="97" dur="500"/>
                                        <p:tgtEl>
                                          <p:spTgt spid="86"/>
                                        </p:tgtEl>
                                      </p:cBhvr>
                                    </p:animEffect>
                                  </p:childTnLst>
                                </p:cTn>
                              </p:par>
                            </p:childTnLst>
                          </p:cTn>
                        </p:par>
                        <p:par>
                          <p:cTn id="98" fill="hold">
                            <p:stCondLst>
                              <p:cond delay="7700"/>
                            </p:stCondLst>
                            <p:childTnLst>
                              <p:par>
                                <p:cTn id="99" presetID="53" presetClass="entr" presetSubtype="16"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 calcmode="lin" valueType="num">
                                      <p:cBhvr>
                                        <p:cTn id="101" dur="500" fill="hold"/>
                                        <p:tgtEl>
                                          <p:spTgt spid="92"/>
                                        </p:tgtEl>
                                        <p:attrNameLst>
                                          <p:attrName>ppt_w</p:attrName>
                                        </p:attrNameLst>
                                      </p:cBhvr>
                                      <p:tavLst>
                                        <p:tav tm="0">
                                          <p:val>
                                            <p:fltVal val="0"/>
                                          </p:val>
                                        </p:tav>
                                        <p:tav tm="100000">
                                          <p:val>
                                            <p:strVal val="#ppt_w"/>
                                          </p:val>
                                        </p:tav>
                                      </p:tavLst>
                                    </p:anim>
                                    <p:anim calcmode="lin" valueType="num">
                                      <p:cBhvr>
                                        <p:cTn id="102" dur="500" fill="hold"/>
                                        <p:tgtEl>
                                          <p:spTgt spid="92"/>
                                        </p:tgtEl>
                                        <p:attrNameLst>
                                          <p:attrName>ppt_h</p:attrName>
                                        </p:attrNameLst>
                                      </p:cBhvr>
                                      <p:tavLst>
                                        <p:tav tm="0">
                                          <p:val>
                                            <p:fltVal val="0"/>
                                          </p:val>
                                        </p:tav>
                                        <p:tav tm="100000">
                                          <p:val>
                                            <p:strVal val="#ppt_h"/>
                                          </p:val>
                                        </p:tav>
                                      </p:tavLst>
                                    </p:anim>
                                    <p:animEffect transition="in" filter="fade">
                                      <p:cBhvr>
                                        <p:cTn id="103" dur="500"/>
                                        <p:tgtEl>
                                          <p:spTgt spid="92"/>
                                        </p:tgtEl>
                                      </p:cBhvr>
                                    </p:animEffect>
                                  </p:childTnLst>
                                </p:cTn>
                              </p:par>
                            </p:childTnLst>
                          </p:cTn>
                        </p:par>
                        <p:par>
                          <p:cTn id="104" fill="hold">
                            <p:stCondLst>
                              <p:cond delay="8200"/>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93"/>
                                        </p:tgtEl>
                                        <p:attrNameLst>
                                          <p:attrName>style.visibility</p:attrName>
                                        </p:attrNameLst>
                                      </p:cBhvr>
                                      <p:to>
                                        <p:strVal val="visible"/>
                                      </p:to>
                                    </p:set>
                                    <p:anim calcmode="lin" valueType="num">
                                      <p:cBhvr>
                                        <p:cTn id="107" dur="100" fill="hold"/>
                                        <p:tgtEl>
                                          <p:spTgt spid="93"/>
                                        </p:tgtEl>
                                        <p:attrNameLst>
                                          <p:attrName>ppt_w</p:attrName>
                                        </p:attrNameLst>
                                      </p:cBhvr>
                                      <p:tavLst>
                                        <p:tav tm="0">
                                          <p:val>
                                            <p:fltVal val="0"/>
                                          </p:val>
                                        </p:tav>
                                        <p:tav tm="100000">
                                          <p:val>
                                            <p:strVal val="#ppt_w"/>
                                          </p:val>
                                        </p:tav>
                                      </p:tavLst>
                                    </p:anim>
                                    <p:anim calcmode="lin" valueType="num">
                                      <p:cBhvr>
                                        <p:cTn id="108" dur="100" fill="hold"/>
                                        <p:tgtEl>
                                          <p:spTgt spid="93"/>
                                        </p:tgtEl>
                                        <p:attrNameLst>
                                          <p:attrName>ppt_h</p:attrName>
                                        </p:attrNameLst>
                                      </p:cBhvr>
                                      <p:tavLst>
                                        <p:tav tm="0">
                                          <p:val>
                                            <p:fltVal val="0"/>
                                          </p:val>
                                        </p:tav>
                                        <p:tav tm="100000">
                                          <p:val>
                                            <p:strVal val="#ppt_h"/>
                                          </p:val>
                                        </p:tav>
                                      </p:tavLst>
                                    </p:anim>
                                    <p:animEffect transition="in" filter="fade">
                                      <p:cBhvr>
                                        <p:cTn id="109" dur="100"/>
                                        <p:tgtEl>
                                          <p:spTgt spid="93"/>
                                        </p:tgtEl>
                                      </p:cBhvr>
                                    </p:animEffect>
                                  </p:childTnLst>
                                </p:cTn>
                              </p:par>
                            </p:childTnLst>
                          </p:cTn>
                        </p:par>
                        <p:par>
                          <p:cTn id="110" fill="hold">
                            <p:stCondLst>
                              <p:cond delay="9050"/>
                            </p:stCondLst>
                            <p:childTnLst>
                              <p:par>
                                <p:cTn id="111" presetID="53" presetClass="entr" presetSubtype="16" fill="hold" grpId="0" nodeType="afterEffect">
                                  <p:stCondLst>
                                    <p:cond delay="0"/>
                                  </p:stCondLst>
                                  <p:childTnLst>
                                    <p:set>
                                      <p:cBhvr>
                                        <p:cTn id="112" dur="1" fill="hold">
                                          <p:stCondLst>
                                            <p:cond delay="0"/>
                                          </p:stCondLst>
                                        </p:cTn>
                                        <p:tgtEl>
                                          <p:spTgt spid="87"/>
                                        </p:tgtEl>
                                        <p:attrNameLst>
                                          <p:attrName>style.visibility</p:attrName>
                                        </p:attrNameLst>
                                      </p:cBhvr>
                                      <p:to>
                                        <p:strVal val="visible"/>
                                      </p:to>
                                    </p:set>
                                    <p:anim calcmode="lin" valueType="num">
                                      <p:cBhvr>
                                        <p:cTn id="113" dur="500" fill="hold"/>
                                        <p:tgtEl>
                                          <p:spTgt spid="87"/>
                                        </p:tgtEl>
                                        <p:attrNameLst>
                                          <p:attrName>ppt_w</p:attrName>
                                        </p:attrNameLst>
                                      </p:cBhvr>
                                      <p:tavLst>
                                        <p:tav tm="0">
                                          <p:val>
                                            <p:fltVal val="0"/>
                                          </p:val>
                                        </p:tav>
                                        <p:tav tm="100000">
                                          <p:val>
                                            <p:strVal val="#ppt_w"/>
                                          </p:val>
                                        </p:tav>
                                      </p:tavLst>
                                    </p:anim>
                                    <p:anim calcmode="lin" valueType="num">
                                      <p:cBhvr>
                                        <p:cTn id="114" dur="500" fill="hold"/>
                                        <p:tgtEl>
                                          <p:spTgt spid="87"/>
                                        </p:tgtEl>
                                        <p:attrNameLst>
                                          <p:attrName>ppt_h</p:attrName>
                                        </p:attrNameLst>
                                      </p:cBhvr>
                                      <p:tavLst>
                                        <p:tav tm="0">
                                          <p:val>
                                            <p:fltVal val="0"/>
                                          </p:val>
                                        </p:tav>
                                        <p:tav tm="100000">
                                          <p:val>
                                            <p:strVal val="#ppt_h"/>
                                          </p:val>
                                        </p:tav>
                                      </p:tavLst>
                                    </p:anim>
                                    <p:animEffect transition="in" filter="fade">
                                      <p:cBhvr>
                                        <p:cTn id="115" dur="500"/>
                                        <p:tgtEl>
                                          <p:spTgt spid="87"/>
                                        </p:tgtEl>
                                      </p:cBhvr>
                                    </p:animEffect>
                                  </p:childTnLst>
                                </p:cTn>
                              </p:par>
                            </p:childTnLst>
                          </p:cTn>
                        </p:par>
                        <p:par>
                          <p:cTn id="116" fill="hold">
                            <p:stCondLst>
                              <p:cond delay="9550"/>
                            </p:stCondLst>
                            <p:childTnLst>
                              <p:par>
                                <p:cTn id="117" presetID="53" presetClass="entr" presetSubtype="16" fill="hold" grpId="0" nodeType="afterEffect">
                                  <p:stCondLst>
                                    <p:cond delay="0"/>
                                  </p:stCondLst>
                                  <p:childTnLst>
                                    <p:set>
                                      <p:cBhvr>
                                        <p:cTn id="118" dur="1" fill="hold">
                                          <p:stCondLst>
                                            <p:cond delay="0"/>
                                          </p:stCondLst>
                                        </p:cTn>
                                        <p:tgtEl>
                                          <p:spTgt spid="94"/>
                                        </p:tgtEl>
                                        <p:attrNameLst>
                                          <p:attrName>style.visibility</p:attrName>
                                        </p:attrNameLst>
                                      </p:cBhvr>
                                      <p:to>
                                        <p:strVal val="visible"/>
                                      </p:to>
                                    </p:set>
                                    <p:anim calcmode="lin" valueType="num">
                                      <p:cBhvr>
                                        <p:cTn id="119" dur="500" fill="hold"/>
                                        <p:tgtEl>
                                          <p:spTgt spid="94"/>
                                        </p:tgtEl>
                                        <p:attrNameLst>
                                          <p:attrName>ppt_w</p:attrName>
                                        </p:attrNameLst>
                                      </p:cBhvr>
                                      <p:tavLst>
                                        <p:tav tm="0">
                                          <p:val>
                                            <p:fltVal val="0"/>
                                          </p:val>
                                        </p:tav>
                                        <p:tav tm="100000">
                                          <p:val>
                                            <p:strVal val="#ppt_w"/>
                                          </p:val>
                                        </p:tav>
                                      </p:tavLst>
                                    </p:anim>
                                    <p:anim calcmode="lin" valueType="num">
                                      <p:cBhvr>
                                        <p:cTn id="120" dur="500" fill="hold"/>
                                        <p:tgtEl>
                                          <p:spTgt spid="94"/>
                                        </p:tgtEl>
                                        <p:attrNameLst>
                                          <p:attrName>ppt_h</p:attrName>
                                        </p:attrNameLst>
                                      </p:cBhvr>
                                      <p:tavLst>
                                        <p:tav tm="0">
                                          <p:val>
                                            <p:fltVal val="0"/>
                                          </p:val>
                                        </p:tav>
                                        <p:tav tm="100000">
                                          <p:val>
                                            <p:strVal val="#ppt_h"/>
                                          </p:val>
                                        </p:tav>
                                      </p:tavLst>
                                    </p:anim>
                                    <p:animEffect transition="in" filter="fade">
                                      <p:cBhvr>
                                        <p:cTn id="121" dur="500"/>
                                        <p:tgtEl>
                                          <p:spTgt spid="94"/>
                                        </p:tgtEl>
                                      </p:cBhvr>
                                    </p:animEffect>
                                  </p:childTnLst>
                                </p:cTn>
                              </p:par>
                            </p:childTnLst>
                          </p:cTn>
                        </p:par>
                        <p:par>
                          <p:cTn id="122" fill="hold">
                            <p:stCondLst>
                              <p:cond delay="10050"/>
                            </p:stCondLst>
                            <p:childTnLst>
                              <p:par>
                                <p:cTn id="123" presetID="53" presetClass="entr" presetSubtype="16" fill="hold" grpId="0" nodeType="afterEffect">
                                  <p:stCondLst>
                                    <p:cond delay="0"/>
                                  </p:stCondLst>
                                  <p:iterate type="lt">
                                    <p:tmPct val="10000"/>
                                  </p:iterate>
                                  <p:childTnLst>
                                    <p:set>
                                      <p:cBhvr>
                                        <p:cTn id="124" dur="1" fill="hold">
                                          <p:stCondLst>
                                            <p:cond delay="0"/>
                                          </p:stCondLst>
                                        </p:cTn>
                                        <p:tgtEl>
                                          <p:spTgt spid="95"/>
                                        </p:tgtEl>
                                        <p:attrNameLst>
                                          <p:attrName>style.visibility</p:attrName>
                                        </p:attrNameLst>
                                      </p:cBhvr>
                                      <p:to>
                                        <p:strVal val="visible"/>
                                      </p:to>
                                    </p:set>
                                    <p:anim calcmode="lin" valueType="num">
                                      <p:cBhvr>
                                        <p:cTn id="125" dur="100" fill="hold"/>
                                        <p:tgtEl>
                                          <p:spTgt spid="95"/>
                                        </p:tgtEl>
                                        <p:attrNameLst>
                                          <p:attrName>ppt_w</p:attrName>
                                        </p:attrNameLst>
                                      </p:cBhvr>
                                      <p:tavLst>
                                        <p:tav tm="0">
                                          <p:val>
                                            <p:fltVal val="0"/>
                                          </p:val>
                                        </p:tav>
                                        <p:tav tm="100000">
                                          <p:val>
                                            <p:strVal val="#ppt_w"/>
                                          </p:val>
                                        </p:tav>
                                      </p:tavLst>
                                    </p:anim>
                                    <p:anim calcmode="lin" valueType="num">
                                      <p:cBhvr>
                                        <p:cTn id="126" dur="100" fill="hold"/>
                                        <p:tgtEl>
                                          <p:spTgt spid="95"/>
                                        </p:tgtEl>
                                        <p:attrNameLst>
                                          <p:attrName>ppt_h</p:attrName>
                                        </p:attrNameLst>
                                      </p:cBhvr>
                                      <p:tavLst>
                                        <p:tav tm="0">
                                          <p:val>
                                            <p:fltVal val="0"/>
                                          </p:val>
                                        </p:tav>
                                        <p:tav tm="100000">
                                          <p:val>
                                            <p:strVal val="#ppt_h"/>
                                          </p:val>
                                        </p:tav>
                                      </p:tavLst>
                                    </p:anim>
                                    <p:animEffect transition="in" filter="fade">
                                      <p:cBhvr>
                                        <p:cTn id="127" dur="1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5" grpId="2" animBg="1"/>
      <p:bldP spid="46" grpId="0" animBg="1"/>
      <p:bldP spid="47" grpId="0" animBg="1"/>
      <p:bldP spid="48" grpId="0" animBg="1"/>
      <p:bldP spid="49" grpId="0" animBg="1"/>
      <p:bldP spid="83" grpId="0"/>
      <p:bldP spid="84" grpId="0"/>
      <p:bldP spid="85" grpId="0"/>
      <p:bldP spid="86" grpId="0"/>
      <p:bldP spid="87" grpId="0"/>
      <p:bldP spid="88" grpId="0"/>
      <p:bldP spid="89" grpId="0"/>
      <p:bldP spid="90" grpId="0"/>
      <p:bldP spid="91" grpId="0"/>
      <p:bldP spid="92" grpId="0"/>
      <p:bldP spid="93" grpId="0"/>
      <p:bldP spid="94" grpId="0"/>
      <p:bldP spid="95" grpId="0"/>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838238" y="2077032"/>
            <a:ext cx="3299960" cy="3454821"/>
            <a:chOff x="7101716" y="2294639"/>
            <a:chExt cx="3299960" cy="3454821"/>
          </a:xfrm>
          <a:solidFill>
            <a:schemeClr val="bg1">
              <a:lumMod val="85000"/>
            </a:schemeClr>
          </a:solidFill>
        </p:grpSpPr>
        <p:sp>
          <p:nvSpPr>
            <p:cNvPr id="13" name="灰色圆形背景"/>
            <p:cNvSpPr>
              <a:spLocks noChangeArrowheads="1"/>
            </p:cNvSpPr>
            <p:nvPr/>
          </p:nvSpPr>
          <p:spPr bwMode="auto">
            <a:xfrm>
              <a:off x="7101716" y="2294639"/>
              <a:ext cx="3299960" cy="3301541"/>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11" y="10800"/>
                  </a:moveTo>
                  <a:cubicBezTo>
                    <a:pt x="411" y="16538"/>
                    <a:pt x="5062" y="21189"/>
                    <a:pt x="10800" y="21189"/>
                  </a:cubicBezTo>
                  <a:cubicBezTo>
                    <a:pt x="16538" y="21189"/>
                    <a:pt x="21189" y="16538"/>
                    <a:pt x="21189" y="10800"/>
                  </a:cubicBezTo>
                  <a:cubicBezTo>
                    <a:pt x="21189" y="5062"/>
                    <a:pt x="16538" y="411"/>
                    <a:pt x="10800" y="411"/>
                  </a:cubicBezTo>
                  <a:cubicBezTo>
                    <a:pt x="5062" y="411"/>
                    <a:pt x="411" y="5062"/>
                    <a:pt x="411" y="10800"/>
                  </a:cubicBezTo>
                  <a:close/>
                </a:path>
              </a:pathLst>
            </a:custGeom>
            <a:grp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等腰三角形 96"/>
            <p:cNvSpPr>
              <a:spLocks noChangeArrowheads="1"/>
            </p:cNvSpPr>
            <p:nvPr/>
          </p:nvSpPr>
          <p:spPr bwMode="auto">
            <a:xfrm rot="8911463">
              <a:off x="9969367" y="2989584"/>
              <a:ext cx="377180" cy="377361"/>
            </a:xfrm>
            <a:prstGeom prst="triangle">
              <a:avLst>
                <a:gd name="adj" fmla="val 50000"/>
              </a:avLst>
            </a:prstGeom>
            <a:gr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sp>
          <p:nvSpPr>
            <p:cNvPr id="18" name="等腰三角形 98"/>
            <p:cNvSpPr>
              <a:spLocks noChangeArrowheads="1"/>
            </p:cNvSpPr>
            <p:nvPr/>
          </p:nvSpPr>
          <p:spPr bwMode="auto">
            <a:xfrm rot="16200000">
              <a:off x="8611861" y="5372190"/>
              <a:ext cx="377361" cy="377180"/>
            </a:xfrm>
            <a:prstGeom prst="triangle">
              <a:avLst>
                <a:gd name="adj" fmla="val 50000"/>
              </a:avLst>
            </a:prstGeom>
            <a:gr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sp>
          <p:nvSpPr>
            <p:cNvPr id="19" name="等腰三角形 100"/>
            <p:cNvSpPr>
              <a:spLocks noChangeArrowheads="1"/>
            </p:cNvSpPr>
            <p:nvPr/>
          </p:nvSpPr>
          <p:spPr bwMode="auto">
            <a:xfrm rot="1626189">
              <a:off x="7156848" y="2956279"/>
              <a:ext cx="377180" cy="377361"/>
            </a:xfrm>
            <a:prstGeom prst="triangle">
              <a:avLst>
                <a:gd name="adj" fmla="val 50000"/>
              </a:avLst>
            </a:prstGeom>
            <a:gr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sp>
        <p:nvSpPr>
          <p:cNvPr id="5" name="灰色圆形背景"/>
          <p:cNvSpPr>
            <a:spLocks noChangeArrowheads="1"/>
          </p:cNvSpPr>
          <p:nvPr/>
        </p:nvSpPr>
        <p:spPr bwMode="auto">
          <a:xfrm>
            <a:off x="2638011" y="2876065"/>
            <a:ext cx="1694900" cy="1694900"/>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4" name="椭圆 90"/>
          <p:cNvSpPr>
            <a:spLocks noChangeArrowheads="1"/>
          </p:cNvSpPr>
          <p:nvPr/>
        </p:nvSpPr>
        <p:spPr bwMode="auto">
          <a:xfrm>
            <a:off x="2828226" y="1451051"/>
            <a:ext cx="1319984" cy="1320617"/>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5" name="椭圆 92"/>
          <p:cNvSpPr>
            <a:spLocks noChangeArrowheads="1"/>
          </p:cNvSpPr>
          <p:nvPr/>
        </p:nvSpPr>
        <p:spPr bwMode="auto">
          <a:xfrm>
            <a:off x="1421968" y="3876796"/>
            <a:ext cx="1319984" cy="1320617"/>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16" name="椭圆 94"/>
          <p:cNvSpPr>
            <a:spLocks noChangeArrowheads="1"/>
          </p:cNvSpPr>
          <p:nvPr/>
        </p:nvSpPr>
        <p:spPr bwMode="auto">
          <a:xfrm>
            <a:off x="4234485" y="3876796"/>
            <a:ext cx="1319984" cy="1320617"/>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微软雅黑" pitchFamily="34" charset="-122"/>
            </a:endParaRPr>
          </a:p>
        </p:txBody>
      </p:sp>
      <p:sp>
        <p:nvSpPr>
          <p:cNvPr id="35" name="矩形 3"/>
          <p:cNvSpPr>
            <a:spLocks noChangeArrowheads="1"/>
          </p:cNvSpPr>
          <p:nvPr/>
        </p:nvSpPr>
        <p:spPr bwMode="auto">
          <a:xfrm>
            <a:off x="2913140" y="3246461"/>
            <a:ext cx="1144641" cy="954107"/>
          </a:xfrm>
          <a:prstGeom prst="rect">
            <a:avLst/>
          </a:prstGeom>
          <a:extLst/>
        </p:spPr>
        <p:txBody>
          <a:bodyPr wrap="square">
            <a:spAutoFit/>
          </a:bodyPr>
          <a:lstStyle/>
          <a:p>
            <a:pPr algn="ctr"/>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添加</a:t>
            </a:r>
            <a:endParaRPr lang="en-US" altLang="zh-CN"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a:p>
            <a:pPr algn="ctr"/>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标题</a:t>
            </a:r>
          </a:p>
        </p:txBody>
      </p:sp>
      <p:sp>
        <p:nvSpPr>
          <p:cNvPr id="36" name="矩形 3"/>
          <p:cNvSpPr>
            <a:spLocks noChangeArrowheads="1"/>
          </p:cNvSpPr>
          <p:nvPr/>
        </p:nvSpPr>
        <p:spPr bwMode="auto">
          <a:xfrm>
            <a:off x="2847528" y="1784602"/>
            <a:ext cx="1275866" cy="646331"/>
          </a:xfrm>
          <a:prstGeom prst="rect">
            <a:avLst/>
          </a:prstGeom>
          <a:extLst/>
        </p:spPr>
        <p:txBody>
          <a:bodyPr wrap="square">
            <a:spAutoFit/>
          </a:bodyPr>
          <a:lstStyle/>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添加</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您的文字</a:t>
            </a:r>
          </a:p>
        </p:txBody>
      </p:sp>
      <p:sp>
        <p:nvSpPr>
          <p:cNvPr id="37" name="矩形 3"/>
          <p:cNvSpPr>
            <a:spLocks noChangeArrowheads="1"/>
          </p:cNvSpPr>
          <p:nvPr/>
        </p:nvSpPr>
        <p:spPr bwMode="auto">
          <a:xfrm>
            <a:off x="1448458" y="4218455"/>
            <a:ext cx="1275866" cy="646331"/>
          </a:xfrm>
          <a:prstGeom prst="rect">
            <a:avLst/>
          </a:prstGeom>
          <a:extLst/>
        </p:spPr>
        <p:txBody>
          <a:bodyPr wrap="square">
            <a:spAutoFit/>
          </a:bodyPr>
          <a:lstStyle/>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添加</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您的文字</a:t>
            </a:r>
          </a:p>
        </p:txBody>
      </p:sp>
      <p:sp>
        <p:nvSpPr>
          <p:cNvPr id="38" name="矩形 3"/>
          <p:cNvSpPr>
            <a:spLocks noChangeArrowheads="1"/>
          </p:cNvSpPr>
          <p:nvPr/>
        </p:nvSpPr>
        <p:spPr bwMode="auto">
          <a:xfrm>
            <a:off x="4256544" y="4213938"/>
            <a:ext cx="1275866" cy="646331"/>
          </a:xfrm>
          <a:prstGeom prst="rect">
            <a:avLst/>
          </a:prstGeom>
          <a:extLst/>
        </p:spPr>
        <p:txBody>
          <a:bodyPr wrap="square">
            <a:spAutoFit/>
          </a:bodyPr>
          <a:lstStyle/>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添加</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endParaRPr>
          </a:p>
          <a:p>
            <a:pPr algn="ct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您的文字</a:t>
            </a:r>
          </a:p>
        </p:txBody>
      </p:sp>
      <p:sp>
        <p:nvSpPr>
          <p:cNvPr id="39" name="矩形 38"/>
          <p:cNvSpPr/>
          <p:nvPr/>
        </p:nvSpPr>
        <p:spPr>
          <a:xfrm>
            <a:off x="7290795" y="2009936"/>
            <a:ext cx="3676925"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0" name="矩形 39"/>
          <p:cNvSpPr/>
          <p:nvPr/>
        </p:nvSpPr>
        <p:spPr>
          <a:xfrm>
            <a:off x="7290793" y="1680328"/>
            <a:ext cx="3054267" cy="369332"/>
          </a:xfrm>
          <a:prstGeom prst="rect">
            <a:avLst/>
          </a:prstGeom>
        </p:spPr>
        <p:txBody>
          <a:bodyPr wrap="square">
            <a:spAutoFit/>
          </a:bodyPr>
          <a:lstStyle/>
          <a:p>
            <a:r>
              <a:rPr lang="zh-CN" altLang="en-US"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42" name="直接连接符 41"/>
          <p:cNvCxnSpPr/>
          <p:nvPr/>
        </p:nvCxnSpPr>
        <p:spPr>
          <a:xfrm>
            <a:off x="7202317" y="1768108"/>
            <a:ext cx="0" cy="900000"/>
          </a:xfrm>
          <a:prstGeom prst="line">
            <a:avLst/>
          </a:prstGeom>
          <a:ln w="38100">
            <a:solidFill>
              <a:srgbClr val="093B5C"/>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290795" y="3359104"/>
            <a:ext cx="3676925"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4" name="矩形 43"/>
          <p:cNvSpPr/>
          <p:nvPr/>
        </p:nvSpPr>
        <p:spPr>
          <a:xfrm>
            <a:off x="7290793" y="3029496"/>
            <a:ext cx="3054267" cy="369332"/>
          </a:xfrm>
          <a:prstGeom prst="rect">
            <a:avLst/>
          </a:prstGeom>
        </p:spPr>
        <p:txBody>
          <a:bodyPr wrap="square">
            <a:spAutoFit/>
          </a:bodyPr>
          <a:lstStyle/>
          <a:p>
            <a:r>
              <a:rPr lang="zh-CN" altLang="en-US"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45" name="直接连接符 44"/>
          <p:cNvCxnSpPr/>
          <p:nvPr/>
        </p:nvCxnSpPr>
        <p:spPr>
          <a:xfrm>
            <a:off x="7202317" y="3117276"/>
            <a:ext cx="0" cy="900000"/>
          </a:xfrm>
          <a:prstGeom prst="line">
            <a:avLst/>
          </a:prstGeom>
          <a:ln w="38100">
            <a:solidFill>
              <a:srgbClr val="093B5C"/>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290795" y="4708272"/>
            <a:ext cx="3676925"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7" name="矩形 46"/>
          <p:cNvSpPr/>
          <p:nvPr/>
        </p:nvSpPr>
        <p:spPr>
          <a:xfrm>
            <a:off x="7290793" y="4378664"/>
            <a:ext cx="3054267" cy="369332"/>
          </a:xfrm>
          <a:prstGeom prst="rect">
            <a:avLst/>
          </a:prstGeom>
        </p:spPr>
        <p:txBody>
          <a:bodyPr wrap="square">
            <a:spAutoFit/>
          </a:bodyPr>
          <a:lstStyle/>
          <a:p>
            <a:r>
              <a:rPr lang="zh-CN" altLang="en-US"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48" name="直接连接符 47"/>
          <p:cNvCxnSpPr/>
          <p:nvPr/>
        </p:nvCxnSpPr>
        <p:spPr>
          <a:xfrm>
            <a:off x="7202317" y="4466444"/>
            <a:ext cx="0" cy="900000"/>
          </a:xfrm>
          <a:prstGeom prst="line">
            <a:avLst/>
          </a:prstGeom>
          <a:ln w="38100">
            <a:solidFill>
              <a:srgbClr val="093B5C"/>
            </a:solidFill>
          </a:ln>
        </p:spPr>
        <p:style>
          <a:lnRef idx="1">
            <a:schemeClr val="accent1"/>
          </a:lnRef>
          <a:fillRef idx="0">
            <a:schemeClr val="accent1"/>
          </a:fillRef>
          <a:effectRef idx="0">
            <a:schemeClr val="accent1"/>
          </a:effectRef>
          <a:fontRef idx="minor">
            <a:schemeClr val="tx1"/>
          </a:fontRef>
        </p:style>
      </p:cxnSp>
      <p:sp>
        <p:nvSpPr>
          <p:cNvPr id="26"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8" name="椭圆 27"/>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887345136"/>
      </p:ext>
    </p:extLst>
  </p:cSld>
  <p:clrMapOvr>
    <a:masterClrMapping/>
  </p:clrMapOvr>
  <mc:AlternateContent xmlns:mc="http://schemas.openxmlformats.org/markup-compatibility/2006" xmlns:p14="http://schemas.microsoft.com/office/powerpoint/2010/main">
    <mc:Choice Requires="p14">
      <p:transition spd="slow" p14:dur="1250" advTm="8907">
        <p14:flip dir="r"/>
      </p:transition>
    </mc:Choice>
    <mc:Fallback xmlns="">
      <p:transition spd="slow" advTm="89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26"/>
                                        </p:tgtEl>
                                        <p:attrNameLst>
                                          <p:attrName>ppt_x</p:attrName>
                                          <p:attrName>ppt_y</p:attrName>
                                        </p:attrNameLst>
                                      </p:cBhvr>
                                      <p:rCtr x="6068"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fltVal val="0"/>
                                          </p:val>
                                        </p:tav>
                                        <p:tav tm="100000">
                                          <p:val>
                                            <p:strVal val="#ppt_w"/>
                                          </p:val>
                                        </p:tav>
                                      </p:tavLst>
                                    </p:anim>
                                    <p:anim calcmode="lin" valueType="num">
                                      <p:cBhvr>
                                        <p:cTn id="16" dur="250" fill="hold"/>
                                        <p:tgtEl>
                                          <p:spTgt spid="5"/>
                                        </p:tgtEl>
                                        <p:attrNameLst>
                                          <p:attrName>ppt_h</p:attrName>
                                        </p:attrNameLst>
                                      </p:cBhvr>
                                      <p:tavLst>
                                        <p:tav tm="0">
                                          <p:val>
                                            <p:fltVal val="0"/>
                                          </p:val>
                                        </p:tav>
                                        <p:tav tm="100000">
                                          <p:val>
                                            <p:strVal val="#ppt_h"/>
                                          </p:val>
                                        </p:tav>
                                      </p:tavLst>
                                    </p:anim>
                                    <p:animEffect transition="in" filter="fade">
                                      <p:cBhvr>
                                        <p:cTn id="17" dur="250"/>
                                        <p:tgtEl>
                                          <p:spTgt spid="5"/>
                                        </p:tgtEl>
                                      </p:cBhvr>
                                    </p:animEffect>
                                  </p:childTnLst>
                                </p:cTn>
                              </p:par>
                              <p:par>
                                <p:cTn id="18" presetID="6" presetClass="emph" presetSubtype="0" decel="100000" fill="hold" grpId="1" nodeType="withEffect">
                                  <p:stCondLst>
                                    <p:cond delay="200"/>
                                  </p:stCondLst>
                                  <p:childTnLst>
                                    <p:animScale>
                                      <p:cBhvr>
                                        <p:cTn id="19" dur="250" fill="hold"/>
                                        <p:tgtEl>
                                          <p:spTgt spid="5"/>
                                        </p:tgtEl>
                                      </p:cBhvr>
                                      <p:by x="110000" y="110000"/>
                                    </p:animScale>
                                  </p:childTnLst>
                                </p:cTn>
                              </p:par>
                              <p:par>
                                <p:cTn id="20" presetID="6" presetClass="emph" presetSubtype="0" decel="100000" fill="hold" grpId="2" nodeType="withEffect">
                                  <p:stCondLst>
                                    <p:cond delay="400"/>
                                  </p:stCondLst>
                                  <p:childTnLst>
                                    <p:animScale>
                                      <p:cBhvr>
                                        <p:cTn id="21" dur="250" fill="hold"/>
                                        <p:tgtEl>
                                          <p:spTgt spid="5"/>
                                        </p:tgtEl>
                                      </p:cBhvr>
                                      <p:by x="91000" y="91000"/>
                                    </p:animScale>
                                  </p:childTnLst>
                                </p:cTn>
                              </p:par>
                            </p:childTnLst>
                          </p:cTn>
                        </p:par>
                        <p:par>
                          <p:cTn id="22" fill="hold">
                            <p:stCondLst>
                              <p:cond delay="165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250" fill="hold"/>
                                        <p:tgtEl>
                                          <p:spTgt spid="15"/>
                                        </p:tgtEl>
                                        <p:attrNameLst>
                                          <p:attrName>ppt_w</p:attrName>
                                        </p:attrNameLst>
                                      </p:cBhvr>
                                      <p:tavLst>
                                        <p:tav tm="0">
                                          <p:val>
                                            <p:fltVal val="0"/>
                                          </p:val>
                                        </p:tav>
                                        <p:tav tm="100000">
                                          <p:val>
                                            <p:strVal val="#ppt_w"/>
                                          </p:val>
                                        </p:tav>
                                      </p:tavLst>
                                    </p:anim>
                                    <p:anim calcmode="lin" valueType="num">
                                      <p:cBhvr>
                                        <p:cTn id="26" dur="250" fill="hold"/>
                                        <p:tgtEl>
                                          <p:spTgt spid="15"/>
                                        </p:tgtEl>
                                        <p:attrNameLst>
                                          <p:attrName>ppt_h</p:attrName>
                                        </p:attrNameLst>
                                      </p:cBhvr>
                                      <p:tavLst>
                                        <p:tav tm="0">
                                          <p:val>
                                            <p:fltVal val="0"/>
                                          </p:val>
                                        </p:tav>
                                        <p:tav tm="100000">
                                          <p:val>
                                            <p:strVal val="#ppt_h"/>
                                          </p:val>
                                        </p:tav>
                                      </p:tavLst>
                                    </p:anim>
                                    <p:animEffect transition="in" filter="fade">
                                      <p:cBhvr>
                                        <p:cTn id="27" dur="250"/>
                                        <p:tgtEl>
                                          <p:spTgt spid="1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250" fill="hold"/>
                                        <p:tgtEl>
                                          <p:spTgt spid="14"/>
                                        </p:tgtEl>
                                        <p:attrNameLst>
                                          <p:attrName>ppt_w</p:attrName>
                                        </p:attrNameLst>
                                      </p:cBhvr>
                                      <p:tavLst>
                                        <p:tav tm="0">
                                          <p:val>
                                            <p:fltVal val="0"/>
                                          </p:val>
                                        </p:tav>
                                        <p:tav tm="100000">
                                          <p:val>
                                            <p:strVal val="#ppt_w"/>
                                          </p:val>
                                        </p:tav>
                                      </p:tavLst>
                                    </p:anim>
                                    <p:anim calcmode="lin" valueType="num">
                                      <p:cBhvr>
                                        <p:cTn id="31" dur="250" fill="hold"/>
                                        <p:tgtEl>
                                          <p:spTgt spid="14"/>
                                        </p:tgtEl>
                                        <p:attrNameLst>
                                          <p:attrName>ppt_h</p:attrName>
                                        </p:attrNameLst>
                                      </p:cBhvr>
                                      <p:tavLst>
                                        <p:tav tm="0">
                                          <p:val>
                                            <p:fltVal val="0"/>
                                          </p:val>
                                        </p:tav>
                                        <p:tav tm="100000">
                                          <p:val>
                                            <p:strVal val="#ppt_h"/>
                                          </p:val>
                                        </p:tav>
                                      </p:tavLst>
                                    </p:anim>
                                    <p:animEffect transition="in" filter="fade">
                                      <p:cBhvr>
                                        <p:cTn id="32" dur="250"/>
                                        <p:tgtEl>
                                          <p:spTgt spid="1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250" fill="hold"/>
                                        <p:tgtEl>
                                          <p:spTgt spid="16"/>
                                        </p:tgtEl>
                                        <p:attrNameLst>
                                          <p:attrName>ppt_w</p:attrName>
                                        </p:attrNameLst>
                                      </p:cBhvr>
                                      <p:tavLst>
                                        <p:tav tm="0">
                                          <p:val>
                                            <p:fltVal val="0"/>
                                          </p:val>
                                        </p:tav>
                                        <p:tav tm="100000">
                                          <p:val>
                                            <p:strVal val="#ppt_w"/>
                                          </p:val>
                                        </p:tav>
                                      </p:tavLst>
                                    </p:anim>
                                    <p:anim calcmode="lin" valueType="num">
                                      <p:cBhvr>
                                        <p:cTn id="36" dur="250" fill="hold"/>
                                        <p:tgtEl>
                                          <p:spTgt spid="16"/>
                                        </p:tgtEl>
                                        <p:attrNameLst>
                                          <p:attrName>ppt_h</p:attrName>
                                        </p:attrNameLst>
                                      </p:cBhvr>
                                      <p:tavLst>
                                        <p:tav tm="0">
                                          <p:val>
                                            <p:fltVal val="0"/>
                                          </p:val>
                                        </p:tav>
                                        <p:tav tm="100000">
                                          <p:val>
                                            <p:strVal val="#ppt_h"/>
                                          </p:val>
                                        </p:tav>
                                      </p:tavLst>
                                    </p:anim>
                                    <p:animEffect transition="in" filter="fade">
                                      <p:cBhvr>
                                        <p:cTn id="37" dur="250"/>
                                        <p:tgtEl>
                                          <p:spTgt spid="16"/>
                                        </p:tgtEl>
                                      </p:cBhvr>
                                    </p:animEffect>
                                  </p:childTnLst>
                                </p:cTn>
                              </p:par>
                            </p:childTnLst>
                          </p:cTn>
                        </p:par>
                        <p:par>
                          <p:cTn id="38" fill="hold">
                            <p:stCondLst>
                              <p:cond delay="1900"/>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250" fill="hold"/>
                                        <p:tgtEl>
                                          <p:spTgt spid="35"/>
                                        </p:tgtEl>
                                        <p:attrNameLst>
                                          <p:attrName>ppt_w</p:attrName>
                                        </p:attrNameLst>
                                      </p:cBhvr>
                                      <p:tavLst>
                                        <p:tav tm="0">
                                          <p:val>
                                            <p:fltVal val="0"/>
                                          </p:val>
                                        </p:tav>
                                        <p:tav tm="100000">
                                          <p:val>
                                            <p:strVal val="#ppt_w"/>
                                          </p:val>
                                        </p:tav>
                                      </p:tavLst>
                                    </p:anim>
                                    <p:anim calcmode="lin" valueType="num">
                                      <p:cBhvr>
                                        <p:cTn id="42" dur="250" fill="hold"/>
                                        <p:tgtEl>
                                          <p:spTgt spid="35"/>
                                        </p:tgtEl>
                                        <p:attrNameLst>
                                          <p:attrName>ppt_h</p:attrName>
                                        </p:attrNameLst>
                                      </p:cBhvr>
                                      <p:tavLst>
                                        <p:tav tm="0">
                                          <p:val>
                                            <p:fltVal val="0"/>
                                          </p:val>
                                        </p:tav>
                                        <p:tav tm="100000">
                                          <p:val>
                                            <p:strVal val="#ppt_h"/>
                                          </p:val>
                                        </p:tav>
                                      </p:tavLst>
                                    </p:anim>
                                    <p:animEffect transition="in" filter="fade">
                                      <p:cBhvr>
                                        <p:cTn id="43" dur="250"/>
                                        <p:tgtEl>
                                          <p:spTgt spid="35"/>
                                        </p:tgtEl>
                                      </p:cBhvr>
                                    </p:animEffect>
                                  </p:childTnLst>
                                </p:cTn>
                              </p:par>
                            </p:childTnLst>
                          </p:cTn>
                        </p:par>
                        <p:par>
                          <p:cTn id="44" fill="hold">
                            <p:stCondLst>
                              <p:cond delay="2150"/>
                            </p:stCondLst>
                            <p:childTnLst>
                              <p:par>
                                <p:cTn id="45" presetID="53" presetClass="entr" presetSubtype="16"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250" fill="hold"/>
                                        <p:tgtEl>
                                          <p:spTgt spid="37"/>
                                        </p:tgtEl>
                                        <p:attrNameLst>
                                          <p:attrName>ppt_w</p:attrName>
                                        </p:attrNameLst>
                                      </p:cBhvr>
                                      <p:tavLst>
                                        <p:tav tm="0">
                                          <p:val>
                                            <p:fltVal val="0"/>
                                          </p:val>
                                        </p:tav>
                                        <p:tav tm="100000">
                                          <p:val>
                                            <p:strVal val="#ppt_w"/>
                                          </p:val>
                                        </p:tav>
                                      </p:tavLst>
                                    </p:anim>
                                    <p:anim calcmode="lin" valueType="num">
                                      <p:cBhvr>
                                        <p:cTn id="48" dur="250" fill="hold"/>
                                        <p:tgtEl>
                                          <p:spTgt spid="37"/>
                                        </p:tgtEl>
                                        <p:attrNameLst>
                                          <p:attrName>ppt_h</p:attrName>
                                        </p:attrNameLst>
                                      </p:cBhvr>
                                      <p:tavLst>
                                        <p:tav tm="0">
                                          <p:val>
                                            <p:fltVal val="0"/>
                                          </p:val>
                                        </p:tav>
                                        <p:tav tm="100000">
                                          <p:val>
                                            <p:strVal val="#ppt_h"/>
                                          </p:val>
                                        </p:tav>
                                      </p:tavLst>
                                    </p:anim>
                                    <p:animEffect transition="in" filter="fade">
                                      <p:cBhvr>
                                        <p:cTn id="49" dur="250"/>
                                        <p:tgtEl>
                                          <p:spTgt spid="3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250" fill="hold"/>
                                        <p:tgtEl>
                                          <p:spTgt spid="36"/>
                                        </p:tgtEl>
                                        <p:attrNameLst>
                                          <p:attrName>ppt_w</p:attrName>
                                        </p:attrNameLst>
                                      </p:cBhvr>
                                      <p:tavLst>
                                        <p:tav tm="0">
                                          <p:val>
                                            <p:fltVal val="0"/>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animEffect transition="in" filter="fade">
                                      <p:cBhvr>
                                        <p:cTn id="54" dur="250"/>
                                        <p:tgtEl>
                                          <p:spTgt spid="3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cTn>
                              </p:par>
                            </p:childTnLst>
                          </p:cTn>
                        </p:par>
                        <p:par>
                          <p:cTn id="60" fill="hold">
                            <p:stCondLst>
                              <p:cond delay="2400"/>
                            </p:stCondLst>
                            <p:childTnLst>
                              <p:par>
                                <p:cTn id="61" presetID="21" presetClass="entr" presetSubtype="1"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heel(1)">
                                      <p:cBhvr>
                                        <p:cTn id="63" dur="750"/>
                                        <p:tgtEl>
                                          <p:spTgt spid="2"/>
                                        </p:tgtEl>
                                      </p:cBhvr>
                                    </p:animEffect>
                                  </p:childTnLst>
                                </p:cTn>
                              </p:par>
                            </p:childTnLst>
                          </p:cTn>
                        </p:par>
                        <p:par>
                          <p:cTn id="64" fill="hold">
                            <p:stCondLst>
                              <p:cond delay="3150"/>
                            </p:stCondLst>
                            <p:childTnLst>
                              <p:par>
                                <p:cTn id="65" presetID="49" presetClass="entr" presetSubtype="0" decel="100000"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 calcmode="lin" valueType="num">
                                      <p:cBhvr>
                                        <p:cTn id="69" dur="500" fill="hold"/>
                                        <p:tgtEl>
                                          <p:spTgt spid="42"/>
                                        </p:tgtEl>
                                        <p:attrNameLst>
                                          <p:attrName>style.rotation</p:attrName>
                                        </p:attrNameLst>
                                      </p:cBhvr>
                                      <p:tavLst>
                                        <p:tav tm="0">
                                          <p:val>
                                            <p:fltVal val="360"/>
                                          </p:val>
                                        </p:tav>
                                        <p:tav tm="100000">
                                          <p:val>
                                            <p:fltVal val="0"/>
                                          </p:val>
                                        </p:tav>
                                      </p:tavLst>
                                    </p:anim>
                                    <p:animEffect transition="in" filter="fade">
                                      <p:cBhvr>
                                        <p:cTn id="70" dur="500"/>
                                        <p:tgtEl>
                                          <p:spTgt spid="42"/>
                                        </p:tgtEl>
                                      </p:cBhvr>
                                    </p:animEffect>
                                  </p:childTnLst>
                                </p:cTn>
                              </p:par>
                            </p:childTnLst>
                          </p:cTn>
                        </p:par>
                        <p:par>
                          <p:cTn id="71" fill="hold">
                            <p:stCondLst>
                              <p:cond delay="3650"/>
                            </p:stCondLst>
                            <p:childTnLst>
                              <p:par>
                                <p:cTn id="72" presetID="53" presetClass="entr" presetSubtype="16"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4150"/>
                            </p:stCondLst>
                            <p:childTnLst>
                              <p:par>
                                <p:cTn id="78" presetID="53" presetClass="entr" presetSubtype="16" fill="hold" grpId="0" nodeType="afterEffect">
                                  <p:stCondLst>
                                    <p:cond delay="0"/>
                                  </p:stCondLst>
                                  <p:iterate type="lt">
                                    <p:tmPct val="10000"/>
                                  </p:iterate>
                                  <p:childTnLst>
                                    <p:set>
                                      <p:cBhvr>
                                        <p:cTn id="79" dur="1" fill="hold">
                                          <p:stCondLst>
                                            <p:cond delay="0"/>
                                          </p:stCondLst>
                                        </p:cTn>
                                        <p:tgtEl>
                                          <p:spTgt spid="39"/>
                                        </p:tgtEl>
                                        <p:attrNameLst>
                                          <p:attrName>style.visibility</p:attrName>
                                        </p:attrNameLst>
                                      </p:cBhvr>
                                      <p:to>
                                        <p:strVal val="visible"/>
                                      </p:to>
                                    </p:set>
                                    <p:anim calcmode="lin" valueType="num">
                                      <p:cBhvr>
                                        <p:cTn id="80" dur="100" fill="hold"/>
                                        <p:tgtEl>
                                          <p:spTgt spid="39"/>
                                        </p:tgtEl>
                                        <p:attrNameLst>
                                          <p:attrName>ppt_w</p:attrName>
                                        </p:attrNameLst>
                                      </p:cBhvr>
                                      <p:tavLst>
                                        <p:tav tm="0">
                                          <p:val>
                                            <p:fltVal val="0"/>
                                          </p:val>
                                        </p:tav>
                                        <p:tav tm="100000">
                                          <p:val>
                                            <p:strVal val="#ppt_w"/>
                                          </p:val>
                                        </p:tav>
                                      </p:tavLst>
                                    </p:anim>
                                    <p:anim calcmode="lin" valueType="num">
                                      <p:cBhvr>
                                        <p:cTn id="81" dur="100" fill="hold"/>
                                        <p:tgtEl>
                                          <p:spTgt spid="39"/>
                                        </p:tgtEl>
                                        <p:attrNameLst>
                                          <p:attrName>ppt_h</p:attrName>
                                        </p:attrNameLst>
                                      </p:cBhvr>
                                      <p:tavLst>
                                        <p:tav tm="0">
                                          <p:val>
                                            <p:fltVal val="0"/>
                                          </p:val>
                                        </p:tav>
                                        <p:tav tm="100000">
                                          <p:val>
                                            <p:strVal val="#ppt_h"/>
                                          </p:val>
                                        </p:tav>
                                      </p:tavLst>
                                    </p:anim>
                                    <p:animEffect transition="in" filter="fade">
                                      <p:cBhvr>
                                        <p:cTn id="82" dur="100"/>
                                        <p:tgtEl>
                                          <p:spTgt spid="39"/>
                                        </p:tgtEl>
                                      </p:cBhvr>
                                    </p:animEffect>
                                  </p:childTnLst>
                                </p:cTn>
                              </p:par>
                            </p:childTnLst>
                          </p:cTn>
                        </p:par>
                        <p:par>
                          <p:cTn id="83" fill="hold">
                            <p:stCondLst>
                              <p:cond delay="4750"/>
                            </p:stCondLst>
                            <p:childTnLst>
                              <p:par>
                                <p:cTn id="84" presetID="49" presetClass="entr" presetSubtype="0" decel="10000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 calcmode="lin" valueType="num">
                                      <p:cBhvr>
                                        <p:cTn id="86" dur="500" fill="hold"/>
                                        <p:tgtEl>
                                          <p:spTgt spid="45"/>
                                        </p:tgtEl>
                                        <p:attrNameLst>
                                          <p:attrName>ppt_w</p:attrName>
                                        </p:attrNameLst>
                                      </p:cBhvr>
                                      <p:tavLst>
                                        <p:tav tm="0">
                                          <p:val>
                                            <p:fltVal val="0"/>
                                          </p:val>
                                        </p:tav>
                                        <p:tav tm="100000">
                                          <p:val>
                                            <p:strVal val="#ppt_w"/>
                                          </p:val>
                                        </p:tav>
                                      </p:tavLst>
                                    </p:anim>
                                    <p:anim calcmode="lin" valueType="num">
                                      <p:cBhvr>
                                        <p:cTn id="87" dur="500" fill="hold"/>
                                        <p:tgtEl>
                                          <p:spTgt spid="45"/>
                                        </p:tgtEl>
                                        <p:attrNameLst>
                                          <p:attrName>ppt_h</p:attrName>
                                        </p:attrNameLst>
                                      </p:cBhvr>
                                      <p:tavLst>
                                        <p:tav tm="0">
                                          <p:val>
                                            <p:fltVal val="0"/>
                                          </p:val>
                                        </p:tav>
                                        <p:tav tm="100000">
                                          <p:val>
                                            <p:strVal val="#ppt_h"/>
                                          </p:val>
                                        </p:tav>
                                      </p:tavLst>
                                    </p:anim>
                                    <p:anim calcmode="lin" valueType="num">
                                      <p:cBhvr>
                                        <p:cTn id="88" dur="500" fill="hold"/>
                                        <p:tgtEl>
                                          <p:spTgt spid="45"/>
                                        </p:tgtEl>
                                        <p:attrNameLst>
                                          <p:attrName>style.rotation</p:attrName>
                                        </p:attrNameLst>
                                      </p:cBhvr>
                                      <p:tavLst>
                                        <p:tav tm="0">
                                          <p:val>
                                            <p:fltVal val="360"/>
                                          </p:val>
                                        </p:tav>
                                        <p:tav tm="100000">
                                          <p:val>
                                            <p:fltVal val="0"/>
                                          </p:val>
                                        </p:tav>
                                      </p:tavLst>
                                    </p:anim>
                                    <p:animEffect transition="in" filter="fade">
                                      <p:cBhvr>
                                        <p:cTn id="89" dur="500"/>
                                        <p:tgtEl>
                                          <p:spTgt spid="45"/>
                                        </p:tgtEl>
                                      </p:cBhvr>
                                    </p:animEffect>
                                  </p:childTnLst>
                                </p:cTn>
                              </p:par>
                            </p:childTnLst>
                          </p:cTn>
                        </p:par>
                        <p:par>
                          <p:cTn id="90" fill="hold">
                            <p:stCondLst>
                              <p:cond delay="5250"/>
                            </p:stCondLst>
                            <p:childTnLst>
                              <p:par>
                                <p:cTn id="91" presetID="53" presetClass="entr" presetSubtype="16"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 calcmode="lin" valueType="num">
                                      <p:cBhvr>
                                        <p:cTn id="93" dur="500" fill="hold"/>
                                        <p:tgtEl>
                                          <p:spTgt spid="44"/>
                                        </p:tgtEl>
                                        <p:attrNameLst>
                                          <p:attrName>ppt_w</p:attrName>
                                        </p:attrNameLst>
                                      </p:cBhvr>
                                      <p:tavLst>
                                        <p:tav tm="0">
                                          <p:val>
                                            <p:fltVal val="0"/>
                                          </p:val>
                                        </p:tav>
                                        <p:tav tm="100000">
                                          <p:val>
                                            <p:strVal val="#ppt_w"/>
                                          </p:val>
                                        </p:tav>
                                      </p:tavLst>
                                    </p:anim>
                                    <p:anim calcmode="lin" valueType="num">
                                      <p:cBhvr>
                                        <p:cTn id="94" dur="500" fill="hold"/>
                                        <p:tgtEl>
                                          <p:spTgt spid="44"/>
                                        </p:tgtEl>
                                        <p:attrNameLst>
                                          <p:attrName>ppt_h</p:attrName>
                                        </p:attrNameLst>
                                      </p:cBhvr>
                                      <p:tavLst>
                                        <p:tav tm="0">
                                          <p:val>
                                            <p:fltVal val="0"/>
                                          </p:val>
                                        </p:tav>
                                        <p:tav tm="100000">
                                          <p:val>
                                            <p:strVal val="#ppt_h"/>
                                          </p:val>
                                        </p:tav>
                                      </p:tavLst>
                                    </p:anim>
                                    <p:animEffect transition="in" filter="fade">
                                      <p:cBhvr>
                                        <p:cTn id="95" dur="500"/>
                                        <p:tgtEl>
                                          <p:spTgt spid="44"/>
                                        </p:tgtEl>
                                      </p:cBhvr>
                                    </p:animEffect>
                                  </p:childTnLst>
                                </p:cTn>
                              </p:par>
                            </p:childTnLst>
                          </p:cTn>
                        </p:par>
                        <p:par>
                          <p:cTn id="96" fill="hold">
                            <p:stCondLst>
                              <p:cond delay="575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43"/>
                                        </p:tgtEl>
                                        <p:attrNameLst>
                                          <p:attrName>style.visibility</p:attrName>
                                        </p:attrNameLst>
                                      </p:cBhvr>
                                      <p:to>
                                        <p:strVal val="visible"/>
                                      </p:to>
                                    </p:set>
                                    <p:anim calcmode="lin" valueType="num">
                                      <p:cBhvr>
                                        <p:cTn id="99" dur="100" fill="hold"/>
                                        <p:tgtEl>
                                          <p:spTgt spid="43"/>
                                        </p:tgtEl>
                                        <p:attrNameLst>
                                          <p:attrName>ppt_w</p:attrName>
                                        </p:attrNameLst>
                                      </p:cBhvr>
                                      <p:tavLst>
                                        <p:tav tm="0">
                                          <p:val>
                                            <p:fltVal val="0"/>
                                          </p:val>
                                        </p:tav>
                                        <p:tav tm="100000">
                                          <p:val>
                                            <p:strVal val="#ppt_w"/>
                                          </p:val>
                                        </p:tav>
                                      </p:tavLst>
                                    </p:anim>
                                    <p:anim calcmode="lin" valueType="num">
                                      <p:cBhvr>
                                        <p:cTn id="100" dur="100" fill="hold"/>
                                        <p:tgtEl>
                                          <p:spTgt spid="43"/>
                                        </p:tgtEl>
                                        <p:attrNameLst>
                                          <p:attrName>ppt_h</p:attrName>
                                        </p:attrNameLst>
                                      </p:cBhvr>
                                      <p:tavLst>
                                        <p:tav tm="0">
                                          <p:val>
                                            <p:fltVal val="0"/>
                                          </p:val>
                                        </p:tav>
                                        <p:tav tm="100000">
                                          <p:val>
                                            <p:strVal val="#ppt_h"/>
                                          </p:val>
                                        </p:tav>
                                      </p:tavLst>
                                    </p:anim>
                                    <p:animEffect transition="in" filter="fade">
                                      <p:cBhvr>
                                        <p:cTn id="101" dur="100"/>
                                        <p:tgtEl>
                                          <p:spTgt spid="43"/>
                                        </p:tgtEl>
                                      </p:cBhvr>
                                    </p:animEffect>
                                  </p:childTnLst>
                                </p:cTn>
                              </p:par>
                            </p:childTnLst>
                          </p:cTn>
                        </p:par>
                        <p:par>
                          <p:cTn id="102" fill="hold">
                            <p:stCondLst>
                              <p:cond delay="6350"/>
                            </p:stCondLst>
                            <p:childTnLst>
                              <p:par>
                                <p:cTn id="103" presetID="49" presetClass="entr" presetSubtype="0" decel="100000" fill="hold" nodeType="afterEffect">
                                  <p:stCondLst>
                                    <p:cond delay="0"/>
                                  </p:stCondLst>
                                  <p:childTnLst>
                                    <p:set>
                                      <p:cBhvr>
                                        <p:cTn id="104" dur="1" fill="hold">
                                          <p:stCondLst>
                                            <p:cond delay="0"/>
                                          </p:stCondLst>
                                        </p:cTn>
                                        <p:tgtEl>
                                          <p:spTgt spid="48"/>
                                        </p:tgtEl>
                                        <p:attrNameLst>
                                          <p:attrName>style.visibility</p:attrName>
                                        </p:attrNameLst>
                                      </p:cBhvr>
                                      <p:to>
                                        <p:strVal val="visible"/>
                                      </p:to>
                                    </p:set>
                                    <p:anim calcmode="lin" valueType="num">
                                      <p:cBhvr>
                                        <p:cTn id="105" dur="500" fill="hold"/>
                                        <p:tgtEl>
                                          <p:spTgt spid="48"/>
                                        </p:tgtEl>
                                        <p:attrNameLst>
                                          <p:attrName>ppt_w</p:attrName>
                                        </p:attrNameLst>
                                      </p:cBhvr>
                                      <p:tavLst>
                                        <p:tav tm="0">
                                          <p:val>
                                            <p:fltVal val="0"/>
                                          </p:val>
                                        </p:tav>
                                        <p:tav tm="100000">
                                          <p:val>
                                            <p:strVal val="#ppt_w"/>
                                          </p:val>
                                        </p:tav>
                                      </p:tavLst>
                                    </p:anim>
                                    <p:anim calcmode="lin" valueType="num">
                                      <p:cBhvr>
                                        <p:cTn id="106" dur="500" fill="hold"/>
                                        <p:tgtEl>
                                          <p:spTgt spid="48"/>
                                        </p:tgtEl>
                                        <p:attrNameLst>
                                          <p:attrName>ppt_h</p:attrName>
                                        </p:attrNameLst>
                                      </p:cBhvr>
                                      <p:tavLst>
                                        <p:tav tm="0">
                                          <p:val>
                                            <p:fltVal val="0"/>
                                          </p:val>
                                        </p:tav>
                                        <p:tav tm="100000">
                                          <p:val>
                                            <p:strVal val="#ppt_h"/>
                                          </p:val>
                                        </p:tav>
                                      </p:tavLst>
                                    </p:anim>
                                    <p:anim calcmode="lin" valueType="num">
                                      <p:cBhvr>
                                        <p:cTn id="107" dur="500" fill="hold"/>
                                        <p:tgtEl>
                                          <p:spTgt spid="48"/>
                                        </p:tgtEl>
                                        <p:attrNameLst>
                                          <p:attrName>style.rotation</p:attrName>
                                        </p:attrNameLst>
                                      </p:cBhvr>
                                      <p:tavLst>
                                        <p:tav tm="0">
                                          <p:val>
                                            <p:fltVal val="360"/>
                                          </p:val>
                                        </p:tav>
                                        <p:tav tm="100000">
                                          <p:val>
                                            <p:fltVal val="0"/>
                                          </p:val>
                                        </p:tav>
                                      </p:tavLst>
                                    </p:anim>
                                    <p:animEffect transition="in" filter="fade">
                                      <p:cBhvr>
                                        <p:cTn id="108" dur="500"/>
                                        <p:tgtEl>
                                          <p:spTgt spid="48"/>
                                        </p:tgtEl>
                                      </p:cBhvr>
                                    </p:animEffect>
                                  </p:childTnLst>
                                </p:cTn>
                              </p:par>
                            </p:childTnLst>
                          </p:cTn>
                        </p:par>
                        <p:par>
                          <p:cTn id="109" fill="hold">
                            <p:stCondLst>
                              <p:cond delay="6850"/>
                            </p:stCondLst>
                            <p:childTnLst>
                              <p:par>
                                <p:cTn id="110" presetID="53" presetClass="entr" presetSubtype="16"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 calcmode="lin" valueType="num">
                                      <p:cBhvr>
                                        <p:cTn id="112" dur="500" fill="hold"/>
                                        <p:tgtEl>
                                          <p:spTgt spid="47"/>
                                        </p:tgtEl>
                                        <p:attrNameLst>
                                          <p:attrName>ppt_w</p:attrName>
                                        </p:attrNameLst>
                                      </p:cBhvr>
                                      <p:tavLst>
                                        <p:tav tm="0">
                                          <p:val>
                                            <p:fltVal val="0"/>
                                          </p:val>
                                        </p:tav>
                                        <p:tav tm="100000">
                                          <p:val>
                                            <p:strVal val="#ppt_w"/>
                                          </p:val>
                                        </p:tav>
                                      </p:tavLst>
                                    </p:anim>
                                    <p:anim calcmode="lin" valueType="num">
                                      <p:cBhvr>
                                        <p:cTn id="113" dur="500" fill="hold"/>
                                        <p:tgtEl>
                                          <p:spTgt spid="47"/>
                                        </p:tgtEl>
                                        <p:attrNameLst>
                                          <p:attrName>ppt_h</p:attrName>
                                        </p:attrNameLst>
                                      </p:cBhvr>
                                      <p:tavLst>
                                        <p:tav tm="0">
                                          <p:val>
                                            <p:fltVal val="0"/>
                                          </p:val>
                                        </p:tav>
                                        <p:tav tm="100000">
                                          <p:val>
                                            <p:strVal val="#ppt_h"/>
                                          </p:val>
                                        </p:tav>
                                      </p:tavLst>
                                    </p:anim>
                                    <p:animEffect transition="in" filter="fade">
                                      <p:cBhvr>
                                        <p:cTn id="114" dur="500"/>
                                        <p:tgtEl>
                                          <p:spTgt spid="47"/>
                                        </p:tgtEl>
                                      </p:cBhvr>
                                    </p:animEffect>
                                  </p:childTnLst>
                                </p:cTn>
                              </p:par>
                            </p:childTnLst>
                          </p:cTn>
                        </p:par>
                        <p:par>
                          <p:cTn id="115" fill="hold">
                            <p:stCondLst>
                              <p:cond delay="7350"/>
                            </p:stCondLst>
                            <p:childTnLst>
                              <p:par>
                                <p:cTn id="116" presetID="53" presetClass="entr" presetSubtype="16" fill="hold" grpId="0" nodeType="afterEffect">
                                  <p:stCondLst>
                                    <p:cond delay="0"/>
                                  </p:stCondLst>
                                  <p:iterate type="lt">
                                    <p:tmPct val="10000"/>
                                  </p:iterate>
                                  <p:childTnLst>
                                    <p:set>
                                      <p:cBhvr>
                                        <p:cTn id="117" dur="1" fill="hold">
                                          <p:stCondLst>
                                            <p:cond delay="0"/>
                                          </p:stCondLst>
                                        </p:cTn>
                                        <p:tgtEl>
                                          <p:spTgt spid="46"/>
                                        </p:tgtEl>
                                        <p:attrNameLst>
                                          <p:attrName>style.visibility</p:attrName>
                                        </p:attrNameLst>
                                      </p:cBhvr>
                                      <p:to>
                                        <p:strVal val="visible"/>
                                      </p:to>
                                    </p:set>
                                    <p:anim calcmode="lin" valueType="num">
                                      <p:cBhvr>
                                        <p:cTn id="118" dur="100" fill="hold"/>
                                        <p:tgtEl>
                                          <p:spTgt spid="46"/>
                                        </p:tgtEl>
                                        <p:attrNameLst>
                                          <p:attrName>ppt_w</p:attrName>
                                        </p:attrNameLst>
                                      </p:cBhvr>
                                      <p:tavLst>
                                        <p:tav tm="0">
                                          <p:val>
                                            <p:fltVal val="0"/>
                                          </p:val>
                                        </p:tav>
                                        <p:tav tm="100000">
                                          <p:val>
                                            <p:strVal val="#ppt_w"/>
                                          </p:val>
                                        </p:tav>
                                      </p:tavLst>
                                    </p:anim>
                                    <p:anim calcmode="lin" valueType="num">
                                      <p:cBhvr>
                                        <p:cTn id="119" dur="100" fill="hold"/>
                                        <p:tgtEl>
                                          <p:spTgt spid="46"/>
                                        </p:tgtEl>
                                        <p:attrNameLst>
                                          <p:attrName>ppt_h</p:attrName>
                                        </p:attrNameLst>
                                      </p:cBhvr>
                                      <p:tavLst>
                                        <p:tav tm="0">
                                          <p:val>
                                            <p:fltVal val="0"/>
                                          </p:val>
                                        </p:tav>
                                        <p:tav tm="100000">
                                          <p:val>
                                            <p:strVal val="#ppt_h"/>
                                          </p:val>
                                        </p:tav>
                                      </p:tavLst>
                                    </p:anim>
                                    <p:animEffect transition="in" filter="fade">
                                      <p:cBhvr>
                                        <p:cTn id="120" dur="1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14" grpId="0" animBg="1"/>
      <p:bldP spid="15" grpId="0" animBg="1"/>
      <p:bldP spid="16" grpId="0" animBg="1"/>
      <p:bldP spid="35" grpId="0"/>
      <p:bldP spid="36" grpId="0"/>
      <p:bldP spid="37" grpId="0"/>
      <p:bldP spid="38" grpId="0"/>
      <p:bldP spid="39" grpId="0"/>
      <p:bldP spid="40" grpId="0"/>
      <p:bldP spid="43" grpId="0"/>
      <p:bldP spid="44" grpId="0"/>
      <p:bldP spid="46" grpId="0"/>
      <p:bldP spid="47" grpId="0"/>
      <p:bldP spid="26" grpId="0"/>
      <p:bldP spid="26"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直接连接符 15"/>
          <p:cNvCxnSpPr/>
          <p:nvPr/>
        </p:nvCxnSpPr>
        <p:spPr>
          <a:xfrm>
            <a:off x="7916787" y="3693617"/>
            <a:ext cx="0" cy="2054631"/>
          </a:xfrm>
          <a:prstGeom prst="line">
            <a:avLst/>
          </a:prstGeom>
          <a:noFill/>
          <a:ln w="12700" cap="flat" cmpd="sng" algn="ctr">
            <a:solidFill>
              <a:srgbClr val="093B5C"/>
            </a:solidFill>
            <a:prstDash val="dash"/>
            <a:miter lim="800000"/>
          </a:ln>
          <a:effectLst/>
        </p:spPr>
      </p:cxnSp>
      <p:sp>
        <p:nvSpPr>
          <p:cNvPr id="23" name="圆角矩形 22"/>
          <p:cNvSpPr/>
          <p:nvPr/>
        </p:nvSpPr>
        <p:spPr>
          <a:xfrm>
            <a:off x="5442400" y="3891293"/>
            <a:ext cx="1307198" cy="374148"/>
          </a:xfrm>
          <a:prstGeom prst="roundRect">
            <a:avLst>
              <a:gd name="adj" fmla="val 50000"/>
            </a:avLst>
          </a:prstGeom>
          <a:solidFill>
            <a:srgbClr val="093B5C"/>
          </a:solidFill>
          <a:ln w="25400">
            <a:no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p>
        </p:txBody>
      </p:sp>
      <p:graphicFrame>
        <p:nvGraphicFramePr>
          <p:cNvPr id="35" name="图表 34"/>
          <p:cNvGraphicFramePr/>
          <p:nvPr>
            <p:extLst>
              <p:ext uri="{D42A27DB-BD31-4B8C-83A1-F6EECF244321}">
                <p14:modId xmlns:p14="http://schemas.microsoft.com/office/powerpoint/2010/main" val="2791041511"/>
              </p:ext>
            </p:extLst>
          </p:nvPr>
        </p:nvGraphicFramePr>
        <p:xfrm>
          <a:off x="4688230" y="1484721"/>
          <a:ext cx="2815538" cy="1877024"/>
        </p:xfrm>
        <a:graphic>
          <a:graphicData uri="http://schemas.openxmlformats.org/drawingml/2006/chart">
            <c:chart xmlns:c="http://schemas.openxmlformats.org/drawingml/2006/chart" xmlns:r="http://schemas.openxmlformats.org/officeDocument/2006/relationships" r:id="rId3"/>
          </a:graphicData>
        </a:graphic>
      </p:graphicFrame>
      <p:sp>
        <p:nvSpPr>
          <p:cNvPr id="36" name="椭圆 35"/>
          <p:cNvSpPr>
            <a:spLocks noChangeAspect="1"/>
          </p:cNvSpPr>
          <p:nvPr/>
        </p:nvSpPr>
        <p:spPr>
          <a:xfrm>
            <a:off x="5191696" y="1518932"/>
            <a:ext cx="1800000" cy="1799999"/>
          </a:xfrm>
          <a:prstGeom prst="ellipse">
            <a:avLst/>
          </a:prstGeom>
          <a:noFill/>
          <a:ln w="12700" cap="flat" cmpd="sng" algn="ctr">
            <a:solidFill>
              <a:srgbClr val="093B5C"/>
            </a:solidFill>
            <a:prstDash val="solid"/>
            <a:miter lim="800000"/>
          </a:ln>
          <a:effectLst>
            <a:outerShdw blurRad="203200" dist="101600" dir="2700000" algn="tl" rotWithShape="0">
              <a:prstClr val="black">
                <a:alpha val="60000"/>
              </a:prstClr>
            </a:outerShdw>
          </a:effectLst>
        </p:spPr>
        <p:txBody>
          <a:bodyPr rtlCol="0" anchor="ctr"/>
          <a:lstStyle/>
          <a:p>
            <a:pPr algn="ctr"/>
            <a:endParaRPr lang="zh-CN" altLang="en-US" sz="1200" kern="0">
              <a:solidFill>
                <a:sysClr val="window" lastClr="FFFFFF"/>
              </a:solidFill>
              <a:latin typeface="Arial Narrow" panose="020B0606020202030204" pitchFamily="34" charset="0"/>
              <a:ea typeface="宋体"/>
            </a:endParaRPr>
          </a:p>
        </p:txBody>
      </p:sp>
      <p:sp>
        <p:nvSpPr>
          <p:cNvPr id="37" name="文本框 16"/>
          <p:cNvSpPr txBox="1"/>
          <p:nvPr/>
        </p:nvSpPr>
        <p:spPr>
          <a:xfrm>
            <a:off x="5552482" y="2007736"/>
            <a:ext cx="906018" cy="830997"/>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72</a:t>
            </a:r>
            <a:endParaRPr kumimoji="0" lang="zh-CN" altLang="en-US"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6255982" y="2027719"/>
            <a:ext cx="389851"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nvSpPr>
        <p:spPr>
          <a:xfrm>
            <a:off x="5013136" y="4471182"/>
            <a:ext cx="2165726" cy="1169551"/>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3" name="圆角矩形 42"/>
          <p:cNvSpPr/>
          <p:nvPr/>
        </p:nvSpPr>
        <p:spPr>
          <a:xfrm>
            <a:off x="1800824" y="3891293"/>
            <a:ext cx="1307198" cy="374148"/>
          </a:xfrm>
          <a:prstGeom prst="roundRect">
            <a:avLst>
              <a:gd name="adj" fmla="val 50000"/>
            </a:avLst>
          </a:prstGeom>
          <a:solidFill>
            <a:srgbClr val="093B5C"/>
          </a:solidFill>
          <a:ln w="25400">
            <a:no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p>
        </p:txBody>
      </p:sp>
      <p:graphicFrame>
        <p:nvGraphicFramePr>
          <p:cNvPr id="46" name="图表 45"/>
          <p:cNvGraphicFramePr/>
          <p:nvPr>
            <p:extLst>
              <p:ext uri="{D42A27DB-BD31-4B8C-83A1-F6EECF244321}">
                <p14:modId xmlns:p14="http://schemas.microsoft.com/office/powerpoint/2010/main" val="415180120"/>
              </p:ext>
            </p:extLst>
          </p:nvPr>
        </p:nvGraphicFramePr>
        <p:xfrm>
          <a:off x="1046654" y="1484721"/>
          <a:ext cx="2815538" cy="1877024"/>
        </p:xfrm>
        <a:graphic>
          <a:graphicData uri="http://schemas.openxmlformats.org/drawingml/2006/chart">
            <c:chart xmlns:c="http://schemas.openxmlformats.org/drawingml/2006/chart" xmlns:r="http://schemas.openxmlformats.org/officeDocument/2006/relationships" r:id="rId4"/>
          </a:graphicData>
        </a:graphic>
      </p:graphicFrame>
      <p:sp>
        <p:nvSpPr>
          <p:cNvPr id="47" name="椭圆 46"/>
          <p:cNvSpPr>
            <a:spLocks noChangeAspect="1"/>
          </p:cNvSpPr>
          <p:nvPr/>
        </p:nvSpPr>
        <p:spPr>
          <a:xfrm>
            <a:off x="1545627" y="1514440"/>
            <a:ext cx="1800002" cy="1800000"/>
          </a:xfrm>
          <a:prstGeom prst="ellipse">
            <a:avLst/>
          </a:prstGeom>
          <a:noFill/>
          <a:ln w="12700" cap="flat" cmpd="sng" algn="ctr">
            <a:solidFill>
              <a:srgbClr val="093B5C"/>
            </a:solidFill>
            <a:prstDash val="solid"/>
            <a:miter lim="800000"/>
          </a:ln>
          <a:effectLst>
            <a:outerShdw blurRad="203200" dist="101600" dir="2700000" algn="tl"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Arial Narrow" panose="020B0606020202030204" pitchFamily="34" charset="0"/>
              <a:ea typeface="宋体"/>
              <a:cs typeface="+mn-cs"/>
            </a:endParaRPr>
          </a:p>
        </p:txBody>
      </p:sp>
      <p:sp>
        <p:nvSpPr>
          <p:cNvPr id="48" name="文本框 16"/>
          <p:cNvSpPr txBox="1"/>
          <p:nvPr/>
        </p:nvSpPr>
        <p:spPr>
          <a:xfrm>
            <a:off x="1910906" y="2007736"/>
            <a:ext cx="906017" cy="830997"/>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60</a:t>
            </a:r>
            <a:endParaRPr kumimoji="0" lang="zh-CN" altLang="en-US"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8"/>
          <p:cNvSpPr/>
          <p:nvPr/>
        </p:nvSpPr>
        <p:spPr>
          <a:xfrm>
            <a:off x="2614406" y="2027719"/>
            <a:ext cx="389851"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矩形 44"/>
          <p:cNvSpPr/>
          <p:nvPr/>
        </p:nvSpPr>
        <p:spPr>
          <a:xfrm>
            <a:off x="1371560" y="4471182"/>
            <a:ext cx="2165726" cy="1169551"/>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51" name="圆角矩形 50"/>
          <p:cNvSpPr/>
          <p:nvPr/>
        </p:nvSpPr>
        <p:spPr>
          <a:xfrm>
            <a:off x="9083978" y="3891293"/>
            <a:ext cx="1307198" cy="374148"/>
          </a:xfrm>
          <a:prstGeom prst="roundRect">
            <a:avLst>
              <a:gd name="adj" fmla="val 50000"/>
            </a:avLst>
          </a:prstGeom>
          <a:solidFill>
            <a:srgbClr val="093B5C"/>
          </a:solidFill>
          <a:ln w="25400">
            <a:no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添加文字</a:t>
            </a:r>
          </a:p>
        </p:txBody>
      </p:sp>
      <p:graphicFrame>
        <p:nvGraphicFramePr>
          <p:cNvPr id="54" name="图表 53"/>
          <p:cNvGraphicFramePr/>
          <p:nvPr>
            <p:extLst>
              <p:ext uri="{D42A27DB-BD31-4B8C-83A1-F6EECF244321}">
                <p14:modId xmlns:p14="http://schemas.microsoft.com/office/powerpoint/2010/main" val="454980616"/>
              </p:ext>
            </p:extLst>
          </p:nvPr>
        </p:nvGraphicFramePr>
        <p:xfrm>
          <a:off x="8329808" y="1484721"/>
          <a:ext cx="2815538" cy="1877024"/>
        </p:xfrm>
        <a:graphic>
          <a:graphicData uri="http://schemas.openxmlformats.org/drawingml/2006/chart">
            <c:chart xmlns:c="http://schemas.openxmlformats.org/drawingml/2006/chart" xmlns:r="http://schemas.openxmlformats.org/officeDocument/2006/relationships" r:id="rId5"/>
          </a:graphicData>
        </a:graphic>
      </p:graphicFrame>
      <p:sp>
        <p:nvSpPr>
          <p:cNvPr id="55" name="椭圆 54"/>
          <p:cNvSpPr>
            <a:spLocks noChangeAspect="1"/>
          </p:cNvSpPr>
          <p:nvPr/>
        </p:nvSpPr>
        <p:spPr>
          <a:xfrm>
            <a:off x="8833274" y="1518932"/>
            <a:ext cx="1800000" cy="1799999"/>
          </a:xfrm>
          <a:prstGeom prst="ellipse">
            <a:avLst/>
          </a:prstGeom>
          <a:noFill/>
          <a:ln w="12700" cap="flat" cmpd="sng" algn="ctr">
            <a:solidFill>
              <a:srgbClr val="093B5C"/>
            </a:solidFill>
            <a:prstDash val="solid"/>
            <a:miter lim="800000"/>
          </a:ln>
          <a:effectLst>
            <a:outerShdw blurRad="203200" dist="101600" dir="2700000" algn="tl" rotWithShape="0">
              <a:prstClr val="black">
                <a:alpha val="60000"/>
              </a:prstClr>
            </a:outerShdw>
          </a:effectLst>
        </p:spPr>
        <p:txBody>
          <a:bodyPr rtlCol="0" anchor="ctr"/>
          <a:lstStyle/>
          <a:p>
            <a:pPr algn="ctr"/>
            <a:endParaRPr lang="zh-CN" altLang="en-US" sz="1200" kern="0">
              <a:solidFill>
                <a:sysClr val="window" lastClr="FFFFFF"/>
              </a:solidFill>
              <a:latin typeface="Arial Narrow" panose="020B0606020202030204" pitchFamily="34" charset="0"/>
              <a:ea typeface="宋体"/>
            </a:endParaRPr>
          </a:p>
        </p:txBody>
      </p:sp>
      <p:sp>
        <p:nvSpPr>
          <p:cNvPr id="56" name="文本框 16"/>
          <p:cNvSpPr txBox="1"/>
          <p:nvPr/>
        </p:nvSpPr>
        <p:spPr>
          <a:xfrm>
            <a:off x="9194060" y="2007736"/>
            <a:ext cx="906018" cy="830997"/>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85</a:t>
            </a:r>
            <a:endParaRPr kumimoji="0" lang="zh-CN" altLang="en-US" sz="4800"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56"/>
          <p:cNvSpPr/>
          <p:nvPr/>
        </p:nvSpPr>
        <p:spPr>
          <a:xfrm>
            <a:off x="9897560" y="2027719"/>
            <a:ext cx="389851"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b="0" i="0" u="none" strike="noStrike" kern="0" cap="none" spc="0" normalizeH="0" baseline="0" noProof="0" dirty="0">
              <a:ln>
                <a:noFill/>
              </a:ln>
              <a:solidFill>
                <a:srgbClr val="093B5C"/>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52"/>
          <p:cNvSpPr/>
          <p:nvPr/>
        </p:nvSpPr>
        <p:spPr>
          <a:xfrm>
            <a:off x="8654714" y="4471182"/>
            <a:ext cx="2165726" cy="1169551"/>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cxnSp>
        <p:nvCxnSpPr>
          <p:cNvPr id="59" name="直接连接符 58"/>
          <p:cNvCxnSpPr/>
          <p:nvPr/>
        </p:nvCxnSpPr>
        <p:spPr>
          <a:xfrm>
            <a:off x="4275211" y="3693617"/>
            <a:ext cx="0" cy="2054631"/>
          </a:xfrm>
          <a:prstGeom prst="line">
            <a:avLst/>
          </a:prstGeom>
          <a:noFill/>
          <a:ln w="12700" cap="flat" cmpd="sng" algn="ctr">
            <a:solidFill>
              <a:srgbClr val="093B5C"/>
            </a:solidFill>
            <a:prstDash val="dash"/>
            <a:miter lim="800000"/>
          </a:ln>
          <a:effectLst/>
        </p:spPr>
      </p:cxnSp>
      <p:sp>
        <p:nvSpPr>
          <p:cNvPr id="24"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6" name="椭圆 25"/>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589606048"/>
      </p:ext>
    </p:extLst>
  </p:cSld>
  <p:clrMapOvr>
    <a:masterClrMapping/>
  </p:clrMapOvr>
  <p:transition spd="slow" advTm="10935">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24"/>
                                        </p:tgtEl>
                                        <p:attrNameLst>
                                          <p:attrName>ppt_x</p:attrName>
                                          <p:attrName>ppt_y</p:attrName>
                                        </p:attrNameLst>
                                      </p:cBhvr>
                                      <p:rCtr x="6068"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250" fill="hold"/>
                                        <p:tgtEl>
                                          <p:spTgt spid="47"/>
                                        </p:tgtEl>
                                        <p:attrNameLst>
                                          <p:attrName>ppt_w</p:attrName>
                                        </p:attrNameLst>
                                      </p:cBhvr>
                                      <p:tavLst>
                                        <p:tav tm="0">
                                          <p:val>
                                            <p:fltVal val="0"/>
                                          </p:val>
                                        </p:tav>
                                        <p:tav tm="100000">
                                          <p:val>
                                            <p:strVal val="#ppt_w"/>
                                          </p:val>
                                        </p:tav>
                                      </p:tavLst>
                                    </p:anim>
                                    <p:anim calcmode="lin" valueType="num">
                                      <p:cBhvr>
                                        <p:cTn id="16" dur="250" fill="hold"/>
                                        <p:tgtEl>
                                          <p:spTgt spid="47"/>
                                        </p:tgtEl>
                                        <p:attrNameLst>
                                          <p:attrName>ppt_h</p:attrName>
                                        </p:attrNameLst>
                                      </p:cBhvr>
                                      <p:tavLst>
                                        <p:tav tm="0">
                                          <p:val>
                                            <p:fltVal val="0"/>
                                          </p:val>
                                        </p:tav>
                                        <p:tav tm="100000">
                                          <p:val>
                                            <p:strVal val="#ppt_h"/>
                                          </p:val>
                                        </p:tav>
                                      </p:tavLst>
                                    </p:anim>
                                    <p:animEffect transition="in" filter="fade">
                                      <p:cBhvr>
                                        <p:cTn id="17" dur="250"/>
                                        <p:tgtEl>
                                          <p:spTgt spid="47"/>
                                        </p:tgtEl>
                                      </p:cBhvr>
                                    </p:animEffect>
                                  </p:childTnLst>
                                </p:cTn>
                              </p:par>
                              <p:par>
                                <p:cTn id="18" presetID="6" presetClass="emph" presetSubtype="0" decel="100000" fill="hold" grpId="1" nodeType="withEffect">
                                  <p:stCondLst>
                                    <p:cond delay="200"/>
                                  </p:stCondLst>
                                  <p:childTnLst>
                                    <p:animScale>
                                      <p:cBhvr>
                                        <p:cTn id="19" dur="250" fill="hold"/>
                                        <p:tgtEl>
                                          <p:spTgt spid="47"/>
                                        </p:tgtEl>
                                      </p:cBhvr>
                                      <p:by x="110000" y="110000"/>
                                    </p:animScale>
                                  </p:childTnLst>
                                </p:cTn>
                              </p:par>
                              <p:par>
                                <p:cTn id="20" presetID="6" presetClass="emph" presetSubtype="0" decel="100000" fill="hold" grpId="2" nodeType="withEffect">
                                  <p:stCondLst>
                                    <p:cond delay="400"/>
                                  </p:stCondLst>
                                  <p:childTnLst>
                                    <p:animScale>
                                      <p:cBhvr>
                                        <p:cTn id="21" dur="250" fill="hold"/>
                                        <p:tgtEl>
                                          <p:spTgt spid="47"/>
                                        </p:tgtEl>
                                      </p:cBhvr>
                                      <p:by x="91000" y="91000"/>
                                    </p:animScale>
                                  </p:childTnLst>
                                </p:cTn>
                              </p:par>
                            </p:childTnLst>
                          </p:cTn>
                        </p:par>
                        <p:par>
                          <p:cTn id="22" fill="hold">
                            <p:stCondLst>
                              <p:cond delay="1650"/>
                            </p:stCondLst>
                            <p:childTnLst>
                              <p:par>
                                <p:cTn id="23" presetID="49" presetClass="entr" presetSubtype="0" decel="10000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ppt_w</p:attrName>
                                        </p:attrNameLst>
                                      </p:cBhvr>
                                      <p:tavLst>
                                        <p:tav tm="0">
                                          <p:val>
                                            <p:fltVal val="0"/>
                                          </p:val>
                                        </p:tav>
                                        <p:tav tm="100000">
                                          <p:val>
                                            <p:strVal val="#ppt_w"/>
                                          </p:val>
                                        </p:tav>
                                      </p:tavLst>
                                    </p:anim>
                                    <p:anim calcmode="lin" valueType="num">
                                      <p:cBhvr>
                                        <p:cTn id="26" dur="500" fill="hold"/>
                                        <p:tgtEl>
                                          <p:spTgt spid="46"/>
                                        </p:tgtEl>
                                        <p:attrNameLst>
                                          <p:attrName>ppt_h</p:attrName>
                                        </p:attrNameLst>
                                      </p:cBhvr>
                                      <p:tavLst>
                                        <p:tav tm="0">
                                          <p:val>
                                            <p:fltVal val="0"/>
                                          </p:val>
                                        </p:tav>
                                        <p:tav tm="100000">
                                          <p:val>
                                            <p:strVal val="#ppt_h"/>
                                          </p:val>
                                        </p:tav>
                                      </p:tavLst>
                                    </p:anim>
                                    <p:anim calcmode="lin" valueType="num">
                                      <p:cBhvr>
                                        <p:cTn id="27" dur="500" fill="hold"/>
                                        <p:tgtEl>
                                          <p:spTgt spid="46"/>
                                        </p:tgtEl>
                                        <p:attrNameLst>
                                          <p:attrName>style.rotation</p:attrName>
                                        </p:attrNameLst>
                                      </p:cBhvr>
                                      <p:tavLst>
                                        <p:tav tm="0">
                                          <p:val>
                                            <p:fltVal val="360"/>
                                          </p:val>
                                        </p:tav>
                                        <p:tav tm="100000">
                                          <p:val>
                                            <p:fltVal val="0"/>
                                          </p:val>
                                        </p:tav>
                                      </p:tavLst>
                                    </p:anim>
                                    <p:animEffect transition="in" filter="fade">
                                      <p:cBhvr>
                                        <p:cTn id="28" dur="500"/>
                                        <p:tgtEl>
                                          <p:spTgt spid="46"/>
                                        </p:tgtEl>
                                      </p:cBhvr>
                                    </p:animEffect>
                                  </p:childTnLst>
                                </p:cTn>
                              </p:par>
                            </p:childTnLst>
                          </p:cTn>
                        </p:par>
                        <p:par>
                          <p:cTn id="29" fill="hold">
                            <p:stCondLst>
                              <p:cond delay="215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250" fill="hold"/>
                                        <p:tgtEl>
                                          <p:spTgt spid="49"/>
                                        </p:tgtEl>
                                        <p:attrNameLst>
                                          <p:attrName>ppt_w</p:attrName>
                                        </p:attrNameLst>
                                      </p:cBhvr>
                                      <p:tavLst>
                                        <p:tav tm="0">
                                          <p:val>
                                            <p:fltVal val="0"/>
                                          </p:val>
                                        </p:tav>
                                        <p:tav tm="100000">
                                          <p:val>
                                            <p:strVal val="#ppt_w"/>
                                          </p:val>
                                        </p:tav>
                                      </p:tavLst>
                                    </p:anim>
                                    <p:anim calcmode="lin" valueType="num">
                                      <p:cBhvr>
                                        <p:cTn id="33" dur="250" fill="hold"/>
                                        <p:tgtEl>
                                          <p:spTgt spid="49"/>
                                        </p:tgtEl>
                                        <p:attrNameLst>
                                          <p:attrName>ppt_h</p:attrName>
                                        </p:attrNameLst>
                                      </p:cBhvr>
                                      <p:tavLst>
                                        <p:tav tm="0">
                                          <p:val>
                                            <p:fltVal val="0"/>
                                          </p:val>
                                        </p:tav>
                                        <p:tav tm="100000">
                                          <p:val>
                                            <p:strVal val="#ppt_h"/>
                                          </p:val>
                                        </p:tav>
                                      </p:tavLst>
                                    </p:anim>
                                    <p:animEffect transition="in" filter="fade">
                                      <p:cBhvr>
                                        <p:cTn id="34" dur="250"/>
                                        <p:tgtEl>
                                          <p:spTgt spid="49"/>
                                        </p:tgtEl>
                                      </p:cBhvr>
                                    </p:animEffect>
                                  </p:childTnLst>
                                </p:cTn>
                              </p:par>
                            </p:childTnLst>
                          </p:cTn>
                        </p:par>
                        <p:par>
                          <p:cTn id="35" fill="hold">
                            <p:stCondLst>
                              <p:cond delay="2400"/>
                            </p:stCondLst>
                            <p:childTnLst>
                              <p:par>
                                <p:cTn id="36" presetID="53" presetClass="entr" presetSubtype="16" fill="hold" nodeType="afterEffect">
                                  <p:stCondLst>
                                    <p:cond delay="0"/>
                                  </p:stCondLst>
                                  <p:childTnLst>
                                    <p:set>
                                      <p:cBhvr>
                                        <p:cTn id="37" dur="1" fill="hold">
                                          <p:stCondLst>
                                            <p:cond delay="0"/>
                                          </p:stCondLst>
                                        </p:cTn>
                                        <p:tgtEl>
                                          <p:spTgt spid="48">
                                            <p:txEl>
                                              <p:pRg st="0" end="0"/>
                                            </p:txEl>
                                          </p:spTgt>
                                        </p:tgtEl>
                                        <p:attrNameLst>
                                          <p:attrName>style.visibility</p:attrName>
                                        </p:attrNameLst>
                                      </p:cBhvr>
                                      <p:to>
                                        <p:strVal val="visible"/>
                                      </p:to>
                                    </p:set>
                                    <p:anim calcmode="lin" valueType="num">
                                      <p:cBhvr>
                                        <p:cTn id="38" dur="250" fill="hold"/>
                                        <p:tgtEl>
                                          <p:spTgt spid="48">
                                            <p:txEl>
                                              <p:pRg st="0" end="0"/>
                                            </p:txEl>
                                          </p:spTgt>
                                        </p:tgtEl>
                                        <p:attrNameLst>
                                          <p:attrName>ppt_w</p:attrName>
                                        </p:attrNameLst>
                                      </p:cBhvr>
                                      <p:tavLst>
                                        <p:tav tm="0">
                                          <p:val>
                                            <p:fltVal val="0"/>
                                          </p:val>
                                        </p:tav>
                                        <p:tav tm="100000">
                                          <p:val>
                                            <p:strVal val="#ppt_w"/>
                                          </p:val>
                                        </p:tav>
                                      </p:tavLst>
                                    </p:anim>
                                    <p:anim calcmode="lin" valueType="num">
                                      <p:cBhvr>
                                        <p:cTn id="39" dur="25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40" dur="250"/>
                                        <p:tgtEl>
                                          <p:spTgt spid="48">
                                            <p:txEl>
                                              <p:pRg st="0" end="0"/>
                                            </p:txEl>
                                          </p:spTgt>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53" presetClass="entr" presetSubtype="16" fill="hold" grpId="1"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42" presetClass="path" presetSubtype="0" accel="50000" decel="50000" fill="hold" grpId="2" nodeType="withEffect">
                                  <p:stCondLst>
                                    <p:cond delay="0"/>
                                  </p:stCondLst>
                                  <p:childTnLst>
                                    <p:animMotion origin="layout" path="M -2.08333E-6 4.07407E-6 L -2.08333E-6 0.1081 " pathEditMode="relative" rAng="0" ptsTypes="AA">
                                      <p:cBhvr>
                                        <p:cTn id="51" dur="500" spd="-100000" fill="hold"/>
                                        <p:tgtEl>
                                          <p:spTgt spid="43"/>
                                        </p:tgtEl>
                                        <p:attrNameLst>
                                          <p:attrName>ppt_x</p:attrName>
                                          <p:attrName>ppt_y</p:attrName>
                                        </p:attrNameLst>
                                      </p:cBhvr>
                                      <p:rCtr x="0" y="5394"/>
                                    </p:animMotion>
                                  </p:childTnLst>
                                </p:cTn>
                              </p:par>
                            </p:childTnLst>
                          </p:cTn>
                        </p:par>
                        <p:par>
                          <p:cTn id="52" fill="hold">
                            <p:stCondLst>
                              <p:cond delay="3150"/>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45"/>
                                        </p:tgtEl>
                                        <p:attrNameLst>
                                          <p:attrName>style.visibility</p:attrName>
                                        </p:attrNameLst>
                                      </p:cBhvr>
                                      <p:to>
                                        <p:strVal val="visible"/>
                                      </p:to>
                                    </p:set>
                                    <p:anim calcmode="lin" valueType="num">
                                      <p:cBhvr>
                                        <p:cTn id="55" dur="100" fill="hold"/>
                                        <p:tgtEl>
                                          <p:spTgt spid="45"/>
                                        </p:tgtEl>
                                        <p:attrNameLst>
                                          <p:attrName>ppt_w</p:attrName>
                                        </p:attrNameLst>
                                      </p:cBhvr>
                                      <p:tavLst>
                                        <p:tav tm="0">
                                          <p:val>
                                            <p:fltVal val="0"/>
                                          </p:val>
                                        </p:tav>
                                        <p:tav tm="100000">
                                          <p:val>
                                            <p:strVal val="#ppt_w"/>
                                          </p:val>
                                        </p:tav>
                                      </p:tavLst>
                                    </p:anim>
                                    <p:anim calcmode="lin" valueType="num">
                                      <p:cBhvr>
                                        <p:cTn id="56" dur="100" fill="hold"/>
                                        <p:tgtEl>
                                          <p:spTgt spid="45"/>
                                        </p:tgtEl>
                                        <p:attrNameLst>
                                          <p:attrName>ppt_h</p:attrName>
                                        </p:attrNameLst>
                                      </p:cBhvr>
                                      <p:tavLst>
                                        <p:tav tm="0">
                                          <p:val>
                                            <p:fltVal val="0"/>
                                          </p:val>
                                        </p:tav>
                                        <p:tav tm="100000">
                                          <p:val>
                                            <p:strVal val="#ppt_h"/>
                                          </p:val>
                                        </p:tav>
                                      </p:tavLst>
                                    </p:anim>
                                    <p:animEffect transition="in" filter="fade">
                                      <p:cBhvr>
                                        <p:cTn id="57" dur="100"/>
                                        <p:tgtEl>
                                          <p:spTgt spid="45"/>
                                        </p:tgtEl>
                                      </p:cBhvr>
                                    </p:animEffect>
                                  </p:childTnLst>
                                </p:cTn>
                              </p:par>
                            </p:childTnLst>
                          </p:cTn>
                        </p:par>
                        <p:par>
                          <p:cTn id="58" fill="hold">
                            <p:stCondLst>
                              <p:cond delay="3740"/>
                            </p:stCondLst>
                            <p:childTnLst>
                              <p:par>
                                <p:cTn id="59" presetID="49" presetClass="entr" presetSubtype="0" decel="100000"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500" fill="hold"/>
                                        <p:tgtEl>
                                          <p:spTgt spid="59"/>
                                        </p:tgtEl>
                                        <p:attrNameLst>
                                          <p:attrName>ppt_w</p:attrName>
                                        </p:attrNameLst>
                                      </p:cBhvr>
                                      <p:tavLst>
                                        <p:tav tm="0">
                                          <p:val>
                                            <p:fltVal val="0"/>
                                          </p:val>
                                        </p:tav>
                                        <p:tav tm="100000">
                                          <p:val>
                                            <p:strVal val="#ppt_w"/>
                                          </p:val>
                                        </p:tav>
                                      </p:tavLst>
                                    </p:anim>
                                    <p:anim calcmode="lin" valueType="num">
                                      <p:cBhvr>
                                        <p:cTn id="62" dur="500" fill="hold"/>
                                        <p:tgtEl>
                                          <p:spTgt spid="59"/>
                                        </p:tgtEl>
                                        <p:attrNameLst>
                                          <p:attrName>ppt_h</p:attrName>
                                        </p:attrNameLst>
                                      </p:cBhvr>
                                      <p:tavLst>
                                        <p:tav tm="0">
                                          <p:val>
                                            <p:fltVal val="0"/>
                                          </p:val>
                                        </p:tav>
                                        <p:tav tm="100000">
                                          <p:val>
                                            <p:strVal val="#ppt_h"/>
                                          </p:val>
                                        </p:tav>
                                      </p:tavLst>
                                    </p:anim>
                                    <p:anim calcmode="lin" valueType="num">
                                      <p:cBhvr>
                                        <p:cTn id="63" dur="500" fill="hold"/>
                                        <p:tgtEl>
                                          <p:spTgt spid="59"/>
                                        </p:tgtEl>
                                        <p:attrNameLst>
                                          <p:attrName>style.rotation</p:attrName>
                                        </p:attrNameLst>
                                      </p:cBhvr>
                                      <p:tavLst>
                                        <p:tav tm="0">
                                          <p:val>
                                            <p:fltVal val="360"/>
                                          </p:val>
                                        </p:tav>
                                        <p:tav tm="100000">
                                          <p:val>
                                            <p:fltVal val="0"/>
                                          </p:val>
                                        </p:tav>
                                      </p:tavLst>
                                    </p:anim>
                                    <p:animEffect transition="in" filter="fade">
                                      <p:cBhvr>
                                        <p:cTn id="64" dur="500"/>
                                        <p:tgtEl>
                                          <p:spTgt spid="59"/>
                                        </p:tgtEl>
                                      </p:cBhvr>
                                    </p:animEffect>
                                  </p:childTnLst>
                                </p:cTn>
                              </p:par>
                            </p:childTnLst>
                          </p:cTn>
                        </p:par>
                        <p:par>
                          <p:cTn id="65" fill="hold">
                            <p:stCondLst>
                              <p:cond delay="4240"/>
                            </p:stCondLst>
                            <p:childTnLst>
                              <p:par>
                                <p:cTn id="66" presetID="53" presetClass="entr" presetSubtype="16"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250" fill="hold"/>
                                        <p:tgtEl>
                                          <p:spTgt spid="36"/>
                                        </p:tgtEl>
                                        <p:attrNameLst>
                                          <p:attrName>ppt_w</p:attrName>
                                        </p:attrNameLst>
                                      </p:cBhvr>
                                      <p:tavLst>
                                        <p:tav tm="0">
                                          <p:val>
                                            <p:fltVal val="0"/>
                                          </p:val>
                                        </p:tav>
                                        <p:tav tm="100000">
                                          <p:val>
                                            <p:strVal val="#ppt_w"/>
                                          </p:val>
                                        </p:tav>
                                      </p:tavLst>
                                    </p:anim>
                                    <p:anim calcmode="lin" valueType="num">
                                      <p:cBhvr>
                                        <p:cTn id="69" dur="250" fill="hold"/>
                                        <p:tgtEl>
                                          <p:spTgt spid="36"/>
                                        </p:tgtEl>
                                        <p:attrNameLst>
                                          <p:attrName>ppt_h</p:attrName>
                                        </p:attrNameLst>
                                      </p:cBhvr>
                                      <p:tavLst>
                                        <p:tav tm="0">
                                          <p:val>
                                            <p:fltVal val="0"/>
                                          </p:val>
                                        </p:tav>
                                        <p:tav tm="100000">
                                          <p:val>
                                            <p:strVal val="#ppt_h"/>
                                          </p:val>
                                        </p:tav>
                                      </p:tavLst>
                                    </p:anim>
                                    <p:animEffect transition="in" filter="fade">
                                      <p:cBhvr>
                                        <p:cTn id="70" dur="250"/>
                                        <p:tgtEl>
                                          <p:spTgt spid="36"/>
                                        </p:tgtEl>
                                      </p:cBhvr>
                                    </p:animEffect>
                                  </p:childTnLst>
                                </p:cTn>
                              </p:par>
                              <p:par>
                                <p:cTn id="71" presetID="6" presetClass="emph" presetSubtype="0" decel="100000" fill="hold" grpId="1" nodeType="withEffect">
                                  <p:stCondLst>
                                    <p:cond delay="200"/>
                                  </p:stCondLst>
                                  <p:childTnLst>
                                    <p:animScale>
                                      <p:cBhvr>
                                        <p:cTn id="72" dur="250" fill="hold"/>
                                        <p:tgtEl>
                                          <p:spTgt spid="36"/>
                                        </p:tgtEl>
                                      </p:cBhvr>
                                      <p:by x="110000" y="110000"/>
                                    </p:animScale>
                                  </p:childTnLst>
                                </p:cTn>
                              </p:par>
                              <p:par>
                                <p:cTn id="73" presetID="6" presetClass="emph" presetSubtype="0" decel="100000" fill="hold" grpId="2" nodeType="withEffect">
                                  <p:stCondLst>
                                    <p:cond delay="400"/>
                                  </p:stCondLst>
                                  <p:childTnLst>
                                    <p:animScale>
                                      <p:cBhvr>
                                        <p:cTn id="74" dur="250" fill="hold"/>
                                        <p:tgtEl>
                                          <p:spTgt spid="36"/>
                                        </p:tgtEl>
                                      </p:cBhvr>
                                      <p:by x="91000" y="91000"/>
                                    </p:animScale>
                                  </p:childTnLst>
                                </p:cTn>
                              </p:par>
                            </p:childTnLst>
                          </p:cTn>
                        </p:par>
                        <p:par>
                          <p:cTn id="75" fill="hold">
                            <p:stCondLst>
                              <p:cond delay="4890"/>
                            </p:stCondLst>
                            <p:childTnLst>
                              <p:par>
                                <p:cTn id="76" presetID="49" presetClass="entr" presetSubtype="0" decel="10000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 calcmode="lin" valueType="num">
                                      <p:cBhvr>
                                        <p:cTn id="80" dur="500" fill="hold"/>
                                        <p:tgtEl>
                                          <p:spTgt spid="35"/>
                                        </p:tgtEl>
                                        <p:attrNameLst>
                                          <p:attrName>style.rotation</p:attrName>
                                        </p:attrNameLst>
                                      </p:cBhvr>
                                      <p:tavLst>
                                        <p:tav tm="0">
                                          <p:val>
                                            <p:fltVal val="360"/>
                                          </p:val>
                                        </p:tav>
                                        <p:tav tm="100000">
                                          <p:val>
                                            <p:fltVal val="0"/>
                                          </p:val>
                                        </p:tav>
                                      </p:tavLst>
                                    </p:anim>
                                    <p:animEffect transition="in" filter="fade">
                                      <p:cBhvr>
                                        <p:cTn id="81" dur="500"/>
                                        <p:tgtEl>
                                          <p:spTgt spid="35"/>
                                        </p:tgtEl>
                                      </p:cBhvr>
                                    </p:animEffect>
                                  </p:childTnLst>
                                </p:cTn>
                              </p:par>
                            </p:childTnLst>
                          </p:cTn>
                        </p:par>
                        <p:par>
                          <p:cTn id="82" fill="hold">
                            <p:stCondLst>
                              <p:cond delay="5390"/>
                            </p:stCondLst>
                            <p:childTnLst>
                              <p:par>
                                <p:cTn id="83" presetID="53" presetClass="entr" presetSubtype="16"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250" fill="hold"/>
                                        <p:tgtEl>
                                          <p:spTgt spid="38"/>
                                        </p:tgtEl>
                                        <p:attrNameLst>
                                          <p:attrName>ppt_w</p:attrName>
                                        </p:attrNameLst>
                                      </p:cBhvr>
                                      <p:tavLst>
                                        <p:tav tm="0">
                                          <p:val>
                                            <p:fltVal val="0"/>
                                          </p:val>
                                        </p:tav>
                                        <p:tav tm="100000">
                                          <p:val>
                                            <p:strVal val="#ppt_w"/>
                                          </p:val>
                                        </p:tav>
                                      </p:tavLst>
                                    </p:anim>
                                    <p:anim calcmode="lin" valueType="num">
                                      <p:cBhvr>
                                        <p:cTn id="86" dur="250" fill="hold"/>
                                        <p:tgtEl>
                                          <p:spTgt spid="38"/>
                                        </p:tgtEl>
                                        <p:attrNameLst>
                                          <p:attrName>ppt_h</p:attrName>
                                        </p:attrNameLst>
                                      </p:cBhvr>
                                      <p:tavLst>
                                        <p:tav tm="0">
                                          <p:val>
                                            <p:fltVal val="0"/>
                                          </p:val>
                                        </p:tav>
                                        <p:tav tm="100000">
                                          <p:val>
                                            <p:strVal val="#ppt_h"/>
                                          </p:val>
                                        </p:tav>
                                      </p:tavLst>
                                    </p:anim>
                                    <p:animEffect transition="in" filter="fade">
                                      <p:cBhvr>
                                        <p:cTn id="87" dur="250"/>
                                        <p:tgtEl>
                                          <p:spTgt spid="38"/>
                                        </p:tgtEl>
                                      </p:cBhvr>
                                    </p:animEffect>
                                  </p:childTnLst>
                                </p:cTn>
                              </p:par>
                            </p:childTnLst>
                          </p:cTn>
                        </p:par>
                        <p:par>
                          <p:cTn id="88" fill="hold">
                            <p:stCondLst>
                              <p:cond delay="5640"/>
                            </p:stCondLst>
                            <p:childTnLst>
                              <p:par>
                                <p:cTn id="89" presetID="53" presetClass="entr" presetSubtype="16"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250" fill="hold"/>
                                        <p:tgtEl>
                                          <p:spTgt spid="37"/>
                                        </p:tgtEl>
                                        <p:attrNameLst>
                                          <p:attrName>ppt_w</p:attrName>
                                        </p:attrNameLst>
                                      </p:cBhvr>
                                      <p:tavLst>
                                        <p:tav tm="0">
                                          <p:val>
                                            <p:fltVal val="0"/>
                                          </p:val>
                                        </p:tav>
                                        <p:tav tm="100000">
                                          <p:val>
                                            <p:strVal val="#ppt_w"/>
                                          </p:val>
                                        </p:tav>
                                      </p:tavLst>
                                    </p:anim>
                                    <p:anim calcmode="lin" valueType="num">
                                      <p:cBhvr>
                                        <p:cTn id="92" dur="250" fill="hold"/>
                                        <p:tgtEl>
                                          <p:spTgt spid="37"/>
                                        </p:tgtEl>
                                        <p:attrNameLst>
                                          <p:attrName>ppt_h</p:attrName>
                                        </p:attrNameLst>
                                      </p:cBhvr>
                                      <p:tavLst>
                                        <p:tav tm="0">
                                          <p:val>
                                            <p:fltVal val="0"/>
                                          </p:val>
                                        </p:tav>
                                        <p:tav tm="100000">
                                          <p:val>
                                            <p:strVal val="#ppt_h"/>
                                          </p:val>
                                        </p:tav>
                                      </p:tavLst>
                                    </p:anim>
                                    <p:animEffect transition="in" filter="fade">
                                      <p:cBhvr>
                                        <p:cTn id="93" dur="250"/>
                                        <p:tgtEl>
                                          <p:spTgt spid="37"/>
                                        </p:tgtEl>
                                      </p:cBhvr>
                                    </p:animEffect>
                                  </p:childTnLst>
                                </p:cTn>
                              </p:par>
                            </p:childTnLst>
                          </p:cTn>
                        </p:par>
                        <p:par>
                          <p:cTn id="94" fill="hold">
                            <p:stCondLst>
                              <p:cond delay="5890"/>
                            </p:stCondLst>
                            <p:childTnLst>
                              <p:par>
                                <p:cTn id="95" presetID="10" presetClass="entr" presetSubtype="0"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500"/>
                                        <p:tgtEl>
                                          <p:spTgt spid="23"/>
                                        </p:tgtEl>
                                      </p:cBhvr>
                                    </p:animEffect>
                                  </p:childTnLst>
                                </p:cTn>
                              </p:par>
                              <p:par>
                                <p:cTn id="98" presetID="53" presetClass="entr" presetSubtype="16" fill="hold" grpId="1" nodeType="with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Effect transition="in" filter="fade">
                                      <p:cBhvr>
                                        <p:cTn id="102" dur="500"/>
                                        <p:tgtEl>
                                          <p:spTgt spid="23"/>
                                        </p:tgtEl>
                                      </p:cBhvr>
                                    </p:animEffect>
                                  </p:childTnLst>
                                </p:cTn>
                              </p:par>
                              <p:par>
                                <p:cTn id="103" presetID="42" presetClass="path" presetSubtype="0" accel="50000" decel="50000" fill="hold" grpId="2" nodeType="withEffect">
                                  <p:stCondLst>
                                    <p:cond delay="0"/>
                                  </p:stCondLst>
                                  <p:childTnLst>
                                    <p:animMotion origin="layout" path="M 0 4.07407E-6 L 0 0.1081 " pathEditMode="relative" rAng="0" ptsTypes="AA">
                                      <p:cBhvr>
                                        <p:cTn id="104" dur="500" spd="-100000" fill="hold"/>
                                        <p:tgtEl>
                                          <p:spTgt spid="23"/>
                                        </p:tgtEl>
                                        <p:attrNameLst>
                                          <p:attrName>ppt_x</p:attrName>
                                          <p:attrName>ppt_y</p:attrName>
                                        </p:attrNameLst>
                                      </p:cBhvr>
                                      <p:rCtr x="0" y="5394"/>
                                    </p:animMotion>
                                  </p:childTnLst>
                                </p:cTn>
                              </p:par>
                            </p:childTnLst>
                          </p:cTn>
                        </p:par>
                        <p:par>
                          <p:cTn id="105" fill="hold">
                            <p:stCondLst>
                              <p:cond delay="6390"/>
                            </p:stCondLst>
                            <p:childTnLst>
                              <p:par>
                                <p:cTn id="106" presetID="53" presetClass="entr" presetSubtype="16" fill="hold" grpId="0" nodeType="afterEffect">
                                  <p:stCondLst>
                                    <p:cond delay="0"/>
                                  </p:stCondLst>
                                  <p:iterate type="lt">
                                    <p:tmPct val="10000"/>
                                  </p:iterate>
                                  <p:childTnLst>
                                    <p:set>
                                      <p:cBhvr>
                                        <p:cTn id="107" dur="1" fill="hold">
                                          <p:stCondLst>
                                            <p:cond delay="0"/>
                                          </p:stCondLst>
                                        </p:cTn>
                                        <p:tgtEl>
                                          <p:spTgt spid="39"/>
                                        </p:tgtEl>
                                        <p:attrNameLst>
                                          <p:attrName>style.visibility</p:attrName>
                                        </p:attrNameLst>
                                      </p:cBhvr>
                                      <p:to>
                                        <p:strVal val="visible"/>
                                      </p:to>
                                    </p:set>
                                    <p:anim calcmode="lin" valueType="num">
                                      <p:cBhvr>
                                        <p:cTn id="108" dur="100" fill="hold"/>
                                        <p:tgtEl>
                                          <p:spTgt spid="39"/>
                                        </p:tgtEl>
                                        <p:attrNameLst>
                                          <p:attrName>ppt_w</p:attrName>
                                        </p:attrNameLst>
                                      </p:cBhvr>
                                      <p:tavLst>
                                        <p:tav tm="0">
                                          <p:val>
                                            <p:fltVal val="0"/>
                                          </p:val>
                                        </p:tav>
                                        <p:tav tm="100000">
                                          <p:val>
                                            <p:strVal val="#ppt_w"/>
                                          </p:val>
                                        </p:tav>
                                      </p:tavLst>
                                    </p:anim>
                                    <p:anim calcmode="lin" valueType="num">
                                      <p:cBhvr>
                                        <p:cTn id="109" dur="100" fill="hold"/>
                                        <p:tgtEl>
                                          <p:spTgt spid="39"/>
                                        </p:tgtEl>
                                        <p:attrNameLst>
                                          <p:attrName>ppt_h</p:attrName>
                                        </p:attrNameLst>
                                      </p:cBhvr>
                                      <p:tavLst>
                                        <p:tav tm="0">
                                          <p:val>
                                            <p:fltVal val="0"/>
                                          </p:val>
                                        </p:tav>
                                        <p:tav tm="100000">
                                          <p:val>
                                            <p:strVal val="#ppt_h"/>
                                          </p:val>
                                        </p:tav>
                                      </p:tavLst>
                                    </p:anim>
                                    <p:animEffect transition="in" filter="fade">
                                      <p:cBhvr>
                                        <p:cTn id="110" dur="100"/>
                                        <p:tgtEl>
                                          <p:spTgt spid="39"/>
                                        </p:tgtEl>
                                      </p:cBhvr>
                                    </p:animEffect>
                                  </p:childTnLst>
                                </p:cTn>
                              </p:par>
                            </p:childTnLst>
                          </p:cTn>
                        </p:par>
                        <p:par>
                          <p:cTn id="111" fill="hold">
                            <p:stCondLst>
                              <p:cond delay="6980"/>
                            </p:stCondLst>
                            <p:childTnLst>
                              <p:par>
                                <p:cTn id="112" presetID="49" presetClass="entr" presetSubtype="0" decel="100000" fill="hold" nodeType="afterEffect">
                                  <p:stCondLst>
                                    <p:cond delay="0"/>
                                  </p:stCondLst>
                                  <p:childTnLst>
                                    <p:set>
                                      <p:cBhvr>
                                        <p:cTn id="113" dur="1" fill="hold">
                                          <p:stCondLst>
                                            <p:cond delay="0"/>
                                          </p:stCondLst>
                                        </p:cTn>
                                        <p:tgtEl>
                                          <p:spTgt spid="16"/>
                                        </p:tgtEl>
                                        <p:attrNameLst>
                                          <p:attrName>style.visibility</p:attrName>
                                        </p:attrNameLst>
                                      </p:cBhvr>
                                      <p:to>
                                        <p:strVal val="visible"/>
                                      </p:to>
                                    </p:set>
                                    <p:anim calcmode="lin" valueType="num">
                                      <p:cBhvr>
                                        <p:cTn id="114" dur="500" fill="hold"/>
                                        <p:tgtEl>
                                          <p:spTgt spid="16"/>
                                        </p:tgtEl>
                                        <p:attrNameLst>
                                          <p:attrName>ppt_w</p:attrName>
                                        </p:attrNameLst>
                                      </p:cBhvr>
                                      <p:tavLst>
                                        <p:tav tm="0">
                                          <p:val>
                                            <p:fltVal val="0"/>
                                          </p:val>
                                        </p:tav>
                                        <p:tav tm="100000">
                                          <p:val>
                                            <p:strVal val="#ppt_w"/>
                                          </p:val>
                                        </p:tav>
                                      </p:tavLst>
                                    </p:anim>
                                    <p:anim calcmode="lin" valueType="num">
                                      <p:cBhvr>
                                        <p:cTn id="115" dur="500" fill="hold"/>
                                        <p:tgtEl>
                                          <p:spTgt spid="16"/>
                                        </p:tgtEl>
                                        <p:attrNameLst>
                                          <p:attrName>ppt_h</p:attrName>
                                        </p:attrNameLst>
                                      </p:cBhvr>
                                      <p:tavLst>
                                        <p:tav tm="0">
                                          <p:val>
                                            <p:fltVal val="0"/>
                                          </p:val>
                                        </p:tav>
                                        <p:tav tm="100000">
                                          <p:val>
                                            <p:strVal val="#ppt_h"/>
                                          </p:val>
                                        </p:tav>
                                      </p:tavLst>
                                    </p:anim>
                                    <p:anim calcmode="lin" valueType="num">
                                      <p:cBhvr>
                                        <p:cTn id="116" dur="500" fill="hold"/>
                                        <p:tgtEl>
                                          <p:spTgt spid="16"/>
                                        </p:tgtEl>
                                        <p:attrNameLst>
                                          <p:attrName>style.rotation</p:attrName>
                                        </p:attrNameLst>
                                      </p:cBhvr>
                                      <p:tavLst>
                                        <p:tav tm="0">
                                          <p:val>
                                            <p:fltVal val="360"/>
                                          </p:val>
                                        </p:tav>
                                        <p:tav tm="100000">
                                          <p:val>
                                            <p:fltVal val="0"/>
                                          </p:val>
                                        </p:tav>
                                      </p:tavLst>
                                    </p:anim>
                                    <p:animEffect transition="in" filter="fade">
                                      <p:cBhvr>
                                        <p:cTn id="117" dur="500"/>
                                        <p:tgtEl>
                                          <p:spTgt spid="16"/>
                                        </p:tgtEl>
                                      </p:cBhvr>
                                    </p:animEffect>
                                  </p:childTnLst>
                                </p:cTn>
                              </p:par>
                            </p:childTnLst>
                          </p:cTn>
                        </p:par>
                        <p:par>
                          <p:cTn id="118" fill="hold">
                            <p:stCondLst>
                              <p:cond delay="7480"/>
                            </p:stCondLst>
                            <p:childTnLst>
                              <p:par>
                                <p:cTn id="119" presetID="53" presetClass="entr" presetSubtype="16" fill="hold" grpId="0" nodeType="afterEffect">
                                  <p:stCondLst>
                                    <p:cond delay="0"/>
                                  </p:stCondLst>
                                  <p:childTnLst>
                                    <p:set>
                                      <p:cBhvr>
                                        <p:cTn id="120" dur="1" fill="hold">
                                          <p:stCondLst>
                                            <p:cond delay="0"/>
                                          </p:stCondLst>
                                        </p:cTn>
                                        <p:tgtEl>
                                          <p:spTgt spid="55"/>
                                        </p:tgtEl>
                                        <p:attrNameLst>
                                          <p:attrName>style.visibility</p:attrName>
                                        </p:attrNameLst>
                                      </p:cBhvr>
                                      <p:to>
                                        <p:strVal val="visible"/>
                                      </p:to>
                                    </p:set>
                                    <p:anim calcmode="lin" valueType="num">
                                      <p:cBhvr>
                                        <p:cTn id="121" dur="250" fill="hold"/>
                                        <p:tgtEl>
                                          <p:spTgt spid="55"/>
                                        </p:tgtEl>
                                        <p:attrNameLst>
                                          <p:attrName>ppt_w</p:attrName>
                                        </p:attrNameLst>
                                      </p:cBhvr>
                                      <p:tavLst>
                                        <p:tav tm="0">
                                          <p:val>
                                            <p:fltVal val="0"/>
                                          </p:val>
                                        </p:tav>
                                        <p:tav tm="100000">
                                          <p:val>
                                            <p:strVal val="#ppt_w"/>
                                          </p:val>
                                        </p:tav>
                                      </p:tavLst>
                                    </p:anim>
                                    <p:anim calcmode="lin" valueType="num">
                                      <p:cBhvr>
                                        <p:cTn id="122" dur="250" fill="hold"/>
                                        <p:tgtEl>
                                          <p:spTgt spid="55"/>
                                        </p:tgtEl>
                                        <p:attrNameLst>
                                          <p:attrName>ppt_h</p:attrName>
                                        </p:attrNameLst>
                                      </p:cBhvr>
                                      <p:tavLst>
                                        <p:tav tm="0">
                                          <p:val>
                                            <p:fltVal val="0"/>
                                          </p:val>
                                        </p:tav>
                                        <p:tav tm="100000">
                                          <p:val>
                                            <p:strVal val="#ppt_h"/>
                                          </p:val>
                                        </p:tav>
                                      </p:tavLst>
                                    </p:anim>
                                    <p:animEffect transition="in" filter="fade">
                                      <p:cBhvr>
                                        <p:cTn id="123" dur="250"/>
                                        <p:tgtEl>
                                          <p:spTgt spid="55"/>
                                        </p:tgtEl>
                                      </p:cBhvr>
                                    </p:animEffect>
                                  </p:childTnLst>
                                </p:cTn>
                              </p:par>
                              <p:par>
                                <p:cTn id="124" presetID="6" presetClass="emph" presetSubtype="0" decel="100000" fill="hold" grpId="1" nodeType="withEffect">
                                  <p:stCondLst>
                                    <p:cond delay="200"/>
                                  </p:stCondLst>
                                  <p:childTnLst>
                                    <p:animScale>
                                      <p:cBhvr>
                                        <p:cTn id="125" dur="250" fill="hold"/>
                                        <p:tgtEl>
                                          <p:spTgt spid="55"/>
                                        </p:tgtEl>
                                      </p:cBhvr>
                                      <p:by x="110000" y="110000"/>
                                    </p:animScale>
                                  </p:childTnLst>
                                </p:cTn>
                              </p:par>
                              <p:par>
                                <p:cTn id="126" presetID="6" presetClass="emph" presetSubtype="0" decel="100000" fill="hold" grpId="2" nodeType="withEffect">
                                  <p:stCondLst>
                                    <p:cond delay="400"/>
                                  </p:stCondLst>
                                  <p:childTnLst>
                                    <p:animScale>
                                      <p:cBhvr>
                                        <p:cTn id="127" dur="250" fill="hold"/>
                                        <p:tgtEl>
                                          <p:spTgt spid="55"/>
                                        </p:tgtEl>
                                      </p:cBhvr>
                                      <p:by x="91000" y="91000"/>
                                    </p:animScale>
                                  </p:childTnLst>
                                </p:cTn>
                              </p:par>
                            </p:childTnLst>
                          </p:cTn>
                        </p:par>
                        <p:par>
                          <p:cTn id="128" fill="hold">
                            <p:stCondLst>
                              <p:cond delay="8130"/>
                            </p:stCondLst>
                            <p:childTnLst>
                              <p:par>
                                <p:cTn id="129" presetID="49" presetClass="entr" presetSubtype="0" decel="100000" fill="hold" grpId="0" nodeType="afterEffect">
                                  <p:stCondLst>
                                    <p:cond delay="0"/>
                                  </p:stCondLst>
                                  <p:childTnLst>
                                    <p:set>
                                      <p:cBhvr>
                                        <p:cTn id="130" dur="1" fill="hold">
                                          <p:stCondLst>
                                            <p:cond delay="0"/>
                                          </p:stCondLst>
                                        </p:cTn>
                                        <p:tgtEl>
                                          <p:spTgt spid="54"/>
                                        </p:tgtEl>
                                        <p:attrNameLst>
                                          <p:attrName>style.visibility</p:attrName>
                                        </p:attrNameLst>
                                      </p:cBhvr>
                                      <p:to>
                                        <p:strVal val="visible"/>
                                      </p:to>
                                    </p:set>
                                    <p:anim calcmode="lin" valueType="num">
                                      <p:cBhvr>
                                        <p:cTn id="131" dur="500" fill="hold"/>
                                        <p:tgtEl>
                                          <p:spTgt spid="54"/>
                                        </p:tgtEl>
                                        <p:attrNameLst>
                                          <p:attrName>ppt_w</p:attrName>
                                        </p:attrNameLst>
                                      </p:cBhvr>
                                      <p:tavLst>
                                        <p:tav tm="0">
                                          <p:val>
                                            <p:fltVal val="0"/>
                                          </p:val>
                                        </p:tav>
                                        <p:tav tm="100000">
                                          <p:val>
                                            <p:strVal val="#ppt_w"/>
                                          </p:val>
                                        </p:tav>
                                      </p:tavLst>
                                    </p:anim>
                                    <p:anim calcmode="lin" valueType="num">
                                      <p:cBhvr>
                                        <p:cTn id="132" dur="500" fill="hold"/>
                                        <p:tgtEl>
                                          <p:spTgt spid="54"/>
                                        </p:tgtEl>
                                        <p:attrNameLst>
                                          <p:attrName>ppt_h</p:attrName>
                                        </p:attrNameLst>
                                      </p:cBhvr>
                                      <p:tavLst>
                                        <p:tav tm="0">
                                          <p:val>
                                            <p:fltVal val="0"/>
                                          </p:val>
                                        </p:tav>
                                        <p:tav tm="100000">
                                          <p:val>
                                            <p:strVal val="#ppt_h"/>
                                          </p:val>
                                        </p:tav>
                                      </p:tavLst>
                                    </p:anim>
                                    <p:anim calcmode="lin" valueType="num">
                                      <p:cBhvr>
                                        <p:cTn id="133" dur="500" fill="hold"/>
                                        <p:tgtEl>
                                          <p:spTgt spid="54"/>
                                        </p:tgtEl>
                                        <p:attrNameLst>
                                          <p:attrName>style.rotation</p:attrName>
                                        </p:attrNameLst>
                                      </p:cBhvr>
                                      <p:tavLst>
                                        <p:tav tm="0">
                                          <p:val>
                                            <p:fltVal val="360"/>
                                          </p:val>
                                        </p:tav>
                                        <p:tav tm="100000">
                                          <p:val>
                                            <p:fltVal val="0"/>
                                          </p:val>
                                        </p:tav>
                                      </p:tavLst>
                                    </p:anim>
                                    <p:animEffect transition="in" filter="fade">
                                      <p:cBhvr>
                                        <p:cTn id="134" dur="500"/>
                                        <p:tgtEl>
                                          <p:spTgt spid="54"/>
                                        </p:tgtEl>
                                      </p:cBhvr>
                                    </p:animEffect>
                                  </p:childTnLst>
                                </p:cTn>
                              </p:par>
                            </p:childTnLst>
                          </p:cTn>
                        </p:par>
                        <p:par>
                          <p:cTn id="135" fill="hold">
                            <p:stCondLst>
                              <p:cond delay="8630"/>
                            </p:stCondLst>
                            <p:childTnLst>
                              <p:par>
                                <p:cTn id="136" presetID="53" presetClass="entr" presetSubtype="16" fill="hold" grpId="0" nodeType="afterEffect">
                                  <p:stCondLst>
                                    <p:cond delay="0"/>
                                  </p:stCondLst>
                                  <p:childTnLst>
                                    <p:set>
                                      <p:cBhvr>
                                        <p:cTn id="137" dur="1" fill="hold">
                                          <p:stCondLst>
                                            <p:cond delay="0"/>
                                          </p:stCondLst>
                                        </p:cTn>
                                        <p:tgtEl>
                                          <p:spTgt spid="57"/>
                                        </p:tgtEl>
                                        <p:attrNameLst>
                                          <p:attrName>style.visibility</p:attrName>
                                        </p:attrNameLst>
                                      </p:cBhvr>
                                      <p:to>
                                        <p:strVal val="visible"/>
                                      </p:to>
                                    </p:set>
                                    <p:anim calcmode="lin" valueType="num">
                                      <p:cBhvr>
                                        <p:cTn id="138" dur="250" fill="hold"/>
                                        <p:tgtEl>
                                          <p:spTgt spid="57"/>
                                        </p:tgtEl>
                                        <p:attrNameLst>
                                          <p:attrName>ppt_w</p:attrName>
                                        </p:attrNameLst>
                                      </p:cBhvr>
                                      <p:tavLst>
                                        <p:tav tm="0">
                                          <p:val>
                                            <p:fltVal val="0"/>
                                          </p:val>
                                        </p:tav>
                                        <p:tav tm="100000">
                                          <p:val>
                                            <p:strVal val="#ppt_w"/>
                                          </p:val>
                                        </p:tav>
                                      </p:tavLst>
                                    </p:anim>
                                    <p:anim calcmode="lin" valueType="num">
                                      <p:cBhvr>
                                        <p:cTn id="139" dur="250" fill="hold"/>
                                        <p:tgtEl>
                                          <p:spTgt spid="57"/>
                                        </p:tgtEl>
                                        <p:attrNameLst>
                                          <p:attrName>ppt_h</p:attrName>
                                        </p:attrNameLst>
                                      </p:cBhvr>
                                      <p:tavLst>
                                        <p:tav tm="0">
                                          <p:val>
                                            <p:fltVal val="0"/>
                                          </p:val>
                                        </p:tav>
                                        <p:tav tm="100000">
                                          <p:val>
                                            <p:strVal val="#ppt_h"/>
                                          </p:val>
                                        </p:tav>
                                      </p:tavLst>
                                    </p:anim>
                                    <p:animEffect transition="in" filter="fade">
                                      <p:cBhvr>
                                        <p:cTn id="140" dur="250"/>
                                        <p:tgtEl>
                                          <p:spTgt spid="57"/>
                                        </p:tgtEl>
                                      </p:cBhvr>
                                    </p:animEffect>
                                  </p:childTnLst>
                                </p:cTn>
                              </p:par>
                            </p:childTnLst>
                          </p:cTn>
                        </p:par>
                        <p:par>
                          <p:cTn id="141" fill="hold">
                            <p:stCondLst>
                              <p:cond delay="8880"/>
                            </p:stCondLst>
                            <p:childTnLst>
                              <p:par>
                                <p:cTn id="142" presetID="53" presetClass="entr" presetSubtype="16" fill="hold" grpId="0" nodeType="afterEffect">
                                  <p:stCondLst>
                                    <p:cond delay="0"/>
                                  </p:stCondLst>
                                  <p:childTnLst>
                                    <p:set>
                                      <p:cBhvr>
                                        <p:cTn id="143" dur="1" fill="hold">
                                          <p:stCondLst>
                                            <p:cond delay="0"/>
                                          </p:stCondLst>
                                        </p:cTn>
                                        <p:tgtEl>
                                          <p:spTgt spid="56"/>
                                        </p:tgtEl>
                                        <p:attrNameLst>
                                          <p:attrName>style.visibility</p:attrName>
                                        </p:attrNameLst>
                                      </p:cBhvr>
                                      <p:to>
                                        <p:strVal val="visible"/>
                                      </p:to>
                                    </p:set>
                                    <p:anim calcmode="lin" valueType="num">
                                      <p:cBhvr>
                                        <p:cTn id="144" dur="250" fill="hold"/>
                                        <p:tgtEl>
                                          <p:spTgt spid="56"/>
                                        </p:tgtEl>
                                        <p:attrNameLst>
                                          <p:attrName>ppt_w</p:attrName>
                                        </p:attrNameLst>
                                      </p:cBhvr>
                                      <p:tavLst>
                                        <p:tav tm="0">
                                          <p:val>
                                            <p:fltVal val="0"/>
                                          </p:val>
                                        </p:tav>
                                        <p:tav tm="100000">
                                          <p:val>
                                            <p:strVal val="#ppt_w"/>
                                          </p:val>
                                        </p:tav>
                                      </p:tavLst>
                                    </p:anim>
                                    <p:anim calcmode="lin" valueType="num">
                                      <p:cBhvr>
                                        <p:cTn id="145" dur="250" fill="hold"/>
                                        <p:tgtEl>
                                          <p:spTgt spid="56"/>
                                        </p:tgtEl>
                                        <p:attrNameLst>
                                          <p:attrName>ppt_h</p:attrName>
                                        </p:attrNameLst>
                                      </p:cBhvr>
                                      <p:tavLst>
                                        <p:tav tm="0">
                                          <p:val>
                                            <p:fltVal val="0"/>
                                          </p:val>
                                        </p:tav>
                                        <p:tav tm="100000">
                                          <p:val>
                                            <p:strVal val="#ppt_h"/>
                                          </p:val>
                                        </p:tav>
                                      </p:tavLst>
                                    </p:anim>
                                    <p:animEffect transition="in" filter="fade">
                                      <p:cBhvr>
                                        <p:cTn id="146" dur="250"/>
                                        <p:tgtEl>
                                          <p:spTgt spid="56"/>
                                        </p:tgtEl>
                                      </p:cBhvr>
                                    </p:animEffect>
                                  </p:childTnLst>
                                </p:cTn>
                              </p:par>
                            </p:childTnLst>
                          </p:cTn>
                        </p:par>
                        <p:par>
                          <p:cTn id="147" fill="hold">
                            <p:stCondLst>
                              <p:cond delay="9130"/>
                            </p:stCondLst>
                            <p:childTnLst>
                              <p:par>
                                <p:cTn id="148" presetID="53" presetClass="entr" presetSubtype="16" fill="hold" grpId="1" nodeType="after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p:cTn id="150" dur="500" fill="hold"/>
                                        <p:tgtEl>
                                          <p:spTgt spid="51"/>
                                        </p:tgtEl>
                                        <p:attrNameLst>
                                          <p:attrName>ppt_w</p:attrName>
                                        </p:attrNameLst>
                                      </p:cBhvr>
                                      <p:tavLst>
                                        <p:tav tm="0">
                                          <p:val>
                                            <p:fltVal val="0"/>
                                          </p:val>
                                        </p:tav>
                                        <p:tav tm="100000">
                                          <p:val>
                                            <p:strVal val="#ppt_w"/>
                                          </p:val>
                                        </p:tav>
                                      </p:tavLst>
                                    </p:anim>
                                    <p:anim calcmode="lin" valueType="num">
                                      <p:cBhvr>
                                        <p:cTn id="151" dur="500" fill="hold"/>
                                        <p:tgtEl>
                                          <p:spTgt spid="51"/>
                                        </p:tgtEl>
                                        <p:attrNameLst>
                                          <p:attrName>ppt_h</p:attrName>
                                        </p:attrNameLst>
                                      </p:cBhvr>
                                      <p:tavLst>
                                        <p:tav tm="0">
                                          <p:val>
                                            <p:fltVal val="0"/>
                                          </p:val>
                                        </p:tav>
                                        <p:tav tm="100000">
                                          <p:val>
                                            <p:strVal val="#ppt_h"/>
                                          </p:val>
                                        </p:tav>
                                      </p:tavLst>
                                    </p:anim>
                                    <p:animEffect transition="in" filter="fade">
                                      <p:cBhvr>
                                        <p:cTn id="152" dur="500"/>
                                        <p:tgtEl>
                                          <p:spTgt spid="51"/>
                                        </p:tgtEl>
                                      </p:cBhvr>
                                    </p:animEffect>
                                  </p:childTnLst>
                                </p:cTn>
                              </p:par>
                              <p:par>
                                <p:cTn id="153" presetID="42" presetClass="path" presetSubtype="0" accel="50000" decel="50000" fill="hold" grpId="2" nodeType="withEffect">
                                  <p:stCondLst>
                                    <p:cond delay="0"/>
                                  </p:stCondLst>
                                  <p:childTnLst>
                                    <p:animMotion origin="layout" path="M 2.08333E-6 4.07407E-6 L 2.08333E-6 0.1081 " pathEditMode="relative" rAng="0" ptsTypes="AA">
                                      <p:cBhvr>
                                        <p:cTn id="154" dur="500" spd="-100000" fill="hold"/>
                                        <p:tgtEl>
                                          <p:spTgt spid="51"/>
                                        </p:tgtEl>
                                        <p:attrNameLst>
                                          <p:attrName>ppt_x</p:attrName>
                                          <p:attrName>ppt_y</p:attrName>
                                        </p:attrNameLst>
                                      </p:cBhvr>
                                      <p:rCtr x="0" y="5394"/>
                                    </p:animMotion>
                                  </p:childTnLst>
                                </p:cTn>
                              </p:par>
                            </p:childTnLst>
                          </p:cTn>
                        </p:par>
                        <p:par>
                          <p:cTn id="155" fill="hold">
                            <p:stCondLst>
                              <p:cond delay="9630"/>
                            </p:stCondLst>
                            <p:childTnLst>
                              <p:par>
                                <p:cTn id="156" presetID="53" presetClass="entr" presetSubtype="16" fill="hold" grpId="0" nodeType="afterEffect">
                                  <p:stCondLst>
                                    <p:cond delay="0"/>
                                  </p:stCondLst>
                                  <p:iterate type="lt">
                                    <p:tmPct val="10000"/>
                                  </p:iterate>
                                  <p:childTnLst>
                                    <p:set>
                                      <p:cBhvr>
                                        <p:cTn id="157" dur="1" fill="hold">
                                          <p:stCondLst>
                                            <p:cond delay="0"/>
                                          </p:stCondLst>
                                        </p:cTn>
                                        <p:tgtEl>
                                          <p:spTgt spid="53"/>
                                        </p:tgtEl>
                                        <p:attrNameLst>
                                          <p:attrName>style.visibility</p:attrName>
                                        </p:attrNameLst>
                                      </p:cBhvr>
                                      <p:to>
                                        <p:strVal val="visible"/>
                                      </p:to>
                                    </p:set>
                                    <p:anim calcmode="lin" valueType="num">
                                      <p:cBhvr>
                                        <p:cTn id="158" dur="100" fill="hold"/>
                                        <p:tgtEl>
                                          <p:spTgt spid="53"/>
                                        </p:tgtEl>
                                        <p:attrNameLst>
                                          <p:attrName>ppt_w</p:attrName>
                                        </p:attrNameLst>
                                      </p:cBhvr>
                                      <p:tavLst>
                                        <p:tav tm="0">
                                          <p:val>
                                            <p:fltVal val="0"/>
                                          </p:val>
                                        </p:tav>
                                        <p:tav tm="100000">
                                          <p:val>
                                            <p:strVal val="#ppt_w"/>
                                          </p:val>
                                        </p:tav>
                                      </p:tavLst>
                                    </p:anim>
                                    <p:anim calcmode="lin" valueType="num">
                                      <p:cBhvr>
                                        <p:cTn id="159" dur="100" fill="hold"/>
                                        <p:tgtEl>
                                          <p:spTgt spid="53"/>
                                        </p:tgtEl>
                                        <p:attrNameLst>
                                          <p:attrName>ppt_h</p:attrName>
                                        </p:attrNameLst>
                                      </p:cBhvr>
                                      <p:tavLst>
                                        <p:tav tm="0">
                                          <p:val>
                                            <p:fltVal val="0"/>
                                          </p:val>
                                        </p:tav>
                                        <p:tav tm="100000">
                                          <p:val>
                                            <p:strVal val="#ppt_h"/>
                                          </p:val>
                                        </p:tav>
                                      </p:tavLst>
                                    </p:anim>
                                    <p:animEffect transition="in" filter="fade">
                                      <p:cBhvr>
                                        <p:cTn id="160" dur="1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Graphic spid="35" grpId="0">
        <p:bldAsOne/>
      </p:bldGraphic>
      <p:bldP spid="36" grpId="0" animBg="1"/>
      <p:bldP spid="36" grpId="1" animBg="1"/>
      <p:bldP spid="36" grpId="2" animBg="1"/>
      <p:bldP spid="37" grpId="0"/>
      <p:bldP spid="38" grpId="0"/>
      <p:bldP spid="39" grpId="0"/>
      <p:bldP spid="43" grpId="0" animBg="1"/>
      <p:bldP spid="43" grpId="1" animBg="1"/>
      <p:bldP spid="43" grpId="2" animBg="1"/>
      <p:bldGraphic spid="46" grpId="0">
        <p:bldAsOne/>
      </p:bldGraphic>
      <p:bldP spid="47" grpId="0" animBg="1"/>
      <p:bldP spid="47" grpId="1" animBg="1"/>
      <p:bldP spid="47" grpId="2" animBg="1"/>
      <p:bldP spid="49" grpId="0"/>
      <p:bldP spid="45" grpId="0"/>
      <p:bldP spid="51" grpId="1" animBg="1"/>
      <p:bldP spid="51" grpId="2" animBg="1"/>
      <p:bldGraphic spid="54" grpId="0">
        <p:bldAsOne/>
      </p:bldGraphic>
      <p:bldP spid="55" grpId="0" animBg="1"/>
      <p:bldP spid="55" grpId="1" animBg="1"/>
      <p:bldP spid="55" grpId="2" animBg="1"/>
      <p:bldP spid="56" grpId="0"/>
      <p:bldP spid="57" grpId="0"/>
      <p:bldP spid="53" grpId="0"/>
      <p:bldP spid="24" grpId="0"/>
      <p:bldP spid="24"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6" name="图片 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0936" y="990084"/>
            <a:ext cx="5970128" cy="392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矩形 88"/>
          <p:cNvSpPr/>
          <p:nvPr/>
        </p:nvSpPr>
        <p:spPr>
          <a:xfrm>
            <a:off x="863675" y="2044077"/>
            <a:ext cx="2918448" cy="400110"/>
          </a:xfrm>
          <a:prstGeom prst="rect">
            <a:avLst/>
          </a:prstGeom>
        </p:spPr>
        <p:txBody>
          <a:bodyPr wrap="square">
            <a:spAutoFit/>
          </a:bodyPr>
          <a:lstStyle/>
          <a:p>
            <a:r>
              <a:rPr lang="zh-CN" altLang="en-US" sz="2000" b="1" dirty="0">
                <a:solidFill>
                  <a:srgbClr val="093B5C"/>
                </a:solidFill>
                <a:latin typeface="微软雅黑" panose="020B0503020204020204" pitchFamily="34" charset="-122"/>
                <a:ea typeface="微软雅黑" panose="020B0503020204020204" pitchFamily="34" charset="-122"/>
              </a:rPr>
              <a:t>输入您的标题文字</a:t>
            </a:r>
          </a:p>
        </p:txBody>
      </p:sp>
      <p:sp>
        <p:nvSpPr>
          <p:cNvPr id="90" name="矩形 89"/>
          <p:cNvSpPr/>
          <p:nvPr/>
        </p:nvSpPr>
        <p:spPr>
          <a:xfrm>
            <a:off x="863675" y="2389046"/>
            <a:ext cx="3120233" cy="1169551"/>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91" name="矩形 90"/>
          <p:cNvSpPr/>
          <p:nvPr/>
        </p:nvSpPr>
        <p:spPr>
          <a:xfrm>
            <a:off x="8249031" y="2044077"/>
            <a:ext cx="2918448" cy="400110"/>
          </a:xfrm>
          <a:prstGeom prst="rect">
            <a:avLst/>
          </a:prstGeom>
        </p:spPr>
        <p:txBody>
          <a:bodyPr wrap="square">
            <a:spAutoFit/>
          </a:bodyPr>
          <a:lstStyle/>
          <a:p>
            <a:r>
              <a:rPr lang="zh-CN" altLang="en-US" sz="2000" b="1" dirty="0">
                <a:solidFill>
                  <a:srgbClr val="093B5C"/>
                </a:solidFill>
                <a:latin typeface="微软雅黑" panose="020B0503020204020204" pitchFamily="34" charset="-122"/>
                <a:ea typeface="微软雅黑" panose="020B0503020204020204" pitchFamily="34" charset="-122"/>
              </a:rPr>
              <a:t>输入您的标题文字</a:t>
            </a:r>
          </a:p>
        </p:txBody>
      </p:sp>
      <p:sp>
        <p:nvSpPr>
          <p:cNvPr id="92" name="矩形 91"/>
          <p:cNvSpPr/>
          <p:nvPr/>
        </p:nvSpPr>
        <p:spPr>
          <a:xfrm>
            <a:off x="8249031" y="2389046"/>
            <a:ext cx="3120233" cy="1169551"/>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93" name="燕尾形 92"/>
          <p:cNvSpPr/>
          <p:nvPr/>
        </p:nvSpPr>
        <p:spPr>
          <a:xfrm>
            <a:off x="1641338" y="5115019"/>
            <a:ext cx="1898743" cy="474622"/>
          </a:xfrm>
          <a:prstGeom prst="chevron">
            <a:avLst>
              <a:gd name="adj" fmla="val 60001"/>
            </a:avLst>
          </a:prstGeom>
          <a:solidFill>
            <a:srgbClr val="093B5C"/>
          </a:solidFill>
          <a:ln w="25400">
            <a:no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文字内容</a:t>
            </a:r>
          </a:p>
        </p:txBody>
      </p:sp>
      <p:sp>
        <p:nvSpPr>
          <p:cNvPr id="98" name="燕尾形 97"/>
          <p:cNvSpPr/>
          <p:nvPr/>
        </p:nvSpPr>
        <p:spPr>
          <a:xfrm>
            <a:off x="3393983" y="5115019"/>
            <a:ext cx="1898743" cy="474622"/>
          </a:xfrm>
          <a:prstGeom prst="chevron">
            <a:avLst>
              <a:gd name="adj" fmla="val 60001"/>
            </a:avLst>
          </a:prstGeom>
          <a:solidFill>
            <a:srgbClr val="093B5C"/>
          </a:solidFill>
          <a:ln w="25400">
            <a:no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文字内容</a:t>
            </a:r>
          </a:p>
        </p:txBody>
      </p:sp>
      <p:sp>
        <p:nvSpPr>
          <p:cNvPr id="99" name="燕尾形 98"/>
          <p:cNvSpPr/>
          <p:nvPr/>
        </p:nvSpPr>
        <p:spPr>
          <a:xfrm>
            <a:off x="5146628" y="5115019"/>
            <a:ext cx="1898743" cy="474622"/>
          </a:xfrm>
          <a:prstGeom prst="chevron">
            <a:avLst>
              <a:gd name="adj" fmla="val 60001"/>
            </a:avLst>
          </a:prstGeom>
          <a:solidFill>
            <a:srgbClr val="093B5C"/>
          </a:solidFill>
          <a:ln w="25400">
            <a:no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文字内容</a:t>
            </a:r>
          </a:p>
        </p:txBody>
      </p:sp>
      <p:sp>
        <p:nvSpPr>
          <p:cNvPr id="100" name="燕尾形 99"/>
          <p:cNvSpPr/>
          <p:nvPr/>
        </p:nvSpPr>
        <p:spPr>
          <a:xfrm>
            <a:off x="6899274" y="5115019"/>
            <a:ext cx="1898743" cy="474622"/>
          </a:xfrm>
          <a:prstGeom prst="chevron">
            <a:avLst>
              <a:gd name="adj" fmla="val 60001"/>
            </a:avLst>
          </a:prstGeom>
          <a:solidFill>
            <a:srgbClr val="093B5C"/>
          </a:solidFill>
          <a:ln w="25400">
            <a:no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文字内容</a:t>
            </a:r>
          </a:p>
        </p:txBody>
      </p:sp>
      <p:sp>
        <p:nvSpPr>
          <p:cNvPr id="101" name="燕尾形 100"/>
          <p:cNvSpPr/>
          <p:nvPr/>
        </p:nvSpPr>
        <p:spPr>
          <a:xfrm>
            <a:off x="8651920" y="5115019"/>
            <a:ext cx="1898743" cy="474622"/>
          </a:xfrm>
          <a:prstGeom prst="chevron">
            <a:avLst>
              <a:gd name="adj" fmla="val 60001"/>
            </a:avLst>
          </a:prstGeom>
          <a:solidFill>
            <a:srgbClr val="093B5C"/>
          </a:solidFill>
          <a:ln w="25400">
            <a:no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文字内容</a:t>
            </a:r>
          </a:p>
        </p:txBody>
      </p:sp>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6406" y="1826153"/>
            <a:ext cx="3538800" cy="2232000"/>
          </a:xfrm>
          <a:prstGeom prst="rect">
            <a:avLst/>
          </a:prstGeom>
        </p:spPr>
      </p:pic>
      <p:sp>
        <p:nvSpPr>
          <p:cNvPr id="15"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17" name="椭圆 16"/>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517956476"/>
      </p:ext>
    </p:extLst>
  </p:cSld>
  <p:clrMapOvr>
    <a:masterClrMapping/>
  </p:clrMapOvr>
  <p:transition spd="slow" advTm="945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15"/>
                                        </p:tgtEl>
                                        <p:attrNameLst>
                                          <p:attrName>ppt_x</p:attrName>
                                          <p:attrName>ppt_y</p:attrName>
                                        </p:attrNameLst>
                                      </p:cBhvr>
                                      <p:rCtr x="6068" y="0"/>
                                    </p:animMotion>
                                  </p:childTnLst>
                                </p:cTn>
                              </p:par>
                            </p:childTnLst>
                          </p:cTn>
                        </p:par>
                        <p:par>
                          <p:cTn id="12" fill="hold">
                            <p:stCondLst>
                              <p:cond delay="1000"/>
                            </p:stCondLst>
                            <p:childTnLst>
                              <p:par>
                                <p:cTn id="13" presetID="50" presetClass="entr" presetSubtype="0" decel="10000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p:cTn id="15" dur="1000" fill="hold"/>
                                        <p:tgtEl>
                                          <p:spTgt spid="86"/>
                                        </p:tgtEl>
                                        <p:attrNameLst>
                                          <p:attrName>ppt_w</p:attrName>
                                        </p:attrNameLst>
                                      </p:cBhvr>
                                      <p:tavLst>
                                        <p:tav tm="0">
                                          <p:val>
                                            <p:strVal val="#ppt_w+.3"/>
                                          </p:val>
                                        </p:tav>
                                        <p:tav tm="100000">
                                          <p:val>
                                            <p:strVal val="#ppt_w"/>
                                          </p:val>
                                        </p:tav>
                                      </p:tavLst>
                                    </p:anim>
                                    <p:anim calcmode="lin" valueType="num">
                                      <p:cBhvr>
                                        <p:cTn id="16" dur="1000" fill="hold"/>
                                        <p:tgtEl>
                                          <p:spTgt spid="86"/>
                                        </p:tgtEl>
                                        <p:attrNameLst>
                                          <p:attrName>ppt_h</p:attrName>
                                        </p:attrNameLst>
                                      </p:cBhvr>
                                      <p:tavLst>
                                        <p:tav tm="0">
                                          <p:val>
                                            <p:strVal val="#ppt_h"/>
                                          </p:val>
                                        </p:tav>
                                        <p:tav tm="100000">
                                          <p:val>
                                            <p:strVal val="#ppt_h"/>
                                          </p:val>
                                        </p:tav>
                                      </p:tavLst>
                                    </p:anim>
                                    <p:animEffect transition="in" filter="fade">
                                      <p:cBhvr>
                                        <p:cTn id="17" dur="1000"/>
                                        <p:tgtEl>
                                          <p:spTgt spid="8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fade">
                                      <p:cBhvr>
                                        <p:cTn id="21" dur="1000"/>
                                        <p:tgtEl>
                                          <p:spTgt spid="105"/>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89"/>
                                        </p:tgtEl>
                                        <p:attrNameLst>
                                          <p:attrName>style.visibility</p:attrName>
                                        </p:attrNameLst>
                                      </p:cBhvr>
                                      <p:to>
                                        <p:strVal val="visible"/>
                                      </p:to>
                                    </p:set>
                                    <p:anim calcmode="lin" valueType="num">
                                      <p:cBhvr>
                                        <p:cTn id="25" dur="500" fill="hold"/>
                                        <p:tgtEl>
                                          <p:spTgt spid="89"/>
                                        </p:tgtEl>
                                        <p:attrNameLst>
                                          <p:attrName>ppt_w</p:attrName>
                                        </p:attrNameLst>
                                      </p:cBhvr>
                                      <p:tavLst>
                                        <p:tav tm="0">
                                          <p:val>
                                            <p:strVal val="#ppt_w+.3"/>
                                          </p:val>
                                        </p:tav>
                                        <p:tav tm="100000">
                                          <p:val>
                                            <p:strVal val="#ppt_w"/>
                                          </p:val>
                                        </p:tav>
                                      </p:tavLst>
                                    </p:anim>
                                    <p:anim calcmode="lin" valueType="num">
                                      <p:cBhvr>
                                        <p:cTn id="26" dur="500" fill="hold"/>
                                        <p:tgtEl>
                                          <p:spTgt spid="89"/>
                                        </p:tgtEl>
                                        <p:attrNameLst>
                                          <p:attrName>ppt_h</p:attrName>
                                        </p:attrNameLst>
                                      </p:cBhvr>
                                      <p:tavLst>
                                        <p:tav tm="0">
                                          <p:val>
                                            <p:strVal val="#ppt_h"/>
                                          </p:val>
                                        </p:tav>
                                        <p:tav tm="100000">
                                          <p:val>
                                            <p:strVal val="#ppt_h"/>
                                          </p:val>
                                        </p:tav>
                                      </p:tavLst>
                                    </p:anim>
                                    <p:animEffect transition="in" filter="fade">
                                      <p:cBhvr>
                                        <p:cTn id="27" dur="500"/>
                                        <p:tgtEl>
                                          <p:spTgt spid="89"/>
                                        </p:tgtEl>
                                      </p:cBhvr>
                                    </p:animEffect>
                                  </p:childTnLst>
                                </p:cTn>
                              </p:par>
                            </p:childTnLst>
                          </p:cTn>
                        </p:par>
                        <p:par>
                          <p:cTn id="28" fill="hold">
                            <p:stCondLst>
                              <p:cond delay="35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90"/>
                                        </p:tgtEl>
                                        <p:attrNameLst>
                                          <p:attrName>style.visibility</p:attrName>
                                        </p:attrNameLst>
                                      </p:cBhvr>
                                      <p:to>
                                        <p:strVal val="visible"/>
                                      </p:to>
                                    </p:set>
                                    <p:anim calcmode="lin" valueType="num">
                                      <p:cBhvr>
                                        <p:cTn id="31" dur="100" fill="hold"/>
                                        <p:tgtEl>
                                          <p:spTgt spid="90"/>
                                        </p:tgtEl>
                                        <p:attrNameLst>
                                          <p:attrName>ppt_w</p:attrName>
                                        </p:attrNameLst>
                                      </p:cBhvr>
                                      <p:tavLst>
                                        <p:tav tm="0">
                                          <p:val>
                                            <p:fltVal val="0"/>
                                          </p:val>
                                        </p:tav>
                                        <p:tav tm="100000">
                                          <p:val>
                                            <p:strVal val="#ppt_w"/>
                                          </p:val>
                                        </p:tav>
                                      </p:tavLst>
                                    </p:anim>
                                    <p:anim calcmode="lin" valueType="num">
                                      <p:cBhvr>
                                        <p:cTn id="32" dur="100" fill="hold"/>
                                        <p:tgtEl>
                                          <p:spTgt spid="90"/>
                                        </p:tgtEl>
                                        <p:attrNameLst>
                                          <p:attrName>ppt_h</p:attrName>
                                        </p:attrNameLst>
                                      </p:cBhvr>
                                      <p:tavLst>
                                        <p:tav tm="0">
                                          <p:val>
                                            <p:fltVal val="0"/>
                                          </p:val>
                                        </p:tav>
                                        <p:tav tm="100000">
                                          <p:val>
                                            <p:strVal val="#ppt_h"/>
                                          </p:val>
                                        </p:tav>
                                      </p:tavLst>
                                    </p:anim>
                                    <p:animEffect transition="in" filter="fade">
                                      <p:cBhvr>
                                        <p:cTn id="33" dur="100"/>
                                        <p:tgtEl>
                                          <p:spTgt spid="90"/>
                                        </p:tgtEl>
                                      </p:cBhvr>
                                    </p:animEffect>
                                  </p:childTnLst>
                                </p:cTn>
                              </p:par>
                            </p:childTnLst>
                          </p:cTn>
                        </p:par>
                        <p:par>
                          <p:cTn id="34" fill="hold">
                            <p:stCondLst>
                              <p:cond delay="4350"/>
                            </p:stCondLst>
                            <p:childTnLst>
                              <p:par>
                                <p:cTn id="35" presetID="50" presetClass="entr" presetSubtype="0" decel="100000"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ppt_w</p:attrName>
                                        </p:attrNameLst>
                                      </p:cBhvr>
                                      <p:tavLst>
                                        <p:tav tm="0">
                                          <p:val>
                                            <p:strVal val="#ppt_w+.3"/>
                                          </p:val>
                                        </p:tav>
                                        <p:tav tm="100000">
                                          <p:val>
                                            <p:strVal val="#ppt_w"/>
                                          </p:val>
                                        </p:tav>
                                      </p:tavLst>
                                    </p:anim>
                                    <p:anim calcmode="lin" valueType="num">
                                      <p:cBhvr>
                                        <p:cTn id="38" dur="500" fill="hold"/>
                                        <p:tgtEl>
                                          <p:spTgt spid="91"/>
                                        </p:tgtEl>
                                        <p:attrNameLst>
                                          <p:attrName>ppt_h</p:attrName>
                                        </p:attrNameLst>
                                      </p:cBhvr>
                                      <p:tavLst>
                                        <p:tav tm="0">
                                          <p:val>
                                            <p:strVal val="#ppt_h"/>
                                          </p:val>
                                        </p:tav>
                                        <p:tav tm="100000">
                                          <p:val>
                                            <p:strVal val="#ppt_h"/>
                                          </p:val>
                                        </p:tav>
                                      </p:tavLst>
                                    </p:anim>
                                    <p:animEffect transition="in" filter="fade">
                                      <p:cBhvr>
                                        <p:cTn id="39" dur="500"/>
                                        <p:tgtEl>
                                          <p:spTgt spid="91"/>
                                        </p:tgtEl>
                                      </p:cBhvr>
                                    </p:animEffect>
                                  </p:childTnLst>
                                </p:cTn>
                              </p:par>
                            </p:childTnLst>
                          </p:cTn>
                        </p:par>
                        <p:par>
                          <p:cTn id="40" fill="hold">
                            <p:stCondLst>
                              <p:cond delay="485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2"/>
                                        </p:tgtEl>
                                        <p:attrNameLst>
                                          <p:attrName>style.visibility</p:attrName>
                                        </p:attrNameLst>
                                      </p:cBhvr>
                                      <p:to>
                                        <p:strVal val="visible"/>
                                      </p:to>
                                    </p:set>
                                    <p:anim calcmode="lin" valueType="num">
                                      <p:cBhvr>
                                        <p:cTn id="43" dur="100" fill="hold"/>
                                        <p:tgtEl>
                                          <p:spTgt spid="92"/>
                                        </p:tgtEl>
                                        <p:attrNameLst>
                                          <p:attrName>ppt_w</p:attrName>
                                        </p:attrNameLst>
                                      </p:cBhvr>
                                      <p:tavLst>
                                        <p:tav tm="0">
                                          <p:val>
                                            <p:fltVal val="0"/>
                                          </p:val>
                                        </p:tav>
                                        <p:tav tm="100000">
                                          <p:val>
                                            <p:strVal val="#ppt_w"/>
                                          </p:val>
                                        </p:tav>
                                      </p:tavLst>
                                    </p:anim>
                                    <p:anim calcmode="lin" valueType="num">
                                      <p:cBhvr>
                                        <p:cTn id="44" dur="100" fill="hold"/>
                                        <p:tgtEl>
                                          <p:spTgt spid="92"/>
                                        </p:tgtEl>
                                        <p:attrNameLst>
                                          <p:attrName>ppt_h</p:attrName>
                                        </p:attrNameLst>
                                      </p:cBhvr>
                                      <p:tavLst>
                                        <p:tav tm="0">
                                          <p:val>
                                            <p:fltVal val="0"/>
                                          </p:val>
                                        </p:tav>
                                        <p:tav tm="100000">
                                          <p:val>
                                            <p:strVal val="#ppt_h"/>
                                          </p:val>
                                        </p:tav>
                                      </p:tavLst>
                                    </p:anim>
                                    <p:animEffect transition="in" filter="fade">
                                      <p:cBhvr>
                                        <p:cTn id="45" dur="100"/>
                                        <p:tgtEl>
                                          <p:spTgt spid="92"/>
                                        </p:tgtEl>
                                      </p:cBhvr>
                                    </p:animEffect>
                                  </p:childTnLst>
                                </p:cTn>
                              </p:par>
                            </p:childTnLst>
                          </p:cTn>
                        </p:par>
                        <p:par>
                          <p:cTn id="46" fill="hold">
                            <p:stCondLst>
                              <p:cond delay="5700"/>
                            </p:stCondLst>
                            <p:childTnLst>
                              <p:par>
                                <p:cTn id="47" presetID="10" presetClass="entr" presetSubtype="0" fill="hold" grpId="0"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fade">
                                      <p:cBhvr>
                                        <p:cTn id="49" dur="500"/>
                                        <p:tgtEl>
                                          <p:spTgt spid="93"/>
                                        </p:tgtEl>
                                      </p:cBhvr>
                                    </p:animEffect>
                                  </p:childTnLst>
                                </p:cTn>
                              </p:par>
                              <p:par>
                                <p:cTn id="50" presetID="53" presetClass="entr" presetSubtype="16" fill="hold" grpId="1" nodeType="with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500" fill="hold"/>
                                        <p:tgtEl>
                                          <p:spTgt spid="93"/>
                                        </p:tgtEl>
                                        <p:attrNameLst>
                                          <p:attrName>ppt_w</p:attrName>
                                        </p:attrNameLst>
                                      </p:cBhvr>
                                      <p:tavLst>
                                        <p:tav tm="0">
                                          <p:val>
                                            <p:fltVal val="0"/>
                                          </p:val>
                                        </p:tav>
                                        <p:tav tm="100000">
                                          <p:val>
                                            <p:strVal val="#ppt_w"/>
                                          </p:val>
                                        </p:tav>
                                      </p:tavLst>
                                    </p:anim>
                                    <p:anim calcmode="lin" valueType="num">
                                      <p:cBhvr>
                                        <p:cTn id="53" dur="500" fill="hold"/>
                                        <p:tgtEl>
                                          <p:spTgt spid="93"/>
                                        </p:tgtEl>
                                        <p:attrNameLst>
                                          <p:attrName>ppt_h</p:attrName>
                                        </p:attrNameLst>
                                      </p:cBhvr>
                                      <p:tavLst>
                                        <p:tav tm="0">
                                          <p:val>
                                            <p:fltVal val="0"/>
                                          </p:val>
                                        </p:tav>
                                        <p:tav tm="100000">
                                          <p:val>
                                            <p:strVal val="#ppt_h"/>
                                          </p:val>
                                        </p:tav>
                                      </p:tavLst>
                                    </p:anim>
                                    <p:animEffect transition="in" filter="fade">
                                      <p:cBhvr>
                                        <p:cTn id="54" dur="500"/>
                                        <p:tgtEl>
                                          <p:spTgt spid="93"/>
                                        </p:tgtEl>
                                      </p:cBhvr>
                                    </p:animEffect>
                                  </p:childTnLst>
                                </p:cTn>
                              </p:par>
                              <p:par>
                                <p:cTn id="55" presetID="42" presetClass="path" presetSubtype="0" accel="50000" decel="50000" fill="hold" grpId="2" nodeType="withEffect">
                                  <p:stCondLst>
                                    <p:cond delay="0"/>
                                  </p:stCondLst>
                                  <p:childTnLst>
                                    <p:animMotion origin="layout" path="M 2.77556E-17 -4.07407E-6 L -0.0651 0.00093 " pathEditMode="relative" rAng="0" ptsTypes="AA">
                                      <p:cBhvr>
                                        <p:cTn id="56" dur="500" spd="-100000" fill="hold"/>
                                        <p:tgtEl>
                                          <p:spTgt spid="93"/>
                                        </p:tgtEl>
                                        <p:attrNameLst>
                                          <p:attrName>ppt_x</p:attrName>
                                          <p:attrName>ppt_y</p:attrName>
                                        </p:attrNameLst>
                                      </p:cBhvr>
                                      <p:rCtr x="-3255" y="46"/>
                                    </p:animMotion>
                                  </p:childTnLst>
                                </p:cTn>
                              </p:par>
                            </p:childTnLst>
                          </p:cTn>
                        </p:par>
                        <p:par>
                          <p:cTn id="57" fill="hold">
                            <p:stCondLst>
                              <p:cond delay="6200"/>
                            </p:stCondLst>
                            <p:childTnLst>
                              <p:par>
                                <p:cTn id="58" presetID="10" presetClass="entr" presetSubtype="0" fill="hold" grpId="0" nodeType="after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500"/>
                                        <p:tgtEl>
                                          <p:spTgt spid="98"/>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Effect transition="in" filter="fade">
                                      <p:cBhvr>
                                        <p:cTn id="65" dur="500"/>
                                        <p:tgtEl>
                                          <p:spTgt spid="98"/>
                                        </p:tgtEl>
                                      </p:cBhvr>
                                    </p:animEffect>
                                  </p:childTnLst>
                                </p:cTn>
                              </p:par>
                              <p:par>
                                <p:cTn id="66" presetID="42" presetClass="path" presetSubtype="0" accel="50000" decel="50000" fill="hold" grpId="2" nodeType="withEffect">
                                  <p:stCondLst>
                                    <p:cond delay="0"/>
                                  </p:stCondLst>
                                  <p:childTnLst>
                                    <p:animMotion origin="layout" path="M 0 -4.07407E-6 L -0.0651 0.00093 " pathEditMode="relative" rAng="0" ptsTypes="AA">
                                      <p:cBhvr>
                                        <p:cTn id="67" dur="500" spd="-100000" fill="hold"/>
                                        <p:tgtEl>
                                          <p:spTgt spid="98"/>
                                        </p:tgtEl>
                                        <p:attrNameLst>
                                          <p:attrName>ppt_x</p:attrName>
                                          <p:attrName>ppt_y</p:attrName>
                                        </p:attrNameLst>
                                      </p:cBhvr>
                                      <p:rCtr x="-3255" y="46"/>
                                    </p:animMotion>
                                  </p:childTnLst>
                                </p:cTn>
                              </p:par>
                            </p:childTnLst>
                          </p:cTn>
                        </p:par>
                        <p:par>
                          <p:cTn id="68" fill="hold">
                            <p:stCondLst>
                              <p:cond delay="6700"/>
                            </p:stCondLst>
                            <p:childTnLst>
                              <p:par>
                                <p:cTn id="69" presetID="10" presetClass="entr" presetSubtype="0" fill="hold" grpId="0"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fade">
                                      <p:cBhvr>
                                        <p:cTn id="71" dur="500"/>
                                        <p:tgtEl>
                                          <p:spTgt spid="99"/>
                                        </p:tgtEl>
                                      </p:cBhvr>
                                    </p:animEffect>
                                  </p:childTnLst>
                                </p:cTn>
                              </p:par>
                              <p:par>
                                <p:cTn id="72" presetID="53" presetClass="entr" presetSubtype="16" fill="hold" grpId="1" nodeType="withEffect">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cBhvr>
                                        <p:cTn id="74" dur="500" fill="hold"/>
                                        <p:tgtEl>
                                          <p:spTgt spid="99"/>
                                        </p:tgtEl>
                                        <p:attrNameLst>
                                          <p:attrName>ppt_w</p:attrName>
                                        </p:attrNameLst>
                                      </p:cBhvr>
                                      <p:tavLst>
                                        <p:tav tm="0">
                                          <p:val>
                                            <p:fltVal val="0"/>
                                          </p:val>
                                        </p:tav>
                                        <p:tav tm="100000">
                                          <p:val>
                                            <p:strVal val="#ppt_w"/>
                                          </p:val>
                                        </p:tav>
                                      </p:tavLst>
                                    </p:anim>
                                    <p:anim calcmode="lin" valueType="num">
                                      <p:cBhvr>
                                        <p:cTn id="75" dur="500" fill="hold"/>
                                        <p:tgtEl>
                                          <p:spTgt spid="99"/>
                                        </p:tgtEl>
                                        <p:attrNameLst>
                                          <p:attrName>ppt_h</p:attrName>
                                        </p:attrNameLst>
                                      </p:cBhvr>
                                      <p:tavLst>
                                        <p:tav tm="0">
                                          <p:val>
                                            <p:fltVal val="0"/>
                                          </p:val>
                                        </p:tav>
                                        <p:tav tm="100000">
                                          <p:val>
                                            <p:strVal val="#ppt_h"/>
                                          </p:val>
                                        </p:tav>
                                      </p:tavLst>
                                    </p:anim>
                                    <p:animEffect transition="in" filter="fade">
                                      <p:cBhvr>
                                        <p:cTn id="76" dur="500"/>
                                        <p:tgtEl>
                                          <p:spTgt spid="99"/>
                                        </p:tgtEl>
                                      </p:cBhvr>
                                    </p:animEffect>
                                  </p:childTnLst>
                                </p:cTn>
                              </p:par>
                              <p:par>
                                <p:cTn id="77" presetID="42" presetClass="path" presetSubtype="0" accel="50000" decel="50000" fill="hold" grpId="2" nodeType="withEffect">
                                  <p:stCondLst>
                                    <p:cond delay="0"/>
                                  </p:stCondLst>
                                  <p:childTnLst>
                                    <p:animMotion origin="layout" path="M 0 -4.07407E-6 L -0.0651 0.00093 " pathEditMode="relative" rAng="0" ptsTypes="AA">
                                      <p:cBhvr>
                                        <p:cTn id="78" dur="500" spd="-100000" fill="hold"/>
                                        <p:tgtEl>
                                          <p:spTgt spid="99"/>
                                        </p:tgtEl>
                                        <p:attrNameLst>
                                          <p:attrName>ppt_x</p:attrName>
                                          <p:attrName>ppt_y</p:attrName>
                                        </p:attrNameLst>
                                      </p:cBhvr>
                                      <p:rCtr x="-3255" y="46"/>
                                    </p:animMotion>
                                  </p:childTnLst>
                                </p:cTn>
                              </p:par>
                            </p:childTnLst>
                          </p:cTn>
                        </p:par>
                        <p:par>
                          <p:cTn id="79" fill="hold">
                            <p:stCondLst>
                              <p:cond delay="7200"/>
                            </p:stCondLst>
                            <p:childTnLst>
                              <p:par>
                                <p:cTn id="80" presetID="10" presetClass="entr" presetSubtype="0" fill="hold" grpId="0" nodeType="after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fade">
                                      <p:cBhvr>
                                        <p:cTn id="82" dur="500"/>
                                        <p:tgtEl>
                                          <p:spTgt spid="100"/>
                                        </p:tgtEl>
                                      </p:cBhvr>
                                    </p:animEffect>
                                  </p:childTnLst>
                                </p:cTn>
                              </p:par>
                              <p:par>
                                <p:cTn id="83" presetID="53" presetClass="entr" presetSubtype="16" fill="hold" grpId="1" nodeType="withEffect">
                                  <p:stCondLst>
                                    <p:cond delay="0"/>
                                  </p:stCondLst>
                                  <p:childTnLst>
                                    <p:set>
                                      <p:cBhvr>
                                        <p:cTn id="84" dur="1" fill="hold">
                                          <p:stCondLst>
                                            <p:cond delay="0"/>
                                          </p:stCondLst>
                                        </p:cTn>
                                        <p:tgtEl>
                                          <p:spTgt spid="100"/>
                                        </p:tgtEl>
                                        <p:attrNameLst>
                                          <p:attrName>style.visibility</p:attrName>
                                        </p:attrNameLst>
                                      </p:cBhvr>
                                      <p:to>
                                        <p:strVal val="visible"/>
                                      </p:to>
                                    </p:set>
                                    <p:anim calcmode="lin" valueType="num">
                                      <p:cBhvr>
                                        <p:cTn id="85" dur="500" fill="hold"/>
                                        <p:tgtEl>
                                          <p:spTgt spid="100"/>
                                        </p:tgtEl>
                                        <p:attrNameLst>
                                          <p:attrName>ppt_w</p:attrName>
                                        </p:attrNameLst>
                                      </p:cBhvr>
                                      <p:tavLst>
                                        <p:tav tm="0">
                                          <p:val>
                                            <p:fltVal val="0"/>
                                          </p:val>
                                        </p:tav>
                                        <p:tav tm="100000">
                                          <p:val>
                                            <p:strVal val="#ppt_w"/>
                                          </p:val>
                                        </p:tav>
                                      </p:tavLst>
                                    </p:anim>
                                    <p:anim calcmode="lin" valueType="num">
                                      <p:cBhvr>
                                        <p:cTn id="86" dur="500" fill="hold"/>
                                        <p:tgtEl>
                                          <p:spTgt spid="100"/>
                                        </p:tgtEl>
                                        <p:attrNameLst>
                                          <p:attrName>ppt_h</p:attrName>
                                        </p:attrNameLst>
                                      </p:cBhvr>
                                      <p:tavLst>
                                        <p:tav tm="0">
                                          <p:val>
                                            <p:fltVal val="0"/>
                                          </p:val>
                                        </p:tav>
                                        <p:tav tm="100000">
                                          <p:val>
                                            <p:strVal val="#ppt_h"/>
                                          </p:val>
                                        </p:tav>
                                      </p:tavLst>
                                    </p:anim>
                                    <p:animEffect transition="in" filter="fade">
                                      <p:cBhvr>
                                        <p:cTn id="87" dur="500"/>
                                        <p:tgtEl>
                                          <p:spTgt spid="100"/>
                                        </p:tgtEl>
                                      </p:cBhvr>
                                    </p:animEffect>
                                  </p:childTnLst>
                                </p:cTn>
                              </p:par>
                              <p:par>
                                <p:cTn id="88" presetID="42" presetClass="path" presetSubtype="0" accel="50000" decel="50000" fill="hold" grpId="2" nodeType="withEffect">
                                  <p:stCondLst>
                                    <p:cond delay="0"/>
                                  </p:stCondLst>
                                  <p:childTnLst>
                                    <p:animMotion origin="layout" path="M 1.11022E-16 -4.07407E-6 L -0.0651 0.00093 " pathEditMode="relative" rAng="0" ptsTypes="AA">
                                      <p:cBhvr>
                                        <p:cTn id="89" dur="500" spd="-100000" fill="hold"/>
                                        <p:tgtEl>
                                          <p:spTgt spid="100"/>
                                        </p:tgtEl>
                                        <p:attrNameLst>
                                          <p:attrName>ppt_x</p:attrName>
                                          <p:attrName>ppt_y</p:attrName>
                                        </p:attrNameLst>
                                      </p:cBhvr>
                                      <p:rCtr x="-3255" y="46"/>
                                    </p:animMotion>
                                  </p:childTnLst>
                                </p:cTn>
                              </p:par>
                            </p:childTnLst>
                          </p:cTn>
                        </p:par>
                        <p:par>
                          <p:cTn id="90" fill="hold">
                            <p:stCondLst>
                              <p:cond delay="7700"/>
                            </p:stCondLst>
                            <p:childTnLst>
                              <p:par>
                                <p:cTn id="91" presetID="10" presetClass="entr" presetSubtype="0"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Effect transition="in" filter="fade">
                                      <p:cBhvr>
                                        <p:cTn id="93" dur="500"/>
                                        <p:tgtEl>
                                          <p:spTgt spid="101"/>
                                        </p:tgtEl>
                                      </p:cBhvr>
                                    </p:animEffect>
                                  </p:childTnLst>
                                </p:cTn>
                              </p:par>
                              <p:par>
                                <p:cTn id="94" presetID="53" presetClass="entr" presetSubtype="16" fill="hold" grpId="1" nodeType="withEffect">
                                  <p:stCondLst>
                                    <p:cond delay="0"/>
                                  </p:stCondLst>
                                  <p:childTnLst>
                                    <p:set>
                                      <p:cBhvr>
                                        <p:cTn id="95" dur="1" fill="hold">
                                          <p:stCondLst>
                                            <p:cond delay="0"/>
                                          </p:stCondLst>
                                        </p:cTn>
                                        <p:tgtEl>
                                          <p:spTgt spid="101"/>
                                        </p:tgtEl>
                                        <p:attrNameLst>
                                          <p:attrName>style.visibility</p:attrName>
                                        </p:attrNameLst>
                                      </p:cBhvr>
                                      <p:to>
                                        <p:strVal val="visible"/>
                                      </p:to>
                                    </p:set>
                                    <p:anim calcmode="lin" valueType="num">
                                      <p:cBhvr>
                                        <p:cTn id="96" dur="500" fill="hold"/>
                                        <p:tgtEl>
                                          <p:spTgt spid="101"/>
                                        </p:tgtEl>
                                        <p:attrNameLst>
                                          <p:attrName>ppt_w</p:attrName>
                                        </p:attrNameLst>
                                      </p:cBhvr>
                                      <p:tavLst>
                                        <p:tav tm="0">
                                          <p:val>
                                            <p:fltVal val="0"/>
                                          </p:val>
                                        </p:tav>
                                        <p:tav tm="100000">
                                          <p:val>
                                            <p:strVal val="#ppt_w"/>
                                          </p:val>
                                        </p:tav>
                                      </p:tavLst>
                                    </p:anim>
                                    <p:anim calcmode="lin" valueType="num">
                                      <p:cBhvr>
                                        <p:cTn id="97" dur="500" fill="hold"/>
                                        <p:tgtEl>
                                          <p:spTgt spid="101"/>
                                        </p:tgtEl>
                                        <p:attrNameLst>
                                          <p:attrName>ppt_h</p:attrName>
                                        </p:attrNameLst>
                                      </p:cBhvr>
                                      <p:tavLst>
                                        <p:tav tm="0">
                                          <p:val>
                                            <p:fltVal val="0"/>
                                          </p:val>
                                        </p:tav>
                                        <p:tav tm="100000">
                                          <p:val>
                                            <p:strVal val="#ppt_h"/>
                                          </p:val>
                                        </p:tav>
                                      </p:tavLst>
                                    </p:anim>
                                    <p:animEffect transition="in" filter="fade">
                                      <p:cBhvr>
                                        <p:cTn id="98" dur="500"/>
                                        <p:tgtEl>
                                          <p:spTgt spid="101"/>
                                        </p:tgtEl>
                                      </p:cBhvr>
                                    </p:animEffect>
                                  </p:childTnLst>
                                </p:cTn>
                              </p:par>
                              <p:par>
                                <p:cTn id="99" presetID="42" presetClass="path" presetSubtype="0" accel="50000" decel="50000" fill="hold" grpId="2" nodeType="withEffect">
                                  <p:stCondLst>
                                    <p:cond delay="0"/>
                                  </p:stCondLst>
                                  <p:childTnLst>
                                    <p:animMotion origin="layout" path="M 0 -4.07407E-6 L -0.0651 0.00093 " pathEditMode="relative" rAng="0" ptsTypes="AA">
                                      <p:cBhvr>
                                        <p:cTn id="100" dur="500" spd="-100000" fill="hold"/>
                                        <p:tgtEl>
                                          <p:spTgt spid="101"/>
                                        </p:tgtEl>
                                        <p:attrNameLst>
                                          <p:attrName>ppt_x</p:attrName>
                                          <p:attrName>ppt_y</p:attrName>
                                        </p:attrNameLst>
                                      </p:cBhvr>
                                      <p:rCtr x="-3255"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animBg="1"/>
      <p:bldP spid="93" grpId="1" animBg="1"/>
      <p:bldP spid="93" grpId="2" animBg="1"/>
      <p:bldP spid="98" grpId="0" animBg="1"/>
      <p:bldP spid="98" grpId="1" animBg="1"/>
      <p:bldP spid="98" grpId="2" animBg="1"/>
      <p:bldP spid="99" grpId="0" animBg="1"/>
      <p:bldP spid="99" grpId="1" animBg="1"/>
      <p:bldP spid="99" grpId="2" animBg="1"/>
      <p:bldP spid="100" grpId="0" animBg="1"/>
      <p:bldP spid="100" grpId="1" animBg="1"/>
      <p:bldP spid="100" grpId="2" animBg="1"/>
      <p:bldP spid="101" grpId="0" animBg="1"/>
      <p:bldP spid="101" grpId="1" animBg="1"/>
      <p:bldP spid="101" grpId="2" animBg="1"/>
      <p:bldP spid="15" grpId="0"/>
      <p:bldP spid="15"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文本框 14"/>
          <p:cNvSpPr txBox="1">
            <a:spLocks noChangeArrowheads="1"/>
          </p:cNvSpPr>
          <p:nvPr/>
        </p:nvSpPr>
        <p:spPr bwMode="auto">
          <a:xfrm>
            <a:off x="5176768" y="1629977"/>
            <a:ext cx="18384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800" dirty="0">
                <a:solidFill>
                  <a:prstClr val="white"/>
                </a:solidFill>
                <a:latin typeface="微软雅黑" pitchFamily="34" charset="-122"/>
                <a:ea typeface="微软雅黑" pitchFamily="34" charset="-122"/>
              </a:rPr>
              <a:t>PART FOUR</a:t>
            </a:r>
            <a:endParaRPr lang="zh-CN" altLang="en-US" sz="1800" dirty="0">
              <a:solidFill>
                <a:prstClr val="white"/>
              </a:solidFill>
              <a:latin typeface="微软雅黑" pitchFamily="34" charset="-122"/>
              <a:ea typeface="微软雅黑" pitchFamily="34" charset="-122"/>
            </a:endParaRPr>
          </a:p>
        </p:txBody>
      </p:sp>
      <p:sp>
        <p:nvSpPr>
          <p:cNvPr id="9" name="文本框 12"/>
          <p:cNvSpPr txBox="1">
            <a:spLocks noChangeArrowheads="1"/>
          </p:cNvSpPr>
          <p:nvPr/>
        </p:nvSpPr>
        <p:spPr bwMode="auto">
          <a:xfrm>
            <a:off x="3812366" y="3414132"/>
            <a:ext cx="48203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60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en-US" sz="6000" b="1" dirty="0">
              <a:solidFill>
                <a:srgbClr val="093B5C"/>
              </a:solidFill>
              <a:latin typeface="微软雅黑" pitchFamily="34" charset="-122"/>
              <a:ea typeface="微软雅黑" pitchFamily="34" charset="-122"/>
            </a:endParaRPr>
          </a:p>
        </p:txBody>
      </p:sp>
      <p:sp>
        <p:nvSpPr>
          <p:cNvPr id="10" name="文本框 9"/>
          <p:cNvSpPr txBox="1"/>
          <p:nvPr/>
        </p:nvSpPr>
        <p:spPr>
          <a:xfrm>
            <a:off x="1512130" y="4534215"/>
            <a:ext cx="9246398" cy="400110"/>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a:solidFill>
                  <a:srgbClr val="093B5C"/>
                </a:solidFill>
              </a:rPr>
              <a:t>单击此处添加内容</a:t>
            </a:r>
          </a:p>
        </p:txBody>
      </p:sp>
      <p:sp>
        <p:nvSpPr>
          <p:cNvPr id="11" name="椭圆 10"/>
          <p:cNvSpPr/>
          <p:nvPr/>
        </p:nvSpPr>
        <p:spPr bwMode="auto">
          <a:xfrm>
            <a:off x="4159046" y="-1307688"/>
            <a:ext cx="3952565" cy="395256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文本框 12"/>
          <p:cNvSpPr txBox="1">
            <a:spLocks noChangeArrowheads="1"/>
          </p:cNvSpPr>
          <p:nvPr/>
        </p:nvSpPr>
        <p:spPr bwMode="auto">
          <a:xfrm>
            <a:off x="4476044" y="0"/>
            <a:ext cx="344639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6600" b="1" dirty="0">
                <a:solidFill>
                  <a:srgbClr val="093B5C"/>
                </a:solidFill>
                <a:latin typeface="微软雅黑" pitchFamily="34" charset="-122"/>
                <a:ea typeface="微软雅黑" pitchFamily="34" charset="-122"/>
              </a:rPr>
              <a:t>04</a:t>
            </a:r>
            <a:endParaRPr lang="zh-CN" altLang="en-US" sz="16600" b="1"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4110229215"/>
      </p:ext>
    </p:extLst>
  </p:cSld>
  <p:clrMapOvr>
    <a:masterClrMapping/>
  </p:clrMapOvr>
  <p:transition spd="slow" advTm="413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35" presetClass="path" presetSubtype="0" accel="50000" decel="50000" fill="hold" grpId="1" nodeType="withEffect">
                                  <p:stCondLst>
                                    <p:cond delay="0"/>
                                  </p:stCondLst>
                                  <p:childTnLst>
                                    <p:animMotion origin="layout" path="M 3.54167E-6 7.40741E-7 L 0.34895 7.40741E-7 " pathEditMode="relative" rAng="0" ptsTypes="AA">
                                      <p:cBhvr>
                                        <p:cTn id="15" dur="1000" spd="-100000" fill="hold"/>
                                        <p:tgtEl>
                                          <p:spTgt spid="9"/>
                                        </p:tgtEl>
                                        <p:attrNameLst>
                                          <p:attrName>ppt_x</p:attrName>
                                          <p:attrName>ppt_y</p:attrName>
                                        </p:attrNameLst>
                                      </p:cBhvr>
                                      <p:rCtr x="17448" y="0"/>
                                    </p:animMotion>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35" presetClass="path" presetSubtype="0" accel="50000" decel="50000" fill="hold" grpId="1" nodeType="withEffect">
                                  <p:stCondLst>
                                    <p:cond delay="0"/>
                                  </p:stCondLst>
                                  <p:childTnLst>
                                    <p:animMotion origin="layout" path="M 4.79167E-6 2.22222E-6 L -0.37396 2.22222E-6 " pathEditMode="relative" rAng="0" ptsTypes="AA">
                                      <p:cBhvr>
                                        <p:cTn id="22" dur="1000" spd="-100000" fill="hold"/>
                                        <p:tgtEl>
                                          <p:spTgt spid="10"/>
                                        </p:tgtEl>
                                        <p:attrNameLst>
                                          <p:attrName>ppt_x</p:attrName>
                                          <p:attrName>ppt_y</p:attrName>
                                        </p:attrNameLst>
                                      </p:cBhvr>
                                      <p:rCtr x="-18698" y="0"/>
                                    </p:animMotion>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35" presetClass="path" presetSubtype="0" accel="50000" decel="50000" fill="hold" grpId="1" nodeType="withEffect">
                                  <p:stCondLst>
                                    <p:cond delay="0"/>
                                  </p:stCondLst>
                                  <p:childTnLst>
                                    <p:animMotion origin="layout" path="M -3.54167E-6 -4.07407E-6 L 0.34896 -4.07407E-6 " pathEditMode="relative" rAng="0" ptsTypes="AA">
                                      <p:cBhvr>
                                        <p:cTn id="30" dur="1000" spd="-100000" fill="hold"/>
                                        <p:tgtEl>
                                          <p:spTgt spid="13"/>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9" grpId="1"/>
      <p:bldP spid="10" grpId="0"/>
      <p:bldP spid="10" grpId="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nvGrpSpPr>
          <p:cNvPr id="65" name="组合 64"/>
          <p:cNvGrpSpPr/>
          <p:nvPr/>
        </p:nvGrpSpPr>
        <p:grpSpPr>
          <a:xfrm>
            <a:off x="1611607" y="1538900"/>
            <a:ext cx="1654293" cy="2303723"/>
            <a:chOff x="4111044" y="2066925"/>
            <a:chExt cx="1783258" cy="2484214"/>
          </a:xfrm>
        </p:grpSpPr>
        <p:sp>
          <p:nvSpPr>
            <p:cNvPr id="66" name="任意多边形 65"/>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ysClr val="window" lastClr="FFFFFF"/>
                </a:gs>
                <a:gs pos="100000">
                  <a:sysClr val="window" lastClr="FFFFFF">
                    <a:lumMod val="76000"/>
                  </a:sysClr>
                </a:gs>
              </a:gsLst>
              <a:lin ang="18900000" scaled="0"/>
              <a:tileRect/>
            </a:gradFill>
            <a:ln w="25400" cap="flat" cmpd="sng" algn="ctr">
              <a:noFill/>
              <a:prstDash val="solid"/>
              <a:miter lim="800000"/>
            </a:ln>
            <a:effectLst>
              <a:outerShdw blurRad="1778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sp>
          <p:nvSpPr>
            <p:cNvPr id="67" name="任意多边形 66"/>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ysClr val="window" lastClr="FFFFFF">
                    <a:lumMod val="97000"/>
                  </a:sysClr>
                </a:gs>
                <a:gs pos="0">
                  <a:sysClr val="window" lastClr="FFFFFF">
                    <a:lumMod val="85000"/>
                  </a:sysClr>
                </a:gs>
              </a:gsLst>
              <a:lin ang="18900000" scaled="0"/>
              <a:tileRect/>
            </a:gradFill>
            <a:ln w="254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grpSp>
      <p:grpSp>
        <p:nvGrpSpPr>
          <p:cNvPr id="68" name="组合 67"/>
          <p:cNvGrpSpPr/>
          <p:nvPr/>
        </p:nvGrpSpPr>
        <p:grpSpPr>
          <a:xfrm>
            <a:off x="3776465" y="1538900"/>
            <a:ext cx="1654293" cy="2303723"/>
            <a:chOff x="4111044" y="2066925"/>
            <a:chExt cx="1783258" cy="2484214"/>
          </a:xfrm>
        </p:grpSpPr>
        <p:sp>
          <p:nvSpPr>
            <p:cNvPr id="69" name="任意多边形 68"/>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ysClr val="window" lastClr="FFFFFF"/>
                </a:gs>
                <a:gs pos="100000">
                  <a:sysClr val="window" lastClr="FFFFFF">
                    <a:lumMod val="76000"/>
                  </a:sysClr>
                </a:gs>
              </a:gsLst>
              <a:lin ang="18900000" scaled="0"/>
              <a:tileRect/>
            </a:gradFill>
            <a:ln w="25400" cap="flat" cmpd="sng" algn="ctr">
              <a:noFill/>
              <a:prstDash val="solid"/>
              <a:miter lim="800000"/>
            </a:ln>
            <a:effectLst>
              <a:outerShdw blurRad="1778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sp>
          <p:nvSpPr>
            <p:cNvPr id="70" name="任意多边形 69"/>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ysClr val="window" lastClr="FFFFFF">
                    <a:lumMod val="97000"/>
                  </a:sysClr>
                </a:gs>
                <a:gs pos="0">
                  <a:sysClr val="window" lastClr="FFFFFF">
                    <a:lumMod val="85000"/>
                  </a:sysClr>
                </a:gs>
              </a:gsLst>
              <a:lin ang="18900000" scaled="0"/>
              <a:tileRect/>
            </a:gradFill>
            <a:ln w="254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grpSp>
      <p:grpSp>
        <p:nvGrpSpPr>
          <p:cNvPr id="71" name="组合 70"/>
          <p:cNvGrpSpPr/>
          <p:nvPr/>
        </p:nvGrpSpPr>
        <p:grpSpPr>
          <a:xfrm>
            <a:off x="5941323" y="1538900"/>
            <a:ext cx="1654293" cy="2303723"/>
            <a:chOff x="4111044" y="2066925"/>
            <a:chExt cx="1783258" cy="2484214"/>
          </a:xfrm>
        </p:grpSpPr>
        <p:sp>
          <p:nvSpPr>
            <p:cNvPr id="72" name="任意多边形 71"/>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ysClr val="window" lastClr="FFFFFF"/>
                </a:gs>
                <a:gs pos="100000">
                  <a:sysClr val="window" lastClr="FFFFFF">
                    <a:lumMod val="76000"/>
                  </a:sysClr>
                </a:gs>
              </a:gsLst>
              <a:lin ang="18900000" scaled="0"/>
              <a:tileRect/>
            </a:gradFill>
            <a:ln w="25400" cap="flat" cmpd="sng" algn="ctr">
              <a:noFill/>
              <a:prstDash val="solid"/>
              <a:miter lim="800000"/>
            </a:ln>
            <a:effectLst>
              <a:outerShdw blurRad="1778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sp>
          <p:nvSpPr>
            <p:cNvPr id="73" name="任意多边形 72"/>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ysClr val="window" lastClr="FFFFFF">
                    <a:lumMod val="97000"/>
                  </a:sysClr>
                </a:gs>
                <a:gs pos="0">
                  <a:sysClr val="window" lastClr="FFFFFF">
                    <a:lumMod val="85000"/>
                  </a:sysClr>
                </a:gs>
              </a:gsLst>
              <a:lin ang="18900000" scaled="0"/>
              <a:tileRect/>
            </a:gradFill>
            <a:ln w="254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grpSp>
      <p:grpSp>
        <p:nvGrpSpPr>
          <p:cNvPr id="74" name="组合 73"/>
          <p:cNvGrpSpPr/>
          <p:nvPr/>
        </p:nvGrpSpPr>
        <p:grpSpPr>
          <a:xfrm>
            <a:off x="8106181" y="1538900"/>
            <a:ext cx="1654293" cy="2303723"/>
            <a:chOff x="4111044" y="2066925"/>
            <a:chExt cx="1783258" cy="2484214"/>
          </a:xfrm>
        </p:grpSpPr>
        <p:sp>
          <p:nvSpPr>
            <p:cNvPr id="75" name="任意多边形 74"/>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ysClr val="window" lastClr="FFFFFF"/>
                </a:gs>
                <a:gs pos="100000">
                  <a:sysClr val="window" lastClr="FFFFFF">
                    <a:lumMod val="76000"/>
                  </a:sysClr>
                </a:gs>
              </a:gsLst>
              <a:lin ang="18900000" scaled="0"/>
              <a:tileRect/>
            </a:gradFill>
            <a:ln w="25400" cap="flat" cmpd="sng" algn="ctr">
              <a:noFill/>
              <a:prstDash val="solid"/>
              <a:miter lim="800000"/>
            </a:ln>
            <a:effectLst>
              <a:outerShdw blurRad="1778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sp>
          <p:nvSpPr>
            <p:cNvPr id="76" name="任意多边形 75"/>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ysClr val="window" lastClr="FFFFFF">
                    <a:lumMod val="97000"/>
                  </a:sysClr>
                </a:gs>
                <a:gs pos="0">
                  <a:sysClr val="window" lastClr="FFFFFF">
                    <a:lumMod val="85000"/>
                  </a:sysClr>
                </a:gs>
              </a:gsLst>
              <a:lin ang="18900000" scaled="0"/>
              <a:tileRect/>
            </a:gradFill>
            <a:ln w="254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黑体"/>
                <a:cs typeface="+mn-cs"/>
              </a:endParaRPr>
            </a:p>
          </p:txBody>
        </p:sp>
      </p:grpSp>
      <p:sp>
        <p:nvSpPr>
          <p:cNvPr id="113" name="文本框 101"/>
          <p:cNvSpPr txBox="1"/>
          <p:nvPr/>
        </p:nvSpPr>
        <p:spPr>
          <a:xfrm>
            <a:off x="1951154" y="2410207"/>
            <a:ext cx="976196" cy="923330"/>
          </a:xfrm>
          <a:prstGeom prst="rect">
            <a:avLst/>
          </a:prstGeom>
          <a:noFill/>
        </p:spPr>
        <p:txBody>
          <a:bodyPr wrap="square" rtlCol="0">
            <a:spAutoFit/>
          </a:bodyPr>
          <a:lstStyle/>
          <a:p>
            <a:pPr algn="ctr"/>
            <a:r>
              <a:rPr lang="en-US" altLang="zh-CN" sz="5400" dirty="0">
                <a:solidFill>
                  <a:srgbClr val="093B5C"/>
                </a:solidFill>
                <a:latin typeface="Impact" panose="020B0806030902050204" pitchFamily="34" charset="0"/>
              </a:rPr>
              <a:t>01</a:t>
            </a:r>
            <a:endParaRPr lang="zh-CN" altLang="en-US" sz="5400" dirty="0">
              <a:solidFill>
                <a:srgbClr val="093B5C"/>
              </a:solidFill>
              <a:latin typeface="Impact" panose="020B0806030902050204" pitchFamily="34" charset="0"/>
            </a:endParaRPr>
          </a:p>
        </p:txBody>
      </p:sp>
      <p:sp>
        <p:nvSpPr>
          <p:cNvPr id="114" name="文本框 102"/>
          <p:cNvSpPr txBox="1"/>
          <p:nvPr/>
        </p:nvSpPr>
        <p:spPr>
          <a:xfrm>
            <a:off x="4080394" y="2410207"/>
            <a:ext cx="976196" cy="923330"/>
          </a:xfrm>
          <a:prstGeom prst="rect">
            <a:avLst/>
          </a:prstGeom>
          <a:noFill/>
        </p:spPr>
        <p:txBody>
          <a:bodyPr wrap="square" rtlCol="0">
            <a:spAutoFit/>
          </a:bodyPr>
          <a:lstStyle/>
          <a:p>
            <a:pPr algn="ctr"/>
            <a:r>
              <a:rPr lang="en-US" altLang="zh-CN" sz="5400" dirty="0">
                <a:solidFill>
                  <a:srgbClr val="093B5C"/>
                </a:solidFill>
                <a:latin typeface="Impact" panose="020B0806030902050204" pitchFamily="34" charset="0"/>
              </a:rPr>
              <a:t>02</a:t>
            </a:r>
            <a:endParaRPr lang="zh-CN" altLang="en-US" sz="5400" dirty="0">
              <a:solidFill>
                <a:srgbClr val="093B5C"/>
              </a:solidFill>
              <a:latin typeface="Impact" panose="020B0806030902050204" pitchFamily="34" charset="0"/>
            </a:endParaRPr>
          </a:p>
        </p:txBody>
      </p:sp>
      <p:sp>
        <p:nvSpPr>
          <p:cNvPr id="115" name="文本框 103"/>
          <p:cNvSpPr txBox="1"/>
          <p:nvPr/>
        </p:nvSpPr>
        <p:spPr>
          <a:xfrm>
            <a:off x="6209634" y="2410207"/>
            <a:ext cx="976196" cy="923330"/>
          </a:xfrm>
          <a:prstGeom prst="rect">
            <a:avLst/>
          </a:prstGeom>
          <a:noFill/>
        </p:spPr>
        <p:txBody>
          <a:bodyPr wrap="square" rtlCol="0">
            <a:spAutoFit/>
          </a:bodyPr>
          <a:lstStyle/>
          <a:p>
            <a:pPr algn="ctr"/>
            <a:r>
              <a:rPr lang="en-US" altLang="zh-CN" sz="5400" dirty="0">
                <a:solidFill>
                  <a:srgbClr val="093B5C"/>
                </a:solidFill>
                <a:latin typeface="Impact" panose="020B0806030902050204" pitchFamily="34" charset="0"/>
              </a:rPr>
              <a:t>03</a:t>
            </a:r>
            <a:endParaRPr lang="zh-CN" altLang="en-US" sz="5400" dirty="0">
              <a:solidFill>
                <a:srgbClr val="093B5C"/>
              </a:solidFill>
              <a:latin typeface="Impact" panose="020B0806030902050204" pitchFamily="34" charset="0"/>
            </a:endParaRPr>
          </a:p>
        </p:txBody>
      </p:sp>
      <p:sp>
        <p:nvSpPr>
          <p:cNvPr id="116" name="文本框 104"/>
          <p:cNvSpPr txBox="1"/>
          <p:nvPr/>
        </p:nvSpPr>
        <p:spPr>
          <a:xfrm>
            <a:off x="8452137" y="2410207"/>
            <a:ext cx="976196" cy="923330"/>
          </a:xfrm>
          <a:prstGeom prst="rect">
            <a:avLst/>
          </a:prstGeom>
          <a:noFill/>
        </p:spPr>
        <p:txBody>
          <a:bodyPr wrap="square" rtlCol="0">
            <a:spAutoFit/>
          </a:bodyPr>
          <a:lstStyle/>
          <a:p>
            <a:pPr algn="ctr"/>
            <a:r>
              <a:rPr lang="en-US" altLang="zh-CN" sz="5400" dirty="0">
                <a:solidFill>
                  <a:srgbClr val="093B5C"/>
                </a:solidFill>
                <a:latin typeface="Impact" panose="020B0806030902050204" pitchFamily="34" charset="0"/>
              </a:rPr>
              <a:t>04</a:t>
            </a:r>
            <a:endParaRPr lang="zh-CN" altLang="en-US" sz="5400" dirty="0">
              <a:solidFill>
                <a:srgbClr val="093B5C"/>
              </a:solidFill>
              <a:latin typeface="Impact" panose="020B0806030902050204" pitchFamily="34" charset="0"/>
            </a:endParaRPr>
          </a:p>
        </p:txBody>
      </p:sp>
      <p:sp>
        <p:nvSpPr>
          <p:cNvPr id="117" name="文本框 32"/>
          <p:cNvSpPr txBox="1"/>
          <p:nvPr/>
        </p:nvSpPr>
        <p:spPr>
          <a:xfrm>
            <a:off x="1808706" y="4265281"/>
            <a:ext cx="1290260" cy="369332"/>
          </a:xfrm>
          <a:prstGeom prst="rect">
            <a:avLst/>
          </a:prstGeom>
          <a:noFill/>
        </p:spPr>
        <p:txBody>
          <a:bodyPr wrap="square" rtlCol="0">
            <a:spAutoFit/>
          </a:bodyPr>
          <a:lstStyle/>
          <a:p>
            <a:pPr algn="ctr"/>
            <a:r>
              <a:rPr lang="zh-CN" altLang="en-US" sz="1800" dirty="0">
                <a:solidFill>
                  <a:srgbClr val="093B5C"/>
                </a:solidFill>
                <a:latin typeface="微软雅黑" panose="020B0503020204020204" pitchFamily="34" charset="-122"/>
                <a:ea typeface="微软雅黑" panose="020B0503020204020204" pitchFamily="34" charset="-122"/>
              </a:rPr>
              <a:t>添加标题</a:t>
            </a:r>
          </a:p>
        </p:txBody>
      </p:sp>
      <p:sp>
        <p:nvSpPr>
          <p:cNvPr id="118" name="文本框 32"/>
          <p:cNvSpPr txBox="1"/>
          <p:nvPr/>
        </p:nvSpPr>
        <p:spPr>
          <a:xfrm>
            <a:off x="3975478" y="4265281"/>
            <a:ext cx="1290260" cy="369332"/>
          </a:xfrm>
          <a:prstGeom prst="rect">
            <a:avLst/>
          </a:prstGeom>
          <a:noFill/>
        </p:spPr>
        <p:txBody>
          <a:bodyPr wrap="square" rtlCol="0">
            <a:spAutoFit/>
          </a:bodyPr>
          <a:lstStyle/>
          <a:p>
            <a:pPr algn="ctr"/>
            <a:r>
              <a:rPr lang="zh-CN" altLang="en-US" sz="1800" dirty="0">
                <a:solidFill>
                  <a:srgbClr val="093B5C"/>
                </a:solidFill>
                <a:latin typeface="微软雅黑" panose="020B0503020204020204" pitchFamily="34" charset="-122"/>
                <a:ea typeface="微软雅黑" panose="020B0503020204020204" pitchFamily="34" charset="-122"/>
              </a:rPr>
              <a:t>添加标题</a:t>
            </a:r>
          </a:p>
        </p:txBody>
      </p:sp>
      <p:sp>
        <p:nvSpPr>
          <p:cNvPr id="119" name="文本框 32"/>
          <p:cNvSpPr txBox="1"/>
          <p:nvPr/>
        </p:nvSpPr>
        <p:spPr>
          <a:xfrm>
            <a:off x="6142250" y="4265281"/>
            <a:ext cx="1290260" cy="369332"/>
          </a:xfrm>
          <a:prstGeom prst="rect">
            <a:avLst/>
          </a:prstGeom>
          <a:noFill/>
        </p:spPr>
        <p:txBody>
          <a:bodyPr wrap="square" rtlCol="0">
            <a:spAutoFit/>
          </a:bodyPr>
          <a:lstStyle/>
          <a:p>
            <a:pPr algn="ctr"/>
            <a:r>
              <a:rPr lang="zh-CN" altLang="en-US" sz="1800" dirty="0">
                <a:solidFill>
                  <a:srgbClr val="093B5C"/>
                </a:solidFill>
                <a:latin typeface="微软雅黑" panose="020B0503020204020204" pitchFamily="34" charset="-122"/>
                <a:ea typeface="微软雅黑" panose="020B0503020204020204" pitchFamily="34" charset="-122"/>
              </a:rPr>
              <a:t>添加标题</a:t>
            </a:r>
          </a:p>
        </p:txBody>
      </p:sp>
      <p:sp>
        <p:nvSpPr>
          <p:cNvPr id="120" name="文本框 32"/>
          <p:cNvSpPr txBox="1"/>
          <p:nvPr/>
        </p:nvSpPr>
        <p:spPr>
          <a:xfrm>
            <a:off x="8309024" y="4265281"/>
            <a:ext cx="1290260" cy="369332"/>
          </a:xfrm>
          <a:prstGeom prst="rect">
            <a:avLst/>
          </a:prstGeom>
          <a:noFill/>
        </p:spPr>
        <p:txBody>
          <a:bodyPr wrap="square" rtlCol="0">
            <a:spAutoFit/>
          </a:bodyPr>
          <a:lstStyle/>
          <a:p>
            <a:pPr algn="ctr"/>
            <a:r>
              <a:rPr lang="zh-CN" altLang="en-US" sz="1800" dirty="0">
                <a:solidFill>
                  <a:srgbClr val="093B5C"/>
                </a:solidFill>
                <a:latin typeface="微软雅黑" panose="020B0503020204020204" pitchFamily="34" charset="-122"/>
                <a:ea typeface="微软雅黑" panose="020B0503020204020204" pitchFamily="34" charset="-122"/>
              </a:rPr>
              <a:t>添加标题</a:t>
            </a:r>
          </a:p>
        </p:txBody>
      </p:sp>
      <p:sp>
        <p:nvSpPr>
          <p:cNvPr id="121" name="文本框 23"/>
          <p:cNvSpPr txBox="1"/>
          <p:nvPr/>
        </p:nvSpPr>
        <p:spPr>
          <a:xfrm>
            <a:off x="1745144" y="4777071"/>
            <a:ext cx="1450847" cy="1292662"/>
          </a:xfrm>
          <a:prstGeom prst="rect">
            <a:avLst/>
          </a:prstGeom>
          <a:noFill/>
        </p:spPr>
        <p:txBody>
          <a:bodyPr wrap="square" rtlCol="0">
            <a:spAutoFit/>
          </a:bodyPr>
          <a:lstStyle/>
          <a:p>
            <a:pPr algn="just">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2" name="文本框 23"/>
          <p:cNvSpPr txBox="1"/>
          <p:nvPr/>
        </p:nvSpPr>
        <p:spPr>
          <a:xfrm>
            <a:off x="3895301" y="4777071"/>
            <a:ext cx="1450847" cy="1292662"/>
          </a:xfrm>
          <a:prstGeom prst="rect">
            <a:avLst/>
          </a:prstGeom>
          <a:noFill/>
        </p:spPr>
        <p:txBody>
          <a:bodyPr wrap="square" rtlCol="0">
            <a:spAutoFit/>
          </a:bodyPr>
          <a:lstStyle/>
          <a:p>
            <a:pPr algn="just">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3" name="文本框 23"/>
          <p:cNvSpPr txBox="1"/>
          <p:nvPr/>
        </p:nvSpPr>
        <p:spPr>
          <a:xfrm>
            <a:off x="6099978" y="4777071"/>
            <a:ext cx="1450847" cy="1292662"/>
          </a:xfrm>
          <a:prstGeom prst="rect">
            <a:avLst/>
          </a:prstGeom>
          <a:noFill/>
        </p:spPr>
        <p:txBody>
          <a:bodyPr wrap="square" rtlCol="0">
            <a:spAutoFit/>
          </a:bodyPr>
          <a:lstStyle/>
          <a:p>
            <a:pPr algn="just">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4" name="文本框 23"/>
          <p:cNvSpPr txBox="1"/>
          <p:nvPr/>
        </p:nvSpPr>
        <p:spPr>
          <a:xfrm>
            <a:off x="8214812" y="4777071"/>
            <a:ext cx="1450847" cy="1292662"/>
          </a:xfrm>
          <a:prstGeom prst="rect">
            <a:avLst/>
          </a:prstGeom>
          <a:noFill/>
        </p:spPr>
        <p:txBody>
          <a:bodyPr wrap="square" rtlCol="0">
            <a:spAutoFit/>
          </a:bodyPr>
          <a:lstStyle/>
          <a:p>
            <a:pPr algn="just">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125" name="椭圆 124"/>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712078573"/>
      </p:ext>
    </p:extLst>
  </p:cSld>
  <p:clrMapOvr>
    <a:masterClrMapping/>
  </p:clrMapOvr>
  <mc:AlternateContent xmlns:mc="http://schemas.openxmlformats.org/markup-compatibility/2006" xmlns:p14="http://schemas.microsoft.com/office/powerpoint/2010/main">
    <mc:Choice Requires="p14">
      <p:transition spd="slow" p14:dur="2000" advTm="9742">
        <p14:glitter pattern="hexagon"/>
      </p:transition>
    </mc:Choice>
    <mc:Fallback xmlns="">
      <p:transition spd="slow" advTm="97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51"/>
                                        </p:tgtEl>
                                        <p:attrNameLst>
                                          <p:attrName>ppt_x</p:attrName>
                                          <p:attrName>ppt_y</p:attrName>
                                        </p:attrNameLst>
                                      </p:cBhvr>
                                      <p:rCtr x="6068" y="0"/>
                                    </p:animMotion>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1000"/>
                                        <p:tgtEl>
                                          <p:spTgt spid="65"/>
                                        </p:tgtEl>
                                      </p:cBhvr>
                                    </p:animEffect>
                                    <p:anim calcmode="lin" valueType="num">
                                      <p:cBhvr>
                                        <p:cTn id="16" dur="1000" fill="hold"/>
                                        <p:tgtEl>
                                          <p:spTgt spid="65"/>
                                        </p:tgtEl>
                                        <p:attrNameLst>
                                          <p:attrName>ppt_x</p:attrName>
                                        </p:attrNameLst>
                                      </p:cBhvr>
                                      <p:tavLst>
                                        <p:tav tm="0">
                                          <p:val>
                                            <p:strVal val="#ppt_x"/>
                                          </p:val>
                                        </p:tav>
                                        <p:tav tm="100000">
                                          <p:val>
                                            <p:strVal val="#ppt_x"/>
                                          </p:val>
                                        </p:tav>
                                      </p:tavLst>
                                    </p:anim>
                                    <p:anim calcmode="lin" valueType="num">
                                      <p:cBhvr>
                                        <p:cTn id="17" dur="900" decel="100000" fill="hold"/>
                                        <p:tgtEl>
                                          <p:spTgt spid="6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1000"/>
                                        <p:tgtEl>
                                          <p:spTgt spid="68"/>
                                        </p:tgtEl>
                                      </p:cBhvr>
                                    </p:animEffect>
                                    <p:anim calcmode="lin" valueType="num">
                                      <p:cBhvr>
                                        <p:cTn id="22" dur="1000" fill="hold"/>
                                        <p:tgtEl>
                                          <p:spTgt spid="68"/>
                                        </p:tgtEl>
                                        <p:attrNameLst>
                                          <p:attrName>ppt_x</p:attrName>
                                        </p:attrNameLst>
                                      </p:cBhvr>
                                      <p:tavLst>
                                        <p:tav tm="0">
                                          <p:val>
                                            <p:strVal val="#ppt_x"/>
                                          </p:val>
                                        </p:tav>
                                        <p:tav tm="100000">
                                          <p:val>
                                            <p:strVal val="#ppt_x"/>
                                          </p:val>
                                        </p:tav>
                                      </p:tavLst>
                                    </p:anim>
                                    <p:anim calcmode="lin" valueType="num">
                                      <p:cBhvr>
                                        <p:cTn id="23" dur="900" decel="100000" fill="hold"/>
                                        <p:tgtEl>
                                          <p:spTgt spid="6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anim calcmode="lin" valueType="num">
                                      <p:cBhvr>
                                        <p:cTn id="28" dur="1000" fill="hold"/>
                                        <p:tgtEl>
                                          <p:spTgt spid="71"/>
                                        </p:tgtEl>
                                        <p:attrNameLst>
                                          <p:attrName>ppt_x</p:attrName>
                                        </p:attrNameLst>
                                      </p:cBhvr>
                                      <p:tavLst>
                                        <p:tav tm="0">
                                          <p:val>
                                            <p:strVal val="#ppt_x"/>
                                          </p:val>
                                        </p:tav>
                                        <p:tav tm="100000">
                                          <p:val>
                                            <p:strVal val="#ppt_x"/>
                                          </p:val>
                                        </p:tav>
                                      </p:tavLst>
                                    </p:anim>
                                    <p:anim calcmode="lin" valueType="num">
                                      <p:cBhvr>
                                        <p:cTn id="29" dur="900" decel="100000" fill="hold"/>
                                        <p:tgtEl>
                                          <p:spTgt spid="7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75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900" decel="100000" fill="hold"/>
                                        <p:tgtEl>
                                          <p:spTgt spid="7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childTnLst>
                          </p:cTn>
                        </p:par>
                        <p:par>
                          <p:cTn id="37" fill="hold">
                            <p:stCondLst>
                              <p:cond delay="2750"/>
                            </p:stCondLst>
                            <p:childTnLst>
                              <p:par>
                                <p:cTn id="38" presetID="14" presetClass="entr" presetSubtype="10" fill="hold" grpId="0" nodeType="after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randombar(horizontal)">
                                      <p:cBhvr>
                                        <p:cTn id="40" dur="500"/>
                                        <p:tgtEl>
                                          <p:spTgt spid="11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randombar(horizontal)">
                                      <p:cBhvr>
                                        <p:cTn id="43" dur="500"/>
                                        <p:tgtEl>
                                          <p:spTgt spid="11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15"/>
                                        </p:tgtEl>
                                        <p:attrNameLst>
                                          <p:attrName>style.visibility</p:attrName>
                                        </p:attrNameLst>
                                      </p:cBhvr>
                                      <p:to>
                                        <p:strVal val="visible"/>
                                      </p:to>
                                    </p:set>
                                    <p:animEffect transition="in" filter="randombar(horizontal)">
                                      <p:cBhvr>
                                        <p:cTn id="46" dur="500"/>
                                        <p:tgtEl>
                                          <p:spTgt spid="11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16"/>
                                        </p:tgtEl>
                                        <p:attrNameLst>
                                          <p:attrName>style.visibility</p:attrName>
                                        </p:attrNameLst>
                                      </p:cBhvr>
                                      <p:to>
                                        <p:strVal val="visible"/>
                                      </p:to>
                                    </p:set>
                                    <p:animEffect transition="in" filter="randombar(horizontal)">
                                      <p:cBhvr>
                                        <p:cTn id="49" dur="500"/>
                                        <p:tgtEl>
                                          <p:spTgt spid="116"/>
                                        </p:tgtEl>
                                      </p:cBhvr>
                                    </p:animEffect>
                                  </p:childTnLst>
                                </p:cTn>
                              </p:par>
                            </p:childTnLst>
                          </p:cTn>
                        </p:par>
                        <p:par>
                          <p:cTn id="50" fill="hold">
                            <p:stCondLst>
                              <p:cond delay="3250"/>
                            </p:stCondLst>
                            <p:childTnLst>
                              <p:par>
                                <p:cTn id="51" presetID="42" presetClass="entr" presetSubtype="0"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Effect transition="in" filter="fade">
                                      <p:cBhvr>
                                        <p:cTn id="53" dur="500"/>
                                        <p:tgtEl>
                                          <p:spTgt spid="117"/>
                                        </p:tgtEl>
                                      </p:cBhvr>
                                    </p:animEffect>
                                    <p:anim calcmode="lin" valueType="num">
                                      <p:cBhvr>
                                        <p:cTn id="54" dur="500" fill="hold"/>
                                        <p:tgtEl>
                                          <p:spTgt spid="117"/>
                                        </p:tgtEl>
                                        <p:attrNameLst>
                                          <p:attrName>ppt_x</p:attrName>
                                        </p:attrNameLst>
                                      </p:cBhvr>
                                      <p:tavLst>
                                        <p:tav tm="0">
                                          <p:val>
                                            <p:strVal val="#ppt_x"/>
                                          </p:val>
                                        </p:tav>
                                        <p:tav tm="100000">
                                          <p:val>
                                            <p:strVal val="#ppt_x"/>
                                          </p:val>
                                        </p:tav>
                                      </p:tavLst>
                                    </p:anim>
                                    <p:anim calcmode="lin" valueType="num">
                                      <p:cBhvr>
                                        <p:cTn id="55" dur="500" fill="hold"/>
                                        <p:tgtEl>
                                          <p:spTgt spid="117"/>
                                        </p:tgtEl>
                                        <p:attrNameLst>
                                          <p:attrName>ppt_y</p:attrName>
                                        </p:attrNameLst>
                                      </p:cBhvr>
                                      <p:tavLst>
                                        <p:tav tm="0">
                                          <p:val>
                                            <p:strVal val="#ppt_y+.1"/>
                                          </p:val>
                                        </p:tav>
                                        <p:tav tm="100000">
                                          <p:val>
                                            <p:strVal val="#ppt_y"/>
                                          </p:val>
                                        </p:tav>
                                      </p:tavLst>
                                    </p:anim>
                                  </p:childTnLst>
                                </p:cTn>
                              </p:par>
                            </p:childTnLst>
                          </p:cTn>
                        </p:par>
                        <p:par>
                          <p:cTn id="56" fill="hold">
                            <p:stCondLst>
                              <p:cond delay="3750"/>
                            </p:stCondLst>
                            <p:childTnLst>
                              <p:par>
                                <p:cTn id="57" presetID="42" presetClass="entr" presetSubtype="0"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fade">
                                      <p:cBhvr>
                                        <p:cTn id="59" dur="500"/>
                                        <p:tgtEl>
                                          <p:spTgt spid="118"/>
                                        </p:tgtEl>
                                      </p:cBhvr>
                                    </p:animEffect>
                                    <p:anim calcmode="lin" valueType="num">
                                      <p:cBhvr>
                                        <p:cTn id="60" dur="500" fill="hold"/>
                                        <p:tgtEl>
                                          <p:spTgt spid="118"/>
                                        </p:tgtEl>
                                        <p:attrNameLst>
                                          <p:attrName>ppt_x</p:attrName>
                                        </p:attrNameLst>
                                      </p:cBhvr>
                                      <p:tavLst>
                                        <p:tav tm="0">
                                          <p:val>
                                            <p:strVal val="#ppt_x"/>
                                          </p:val>
                                        </p:tav>
                                        <p:tav tm="100000">
                                          <p:val>
                                            <p:strVal val="#ppt_x"/>
                                          </p:val>
                                        </p:tav>
                                      </p:tavLst>
                                    </p:anim>
                                    <p:anim calcmode="lin" valueType="num">
                                      <p:cBhvr>
                                        <p:cTn id="61" dur="500" fill="hold"/>
                                        <p:tgtEl>
                                          <p:spTgt spid="118"/>
                                        </p:tgtEl>
                                        <p:attrNameLst>
                                          <p:attrName>ppt_y</p:attrName>
                                        </p:attrNameLst>
                                      </p:cBhvr>
                                      <p:tavLst>
                                        <p:tav tm="0">
                                          <p:val>
                                            <p:strVal val="#ppt_y+.1"/>
                                          </p:val>
                                        </p:tav>
                                        <p:tav tm="100000">
                                          <p:val>
                                            <p:strVal val="#ppt_y"/>
                                          </p:val>
                                        </p:tav>
                                      </p:tavLst>
                                    </p:anim>
                                  </p:childTnLst>
                                </p:cTn>
                              </p:par>
                            </p:childTnLst>
                          </p:cTn>
                        </p:par>
                        <p:par>
                          <p:cTn id="62" fill="hold">
                            <p:stCondLst>
                              <p:cond delay="4250"/>
                            </p:stCondLst>
                            <p:childTnLst>
                              <p:par>
                                <p:cTn id="63" presetID="42" presetClass="entr" presetSubtype="0" fill="hold" grpId="0" nodeType="afterEffect">
                                  <p:stCondLst>
                                    <p:cond delay="0"/>
                                  </p:stCondLst>
                                  <p:childTnLst>
                                    <p:set>
                                      <p:cBhvr>
                                        <p:cTn id="64" dur="1" fill="hold">
                                          <p:stCondLst>
                                            <p:cond delay="0"/>
                                          </p:stCondLst>
                                        </p:cTn>
                                        <p:tgtEl>
                                          <p:spTgt spid="119"/>
                                        </p:tgtEl>
                                        <p:attrNameLst>
                                          <p:attrName>style.visibility</p:attrName>
                                        </p:attrNameLst>
                                      </p:cBhvr>
                                      <p:to>
                                        <p:strVal val="visible"/>
                                      </p:to>
                                    </p:set>
                                    <p:animEffect transition="in" filter="fade">
                                      <p:cBhvr>
                                        <p:cTn id="65" dur="500"/>
                                        <p:tgtEl>
                                          <p:spTgt spid="119"/>
                                        </p:tgtEl>
                                      </p:cBhvr>
                                    </p:animEffect>
                                    <p:anim calcmode="lin" valueType="num">
                                      <p:cBhvr>
                                        <p:cTn id="66" dur="500" fill="hold"/>
                                        <p:tgtEl>
                                          <p:spTgt spid="119"/>
                                        </p:tgtEl>
                                        <p:attrNameLst>
                                          <p:attrName>ppt_x</p:attrName>
                                        </p:attrNameLst>
                                      </p:cBhvr>
                                      <p:tavLst>
                                        <p:tav tm="0">
                                          <p:val>
                                            <p:strVal val="#ppt_x"/>
                                          </p:val>
                                        </p:tav>
                                        <p:tav tm="100000">
                                          <p:val>
                                            <p:strVal val="#ppt_x"/>
                                          </p:val>
                                        </p:tav>
                                      </p:tavLst>
                                    </p:anim>
                                    <p:anim calcmode="lin" valueType="num">
                                      <p:cBhvr>
                                        <p:cTn id="67" dur="500" fill="hold"/>
                                        <p:tgtEl>
                                          <p:spTgt spid="119"/>
                                        </p:tgtEl>
                                        <p:attrNameLst>
                                          <p:attrName>ppt_y</p:attrName>
                                        </p:attrNameLst>
                                      </p:cBhvr>
                                      <p:tavLst>
                                        <p:tav tm="0">
                                          <p:val>
                                            <p:strVal val="#ppt_y+.1"/>
                                          </p:val>
                                        </p:tav>
                                        <p:tav tm="100000">
                                          <p:val>
                                            <p:strVal val="#ppt_y"/>
                                          </p:val>
                                        </p:tav>
                                      </p:tavLst>
                                    </p:anim>
                                  </p:childTnLst>
                                </p:cTn>
                              </p:par>
                            </p:childTnLst>
                          </p:cTn>
                        </p:par>
                        <p:par>
                          <p:cTn id="68" fill="hold">
                            <p:stCondLst>
                              <p:cond delay="4750"/>
                            </p:stCondLst>
                            <p:childTnLst>
                              <p:par>
                                <p:cTn id="69" presetID="42" presetClass="entr" presetSubtype="0" fill="hold" grpId="0" nodeType="afterEffect">
                                  <p:stCondLst>
                                    <p:cond delay="0"/>
                                  </p:stCondLst>
                                  <p:childTnLst>
                                    <p:set>
                                      <p:cBhvr>
                                        <p:cTn id="70" dur="1" fill="hold">
                                          <p:stCondLst>
                                            <p:cond delay="0"/>
                                          </p:stCondLst>
                                        </p:cTn>
                                        <p:tgtEl>
                                          <p:spTgt spid="120"/>
                                        </p:tgtEl>
                                        <p:attrNameLst>
                                          <p:attrName>style.visibility</p:attrName>
                                        </p:attrNameLst>
                                      </p:cBhvr>
                                      <p:to>
                                        <p:strVal val="visible"/>
                                      </p:to>
                                    </p:set>
                                    <p:animEffect transition="in" filter="fade">
                                      <p:cBhvr>
                                        <p:cTn id="71" dur="500"/>
                                        <p:tgtEl>
                                          <p:spTgt spid="120"/>
                                        </p:tgtEl>
                                      </p:cBhvr>
                                    </p:animEffect>
                                    <p:anim calcmode="lin" valueType="num">
                                      <p:cBhvr>
                                        <p:cTn id="72" dur="500" fill="hold"/>
                                        <p:tgtEl>
                                          <p:spTgt spid="120"/>
                                        </p:tgtEl>
                                        <p:attrNameLst>
                                          <p:attrName>ppt_x</p:attrName>
                                        </p:attrNameLst>
                                      </p:cBhvr>
                                      <p:tavLst>
                                        <p:tav tm="0">
                                          <p:val>
                                            <p:strVal val="#ppt_x"/>
                                          </p:val>
                                        </p:tav>
                                        <p:tav tm="100000">
                                          <p:val>
                                            <p:strVal val="#ppt_x"/>
                                          </p:val>
                                        </p:tav>
                                      </p:tavLst>
                                    </p:anim>
                                    <p:anim calcmode="lin" valueType="num">
                                      <p:cBhvr>
                                        <p:cTn id="73" dur="500" fill="hold"/>
                                        <p:tgtEl>
                                          <p:spTgt spid="120"/>
                                        </p:tgtEl>
                                        <p:attrNameLst>
                                          <p:attrName>ppt_y</p:attrName>
                                        </p:attrNameLst>
                                      </p:cBhvr>
                                      <p:tavLst>
                                        <p:tav tm="0">
                                          <p:val>
                                            <p:strVal val="#ppt_y+.1"/>
                                          </p:val>
                                        </p:tav>
                                        <p:tav tm="100000">
                                          <p:val>
                                            <p:strVal val="#ppt_y"/>
                                          </p:val>
                                        </p:tav>
                                      </p:tavLst>
                                    </p:anim>
                                  </p:childTnLst>
                                </p:cTn>
                              </p:par>
                            </p:childTnLst>
                          </p:cTn>
                        </p:par>
                        <p:par>
                          <p:cTn id="74" fill="hold">
                            <p:stCondLst>
                              <p:cond delay="5250"/>
                            </p:stCondLst>
                            <p:childTnLst>
                              <p:par>
                                <p:cTn id="75" presetID="22" presetClass="entr" presetSubtype="1"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wipe(up)">
                                      <p:cBhvr>
                                        <p:cTn id="77" dur="500"/>
                                        <p:tgtEl>
                                          <p:spTgt spid="121"/>
                                        </p:tgtEl>
                                      </p:cBhvr>
                                    </p:animEffect>
                                  </p:childTnLst>
                                </p:cTn>
                              </p:par>
                            </p:childTnLst>
                          </p:cTn>
                        </p:par>
                        <p:par>
                          <p:cTn id="78" fill="hold">
                            <p:stCondLst>
                              <p:cond delay="5750"/>
                            </p:stCondLst>
                            <p:childTnLst>
                              <p:par>
                                <p:cTn id="79" presetID="22" presetClass="entr" presetSubtype="1" fill="hold" grpId="0" nodeType="after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wipe(up)">
                                      <p:cBhvr>
                                        <p:cTn id="81" dur="500"/>
                                        <p:tgtEl>
                                          <p:spTgt spid="122"/>
                                        </p:tgtEl>
                                      </p:cBhvr>
                                    </p:animEffect>
                                  </p:childTnLst>
                                </p:cTn>
                              </p:par>
                            </p:childTnLst>
                          </p:cTn>
                        </p:par>
                        <p:par>
                          <p:cTn id="82" fill="hold">
                            <p:stCondLst>
                              <p:cond delay="6250"/>
                            </p:stCondLst>
                            <p:childTnLst>
                              <p:par>
                                <p:cTn id="83" presetID="22" presetClass="entr" presetSubtype="1" fill="hold" grpId="0" nodeType="after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wipe(up)">
                                      <p:cBhvr>
                                        <p:cTn id="85" dur="500"/>
                                        <p:tgtEl>
                                          <p:spTgt spid="123"/>
                                        </p:tgtEl>
                                      </p:cBhvr>
                                    </p:animEffect>
                                  </p:childTnLst>
                                </p:cTn>
                              </p:par>
                            </p:childTnLst>
                          </p:cTn>
                        </p:par>
                        <p:par>
                          <p:cTn id="86" fill="hold">
                            <p:stCondLst>
                              <p:cond delay="6750"/>
                            </p:stCondLst>
                            <p:childTnLst>
                              <p:par>
                                <p:cTn id="87" presetID="22" presetClass="entr" presetSubtype="1" fill="hold" grpId="0" nodeType="afterEffect">
                                  <p:stCondLst>
                                    <p:cond delay="0"/>
                                  </p:stCondLst>
                                  <p:childTnLst>
                                    <p:set>
                                      <p:cBhvr>
                                        <p:cTn id="88" dur="1" fill="hold">
                                          <p:stCondLst>
                                            <p:cond delay="0"/>
                                          </p:stCondLst>
                                        </p:cTn>
                                        <p:tgtEl>
                                          <p:spTgt spid="124"/>
                                        </p:tgtEl>
                                        <p:attrNameLst>
                                          <p:attrName>style.visibility</p:attrName>
                                        </p:attrNameLst>
                                      </p:cBhvr>
                                      <p:to>
                                        <p:strVal val="visible"/>
                                      </p:to>
                                    </p:set>
                                    <p:animEffect transition="in" filter="wipe(up)">
                                      <p:cBhvr>
                                        <p:cTn id="89"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113" grpId="0"/>
      <p:bldP spid="114" grpId="0"/>
      <p:bldP spid="115" grpId="0"/>
      <p:bldP spid="116" grpId="0"/>
      <p:bldP spid="117" grpId="0"/>
      <p:bldP spid="118" grpId="0"/>
      <p:bldP spid="119" grpId="0"/>
      <p:bldP spid="120" grpId="0"/>
      <p:bldP spid="121" grpId="0"/>
      <p:bldP spid="122" grpId="0"/>
      <p:bldP spid="123" grpId="0"/>
      <p:bldP spid="1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椭圆 11"/>
          <p:cNvSpPr/>
          <p:nvPr/>
        </p:nvSpPr>
        <p:spPr bwMode="auto">
          <a:xfrm>
            <a:off x="1671485" y="1828800"/>
            <a:ext cx="3008670" cy="3008670"/>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49"/>
          <p:cNvSpPr/>
          <p:nvPr/>
        </p:nvSpPr>
        <p:spPr>
          <a:xfrm>
            <a:off x="6206643" y="2314400"/>
            <a:ext cx="6880092" cy="430887"/>
          </a:xfrm>
          <a:prstGeom prst="rect">
            <a:avLst/>
          </a:prstGeom>
        </p:spPr>
        <p:txBody>
          <a:bodyPr wrap="square">
            <a:spAutoFit/>
          </a:bodyPr>
          <a:lstStyle/>
          <a:p>
            <a:pPr>
              <a:spcAft>
                <a:spcPts val="0"/>
              </a:spcAft>
              <a:defRPr/>
            </a:pPr>
            <a:r>
              <a:rPr lang="en-US"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01 /</a:t>
            </a:r>
            <a:r>
              <a:rPr lang="zh-CN" altLang="en-US"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矩形 50"/>
          <p:cNvSpPr/>
          <p:nvPr/>
        </p:nvSpPr>
        <p:spPr>
          <a:xfrm>
            <a:off x="6206643" y="2853823"/>
            <a:ext cx="3261459" cy="430887"/>
          </a:xfrm>
          <a:prstGeom prst="rect">
            <a:avLst/>
          </a:prstGeom>
        </p:spPr>
        <p:txBody>
          <a:bodyPr wrap="square">
            <a:spAutoFit/>
          </a:bodyPr>
          <a:lstStyle/>
          <a:p>
            <a:pPr>
              <a:spcAft>
                <a:spcPts val="0"/>
              </a:spcAft>
              <a:defRPr/>
            </a:pPr>
            <a:r>
              <a:rPr lang="en-US"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02 /</a:t>
            </a:r>
            <a:r>
              <a:rPr lang="zh-CN" altLang="en-US"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矩形 51"/>
          <p:cNvSpPr/>
          <p:nvPr/>
        </p:nvSpPr>
        <p:spPr>
          <a:xfrm>
            <a:off x="6206643" y="3393246"/>
            <a:ext cx="3627419" cy="430887"/>
          </a:xfrm>
          <a:prstGeom prst="rect">
            <a:avLst/>
          </a:prstGeom>
        </p:spPr>
        <p:txBody>
          <a:bodyPr wrap="square">
            <a:spAutoFit/>
          </a:bodyPr>
          <a:lstStyle/>
          <a:p>
            <a:pPr>
              <a:spcAft>
                <a:spcPts val="0"/>
              </a:spcAft>
              <a:defRPr/>
            </a:pPr>
            <a:r>
              <a:rPr lang="en-US"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03 /</a:t>
            </a:r>
            <a:r>
              <a:rPr lang="zh-CN" altLang="en-US"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p:cNvSpPr/>
          <p:nvPr/>
        </p:nvSpPr>
        <p:spPr>
          <a:xfrm>
            <a:off x="6206643" y="3932669"/>
            <a:ext cx="3129795" cy="430887"/>
          </a:xfrm>
          <a:prstGeom prst="rect">
            <a:avLst/>
          </a:prstGeom>
        </p:spPr>
        <p:txBody>
          <a:bodyPr wrap="square">
            <a:spAutoFit/>
          </a:bodyPr>
          <a:lstStyle/>
          <a:p>
            <a:pPr>
              <a:spcAft>
                <a:spcPts val="0"/>
              </a:spcAft>
              <a:defRPr/>
            </a:pPr>
            <a:r>
              <a:rPr lang="en-US"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04 /</a:t>
            </a:r>
            <a:r>
              <a:rPr lang="zh-CN" altLang="en-US"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4" name="矩形 53"/>
          <p:cNvSpPr/>
          <p:nvPr/>
        </p:nvSpPr>
        <p:spPr>
          <a:xfrm>
            <a:off x="6206642" y="4472092"/>
            <a:ext cx="3694441" cy="430887"/>
          </a:xfrm>
          <a:prstGeom prst="rect">
            <a:avLst/>
          </a:prstGeom>
        </p:spPr>
        <p:txBody>
          <a:bodyPr wrap="square">
            <a:spAutoFit/>
          </a:bodyPr>
          <a:lstStyle/>
          <a:p>
            <a:pPr>
              <a:spcAft>
                <a:spcPts val="0"/>
              </a:spcAft>
              <a:defRPr/>
            </a:pPr>
            <a:r>
              <a:rPr lang="en-US"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05 /</a:t>
            </a:r>
            <a:r>
              <a:rPr lang="zh-CN" altLang="en-US"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zh-CN" sz="22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TextBox 59"/>
          <p:cNvSpPr txBox="1">
            <a:spLocks noChangeArrowheads="1"/>
          </p:cNvSpPr>
          <p:nvPr/>
        </p:nvSpPr>
        <p:spPr bwMode="auto">
          <a:xfrm flipH="1">
            <a:off x="2093283" y="2881839"/>
            <a:ext cx="2217871" cy="101566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3600" b="1" kern="0" dirty="0">
                <a:solidFill>
                  <a:srgbClr val="093B5C"/>
                </a:solidFill>
                <a:latin typeface="微软雅黑" pitchFamily="34" charset="-122"/>
                <a:ea typeface="微软雅黑" pitchFamily="34" charset="-122"/>
              </a:rPr>
              <a:t>目录</a:t>
            </a:r>
            <a:endParaRPr lang="en-US" altLang="zh-CN" sz="3600" b="1" kern="0" dirty="0">
              <a:solidFill>
                <a:srgbClr val="093B5C"/>
              </a:solidFill>
              <a:latin typeface="微软雅黑" pitchFamily="34" charset="-122"/>
              <a:ea typeface="微软雅黑" pitchFamily="34" charset="-122"/>
            </a:endParaRPr>
          </a:p>
          <a:p>
            <a:pPr algn="ctr">
              <a:defRPr/>
            </a:pPr>
            <a:r>
              <a:rPr lang="en-US" altLang="zh-CN" sz="2400" kern="0" dirty="0">
                <a:solidFill>
                  <a:srgbClr val="093B5C"/>
                </a:solidFill>
                <a:latin typeface="微软雅黑" pitchFamily="34" charset="-122"/>
                <a:ea typeface="微软雅黑" pitchFamily="34" charset="-122"/>
              </a:rPr>
              <a:t>CONTENTS</a:t>
            </a:r>
            <a:endParaRPr lang="en-US" altLang="ko-KR" sz="2400" kern="0"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3216940519"/>
      </p:ext>
    </p:extLst>
  </p:cSld>
  <p:clrMapOvr>
    <a:masterClrMapping/>
  </p:clrMapOvr>
  <mc:AlternateContent xmlns:mc="http://schemas.openxmlformats.org/markup-compatibility/2006" xmlns:p14="http://schemas.microsoft.com/office/powerpoint/2010/main">
    <mc:Choice Requires="p14">
      <p:transition spd="slow" p14:dur="1600" advTm="3597">
        <p14:gallery dir="l"/>
      </p:transition>
    </mc:Choice>
    <mc:Fallback xmlns="">
      <p:transition spd="slow" advTm="35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45"/>
                                        </p:tgtEl>
                                        <p:attrNameLst>
                                          <p:attrName>style.visibility</p:attrName>
                                        </p:attrNameLst>
                                      </p:cBhvr>
                                      <p:to>
                                        <p:strVal val="visible"/>
                                      </p:to>
                                    </p:set>
                                    <p:anim calcmode="lin" valueType="num">
                                      <p:cBhvr>
                                        <p:cTn id="7" dur="250" fill="hold"/>
                                        <p:tgtEl>
                                          <p:spTgt spid="45"/>
                                        </p:tgtEl>
                                        <p:attrNameLst>
                                          <p:attrName>ppt_w</p:attrName>
                                        </p:attrNameLst>
                                      </p:cBhvr>
                                      <p:tavLst>
                                        <p:tav tm="0">
                                          <p:val>
                                            <p:fltVal val="0"/>
                                          </p:val>
                                        </p:tav>
                                        <p:tav tm="100000">
                                          <p:val>
                                            <p:strVal val="#ppt_w"/>
                                          </p:val>
                                        </p:tav>
                                      </p:tavLst>
                                    </p:anim>
                                    <p:anim calcmode="lin" valueType="num">
                                      <p:cBhvr>
                                        <p:cTn id="8" dur="250" fill="hold"/>
                                        <p:tgtEl>
                                          <p:spTgt spid="45"/>
                                        </p:tgtEl>
                                        <p:attrNameLst>
                                          <p:attrName>ppt_h</p:attrName>
                                        </p:attrNameLst>
                                      </p:cBhvr>
                                      <p:tavLst>
                                        <p:tav tm="0">
                                          <p:val>
                                            <p:fltVal val="0"/>
                                          </p:val>
                                        </p:tav>
                                        <p:tav tm="100000">
                                          <p:val>
                                            <p:strVal val="#ppt_h"/>
                                          </p:val>
                                        </p:tav>
                                      </p:tavLst>
                                    </p:anim>
                                    <p:animEffect transition="in" filter="fade">
                                      <p:cBhvr>
                                        <p:cTn id="9" dur="250"/>
                                        <p:tgtEl>
                                          <p:spTgt spid="45"/>
                                        </p:tgtEl>
                                      </p:cBhvr>
                                    </p:animEffect>
                                  </p:childTnLst>
                                </p:cTn>
                              </p:par>
                              <p:par>
                                <p:cTn id="10" presetID="6" presetClass="emph" presetSubtype="0" decel="100000" fill="hold" grpId="1" nodeType="withEffect">
                                  <p:stCondLst>
                                    <p:cond delay="800"/>
                                  </p:stCondLst>
                                  <p:childTnLst>
                                    <p:animScale>
                                      <p:cBhvr>
                                        <p:cTn id="11" dur="250" fill="hold"/>
                                        <p:tgtEl>
                                          <p:spTgt spid="45"/>
                                        </p:tgtEl>
                                      </p:cBhvr>
                                      <p:by x="120000" y="120000"/>
                                    </p:animScale>
                                  </p:childTnLst>
                                </p:cTn>
                              </p:par>
                              <p:par>
                                <p:cTn id="12" presetID="6" presetClass="emph" presetSubtype="0" decel="100000" fill="hold" grpId="2" nodeType="withEffect">
                                  <p:stCondLst>
                                    <p:cond delay="1000"/>
                                  </p:stCondLst>
                                  <p:childTnLst>
                                    <p:animScale>
                                      <p:cBhvr>
                                        <p:cTn id="13" dur="250" fill="hold"/>
                                        <p:tgtEl>
                                          <p:spTgt spid="45"/>
                                        </p:tgtEl>
                                      </p:cBhvr>
                                      <p:by x="83000" y="83000"/>
                                    </p:animScale>
                                  </p:childTnLst>
                                </p:cTn>
                              </p:par>
                            </p:childTnLst>
                          </p:cTn>
                        </p:par>
                        <p:par>
                          <p:cTn id="14" fill="hold">
                            <p:stCondLst>
                              <p:cond delay="1250"/>
                            </p:stCondLst>
                            <p:childTnLst>
                              <p:par>
                                <p:cTn id="15" presetID="50" presetClass="entr" presetSubtype="0" decel="100000" fill="hold" grpId="0" nodeType="afterEffect">
                                  <p:stCondLst>
                                    <p:cond delay="0"/>
                                  </p:stCondLst>
                                  <p:iterate type="lt">
                                    <p:tmPct val="10000"/>
                                  </p:iterate>
                                  <p:childTnLst>
                                    <p:set>
                                      <p:cBhvr>
                                        <p:cTn id="16" dur="1" fill="hold">
                                          <p:stCondLst>
                                            <p:cond delay="0"/>
                                          </p:stCondLst>
                                        </p:cTn>
                                        <p:tgtEl>
                                          <p:spTgt spid="50"/>
                                        </p:tgtEl>
                                        <p:attrNameLst>
                                          <p:attrName>style.visibility</p:attrName>
                                        </p:attrNameLst>
                                      </p:cBhvr>
                                      <p:to>
                                        <p:strVal val="visible"/>
                                      </p:to>
                                    </p:set>
                                    <p:anim calcmode="lin" valueType="num">
                                      <p:cBhvr>
                                        <p:cTn id="17" dur="100" fill="hold"/>
                                        <p:tgtEl>
                                          <p:spTgt spid="50"/>
                                        </p:tgtEl>
                                        <p:attrNameLst>
                                          <p:attrName>ppt_w</p:attrName>
                                        </p:attrNameLst>
                                      </p:cBhvr>
                                      <p:tavLst>
                                        <p:tav tm="0">
                                          <p:val>
                                            <p:strVal val="#ppt_w+.3"/>
                                          </p:val>
                                        </p:tav>
                                        <p:tav tm="100000">
                                          <p:val>
                                            <p:strVal val="#ppt_w"/>
                                          </p:val>
                                        </p:tav>
                                      </p:tavLst>
                                    </p:anim>
                                    <p:anim calcmode="lin" valueType="num">
                                      <p:cBhvr>
                                        <p:cTn id="18" dur="100" fill="hold"/>
                                        <p:tgtEl>
                                          <p:spTgt spid="50"/>
                                        </p:tgtEl>
                                        <p:attrNameLst>
                                          <p:attrName>ppt_h</p:attrName>
                                        </p:attrNameLst>
                                      </p:cBhvr>
                                      <p:tavLst>
                                        <p:tav tm="0">
                                          <p:val>
                                            <p:strVal val="#ppt_h"/>
                                          </p:val>
                                        </p:tav>
                                        <p:tav tm="100000">
                                          <p:val>
                                            <p:strVal val="#ppt_h"/>
                                          </p:val>
                                        </p:tav>
                                      </p:tavLst>
                                    </p:anim>
                                    <p:animEffect transition="in" filter="fade">
                                      <p:cBhvr>
                                        <p:cTn id="19" dur="100"/>
                                        <p:tgtEl>
                                          <p:spTgt spid="50"/>
                                        </p:tgtEl>
                                      </p:cBhvr>
                                    </p:animEffect>
                                  </p:childTnLst>
                                </p:cTn>
                              </p:par>
                            </p:childTnLst>
                          </p:cTn>
                        </p:par>
                        <p:par>
                          <p:cTn id="20" fill="hold">
                            <p:stCondLst>
                              <p:cond delay="1430"/>
                            </p:stCondLst>
                            <p:childTnLst>
                              <p:par>
                                <p:cTn id="21" presetID="50" presetClass="entr" presetSubtype="0" decel="100000" fill="hold" grpId="0" nodeType="afterEffect">
                                  <p:stCondLst>
                                    <p:cond delay="0"/>
                                  </p:stCondLst>
                                  <p:iterate type="lt">
                                    <p:tmPct val="10000"/>
                                  </p:iterate>
                                  <p:childTnLst>
                                    <p:set>
                                      <p:cBhvr>
                                        <p:cTn id="22" dur="1" fill="hold">
                                          <p:stCondLst>
                                            <p:cond delay="0"/>
                                          </p:stCondLst>
                                        </p:cTn>
                                        <p:tgtEl>
                                          <p:spTgt spid="51"/>
                                        </p:tgtEl>
                                        <p:attrNameLst>
                                          <p:attrName>style.visibility</p:attrName>
                                        </p:attrNameLst>
                                      </p:cBhvr>
                                      <p:to>
                                        <p:strVal val="visible"/>
                                      </p:to>
                                    </p:set>
                                    <p:anim calcmode="lin" valueType="num">
                                      <p:cBhvr>
                                        <p:cTn id="23" dur="100" fill="hold"/>
                                        <p:tgtEl>
                                          <p:spTgt spid="51"/>
                                        </p:tgtEl>
                                        <p:attrNameLst>
                                          <p:attrName>ppt_w</p:attrName>
                                        </p:attrNameLst>
                                      </p:cBhvr>
                                      <p:tavLst>
                                        <p:tav tm="0">
                                          <p:val>
                                            <p:strVal val="#ppt_w+.3"/>
                                          </p:val>
                                        </p:tav>
                                        <p:tav tm="100000">
                                          <p:val>
                                            <p:strVal val="#ppt_w"/>
                                          </p:val>
                                        </p:tav>
                                      </p:tavLst>
                                    </p:anim>
                                    <p:anim calcmode="lin" valueType="num">
                                      <p:cBhvr>
                                        <p:cTn id="24" dur="100" fill="hold"/>
                                        <p:tgtEl>
                                          <p:spTgt spid="51"/>
                                        </p:tgtEl>
                                        <p:attrNameLst>
                                          <p:attrName>ppt_h</p:attrName>
                                        </p:attrNameLst>
                                      </p:cBhvr>
                                      <p:tavLst>
                                        <p:tav tm="0">
                                          <p:val>
                                            <p:strVal val="#ppt_h"/>
                                          </p:val>
                                        </p:tav>
                                        <p:tav tm="100000">
                                          <p:val>
                                            <p:strVal val="#ppt_h"/>
                                          </p:val>
                                        </p:tav>
                                      </p:tavLst>
                                    </p:anim>
                                    <p:animEffect transition="in" filter="fade">
                                      <p:cBhvr>
                                        <p:cTn id="25" dur="100"/>
                                        <p:tgtEl>
                                          <p:spTgt spid="51"/>
                                        </p:tgtEl>
                                      </p:cBhvr>
                                    </p:animEffect>
                                  </p:childTnLst>
                                </p:cTn>
                              </p:par>
                            </p:childTnLst>
                          </p:cTn>
                        </p:par>
                        <p:par>
                          <p:cTn id="26" fill="hold">
                            <p:stCondLst>
                              <p:cond delay="161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 calcmode="lin" valueType="num">
                                      <p:cBhvr>
                                        <p:cTn id="29" dur="100" fill="hold"/>
                                        <p:tgtEl>
                                          <p:spTgt spid="52"/>
                                        </p:tgtEl>
                                        <p:attrNameLst>
                                          <p:attrName>ppt_w</p:attrName>
                                        </p:attrNameLst>
                                      </p:cBhvr>
                                      <p:tavLst>
                                        <p:tav tm="0">
                                          <p:val>
                                            <p:strVal val="#ppt_w+.3"/>
                                          </p:val>
                                        </p:tav>
                                        <p:tav tm="100000">
                                          <p:val>
                                            <p:strVal val="#ppt_w"/>
                                          </p:val>
                                        </p:tav>
                                      </p:tavLst>
                                    </p:anim>
                                    <p:anim calcmode="lin" valueType="num">
                                      <p:cBhvr>
                                        <p:cTn id="30" dur="100" fill="hold"/>
                                        <p:tgtEl>
                                          <p:spTgt spid="52"/>
                                        </p:tgtEl>
                                        <p:attrNameLst>
                                          <p:attrName>ppt_h</p:attrName>
                                        </p:attrNameLst>
                                      </p:cBhvr>
                                      <p:tavLst>
                                        <p:tav tm="0">
                                          <p:val>
                                            <p:strVal val="#ppt_h"/>
                                          </p:val>
                                        </p:tav>
                                        <p:tav tm="100000">
                                          <p:val>
                                            <p:strVal val="#ppt_h"/>
                                          </p:val>
                                        </p:tav>
                                      </p:tavLst>
                                    </p:anim>
                                    <p:animEffect transition="in" filter="fade">
                                      <p:cBhvr>
                                        <p:cTn id="31" dur="100"/>
                                        <p:tgtEl>
                                          <p:spTgt spid="52"/>
                                        </p:tgtEl>
                                      </p:cBhvr>
                                    </p:animEffect>
                                  </p:childTnLst>
                                </p:cTn>
                              </p:par>
                            </p:childTnLst>
                          </p:cTn>
                        </p:par>
                        <p:par>
                          <p:cTn id="32" fill="hold">
                            <p:stCondLst>
                              <p:cond delay="1790"/>
                            </p:stCondLst>
                            <p:childTnLst>
                              <p:par>
                                <p:cTn id="33" presetID="50" presetClass="entr" presetSubtype="0" decel="100000" fill="hold" grpId="0" nodeType="afterEffect">
                                  <p:stCondLst>
                                    <p:cond delay="0"/>
                                  </p:stCondLst>
                                  <p:iterate type="lt">
                                    <p:tmPct val="10000"/>
                                  </p:iterate>
                                  <p:childTnLst>
                                    <p:set>
                                      <p:cBhvr>
                                        <p:cTn id="34" dur="1" fill="hold">
                                          <p:stCondLst>
                                            <p:cond delay="0"/>
                                          </p:stCondLst>
                                        </p:cTn>
                                        <p:tgtEl>
                                          <p:spTgt spid="53"/>
                                        </p:tgtEl>
                                        <p:attrNameLst>
                                          <p:attrName>style.visibility</p:attrName>
                                        </p:attrNameLst>
                                      </p:cBhvr>
                                      <p:to>
                                        <p:strVal val="visible"/>
                                      </p:to>
                                    </p:set>
                                    <p:anim calcmode="lin" valueType="num">
                                      <p:cBhvr>
                                        <p:cTn id="35" dur="100" fill="hold"/>
                                        <p:tgtEl>
                                          <p:spTgt spid="53"/>
                                        </p:tgtEl>
                                        <p:attrNameLst>
                                          <p:attrName>ppt_w</p:attrName>
                                        </p:attrNameLst>
                                      </p:cBhvr>
                                      <p:tavLst>
                                        <p:tav tm="0">
                                          <p:val>
                                            <p:strVal val="#ppt_w+.3"/>
                                          </p:val>
                                        </p:tav>
                                        <p:tav tm="100000">
                                          <p:val>
                                            <p:strVal val="#ppt_w"/>
                                          </p:val>
                                        </p:tav>
                                      </p:tavLst>
                                    </p:anim>
                                    <p:anim calcmode="lin" valueType="num">
                                      <p:cBhvr>
                                        <p:cTn id="36" dur="100" fill="hold"/>
                                        <p:tgtEl>
                                          <p:spTgt spid="53"/>
                                        </p:tgtEl>
                                        <p:attrNameLst>
                                          <p:attrName>ppt_h</p:attrName>
                                        </p:attrNameLst>
                                      </p:cBhvr>
                                      <p:tavLst>
                                        <p:tav tm="0">
                                          <p:val>
                                            <p:strVal val="#ppt_h"/>
                                          </p:val>
                                        </p:tav>
                                        <p:tav tm="100000">
                                          <p:val>
                                            <p:strVal val="#ppt_h"/>
                                          </p:val>
                                        </p:tav>
                                      </p:tavLst>
                                    </p:anim>
                                    <p:animEffect transition="in" filter="fade">
                                      <p:cBhvr>
                                        <p:cTn id="37" dur="100"/>
                                        <p:tgtEl>
                                          <p:spTgt spid="53"/>
                                        </p:tgtEl>
                                      </p:cBhvr>
                                    </p:animEffect>
                                  </p:childTnLst>
                                </p:cTn>
                              </p:par>
                            </p:childTnLst>
                          </p:cTn>
                        </p:par>
                        <p:par>
                          <p:cTn id="38" fill="hold">
                            <p:stCondLst>
                              <p:cond delay="1970"/>
                            </p:stCondLst>
                            <p:childTnLst>
                              <p:par>
                                <p:cTn id="39" presetID="50" presetClass="entr" presetSubtype="0" decel="100000" fill="hold" grpId="0" nodeType="afterEffect">
                                  <p:stCondLst>
                                    <p:cond delay="0"/>
                                  </p:stCondLst>
                                  <p:iterate type="lt">
                                    <p:tmPct val="10000"/>
                                  </p:iterate>
                                  <p:childTnLst>
                                    <p:set>
                                      <p:cBhvr>
                                        <p:cTn id="40" dur="1" fill="hold">
                                          <p:stCondLst>
                                            <p:cond delay="0"/>
                                          </p:stCondLst>
                                        </p:cTn>
                                        <p:tgtEl>
                                          <p:spTgt spid="54"/>
                                        </p:tgtEl>
                                        <p:attrNameLst>
                                          <p:attrName>style.visibility</p:attrName>
                                        </p:attrNameLst>
                                      </p:cBhvr>
                                      <p:to>
                                        <p:strVal val="visible"/>
                                      </p:to>
                                    </p:set>
                                    <p:anim calcmode="lin" valueType="num">
                                      <p:cBhvr>
                                        <p:cTn id="41" dur="100" fill="hold"/>
                                        <p:tgtEl>
                                          <p:spTgt spid="54"/>
                                        </p:tgtEl>
                                        <p:attrNameLst>
                                          <p:attrName>ppt_w</p:attrName>
                                        </p:attrNameLst>
                                      </p:cBhvr>
                                      <p:tavLst>
                                        <p:tav tm="0">
                                          <p:val>
                                            <p:strVal val="#ppt_w+.3"/>
                                          </p:val>
                                        </p:tav>
                                        <p:tav tm="100000">
                                          <p:val>
                                            <p:strVal val="#ppt_w"/>
                                          </p:val>
                                        </p:tav>
                                      </p:tavLst>
                                    </p:anim>
                                    <p:anim calcmode="lin" valueType="num">
                                      <p:cBhvr>
                                        <p:cTn id="42" dur="100" fill="hold"/>
                                        <p:tgtEl>
                                          <p:spTgt spid="54"/>
                                        </p:tgtEl>
                                        <p:attrNameLst>
                                          <p:attrName>ppt_h</p:attrName>
                                        </p:attrNameLst>
                                      </p:cBhvr>
                                      <p:tavLst>
                                        <p:tav tm="0">
                                          <p:val>
                                            <p:strVal val="#ppt_h"/>
                                          </p:val>
                                        </p:tav>
                                        <p:tav tm="100000">
                                          <p:val>
                                            <p:strVal val="#ppt_h"/>
                                          </p:val>
                                        </p:tav>
                                      </p:tavLst>
                                    </p:anim>
                                    <p:animEffect transition="in" filter="fade">
                                      <p:cBhvr>
                                        <p:cTn id="43" dur="1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45" grpId="0"/>
      <p:bldP spid="45" grpId="1"/>
      <p:bldP spid="45" grpId="2"/>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饼形 15"/>
          <p:cNvSpPr/>
          <p:nvPr/>
        </p:nvSpPr>
        <p:spPr>
          <a:xfrm>
            <a:off x="4589564" y="1932953"/>
            <a:ext cx="3167118" cy="3167117"/>
          </a:xfrm>
          <a:prstGeom prst="pie">
            <a:avLst>
              <a:gd name="adj1" fmla="val 0"/>
              <a:gd name="adj2" fmla="val 5400000"/>
            </a:avLst>
          </a:prstGeom>
          <a:solidFill>
            <a:srgbClr val="093B5C"/>
          </a:solidFill>
          <a:ln w="12700">
            <a:noFill/>
          </a:ln>
          <a:effectLst>
            <a:outerShdw blurRad="2032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2" name="饼形 16"/>
          <p:cNvSpPr/>
          <p:nvPr/>
        </p:nvSpPr>
        <p:spPr>
          <a:xfrm flipV="1">
            <a:off x="4589564" y="1807281"/>
            <a:ext cx="3167118" cy="3167117"/>
          </a:xfrm>
          <a:prstGeom prst="pie">
            <a:avLst>
              <a:gd name="adj1" fmla="val 0"/>
              <a:gd name="adj2" fmla="val 5400000"/>
            </a:avLst>
          </a:prstGeom>
          <a:solidFill>
            <a:srgbClr val="093B5C"/>
          </a:solidFill>
          <a:ln w="12700">
            <a:noFill/>
          </a:ln>
          <a:effectLst>
            <a:outerShdw blurRad="2032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3" name="饼形 17"/>
          <p:cNvSpPr/>
          <p:nvPr/>
        </p:nvSpPr>
        <p:spPr>
          <a:xfrm flipH="1">
            <a:off x="4435318" y="1932639"/>
            <a:ext cx="3167118" cy="3167117"/>
          </a:xfrm>
          <a:prstGeom prst="pie">
            <a:avLst>
              <a:gd name="adj1" fmla="val 0"/>
              <a:gd name="adj2" fmla="val 5400000"/>
            </a:avLst>
          </a:prstGeom>
          <a:solidFill>
            <a:srgbClr val="093B5C"/>
          </a:solidFill>
          <a:ln w="12700">
            <a:noFill/>
          </a:ln>
          <a:effectLst>
            <a:outerShdw blurRad="2032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4" name="饼形 18"/>
          <p:cNvSpPr/>
          <p:nvPr/>
        </p:nvSpPr>
        <p:spPr>
          <a:xfrm flipH="1" flipV="1">
            <a:off x="4435318" y="1806967"/>
            <a:ext cx="3167118" cy="3167117"/>
          </a:xfrm>
          <a:prstGeom prst="pie">
            <a:avLst>
              <a:gd name="adj1" fmla="val 0"/>
              <a:gd name="adj2" fmla="val 5400000"/>
            </a:avLst>
          </a:prstGeom>
          <a:solidFill>
            <a:srgbClr val="093B5C"/>
          </a:solidFill>
          <a:ln w="12700">
            <a:noFill/>
          </a:ln>
          <a:effectLst>
            <a:outerShdw blurRad="2032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椭圆 34"/>
          <p:cNvSpPr/>
          <p:nvPr/>
        </p:nvSpPr>
        <p:spPr>
          <a:xfrm>
            <a:off x="5270953" y="2618947"/>
            <a:ext cx="1650092" cy="16500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HK" altLang="en-US" dirty="0">
              <a:solidFill>
                <a:schemeClr val="lt1"/>
              </a:solidFill>
            </a:endParaRPr>
          </a:p>
        </p:txBody>
      </p:sp>
      <p:sp>
        <p:nvSpPr>
          <p:cNvPr id="36" name="文本框 35"/>
          <p:cNvSpPr txBox="1"/>
          <p:nvPr/>
        </p:nvSpPr>
        <p:spPr>
          <a:xfrm>
            <a:off x="4813964" y="2249458"/>
            <a:ext cx="769257" cy="738664"/>
          </a:xfrm>
          <a:prstGeom prst="rect">
            <a:avLst/>
          </a:prstGeom>
          <a:noFill/>
        </p:spPr>
        <p:txBody>
          <a:bodyPr wrap="square" rtlCol="0">
            <a:spAutoFit/>
          </a:bodyPr>
          <a:lstStyle/>
          <a:p>
            <a:pPr marL="0" marR="0" lvl="0" indent="0" algn="ctr" defTabSz="609468" eaLnBrk="1" fontAlgn="auto" latinLnBrk="0" hangingPunct="1">
              <a:lnSpc>
                <a:spcPct val="100000"/>
              </a:lnSpc>
              <a:spcBef>
                <a:spcPts val="0"/>
              </a:spcBef>
              <a:spcAft>
                <a:spcPts val="0"/>
              </a:spcAft>
              <a:buClrTx/>
              <a:buSzTx/>
              <a:buFontTx/>
              <a:buNone/>
              <a:tabLst/>
              <a:defRPr/>
            </a:pPr>
            <a:r>
              <a:rPr kumimoji="0" lang="en-US" altLang="zh-CN" sz="42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S</a:t>
            </a:r>
            <a:endParaRPr kumimoji="0" lang="zh-HK" altLang="en-US" sz="42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7" name="文本框 36"/>
          <p:cNvSpPr txBox="1"/>
          <p:nvPr/>
        </p:nvSpPr>
        <p:spPr>
          <a:xfrm>
            <a:off x="4809202" y="3980048"/>
            <a:ext cx="769257" cy="677108"/>
          </a:xfrm>
          <a:prstGeom prst="rect">
            <a:avLst/>
          </a:prstGeom>
          <a:noFill/>
        </p:spPr>
        <p:txBody>
          <a:bodyPr wrap="square" rtlCol="0">
            <a:spAutoFit/>
          </a:bodyPr>
          <a:lstStyle/>
          <a:p>
            <a:pPr marL="0" marR="0" lvl="0" indent="0" algn="ctr" defTabSz="609468" eaLnBrk="1" fontAlgn="auto" latinLnBrk="0" hangingPunct="1">
              <a:lnSpc>
                <a:spcPct val="100000"/>
              </a:lnSpc>
              <a:spcBef>
                <a:spcPts val="0"/>
              </a:spcBef>
              <a:spcAft>
                <a:spcPts val="0"/>
              </a:spcAft>
              <a:buClrTx/>
              <a:buSzTx/>
              <a:buFontTx/>
              <a:buNone/>
              <a:tabLst/>
              <a:defRPr/>
            </a:pPr>
            <a:r>
              <a:rPr kumimoji="0" lang="en-US" altLang="zh-CN" sz="3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W</a:t>
            </a:r>
            <a:endParaRPr kumimoji="0" lang="zh-HK" altLang="en-US" sz="3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8" name="文本框 37"/>
          <p:cNvSpPr txBox="1"/>
          <p:nvPr/>
        </p:nvSpPr>
        <p:spPr>
          <a:xfrm>
            <a:off x="6588140" y="3949270"/>
            <a:ext cx="769257" cy="738664"/>
          </a:xfrm>
          <a:prstGeom prst="rect">
            <a:avLst/>
          </a:prstGeom>
          <a:noFill/>
        </p:spPr>
        <p:txBody>
          <a:bodyPr wrap="square" rtlCol="0">
            <a:spAutoFit/>
          </a:bodyPr>
          <a:lstStyle/>
          <a:p>
            <a:pPr marL="0" marR="0" lvl="0" indent="0" algn="ctr" defTabSz="609468" eaLnBrk="1" fontAlgn="auto" latinLnBrk="0" hangingPunct="1">
              <a:lnSpc>
                <a:spcPct val="100000"/>
              </a:lnSpc>
              <a:spcBef>
                <a:spcPts val="0"/>
              </a:spcBef>
              <a:spcAft>
                <a:spcPts val="0"/>
              </a:spcAft>
              <a:buClrTx/>
              <a:buSzTx/>
              <a:buFontTx/>
              <a:buNone/>
              <a:tabLst/>
              <a:defRPr/>
            </a:pPr>
            <a:r>
              <a:rPr kumimoji="0" lang="en-US" altLang="zh-CN" sz="42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O</a:t>
            </a:r>
            <a:endParaRPr kumimoji="0" lang="zh-HK" altLang="en-US" sz="42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9" name="文本框 38"/>
          <p:cNvSpPr txBox="1"/>
          <p:nvPr/>
        </p:nvSpPr>
        <p:spPr>
          <a:xfrm>
            <a:off x="6588140" y="2249458"/>
            <a:ext cx="769257" cy="738664"/>
          </a:xfrm>
          <a:prstGeom prst="rect">
            <a:avLst/>
          </a:prstGeom>
          <a:noFill/>
        </p:spPr>
        <p:txBody>
          <a:bodyPr wrap="square" rtlCol="0">
            <a:spAutoFit/>
          </a:bodyPr>
          <a:lstStyle/>
          <a:p>
            <a:pPr marL="0" marR="0" lvl="0" indent="0" algn="ctr" defTabSz="609468" eaLnBrk="1" fontAlgn="auto" latinLnBrk="0" hangingPunct="1">
              <a:lnSpc>
                <a:spcPct val="100000"/>
              </a:lnSpc>
              <a:spcBef>
                <a:spcPts val="0"/>
              </a:spcBef>
              <a:spcAft>
                <a:spcPts val="0"/>
              </a:spcAft>
              <a:buClrTx/>
              <a:buSzTx/>
              <a:buFontTx/>
              <a:buNone/>
              <a:tabLst/>
              <a:defRPr/>
            </a:pPr>
            <a:r>
              <a:rPr kumimoji="0" lang="en-US" altLang="zh-CN" sz="42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T</a:t>
            </a:r>
          </a:p>
        </p:txBody>
      </p:sp>
      <p:sp>
        <p:nvSpPr>
          <p:cNvPr id="40" name="矩形 39"/>
          <p:cNvSpPr/>
          <p:nvPr/>
        </p:nvSpPr>
        <p:spPr>
          <a:xfrm>
            <a:off x="1215237" y="2254943"/>
            <a:ext cx="3054265"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1" name="矩形 40"/>
          <p:cNvSpPr/>
          <p:nvPr/>
        </p:nvSpPr>
        <p:spPr>
          <a:xfrm>
            <a:off x="1215235" y="1704411"/>
            <a:ext cx="3054267" cy="430887"/>
          </a:xfrm>
          <a:prstGeom prst="rect">
            <a:avLst/>
          </a:prstGeom>
        </p:spPr>
        <p:txBody>
          <a:bodyPr wrap="square">
            <a:spAutoFit/>
          </a:bodyPr>
          <a:lstStyle/>
          <a:p>
            <a:r>
              <a:rPr lang="zh-CN" altLang="en-US" sz="2200"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44" name="直接连接符 43"/>
          <p:cNvCxnSpPr/>
          <p:nvPr/>
        </p:nvCxnSpPr>
        <p:spPr>
          <a:xfrm>
            <a:off x="1303417" y="2191310"/>
            <a:ext cx="2880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215237" y="4362718"/>
            <a:ext cx="3054265"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48" name="矩形 47"/>
          <p:cNvSpPr/>
          <p:nvPr/>
        </p:nvSpPr>
        <p:spPr>
          <a:xfrm>
            <a:off x="1215235" y="3812186"/>
            <a:ext cx="3054267" cy="430887"/>
          </a:xfrm>
          <a:prstGeom prst="rect">
            <a:avLst/>
          </a:prstGeom>
        </p:spPr>
        <p:txBody>
          <a:bodyPr wrap="square">
            <a:spAutoFit/>
          </a:bodyPr>
          <a:lstStyle/>
          <a:p>
            <a:r>
              <a:rPr lang="zh-CN" altLang="en-US" sz="2200"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49" name="直接连接符 48"/>
          <p:cNvCxnSpPr/>
          <p:nvPr/>
        </p:nvCxnSpPr>
        <p:spPr>
          <a:xfrm>
            <a:off x="1303417" y="4299085"/>
            <a:ext cx="2880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952588" y="2254943"/>
            <a:ext cx="3054265"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59" name="矩形 58"/>
          <p:cNvSpPr/>
          <p:nvPr/>
        </p:nvSpPr>
        <p:spPr>
          <a:xfrm>
            <a:off x="7952586" y="1704411"/>
            <a:ext cx="3054267" cy="430887"/>
          </a:xfrm>
          <a:prstGeom prst="rect">
            <a:avLst/>
          </a:prstGeom>
        </p:spPr>
        <p:txBody>
          <a:bodyPr wrap="square">
            <a:spAutoFit/>
          </a:bodyPr>
          <a:lstStyle/>
          <a:p>
            <a:r>
              <a:rPr lang="zh-CN" altLang="en-US" sz="2200"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60" name="直接连接符 59"/>
          <p:cNvCxnSpPr/>
          <p:nvPr/>
        </p:nvCxnSpPr>
        <p:spPr>
          <a:xfrm>
            <a:off x="8040768" y="2191310"/>
            <a:ext cx="2880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7952588" y="4362718"/>
            <a:ext cx="3054265" cy="954107"/>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a:t>
            </a:r>
          </a:p>
        </p:txBody>
      </p:sp>
      <p:sp>
        <p:nvSpPr>
          <p:cNvPr id="62" name="矩形 61"/>
          <p:cNvSpPr/>
          <p:nvPr/>
        </p:nvSpPr>
        <p:spPr>
          <a:xfrm>
            <a:off x="7952586" y="3812186"/>
            <a:ext cx="3054267" cy="430887"/>
          </a:xfrm>
          <a:prstGeom prst="rect">
            <a:avLst/>
          </a:prstGeom>
        </p:spPr>
        <p:txBody>
          <a:bodyPr wrap="square">
            <a:spAutoFit/>
          </a:bodyPr>
          <a:lstStyle/>
          <a:p>
            <a:r>
              <a:rPr lang="zh-CN" altLang="en-US" sz="2200" b="1" dirty="0">
                <a:solidFill>
                  <a:srgbClr val="093B5C"/>
                </a:solidFill>
                <a:latin typeface="微软雅黑" panose="020B0503020204020204" pitchFamily="34" charset="-122"/>
                <a:ea typeface="微软雅黑" panose="020B0503020204020204" pitchFamily="34" charset="-122"/>
              </a:rPr>
              <a:t>添加您的标题</a:t>
            </a:r>
          </a:p>
        </p:txBody>
      </p:sp>
      <p:cxnSp>
        <p:nvCxnSpPr>
          <p:cNvPr id="63" name="直接连接符 62"/>
          <p:cNvCxnSpPr/>
          <p:nvPr/>
        </p:nvCxnSpPr>
        <p:spPr>
          <a:xfrm>
            <a:off x="8040768" y="4299085"/>
            <a:ext cx="2880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7" name="椭圆 26"/>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657379707"/>
      </p:ext>
    </p:extLst>
  </p:cSld>
  <p:clrMapOvr>
    <a:masterClrMapping/>
  </p:clrMapOvr>
  <mc:AlternateContent xmlns:mc="http://schemas.openxmlformats.org/markup-compatibility/2006" xmlns:p14="http://schemas.microsoft.com/office/powerpoint/2010/main">
    <mc:Choice Requires="p14">
      <p:transition spd="slow" p14:dur="1400" advTm="11589">
        <p14:doors dir="vert"/>
      </p:transition>
    </mc:Choice>
    <mc:Fallback xmlns="">
      <p:transition spd="slow" advTm="115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25"/>
                                        </p:tgtEl>
                                        <p:attrNameLst>
                                          <p:attrName>ppt_x</p:attrName>
                                          <p:attrName>ppt_y</p:attrName>
                                        </p:attrNameLst>
                                      </p:cBhvr>
                                      <p:rCtr x="6068" y="0"/>
                                    </p:animMotion>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1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2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 calcmode="lin" valueType="num">
                                      <p:cBhvr>
                                        <p:cTn id="35" dur="500" fill="hold"/>
                                        <p:tgtEl>
                                          <p:spTgt spid="32"/>
                                        </p:tgtEl>
                                        <p:attrNameLst>
                                          <p:attrName>ppt_x</p:attrName>
                                        </p:attrNameLst>
                                      </p:cBhvr>
                                      <p:tavLst>
                                        <p:tav tm="0">
                                          <p:val>
                                            <p:fltVal val="0.5"/>
                                          </p:val>
                                        </p:tav>
                                        <p:tav tm="100000">
                                          <p:val>
                                            <p:strVal val="#ppt_x"/>
                                          </p:val>
                                        </p:tav>
                                      </p:tavLst>
                                    </p:anim>
                                    <p:anim calcmode="lin" valueType="num">
                                      <p:cBhvr>
                                        <p:cTn id="36" dur="500" fill="hold"/>
                                        <p:tgtEl>
                                          <p:spTgt spid="32"/>
                                        </p:tgtEl>
                                        <p:attrNameLst>
                                          <p:attrName>ppt_y</p:attrName>
                                        </p:attrNameLst>
                                      </p:cBhvr>
                                      <p:tavLst>
                                        <p:tav tm="0">
                                          <p:val>
                                            <p:fltVal val="0.5"/>
                                          </p:val>
                                        </p:tav>
                                        <p:tav tm="100000">
                                          <p:val>
                                            <p:strVal val="#ppt_y"/>
                                          </p:val>
                                        </p:tav>
                                      </p:tavLst>
                                    </p:anim>
                                  </p:childTnLst>
                                </p:cTn>
                              </p:par>
                            </p:childTnLst>
                          </p:cTn>
                        </p:par>
                        <p:par>
                          <p:cTn id="37" fill="hold">
                            <p:stCondLst>
                              <p:cond delay="180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250" fill="hold"/>
                                        <p:tgtEl>
                                          <p:spTgt spid="35"/>
                                        </p:tgtEl>
                                        <p:attrNameLst>
                                          <p:attrName>ppt_w</p:attrName>
                                        </p:attrNameLst>
                                      </p:cBhvr>
                                      <p:tavLst>
                                        <p:tav tm="0">
                                          <p:val>
                                            <p:fltVal val="0"/>
                                          </p:val>
                                        </p:tav>
                                        <p:tav tm="100000">
                                          <p:val>
                                            <p:strVal val="#ppt_w"/>
                                          </p:val>
                                        </p:tav>
                                      </p:tavLst>
                                    </p:anim>
                                    <p:anim calcmode="lin" valueType="num">
                                      <p:cBhvr>
                                        <p:cTn id="41" dur="250" fill="hold"/>
                                        <p:tgtEl>
                                          <p:spTgt spid="35"/>
                                        </p:tgtEl>
                                        <p:attrNameLst>
                                          <p:attrName>ppt_h</p:attrName>
                                        </p:attrNameLst>
                                      </p:cBhvr>
                                      <p:tavLst>
                                        <p:tav tm="0">
                                          <p:val>
                                            <p:fltVal val="0"/>
                                          </p:val>
                                        </p:tav>
                                        <p:tav tm="100000">
                                          <p:val>
                                            <p:strVal val="#ppt_h"/>
                                          </p:val>
                                        </p:tav>
                                      </p:tavLst>
                                    </p:anim>
                                    <p:animEffect transition="in" filter="fade">
                                      <p:cBhvr>
                                        <p:cTn id="42" dur="250"/>
                                        <p:tgtEl>
                                          <p:spTgt spid="35"/>
                                        </p:tgtEl>
                                      </p:cBhvr>
                                    </p:animEffect>
                                  </p:childTnLst>
                                </p:cTn>
                              </p:par>
                              <p:par>
                                <p:cTn id="43" presetID="6" presetClass="emph" presetSubtype="0" decel="100000" fill="hold" grpId="1" nodeType="withEffect">
                                  <p:stCondLst>
                                    <p:cond delay="200"/>
                                  </p:stCondLst>
                                  <p:childTnLst>
                                    <p:animScale>
                                      <p:cBhvr>
                                        <p:cTn id="44" dur="250" fill="hold"/>
                                        <p:tgtEl>
                                          <p:spTgt spid="35"/>
                                        </p:tgtEl>
                                      </p:cBhvr>
                                      <p:by x="110000" y="110000"/>
                                    </p:animScale>
                                  </p:childTnLst>
                                </p:cTn>
                              </p:par>
                              <p:par>
                                <p:cTn id="45" presetID="6" presetClass="emph" presetSubtype="0" decel="100000" fill="hold" grpId="2" nodeType="withEffect">
                                  <p:stCondLst>
                                    <p:cond delay="400"/>
                                  </p:stCondLst>
                                  <p:childTnLst>
                                    <p:animScale>
                                      <p:cBhvr>
                                        <p:cTn id="46" dur="250" fill="hold"/>
                                        <p:tgtEl>
                                          <p:spTgt spid="35"/>
                                        </p:tgtEl>
                                      </p:cBhvr>
                                      <p:by x="91000" y="91000"/>
                                    </p:animScale>
                                  </p:childTnLst>
                                </p:cTn>
                              </p:par>
                            </p:childTnLst>
                          </p:cTn>
                        </p:par>
                        <p:par>
                          <p:cTn id="47" fill="hold">
                            <p:stCondLst>
                              <p:cond delay="2450"/>
                            </p:stCondLst>
                            <p:childTnLst>
                              <p:par>
                                <p:cTn id="48" presetID="53" presetClass="entr" presetSubtype="16"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2950"/>
                            </p:stCondLst>
                            <p:childTnLst>
                              <p:par>
                                <p:cTn id="54" presetID="23" presetClass="entr" presetSubtype="52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 calcmode="lin" valueType="num">
                                      <p:cBhvr>
                                        <p:cTn id="58" dur="500" fill="hold"/>
                                        <p:tgtEl>
                                          <p:spTgt spid="41"/>
                                        </p:tgtEl>
                                        <p:attrNameLst>
                                          <p:attrName>ppt_x</p:attrName>
                                        </p:attrNameLst>
                                      </p:cBhvr>
                                      <p:tavLst>
                                        <p:tav tm="0">
                                          <p:val>
                                            <p:fltVal val="0.5"/>
                                          </p:val>
                                        </p:tav>
                                        <p:tav tm="100000">
                                          <p:val>
                                            <p:strVal val="#ppt_x"/>
                                          </p:val>
                                        </p:tav>
                                      </p:tavLst>
                                    </p:anim>
                                    <p:anim calcmode="lin" valueType="num">
                                      <p:cBhvr>
                                        <p:cTn id="59" dur="500" fill="hold"/>
                                        <p:tgtEl>
                                          <p:spTgt spid="41"/>
                                        </p:tgtEl>
                                        <p:attrNameLst>
                                          <p:attrName>ppt_y</p:attrName>
                                        </p:attrNameLst>
                                      </p:cBhvr>
                                      <p:tavLst>
                                        <p:tav tm="0">
                                          <p:val>
                                            <p:fltVal val="0.5"/>
                                          </p:val>
                                        </p:tav>
                                        <p:tav tm="100000">
                                          <p:val>
                                            <p:strVal val="#ppt_y"/>
                                          </p:val>
                                        </p:tav>
                                      </p:tavLst>
                                    </p:anim>
                                  </p:childTnLst>
                                </p:cTn>
                              </p:par>
                            </p:childTnLst>
                          </p:cTn>
                        </p:par>
                        <p:par>
                          <p:cTn id="60" fill="hold">
                            <p:stCondLst>
                              <p:cond delay="3450"/>
                            </p:stCondLst>
                            <p:childTnLst>
                              <p:par>
                                <p:cTn id="61" presetID="22" presetClass="entr" presetSubtype="8"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500"/>
                                        <p:tgtEl>
                                          <p:spTgt spid="44"/>
                                        </p:tgtEl>
                                      </p:cBhvr>
                                    </p:animEffect>
                                  </p:childTnLst>
                                </p:cTn>
                              </p:par>
                            </p:childTnLst>
                          </p:cTn>
                        </p:par>
                        <p:par>
                          <p:cTn id="64" fill="hold">
                            <p:stCondLst>
                              <p:cond delay="395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40"/>
                                        </p:tgtEl>
                                        <p:attrNameLst>
                                          <p:attrName>style.visibility</p:attrName>
                                        </p:attrNameLst>
                                      </p:cBhvr>
                                      <p:to>
                                        <p:strVal val="visible"/>
                                      </p:to>
                                    </p:set>
                                    <p:anim calcmode="lin" valueType="num">
                                      <p:cBhvr>
                                        <p:cTn id="67" dur="100" fill="hold"/>
                                        <p:tgtEl>
                                          <p:spTgt spid="40"/>
                                        </p:tgtEl>
                                        <p:attrNameLst>
                                          <p:attrName>ppt_w</p:attrName>
                                        </p:attrNameLst>
                                      </p:cBhvr>
                                      <p:tavLst>
                                        <p:tav tm="0">
                                          <p:val>
                                            <p:fltVal val="0"/>
                                          </p:val>
                                        </p:tav>
                                        <p:tav tm="100000">
                                          <p:val>
                                            <p:strVal val="#ppt_w"/>
                                          </p:val>
                                        </p:tav>
                                      </p:tavLst>
                                    </p:anim>
                                    <p:anim calcmode="lin" valueType="num">
                                      <p:cBhvr>
                                        <p:cTn id="68" dur="100" fill="hold"/>
                                        <p:tgtEl>
                                          <p:spTgt spid="40"/>
                                        </p:tgtEl>
                                        <p:attrNameLst>
                                          <p:attrName>ppt_h</p:attrName>
                                        </p:attrNameLst>
                                      </p:cBhvr>
                                      <p:tavLst>
                                        <p:tav tm="0">
                                          <p:val>
                                            <p:fltVal val="0"/>
                                          </p:val>
                                        </p:tav>
                                        <p:tav tm="100000">
                                          <p:val>
                                            <p:strVal val="#ppt_h"/>
                                          </p:val>
                                        </p:tav>
                                      </p:tavLst>
                                    </p:anim>
                                    <p:animEffect transition="in" filter="fade">
                                      <p:cBhvr>
                                        <p:cTn id="69" dur="100"/>
                                        <p:tgtEl>
                                          <p:spTgt spid="40"/>
                                        </p:tgtEl>
                                      </p:cBhvr>
                                    </p:animEffect>
                                  </p:childTnLst>
                                </p:cTn>
                              </p:par>
                            </p:childTnLst>
                          </p:cTn>
                        </p:par>
                        <p:par>
                          <p:cTn id="70" fill="hold">
                            <p:stCondLst>
                              <p:cond delay="4550"/>
                            </p:stCondLst>
                            <p:childTnLst>
                              <p:par>
                                <p:cTn id="71" presetID="53" presetClass="entr" presetSubtype="16"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p:cTn id="73" dur="500" fill="hold"/>
                                        <p:tgtEl>
                                          <p:spTgt spid="37"/>
                                        </p:tgtEl>
                                        <p:attrNameLst>
                                          <p:attrName>ppt_w</p:attrName>
                                        </p:attrNameLst>
                                      </p:cBhvr>
                                      <p:tavLst>
                                        <p:tav tm="0">
                                          <p:val>
                                            <p:fltVal val="0"/>
                                          </p:val>
                                        </p:tav>
                                        <p:tav tm="100000">
                                          <p:val>
                                            <p:strVal val="#ppt_w"/>
                                          </p:val>
                                        </p:tav>
                                      </p:tavLst>
                                    </p:anim>
                                    <p:anim calcmode="lin" valueType="num">
                                      <p:cBhvr>
                                        <p:cTn id="74" dur="500" fill="hold"/>
                                        <p:tgtEl>
                                          <p:spTgt spid="37"/>
                                        </p:tgtEl>
                                        <p:attrNameLst>
                                          <p:attrName>ppt_h</p:attrName>
                                        </p:attrNameLst>
                                      </p:cBhvr>
                                      <p:tavLst>
                                        <p:tav tm="0">
                                          <p:val>
                                            <p:fltVal val="0"/>
                                          </p:val>
                                        </p:tav>
                                        <p:tav tm="100000">
                                          <p:val>
                                            <p:strVal val="#ppt_h"/>
                                          </p:val>
                                        </p:tav>
                                      </p:tavLst>
                                    </p:anim>
                                    <p:animEffect transition="in" filter="fade">
                                      <p:cBhvr>
                                        <p:cTn id="75" dur="500"/>
                                        <p:tgtEl>
                                          <p:spTgt spid="37"/>
                                        </p:tgtEl>
                                      </p:cBhvr>
                                    </p:animEffect>
                                  </p:childTnLst>
                                </p:cTn>
                              </p:par>
                            </p:childTnLst>
                          </p:cTn>
                        </p:par>
                        <p:par>
                          <p:cTn id="76" fill="hold">
                            <p:stCondLst>
                              <p:cond delay="5050"/>
                            </p:stCondLst>
                            <p:childTnLst>
                              <p:par>
                                <p:cTn id="77" presetID="23" presetClass="entr" presetSubtype="52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500" fill="hold"/>
                                        <p:tgtEl>
                                          <p:spTgt spid="48"/>
                                        </p:tgtEl>
                                        <p:attrNameLst>
                                          <p:attrName>ppt_w</p:attrName>
                                        </p:attrNameLst>
                                      </p:cBhvr>
                                      <p:tavLst>
                                        <p:tav tm="0">
                                          <p:val>
                                            <p:fltVal val="0"/>
                                          </p:val>
                                        </p:tav>
                                        <p:tav tm="100000">
                                          <p:val>
                                            <p:strVal val="#ppt_w"/>
                                          </p:val>
                                        </p:tav>
                                      </p:tavLst>
                                    </p:anim>
                                    <p:anim calcmode="lin" valueType="num">
                                      <p:cBhvr>
                                        <p:cTn id="80" dur="500" fill="hold"/>
                                        <p:tgtEl>
                                          <p:spTgt spid="48"/>
                                        </p:tgtEl>
                                        <p:attrNameLst>
                                          <p:attrName>ppt_h</p:attrName>
                                        </p:attrNameLst>
                                      </p:cBhvr>
                                      <p:tavLst>
                                        <p:tav tm="0">
                                          <p:val>
                                            <p:fltVal val="0"/>
                                          </p:val>
                                        </p:tav>
                                        <p:tav tm="100000">
                                          <p:val>
                                            <p:strVal val="#ppt_h"/>
                                          </p:val>
                                        </p:tav>
                                      </p:tavLst>
                                    </p:anim>
                                    <p:anim calcmode="lin" valueType="num">
                                      <p:cBhvr>
                                        <p:cTn id="81" dur="500" fill="hold"/>
                                        <p:tgtEl>
                                          <p:spTgt spid="48"/>
                                        </p:tgtEl>
                                        <p:attrNameLst>
                                          <p:attrName>ppt_x</p:attrName>
                                        </p:attrNameLst>
                                      </p:cBhvr>
                                      <p:tavLst>
                                        <p:tav tm="0">
                                          <p:val>
                                            <p:fltVal val="0.5"/>
                                          </p:val>
                                        </p:tav>
                                        <p:tav tm="100000">
                                          <p:val>
                                            <p:strVal val="#ppt_x"/>
                                          </p:val>
                                        </p:tav>
                                      </p:tavLst>
                                    </p:anim>
                                    <p:anim calcmode="lin" valueType="num">
                                      <p:cBhvr>
                                        <p:cTn id="82" dur="500" fill="hold"/>
                                        <p:tgtEl>
                                          <p:spTgt spid="48"/>
                                        </p:tgtEl>
                                        <p:attrNameLst>
                                          <p:attrName>ppt_y</p:attrName>
                                        </p:attrNameLst>
                                      </p:cBhvr>
                                      <p:tavLst>
                                        <p:tav tm="0">
                                          <p:val>
                                            <p:fltVal val="0.5"/>
                                          </p:val>
                                        </p:tav>
                                        <p:tav tm="100000">
                                          <p:val>
                                            <p:strVal val="#ppt_y"/>
                                          </p:val>
                                        </p:tav>
                                      </p:tavLst>
                                    </p:anim>
                                  </p:childTnLst>
                                </p:cTn>
                              </p:par>
                            </p:childTnLst>
                          </p:cTn>
                        </p:par>
                        <p:par>
                          <p:cTn id="83" fill="hold">
                            <p:stCondLst>
                              <p:cond delay="5550"/>
                            </p:stCondLst>
                            <p:childTnLst>
                              <p:par>
                                <p:cTn id="84" presetID="22" presetClass="entr" presetSubtype="8" fill="hold" nodeType="after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wipe(left)">
                                      <p:cBhvr>
                                        <p:cTn id="86" dur="500"/>
                                        <p:tgtEl>
                                          <p:spTgt spid="49"/>
                                        </p:tgtEl>
                                      </p:cBhvr>
                                    </p:animEffect>
                                  </p:childTnLst>
                                </p:cTn>
                              </p:par>
                            </p:childTnLst>
                          </p:cTn>
                        </p:par>
                        <p:par>
                          <p:cTn id="87" fill="hold">
                            <p:stCondLst>
                              <p:cond delay="605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47"/>
                                        </p:tgtEl>
                                        <p:attrNameLst>
                                          <p:attrName>style.visibility</p:attrName>
                                        </p:attrNameLst>
                                      </p:cBhvr>
                                      <p:to>
                                        <p:strVal val="visible"/>
                                      </p:to>
                                    </p:set>
                                    <p:anim calcmode="lin" valueType="num">
                                      <p:cBhvr>
                                        <p:cTn id="90" dur="100" fill="hold"/>
                                        <p:tgtEl>
                                          <p:spTgt spid="47"/>
                                        </p:tgtEl>
                                        <p:attrNameLst>
                                          <p:attrName>ppt_w</p:attrName>
                                        </p:attrNameLst>
                                      </p:cBhvr>
                                      <p:tavLst>
                                        <p:tav tm="0">
                                          <p:val>
                                            <p:fltVal val="0"/>
                                          </p:val>
                                        </p:tav>
                                        <p:tav tm="100000">
                                          <p:val>
                                            <p:strVal val="#ppt_w"/>
                                          </p:val>
                                        </p:tav>
                                      </p:tavLst>
                                    </p:anim>
                                    <p:anim calcmode="lin" valueType="num">
                                      <p:cBhvr>
                                        <p:cTn id="91" dur="100" fill="hold"/>
                                        <p:tgtEl>
                                          <p:spTgt spid="47"/>
                                        </p:tgtEl>
                                        <p:attrNameLst>
                                          <p:attrName>ppt_h</p:attrName>
                                        </p:attrNameLst>
                                      </p:cBhvr>
                                      <p:tavLst>
                                        <p:tav tm="0">
                                          <p:val>
                                            <p:fltVal val="0"/>
                                          </p:val>
                                        </p:tav>
                                        <p:tav tm="100000">
                                          <p:val>
                                            <p:strVal val="#ppt_h"/>
                                          </p:val>
                                        </p:tav>
                                      </p:tavLst>
                                    </p:anim>
                                    <p:animEffect transition="in" filter="fade">
                                      <p:cBhvr>
                                        <p:cTn id="92" dur="100"/>
                                        <p:tgtEl>
                                          <p:spTgt spid="47"/>
                                        </p:tgtEl>
                                      </p:cBhvr>
                                    </p:animEffect>
                                  </p:childTnLst>
                                </p:cTn>
                              </p:par>
                            </p:childTnLst>
                          </p:cTn>
                        </p:par>
                        <p:par>
                          <p:cTn id="93" fill="hold">
                            <p:stCondLst>
                              <p:cond delay="6650"/>
                            </p:stCondLst>
                            <p:childTnLst>
                              <p:par>
                                <p:cTn id="94" presetID="53" presetClass="entr" presetSubtype="16"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cBhvr>
                                        <p:cTn id="96" dur="500" fill="hold"/>
                                        <p:tgtEl>
                                          <p:spTgt spid="38"/>
                                        </p:tgtEl>
                                        <p:attrNameLst>
                                          <p:attrName>ppt_w</p:attrName>
                                        </p:attrNameLst>
                                      </p:cBhvr>
                                      <p:tavLst>
                                        <p:tav tm="0">
                                          <p:val>
                                            <p:fltVal val="0"/>
                                          </p:val>
                                        </p:tav>
                                        <p:tav tm="100000">
                                          <p:val>
                                            <p:strVal val="#ppt_w"/>
                                          </p:val>
                                        </p:tav>
                                      </p:tavLst>
                                    </p:anim>
                                    <p:anim calcmode="lin" valueType="num">
                                      <p:cBhvr>
                                        <p:cTn id="97" dur="500" fill="hold"/>
                                        <p:tgtEl>
                                          <p:spTgt spid="38"/>
                                        </p:tgtEl>
                                        <p:attrNameLst>
                                          <p:attrName>ppt_h</p:attrName>
                                        </p:attrNameLst>
                                      </p:cBhvr>
                                      <p:tavLst>
                                        <p:tav tm="0">
                                          <p:val>
                                            <p:fltVal val="0"/>
                                          </p:val>
                                        </p:tav>
                                        <p:tav tm="100000">
                                          <p:val>
                                            <p:strVal val="#ppt_h"/>
                                          </p:val>
                                        </p:tav>
                                      </p:tavLst>
                                    </p:anim>
                                    <p:animEffect transition="in" filter="fade">
                                      <p:cBhvr>
                                        <p:cTn id="98" dur="500"/>
                                        <p:tgtEl>
                                          <p:spTgt spid="38"/>
                                        </p:tgtEl>
                                      </p:cBhvr>
                                    </p:animEffect>
                                  </p:childTnLst>
                                </p:cTn>
                              </p:par>
                            </p:childTnLst>
                          </p:cTn>
                        </p:par>
                        <p:par>
                          <p:cTn id="99" fill="hold">
                            <p:stCondLst>
                              <p:cond delay="7150"/>
                            </p:stCondLst>
                            <p:childTnLst>
                              <p:par>
                                <p:cTn id="100" presetID="23" presetClass="entr" presetSubtype="528" fill="hold" grpId="0" nodeType="afterEffect">
                                  <p:stCondLst>
                                    <p:cond delay="0"/>
                                  </p:stCondLst>
                                  <p:childTnLst>
                                    <p:set>
                                      <p:cBhvr>
                                        <p:cTn id="101" dur="1" fill="hold">
                                          <p:stCondLst>
                                            <p:cond delay="0"/>
                                          </p:stCondLst>
                                        </p:cTn>
                                        <p:tgtEl>
                                          <p:spTgt spid="62"/>
                                        </p:tgtEl>
                                        <p:attrNameLst>
                                          <p:attrName>style.visibility</p:attrName>
                                        </p:attrNameLst>
                                      </p:cBhvr>
                                      <p:to>
                                        <p:strVal val="visible"/>
                                      </p:to>
                                    </p:set>
                                    <p:anim calcmode="lin" valueType="num">
                                      <p:cBhvr>
                                        <p:cTn id="102" dur="500" fill="hold"/>
                                        <p:tgtEl>
                                          <p:spTgt spid="62"/>
                                        </p:tgtEl>
                                        <p:attrNameLst>
                                          <p:attrName>ppt_w</p:attrName>
                                        </p:attrNameLst>
                                      </p:cBhvr>
                                      <p:tavLst>
                                        <p:tav tm="0">
                                          <p:val>
                                            <p:fltVal val="0"/>
                                          </p:val>
                                        </p:tav>
                                        <p:tav tm="100000">
                                          <p:val>
                                            <p:strVal val="#ppt_w"/>
                                          </p:val>
                                        </p:tav>
                                      </p:tavLst>
                                    </p:anim>
                                    <p:anim calcmode="lin" valueType="num">
                                      <p:cBhvr>
                                        <p:cTn id="103" dur="500" fill="hold"/>
                                        <p:tgtEl>
                                          <p:spTgt spid="62"/>
                                        </p:tgtEl>
                                        <p:attrNameLst>
                                          <p:attrName>ppt_h</p:attrName>
                                        </p:attrNameLst>
                                      </p:cBhvr>
                                      <p:tavLst>
                                        <p:tav tm="0">
                                          <p:val>
                                            <p:fltVal val="0"/>
                                          </p:val>
                                        </p:tav>
                                        <p:tav tm="100000">
                                          <p:val>
                                            <p:strVal val="#ppt_h"/>
                                          </p:val>
                                        </p:tav>
                                      </p:tavLst>
                                    </p:anim>
                                    <p:anim calcmode="lin" valueType="num">
                                      <p:cBhvr>
                                        <p:cTn id="104" dur="500" fill="hold"/>
                                        <p:tgtEl>
                                          <p:spTgt spid="62"/>
                                        </p:tgtEl>
                                        <p:attrNameLst>
                                          <p:attrName>ppt_x</p:attrName>
                                        </p:attrNameLst>
                                      </p:cBhvr>
                                      <p:tavLst>
                                        <p:tav tm="0">
                                          <p:val>
                                            <p:fltVal val="0.5"/>
                                          </p:val>
                                        </p:tav>
                                        <p:tav tm="100000">
                                          <p:val>
                                            <p:strVal val="#ppt_x"/>
                                          </p:val>
                                        </p:tav>
                                      </p:tavLst>
                                    </p:anim>
                                    <p:anim calcmode="lin" valueType="num">
                                      <p:cBhvr>
                                        <p:cTn id="105" dur="500" fill="hold"/>
                                        <p:tgtEl>
                                          <p:spTgt spid="62"/>
                                        </p:tgtEl>
                                        <p:attrNameLst>
                                          <p:attrName>ppt_y</p:attrName>
                                        </p:attrNameLst>
                                      </p:cBhvr>
                                      <p:tavLst>
                                        <p:tav tm="0">
                                          <p:val>
                                            <p:fltVal val="0.5"/>
                                          </p:val>
                                        </p:tav>
                                        <p:tav tm="100000">
                                          <p:val>
                                            <p:strVal val="#ppt_y"/>
                                          </p:val>
                                        </p:tav>
                                      </p:tavLst>
                                    </p:anim>
                                  </p:childTnLst>
                                </p:cTn>
                              </p:par>
                            </p:childTnLst>
                          </p:cTn>
                        </p:par>
                        <p:par>
                          <p:cTn id="106" fill="hold">
                            <p:stCondLst>
                              <p:cond delay="7650"/>
                            </p:stCondLst>
                            <p:childTnLst>
                              <p:par>
                                <p:cTn id="107" presetID="22" presetClass="entr" presetSubtype="8" fill="hold" nodeType="afterEffect">
                                  <p:stCondLst>
                                    <p:cond delay="0"/>
                                  </p:stCondLst>
                                  <p:childTnLst>
                                    <p:set>
                                      <p:cBhvr>
                                        <p:cTn id="108" dur="1" fill="hold">
                                          <p:stCondLst>
                                            <p:cond delay="0"/>
                                          </p:stCondLst>
                                        </p:cTn>
                                        <p:tgtEl>
                                          <p:spTgt spid="63"/>
                                        </p:tgtEl>
                                        <p:attrNameLst>
                                          <p:attrName>style.visibility</p:attrName>
                                        </p:attrNameLst>
                                      </p:cBhvr>
                                      <p:to>
                                        <p:strVal val="visible"/>
                                      </p:to>
                                    </p:set>
                                    <p:animEffect transition="in" filter="wipe(left)">
                                      <p:cBhvr>
                                        <p:cTn id="109" dur="500"/>
                                        <p:tgtEl>
                                          <p:spTgt spid="63"/>
                                        </p:tgtEl>
                                      </p:cBhvr>
                                    </p:animEffect>
                                  </p:childTnLst>
                                </p:cTn>
                              </p:par>
                            </p:childTnLst>
                          </p:cTn>
                        </p:par>
                        <p:par>
                          <p:cTn id="110" fill="hold">
                            <p:stCondLst>
                              <p:cond delay="8150"/>
                            </p:stCondLst>
                            <p:childTnLst>
                              <p:par>
                                <p:cTn id="111" presetID="53" presetClass="entr" presetSubtype="16" fill="hold" grpId="0" nodeType="afterEffect">
                                  <p:stCondLst>
                                    <p:cond delay="0"/>
                                  </p:stCondLst>
                                  <p:iterate type="lt">
                                    <p:tmPct val="10000"/>
                                  </p:iterate>
                                  <p:childTnLst>
                                    <p:set>
                                      <p:cBhvr>
                                        <p:cTn id="112" dur="1" fill="hold">
                                          <p:stCondLst>
                                            <p:cond delay="0"/>
                                          </p:stCondLst>
                                        </p:cTn>
                                        <p:tgtEl>
                                          <p:spTgt spid="61"/>
                                        </p:tgtEl>
                                        <p:attrNameLst>
                                          <p:attrName>style.visibility</p:attrName>
                                        </p:attrNameLst>
                                      </p:cBhvr>
                                      <p:to>
                                        <p:strVal val="visible"/>
                                      </p:to>
                                    </p:set>
                                    <p:anim calcmode="lin" valueType="num">
                                      <p:cBhvr>
                                        <p:cTn id="113" dur="100" fill="hold"/>
                                        <p:tgtEl>
                                          <p:spTgt spid="61"/>
                                        </p:tgtEl>
                                        <p:attrNameLst>
                                          <p:attrName>ppt_w</p:attrName>
                                        </p:attrNameLst>
                                      </p:cBhvr>
                                      <p:tavLst>
                                        <p:tav tm="0">
                                          <p:val>
                                            <p:fltVal val="0"/>
                                          </p:val>
                                        </p:tav>
                                        <p:tav tm="100000">
                                          <p:val>
                                            <p:strVal val="#ppt_w"/>
                                          </p:val>
                                        </p:tav>
                                      </p:tavLst>
                                    </p:anim>
                                    <p:anim calcmode="lin" valueType="num">
                                      <p:cBhvr>
                                        <p:cTn id="114" dur="100" fill="hold"/>
                                        <p:tgtEl>
                                          <p:spTgt spid="61"/>
                                        </p:tgtEl>
                                        <p:attrNameLst>
                                          <p:attrName>ppt_h</p:attrName>
                                        </p:attrNameLst>
                                      </p:cBhvr>
                                      <p:tavLst>
                                        <p:tav tm="0">
                                          <p:val>
                                            <p:fltVal val="0"/>
                                          </p:val>
                                        </p:tav>
                                        <p:tav tm="100000">
                                          <p:val>
                                            <p:strVal val="#ppt_h"/>
                                          </p:val>
                                        </p:tav>
                                      </p:tavLst>
                                    </p:anim>
                                    <p:animEffect transition="in" filter="fade">
                                      <p:cBhvr>
                                        <p:cTn id="115" dur="100"/>
                                        <p:tgtEl>
                                          <p:spTgt spid="61"/>
                                        </p:tgtEl>
                                      </p:cBhvr>
                                    </p:animEffect>
                                  </p:childTnLst>
                                </p:cTn>
                              </p:par>
                            </p:childTnLst>
                          </p:cTn>
                        </p:par>
                        <p:par>
                          <p:cTn id="116" fill="hold">
                            <p:stCondLst>
                              <p:cond delay="8750"/>
                            </p:stCondLst>
                            <p:childTnLst>
                              <p:par>
                                <p:cTn id="117" presetID="53" presetClass="entr" presetSubtype="16"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childTnLst>
                          </p:cTn>
                        </p:par>
                        <p:par>
                          <p:cTn id="122" fill="hold">
                            <p:stCondLst>
                              <p:cond delay="9250"/>
                            </p:stCondLst>
                            <p:childTnLst>
                              <p:par>
                                <p:cTn id="123" presetID="23" presetClass="entr" presetSubtype="528" fill="hold" grpId="0" nodeType="after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p:cTn id="125" dur="500" fill="hold"/>
                                        <p:tgtEl>
                                          <p:spTgt spid="59"/>
                                        </p:tgtEl>
                                        <p:attrNameLst>
                                          <p:attrName>ppt_w</p:attrName>
                                        </p:attrNameLst>
                                      </p:cBhvr>
                                      <p:tavLst>
                                        <p:tav tm="0">
                                          <p:val>
                                            <p:fltVal val="0"/>
                                          </p:val>
                                        </p:tav>
                                        <p:tav tm="100000">
                                          <p:val>
                                            <p:strVal val="#ppt_w"/>
                                          </p:val>
                                        </p:tav>
                                      </p:tavLst>
                                    </p:anim>
                                    <p:anim calcmode="lin" valueType="num">
                                      <p:cBhvr>
                                        <p:cTn id="126" dur="500" fill="hold"/>
                                        <p:tgtEl>
                                          <p:spTgt spid="59"/>
                                        </p:tgtEl>
                                        <p:attrNameLst>
                                          <p:attrName>ppt_h</p:attrName>
                                        </p:attrNameLst>
                                      </p:cBhvr>
                                      <p:tavLst>
                                        <p:tav tm="0">
                                          <p:val>
                                            <p:fltVal val="0"/>
                                          </p:val>
                                        </p:tav>
                                        <p:tav tm="100000">
                                          <p:val>
                                            <p:strVal val="#ppt_h"/>
                                          </p:val>
                                        </p:tav>
                                      </p:tavLst>
                                    </p:anim>
                                    <p:anim calcmode="lin" valueType="num">
                                      <p:cBhvr>
                                        <p:cTn id="127" dur="500" fill="hold"/>
                                        <p:tgtEl>
                                          <p:spTgt spid="59"/>
                                        </p:tgtEl>
                                        <p:attrNameLst>
                                          <p:attrName>ppt_x</p:attrName>
                                        </p:attrNameLst>
                                      </p:cBhvr>
                                      <p:tavLst>
                                        <p:tav tm="0">
                                          <p:val>
                                            <p:fltVal val="0.5"/>
                                          </p:val>
                                        </p:tav>
                                        <p:tav tm="100000">
                                          <p:val>
                                            <p:strVal val="#ppt_x"/>
                                          </p:val>
                                        </p:tav>
                                      </p:tavLst>
                                    </p:anim>
                                    <p:anim calcmode="lin" valueType="num">
                                      <p:cBhvr>
                                        <p:cTn id="128" dur="500" fill="hold"/>
                                        <p:tgtEl>
                                          <p:spTgt spid="59"/>
                                        </p:tgtEl>
                                        <p:attrNameLst>
                                          <p:attrName>ppt_y</p:attrName>
                                        </p:attrNameLst>
                                      </p:cBhvr>
                                      <p:tavLst>
                                        <p:tav tm="0">
                                          <p:val>
                                            <p:fltVal val="0.5"/>
                                          </p:val>
                                        </p:tav>
                                        <p:tav tm="100000">
                                          <p:val>
                                            <p:strVal val="#ppt_y"/>
                                          </p:val>
                                        </p:tav>
                                      </p:tavLst>
                                    </p:anim>
                                  </p:childTnLst>
                                </p:cTn>
                              </p:par>
                            </p:childTnLst>
                          </p:cTn>
                        </p:par>
                        <p:par>
                          <p:cTn id="129" fill="hold">
                            <p:stCondLst>
                              <p:cond delay="9750"/>
                            </p:stCondLst>
                            <p:childTnLst>
                              <p:par>
                                <p:cTn id="130" presetID="22" presetClass="entr" presetSubtype="8" fill="hold" nodeType="after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wipe(left)">
                                      <p:cBhvr>
                                        <p:cTn id="132" dur="500"/>
                                        <p:tgtEl>
                                          <p:spTgt spid="60"/>
                                        </p:tgtEl>
                                      </p:cBhvr>
                                    </p:animEffect>
                                  </p:childTnLst>
                                </p:cTn>
                              </p:par>
                            </p:childTnLst>
                          </p:cTn>
                        </p:par>
                        <p:par>
                          <p:cTn id="133" fill="hold">
                            <p:stCondLst>
                              <p:cond delay="1025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58"/>
                                        </p:tgtEl>
                                        <p:attrNameLst>
                                          <p:attrName>style.visibility</p:attrName>
                                        </p:attrNameLst>
                                      </p:cBhvr>
                                      <p:to>
                                        <p:strVal val="visible"/>
                                      </p:to>
                                    </p:set>
                                    <p:anim calcmode="lin" valueType="num">
                                      <p:cBhvr>
                                        <p:cTn id="136" dur="100" fill="hold"/>
                                        <p:tgtEl>
                                          <p:spTgt spid="58"/>
                                        </p:tgtEl>
                                        <p:attrNameLst>
                                          <p:attrName>ppt_w</p:attrName>
                                        </p:attrNameLst>
                                      </p:cBhvr>
                                      <p:tavLst>
                                        <p:tav tm="0">
                                          <p:val>
                                            <p:fltVal val="0"/>
                                          </p:val>
                                        </p:tav>
                                        <p:tav tm="100000">
                                          <p:val>
                                            <p:strVal val="#ppt_w"/>
                                          </p:val>
                                        </p:tav>
                                      </p:tavLst>
                                    </p:anim>
                                    <p:anim calcmode="lin" valueType="num">
                                      <p:cBhvr>
                                        <p:cTn id="137" dur="100" fill="hold"/>
                                        <p:tgtEl>
                                          <p:spTgt spid="58"/>
                                        </p:tgtEl>
                                        <p:attrNameLst>
                                          <p:attrName>ppt_h</p:attrName>
                                        </p:attrNameLst>
                                      </p:cBhvr>
                                      <p:tavLst>
                                        <p:tav tm="0">
                                          <p:val>
                                            <p:fltVal val="0"/>
                                          </p:val>
                                        </p:tav>
                                        <p:tav tm="100000">
                                          <p:val>
                                            <p:strVal val="#ppt_h"/>
                                          </p:val>
                                        </p:tav>
                                      </p:tavLst>
                                    </p:anim>
                                    <p:animEffect transition="in" filter="fade">
                                      <p:cBhvr>
                                        <p:cTn id="138" dur="1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5" grpId="1" animBg="1"/>
      <p:bldP spid="35" grpId="2" animBg="1"/>
      <p:bldP spid="36" grpId="0"/>
      <p:bldP spid="37" grpId="0"/>
      <p:bldP spid="38" grpId="0"/>
      <p:bldP spid="39" grpId="0"/>
      <p:bldP spid="40" grpId="0"/>
      <p:bldP spid="41" grpId="0"/>
      <p:bldP spid="47" grpId="0"/>
      <p:bldP spid="48" grpId="0"/>
      <p:bldP spid="58" grpId="0"/>
      <p:bldP spid="59" grpId="0"/>
      <p:bldP spid="61" grpId="0"/>
      <p:bldP spid="62" grpId="0"/>
      <p:bldP spid="25" grpId="0"/>
      <p:bldP spid="25"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cxnSp>
        <p:nvCxnSpPr>
          <p:cNvPr id="15" name="MH_Other_4"/>
          <p:cNvCxnSpPr/>
          <p:nvPr>
            <p:custDataLst>
              <p:tags r:id="rId1"/>
            </p:custDataLst>
          </p:nvPr>
        </p:nvCxnSpPr>
        <p:spPr>
          <a:xfrm>
            <a:off x="4046297" y="2344919"/>
            <a:ext cx="1454275" cy="0"/>
          </a:xfrm>
          <a:prstGeom prst="straightConnector1">
            <a:avLst/>
          </a:prstGeom>
          <a:noFill/>
          <a:ln w="6350" cap="flat" cmpd="sng" algn="ctr">
            <a:solidFill>
              <a:srgbClr val="44546A">
                <a:lumMod val="75000"/>
              </a:srgbClr>
            </a:solidFill>
            <a:prstDash val="solid"/>
            <a:miter lim="800000"/>
            <a:tailEnd type="triangle"/>
          </a:ln>
          <a:effectLst/>
        </p:spPr>
      </p:cxnSp>
      <p:grpSp>
        <p:nvGrpSpPr>
          <p:cNvPr id="16" name="组合 15"/>
          <p:cNvGrpSpPr/>
          <p:nvPr/>
        </p:nvGrpSpPr>
        <p:grpSpPr>
          <a:xfrm>
            <a:off x="5919846" y="1827524"/>
            <a:ext cx="4454239" cy="917895"/>
            <a:chOff x="6041001" y="1937629"/>
            <a:chExt cx="4902769" cy="1010324"/>
          </a:xfrm>
        </p:grpSpPr>
        <p:sp>
          <p:nvSpPr>
            <p:cNvPr id="17" name="MH_Text_2"/>
            <p:cNvSpPr txBox="1">
              <a:spLocks/>
            </p:cNvSpPr>
            <p:nvPr>
              <p:custDataLst>
                <p:tags r:id="rId16"/>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18" name="MH_SubTitle_2"/>
            <p:cNvSpPr txBox="1">
              <a:spLocks/>
            </p:cNvSpPr>
            <p:nvPr>
              <p:custDataLst>
                <p:tags r:id="rId17"/>
              </p:custDataLst>
            </p:nvPr>
          </p:nvSpPr>
          <p:spPr>
            <a:xfrm>
              <a:off x="6041002" y="1937629"/>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093B5C"/>
                  </a:solidFill>
                  <a:effectLst/>
                  <a:uLnTx/>
                  <a:uFillTx/>
                  <a:latin typeface="微软雅黑" pitchFamily="34" charset="-122"/>
                  <a:ea typeface="微软雅黑" pitchFamily="34" charset="-122"/>
                </a:rPr>
                <a:t>添加标题文字</a:t>
              </a:r>
            </a:p>
          </p:txBody>
        </p:sp>
      </p:grpSp>
      <p:sp>
        <p:nvSpPr>
          <p:cNvPr id="19" name="MH_Other_1"/>
          <p:cNvSpPr/>
          <p:nvPr>
            <p:custDataLst>
              <p:tags r:id="rId2"/>
            </p:custDataLst>
          </p:nvPr>
        </p:nvSpPr>
        <p:spPr>
          <a:xfrm rot="21439215">
            <a:off x="3373451" y="2872581"/>
            <a:ext cx="899546" cy="911213"/>
          </a:xfrm>
          <a:prstGeom prst="roundRect">
            <a:avLst>
              <a:gd name="adj" fmla="val 18567"/>
            </a:avLst>
          </a:prstGeom>
          <a:solidFill>
            <a:srgbClr val="093B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MH_Other_3"/>
          <p:cNvSpPr/>
          <p:nvPr>
            <p:custDataLst>
              <p:tags r:id="rId3"/>
            </p:custDataLst>
          </p:nvPr>
        </p:nvSpPr>
        <p:spPr>
          <a:xfrm rot="183635">
            <a:off x="3121900" y="1946200"/>
            <a:ext cx="900713" cy="911213"/>
          </a:xfrm>
          <a:prstGeom prst="roundRect">
            <a:avLst>
              <a:gd name="adj" fmla="val 18567"/>
            </a:avLst>
          </a:prstGeom>
          <a:solidFill>
            <a:srgbClr val="093B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4</a:t>
            </a:r>
            <a:endParaRPr kumimoji="0" lang="zh-CN" altLang="en-US"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1" name="MH_Other_1"/>
          <p:cNvSpPr/>
          <p:nvPr>
            <p:custDataLst>
              <p:tags r:id="rId4"/>
            </p:custDataLst>
          </p:nvPr>
        </p:nvSpPr>
        <p:spPr>
          <a:xfrm>
            <a:off x="3034071" y="3817511"/>
            <a:ext cx="899546" cy="911213"/>
          </a:xfrm>
          <a:prstGeom prst="roundRect">
            <a:avLst>
              <a:gd name="adj" fmla="val 18567"/>
            </a:avLst>
          </a:prstGeom>
          <a:solidFill>
            <a:srgbClr val="093B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2" name="MH_Other_1"/>
          <p:cNvSpPr/>
          <p:nvPr>
            <p:custDataLst>
              <p:tags r:id="rId5"/>
            </p:custDataLst>
          </p:nvPr>
        </p:nvSpPr>
        <p:spPr>
          <a:xfrm rot="21261977">
            <a:off x="3342639" y="4731119"/>
            <a:ext cx="899546" cy="911213"/>
          </a:xfrm>
          <a:prstGeom prst="roundRect">
            <a:avLst>
              <a:gd name="adj" fmla="val 18567"/>
            </a:avLst>
          </a:prstGeom>
          <a:solidFill>
            <a:srgbClr val="093B5C"/>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6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25" name="组合 24"/>
          <p:cNvGrpSpPr/>
          <p:nvPr/>
        </p:nvGrpSpPr>
        <p:grpSpPr>
          <a:xfrm>
            <a:off x="1824943" y="2090980"/>
            <a:ext cx="1437324" cy="3606492"/>
            <a:chOff x="1388612" y="1908306"/>
            <a:chExt cx="1582058" cy="3969656"/>
          </a:xfrm>
          <a:solidFill>
            <a:srgbClr val="093B5C"/>
          </a:solidFill>
        </p:grpSpPr>
        <p:sp>
          <p:nvSpPr>
            <p:cNvPr id="26" name="MH_Other_5"/>
            <p:cNvSpPr/>
            <p:nvPr>
              <p:custDataLst>
                <p:tags r:id="rId15"/>
              </p:custDataLst>
            </p:nvPr>
          </p:nvSpPr>
          <p:spPr>
            <a:xfrm>
              <a:off x="1976071" y="1908306"/>
              <a:ext cx="925913" cy="1905127"/>
            </a:xfrm>
            <a:custGeom>
              <a:avLst/>
              <a:gdLst>
                <a:gd name="connsiteX0" fmla="*/ 217182 w 965707"/>
                <a:gd name="connsiteY0" fmla="*/ 0 h 1986527"/>
                <a:gd name="connsiteX1" fmla="*/ 432892 w 965707"/>
                <a:gd name="connsiteY1" fmla="*/ 215710 h 1986527"/>
                <a:gd name="connsiteX2" fmla="*/ 428510 w 965707"/>
                <a:gd name="connsiteY2" fmla="*/ 259183 h 1986527"/>
                <a:gd name="connsiteX3" fmla="*/ 426677 w 965707"/>
                <a:gd name="connsiteY3" fmla="*/ 265085 h 1986527"/>
                <a:gd name="connsiteX4" fmla="*/ 691433 w 965707"/>
                <a:gd name="connsiteY4" fmla="*/ 70895 h 1986527"/>
                <a:gd name="connsiteX5" fmla="*/ 727149 w 965707"/>
                <a:gd name="connsiteY5" fmla="*/ 76387 h 1986527"/>
                <a:gd name="connsiteX6" fmla="*/ 787596 w 965707"/>
                <a:gd name="connsiteY6" fmla="*/ 158799 h 1986527"/>
                <a:gd name="connsiteX7" fmla="*/ 782104 w 965707"/>
                <a:gd name="connsiteY7" fmla="*/ 194515 h 1986527"/>
                <a:gd name="connsiteX8" fmla="*/ 453481 w 965707"/>
                <a:gd name="connsiteY8" fmla="*/ 435549 h 1986527"/>
                <a:gd name="connsiteX9" fmla="*/ 874061 w 965707"/>
                <a:gd name="connsiteY9" fmla="*/ 181449 h 1986527"/>
                <a:gd name="connsiteX10" fmla="*/ 909154 w 965707"/>
                <a:gd name="connsiteY10" fmla="*/ 190109 h 1986527"/>
                <a:gd name="connsiteX11" fmla="*/ 962021 w 965707"/>
                <a:gd name="connsiteY11" fmla="*/ 277611 h 1986527"/>
                <a:gd name="connsiteX12" fmla="*/ 953361 w 965707"/>
                <a:gd name="connsiteY12" fmla="*/ 312705 h 1986527"/>
                <a:gd name="connsiteX13" fmla="*/ 384793 w 965707"/>
                <a:gd name="connsiteY13" fmla="*/ 656215 h 1986527"/>
                <a:gd name="connsiteX14" fmla="*/ 384793 w 965707"/>
                <a:gd name="connsiteY14" fmla="*/ 1131649 h 1986527"/>
                <a:gd name="connsiteX15" fmla="*/ 381842 w 965707"/>
                <a:gd name="connsiteY15" fmla="*/ 1146266 h 1986527"/>
                <a:gd name="connsiteX16" fmla="*/ 387708 w 965707"/>
                <a:gd name="connsiteY16" fmla="*/ 1152370 h 1986527"/>
                <a:gd name="connsiteX17" fmla="*/ 442440 w 965707"/>
                <a:gd name="connsiteY17" fmla="*/ 1292303 h 1986527"/>
                <a:gd name="connsiteX18" fmla="*/ 445419 w 965707"/>
                <a:gd name="connsiteY18" fmla="*/ 1293537 h 1986527"/>
                <a:gd name="connsiteX19" fmla="*/ 453847 w 965707"/>
                <a:gd name="connsiteY19" fmla="*/ 1313884 h 1986527"/>
                <a:gd name="connsiteX20" fmla="*/ 453847 w 965707"/>
                <a:gd name="connsiteY20" fmla="*/ 1951177 h 1986527"/>
                <a:gd name="connsiteX21" fmla="*/ 425072 w 965707"/>
                <a:gd name="connsiteY21" fmla="*/ 1979952 h 1986527"/>
                <a:gd name="connsiteX22" fmla="*/ 309975 w 965707"/>
                <a:gd name="connsiteY22" fmla="*/ 1979952 h 1986527"/>
                <a:gd name="connsiteX23" fmla="*/ 281200 w 965707"/>
                <a:gd name="connsiteY23" fmla="*/ 1951177 h 1986527"/>
                <a:gd name="connsiteX24" fmla="*/ 281200 w 965707"/>
                <a:gd name="connsiteY24" fmla="*/ 1342234 h 1986527"/>
                <a:gd name="connsiteX25" fmla="*/ 230924 w 965707"/>
                <a:gd name="connsiteY25" fmla="*/ 1213693 h 1986527"/>
                <a:gd name="connsiteX26" fmla="*/ 227782 w 965707"/>
                <a:gd name="connsiteY26" fmla="*/ 1195782 h 1986527"/>
                <a:gd name="connsiteX27" fmla="*/ 172672 w 965707"/>
                <a:gd name="connsiteY27" fmla="*/ 1195782 h 1986527"/>
                <a:gd name="connsiteX28" fmla="*/ 172672 w 965707"/>
                <a:gd name="connsiteY28" fmla="*/ 1958468 h 1986527"/>
                <a:gd name="connsiteX29" fmla="*/ 144613 w 965707"/>
                <a:gd name="connsiteY29" fmla="*/ 1986527 h 1986527"/>
                <a:gd name="connsiteX30" fmla="*/ 32381 w 965707"/>
                <a:gd name="connsiteY30" fmla="*/ 1986527 h 1986527"/>
                <a:gd name="connsiteX31" fmla="*/ 4322 w 965707"/>
                <a:gd name="connsiteY31" fmla="*/ 1958468 h 1986527"/>
                <a:gd name="connsiteX32" fmla="*/ 4322 w 965707"/>
                <a:gd name="connsiteY32" fmla="*/ 1169537 h 1986527"/>
                <a:gd name="connsiteX33" fmla="*/ 7911 w 965707"/>
                <a:gd name="connsiteY33" fmla="*/ 1160872 h 1986527"/>
                <a:gd name="connsiteX34" fmla="*/ 5040 w 965707"/>
                <a:gd name="connsiteY34" fmla="*/ 1156613 h 1986527"/>
                <a:gd name="connsiteX35" fmla="*/ 0 w 965707"/>
                <a:gd name="connsiteY35" fmla="*/ 1131649 h 1986527"/>
                <a:gd name="connsiteX36" fmla="*/ 0 w 965707"/>
                <a:gd name="connsiteY36" fmla="*/ 514378 h 1986527"/>
                <a:gd name="connsiteX37" fmla="*/ 64133 w 965707"/>
                <a:gd name="connsiteY37" fmla="*/ 450245 h 1986527"/>
                <a:gd name="connsiteX38" fmla="*/ 174233 w 965707"/>
                <a:gd name="connsiteY38" fmla="*/ 450245 h 1986527"/>
                <a:gd name="connsiteX39" fmla="*/ 203629 w 965707"/>
                <a:gd name="connsiteY39" fmla="*/ 428684 h 1986527"/>
                <a:gd name="connsiteX40" fmla="*/ 133218 w 965707"/>
                <a:gd name="connsiteY40" fmla="*/ 414469 h 1986527"/>
                <a:gd name="connsiteX41" fmla="*/ 1472 w 965707"/>
                <a:gd name="connsiteY41" fmla="*/ 215710 h 1986527"/>
                <a:gd name="connsiteX42" fmla="*/ 217182 w 965707"/>
                <a:gd name="connsiteY42" fmla="*/ 0 h 198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65707" h="1986527">
                  <a:moveTo>
                    <a:pt x="217182" y="0"/>
                  </a:moveTo>
                  <a:cubicBezTo>
                    <a:pt x="336315" y="0"/>
                    <a:pt x="432892" y="96577"/>
                    <a:pt x="432892" y="215710"/>
                  </a:cubicBezTo>
                  <a:cubicBezTo>
                    <a:pt x="432892" y="230602"/>
                    <a:pt x="431383" y="245141"/>
                    <a:pt x="428510" y="259183"/>
                  </a:cubicBezTo>
                  <a:lnTo>
                    <a:pt x="426677" y="265085"/>
                  </a:lnTo>
                  <a:lnTo>
                    <a:pt x="691433" y="70895"/>
                  </a:lnTo>
                  <a:cubicBezTo>
                    <a:pt x="702812" y="62549"/>
                    <a:pt x="718803" y="65008"/>
                    <a:pt x="727149" y="76387"/>
                  </a:cubicBezTo>
                  <a:lnTo>
                    <a:pt x="787596" y="158799"/>
                  </a:lnTo>
                  <a:cubicBezTo>
                    <a:pt x="795942" y="170178"/>
                    <a:pt x="793483" y="186169"/>
                    <a:pt x="782104" y="194515"/>
                  </a:cubicBezTo>
                  <a:lnTo>
                    <a:pt x="453481" y="435549"/>
                  </a:lnTo>
                  <a:lnTo>
                    <a:pt x="874061" y="181449"/>
                  </a:lnTo>
                  <a:cubicBezTo>
                    <a:pt x="886143" y="174150"/>
                    <a:pt x="901855" y="178027"/>
                    <a:pt x="909154" y="190109"/>
                  </a:cubicBezTo>
                  <a:lnTo>
                    <a:pt x="962021" y="277611"/>
                  </a:lnTo>
                  <a:cubicBezTo>
                    <a:pt x="969320" y="289694"/>
                    <a:pt x="965443" y="305405"/>
                    <a:pt x="953361" y="312705"/>
                  </a:cubicBezTo>
                  <a:lnTo>
                    <a:pt x="384793" y="656215"/>
                  </a:lnTo>
                  <a:lnTo>
                    <a:pt x="384793" y="1131649"/>
                  </a:lnTo>
                  <a:lnTo>
                    <a:pt x="381842" y="1146266"/>
                  </a:lnTo>
                  <a:lnTo>
                    <a:pt x="387708" y="1152370"/>
                  </a:lnTo>
                  <a:lnTo>
                    <a:pt x="442440" y="1292303"/>
                  </a:lnTo>
                  <a:lnTo>
                    <a:pt x="445419" y="1293537"/>
                  </a:lnTo>
                  <a:cubicBezTo>
                    <a:pt x="450626" y="1298744"/>
                    <a:pt x="453847" y="1305938"/>
                    <a:pt x="453847" y="1313884"/>
                  </a:cubicBezTo>
                  <a:lnTo>
                    <a:pt x="453847" y="1951177"/>
                  </a:lnTo>
                  <a:cubicBezTo>
                    <a:pt x="453847" y="1967069"/>
                    <a:pt x="440964" y="1979952"/>
                    <a:pt x="425072" y="1979952"/>
                  </a:cubicBezTo>
                  <a:lnTo>
                    <a:pt x="309975" y="1979952"/>
                  </a:lnTo>
                  <a:cubicBezTo>
                    <a:pt x="294083" y="1979952"/>
                    <a:pt x="281200" y="1967069"/>
                    <a:pt x="281200" y="1951177"/>
                  </a:cubicBezTo>
                  <a:lnTo>
                    <a:pt x="281200" y="1342234"/>
                  </a:lnTo>
                  <a:lnTo>
                    <a:pt x="230924" y="1213693"/>
                  </a:lnTo>
                  <a:lnTo>
                    <a:pt x="227782" y="1195782"/>
                  </a:lnTo>
                  <a:lnTo>
                    <a:pt x="172672" y="1195782"/>
                  </a:lnTo>
                  <a:lnTo>
                    <a:pt x="172672" y="1958468"/>
                  </a:lnTo>
                  <a:cubicBezTo>
                    <a:pt x="172672" y="1973965"/>
                    <a:pt x="160110" y="1986527"/>
                    <a:pt x="144613" y="1986527"/>
                  </a:cubicBezTo>
                  <a:lnTo>
                    <a:pt x="32381" y="1986527"/>
                  </a:lnTo>
                  <a:cubicBezTo>
                    <a:pt x="16884" y="1986527"/>
                    <a:pt x="4322" y="1973965"/>
                    <a:pt x="4322" y="1958468"/>
                  </a:cubicBezTo>
                  <a:lnTo>
                    <a:pt x="4322" y="1169537"/>
                  </a:lnTo>
                  <a:lnTo>
                    <a:pt x="7911" y="1160872"/>
                  </a:lnTo>
                  <a:lnTo>
                    <a:pt x="5040" y="1156613"/>
                  </a:lnTo>
                  <a:cubicBezTo>
                    <a:pt x="1795" y="1148940"/>
                    <a:pt x="0" y="1140504"/>
                    <a:pt x="0" y="1131649"/>
                  </a:cubicBezTo>
                  <a:lnTo>
                    <a:pt x="0" y="514378"/>
                  </a:lnTo>
                  <a:cubicBezTo>
                    <a:pt x="0" y="478958"/>
                    <a:pt x="28713" y="450245"/>
                    <a:pt x="64133" y="450245"/>
                  </a:cubicBezTo>
                  <a:lnTo>
                    <a:pt x="174233" y="450245"/>
                  </a:lnTo>
                  <a:lnTo>
                    <a:pt x="203629" y="428684"/>
                  </a:lnTo>
                  <a:lnTo>
                    <a:pt x="133218" y="414469"/>
                  </a:lnTo>
                  <a:cubicBezTo>
                    <a:pt x="55797" y="381722"/>
                    <a:pt x="1472" y="305060"/>
                    <a:pt x="1472" y="215710"/>
                  </a:cubicBezTo>
                  <a:cubicBezTo>
                    <a:pt x="1472" y="96577"/>
                    <a:pt x="98049" y="0"/>
                    <a:pt x="217182" y="0"/>
                  </a:cubicBezTo>
                  <a:close/>
                </a:path>
              </a:pathLst>
            </a:custGeom>
            <a:gr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6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7" name="梯形 26"/>
            <p:cNvSpPr/>
            <p:nvPr/>
          </p:nvSpPr>
          <p:spPr>
            <a:xfrm>
              <a:off x="1388612" y="3818963"/>
              <a:ext cx="1582058" cy="2058999"/>
            </a:xfrm>
            <a:prstGeom prst="trapezoid">
              <a:avLst>
                <a:gd name="adj" fmla="val 32339"/>
              </a:avLst>
            </a:prstGeom>
            <a:grpFill/>
            <a:ln w="12700" cap="flat" cmpd="sng" algn="ctr">
              <a:solidFill>
                <a:srgbClr val="B2B2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6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cxnSp>
        <p:nvCxnSpPr>
          <p:cNvPr id="28" name="MH_Other_4"/>
          <p:cNvCxnSpPr/>
          <p:nvPr>
            <p:custDataLst>
              <p:tags r:id="rId6"/>
            </p:custDataLst>
          </p:nvPr>
        </p:nvCxnSpPr>
        <p:spPr>
          <a:xfrm>
            <a:off x="4284740" y="3278830"/>
            <a:ext cx="1215832" cy="0"/>
          </a:xfrm>
          <a:prstGeom prst="straightConnector1">
            <a:avLst/>
          </a:prstGeom>
          <a:noFill/>
          <a:ln w="6350" cap="flat" cmpd="sng" algn="ctr">
            <a:solidFill>
              <a:srgbClr val="0070C0"/>
            </a:solidFill>
            <a:prstDash val="solid"/>
            <a:miter lim="800000"/>
            <a:tailEnd type="triangle"/>
          </a:ln>
          <a:effectLst/>
        </p:spPr>
      </p:cxnSp>
      <p:cxnSp>
        <p:nvCxnSpPr>
          <p:cNvPr id="29" name="MH_Other_4"/>
          <p:cNvCxnSpPr/>
          <p:nvPr>
            <p:custDataLst>
              <p:tags r:id="rId7"/>
            </p:custDataLst>
          </p:nvPr>
        </p:nvCxnSpPr>
        <p:spPr>
          <a:xfrm>
            <a:off x="3933618" y="4212742"/>
            <a:ext cx="1566953" cy="0"/>
          </a:xfrm>
          <a:prstGeom prst="straightConnector1">
            <a:avLst/>
          </a:prstGeom>
          <a:noFill/>
          <a:ln w="6350" cap="flat" cmpd="sng" algn="ctr">
            <a:solidFill>
              <a:srgbClr val="44546A">
                <a:lumMod val="75000"/>
              </a:srgbClr>
            </a:solidFill>
            <a:prstDash val="solid"/>
            <a:miter lim="800000"/>
            <a:tailEnd type="triangle"/>
          </a:ln>
          <a:effectLst/>
        </p:spPr>
      </p:cxnSp>
      <p:cxnSp>
        <p:nvCxnSpPr>
          <p:cNvPr id="30" name="MH_Other_4"/>
          <p:cNvCxnSpPr/>
          <p:nvPr>
            <p:custDataLst>
              <p:tags r:id="rId8"/>
            </p:custDataLst>
          </p:nvPr>
        </p:nvCxnSpPr>
        <p:spPr>
          <a:xfrm>
            <a:off x="4284740" y="5146653"/>
            <a:ext cx="1215832" cy="0"/>
          </a:xfrm>
          <a:prstGeom prst="straightConnector1">
            <a:avLst/>
          </a:prstGeom>
          <a:noFill/>
          <a:ln w="6350" cap="flat" cmpd="sng" algn="ctr">
            <a:solidFill>
              <a:srgbClr val="0070C0"/>
            </a:solidFill>
            <a:prstDash val="solid"/>
            <a:miter lim="800000"/>
            <a:tailEnd type="triangle"/>
          </a:ln>
          <a:effectLst/>
        </p:spPr>
      </p:cxnSp>
      <p:grpSp>
        <p:nvGrpSpPr>
          <p:cNvPr id="34" name="组合 33"/>
          <p:cNvGrpSpPr/>
          <p:nvPr/>
        </p:nvGrpSpPr>
        <p:grpSpPr>
          <a:xfrm>
            <a:off x="5919846" y="2816251"/>
            <a:ext cx="4454239" cy="904708"/>
            <a:chOff x="6041001" y="1952143"/>
            <a:chExt cx="4902769" cy="995810"/>
          </a:xfrm>
        </p:grpSpPr>
        <p:sp>
          <p:nvSpPr>
            <p:cNvPr id="35" name="MH_Text_2"/>
            <p:cNvSpPr txBox="1">
              <a:spLocks/>
            </p:cNvSpPr>
            <p:nvPr>
              <p:custDataLst>
                <p:tags r:id="rId13"/>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36" name="MH_SubTitle_2"/>
            <p:cNvSpPr txBox="1">
              <a:spLocks/>
            </p:cNvSpPr>
            <p:nvPr>
              <p:custDataLst>
                <p:tags r:id="rId14"/>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093B5C"/>
                  </a:solidFill>
                  <a:effectLst/>
                  <a:uLnTx/>
                  <a:uFillTx/>
                  <a:latin typeface="微软雅黑" pitchFamily="34" charset="-122"/>
                  <a:ea typeface="微软雅黑" pitchFamily="34" charset="-122"/>
                </a:rPr>
                <a:t>添加标题文字</a:t>
              </a:r>
            </a:p>
          </p:txBody>
        </p:sp>
      </p:grpSp>
      <p:grpSp>
        <p:nvGrpSpPr>
          <p:cNvPr id="37" name="组合 36"/>
          <p:cNvGrpSpPr/>
          <p:nvPr/>
        </p:nvGrpSpPr>
        <p:grpSpPr>
          <a:xfrm>
            <a:off x="5919846" y="3791792"/>
            <a:ext cx="4454239" cy="904708"/>
            <a:chOff x="6041001" y="1952143"/>
            <a:chExt cx="4902769" cy="995810"/>
          </a:xfrm>
        </p:grpSpPr>
        <p:sp>
          <p:nvSpPr>
            <p:cNvPr id="38" name="MH_Text_2"/>
            <p:cNvSpPr txBox="1">
              <a:spLocks/>
            </p:cNvSpPr>
            <p:nvPr>
              <p:custDataLst>
                <p:tags r:id="rId11"/>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39" name="MH_SubTitle_2"/>
            <p:cNvSpPr txBox="1">
              <a:spLocks/>
            </p:cNvSpPr>
            <p:nvPr>
              <p:custDataLst>
                <p:tags r:id="rId12"/>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093B5C"/>
                  </a:solidFill>
                  <a:effectLst/>
                  <a:uLnTx/>
                  <a:uFillTx/>
                  <a:latin typeface="微软雅黑" pitchFamily="34" charset="-122"/>
                  <a:ea typeface="微软雅黑" pitchFamily="34" charset="-122"/>
                </a:rPr>
                <a:t>添加标题文字</a:t>
              </a:r>
            </a:p>
          </p:txBody>
        </p:sp>
      </p:grpSp>
      <p:grpSp>
        <p:nvGrpSpPr>
          <p:cNvPr id="40" name="组合 39"/>
          <p:cNvGrpSpPr/>
          <p:nvPr/>
        </p:nvGrpSpPr>
        <p:grpSpPr>
          <a:xfrm>
            <a:off x="5919846" y="4780520"/>
            <a:ext cx="4454239" cy="891522"/>
            <a:chOff x="6041001" y="1966657"/>
            <a:chExt cx="4902769" cy="981296"/>
          </a:xfrm>
        </p:grpSpPr>
        <p:sp>
          <p:nvSpPr>
            <p:cNvPr id="41" name="MH_Text_2"/>
            <p:cNvSpPr txBox="1">
              <a:spLocks/>
            </p:cNvSpPr>
            <p:nvPr>
              <p:custDataLst>
                <p:tags r:id="rId9"/>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42" name="MH_SubTitle_2"/>
            <p:cNvSpPr txBox="1">
              <a:spLocks/>
            </p:cNvSpPr>
            <p:nvPr>
              <p:custDataLst>
                <p:tags r:id="rId10"/>
              </p:custDataLst>
            </p:nvPr>
          </p:nvSpPr>
          <p:spPr>
            <a:xfrm>
              <a:off x="6041002" y="1966657"/>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093B5C"/>
                  </a:solidFill>
                  <a:effectLst/>
                  <a:uLnTx/>
                  <a:uFillTx/>
                  <a:latin typeface="微软雅黑" pitchFamily="34" charset="-122"/>
                  <a:ea typeface="微软雅黑" pitchFamily="34" charset="-122"/>
                </a:rPr>
                <a:t>添加标题文字</a:t>
              </a:r>
            </a:p>
          </p:txBody>
        </p:sp>
      </p:grpSp>
      <p:sp>
        <p:nvSpPr>
          <p:cNvPr id="43" name="椭圆 42"/>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479411041"/>
      </p:ext>
    </p:extLst>
  </p:cSld>
  <p:clrMapOvr>
    <a:masterClrMapping/>
  </p:clrMapOvr>
  <mc:AlternateContent xmlns:mc="http://schemas.openxmlformats.org/markup-compatibility/2006" xmlns:p14="http://schemas.microsoft.com/office/powerpoint/2010/main">
    <mc:Choice Requires="p14">
      <p:transition spd="slow" p14:dur="1600" advTm="2528">
        <p:blinds dir="vert"/>
      </p:transition>
    </mc:Choice>
    <mc:Fallback xmlns="">
      <p:transition spd="slow" advTm="252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13"/>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48" name="矩形 47"/>
          <p:cNvSpPr/>
          <p:nvPr/>
        </p:nvSpPr>
        <p:spPr>
          <a:xfrm>
            <a:off x="2759275" y="2080188"/>
            <a:ext cx="2239580" cy="1213510"/>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9" name="矩形 48"/>
          <p:cNvSpPr/>
          <p:nvPr/>
        </p:nvSpPr>
        <p:spPr>
          <a:xfrm>
            <a:off x="7203661" y="2080188"/>
            <a:ext cx="2239580" cy="1213510"/>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50" name="矩形 49"/>
          <p:cNvSpPr/>
          <p:nvPr/>
        </p:nvSpPr>
        <p:spPr>
          <a:xfrm>
            <a:off x="2052379" y="3868349"/>
            <a:ext cx="2239580" cy="1213510"/>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51" name="矩形 50"/>
          <p:cNvSpPr/>
          <p:nvPr/>
        </p:nvSpPr>
        <p:spPr>
          <a:xfrm>
            <a:off x="6563934" y="3868349"/>
            <a:ext cx="2239580" cy="1213510"/>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nvGrpSpPr>
          <p:cNvPr id="52" name="组合 51"/>
          <p:cNvGrpSpPr/>
          <p:nvPr/>
        </p:nvGrpSpPr>
        <p:grpSpPr>
          <a:xfrm>
            <a:off x="1405533" y="1904722"/>
            <a:ext cx="1735513" cy="1538171"/>
            <a:chOff x="452114" y="1509685"/>
            <a:chExt cx="2297059" cy="2035865"/>
          </a:xfrm>
        </p:grpSpPr>
        <p:grpSp>
          <p:nvGrpSpPr>
            <p:cNvPr id="53" name="组合 52"/>
            <p:cNvGrpSpPr/>
            <p:nvPr/>
          </p:nvGrpSpPr>
          <p:grpSpPr>
            <a:xfrm>
              <a:off x="452114" y="1509685"/>
              <a:ext cx="2297059" cy="2035865"/>
              <a:chOff x="1529861" y="1829264"/>
              <a:chExt cx="2452453" cy="2173589"/>
            </a:xfrm>
          </p:grpSpPr>
          <p:sp>
            <p:nvSpPr>
              <p:cNvPr id="61"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sp>
            <p:nvSpPr>
              <p:cNvPr id="62"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19050">
                <a:noFill/>
              </a:ln>
              <a:effectLst>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sp>
          <p:nvSpPr>
            <p:cNvPr id="54" name="文本框 71"/>
            <p:cNvSpPr txBox="1"/>
            <p:nvPr/>
          </p:nvSpPr>
          <p:spPr>
            <a:xfrm>
              <a:off x="974167" y="2096529"/>
              <a:ext cx="1418059" cy="346257"/>
            </a:xfrm>
            <a:prstGeom prst="rect">
              <a:avLst/>
            </a:prstGeom>
            <a:noFill/>
          </p:spPr>
          <p:txBody>
            <a:bodyPr wrap="square" rtlCol="0">
              <a:spAutoFit/>
            </a:bodyPr>
            <a:lstStyle/>
            <a:p>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55" name="文本框 72"/>
            <p:cNvSpPr txBox="1"/>
            <p:nvPr/>
          </p:nvSpPr>
          <p:spPr>
            <a:xfrm>
              <a:off x="852803" y="2443748"/>
              <a:ext cx="1539423" cy="488834"/>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nvGrpSpPr>
            <p:cNvPr id="56" name="Group 909"/>
            <p:cNvGrpSpPr>
              <a:grpSpLocks noChangeAspect="1"/>
            </p:cNvGrpSpPr>
            <p:nvPr/>
          </p:nvGrpSpPr>
          <p:grpSpPr bwMode="auto">
            <a:xfrm>
              <a:off x="1783249" y="1747263"/>
              <a:ext cx="321515" cy="274198"/>
              <a:chOff x="6090" y="1175"/>
              <a:chExt cx="265" cy="226"/>
            </a:xfrm>
            <a:solidFill>
              <a:sysClr val="window" lastClr="FFFFFF"/>
            </a:solidFill>
            <a:effectLst/>
          </p:grpSpPr>
          <p:sp>
            <p:nvSpPr>
              <p:cNvPr id="57"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8"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9"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0"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grpSp>
        <p:nvGrpSpPr>
          <p:cNvPr id="63" name="组合 62"/>
          <p:cNvGrpSpPr/>
          <p:nvPr/>
        </p:nvGrpSpPr>
        <p:grpSpPr>
          <a:xfrm>
            <a:off x="3952556" y="3712676"/>
            <a:ext cx="1735513" cy="1538171"/>
            <a:chOff x="3823257" y="3902623"/>
            <a:chExt cx="2297059" cy="2035865"/>
          </a:xfrm>
        </p:grpSpPr>
        <p:grpSp>
          <p:nvGrpSpPr>
            <p:cNvPr id="64" name="组合 63"/>
            <p:cNvGrpSpPr/>
            <p:nvPr/>
          </p:nvGrpSpPr>
          <p:grpSpPr>
            <a:xfrm>
              <a:off x="3823257" y="3902623"/>
              <a:ext cx="2297059" cy="2035865"/>
              <a:chOff x="1529861" y="1829264"/>
              <a:chExt cx="2452453" cy="2173589"/>
            </a:xfrm>
          </p:grpSpPr>
          <p:sp>
            <p:nvSpPr>
              <p:cNvPr id="71"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sp>
            <p:nvSpPr>
              <p:cNvPr id="72"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19050">
                <a:noFill/>
              </a:ln>
              <a:effectLst>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sp>
          <p:nvSpPr>
            <p:cNvPr id="65" name="文本框 79"/>
            <p:cNvSpPr txBox="1"/>
            <p:nvPr/>
          </p:nvSpPr>
          <p:spPr>
            <a:xfrm>
              <a:off x="4367897" y="4509914"/>
              <a:ext cx="1599341" cy="346257"/>
            </a:xfrm>
            <a:prstGeom prst="rect">
              <a:avLst/>
            </a:prstGeom>
            <a:noFill/>
          </p:spPr>
          <p:txBody>
            <a:bodyPr wrap="square" rtlCol="0">
              <a:spAutoFit/>
            </a:bodyPr>
            <a:lstStyle/>
            <a:p>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nvGrpSpPr>
            <p:cNvPr id="66" name="Group 46"/>
            <p:cNvGrpSpPr>
              <a:grpSpLocks noChangeAspect="1"/>
            </p:cNvGrpSpPr>
            <p:nvPr/>
          </p:nvGrpSpPr>
          <p:grpSpPr bwMode="auto">
            <a:xfrm>
              <a:off x="5080879" y="4129663"/>
              <a:ext cx="466721" cy="288952"/>
              <a:chOff x="3098" y="1701"/>
              <a:chExt cx="1486" cy="920"/>
            </a:xfrm>
            <a:solidFill>
              <a:sysClr val="window" lastClr="FFFFFF"/>
            </a:solidFill>
          </p:grpSpPr>
          <p:sp>
            <p:nvSpPr>
              <p:cNvPr id="6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67" name="文本框 72"/>
            <p:cNvSpPr txBox="1"/>
            <p:nvPr/>
          </p:nvSpPr>
          <p:spPr>
            <a:xfrm>
              <a:off x="4240174" y="4892020"/>
              <a:ext cx="1539423" cy="488834"/>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grpSp>
        <p:nvGrpSpPr>
          <p:cNvPr id="73" name="组合 72"/>
          <p:cNvGrpSpPr/>
          <p:nvPr/>
        </p:nvGrpSpPr>
        <p:grpSpPr>
          <a:xfrm>
            <a:off x="8273852" y="3690142"/>
            <a:ext cx="1735513" cy="1538171"/>
            <a:chOff x="9542760" y="3872799"/>
            <a:chExt cx="2297059" cy="2035865"/>
          </a:xfrm>
        </p:grpSpPr>
        <p:grpSp>
          <p:nvGrpSpPr>
            <p:cNvPr id="74" name="组合 73"/>
            <p:cNvGrpSpPr/>
            <p:nvPr/>
          </p:nvGrpSpPr>
          <p:grpSpPr>
            <a:xfrm>
              <a:off x="9542760" y="3872799"/>
              <a:ext cx="2297059" cy="2035865"/>
              <a:chOff x="1529861" y="1829264"/>
              <a:chExt cx="2452453" cy="2173589"/>
            </a:xfrm>
          </p:grpSpPr>
          <p:sp>
            <p:nvSpPr>
              <p:cNvPr id="7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sp>
            <p:nvSpPr>
              <p:cNvPr id="7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19050">
                <a:noFill/>
              </a:ln>
              <a:effectLst>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sp>
          <p:nvSpPr>
            <p:cNvPr id="75" name="文本框 85"/>
            <p:cNvSpPr txBox="1"/>
            <p:nvPr/>
          </p:nvSpPr>
          <p:spPr>
            <a:xfrm>
              <a:off x="10056630" y="4492981"/>
              <a:ext cx="1511183" cy="346257"/>
            </a:xfrm>
            <a:prstGeom prst="rect">
              <a:avLst/>
            </a:prstGeom>
            <a:noFill/>
          </p:spPr>
          <p:txBody>
            <a:bodyPr wrap="square" rtlCol="0">
              <a:spAutoFit/>
            </a:bodyPr>
            <a:lstStyle/>
            <a:p>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76"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B850"/>
                </a:solidFill>
                <a:effectLst/>
                <a:uLnTx/>
                <a:uFillTx/>
                <a:latin typeface="微软雅黑" pitchFamily="34" charset="-122"/>
                <a:ea typeface="微软雅黑" pitchFamily="34" charset="-122"/>
              </a:endParaRPr>
            </a:p>
          </p:txBody>
        </p:sp>
        <p:sp>
          <p:nvSpPr>
            <p:cNvPr id="77" name="文本框 72"/>
            <p:cNvSpPr txBox="1"/>
            <p:nvPr/>
          </p:nvSpPr>
          <p:spPr>
            <a:xfrm>
              <a:off x="9922178" y="4862313"/>
              <a:ext cx="1539423" cy="488834"/>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grpSp>
        <p:nvGrpSpPr>
          <p:cNvPr id="80" name="组合 79"/>
          <p:cNvGrpSpPr/>
          <p:nvPr/>
        </p:nvGrpSpPr>
        <p:grpSpPr>
          <a:xfrm>
            <a:off x="5855425" y="1904722"/>
            <a:ext cx="1735513" cy="1538171"/>
            <a:chOff x="6341823" y="1509685"/>
            <a:chExt cx="2297059" cy="2035865"/>
          </a:xfrm>
        </p:grpSpPr>
        <p:grpSp>
          <p:nvGrpSpPr>
            <p:cNvPr id="81" name="组合 80"/>
            <p:cNvGrpSpPr/>
            <p:nvPr/>
          </p:nvGrpSpPr>
          <p:grpSpPr>
            <a:xfrm>
              <a:off x="6341823" y="1509685"/>
              <a:ext cx="2297059" cy="2035865"/>
              <a:chOff x="1529861" y="1829264"/>
              <a:chExt cx="2452453" cy="2173589"/>
            </a:xfrm>
          </p:grpSpPr>
          <p:sp>
            <p:nvSpPr>
              <p:cNvPr id="85"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sp>
            <p:nvSpPr>
              <p:cNvPr id="86"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19050">
                <a:noFill/>
              </a:ln>
              <a:effectLst>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sp>
          <p:nvSpPr>
            <p:cNvPr id="82" name="文本框 82"/>
            <p:cNvSpPr txBox="1"/>
            <p:nvPr/>
          </p:nvSpPr>
          <p:spPr>
            <a:xfrm>
              <a:off x="6895584" y="2096529"/>
              <a:ext cx="1440676" cy="346257"/>
            </a:xfrm>
            <a:prstGeom prst="rect">
              <a:avLst/>
            </a:prstGeom>
            <a:noFill/>
          </p:spPr>
          <p:txBody>
            <a:bodyPr wrap="square" rtlCol="0">
              <a:spAutoFit/>
            </a:bodyPr>
            <a:lstStyle/>
            <a:p>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83"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4" name="文本框 72"/>
            <p:cNvSpPr txBox="1"/>
            <p:nvPr/>
          </p:nvSpPr>
          <p:spPr>
            <a:xfrm>
              <a:off x="6796836" y="2493690"/>
              <a:ext cx="1539423" cy="488834"/>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sp>
        <p:nvSpPr>
          <p:cNvPr id="87" name="矩形 47"/>
          <p:cNvSpPr>
            <a:spLocks noChangeArrowheads="1"/>
          </p:cNvSpPr>
          <p:nvPr/>
        </p:nvSpPr>
        <p:spPr bwMode="auto">
          <a:xfrm>
            <a:off x="3222891" y="2224390"/>
            <a:ext cx="1140018" cy="969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88" name="圆角矩形 87"/>
          <p:cNvSpPr/>
          <p:nvPr/>
        </p:nvSpPr>
        <p:spPr>
          <a:xfrm>
            <a:off x="4515925" y="2175279"/>
            <a:ext cx="1145667" cy="1040815"/>
          </a:xfrm>
          <a:prstGeom prst="roundRect">
            <a:avLst>
              <a:gd name="adj" fmla="val 0"/>
            </a:avLst>
          </a:prstGeom>
          <a:blipFill>
            <a:blip r:embed="rId3" cstate="email">
              <a:extLst>
                <a:ext uri="{28A0092B-C50C-407E-A947-70E740481C1C}">
                  <a14:useLocalDpi xmlns:a14="http://schemas.microsoft.com/office/drawing/2010/main"/>
                </a:ext>
              </a:extLst>
            </a:blip>
            <a:stretch>
              <a:fillRect/>
            </a:stretch>
          </a:blipFill>
          <a:ln w="19050" cap="flat" cmpd="sng" algn="ctr">
            <a:solidFill>
              <a:sysClr val="window" lastClr="FFFFFF">
                <a:lumMod val="85000"/>
              </a:sysClr>
            </a:solidFill>
            <a:prstDash val="solid"/>
            <a:miter lim="800000"/>
          </a:ln>
          <a:effectLst>
            <a:outerShdw blurRad="228600" dist="190500" dir="30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9" name="圆角矩形 88"/>
          <p:cNvSpPr/>
          <p:nvPr/>
        </p:nvSpPr>
        <p:spPr>
          <a:xfrm>
            <a:off x="8729008" y="2175279"/>
            <a:ext cx="1145667" cy="1040815"/>
          </a:xfrm>
          <a:prstGeom prst="roundRect">
            <a:avLst>
              <a:gd name="adj" fmla="val 0"/>
            </a:avLst>
          </a:prstGeom>
          <a:blipFill>
            <a:blip r:embed="rId4" cstate="email">
              <a:extLst>
                <a:ext uri="{28A0092B-C50C-407E-A947-70E740481C1C}">
                  <a14:useLocalDpi xmlns:a14="http://schemas.microsoft.com/office/drawing/2010/main"/>
                </a:ext>
              </a:extLst>
            </a:blip>
            <a:stretch>
              <a:fillRect/>
            </a:stretch>
          </a:blipFill>
          <a:ln w="19050" cap="flat" cmpd="sng" algn="ctr">
            <a:solidFill>
              <a:sysClr val="window" lastClr="FFFFFF">
                <a:lumMod val="85000"/>
              </a:sysClr>
            </a:solidFill>
            <a:prstDash val="solid"/>
            <a:miter lim="800000"/>
          </a:ln>
          <a:effectLst>
            <a:outerShdw blurRad="228600" dist="190500" dir="30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0" name="圆角矩形 89"/>
          <p:cNvSpPr/>
          <p:nvPr/>
        </p:nvSpPr>
        <p:spPr>
          <a:xfrm>
            <a:off x="1504466" y="3954698"/>
            <a:ext cx="1145667" cy="1040815"/>
          </a:xfrm>
          <a:prstGeom prst="roundRect">
            <a:avLst>
              <a:gd name="adj" fmla="val 0"/>
            </a:avLst>
          </a:prstGeom>
          <a:blipFill>
            <a:blip r:embed="rId5" cstate="email">
              <a:extLst>
                <a:ext uri="{28A0092B-C50C-407E-A947-70E740481C1C}">
                  <a14:useLocalDpi xmlns:a14="http://schemas.microsoft.com/office/drawing/2010/main"/>
                </a:ext>
              </a:extLst>
            </a:blip>
            <a:stretch>
              <a:fillRect/>
            </a:stretch>
          </a:blipFill>
          <a:ln w="19050" cap="flat" cmpd="sng" algn="ctr">
            <a:solidFill>
              <a:sysClr val="window" lastClr="FFFFFF">
                <a:lumMod val="85000"/>
              </a:sysClr>
            </a:solidFill>
            <a:prstDash val="solid"/>
            <a:miter lim="800000"/>
          </a:ln>
          <a:effectLst>
            <a:outerShdw blurRad="228600" dist="1905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1" name="圆角矩形 90"/>
          <p:cNvSpPr/>
          <p:nvPr/>
        </p:nvSpPr>
        <p:spPr>
          <a:xfrm>
            <a:off x="5832693" y="3954698"/>
            <a:ext cx="1145667" cy="1040815"/>
          </a:xfrm>
          <a:prstGeom prst="roundRect">
            <a:avLst>
              <a:gd name="adj" fmla="val 0"/>
            </a:avLst>
          </a:prstGeom>
          <a:blipFill>
            <a:blip r:embed="rId6" cstate="email">
              <a:extLst>
                <a:ext uri="{28A0092B-C50C-407E-A947-70E740481C1C}">
                  <a14:useLocalDpi xmlns:a14="http://schemas.microsoft.com/office/drawing/2010/main"/>
                </a:ext>
              </a:extLst>
            </a:blip>
            <a:stretch>
              <a:fillRect/>
            </a:stretch>
          </a:blipFill>
          <a:ln w="19050" cap="flat" cmpd="sng" algn="ctr">
            <a:solidFill>
              <a:sysClr val="window" lastClr="FFFFFF">
                <a:lumMod val="85000"/>
              </a:sysClr>
            </a:solidFill>
            <a:prstDash val="solid"/>
            <a:miter lim="800000"/>
          </a:ln>
          <a:effectLst>
            <a:outerShdw blurRad="228600" dist="1905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2" name="矩形 47"/>
          <p:cNvSpPr>
            <a:spLocks noChangeArrowheads="1"/>
          </p:cNvSpPr>
          <p:nvPr/>
        </p:nvSpPr>
        <p:spPr bwMode="auto">
          <a:xfrm>
            <a:off x="2792665" y="3989516"/>
            <a:ext cx="1140018" cy="969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93" name="矩形 47"/>
          <p:cNvSpPr>
            <a:spLocks noChangeArrowheads="1"/>
          </p:cNvSpPr>
          <p:nvPr/>
        </p:nvSpPr>
        <p:spPr bwMode="auto">
          <a:xfrm>
            <a:off x="7032663" y="3989516"/>
            <a:ext cx="1140018" cy="969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94" name="矩形 93"/>
          <p:cNvSpPr>
            <a:spLocks noChangeArrowheads="1"/>
          </p:cNvSpPr>
          <p:nvPr/>
        </p:nvSpPr>
        <p:spPr bwMode="auto">
          <a:xfrm>
            <a:off x="7647355" y="2210327"/>
            <a:ext cx="1140018" cy="969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grpSp>
        <p:nvGrpSpPr>
          <p:cNvPr id="95" name="组合 94"/>
          <p:cNvGrpSpPr/>
          <p:nvPr/>
        </p:nvGrpSpPr>
        <p:grpSpPr>
          <a:xfrm>
            <a:off x="1504443" y="3088955"/>
            <a:ext cx="755625" cy="566128"/>
            <a:chOff x="583027" y="3077091"/>
            <a:chExt cx="1000117" cy="749305"/>
          </a:xfrm>
        </p:grpSpPr>
        <p:sp>
          <p:nvSpPr>
            <p:cNvPr id="96"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nvGrpSpPr>
            <p:cNvPr id="97" name="组合 96"/>
            <p:cNvGrpSpPr/>
            <p:nvPr/>
          </p:nvGrpSpPr>
          <p:grpSpPr>
            <a:xfrm>
              <a:off x="583027" y="3115838"/>
              <a:ext cx="1000117" cy="686428"/>
              <a:chOff x="4123036" y="1197871"/>
              <a:chExt cx="1000117" cy="686428"/>
            </a:xfrm>
          </p:grpSpPr>
          <p:sp>
            <p:nvSpPr>
              <p:cNvPr id="98" name="文本框 59"/>
              <p:cNvSpPr txBox="1"/>
              <p:nvPr/>
            </p:nvSpPr>
            <p:spPr>
              <a:xfrm>
                <a:off x="4123036" y="1197871"/>
                <a:ext cx="1000117" cy="4888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itchFamily="34" charset="-122"/>
                    <a:ea typeface="微软雅黑" pitchFamily="34" charset="-122"/>
                  </a:rPr>
                  <a:t>01</a:t>
                </a:r>
                <a:endParaRPr kumimoji="0" lang="zh-CN" altLang="en-US" b="0" i="0" u="none" strike="noStrike" kern="0" cap="none" spc="0" normalizeH="0" baseline="0" noProof="0" dirty="0">
                  <a:ln>
                    <a:noFill/>
                  </a:ln>
                  <a:solidFill>
                    <a:srgbClr val="093B5C"/>
                  </a:solidFill>
                  <a:effectLst/>
                  <a:uLnTx/>
                  <a:uFillTx/>
                  <a:latin typeface="微软雅黑" pitchFamily="34" charset="-122"/>
                  <a:ea typeface="微软雅黑" pitchFamily="34" charset="-122"/>
                </a:endParaRPr>
              </a:p>
            </p:txBody>
          </p:sp>
          <p:sp>
            <p:nvSpPr>
              <p:cNvPr id="99" name="文本框 60"/>
              <p:cNvSpPr txBox="1"/>
              <p:nvPr/>
            </p:nvSpPr>
            <p:spPr>
              <a:xfrm>
                <a:off x="4266701" y="1619514"/>
                <a:ext cx="740410" cy="2647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OPTION</a:t>
                </a:r>
                <a:endParaRPr kumimoji="0" lang="zh-CN" altLang="en-US"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grpSp>
      </p:grpSp>
      <p:grpSp>
        <p:nvGrpSpPr>
          <p:cNvPr id="100" name="组合 99"/>
          <p:cNvGrpSpPr/>
          <p:nvPr/>
        </p:nvGrpSpPr>
        <p:grpSpPr>
          <a:xfrm>
            <a:off x="4039073" y="3454517"/>
            <a:ext cx="755625" cy="566128"/>
            <a:chOff x="3937768" y="3560935"/>
            <a:chExt cx="1000117" cy="749305"/>
          </a:xfrm>
        </p:grpSpPr>
        <p:sp>
          <p:nvSpPr>
            <p:cNvPr id="101" name="Freeform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nvGrpSpPr>
            <p:cNvPr id="102" name="组合 101"/>
            <p:cNvGrpSpPr/>
            <p:nvPr/>
          </p:nvGrpSpPr>
          <p:grpSpPr>
            <a:xfrm>
              <a:off x="3937768" y="3606699"/>
              <a:ext cx="1000117" cy="686430"/>
              <a:chOff x="4123036" y="1197871"/>
              <a:chExt cx="1000117" cy="686430"/>
            </a:xfrm>
          </p:grpSpPr>
          <p:sp>
            <p:nvSpPr>
              <p:cNvPr id="103" name="文本框 62"/>
              <p:cNvSpPr txBox="1"/>
              <p:nvPr/>
            </p:nvSpPr>
            <p:spPr>
              <a:xfrm>
                <a:off x="4123036" y="1197871"/>
                <a:ext cx="1000117" cy="4888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itchFamily="34" charset="-122"/>
                    <a:ea typeface="微软雅黑" pitchFamily="34" charset="-122"/>
                  </a:rPr>
                  <a:t>02</a:t>
                </a:r>
                <a:endParaRPr kumimoji="0" lang="zh-CN" altLang="en-US" b="0" i="0" u="none" strike="noStrike" kern="0" cap="none" spc="0" normalizeH="0" baseline="0" noProof="0" dirty="0">
                  <a:ln>
                    <a:noFill/>
                  </a:ln>
                  <a:solidFill>
                    <a:srgbClr val="093B5C"/>
                  </a:solidFill>
                  <a:effectLst/>
                  <a:uLnTx/>
                  <a:uFillTx/>
                  <a:latin typeface="微软雅黑" pitchFamily="34" charset="-122"/>
                  <a:ea typeface="微软雅黑" pitchFamily="34" charset="-122"/>
                </a:endParaRPr>
              </a:p>
            </p:txBody>
          </p:sp>
          <p:sp>
            <p:nvSpPr>
              <p:cNvPr id="104" name="文本框 63"/>
              <p:cNvSpPr txBox="1"/>
              <p:nvPr/>
            </p:nvSpPr>
            <p:spPr>
              <a:xfrm>
                <a:off x="4266701" y="1619516"/>
                <a:ext cx="740410" cy="2647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OPTION</a:t>
                </a:r>
                <a:endParaRPr kumimoji="0" lang="zh-CN" altLang="en-US"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grpSp>
      </p:grpSp>
      <p:grpSp>
        <p:nvGrpSpPr>
          <p:cNvPr id="105" name="组合 104"/>
          <p:cNvGrpSpPr/>
          <p:nvPr/>
        </p:nvGrpSpPr>
        <p:grpSpPr>
          <a:xfrm>
            <a:off x="6840360" y="1685353"/>
            <a:ext cx="755625" cy="566128"/>
            <a:chOff x="7645446" y="1219336"/>
            <a:chExt cx="1000117" cy="749305"/>
          </a:xfrm>
        </p:grpSpPr>
        <p:sp>
          <p:nvSpPr>
            <p:cNvPr id="106"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nvGrpSpPr>
            <p:cNvPr id="107" name="组合 106"/>
            <p:cNvGrpSpPr/>
            <p:nvPr/>
          </p:nvGrpSpPr>
          <p:grpSpPr>
            <a:xfrm>
              <a:off x="7645446" y="1234183"/>
              <a:ext cx="1000117" cy="686429"/>
              <a:chOff x="4123036" y="1197871"/>
              <a:chExt cx="1000117" cy="686429"/>
            </a:xfrm>
          </p:grpSpPr>
          <p:sp>
            <p:nvSpPr>
              <p:cNvPr id="108" name="文本框 65"/>
              <p:cNvSpPr txBox="1"/>
              <p:nvPr/>
            </p:nvSpPr>
            <p:spPr>
              <a:xfrm>
                <a:off x="4123036" y="1197871"/>
                <a:ext cx="1000117" cy="4888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itchFamily="34" charset="-122"/>
                    <a:ea typeface="微软雅黑" pitchFamily="34" charset="-122"/>
                  </a:rPr>
                  <a:t>03</a:t>
                </a:r>
                <a:endParaRPr kumimoji="0" lang="zh-CN" altLang="en-US" b="0" i="0" u="none" strike="noStrike" kern="0" cap="none" spc="0" normalizeH="0" baseline="0" noProof="0" dirty="0">
                  <a:ln>
                    <a:noFill/>
                  </a:ln>
                  <a:solidFill>
                    <a:srgbClr val="093B5C"/>
                  </a:solidFill>
                  <a:effectLst/>
                  <a:uLnTx/>
                  <a:uFillTx/>
                  <a:latin typeface="微软雅黑" pitchFamily="34" charset="-122"/>
                  <a:ea typeface="微软雅黑" pitchFamily="34" charset="-122"/>
                </a:endParaRPr>
              </a:p>
            </p:txBody>
          </p:sp>
          <p:sp>
            <p:nvSpPr>
              <p:cNvPr id="109" name="文本框 66"/>
              <p:cNvSpPr txBox="1"/>
              <p:nvPr/>
            </p:nvSpPr>
            <p:spPr>
              <a:xfrm>
                <a:off x="4266701" y="1619515"/>
                <a:ext cx="740410" cy="2647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OPTION</a:t>
                </a:r>
                <a:endParaRPr kumimoji="0" lang="zh-CN" altLang="en-US"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grpSp>
      </p:grpSp>
      <p:grpSp>
        <p:nvGrpSpPr>
          <p:cNvPr id="110" name="组合 109"/>
          <p:cNvGrpSpPr/>
          <p:nvPr/>
        </p:nvGrpSpPr>
        <p:grpSpPr>
          <a:xfrm>
            <a:off x="8326042" y="4933212"/>
            <a:ext cx="755625" cy="566128"/>
            <a:chOff x="9611837" y="5518080"/>
            <a:chExt cx="1000117" cy="749305"/>
          </a:xfrm>
        </p:grpSpPr>
        <p:sp>
          <p:nvSpPr>
            <p:cNvPr id="111" name="Freeform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微软雅黑" pitchFamily="34" charset="-122"/>
                <a:ea typeface="微软雅黑" pitchFamily="34" charset="-122"/>
                <a:sym typeface="Arial" panose="020B0604020202020204" pitchFamily="34" charset="0"/>
              </a:endParaRPr>
            </a:p>
          </p:txBody>
        </p:sp>
        <p:grpSp>
          <p:nvGrpSpPr>
            <p:cNvPr id="112" name="组合 111"/>
            <p:cNvGrpSpPr/>
            <p:nvPr/>
          </p:nvGrpSpPr>
          <p:grpSpPr>
            <a:xfrm>
              <a:off x="9611837" y="5563772"/>
              <a:ext cx="1000117" cy="686428"/>
              <a:chOff x="4123036" y="1197871"/>
              <a:chExt cx="1000117" cy="686428"/>
            </a:xfrm>
          </p:grpSpPr>
          <p:sp>
            <p:nvSpPr>
              <p:cNvPr id="113" name="文本框 68"/>
              <p:cNvSpPr txBox="1"/>
              <p:nvPr/>
            </p:nvSpPr>
            <p:spPr>
              <a:xfrm>
                <a:off x="4123036" y="1197871"/>
                <a:ext cx="1000117" cy="4888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0" i="0" u="none" strike="noStrike" kern="0" cap="none" spc="0" normalizeH="0" baseline="0" noProof="0" dirty="0">
                    <a:ln>
                      <a:noFill/>
                    </a:ln>
                    <a:solidFill>
                      <a:srgbClr val="093B5C"/>
                    </a:solidFill>
                    <a:effectLst/>
                    <a:uLnTx/>
                    <a:uFillTx/>
                    <a:latin typeface="微软雅黑" pitchFamily="34" charset="-122"/>
                    <a:ea typeface="微软雅黑" pitchFamily="34" charset="-122"/>
                  </a:rPr>
                  <a:t>04</a:t>
                </a:r>
                <a:endParaRPr kumimoji="0" lang="zh-CN" altLang="en-US" b="0" i="0" u="none" strike="noStrike" kern="0" cap="none" spc="0" normalizeH="0" baseline="0" noProof="0" dirty="0">
                  <a:ln>
                    <a:noFill/>
                  </a:ln>
                  <a:solidFill>
                    <a:srgbClr val="093B5C"/>
                  </a:solidFill>
                  <a:effectLst/>
                  <a:uLnTx/>
                  <a:uFillTx/>
                  <a:latin typeface="微软雅黑" pitchFamily="34" charset="-122"/>
                  <a:ea typeface="微软雅黑" pitchFamily="34" charset="-122"/>
                </a:endParaRPr>
              </a:p>
            </p:txBody>
          </p:sp>
          <p:sp>
            <p:nvSpPr>
              <p:cNvPr id="114" name="文本框 69"/>
              <p:cNvSpPr txBox="1"/>
              <p:nvPr/>
            </p:nvSpPr>
            <p:spPr>
              <a:xfrm>
                <a:off x="4266701" y="1619514"/>
                <a:ext cx="740410" cy="2647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OPTION</a:t>
                </a:r>
                <a:endParaRPr kumimoji="0" lang="zh-CN" altLang="en-US" sz="7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grpSp>
      </p:grpSp>
      <p:sp>
        <p:nvSpPr>
          <p:cNvPr id="115" name="椭圆 114"/>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651226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790">
        <p15:prstTrans prst="prestige"/>
      </p:transition>
    </mc:Choice>
    <mc:Fallback xmlns="">
      <p:transition spd="slow" advTm="27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46"/>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文本框 12"/>
          <p:cNvSpPr txBox="1">
            <a:spLocks noChangeArrowheads="1"/>
          </p:cNvSpPr>
          <p:nvPr/>
        </p:nvSpPr>
        <p:spPr bwMode="auto">
          <a:xfrm>
            <a:off x="3812366" y="3414132"/>
            <a:ext cx="48203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60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en-US" sz="6000" b="1" dirty="0">
              <a:solidFill>
                <a:srgbClr val="093B5C"/>
              </a:solidFill>
              <a:latin typeface="微软雅黑" pitchFamily="34" charset="-122"/>
              <a:ea typeface="微软雅黑" pitchFamily="34" charset="-122"/>
            </a:endParaRPr>
          </a:p>
        </p:txBody>
      </p:sp>
      <p:sp>
        <p:nvSpPr>
          <p:cNvPr id="10" name="文本框 9"/>
          <p:cNvSpPr txBox="1"/>
          <p:nvPr/>
        </p:nvSpPr>
        <p:spPr>
          <a:xfrm>
            <a:off x="1512130" y="4534215"/>
            <a:ext cx="9246398" cy="400110"/>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a:solidFill>
                  <a:srgbClr val="093B5C"/>
                </a:solidFill>
              </a:rPr>
              <a:t>单击此处添加内容</a:t>
            </a:r>
          </a:p>
        </p:txBody>
      </p:sp>
      <p:sp>
        <p:nvSpPr>
          <p:cNvPr id="11" name="椭圆 10"/>
          <p:cNvSpPr/>
          <p:nvPr/>
        </p:nvSpPr>
        <p:spPr bwMode="auto">
          <a:xfrm>
            <a:off x="4159046" y="-1307688"/>
            <a:ext cx="3952565" cy="395256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文本框 12"/>
          <p:cNvSpPr txBox="1">
            <a:spLocks noChangeArrowheads="1"/>
          </p:cNvSpPr>
          <p:nvPr/>
        </p:nvSpPr>
        <p:spPr bwMode="auto">
          <a:xfrm>
            <a:off x="4476044" y="0"/>
            <a:ext cx="344639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6600" b="1" dirty="0">
                <a:solidFill>
                  <a:srgbClr val="093B5C"/>
                </a:solidFill>
                <a:latin typeface="微软雅黑" pitchFamily="34" charset="-122"/>
                <a:ea typeface="微软雅黑" pitchFamily="34" charset="-122"/>
              </a:rPr>
              <a:t>05</a:t>
            </a:r>
            <a:endParaRPr lang="zh-CN" altLang="en-US" sz="16600" b="1"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895539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2682">
        <p15:prstTrans prst="pageCurlDouble"/>
      </p:transition>
    </mc:Choice>
    <mc:Fallback xmlns="">
      <p:transition spd="slow" advTm="26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grpId="1" nodeType="withEffect">
                                  <p:stCondLst>
                                    <p:cond delay="0"/>
                                  </p:stCondLst>
                                  <p:childTnLst>
                                    <p:animMotion origin="layout" path="M 3.54167E-6 7.40741E-7 L 0.34895 7.40741E-7 " pathEditMode="relative" rAng="0" ptsTypes="AA">
                                      <p:cBhvr>
                                        <p:cTn id="11" dur="1000" spd="-100000" fill="hold"/>
                                        <p:tgtEl>
                                          <p:spTgt spid="9"/>
                                        </p:tgtEl>
                                        <p:attrNameLst>
                                          <p:attrName>ppt_x</p:attrName>
                                          <p:attrName>ppt_y</p:attrName>
                                        </p:attrNameLst>
                                      </p:cBhvr>
                                      <p:rCtr x="17448" y="0"/>
                                    </p:animMotion>
                                  </p:childTnLst>
                                </p:cTn>
                              </p:par>
                              <p:par>
                                <p:cTn id="12" presetID="53" presetClass="entr" presetSubtype="16"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35" presetClass="path" presetSubtype="0" accel="50000" decel="50000" fill="hold" grpId="1" nodeType="withEffect">
                                  <p:stCondLst>
                                    <p:cond delay="0"/>
                                  </p:stCondLst>
                                  <p:childTnLst>
                                    <p:animMotion origin="layout" path="M 4.79167E-6 2.22222E-6 L -0.37396 2.22222E-6 " pathEditMode="relative" rAng="0" ptsTypes="AA">
                                      <p:cBhvr>
                                        <p:cTn id="18" dur="1000" spd="-100000" fill="hold"/>
                                        <p:tgtEl>
                                          <p:spTgt spid="10"/>
                                        </p:tgtEl>
                                        <p:attrNameLst>
                                          <p:attrName>ppt_x</p:attrName>
                                          <p:attrName>ppt_y</p:attrName>
                                        </p:attrNameLst>
                                      </p:cBhvr>
                                      <p:rCtr x="-18698"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35" presetClass="path" presetSubtype="0" accel="50000" decel="50000" fill="hold" grpId="1" nodeType="withEffect">
                                  <p:stCondLst>
                                    <p:cond delay="0"/>
                                  </p:stCondLst>
                                  <p:childTnLst>
                                    <p:animMotion origin="layout" path="M -3.54167E-6 -4.07407E-6 L 0.34896 -4.07407E-6 " pathEditMode="relative" rAng="0" ptsTypes="AA">
                                      <p:cBhvr>
                                        <p:cTn id="26" dur="1000" spd="-100000" fill="hold"/>
                                        <p:tgtEl>
                                          <p:spTgt spid="13"/>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3" grpId="0"/>
      <p:bldP spid="1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nvGrpSpPr>
          <p:cNvPr id="129" name="组合 128"/>
          <p:cNvGrpSpPr/>
          <p:nvPr/>
        </p:nvGrpSpPr>
        <p:grpSpPr>
          <a:xfrm>
            <a:off x="4156862" y="1667979"/>
            <a:ext cx="2272494" cy="2832526"/>
            <a:chOff x="2285732" y="3716686"/>
            <a:chExt cx="2763946" cy="3446339"/>
          </a:xfrm>
        </p:grpSpPr>
        <p:grpSp>
          <p:nvGrpSpPr>
            <p:cNvPr id="130" name="组合 129"/>
            <p:cNvGrpSpPr/>
            <p:nvPr/>
          </p:nvGrpSpPr>
          <p:grpSpPr>
            <a:xfrm>
              <a:off x="2285732" y="3716686"/>
              <a:ext cx="2763946" cy="3446339"/>
              <a:chOff x="3295850" y="1908877"/>
              <a:chExt cx="3738030" cy="4660916"/>
            </a:xfrm>
          </p:grpSpPr>
          <p:sp>
            <p:nvSpPr>
              <p:cNvPr id="134" name="圆角矩形 133"/>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3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36" name="圆角矩形 135"/>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3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25400">
                <a:solidFill>
                  <a:srgbClr val="093B5C"/>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31" name="组合 130"/>
            <p:cNvGrpSpPr/>
            <p:nvPr/>
          </p:nvGrpSpPr>
          <p:grpSpPr>
            <a:xfrm>
              <a:off x="2728219" y="4347491"/>
              <a:ext cx="1068358" cy="989280"/>
              <a:chOff x="2711519" y="4342226"/>
              <a:chExt cx="1068358" cy="989280"/>
            </a:xfrm>
          </p:grpSpPr>
          <p:sp>
            <p:nvSpPr>
              <p:cNvPr id="132" name="文本框 26"/>
              <p:cNvSpPr txBox="1"/>
              <p:nvPr/>
            </p:nvSpPr>
            <p:spPr>
              <a:xfrm>
                <a:off x="2711519" y="4342226"/>
                <a:ext cx="1031437" cy="8612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01</a:t>
                </a:r>
                <a:endParaRPr kumimoji="0" lang="zh-CN" altLang="en-US" sz="40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33" name="文本框 27"/>
              <p:cNvSpPr txBox="1"/>
              <p:nvPr/>
            </p:nvSpPr>
            <p:spPr>
              <a:xfrm>
                <a:off x="2738817" y="4957033"/>
                <a:ext cx="1041060" cy="374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38" name="组合 137"/>
          <p:cNvGrpSpPr/>
          <p:nvPr/>
        </p:nvGrpSpPr>
        <p:grpSpPr>
          <a:xfrm>
            <a:off x="4152193" y="3691929"/>
            <a:ext cx="2264662" cy="2832526"/>
            <a:chOff x="3885937" y="2769115"/>
            <a:chExt cx="2754422" cy="3446339"/>
          </a:xfrm>
        </p:grpSpPr>
        <p:grpSp>
          <p:nvGrpSpPr>
            <p:cNvPr id="139" name="组合 138"/>
            <p:cNvGrpSpPr/>
            <p:nvPr/>
          </p:nvGrpSpPr>
          <p:grpSpPr>
            <a:xfrm>
              <a:off x="3885937" y="2769115"/>
              <a:ext cx="2754422" cy="3446339"/>
              <a:chOff x="3295850" y="1895995"/>
              <a:chExt cx="3725149" cy="4660916"/>
            </a:xfrm>
          </p:grpSpPr>
          <p:sp>
            <p:nvSpPr>
              <p:cNvPr id="143" name="圆角矩形 142"/>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44"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45" name="圆角矩形 144"/>
              <p:cNvSpPr/>
              <p:nvPr/>
            </p:nvSpPr>
            <p:spPr>
              <a:xfrm rot="2760000">
                <a:off x="3384391" y="2878566"/>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46"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25400">
                <a:solidFill>
                  <a:srgbClr val="093B5C"/>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40" name="组合 139"/>
            <p:cNvGrpSpPr/>
            <p:nvPr/>
          </p:nvGrpSpPr>
          <p:grpSpPr>
            <a:xfrm>
              <a:off x="4352303" y="3414855"/>
              <a:ext cx="1045498" cy="989280"/>
              <a:chOff x="2734379" y="4342226"/>
              <a:chExt cx="1045498" cy="989280"/>
            </a:xfrm>
          </p:grpSpPr>
          <p:sp>
            <p:nvSpPr>
              <p:cNvPr id="141" name="文本框 32"/>
              <p:cNvSpPr txBox="1"/>
              <p:nvPr/>
            </p:nvSpPr>
            <p:spPr>
              <a:xfrm>
                <a:off x="2734379" y="4342226"/>
                <a:ext cx="1031437" cy="8612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03</a:t>
                </a:r>
                <a:endParaRPr kumimoji="0" lang="zh-CN" altLang="en-US" sz="40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42" name="文本框 33"/>
              <p:cNvSpPr txBox="1"/>
              <p:nvPr/>
            </p:nvSpPr>
            <p:spPr>
              <a:xfrm>
                <a:off x="2738817" y="4957033"/>
                <a:ext cx="1041060" cy="374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47" name="组合 146"/>
          <p:cNvGrpSpPr/>
          <p:nvPr/>
        </p:nvGrpSpPr>
        <p:grpSpPr>
          <a:xfrm>
            <a:off x="6257780" y="1657642"/>
            <a:ext cx="2264662" cy="2832526"/>
            <a:chOff x="5489223" y="1837839"/>
            <a:chExt cx="2754422" cy="3446339"/>
          </a:xfrm>
        </p:grpSpPr>
        <p:grpSp>
          <p:nvGrpSpPr>
            <p:cNvPr id="148" name="组合 147"/>
            <p:cNvGrpSpPr/>
            <p:nvPr/>
          </p:nvGrpSpPr>
          <p:grpSpPr>
            <a:xfrm>
              <a:off x="5489223" y="1837839"/>
              <a:ext cx="2754422" cy="3446339"/>
              <a:chOff x="3295850" y="1895995"/>
              <a:chExt cx="3725149" cy="4660916"/>
            </a:xfrm>
          </p:grpSpPr>
          <p:sp>
            <p:nvSpPr>
              <p:cNvPr id="152" name="圆角矩形 151"/>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5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54" name="圆角矩形 153"/>
              <p:cNvSpPr/>
              <p:nvPr/>
            </p:nvSpPr>
            <p:spPr>
              <a:xfrm rot="2760000">
                <a:off x="3371510" y="2878566"/>
                <a:ext cx="3953505"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55"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25400">
                <a:solidFill>
                  <a:srgbClr val="093B5C"/>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49" name="组合 148"/>
            <p:cNvGrpSpPr/>
            <p:nvPr/>
          </p:nvGrpSpPr>
          <p:grpSpPr>
            <a:xfrm>
              <a:off x="5937544" y="2483578"/>
              <a:ext cx="1045498" cy="989280"/>
              <a:chOff x="2734379" y="4342226"/>
              <a:chExt cx="1045498" cy="989280"/>
            </a:xfrm>
          </p:grpSpPr>
          <p:sp>
            <p:nvSpPr>
              <p:cNvPr id="150" name="文本框 35"/>
              <p:cNvSpPr txBox="1"/>
              <p:nvPr/>
            </p:nvSpPr>
            <p:spPr>
              <a:xfrm>
                <a:off x="2734379" y="4342226"/>
                <a:ext cx="1031437" cy="8612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02</a:t>
                </a:r>
                <a:endParaRPr kumimoji="0" lang="zh-CN" altLang="en-US" sz="40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51" name="文本框 36"/>
              <p:cNvSpPr txBox="1"/>
              <p:nvPr/>
            </p:nvSpPr>
            <p:spPr>
              <a:xfrm>
                <a:off x="2738817" y="4957033"/>
                <a:ext cx="1041060" cy="374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56" name="组合 155"/>
          <p:cNvGrpSpPr/>
          <p:nvPr/>
        </p:nvGrpSpPr>
        <p:grpSpPr>
          <a:xfrm>
            <a:off x="6254929" y="3688172"/>
            <a:ext cx="2264662" cy="2832526"/>
            <a:chOff x="7094696" y="911444"/>
            <a:chExt cx="2754422" cy="3446339"/>
          </a:xfrm>
        </p:grpSpPr>
        <p:grpSp>
          <p:nvGrpSpPr>
            <p:cNvPr id="157" name="组合 156"/>
            <p:cNvGrpSpPr/>
            <p:nvPr/>
          </p:nvGrpSpPr>
          <p:grpSpPr>
            <a:xfrm>
              <a:off x="7094696" y="911444"/>
              <a:ext cx="2754422" cy="3446339"/>
              <a:chOff x="3295850" y="1895995"/>
              <a:chExt cx="3725149" cy="4660916"/>
            </a:xfrm>
          </p:grpSpPr>
          <p:sp>
            <p:nvSpPr>
              <p:cNvPr id="161" name="圆角矩形 160"/>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63" name="圆角矩形 162"/>
              <p:cNvSpPr/>
              <p:nvPr/>
            </p:nvSpPr>
            <p:spPr>
              <a:xfrm rot="2760000">
                <a:off x="3371510" y="2878566"/>
                <a:ext cx="3953505"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93B5C"/>
              </a:solidFill>
              <a:ln w="25400">
                <a:solidFill>
                  <a:srgbClr val="093B5C"/>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58" name="组合 157"/>
            <p:cNvGrpSpPr/>
            <p:nvPr/>
          </p:nvGrpSpPr>
          <p:grpSpPr>
            <a:xfrm>
              <a:off x="7551706" y="1553014"/>
              <a:ext cx="1045498" cy="989280"/>
              <a:chOff x="2734379" y="4342226"/>
              <a:chExt cx="1045498" cy="989280"/>
            </a:xfrm>
          </p:grpSpPr>
          <p:sp>
            <p:nvSpPr>
              <p:cNvPr id="159" name="文本框 38"/>
              <p:cNvSpPr txBox="1"/>
              <p:nvPr/>
            </p:nvSpPr>
            <p:spPr>
              <a:xfrm>
                <a:off x="2734379" y="4342226"/>
                <a:ext cx="1031437" cy="8612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04</a:t>
                </a:r>
                <a:endParaRPr kumimoji="0" lang="zh-CN" altLang="en-US" sz="40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60" name="文本框 39"/>
              <p:cNvSpPr txBox="1"/>
              <p:nvPr/>
            </p:nvSpPr>
            <p:spPr>
              <a:xfrm>
                <a:off x="2738817" y="4957033"/>
                <a:ext cx="1041060" cy="374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STEP</a:t>
                </a: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65" name="组合 164"/>
          <p:cNvGrpSpPr/>
          <p:nvPr/>
        </p:nvGrpSpPr>
        <p:grpSpPr>
          <a:xfrm flipV="1">
            <a:off x="7747958" y="2035033"/>
            <a:ext cx="2005067" cy="602017"/>
            <a:chOff x="5246304" y="4593021"/>
            <a:chExt cx="2438687" cy="732476"/>
          </a:xfrm>
        </p:grpSpPr>
        <p:sp>
          <p:nvSpPr>
            <p:cNvPr id="166" name="椭圆 165"/>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7" name="任意多边形 16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grpSp>
        <p:nvGrpSpPr>
          <p:cNvPr id="168" name="组合 167"/>
          <p:cNvGrpSpPr/>
          <p:nvPr/>
        </p:nvGrpSpPr>
        <p:grpSpPr>
          <a:xfrm flipH="1" flipV="1">
            <a:off x="2264552" y="2038455"/>
            <a:ext cx="2005067" cy="602017"/>
            <a:chOff x="5246304" y="4593021"/>
            <a:chExt cx="2438687" cy="732476"/>
          </a:xfrm>
        </p:grpSpPr>
        <p:sp>
          <p:nvSpPr>
            <p:cNvPr id="169" name="椭圆 168"/>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70" name="任意多边形 16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grpSp>
        <p:nvGrpSpPr>
          <p:cNvPr id="171" name="组合 170"/>
          <p:cNvGrpSpPr/>
          <p:nvPr/>
        </p:nvGrpSpPr>
        <p:grpSpPr>
          <a:xfrm>
            <a:off x="2278611" y="2034723"/>
            <a:ext cx="1536650" cy="276999"/>
            <a:chOff x="1503794" y="1629594"/>
            <a:chExt cx="1868969" cy="337025"/>
          </a:xfrm>
        </p:grpSpPr>
        <p:grpSp>
          <p:nvGrpSpPr>
            <p:cNvPr id="172" name="Group 32"/>
            <p:cNvGrpSpPr>
              <a:grpSpLocks noChangeAspect="1"/>
            </p:cNvGrpSpPr>
            <p:nvPr/>
          </p:nvGrpSpPr>
          <p:grpSpPr bwMode="auto">
            <a:xfrm>
              <a:off x="1503794" y="1681982"/>
              <a:ext cx="354115" cy="230585"/>
              <a:chOff x="3798" y="2129"/>
              <a:chExt cx="86" cy="56"/>
            </a:xfrm>
            <a:solidFill>
              <a:srgbClr val="FFB850"/>
            </a:solidFill>
            <a:effectLst/>
          </p:grpSpPr>
          <p:sp>
            <p:nvSpPr>
              <p:cNvPr id="174"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5"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6"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7"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8"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9"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0"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1"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2"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3"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4"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5"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6"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7"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solidFill>
                <a:srgbClr val="295F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173" name="文本框 96"/>
            <p:cNvSpPr txBox="1"/>
            <p:nvPr/>
          </p:nvSpPr>
          <p:spPr>
            <a:xfrm>
              <a:off x="1878915" y="1629594"/>
              <a:ext cx="1493848" cy="3370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93B5C"/>
                  </a:solidFill>
                  <a:effectLst/>
                  <a:uLnTx/>
                  <a:uFillTx/>
                  <a:latin typeface="微软雅黑" pitchFamily="34" charset="-122"/>
                  <a:ea typeface="微软雅黑" pitchFamily="34" charset="-122"/>
                </a:rPr>
                <a:t>在此添加标题</a:t>
              </a:r>
            </a:p>
          </p:txBody>
        </p:sp>
      </p:grpSp>
      <p:grpSp>
        <p:nvGrpSpPr>
          <p:cNvPr id="188" name="组合 187"/>
          <p:cNvGrpSpPr/>
          <p:nvPr/>
        </p:nvGrpSpPr>
        <p:grpSpPr>
          <a:xfrm>
            <a:off x="7770557" y="4565418"/>
            <a:ext cx="2005067" cy="602017"/>
            <a:chOff x="5246304" y="4593021"/>
            <a:chExt cx="2438687" cy="732476"/>
          </a:xfrm>
        </p:grpSpPr>
        <p:sp>
          <p:nvSpPr>
            <p:cNvPr id="189" name="椭圆 188"/>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90" name="任意多边形 18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grpSp>
        <p:nvGrpSpPr>
          <p:cNvPr id="191" name="组合 190"/>
          <p:cNvGrpSpPr/>
          <p:nvPr/>
        </p:nvGrpSpPr>
        <p:grpSpPr>
          <a:xfrm flipH="1">
            <a:off x="2272433" y="4565418"/>
            <a:ext cx="2005067" cy="602017"/>
            <a:chOff x="5246304" y="4593021"/>
            <a:chExt cx="2438687" cy="732476"/>
          </a:xfrm>
        </p:grpSpPr>
        <p:sp>
          <p:nvSpPr>
            <p:cNvPr id="192" name="椭圆 191"/>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93" name="任意多边形 19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grpSp>
        <p:nvGrpSpPr>
          <p:cNvPr id="194" name="组合 193"/>
          <p:cNvGrpSpPr/>
          <p:nvPr/>
        </p:nvGrpSpPr>
        <p:grpSpPr>
          <a:xfrm>
            <a:off x="2295370" y="4138181"/>
            <a:ext cx="1531237" cy="276999"/>
            <a:chOff x="1524748" y="4509914"/>
            <a:chExt cx="1862385" cy="337025"/>
          </a:xfrm>
        </p:grpSpPr>
        <p:grpSp>
          <p:nvGrpSpPr>
            <p:cNvPr id="195" name="Group 20"/>
            <p:cNvGrpSpPr>
              <a:grpSpLocks noChangeAspect="1"/>
            </p:cNvGrpSpPr>
            <p:nvPr/>
          </p:nvGrpSpPr>
          <p:grpSpPr bwMode="auto">
            <a:xfrm>
              <a:off x="1524748" y="4577163"/>
              <a:ext cx="335173" cy="267232"/>
              <a:chOff x="3899" y="2225"/>
              <a:chExt cx="74" cy="59"/>
            </a:xfrm>
            <a:solidFill>
              <a:srgbClr val="01ACBE"/>
            </a:solidFill>
            <a:effectLst/>
          </p:grpSpPr>
          <p:sp>
            <p:nvSpPr>
              <p:cNvPr id="197"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8"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9"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0"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196" name="文本框 100"/>
            <p:cNvSpPr txBox="1"/>
            <p:nvPr/>
          </p:nvSpPr>
          <p:spPr>
            <a:xfrm>
              <a:off x="1893284" y="4509914"/>
              <a:ext cx="1493849" cy="3370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93B5C"/>
                  </a:solidFill>
                  <a:effectLst/>
                  <a:uLnTx/>
                  <a:uFillTx/>
                  <a:latin typeface="微软雅黑" pitchFamily="34" charset="-122"/>
                  <a:ea typeface="微软雅黑" pitchFamily="34" charset="-122"/>
                </a:rPr>
                <a:t>在此添加标题</a:t>
              </a:r>
            </a:p>
          </p:txBody>
        </p:sp>
      </p:grpSp>
      <p:grpSp>
        <p:nvGrpSpPr>
          <p:cNvPr id="201" name="组合 200"/>
          <p:cNvGrpSpPr/>
          <p:nvPr/>
        </p:nvGrpSpPr>
        <p:grpSpPr>
          <a:xfrm>
            <a:off x="8366319" y="2034723"/>
            <a:ext cx="1535595" cy="276999"/>
            <a:chOff x="8908040" y="1629594"/>
            <a:chExt cx="1867686" cy="337025"/>
          </a:xfrm>
        </p:grpSpPr>
        <p:grpSp>
          <p:nvGrpSpPr>
            <p:cNvPr id="202" name="Group 13"/>
            <p:cNvGrpSpPr>
              <a:grpSpLocks noChangeAspect="1"/>
            </p:cNvGrpSpPr>
            <p:nvPr/>
          </p:nvGrpSpPr>
          <p:grpSpPr bwMode="auto">
            <a:xfrm>
              <a:off x="8908040" y="1667664"/>
              <a:ext cx="339700" cy="267232"/>
              <a:chOff x="3996" y="2321"/>
              <a:chExt cx="75" cy="59"/>
            </a:xfrm>
            <a:solidFill>
              <a:srgbClr val="E87071"/>
            </a:solidFill>
            <a:effectLst/>
          </p:grpSpPr>
          <p:sp>
            <p:nvSpPr>
              <p:cNvPr id="204"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solidFill>
                <a:srgbClr val="468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5"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6"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solidFill>
                <a:srgbClr val="468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7"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solidFill>
                <a:srgbClr val="468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203" name="文本框 102"/>
            <p:cNvSpPr txBox="1"/>
            <p:nvPr/>
          </p:nvSpPr>
          <p:spPr>
            <a:xfrm>
              <a:off x="9281876" y="1629594"/>
              <a:ext cx="1493850" cy="3370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93B5C"/>
                  </a:solidFill>
                  <a:effectLst/>
                  <a:uLnTx/>
                  <a:uFillTx/>
                  <a:latin typeface="微软雅黑" pitchFamily="34" charset="-122"/>
                  <a:ea typeface="微软雅黑" pitchFamily="34" charset="-122"/>
                </a:rPr>
                <a:t>在此添加标题</a:t>
              </a:r>
            </a:p>
          </p:txBody>
        </p:sp>
      </p:grpSp>
      <p:grpSp>
        <p:nvGrpSpPr>
          <p:cNvPr id="208" name="组合 207"/>
          <p:cNvGrpSpPr/>
          <p:nvPr/>
        </p:nvGrpSpPr>
        <p:grpSpPr>
          <a:xfrm>
            <a:off x="8380577" y="4138345"/>
            <a:ext cx="1521337" cy="281169"/>
            <a:chOff x="8984997" y="4509914"/>
            <a:chExt cx="1850344" cy="342099"/>
          </a:xfrm>
        </p:grpSpPr>
        <p:grpSp>
          <p:nvGrpSpPr>
            <p:cNvPr id="209" name="Group 27"/>
            <p:cNvGrpSpPr>
              <a:grpSpLocks noChangeAspect="1"/>
            </p:cNvGrpSpPr>
            <p:nvPr/>
          </p:nvGrpSpPr>
          <p:grpSpPr bwMode="auto">
            <a:xfrm>
              <a:off x="8984997" y="4518199"/>
              <a:ext cx="303918" cy="333814"/>
              <a:chOff x="3811" y="2125"/>
              <a:chExt cx="61" cy="67"/>
            </a:xfrm>
            <a:solidFill>
              <a:srgbClr val="653C76"/>
            </a:solidFill>
            <a:effectLst/>
          </p:grpSpPr>
          <p:sp>
            <p:nvSpPr>
              <p:cNvPr id="211"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solidFill>
                <a:srgbClr val="A8C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12" name="Oval 29"/>
              <p:cNvSpPr>
                <a:spLocks noChangeArrowheads="1"/>
              </p:cNvSpPr>
              <p:nvPr/>
            </p:nvSpPr>
            <p:spPr bwMode="auto">
              <a:xfrm>
                <a:off x="3835" y="2149"/>
                <a:ext cx="13" cy="14"/>
              </a:xfrm>
              <a:prstGeom prst="ellipse">
                <a:avLst/>
              </a:prstGeom>
              <a:solidFill>
                <a:srgbClr val="A8C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sp>
          <p:nvSpPr>
            <p:cNvPr id="210" name="文本框 104"/>
            <p:cNvSpPr txBox="1"/>
            <p:nvPr/>
          </p:nvSpPr>
          <p:spPr>
            <a:xfrm>
              <a:off x="9341492" y="4509914"/>
              <a:ext cx="1493849" cy="3370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93B5C"/>
                  </a:solidFill>
                  <a:effectLst/>
                  <a:uLnTx/>
                  <a:uFillTx/>
                  <a:latin typeface="微软雅黑" pitchFamily="34" charset="-122"/>
                  <a:ea typeface="微软雅黑" pitchFamily="34" charset="-122"/>
                </a:rPr>
                <a:t>在此添加标题</a:t>
              </a:r>
            </a:p>
          </p:txBody>
        </p:sp>
      </p:grpSp>
      <p:sp>
        <p:nvSpPr>
          <p:cNvPr id="213" name="文本框 113"/>
          <p:cNvSpPr txBox="1"/>
          <p:nvPr/>
        </p:nvSpPr>
        <p:spPr>
          <a:xfrm>
            <a:off x="2610209" y="2285405"/>
            <a:ext cx="1160661" cy="867930"/>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单击添加详细文字说明，或复制文本黏贴自此右键只保留文字</a:t>
            </a:r>
          </a:p>
        </p:txBody>
      </p:sp>
      <p:sp>
        <p:nvSpPr>
          <p:cNvPr id="214" name="文本框 113"/>
          <p:cNvSpPr txBox="1"/>
          <p:nvPr/>
        </p:nvSpPr>
        <p:spPr>
          <a:xfrm>
            <a:off x="2657528" y="4374918"/>
            <a:ext cx="1160661" cy="867930"/>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单击添加详细文字说明，或复制文本黏贴自此右键只保留文字</a:t>
            </a:r>
          </a:p>
        </p:txBody>
      </p:sp>
      <p:sp>
        <p:nvSpPr>
          <p:cNvPr id="215" name="文本框 113"/>
          <p:cNvSpPr txBox="1"/>
          <p:nvPr/>
        </p:nvSpPr>
        <p:spPr>
          <a:xfrm>
            <a:off x="8709033" y="2285405"/>
            <a:ext cx="1160661" cy="5355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单击添加详细文字说明，或复制文本黏贴自此右键只保留文字</a:t>
            </a:r>
          </a:p>
        </p:txBody>
      </p:sp>
      <p:sp>
        <p:nvSpPr>
          <p:cNvPr id="216" name="文本框 113"/>
          <p:cNvSpPr txBox="1"/>
          <p:nvPr/>
        </p:nvSpPr>
        <p:spPr>
          <a:xfrm>
            <a:off x="8707467" y="4353692"/>
            <a:ext cx="1160661" cy="867930"/>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单击添加详细文字说明，或复制文本黏贴自此右键只保留文字</a:t>
            </a:r>
          </a:p>
        </p:txBody>
      </p:sp>
      <p:sp>
        <p:nvSpPr>
          <p:cNvPr id="217" name="椭圆 216"/>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490603696"/>
      </p:ext>
    </p:extLst>
  </p:cSld>
  <p:clrMapOvr>
    <a:masterClrMapping/>
  </p:clrMapOvr>
  <mc:AlternateContent xmlns:mc="http://schemas.openxmlformats.org/markup-compatibility/2006" xmlns:p14="http://schemas.microsoft.com/office/powerpoint/2010/main">
    <mc:Choice Requires="p14">
      <p:transition spd="slow" p14:dur="1600" advTm="2390">
        <p14:prism isInverted="1"/>
      </p:transition>
    </mc:Choice>
    <mc:Fallback xmlns="">
      <p:transition spd="slow" advTm="23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87"/>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7"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20" name="六边形 19"/>
          <p:cNvSpPr/>
          <p:nvPr/>
        </p:nvSpPr>
        <p:spPr>
          <a:xfrm>
            <a:off x="3522833" y="2175045"/>
            <a:ext cx="484480" cy="418339"/>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1" name="六边形 20"/>
          <p:cNvSpPr/>
          <p:nvPr/>
        </p:nvSpPr>
        <p:spPr>
          <a:xfrm>
            <a:off x="4997771" y="3583841"/>
            <a:ext cx="484480" cy="418339"/>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六边形 27"/>
          <p:cNvSpPr/>
          <p:nvPr/>
        </p:nvSpPr>
        <p:spPr>
          <a:xfrm>
            <a:off x="6062636" y="3669824"/>
            <a:ext cx="484480" cy="418339"/>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9" name="六边形 28"/>
          <p:cNvSpPr/>
          <p:nvPr/>
        </p:nvSpPr>
        <p:spPr>
          <a:xfrm>
            <a:off x="7478046" y="2216380"/>
            <a:ext cx="314168" cy="269524"/>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0" name="六边形 29"/>
          <p:cNvSpPr/>
          <p:nvPr/>
        </p:nvSpPr>
        <p:spPr>
          <a:xfrm>
            <a:off x="6776955" y="2055991"/>
            <a:ext cx="461332" cy="398497"/>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1" name="六边形 30"/>
          <p:cNvSpPr/>
          <p:nvPr/>
        </p:nvSpPr>
        <p:spPr>
          <a:xfrm>
            <a:off x="4724940" y="1758358"/>
            <a:ext cx="190155" cy="163698"/>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2" name="六边形 31"/>
          <p:cNvSpPr/>
          <p:nvPr/>
        </p:nvSpPr>
        <p:spPr>
          <a:xfrm>
            <a:off x="5864215" y="3580533"/>
            <a:ext cx="213303" cy="185194"/>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3" name="六边形 32"/>
          <p:cNvSpPr/>
          <p:nvPr/>
        </p:nvSpPr>
        <p:spPr>
          <a:xfrm>
            <a:off x="7223406" y="2454489"/>
            <a:ext cx="223224" cy="191808"/>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4" name="六边形 33"/>
          <p:cNvSpPr/>
          <p:nvPr/>
        </p:nvSpPr>
        <p:spPr>
          <a:xfrm>
            <a:off x="4400851" y="1950165"/>
            <a:ext cx="373695" cy="320783"/>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5" name="六边形 34"/>
          <p:cNvSpPr/>
          <p:nvPr/>
        </p:nvSpPr>
        <p:spPr>
          <a:xfrm>
            <a:off x="8696689" y="3524314"/>
            <a:ext cx="462985" cy="398497"/>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6" name="六边形 35"/>
          <p:cNvSpPr/>
          <p:nvPr/>
        </p:nvSpPr>
        <p:spPr>
          <a:xfrm>
            <a:off x="9263846" y="3479669"/>
            <a:ext cx="334010" cy="287712"/>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7" name="六边形 36"/>
          <p:cNvSpPr/>
          <p:nvPr/>
        </p:nvSpPr>
        <p:spPr>
          <a:xfrm>
            <a:off x="9166287" y="3828561"/>
            <a:ext cx="221571" cy="191808"/>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8" name="六边形 37"/>
          <p:cNvSpPr/>
          <p:nvPr/>
        </p:nvSpPr>
        <p:spPr>
          <a:xfrm>
            <a:off x="4078415" y="2229609"/>
            <a:ext cx="314168" cy="269524"/>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9" name="组合 38"/>
          <p:cNvGrpSpPr/>
          <p:nvPr/>
        </p:nvGrpSpPr>
        <p:grpSpPr>
          <a:xfrm>
            <a:off x="2836624" y="2710784"/>
            <a:ext cx="2093353" cy="1805641"/>
            <a:chOff x="1088761" y="3123078"/>
            <a:chExt cx="2699540" cy="2328513"/>
          </a:xfrm>
          <a:solidFill>
            <a:srgbClr val="E8B438"/>
          </a:solidFill>
        </p:grpSpPr>
        <p:sp>
          <p:nvSpPr>
            <p:cNvPr id="40" name="六边形 39"/>
            <p:cNvSpPr/>
            <p:nvPr/>
          </p:nvSpPr>
          <p:spPr>
            <a:xfrm>
              <a:off x="1088761" y="3123078"/>
              <a:ext cx="2699540" cy="2328513"/>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1" name="TextBox 1"/>
            <p:cNvSpPr txBox="1">
              <a:spLocks noChangeArrowheads="1"/>
            </p:cNvSpPr>
            <p:nvPr/>
          </p:nvSpPr>
          <p:spPr bwMode="auto">
            <a:xfrm>
              <a:off x="1594126" y="4304392"/>
              <a:ext cx="1667488" cy="47628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42" name="流程图: 联系 2"/>
            <p:cNvSpPr/>
            <p:nvPr/>
          </p:nvSpPr>
          <p:spPr>
            <a:xfrm>
              <a:off x="2167724" y="3532487"/>
              <a:ext cx="545879" cy="539481"/>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3" name="矩形 42"/>
            <p:cNvSpPr/>
            <p:nvPr/>
          </p:nvSpPr>
          <p:spPr>
            <a:xfrm>
              <a:off x="1626988" y="4880452"/>
              <a:ext cx="1719921" cy="55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此处添加详细文本描述</a:t>
              </a:r>
            </a:p>
          </p:txBody>
        </p:sp>
      </p:grpSp>
      <p:grpSp>
        <p:nvGrpSpPr>
          <p:cNvPr id="44" name="组合 43"/>
          <p:cNvGrpSpPr/>
          <p:nvPr/>
        </p:nvGrpSpPr>
        <p:grpSpPr>
          <a:xfrm>
            <a:off x="4668721" y="1616156"/>
            <a:ext cx="2095007" cy="1805641"/>
            <a:chOff x="3451392" y="1711470"/>
            <a:chExt cx="2701673" cy="2328513"/>
          </a:xfrm>
          <a:solidFill>
            <a:srgbClr val="FFD94B"/>
          </a:solidFill>
        </p:grpSpPr>
        <p:sp>
          <p:nvSpPr>
            <p:cNvPr id="45" name="六边形 44"/>
            <p:cNvSpPr/>
            <p:nvPr/>
          </p:nvSpPr>
          <p:spPr>
            <a:xfrm>
              <a:off x="3451392" y="1711470"/>
              <a:ext cx="2701673" cy="2328513"/>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6" name="矩形 45"/>
            <p:cNvSpPr/>
            <p:nvPr/>
          </p:nvSpPr>
          <p:spPr>
            <a:xfrm>
              <a:off x="4560207" y="2174187"/>
              <a:ext cx="518159" cy="522423"/>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7" name="TextBox 8"/>
            <p:cNvSpPr txBox="1">
              <a:spLocks noChangeArrowheads="1"/>
            </p:cNvSpPr>
            <p:nvPr/>
          </p:nvSpPr>
          <p:spPr bwMode="auto">
            <a:xfrm>
              <a:off x="4048447" y="2854403"/>
              <a:ext cx="1531018" cy="47628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48" name="矩形 47"/>
            <p:cNvSpPr/>
            <p:nvPr/>
          </p:nvSpPr>
          <p:spPr>
            <a:xfrm>
              <a:off x="3953996" y="3393987"/>
              <a:ext cx="1719921" cy="55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此处添加详细文本描述</a:t>
              </a:r>
            </a:p>
          </p:txBody>
        </p:sp>
      </p:grpSp>
      <p:grpSp>
        <p:nvGrpSpPr>
          <p:cNvPr id="49" name="组合 48"/>
          <p:cNvGrpSpPr/>
          <p:nvPr/>
        </p:nvGrpSpPr>
        <p:grpSpPr>
          <a:xfrm>
            <a:off x="6550423" y="2719051"/>
            <a:ext cx="2095007" cy="1805641"/>
            <a:chOff x="5877992" y="3133739"/>
            <a:chExt cx="2701673" cy="2328513"/>
          </a:xfrm>
          <a:solidFill>
            <a:srgbClr val="E8B438"/>
          </a:solidFill>
        </p:grpSpPr>
        <p:sp>
          <p:nvSpPr>
            <p:cNvPr id="50" name="六边形 49"/>
            <p:cNvSpPr/>
            <p:nvPr/>
          </p:nvSpPr>
          <p:spPr>
            <a:xfrm>
              <a:off x="5877992" y="3133739"/>
              <a:ext cx="2701673" cy="2328513"/>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2" name="圆角矩形 51"/>
            <p:cNvSpPr/>
            <p:nvPr/>
          </p:nvSpPr>
          <p:spPr>
            <a:xfrm flipH="1">
              <a:off x="6924971" y="3577265"/>
              <a:ext cx="584261" cy="52455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chemeClr val="bg1"/>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3" name="TextBox 11"/>
            <p:cNvSpPr txBox="1">
              <a:spLocks noChangeArrowheads="1"/>
            </p:cNvSpPr>
            <p:nvPr/>
          </p:nvSpPr>
          <p:spPr bwMode="auto">
            <a:xfrm>
              <a:off x="6394018" y="4291599"/>
              <a:ext cx="1669621" cy="47628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54" name="矩形 53"/>
            <p:cNvSpPr/>
            <p:nvPr/>
          </p:nvSpPr>
          <p:spPr>
            <a:xfrm>
              <a:off x="6416847" y="4899316"/>
              <a:ext cx="1719921" cy="55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此处添加详细文本描述</a:t>
              </a:r>
            </a:p>
          </p:txBody>
        </p:sp>
      </p:grpSp>
      <p:grpSp>
        <p:nvGrpSpPr>
          <p:cNvPr id="55" name="组合 54"/>
          <p:cNvGrpSpPr/>
          <p:nvPr/>
        </p:nvGrpSpPr>
        <p:grpSpPr>
          <a:xfrm>
            <a:off x="8392441" y="1607888"/>
            <a:ext cx="2093353" cy="1805641"/>
            <a:chOff x="8253417" y="1700808"/>
            <a:chExt cx="2699540" cy="2328513"/>
          </a:xfrm>
          <a:solidFill>
            <a:srgbClr val="FFD94B"/>
          </a:solidFill>
        </p:grpSpPr>
        <p:sp>
          <p:nvSpPr>
            <p:cNvPr id="56" name="六边形 55"/>
            <p:cNvSpPr/>
            <p:nvPr/>
          </p:nvSpPr>
          <p:spPr>
            <a:xfrm>
              <a:off x="8253417" y="1700808"/>
              <a:ext cx="2699540" cy="2328513"/>
            </a:xfrm>
            <a:prstGeom prst="hexagon">
              <a:avLst/>
            </a:pr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7" name="流程图: 联系 56"/>
            <p:cNvSpPr/>
            <p:nvPr/>
          </p:nvSpPr>
          <p:spPr>
            <a:xfrm>
              <a:off x="9385689" y="2076099"/>
              <a:ext cx="407276" cy="567202"/>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093B5C"/>
            </a:solidFill>
            <a:ln w="12700" cap="flat" cmpd="sng" algn="ctr">
              <a:noFill/>
              <a:prstDash val="solid"/>
              <a:miter lim="800000"/>
            </a:ln>
            <a:effectLst/>
          </p:spPr>
          <p:txBody>
            <a:bodyPr anchor="ctr"/>
            <a:lstStyle/>
            <a:p>
              <a:pPr marL="0" marR="0" lvl="0" indent="0" algn="ctr" defTabSz="921349"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8" name="TextBox 4"/>
            <p:cNvSpPr txBox="1">
              <a:spLocks noChangeArrowheads="1"/>
            </p:cNvSpPr>
            <p:nvPr/>
          </p:nvSpPr>
          <p:spPr bwMode="auto">
            <a:xfrm>
              <a:off x="9315026" y="1934924"/>
              <a:ext cx="324115" cy="674732"/>
            </a:xfrm>
            <a:prstGeom prst="rect">
              <a:avLst/>
            </a:prstGeom>
            <a:solidFill>
              <a:srgbClr val="093B5C"/>
            </a:solid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9" name="TextBox 12"/>
            <p:cNvSpPr txBox="1">
              <a:spLocks noChangeArrowheads="1"/>
            </p:cNvSpPr>
            <p:nvPr/>
          </p:nvSpPr>
          <p:spPr bwMode="auto">
            <a:xfrm>
              <a:off x="8765178" y="2852270"/>
              <a:ext cx="1667488" cy="47628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60" name="矩形 59"/>
            <p:cNvSpPr/>
            <p:nvPr/>
          </p:nvSpPr>
          <p:spPr>
            <a:xfrm>
              <a:off x="8765178" y="3393986"/>
              <a:ext cx="1719921" cy="55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此处添加详细文本描述</a:t>
              </a:r>
            </a:p>
          </p:txBody>
        </p:sp>
      </p:grpSp>
      <p:sp>
        <p:nvSpPr>
          <p:cNvPr id="61" name="Rectangle 5"/>
          <p:cNvSpPr>
            <a:spLocks/>
          </p:cNvSpPr>
          <p:nvPr/>
        </p:nvSpPr>
        <p:spPr bwMode="auto">
          <a:xfrm>
            <a:off x="2898397" y="4799525"/>
            <a:ext cx="7524016" cy="77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200</a:t>
            </a: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字以内，据统计每页幻灯片的最好控制在</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5</a:t>
            </a: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分钟之内。此处添加详细文本描述</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 </a:t>
            </a: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，建议与标题相关并符合整体语言风格，语言描述尽量简洁生动。尽量将每页幻灯片的字数控制在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200</a:t>
            </a: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字以内，据统计每页幻灯片的最好控制在</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5</a:t>
            </a: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Gill Sans" charset="0"/>
              </a:rPr>
              <a:t>分钟之内。</a:t>
            </a:r>
            <a:endParaRPr kumimoji="0" 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Lato Light" charset="0"/>
              <a:sym typeface="Lato Light" charset="0"/>
            </a:endParaRPr>
          </a:p>
        </p:txBody>
      </p:sp>
      <p:sp>
        <p:nvSpPr>
          <p:cNvPr id="62" name="椭圆 61"/>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579453245"/>
      </p:ext>
    </p:extLst>
  </p:cSld>
  <p:clrMapOvr>
    <a:masterClrMapping/>
  </p:clrMapOvr>
  <mc:AlternateContent xmlns:mc="http://schemas.openxmlformats.org/markup-compatibility/2006" xmlns:p14="http://schemas.microsoft.com/office/powerpoint/2010/main">
    <mc:Choice Requires="p14">
      <p:transition spd="slow" p14:dur="1200" advTm="1574">
        <p:dissolve/>
      </p:transition>
    </mc:Choice>
    <mc:Fallback xmlns="">
      <p:transition spd="slow" advTm="1574">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18"/>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43" name="椭圆 42"/>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6" name="组合 45"/>
          <p:cNvGrpSpPr/>
          <p:nvPr/>
        </p:nvGrpSpPr>
        <p:grpSpPr>
          <a:xfrm>
            <a:off x="8641357" y="2133650"/>
            <a:ext cx="2349967" cy="981110"/>
            <a:chOff x="8641357" y="2133650"/>
            <a:chExt cx="2349967" cy="981110"/>
          </a:xfrm>
        </p:grpSpPr>
        <p:sp>
          <p:nvSpPr>
            <p:cNvPr id="49" name="TextBox 114"/>
            <p:cNvSpPr txBox="1"/>
            <p:nvPr/>
          </p:nvSpPr>
          <p:spPr>
            <a:xfrm>
              <a:off x="8785373" y="2637706"/>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5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116"/>
            <p:cNvSpPr txBox="1"/>
            <p:nvPr/>
          </p:nvSpPr>
          <p:spPr>
            <a:xfrm>
              <a:off x="8784484" y="2133650"/>
              <a:ext cx="2206840" cy="461665"/>
            </a:xfrm>
            <a:prstGeom prst="rect">
              <a:avLst/>
            </a:prstGeom>
            <a:noFill/>
          </p:spPr>
          <p:txBody>
            <a:bodyPr wrap="square" rtlCol="0">
              <a:spAutoFit/>
            </a:bodyPr>
            <a:lstStyle/>
            <a:p>
              <a:r>
                <a:rPr lang="zh-CN" altLang="en-US" sz="2400" dirty="0">
                  <a:solidFill>
                    <a:srgbClr val="093B5C"/>
                  </a:solidFill>
                  <a:latin typeface="微软雅黑" pitchFamily="34" charset="-122"/>
                  <a:ea typeface="微软雅黑" pitchFamily="34" charset="-122"/>
                </a:rPr>
                <a:t>重要内容情况</a:t>
              </a:r>
              <a:endParaRPr lang="zh-CN" altLang="zh-CN" sz="2400" dirty="0">
                <a:solidFill>
                  <a:srgbClr val="093B5C"/>
                </a:solidFill>
                <a:latin typeface="微软雅黑" pitchFamily="34" charset="-122"/>
                <a:ea typeface="微软雅黑" pitchFamily="34" charset="-122"/>
              </a:endParaRPr>
            </a:p>
          </p:txBody>
        </p:sp>
      </p:grpSp>
      <p:sp>
        <p:nvSpPr>
          <p:cNvPr id="52" name="椭圆 51"/>
          <p:cNvSpPr/>
          <p:nvPr/>
        </p:nvSpPr>
        <p:spPr>
          <a:xfrm>
            <a:off x="1656581" y="1629594"/>
            <a:ext cx="4145792" cy="4142203"/>
          </a:xfrm>
          <a:prstGeom prst="ellipse">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3B5C"/>
              </a:solidFill>
            </a:endParaRPr>
          </a:p>
        </p:txBody>
      </p:sp>
      <p:grpSp>
        <p:nvGrpSpPr>
          <p:cNvPr id="53" name="组合 87"/>
          <p:cNvGrpSpPr>
            <a:grpSpLocks/>
          </p:cNvGrpSpPr>
          <p:nvPr/>
        </p:nvGrpSpPr>
        <p:grpSpPr bwMode="auto">
          <a:xfrm>
            <a:off x="936501" y="1636841"/>
            <a:ext cx="2529816" cy="2529816"/>
            <a:chOff x="2848131" y="1860029"/>
            <a:chExt cx="3807502" cy="3807502"/>
          </a:xfrm>
        </p:grpSpPr>
        <p:sp>
          <p:nvSpPr>
            <p:cNvPr id="54" name="椭圆 5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sp>
          <p:nvSpPr>
            <p:cNvPr id="55" name="椭圆 54"/>
            <p:cNvSpPr/>
            <p:nvPr/>
          </p:nvSpPr>
          <p:spPr>
            <a:xfrm>
              <a:off x="2938027" y="1949925"/>
              <a:ext cx="3627710" cy="362771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grpSp>
      <p:grpSp>
        <p:nvGrpSpPr>
          <p:cNvPr id="56" name="组合 87"/>
          <p:cNvGrpSpPr>
            <a:grpSpLocks/>
          </p:cNvGrpSpPr>
          <p:nvPr/>
        </p:nvGrpSpPr>
        <p:grpSpPr bwMode="auto">
          <a:xfrm>
            <a:off x="4392885" y="1629594"/>
            <a:ext cx="2993204" cy="2993204"/>
            <a:chOff x="2848131" y="1860029"/>
            <a:chExt cx="3807502" cy="3807502"/>
          </a:xfrm>
        </p:grpSpPr>
        <p:sp>
          <p:nvSpPr>
            <p:cNvPr id="57" name="椭圆 5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sp>
          <p:nvSpPr>
            <p:cNvPr id="58" name="椭圆 57"/>
            <p:cNvSpPr/>
            <p:nvPr/>
          </p:nvSpPr>
          <p:spPr>
            <a:xfrm>
              <a:off x="2938028" y="1918029"/>
              <a:ext cx="3627710" cy="362771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grpSp>
      <p:grpSp>
        <p:nvGrpSpPr>
          <p:cNvPr id="59" name="组合 87"/>
          <p:cNvGrpSpPr>
            <a:grpSpLocks/>
          </p:cNvGrpSpPr>
          <p:nvPr/>
        </p:nvGrpSpPr>
        <p:grpSpPr bwMode="auto">
          <a:xfrm>
            <a:off x="2808709" y="4518204"/>
            <a:ext cx="1756440" cy="1756440"/>
            <a:chOff x="2848131" y="1860029"/>
            <a:chExt cx="3807502" cy="3807502"/>
          </a:xfrm>
        </p:grpSpPr>
        <p:sp>
          <p:nvSpPr>
            <p:cNvPr id="60" name="椭圆 59"/>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sp>
          <p:nvSpPr>
            <p:cNvPr id="61" name="椭圆 60"/>
            <p:cNvSpPr/>
            <p:nvPr/>
          </p:nvSpPr>
          <p:spPr>
            <a:xfrm>
              <a:off x="2938027" y="1949925"/>
              <a:ext cx="3627710" cy="362771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93B5C"/>
                </a:solidFill>
              </a:endParaRPr>
            </a:p>
          </p:txBody>
        </p:sp>
      </p:grpSp>
      <p:grpSp>
        <p:nvGrpSpPr>
          <p:cNvPr id="62" name="组合 61"/>
          <p:cNvGrpSpPr/>
          <p:nvPr/>
        </p:nvGrpSpPr>
        <p:grpSpPr>
          <a:xfrm>
            <a:off x="8641357" y="3299279"/>
            <a:ext cx="2349967" cy="981110"/>
            <a:chOff x="8641357" y="2133650"/>
            <a:chExt cx="2349967" cy="981110"/>
          </a:xfrm>
        </p:grpSpPr>
        <p:sp>
          <p:nvSpPr>
            <p:cNvPr id="63" name="TextBox 132"/>
            <p:cNvSpPr txBox="1"/>
            <p:nvPr/>
          </p:nvSpPr>
          <p:spPr>
            <a:xfrm>
              <a:off x="8785373" y="2637706"/>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6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TextBox 134"/>
            <p:cNvSpPr txBox="1"/>
            <p:nvPr/>
          </p:nvSpPr>
          <p:spPr>
            <a:xfrm>
              <a:off x="8784484" y="2133650"/>
              <a:ext cx="2206840" cy="461665"/>
            </a:xfrm>
            <a:prstGeom prst="rect">
              <a:avLst/>
            </a:prstGeom>
            <a:noFill/>
          </p:spPr>
          <p:txBody>
            <a:bodyPr wrap="square" rtlCol="0">
              <a:spAutoFit/>
            </a:bodyPr>
            <a:lstStyle/>
            <a:p>
              <a:r>
                <a:rPr lang="zh-CN" altLang="en-US" sz="2400" dirty="0">
                  <a:solidFill>
                    <a:srgbClr val="093B5C"/>
                  </a:solidFill>
                  <a:latin typeface="微软雅黑" pitchFamily="34" charset="-122"/>
                  <a:ea typeface="微软雅黑" pitchFamily="34" charset="-122"/>
                </a:rPr>
                <a:t>重要内容情况</a:t>
              </a:r>
              <a:endParaRPr lang="zh-CN" altLang="zh-CN" sz="2400" dirty="0">
                <a:solidFill>
                  <a:srgbClr val="093B5C"/>
                </a:solidFill>
                <a:latin typeface="微软雅黑" pitchFamily="34" charset="-122"/>
                <a:ea typeface="微软雅黑" pitchFamily="34" charset="-122"/>
              </a:endParaRPr>
            </a:p>
          </p:txBody>
        </p:sp>
      </p:grpSp>
      <p:grpSp>
        <p:nvGrpSpPr>
          <p:cNvPr id="66" name="组合 65"/>
          <p:cNvGrpSpPr/>
          <p:nvPr/>
        </p:nvGrpSpPr>
        <p:grpSpPr>
          <a:xfrm>
            <a:off x="8641357" y="4527054"/>
            <a:ext cx="2349967" cy="981110"/>
            <a:chOff x="8641357" y="2133650"/>
            <a:chExt cx="2349967" cy="981110"/>
          </a:xfrm>
        </p:grpSpPr>
        <p:sp>
          <p:nvSpPr>
            <p:cNvPr id="67" name="TextBox 136"/>
            <p:cNvSpPr txBox="1"/>
            <p:nvPr/>
          </p:nvSpPr>
          <p:spPr>
            <a:xfrm>
              <a:off x="8785373" y="2637706"/>
              <a:ext cx="2133944" cy="47705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1500"/>
                </a:lnSpc>
              </a:pPr>
              <a:r>
                <a:rPr lang="zh-CN" altLang="en-US" sz="1400" dirty="0">
                  <a:solidFill>
                    <a:schemeClr val="tx1">
                      <a:lumMod val="65000"/>
                      <a:lumOff val="35000"/>
                    </a:schemeClr>
                  </a:solidFill>
                </a:rPr>
                <a:t>点击此处添加内容</a:t>
              </a:r>
            </a:p>
          </p:txBody>
        </p:sp>
        <p:sp>
          <p:nvSpPr>
            <p:cNvPr id="6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TextBox 138"/>
            <p:cNvSpPr txBox="1"/>
            <p:nvPr/>
          </p:nvSpPr>
          <p:spPr>
            <a:xfrm>
              <a:off x="8784484" y="2133650"/>
              <a:ext cx="2206840" cy="461665"/>
            </a:xfrm>
            <a:prstGeom prst="rect">
              <a:avLst/>
            </a:prstGeom>
            <a:noFill/>
          </p:spPr>
          <p:txBody>
            <a:bodyPr wrap="square" rtlCol="0">
              <a:spAutoFit/>
            </a:bodyPr>
            <a:lstStyle/>
            <a:p>
              <a:r>
                <a:rPr lang="zh-CN" altLang="en-US" sz="2400" dirty="0">
                  <a:solidFill>
                    <a:srgbClr val="093B5C"/>
                  </a:solidFill>
                  <a:latin typeface="微软雅黑" pitchFamily="34" charset="-122"/>
                  <a:ea typeface="微软雅黑" pitchFamily="34" charset="-122"/>
                </a:rPr>
                <a:t>重要内容情况</a:t>
              </a:r>
              <a:endParaRPr lang="zh-CN" altLang="zh-CN" sz="2400" dirty="0">
                <a:solidFill>
                  <a:srgbClr val="093B5C"/>
                </a:solidFill>
                <a:latin typeface="微软雅黑" pitchFamily="34" charset="-122"/>
                <a:ea typeface="微软雅黑" pitchFamily="34" charset="-122"/>
              </a:endParaRPr>
            </a:p>
          </p:txBody>
        </p:sp>
      </p:grpSp>
      <p:grpSp>
        <p:nvGrpSpPr>
          <p:cNvPr id="70" name="组合 69"/>
          <p:cNvGrpSpPr/>
          <p:nvPr/>
        </p:nvGrpSpPr>
        <p:grpSpPr>
          <a:xfrm>
            <a:off x="1278840" y="2069476"/>
            <a:ext cx="1845138" cy="1348124"/>
            <a:chOff x="1278840" y="2069476"/>
            <a:chExt cx="1845138" cy="1348124"/>
          </a:xfrm>
        </p:grpSpPr>
        <p:sp>
          <p:nvSpPr>
            <p:cNvPr id="71" name="文本框 5"/>
            <p:cNvSpPr txBox="1"/>
            <p:nvPr/>
          </p:nvSpPr>
          <p:spPr>
            <a:xfrm>
              <a:off x="1278840" y="2709714"/>
              <a:ext cx="1845138" cy="707886"/>
            </a:xfrm>
            <a:prstGeom prst="rect">
              <a:avLst/>
            </a:prstGeom>
            <a:noFill/>
          </p:spPr>
          <p:txBody>
            <a:bodyPr wrap="square" rtlCol="0">
              <a:spAutoFit/>
            </a:bodyPr>
            <a:lstStyle/>
            <a:p>
              <a:pPr algn="ctr"/>
              <a:r>
                <a:rPr lang="zh-CN" altLang="en-US" sz="4000" dirty="0">
                  <a:solidFill>
                    <a:srgbClr val="093B5C"/>
                  </a:solidFill>
                  <a:effectLst>
                    <a:innerShdw blurRad="63500" dist="38100" dir="13500000">
                      <a:prstClr val="black">
                        <a:alpha val="50000"/>
                      </a:prstClr>
                    </a:innerShdw>
                  </a:effectLst>
                  <a:latin typeface="微软雅黑" pitchFamily="34" charset="-122"/>
                  <a:ea typeface="微软雅黑" pitchFamily="34" charset="-122"/>
                </a:rPr>
                <a:t>标题</a:t>
              </a:r>
              <a:r>
                <a:rPr lang="en-US" altLang="zh-CN" sz="4000" dirty="0">
                  <a:solidFill>
                    <a:srgbClr val="093B5C"/>
                  </a:solidFill>
                  <a:effectLst>
                    <a:innerShdw blurRad="63500" dist="38100" dir="13500000">
                      <a:prstClr val="black">
                        <a:alpha val="50000"/>
                      </a:prstClr>
                    </a:innerShdw>
                  </a:effectLst>
                  <a:latin typeface="微软雅黑" pitchFamily="34" charset="-122"/>
                  <a:ea typeface="微软雅黑" pitchFamily="34" charset="-122"/>
                </a:rPr>
                <a:t>1</a:t>
              </a:r>
              <a:endParaRPr lang="zh-CN" altLang="en-US" sz="4000" dirty="0">
                <a:solidFill>
                  <a:srgbClr val="093B5C"/>
                </a:solidFill>
                <a:effectLst>
                  <a:innerShdw blurRad="63500" dist="38100" dir="13500000">
                    <a:prstClr val="black">
                      <a:alpha val="50000"/>
                    </a:prstClr>
                  </a:innerShdw>
                </a:effectLst>
                <a:latin typeface="微软雅黑" pitchFamily="34" charset="-122"/>
                <a:ea typeface="微软雅黑" pitchFamily="34" charset="-122"/>
              </a:endParaRPr>
            </a:p>
          </p:txBody>
        </p:sp>
        <p:grpSp>
          <p:nvGrpSpPr>
            <p:cNvPr id="72" name="组合 71"/>
            <p:cNvGrpSpPr/>
            <p:nvPr/>
          </p:nvGrpSpPr>
          <p:grpSpPr>
            <a:xfrm>
              <a:off x="1800597" y="2069476"/>
              <a:ext cx="640238" cy="640238"/>
              <a:chOff x="2922588" y="1254126"/>
              <a:chExt cx="336550" cy="336550"/>
            </a:xfrm>
            <a:solidFill>
              <a:schemeClr val="bg1">
                <a:lumMod val="65000"/>
              </a:schemeClr>
            </a:solidFill>
          </p:grpSpPr>
          <p:sp>
            <p:nvSpPr>
              <p:cNvPr id="73" name="Freeform 527"/>
              <p:cNvSpPr>
                <a:spLocks/>
              </p:cNvSpPr>
              <p:nvPr/>
            </p:nvSpPr>
            <p:spPr bwMode="auto">
              <a:xfrm>
                <a:off x="3065463" y="1254126"/>
                <a:ext cx="193675" cy="195263"/>
              </a:xfrm>
              <a:custGeom>
                <a:avLst/>
                <a:gdLst>
                  <a:gd name="T0" fmla="*/ 60 w 122"/>
                  <a:gd name="T1" fmla="*/ 0 h 123"/>
                  <a:gd name="T2" fmla="*/ 0 w 122"/>
                  <a:gd name="T3" fmla="*/ 62 h 123"/>
                  <a:gd name="T4" fmla="*/ 60 w 122"/>
                  <a:gd name="T5" fmla="*/ 123 h 123"/>
                  <a:gd name="T6" fmla="*/ 122 w 122"/>
                  <a:gd name="T7" fmla="*/ 62 h 123"/>
                  <a:gd name="T8" fmla="*/ 60 w 122"/>
                  <a:gd name="T9" fmla="*/ 0 h 123"/>
                </a:gdLst>
                <a:ahLst/>
                <a:cxnLst>
                  <a:cxn ang="0">
                    <a:pos x="T0" y="T1"/>
                  </a:cxn>
                  <a:cxn ang="0">
                    <a:pos x="T2" y="T3"/>
                  </a:cxn>
                  <a:cxn ang="0">
                    <a:pos x="T4" y="T5"/>
                  </a:cxn>
                  <a:cxn ang="0">
                    <a:pos x="T6" y="T7"/>
                  </a:cxn>
                  <a:cxn ang="0">
                    <a:pos x="T8" y="T9"/>
                  </a:cxn>
                </a:cxnLst>
                <a:rect l="0" t="0" r="r" b="b"/>
                <a:pathLst>
                  <a:path w="122" h="123">
                    <a:moveTo>
                      <a:pt x="60" y="0"/>
                    </a:moveTo>
                    <a:lnTo>
                      <a:pt x="0" y="62"/>
                    </a:lnTo>
                    <a:lnTo>
                      <a:pt x="60" y="123"/>
                    </a:lnTo>
                    <a:lnTo>
                      <a:pt x="122" y="62"/>
                    </a:lnTo>
                    <a:lnTo>
                      <a:pt x="60" y="0"/>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sp>
            <p:nvSpPr>
              <p:cNvPr id="74" name="Freeform 528"/>
              <p:cNvSpPr>
                <a:spLocks noEditPoints="1"/>
              </p:cNvSpPr>
              <p:nvPr/>
            </p:nvSpPr>
            <p:spPr bwMode="auto">
              <a:xfrm>
                <a:off x="2922588" y="1384301"/>
                <a:ext cx="206375" cy="20637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grpSp>
      </p:grpSp>
      <p:grpSp>
        <p:nvGrpSpPr>
          <p:cNvPr id="75" name="组合 74"/>
          <p:cNvGrpSpPr/>
          <p:nvPr/>
        </p:nvGrpSpPr>
        <p:grpSpPr>
          <a:xfrm>
            <a:off x="5080411" y="2276554"/>
            <a:ext cx="1845138" cy="1504334"/>
            <a:chOff x="5059390" y="2213492"/>
            <a:chExt cx="1845138" cy="1504334"/>
          </a:xfrm>
        </p:grpSpPr>
        <p:sp>
          <p:nvSpPr>
            <p:cNvPr id="76" name="文本框 5"/>
            <p:cNvSpPr txBox="1"/>
            <p:nvPr/>
          </p:nvSpPr>
          <p:spPr>
            <a:xfrm>
              <a:off x="5059390" y="3009940"/>
              <a:ext cx="1845138" cy="707886"/>
            </a:xfrm>
            <a:prstGeom prst="rect">
              <a:avLst/>
            </a:prstGeom>
            <a:noFill/>
          </p:spPr>
          <p:txBody>
            <a:bodyPr wrap="square" rtlCol="0">
              <a:spAutoFit/>
            </a:bodyPr>
            <a:lstStyle>
              <a:defPPr>
                <a:defRPr lang="zh-CN"/>
              </a:defPPr>
              <a:lvl1pPr algn="ctr">
                <a:defRPr sz="40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dirty="0">
                  <a:solidFill>
                    <a:srgbClr val="093B5C"/>
                  </a:solidFill>
                </a:rPr>
                <a:t>标题</a:t>
              </a:r>
              <a:r>
                <a:rPr lang="en-US" altLang="zh-CN" dirty="0">
                  <a:solidFill>
                    <a:srgbClr val="093B5C"/>
                  </a:solidFill>
                </a:rPr>
                <a:t>2</a:t>
              </a:r>
              <a:endParaRPr lang="zh-CN" altLang="en-US" dirty="0">
                <a:solidFill>
                  <a:srgbClr val="093B5C"/>
                </a:solidFill>
              </a:endParaRPr>
            </a:p>
          </p:txBody>
        </p:sp>
        <p:grpSp>
          <p:nvGrpSpPr>
            <p:cNvPr id="77" name="组合 76"/>
            <p:cNvGrpSpPr/>
            <p:nvPr/>
          </p:nvGrpSpPr>
          <p:grpSpPr>
            <a:xfrm>
              <a:off x="5645415" y="2213492"/>
              <a:ext cx="640238" cy="640238"/>
              <a:chOff x="2922588" y="1254126"/>
              <a:chExt cx="336550" cy="336550"/>
            </a:xfrm>
            <a:solidFill>
              <a:schemeClr val="bg1">
                <a:lumMod val="65000"/>
              </a:schemeClr>
            </a:solidFill>
          </p:grpSpPr>
          <p:sp>
            <p:nvSpPr>
              <p:cNvPr id="78" name="Freeform 527"/>
              <p:cNvSpPr>
                <a:spLocks/>
              </p:cNvSpPr>
              <p:nvPr/>
            </p:nvSpPr>
            <p:spPr bwMode="auto">
              <a:xfrm>
                <a:off x="3065463" y="1254126"/>
                <a:ext cx="193675" cy="195263"/>
              </a:xfrm>
              <a:custGeom>
                <a:avLst/>
                <a:gdLst>
                  <a:gd name="T0" fmla="*/ 60 w 122"/>
                  <a:gd name="T1" fmla="*/ 0 h 123"/>
                  <a:gd name="T2" fmla="*/ 0 w 122"/>
                  <a:gd name="T3" fmla="*/ 62 h 123"/>
                  <a:gd name="T4" fmla="*/ 60 w 122"/>
                  <a:gd name="T5" fmla="*/ 123 h 123"/>
                  <a:gd name="T6" fmla="*/ 122 w 122"/>
                  <a:gd name="T7" fmla="*/ 62 h 123"/>
                  <a:gd name="T8" fmla="*/ 60 w 122"/>
                  <a:gd name="T9" fmla="*/ 0 h 123"/>
                </a:gdLst>
                <a:ahLst/>
                <a:cxnLst>
                  <a:cxn ang="0">
                    <a:pos x="T0" y="T1"/>
                  </a:cxn>
                  <a:cxn ang="0">
                    <a:pos x="T2" y="T3"/>
                  </a:cxn>
                  <a:cxn ang="0">
                    <a:pos x="T4" y="T5"/>
                  </a:cxn>
                  <a:cxn ang="0">
                    <a:pos x="T6" y="T7"/>
                  </a:cxn>
                  <a:cxn ang="0">
                    <a:pos x="T8" y="T9"/>
                  </a:cxn>
                </a:cxnLst>
                <a:rect l="0" t="0" r="r" b="b"/>
                <a:pathLst>
                  <a:path w="122" h="123">
                    <a:moveTo>
                      <a:pt x="60" y="0"/>
                    </a:moveTo>
                    <a:lnTo>
                      <a:pt x="0" y="62"/>
                    </a:lnTo>
                    <a:lnTo>
                      <a:pt x="60" y="123"/>
                    </a:lnTo>
                    <a:lnTo>
                      <a:pt x="122" y="62"/>
                    </a:lnTo>
                    <a:lnTo>
                      <a:pt x="60" y="0"/>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sp>
            <p:nvSpPr>
              <p:cNvPr id="79" name="Freeform 528"/>
              <p:cNvSpPr>
                <a:spLocks noEditPoints="1"/>
              </p:cNvSpPr>
              <p:nvPr/>
            </p:nvSpPr>
            <p:spPr bwMode="auto">
              <a:xfrm>
                <a:off x="2922588" y="1384301"/>
                <a:ext cx="206375" cy="20637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grpSp>
      </p:grpSp>
      <p:grpSp>
        <p:nvGrpSpPr>
          <p:cNvPr id="80" name="组合 79"/>
          <p:cNvGrpSpPr/>
          <p:nvPr/>
        </p:nvGrpSpPr>
        <p:grpSpPr>
          <a:xfrm>
            <a:off x="2835779" y="4812651"/>
            <a:ext cx="1845138" cy="1065415"/>
            <a:chOff x="2835779" y="4812651"/>
            <a:chExt cx="1845138" cy="1065415"/>
          </a:xfrm>
        </p:grpSpPr>
        <p:sp>
          <p:nvSpPr>
            <p:cNvPr id="81" name="文本框 5"/>
            <p:cNvSpPr txBox="1"/>
            <p:nvPr/>
          </p:nvSpPr>
          <p:spPr>
            <a:xfrm>
              <a:off x="2835779" y="5354846"/>
              <a:ext cx="1845138" cy="523220"/>
            </a:xfrm>
            <a:prstGeom prst="rect">
              <a:avLst/>
            </a:prstGeom>
            <a:noFill/>
          </p:spPr>
          <p:txBody>
            <a:bodyPr wrap="square" rtlCol="0">
              <a:spAutoFit/>
            </a:bodyPr>
            <a:lstStyle/>
            <a:p>
              <a:pPr algn="ctr"/>
              <a:r>
                <a:rPr lang="zh-CN" altLang="en-US" sz="2800" dirty="0">
                  <a:solidFill>
                    <a:srgbClr val="093B5C"/>
                  </a:solidFill>
                  <a:effectLst>
                    <a:innerShdw blurRad="63500" dist="38100" dir="13500000">
                      <a:prstClr val="black">
                        <a:alpha val="50000"/>
                      </a:prstClr>
                    </a:innerShdw>
                  </a:effectLst>
                  <a:latin typeface="微软雅黑" pitchFamily="34" charset="-122"/>
                  <a:ea typeface="微软雅黑" pitchFamily="34" charset="-122"/>
                </a:rPr>
                <a:t>标题</a:t>
              </a:r>
              <a:r>
                <a:rPr lang="en-US" altLang="zh-CN" sz="2800" dirty="0">
                  <a:solidFill>
                    <a:srgbClr val="093B5C"/>
                  </a:solidFill>
                  <a:effectLst>
                    <a:innerShdw blurRad="63500" dist="38100" dir="13500000">
                      <a:prstClr val="black">
                        <a:alpha val="50000"/>
                      </a:prstClr>
                    </a:innerShdw>
                  </a:effectLst>
                  <a:latin typeface="微软雅黑" pitchFamily="34" charset="-122"/>
                  <a:ea typeface="微软雅黑" pitchFamily="34" charset="-122"/>
                </a:rPr>
                <a:t>3</a:t>
              </a:r>
              <a:endParaRPr lang="zh-CN" altLang="en-US" sz="2800" dirty="0">
                <a:solidFill>
                  <a:srgbClr val="093B5C"/>
                </a:solidFill>
                <a:effectLst>
                  <a:innerShdw blurRad="63500" dist="38100" dir="13500000">
                    <a:prstClr val="black">
                      <a:alpha val="50000"/>
                    </a:prstClr>
                  </a:innerShdw>
                </a:effectLst>
                <a:latin typeface="微软雅黑" pitchFamily="34" charset="-122"/>
                <a:ea typeface="微软雅黑" pitchFamily="34" charset="-122"/>
              </a:endParaRPr>
            </a:p>
          </p:txBody>
        </p:sp>
        <p:grpSp>
          <p:nvGrpSpPr>
            <p:cNvPr id="82" name="组合 81"/>
            <p:cNvGrpSpPr/>
            <p:nvPr/>
          </p:nvGrpSpPr>
          <p:grpSpPr>
            <a:xfrm>
              <a:off x="3400851" y="4812651"/>
              <a:ext cx="538577" cy="538577"/>
              <a:chOff x="2922588" y="1254126"/>
              <a:chExt cx="336550" cy="336550"/>
            </a:xfrm>
            <a:solidFill>
              <a:schemeClr val="bg1">
                <a:lumMod val="65000"/>
              </a:schemeClr>
            </a:solidFill>
          </p:grpSpPr>
          <p:sp>
            <p:nvSpPr>
              <p:cNvPr id="83" name="Freeform 527"/>
              <p:cNvSpPr>
                <a:spLocks/>
              </p:cNvSpPr>
              <p:nvPr/>
            </p:nvSpPr>
            <p:spPr bwMode="auto">
              <a:xfrm>
                <a:off x="3065463" y="1254126"/>
                <a:ext cx="193675" cy="195263"/>
              </a:xfrm>
              <a:custGeom>
                <a:avLst/>
                <a:gdLst>
                  <a:gd name="T0" fmla="*/ 60 w 122"/>
                  <a:gd name="T1" fmla="*/ 0 h 123"/>
                  <a:gd name="T2" fmla="*/ 0 w 122"/>
                  <a:gd name="T3" fmla="*/ 62 h 123"/>
                  <a:gd name="T4" fmla="*/ 60 w 122"/>
                  <a:gd name="T5" fmla="*/ 123 h 123"/>
                  <a:gd name="T6" fmla="*/ 122 w 122"/>
                  <a:gd name="T7" fmla="*/ 62 h 123"/>
                  <a:gd name="T8" fmla="*/ 60 w 122"/>
                  <a:gd name="T9" fmla="*/ 0 h 123"/>
                </a:gdLst>
                <a:ahLst/>
                <a:cxnLst>
                  <a:cxn ang="0">
                    <a:pos x="T0" y="T1"/>
                  </a:cxn>
                  <a:cxn ang="0">
                    <a:pos x="T2" y="T3"/>
                  </a:cxn>
                  <a:cxn ang="0">
                    <a:pos x="T4" y="T5"/>
                  </a:cxn>
                  <a:cxn ang="0">
                    <a:pos x="T6" y="T7"/>
                  </a:cxn>
                  <a:cxn ang="0">
                    <a:pos x="T8" y="T9"/>
                  </a:cxn>
                </a:cxnLst>
                <a:rect l="0" t="0" r="r" b="b"/>
                <a:pathLst>
                  <a:path w="122" h="123">
                    <a:moveTo>
                      <a:pt x="60" y="0"/>
                    </a:moveTo>
                    <a:lnTo>
                      <a:pt x="0" y="62"/>
                    </a:lnTo>
                    <a:lnTo>
                      <a:pt x="60" y="123"/>
                    </a:lnTo>
                    <a:lnTo>
                      <a:pt x="122" y="62"/>
                    </a:lnTo>
                    <a:lnTo>
                      <a:pt x="60" y="0"/>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sp>
            <p:nvSpPr>
              <p:cNvPr id="84" name="Freeform 528"/>
              <p:cNvSpPr>
                <a:spLocks noEditPoints="1"/>
              </p:cNvSpPr>
              <p:nvPr/>
            </p:nvSpPr>
            <p:spPr bwMode="auto">
              <a:xfrm>
                <a:off x="2922588" y="1384301"/>
                <a:ext cx="206375" cy="20637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93B5C"/>
                  </a:solidFill>
                </a:endParaRPr>
              </a:p>
            </p:txBody>
          </p:sp>
        </p:grpSp>
      </p:grpSp>
    </p:spTree>
    <p:extLst>
      <p:ext uri="{BB962C8B-B14F-4D97-AF65-F5344CB8AC3E}">
        <p14:creationId xmlns:p14="http://schemas.microsoft.com/office/powerpoint/2010/main" val="15752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9584">
        <p15:prstTrans prst="peelOff"/>
      </p:transition>
    </mc:Choice>
    <mc:Fallback xmlns="">
      <p:transition spd="slow" advTm="95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31"/>
                                        </p:tgtEl>
                                        <p:attrNameLst>
                                          <p:attrName>ppt_x</p:attrName>
                                          <p:attrName>ppt_y</p:attrName>
                                        </p:attrNameLst>
                                      </p:cBhvr>
                                      <p:rCtr x="6068" y="0"/>
                                    </p:animMotion>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anim calcmode="lin" valueType="num">
                                      <p:cBhvr>
                                        <p:cTn id="16" dur="500" fill="hold"/>
                                        <p:tgtEl>
                                          <p:spTgt spid="53"/>
                                        </p:tgtEl>
                                        <p:attrNameLst>
                                          <p:attrName>ppt_x</p:attrName>
                                        </p:attrNameLst>
                                      </p:cBhvr>
                                      <p:tavLst>
                                        <p:tav tm="0">
                                          <p:val>
                                            <p:strVal val="#ppt_x"/>
                                          </p:val>
                                        </p:tav>
                                        <p:tav tm="100000">
                                          <p:val>
                                            <p:strVal val="#ppt_x"/>
                                          </p:val>
                                        </p:tav>
                                      </p:tavLst>
                                    </p:anim>
                                    <p:anim calcmode="lin" valueType="num">
                                      <p:cBhvr>
                                        <p:cTn id="17" dur="500" fill="hold"/>
                                        <p:tgtEl>
                                          <p:spTgt spid="5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randombar(horizontal)">
                                      <p:cBhvr>
                                        <p:cTn id="21" dur="500"/>
                                        <p:tgtEl>
                                          <p:spTgt spid="70"/>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anim calcmode="lin" valueType="num">
                                      <p:cBhvr>
                                        <p:cTn id="26" dur="500" fill="hold"/>
                                        <p:tgtEl>
                                          <p:spTgt spid="56"/>
                                        </p:tgtEl>
                                        <p:attrNameLst>
                                          <p:attrName>ppt_x</p:attrName>
                                        </p:attrNameLst>
                                      </p:cBhvr>
                                      <p:tavLst>
                                        <p:tav tm="0">
                                          <p:val>
                                            <p:strVal val="#ppt_x"/>
                                          </p:val>
                                        </p:tav>
                                        <p:tav tm="100000">
                                          <p:val>
                                            <p:strVal val="#ppt_x"/>
                                          </p:val>
                                        </p:tav>
                                      </p:tavLst>
                                    </p:anim>
                                    <p:anim calcmode="lin" valueType="num">
                                      <p:cBhvr>
                                        <p:cTn id="27" dur="5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randombar(horizontal)">
                                      <p:cBhvr>
                                        <p:cTn id="31" dur="500"/>
                                        <p:tgtEl>
                                          <p:spTgt spid="75"/>
                                        </p:tgtEl>
                                      </p:cBhvr>
                                    </p:animEffect>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anim calcmode="lin" valueType="num">
                                      <p:cBhvr>
                                        <p:cTn id="36" dur="500" fill="hold"/>
                                        <p:tgtEl>
                                          <p:spTgt spid="59"/>
                                        </p:tgtEl>
                                        <p:attrNameLst>
                                          <p:attrName>ppt_x</p:attrName>
                                        </p:attrNameLst>
                                      </p:cBhvr>
                                      <p:tavLst>
                                        <p:tav tm="0">
                                          <p:val>
                                            <p:strVal val="#ppt_x"/>
                                          </p:val>
                                        </p:tav>
                                        <p:tav tm="100000">
                                          <p:val>
                                            <p:strVal val="#ppt_x"/>
                                          </p:val>
                                        </p:tav>
                                      </p:tavLst>
                                    </p:anim>
                                    <p:anim calcmode="lin" valueType="num">
                                      <p:cBhvr>
                                        <p:cTn id="37" dur="500" fill="hold"/>
                                        <p:tgtEl>
                                          <p:spTgt spid="59"/>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4" presetClass="entr" presetSubtype="10" fill="hold" nodeType="after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randombar(horizontal)">
                                      <p:cBhvr>
                                        <p:cTn id="41" dur="500"/>
                                        <p:tgtEl>
                                          <p:spTgt spid="80"/>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barn(inVertical)">
                                      <p:cBhvr>
                                        <p:cTn id="45" dur="500"/>
                                        <p:tgtEl>
                                          <p:spTgt spid="52"/>
                                        </p:tgtEl>
                                      </p:cBhvr>
                                    </p:animEffect>
                                  </p:childTnLst>
                                </p:cTn>
                              </p:par>
                            </p:childTnLst>
                          </p:cTn>
                        </p:par>
                        <p:par>
                          <p:cTn id="46" fill="hold">
                            <p:stCondLst>
                              <p:cond delay="4500"/>
                            </p:stCondLst>
                            <p:childTnLst>
                              <p:par>
                                <p:cTn id="47" presetID="31" presetClass="entr" presetSubtype="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ppt_w</p:attrName>
                                        </p:attrNameLst>
                                      </p:cBhvr>
                                      <p:tavLst>
                                        <p:tav tm="0">
                                          <p:val>
                                            <p:fltVal val="0"/>
                                          </p:val>
                                        </p:tav>
                                        <p:tav tm="100000">
                                          <p:val>
                                            <p:strVal val="#ppt_w"/>
                                          </p:val>
                                        </p:tav>
                                      </p:tavLst>
                                    </p:anim>
                                    <p:anim calcmode="lin" valueType="num">
                                      <p:cBhvr>
                                        <p:cTn id="50" dur="500" fill="hold"/>
                                        <p:tgtEl>
                                          <p:spTgt spid="46"/>
                                        </p:tgtEl>
                                        <p:attrNameLst>
                                          <p:attrName>ppt_h</p:attrName>
                                        </p:attrNameLst>
                                      </p:cBhvr>
                                      <p:tavLst>
                                        <p:tav tm="0">
                                          <p:val>
                                            <p:fltVal val="0"/>
                                          </p:val>
                                        </p:tav>
                                        <p:tav tm="100000">
                                          <p:val>
                                            <p:strVal val="#ppt_h"/>
                                          </p:val>
                                        </p:tav>
                                      </p:tavLst>
                                    </p:anim>
                                    <p:anim calcmode="lin" valueType="num">
                                      <p:cBhvr>
                                        <p:cTn id="51" dur="500" fill="hold"/>
                                        <p:tgtEl>
                                          <p:spTgt spid="46"/>
                                        </p:tgtEl>
                                        <p:attrNameLst>
                                          <p:attrName>style.rotation</p:attrName>
                                        </p:attrNameLst>
                                      </p:cBhvr>
                                      <p:tavLst>
                                        <p:tav tm="0">
                                          <p:val>
                                            <p:fltVal val="90"/>
                                          </p:val>
                                        </p:tav>
                                        <p:tav tm="100000">
                                          <p:val>
                                            <p:fltVal val="0"/>
                                          </p:val>
                                        </p:tav>
                                      </p:tavLst>
                                    </p:anim>
                                    <p:animEffect transition="in" filter="fade">
                                      <p:cBhvr>
                                        <p:cTn id="52" dur="500"/>
                                        <p:tgtEl>
                                          <p:spTgt spid="46"/>
                                        </p:tgtEl>
                                      </p:cBhvr>
                                    </p:animEffect>
                                  </p:childTnLst>
                                </p:cTn>
                              </p:par>
                            </p:childTnLst>
                          </p:cTn>
                        </p:par>
                        <p:par>
                          <p:cTn id="53" fill="hold">
                            <p:stCondLst>
                              <p:cond delay="5000"/>
                            </p:stCondLst>
                            <p:childTnLst>
                              <p:par>
                                <p:cTn id="54" presetID="31" presetClass="entr" presetSubtype="0" fill="hold"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p:cTn id="56" dur="500" fill="hold"/>
                                        <p:tgtEl>
                                          <p:spTgt spid="62"/>
                                        </p:tgtEl>
                                        <p:attrNameLst>
                                          <p:attrName>ppt_w</p:attrName>
                                        </p:attrNameLst>
                                      </p:cBhvr>
                                      <p:tavLst>
                                        <p:tav tm="0">
                                          <p:val>
                                            <p:fltVal val="0"/>
                                          </p:val>
                                        </p:tav>
                                        <p:tav tm="100000">
                                          <p:val>
                                            <p:strVal val="#ppt_w"/>
                                          </p:val>
                                        </p:tav>
                                      </p:tavLst>
                                    </p:anim>
                                    <p:anim calcmode="lin" valueType="num">
                                      <p:cBhvr>
                                        <p:cTn id="57" dur="500" fill="hold"/>
                                        <p:tgtEl>
                                          <p:spTgt spid="62"/>
                                        </p:tgtEl>
                                        <p:attrNameLst>
                                          <p:attrName>ppt_h</p:attrName>
                                        </p:attrNameLst>
                                      </p:cBhvr>
                                      <p:tavLst>
                                        <p:tav tm="0">
                                          <p:val>
                                            <p:fltVal val="0"/>
                                          </p:val>
                                        </p:tav>
                                        <p:tav tm="100000">
                                          <p:val>
                                            <p:strVal val="#ppt_h"/>
                                          </p:val>
                                        </p:tav>
                                      </p:tavLst>
                                    </p:anim>
                                    <p:anim calcmode="lin" valueType="num">
                                      <p:cBhvr>
                                        <p:cTn id="58" dur="500" fill="hold"/>
                                        <p:tgtEl>
                                          <p:spTgt spid="62"/>
                                        </p:tgtEl>
                                        <p:attrNameLst>
                                          <p:attrName>style.rotation</p:attrName>
                                        </p:attrNameLst>
                                      </p:cBhvr>
                                      <p:tavLst>
                                        <p:tav tm="0">
                                          <p:val>
                                            <p:fltVal val="90"/>
                                          </p:val>
                                        </p:tav>
                                        <p:tav tm="100000">
                                          <p:val>
                                            <p:fltVal val="0"/>
                                          </p:val>
                                        </p:tav>
                                      </p:tavLst>
                                    </p:anim>
                                    <p:animEffect transition="in" filter="fade">
                                      <p:cBhvr>
                                        <p:cTn id="59" dur="500"/>
                                        <p:tgtEl>
                                          <p:spTgt spid="62"/>
                                        </p:tgtEl>
                                      </p:cBhvr>
                                    </p:animEffect>
                                  </p:childTnLst>
                                </p:cTn>
                              </p:par>
                            </p:childTnLst>
                          </p:cTn>
                        </p:par>
                        <p:par>
                          <p:cTn id="60" fill="hold">
                            <p:stCondLst>
                              <p:cond delay="5500"/>
                            </p:stCondLst>
                            <p:childTnLst>
                              <p:par>
                                <p:cTn id="61" presetID="31" presetClass="entr" presetSubtype="0"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anim calcmode="lin" valueType="num">
                                      <p:cBhvr>
                                        <p:cTn id="65" dur="500" fill="hold"/>
                                        <p:tgtEl>
                                          <p:spTgt spid="66"/>
                                        </p:tgtEl>
                                        <p:attrNameLst>
                                          <p:attrName>style.rotation</p:attrName>
                                        </p:attrNameLst>
                                      </p:cBhvr>
                                      <p:tavLst>
                                        <p:tav tm="0">
                                          <p:val>
                                            <p:fltVal val="90"/>
                                          </p:val>
                                        </p:tav>
                                        <p:tav tm="100000">
                                          <p:val>
                                            <p:fltVal val="0"/>
                                          </p:val>
                                        </p:tav>
                                      </p:tavLst>
                                    </p:anim>
                                    <p:animEffect transition="in" filter="fade">
                                      <p:cBhvr>
                                        <p:cTn id="6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5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22" name="圆角矩形 21"/>
          <p:cNvSpPr/>
          <p:nvPr/>
        </p:nvSpPr>
        <p:spPr>
          <a:xfrm>
            <a:off x="4813300" y="4420834"/>
            <a:ext cx="2590800" cy="606727"/>
          </a:xfrm>
          <a:prstGeom prst="roundRect">
            <a:avLst>
              <a:gd name="adj" fmla="val 50000"/>
            </a:avLst>
          </a:prstGeom>
          <a:solidFill>
            <a:srgbClr val="093B5C"/>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应聘人</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smtClean="0">
                <a:solidFill>
                  <a:schemeClr val="bg1"/>
                </a:solidFill>
                <a:latin typeface="微软雅黑" panose="020B0503020204020204" pitchFamily="34" charset="-122"/>
                <a:ea typeface="微软雅黑" panose="020B0503020204020204" pitchFamily="34" charset="-122"/>
              </a:rPr>
              <a:t>sunny</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4953788" y="689341"/>
            <a:ext cx="1928824" cy="1928824"/>
          </a:xfrm>
          <a:prstGeom prst="ellipse">
            <a:avLst/>
          </a:prstGeom>
          <a:blipFill dpi="0" rotWithShape="1">
            <a:blip r:embed="rId4"/>
            <a:srcRect/>
            <a:tile tx="-1187450" ty="0" sx="100000" sy="100000" flip="none" algn="tl"/>
          </a:blip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文本框 11"/>
          <p:cNvSpPr txBox="1"/>
          <p:nvPr/>
        </p:nvSpPr>
        <p:spPr>
          <a:xfrm>
            <a:off x="4428173" y="2804320"/>
            <a:ext cx="2954656" cy="923330"/>
          </a:xfrm>
          <a:prstGeom prst="rect">
            <a:avLst/>
          </a:prstGeom>
          <a:noFill/>
        </p:spPr>
        <p:txBody>
          <a:bodyPr wrap="none" rtlCol="0">
            <a:spAutoFit/>
          </a:bodyPr>
          <a:lstStyle/>
          <a:p>
            <a:pPr algn="ctr"/>
            <a:r>
              <a:rPr lang="zh-CN" altLang="en-US" sz="5400" b="1" dirty="0" smtClean="0">
                <a:solidFill>
                  <a:srgbClr val="093B5C"/>
                </a:solidFill>
                <a:latin typeface="微软雅黑" panose="020B0503020204020204" pitchFamily="34" charset="-122"/>
                <a:ea typeface="微软雅黑" panose="020B0503020204020204" pitchFamily="34" charset="-122"/>
              </a:rPr>
              <a:t>谢谢观看</a:t>
            </a:r>
            <a:endParaRPr lang="zh-CN" altLang="en-US" sz="5400" b="1" dirty="0">
              <a:solidFill>
                <a:srgbClr val="093B5C"/>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66622" y="3709969"/>
            <a:ext cx="4503156" cy="338554"/>
          </a:xfrm>
          <a:prstGeom prst="rect">
            <a:avLst/>
          </a:prstGeom>
          <a:noFill/>
        </p:spPr>
        <p:txBody>
          <a:bodyPr wrap="none" rtlCol="0">
            <a:spAutoFit/>
          </a:bodyPr>
          <a:lstStyle/>
          <a:p>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适合个人总结 </a:t>
            </a:r>
            <a:r>
              <a:rPr lang="en-US" altLang="zh-CN" sz="16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个人汇报 </a:t>
            </a:r>
            <a:r>
              <a:rPr lang="en-US" altLang="zh-CN" sz="16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个人述职等场景应用</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4361393"/>
      </p:ext>
    </p:extLst>
  </p:cSld>
  <p:clrMapOvr>
    <a:masterClrMapping/>
  </p:clrMapOvr>
  <mc:AlternateContent xmlns:mc="http://schemas.openxmlformats.org/markup-compatibility/2006" xmlns:p14="http://schemas.microsoft.com/office/powerpoint/2010/main">
    <mc:Choice Requires="p14">
      <p:transition spd="slow" p14:dur="4000" advTm="4764">
        <p14:vortex dir="r"/>
      </p:transition>
    </mc:Choice>
    <mc:Fallback xmlns="">
      <p:transition spd="slow" advTm="47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35" presetClass="path" presetSubtype="0" accel="50000" decel="50000" fill="hold" grpId="1" nodeType="withEffect">
                                  <p:stCondLst>
                                    <p:cond delay="0"/>
                                  </p:stCondLst>
                                  <p:childTnLst>
                                    <p:animMotion origin="layout" path="M 0 2.96296E-6 L 0.34896 2.96296E-6 " pathEditMode="relative" rAng="0" ptsTypes="AA">
                                      <p:cBhvr>
                                        <p:cTn id="11" dur="1000" spd="-100000" fill="hold"/>
                                        <p:tgtEl>
                                          <p:spTgt spid="14"/>
                                        </p:tgtEl>
                                        <p:attrNameLst>
                                          <p:attrName>ppt_x</p:attrName>
                                          <p:attrName>ppt_y</p:attrName>
                                        </p:attrNameLst>
                                      </p:cBhvr>
                                      <p:rCtr x="17448" y="0"/>
                                    </p:animMotion>
                                  </p:childTnLst>
                                </p:cTn>
                              </p:par>
                              <p:par>
                                <p:cTn id="12" presetID="53" presetClass="entr" presetSubtype="16"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35" presetClass="path" presetSubtype="0" accel="50000" decel="50000" fill="hold" grpId="1" nodeType="withEffect">
                                  <p:stCondLst>
                                    <p:cond delay="0"/>
                                  </p:stCondLst>
                                  <p:childTnLst>
                                    <p:animMotion origin="layout" path="M 0 -2.59259E-6 L -0.37396 -2.59259E-6 " pathEditMode="relative" rAng="0" ptsTypes="AA">
                                      <p:cBhvr>
                                        <p:cTn id="18" dur="1000" spd="-100000" fill="hold"/>
                                        <p:tgtEl>
                                          <p:spTgt spid="12"/>
                                        </p:tgtEl>
                                        <p:attrNameLst>
                                          <p:attrName>ppt_x</p:attrName>
                                          <p:attrName>ppt_y</p:attrName>
                                        </p:attrNameLst>
                                      </p:cBhvr>
                                      <p:rCtr x="-18698"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250" fill="hold"/>
                                        <p:tgtEl>
                                          <p:spTgt spid="22"/>
                                        </p:tgtEl>
                                        <p:attrNameLst>
                                          <p:attrName>ppt_w</p:attrName>
                                        </p:attrNameLst>
                                      </p:cBhvr>
                                      <p:tavLst>
                                        <p:tav tm="0">
                                          <p:val>
                                            <p:fltVal val="0"/>
                                          </p:val>
                                        </p:tav>
                                        <p:tav tm="100000">
                                          <p:val>
                                            <p:strVal val="#ppt_w"/>
                                          </p:val>
                                        </p:tav>
                                      </p:tavLst>
                                    </p:anim>
                                    <p:anim calcmode="lin" valueType="num">
                                      <p:cBhvr>
                                        <p:cTn id="23" dur="250" fill="hold"/>
                                        <p:tgtEl>
                                          <p:spTgt spid="22"/>
                                        </p:tgtEl>
                                        <p:attrNameLst>
                                          <p:attrName>ppt_h</p:attrName>
                                        </p:attrNameLst>
                                      </p:cBhvr>
                                      <p:tavLst>
                                        <p:tav tm="0">
                                          <p:val>
                                            <p:fltVal val="0"/>
                                          </p:val>
                                        </p:tav>
                                        <p:tav tm="100000">
                                          <p:val>
                                            <p:strVal val="#ppt_h"/>
                                          </p:val>
                                        </p:tav>
                                      </p:tavLst>
                                    </p:anim>
                                    <p:animEffect transition="in" filter="fade">
                                      <p:cBhvr>
                                        <p:cTn id="24" dur="250"/>
                                        <p:tgtEl>
                                          <p:spTgt spid="22"/>
                                        </p:tgtEl>
                                      </p:cBhvr>
                                    </p:animEffect>
                                  </p:childTnLst>
                                </p:cTn>
                              </p:par>
                              <p:par>
                                <p:cTn id="25" presetID="6" presetClass="emph" presetSubtype="0" decel="100000" fill="hold" grpId="1" nodeType="withEffect">
                                  <p:stCondLst>
                                    <p:cond delay="200"/>
                                  </p:stCondLst>
                                  <p:childTnLst>
                                    <p:animScale>
                                      <p:cBhvr>
                                        <p:cTn id="26" dur="250" fill="hold"/>
                                        <p:tgtEl>
                                          <p:spTgt spid="22"/>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22"/>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12" grpId="0"/>
      <p:bldP spid="12" grpId="1"/>
      <p:bldP spid="14" grpId="0"/>
      <p:bldP spid="14" grpId="1"/>
    </p:bldLst>
  </p:timing>
  <p:extLst mod="1">
    <p:ext uri="{E180D4A7-C9FB-4DFB-919C-405C955672EB}">
      <p14:showEvtLst xmlns:p14="http://schemas.microsoft.com/office/powerpoint/2010/main">
        <p14:playEvt time="0" objId="2"/>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7615215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3812366" y="3414132"/>
            <a:ext cx="48203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60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en-US" sz="6000" b="1" dirty="0">
              <a:solidFill>
                <a:srgbClr val="093B5C"/>
              </a:solidFill>
              <a:latin typeface="微软雅黑" pitchFamily="34" charset="-122"/>
              <a:ea typeface="微软雅黑" pitchFamily="34" charset="-122"/>
            </a:endParaRPr>
          </a:p>
        </p:txBody>
      </p:sp>
      <p:sp>
        <p:nvSpPr>
          <p:cNvPr id="12" name="文本框 11"/>
          <p:cNvSpPr txBox="1"/>
          <p:nvPr/>
        </p:nvSpPr>
        <p:spPr>
          <a:xfrm>
            <a:off x="1512130" y="4534215"/>
            <a:ext cx="9246398" cy="400110"/>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a:solidFill>
                  <a:srgbClr val="093B5C"/>
                </a:solidFill>
              </a:rPr>
              <a:t>单击此处添加内容</a:t>
            </a:r>
          </a:p>
        </p:txBody>
      </p:sp>
      <p:sp>
        <p:nvSpPr>
          <p:cNvPr id="26" name="文本框 12"/>
          <p:cNvSpPr txBox="1">
            <a:spLocks noChangeArrowheads="1"/>
          </p:cNvSpPr>
          <p:nvPr/>
        </p:nvSpPr>
        <p:spPr bwMode="auto">
          <a:xfrm>
            <a:off x="5424469" y="18024"/>
            <a:ext cx="134306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2000" b="1" dirty="0">
                <a:solidFill>
                  <a:schemeClr val="bg1"/>
                </a:solidFill>
                <a:latin typeface="AgencyFB" panose="02000806040000020003" pitchFamily="2" charset="0"/>
                <a:ea typeface="微软雅黑" pitchFamily="34" charset="-122"/>
              </a:rPr>
              <a:t>1</a:t>
            </a:r>
            <a:endParaRPr lang="zh-CN" altLang="en-US" sz="12000" b="1" dirty="0">
              <a:solidFill>
                <a:schemeClr val="bg1"/>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5176768" y="1629977"/>
            <a:ext cx="18384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1800" dirty="0">
                <a:solidFill>
                  <a:schemeClr val="bg1"/>
                </a:solidFill>
                <a:latin typeface="微软雅黑" pitchFamily="34" charset="-122"/>
                <a:ea typeface="微软雅黑" pitchFamily="34" charset="-122"/>
              </a:rPr>
              <a:t>PART ONE</a:t>
            </a:r>
            <a:endParaRPr lang="zh-CN" altLang="en-US" sz="1800" dirty="0">
              <a:solidFill>
                <a:schemeClr val="bg1"/>
              </a:solidFill>
              <a:latin typeface="微软雅黑" pitchFamily="34" charset="-122"/>
              <a:ea typeface="微软雅黑" pitchFamily="34" charset="-122"/>
            </a:endParaRPr>
          </a:p>
        </p:txBody>
      </p:sp>
      <p:sp>
        <p:nvSpPr>
          <p:cNvPr id="9" name="椭圆 8"/>
          <p:cNvSpPr/>
          <p:nvPr/>
        </p:nvSpPr>
        <p:spPr bwMode="auto">
          <a:xfrm>
            <a:off x="4159046" y="-1307688"/>
            <a:ext cx="3952565" cy="395256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文本框 12"/>
          <p:cNvSpPr txBox="1">
            <a:spLocks noChangeArrowheads="1"/>
          </p:cNvSpPr>
          <p:nvPr/>
        </p:nvSpPr>
        <p:spPr bwMode="auto">
          <a:xfrm>
            <a:off x="4476044" y="0"/>
            <a:ext cx="344639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6600" b="1" dirty="0">
                <a:solidFill>
                  <a:srgbClr val="093B5C"/>
                </a:solidFill>
                <a:latin typeface="微软雅黑" pitchFamily="34" charset="-122"/>
                <a:ea typeface="微软雅黑" pitchFamily="34" charset="-122"/>
              </a:rPr>
              <a:t>01</a:t>
            </a:r>
            <a:endParaRPr lang="zh-CN" altLang="en-US" sz="16600" b="1"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156903914"/>
      </p:ext>
    </p:extLst>
  </p:cSld>
  <p:clrMapOvr>
    <a:masterClrMapping/>
  </p:clrMapOvr>
  <mc:AlternateContent xmlns:mc="http://schemas.openxmlformats.org/markup-compatibility/2006" xmlns:p14="http://schemas.microsoft.com/office/powerpoint/2010/main">
    <mc:Choice Requires="p14">
      <p:transition spd="slow" p14:dur="1200" advTm="5367">
        <p14:prism/>
      </p:transition>
    </mc:Choice>
    <mc:Fallback xmlns="">
      <p:transition spd="slow" advTm="53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26"/>
                                        </p:tgtEl>
                                        <p:attrNameLst>
                                          <p:attrName>style.visibility</p:attrName>
                                        </p:attrNameLst>
                                      </p:cBhvr>
                                      <p:to>
                                        <p:strVal val="visible"/>
                                      </p:to>
                                    </p:set>
                                    <p:anim calcmode="lin" valueType="num">
                                      <p:cBhvr>
                                        <p:cTn id="7" dur="250" fill="hold"/>
                                        <p:tgtEl>
                                          <p:spTgt spid="26"/>
                                        </p:tgtEl>
                                        <p:attrNameLst>
                                          <p:attrName>ppt_w</p:attrName>
                                        </p:attrNameLst>
                                      </p:cBhvr>
                                      <p:tavLst>
                                        <p:tav tm="0">
                                          <p:val>
                                            <p:fltVal val="0"/>
                                          </p:val>
                                        </p:tav>
                                        <p:tav tm="100000">
                                          <p:val>
                                            <p:strVal val="#ppt_w"/>
                                          </p:val>
                                        </p:tav>
                                      </p:tavLst>
                                    </p:anim>
                                    <p:anim calcmode="lin" valueType="num">
                                      <p:cBhvr>
                                        <p:cTn id="8" dur="250" fill="hold"/>
                                        <p:tgtEl>
                                          <p:spTgt spid="26"/>
                                        </p:tgtEl>
                                        <p:attrNameLst>
                                          <p:attrName>ppt_h</p:attrName>
                                        </p:attrNameLst>
                                      </p:cBhvr>
                                      <p:tavLst>
                                        <p:tav tm="0">
                                          <p:val>
                                            <p:fltVal val="0"/>
                                          </p:val>
                                        </p:tav>
                                        <p:tav tm="100000">
                                          <p:val>
                                            <p:strVal val="#ppt_h"/>
                                          </p:val>
                                        </p:tav>
                                      </p:tavLst>
                                    </p:anim>
                                    <p:animEffect transition="in" filter="fade">
                                      <p:cBhvr>
                                        <p:cTn id="9" dur="250"/>
                                        <p:tgtEl>
                                          <p:spTgt spid="26"/>
                                        </p:tgtEl>
                                      </p:cBhvr>
                                    </p:animEffect>
                                  </p:childTnLst>
                                </p:cTn>
                              </p:par>
                              <p:par>
                                <p:cTn id="10" presetID="6" presetClass="emph" presetSubtype="0" decel="100000" fill="hold" grpId="1" nodeType="withEffect">
                                  <p:stCondLst>
                                    <p:cond delay="800"/>
                                  </p:stCondLst>
                                  <p:childTnLst>
                                    <p:animScale>
                                      <p:cBhvr>
                                        <p:cTn id="11" dur="250" fill="hold"/>
                                        <p:tgtEl>
                                          <p:spTgt spid="26"/>
                                        </p:tgtEl>
                                      </p:cBhvr>
                                      <p:by x="120000" y="120000"/>
                                    </p:animScale>
                                  </p:childTnLst>
                                </p:cTn>
                              </p:par>
                              <p:par>
                                <p:cTn id="12" presetID="6" presetClass="emph" presetSubtype="0" decel="100000" fill="hold" grpId="2" nodeType="withEffect">
                                  <p:stCondLst>
                                    <p:cond delay="1000"/>
                                  </p:stCondLst>
                                  <p:childTnLst>
                                    <p:animScale>
                                      <p:cBhvr>
                                        <p:cTn id="13" dur="250" fill="hold"/>
                                        <p:tgtEl>
                                          <p:spTgt spid="26"/>
                                        </p:tgtEl>
                                      </p:cBhvr>
                                      <p:by x="83000" y="83000"/>
                                    </p:animScale>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35" presetClass="path" presetSubtype="0" accel="50000" decel="50000" fill="hold" grpId="1" nodeType="withEffect">
                                  <p:stCondLst>
                                    <p:cond delay="0"/>
                                  </p:stCondLst>
                                  <p:childTnLst>
                                    <p:animMotion origin="layout" path="M 3.54167E-6 7.40741E-7 L 0.34895 7.40741E-7 " pathEditMode="relative" rAng="0" ptsTypes="AA">
                                      <p:cBhvr>
                                        <p:cTn id="25" dur="1000" spd="-100000" fill="hold"/>
                                        <p:tgtEl>
                                          <p:spTgt spid="15"/>
                                        </p:tgtEl>
                                        <p:attrNameLst>
                                          <p:attrName>ppt_x</p:attrName>
                                          <p:attrName>ppt_y</p:attrName>
                                        </p:attrNameLst>
                                      </p:cBhvr>
                                      <p:rCtr x="17448" y="0"/>
                                    </p:animMotion>
                                  </p:childTnLst>
                                </p:cTn>
                              </p:par>
                              <p:par>
                                <p:cTn id="26" presetID="53" presetClass="entr" presetSubtype="16"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35" presetClass="path" presetSubtype="0" accel="50000" decel="50000" fill="hold" grpId="1" nodeType="withEffect">
                                  <p:stCondLst>
                                    <p:cond delay="0"/>
                                  </p:stCondLst>
                                  <p:childTnLst>
                                    <p:animMotion origin="layout" path="M 4.79167E-6 2.22222E-6 L -0.37396 2.22222E-6 " pathEditMode="relative" rAng="0" ptsTypes="AA">
                                      <p:cBhvr>
                                        <p:cTn id="32" dur="1000" spd="-100000" fill="hold"/>
                                        <p:tgtEl>
                                          <p:spTgt spid="12"/>
                                        </p:tgtEl>
                                        <p:attrNameLst>
                                          <p:attrName>ppt_x</p:attrName>
                                          <p:attrName>ppt_y</p:attrName>
                                        </p:attrNameLst>
                                      </p:cBhvr>
                                      <p:rCtr x="-18698"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35" presetClass="path" presetSubtype="0" accel="50000" decel="50000" fill="hold" grpId="1" nodeType="withEffect">
                                  <p:stCondLst>
                                    <p:cond delay="0"/>
                                  </p:stCondLst>
                                  <p:childTnLst>
                                    <p:animMotion origin="layout" path="M -3.54167E-6 -4.07407E-6 L 0.34896 -4.07407E-6 " pathEditMode="relative" rAng="0" ptsTypes="AA">
                                      <p:cBhvr>
                                        <p:cTn id="40" dur="1000" spd="-100000" fill="hold"/>
                                        <p:tgtEl>
                                          <p:spTgt spid="10"/>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2" grpId="0"/>
      <p:bldP spid="12" grpId="1"/>
      <p:bldP spid="26" grpId="0"/>
      <p:bldP spid="26" grpId="1"/>
      <p:bldP spid="26" grpId="2"/>
      <p:bldP spid="16" grpId="0"/>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矩形 3"/>
          <p:cNvSpPr>
            <a:spLocks noChangeArrowheads="1"/>
          </p:cNvSpPr>
          <p:nvPr/>
        </p:nvSpPr>
        <p:spPr bwMode="auto">
          <a:xfrm>
            <a:off x="798575" y="234824"/>
            <a:ext cx="4622544"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nvGrpSpPr>
          <p:cNvPr id="34" name="组合 33"/>
          <p:cNvGrpSpPr/>
          <p:nvPr/>
        </p:nvGrpSpPr>
        <p:grpSpPr>
          <a:xfrm>
            <a:off x="1645144" y="2497133"/>
            <a:ext cx="2657476" cy="1189435"/>
            <a:chOff x="685800" y="2299204"/>
            <a:chExt cx="2963705" cy="1326497"/>
          </a:xfrm>
        </p:grpSpPr>
        <p:sp>
          <p:nvSpPr>
            <p:cNvPr id="35" name="矩形 34"/>
            <p:cNvSpPr/>
            <p:nvPr/>
          </p:nvSpPr>
          <p:spPr>
            <a:xfrm>
              <a:off x="1898968" y="2299204"/>
              <a:ext cx="1750537" cy="411891"/>
            </a:xfrm>
            <a:prstGeom prst="rect">
              <a:avLst/>
            </a:prstGeom>
          </p:spPr>
          <p:txBody>
            <a:bodyPr wrap="none">
              <a:spAutoFit/>
            </a:bodyPr>
            <a:lstStyle/>
            <a:p>
              <a:r>
                <a:rPr lang="zh-CN" altLang="en-US"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36" name="矩形 35"/>
            <p:cNvSpPr/>
            <p:nvPr/>
          </p:nvSpPr>
          <p:spPr>
            <a:xfrm>
              <a:off x="685800" y="2632729"/>
              <a:ext cx="2714844" cy="992972"/>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endParaRPr>
            </a:p>
          </p:txBody>
        </p:sp>
      </p:grpSp>
      <p:grpSp>
        <p:nvGrpSpPr>
          <p:cNvPr id="37" name="组合 36"/>
          <p:cNvGrpSpPr/>
          <p:nvPr/>
        </p:nvGrpSpPr>
        <p:grpSpPr>
          <a:xfrm>
            <a:off x="6007960" y="2865420"/>
            <a:ext cx="2471239" cy="2159977"/>
            <a:chOff x="5551356" y="2709927"/>
            <a:chExt cx="2756006" cy="2408877"/>
          </a:xfrm>
          <a:solidFill>
            <a:srgbClr val="E8B438"/>
          </a:solidFill>
        </p:grpSpPr>
        <p:sp>
          <p:nvSpPr>
            <p:cNvPr id="38" name="任意多边形 37"/>
            <p:cNvSpPr/>
            <p:nvPr/>
          </p:nvSpPr>
          <p:spPr>
            <a:xfrm rot="6300000">
              <a:off x="5724920" y="2536363"/>
              <a:ext cx="2408877" cy="2756006"/>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093B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Arial"/>
                <a:ea typeface="黑体"/>
                <a:cs typeface="+mn-cs"/>
              </a:endParaRPr>
            </a:p>
          </p:txBody>
        </p:sp>
        <p:pic>
          <p:nvPicPr>
            <p:cNvPr id="39" name="图片 3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802390" y="2916074"/>
              <a:ext cx="1901138" cy="1901138"/>
            </a:xfrm>
            <a:custGeom>
              <a:avLst/>
              <a:gdLst>
                <a:gd name="connsiteX0" fmla="*/ 950569 w 1901138"/>
                <a:gd name="connsiteY0" fmla="*/ 0 h 1901138"/>
                <a:gd name="connsiteX1" fmla="*/ 1901138 w 1901138"/>
                <a:gd name="connsiteY1" fmla="*/ 950569 h 1901138"/>
                <a:gd name="connsiteX2" fmla="*/ 950569 w 1901138"/>
                <a:gd name="connsiteY2" fmla="*/ 1901138 h 1901138"/>
                <a:gd name="connsiteX3" fmla="*/ 0 w 1901138"/>
                <a:gd name="connsiteY3" fmla="*/ 950569 h 1901138"/>
                <a:gd name="connsiteX4" fmla="*/ 950569 w 1901138"/>
                <a:gd name="connsiteY4" fmla="*/ 0 h 190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138" h="1901138">
                  <a:moveTo>
                    <a:pt x="950569" y="0"/>
                  </a:moveTo>
                  <a:cubicBezTo>
                    <a:pt x="1475554" y="0"/>
                    <a:pt x="1901138" y="425584"/>
                    <a:pt x="1901138" y="950569"/>
                  </a:cubicBezTo>
                  <a:cubicBezTo>
                    <a:pt x="1901138" y="1475554"/>
                    <a:pt x="1475554" y="1901138"/>
                    <a:pt x="950569" y="1901138"/>
                  </a:cubicBezTo>
                  <a:cubicBezTo>
                    <a:pt x="425584" y="1901138"/>
                    <a:pt x="0" y="1475554"/>
                    <a:pt x="0" y="950569"/>
                  </a:cubicBezTo>
                  <a:cubicBezTo>
                    <a:pt x="0" y="425584"/>
                    <a:pt x="425584" y="0"/>
                    <a:pt x="950569" y="0"/>
                  </a:cubicBezTo>
                  <a:close/>
                </a:path>
              </a:pathLst>
            </a:custGeom>
            <a:grpFill/>
          </p:spPr>
        </p:pic>
      </p:grpSp>
      <p:grpSp>
        <p:nvGrpSpPr>
          <p:cNvPr id="40" name="组合 39"/>
          <p:cNvGrpSpPr/>
          <p:nvPr/>
        </p:nvGrpSpPr>
        <p:grpSpPr>
          <a:xfrm>
            <a:off x="5506611" y="1406674"/>
            <a:ext cx="1816194" cy="1587437"/>
            <a:chOff x="4992234" y="1083088"/>
            <a:chExt cx="2025479" cy="1770362"/>
          </a:xfrm>
          <a:solidFill>
            <a:srgbClr val="44546A">
              <a:lumMod val="75000"/>
            </a:srgbClr>
          </a:solidFill>
        </p:grpSpPr>
        <p:sp>
          <p:nvSpPr>
            <p:cNvPr id="51" name="任意多边形 50"/>
            <p:cNvSpPr/>
            <p:nvPr/>
          </p:nvSpPr>
          <p:spPr>
            <a:xfrm rot="5400000">
              <a:off x="5119793" y="955529"/>
              <a:ext cx="1770362" cy="2025479"/>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093B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Arial"/>
                <a:ea typeface="黑体"/>
                <a:cs typeface="+mn-cs"/>
              </a:endParaRPr>
            </a:p>
          </p:txBody>
        </p:sp>
        <p:pic>
          <p:nvPicPr>
            <p:cNvPr id="52" name="图片 5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220791" y="1296294"/>
              <a:ext cx="1343948" cy="1343948"/>
            </a:xfrm>
            <a:custGeom>
              <a:avLst/>
              <a:gdLst>
                <a:gd name="connsiteX0" fmla="*/ 671974 w 1343948"/>
                <a:gd name="connsiteY0" fmla="*/ 0 h 1343948"/>
                <a:gd name="connsiteX1" fmla="*/ 1343948 w 1343948"/>
                <a:gd name="connsiteY1" fmla="*/ 671974 h 1343948"/>
                <a:gd name="connsiteX2" fmla="*/ 671974 w 1343948"/>
                <a:gd name="connsiteY2" fmla="*/ 1343948 h 1343948"/>
                <a:gd name="connsiteX3" fmla="*/ 0 w 1343948"/>
                <a:gd name="connsiteY3" fmla="*/ 671974 h 1343948"/>
                <a:gd name="connsiteX4" fmla="*/ 671974 w 1343948"/>
                <a:gd name="connsiteY4" fmla="*/ 0 h 134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948" h="1343948">
                  <a:moveTo>
                    <a:pt x="671974" y="0"/>
                  </a:moveTo>
                  <a:cubicBezTo>
                    <a:pt x="1043095" y="0"/>
                    <a:pt x="1343948" y="300853"/>
                    <a:pt x="1343948" y="671974"/>
                  </a:cubicBezTo>
                  <a:cubicBezTo>
                    <a:pt x="1343948" y="1043095"/>
                    <a:pt x="1043095" y="1343948"/>
                    <a:pt x="671974" y="1343948"/>
                  </a:cubicBezTo>
                  <a:cubicBezTo>
                    <a:pt x="300853" y="1343948"/>
                    <a:pt x="0" y="1043095"/>
                    <a:pt x="0" y="671974"/>
                  </a:cubicBezTo>
                  <a:cubicBezTo>
                    <a:pt x="0" y="300853"/>
                    <a:pt x="300853" y="0"/>
                    <a:pt x="671974" y="0"/>
                  </a:cubicBezTo>
                  <a:close/>
                </a:path>
              </a:pathLst>
            </a:custGeom>
            <a:grpFill/>
          </p:spPr>
        </p:pic>
      </p:grpSp>
      <p:grpSp>
        <p:nvGrpSpPr>
          <p:cNvPr id="57" name="组合 56"/>
          <p:cNvGrpSpPr/>
          <p:nvPr/>
        </p:nvGrpSpPr>
        <p:grpSpPr>
          <a:xfrm>
            <a:off x="4041526" y="2498777"/>
            <a:ext cx="2026504" cy="1771258"/>
            <a:chOff x="3358324" y="2301035"/>
            <a:chExt cx="2260024" cy="1975365"/>
          </a:xfrm>
          <a:solidFill>
            <a:srgbClr val="0070C0"/>
          </a:solidFill>
        </p:grpSpPr>
        <p:sp>
          <p:nvSpPr>
            <p:cNvPr id="58" name="任意多边形 57"/>
            <p:cNvSpPr/>
            <p:nvPr/>
          </p:nvSpPr>
          <p:spPr>
            <a:xfrm rot="18000000">
              <a:off x="3500653" y="2158706"/>
              <a:ext cx="1975365" cy="2260024"/>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093B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Arial"/>
                <a:ea typeface="黑体"/>
                <a:cs typeface="+mn-cs"/>
              </a:endParaRPr>
            </a:p>
          </p:txBody>
        </p:sp>
        <p:pic>
          <p:nvPicPr>
            <p:cNvPr id="59" name="图片 5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849446" y="2605454"/>
              <a:ext cx="1518986" cy="1518986"/>
            </a:xfrm>
            <a:custGeom>
              <a:avLst/>
              <a:gdLst>
                <a:gd name="connsiteX0" fmla="*/ 759493 w 1518986"/>
                <a:gd name="connsiteY0" fmla="*/ 0 h 1518986"/>
                <a:gd name="connsiteX1" fmla="*/ 1518986 w 1518986"/>
                <a:gd name="connsiteY1" fmla="*/ 759493 h 1518986"/>
                <a:gd name="connsiteX2" fmla="*/ 759493 w 1518986"/>
                <a:gd name="connsiteY2" fmla="*/ 1518986 h 1518986"/>
                <a:gd name="connsiteX3" fmla="*/ 0 w 1518986"/>
                <a:gd name="connsiteY3" fmla="*/ 759493 h 1518986"/>
                <a:gd name="connsiteX4" fmla="*/ 759493 w 1518986"/>
                <a:gd name="connsiteY4" fmla="*/ 0 h 151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986" h="1518986">
                  <a:moveTo>
                    <a:pt x="759493" y="0"/>
                  </a:moveTo>
                  <a:cubicBezTo>
                    <a:pt x="1178949" y="0"/>
                    <a:pt x="1518986" y="340037"/>
                    <a:pt x="1518986" y="759493"/>
                  </a:cubicBezTo>
                  <a:cubicBezTo>
                    <a:pt x="1518986" y="1178949"/>
                    <a:pt x="1178949" y="1518986"/>
                    <a:pt x="759493" y="1518986"/>
                  </a:cubicBezTo>
                  <a:cubicBezTo>
                    <a:pt x="340037" y="1518986"/>
                    <a:pt x="0" y="1178949"/>
                    <a:pt x="0" y="759493"/>
                  </a:cubicBezTo>
                  <a:cubicBezTo>
                    <a:pt x="0" y="340037"/>
                    <a:pt x="340037" y="0"/>
                    <a:pt x="759493" y="0"/>
                  </a:cubicBezTo>
                  <a:close/>
                </a:path>
              </a:pathLst>
            </a:custGeom>
            <a:grpFill/>
          </p:spPr>
        </p:pic>
      </p:grpSp>
      <p:grpSp>
        <p:nvGrpSpPr>
          <p:cNvPr id="60" name="组合 59"/>
          <p:cNvGrpSpPr/>
          <p:nvPr/>
        </p:nvGrpSpPr>
        <p:grpSpPr>
          <a:xfrm>
            <a:off x="4532439" y="4281248"/>
            <a:ext cx="1881698" cy="1644691"/>
            <a:chOff x="3905806" y="4288907"/>
            <a:chExt cx="2098532" cy="1834214"/>
          </a:xfrm>
          <a:solidFill>
            <a:srgbClr val="E8B438"/>
          </a:solidFill>
        </p:grpSpPr>
        <p:sp>
          <p:nvSpPr>
            <p:cNvPr id="63" name="任意多边形 62"/>
            <p:cNvSpPr/>
            <p:nvPr/>
          </p:nvSpPr>
          <p:spPr>
            <a:xfrm rot="15869224">
              <a:off x="4037965" y="4156748"/>
              <a:ext cx="1834214" cy="2098532"/>
            </a:xfrm>
            <a:custGeom>
              <a:avLst/>
              <a:gdLst>
                <a:gd name="connsiteX0" fmla="*/ 798286 w 1596572"/>
                <a:gd name="connsiteY0" fmla="*/ 331673 h 1826645"/>
                <a:gd name="connsiteX1" fmla="*/ 101600 w 1596572"/>
                <a:gd name="connsiteY1" fmla="*/ 1028359 h 1826645"/>
                <a:gd name="connsiteX2" fmla="*/ 798286 w 1596572"/>
                <a:gd name="connsiteY2" fmla="*/ 1725045 h 1826645"/>
                <a:gd name="connsiteX3" fmla="*/ 1494972 w 1596572"/>
                <a:gd name="connsiteY3" fmla="*/ 1028359 h 1826645"/>
                <a:gd name="connsiteX4" fmla="*/ 798286 w 1596572"/>
                <a:gd name="connsiteY4" fmla="*/ 331673 h 1826645"/>
                <a:gd name="connsiteX5" fmla="*/ 798286 w 1596572"/>
                <a:gd name="connsiteY5" fmla="*/ 0 h 1826645"/>
                <a:gd name="connsiteX6" fmla="*/ 940015 w 1596572"/>
                <a:gd name="connsiteY6" fmla="*/ 244361 h 1826645"/>
                <a:gd name="connsiteX7" fmla="*/ 959169 w 1596572"/>
                <a:gd name="connsiteY7" fmla="*/ 246291 h 1826645"/>
                <a:gd name="connsiteX8" fmla="*/ 1596572 w 1596572"/>
                <a:gd name="connsiteY8" fmla="*/ 1028359 h 1826645"/>
                <a:gd name="connsiteX9" fmla="*/ 798286 w 1596572"/>
                <a:gd name="connsiteY9" fmla="*/ 1826645 h 1826645"/>
                <a:gd name="connsiteX10" fmla="*/ 0 w 1596572"/>
                <a:gd name="connsiteY10" fmla="*/ 1028359 h 1826645"/>
                <a:gd name="connsiteX11" fmla="*/ 637403 w 1596572"/>
                <a:gd name="connsiteY11" fmla="*/ 246291 h 1826645"/>
                <a:gd name="connsiteX12" fmla="*/ 656556 w 1596572"/>
                <a:gd name="connsiteY12" fmla="*/ 244361 h 182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6572" h="1826645">
                  <a:moveTo>
                    <a:pt x="798286" y="331673"/>
                  </a:moveTo>
                  <a:cubicBezTo>
                    <a:pt x="413517" y="331673"/>
                    <a:pt x="101600" y="643590"/>
                    <a:pt x="101600" y="1028359"/>
                  </a:cubicBezTo>
                  <a:cubicBezTo>
                    <a:pt x="101600" y="1413128"/>
                    <a:pt x="413517" y="1725045"/>
                    <a:pt x="798286" y="1725045"/>
                  </a:cubicBezTo>
                  <a:cubicBezTo>
                    <a:pt x="1183055" y="1725045"/>
                    <a:pt x="1494972" y="1413128"/>
                    <a:pt x="1494972" y="1028359"/>
                  </a:cubicBezTo>
                  <a:cubicBezTo>
                    <a:pt x="1494972" y="643590"/>
                    <a:pt x="1183055" y="331673"/>
                    <a:pt x="798286" y="331673"/>
                  </a:cubicBezTo>
                  <a:close/>
                  <a:moveTo>
                    <a:pt x="798286" y="0"/>
                  </a:moveTo>
                  <a:lnTo>
                    <a:pt x="940015" y="244361"/>
                  </a:lnTo>
                  <a:lnTo>
                    <a:pt x="959169" y="246291"/>
                  </a:lnTo>
                  <a:cubicBezTo>
                    <a:pt x="1322934" y="320729"/>
                    <a:pt x="1596572" y="642588"/>
                    <a:pt x="1596572" y="1028359"/>
                  </a:cubicBezTo>
                  <a:cubicBezTo>
                    <a:pt x="1596572" y="1469240"/>
                    <a:pt x="1239167" y="1826645"/>
                    <a:pt x="798286" y="1826645"/>
                  </a:cubicBezTo>
                  <a:cubicBezTo>
                    <a:pt x="357405" y="1826645"/>
                    <a:pt x="0" y="1469240"/>
                    <a:pt x="0" y="1028359"/>
                  </a:cubicBezTo>
                  <a:cubicBezTo>
                    <a:pt x="0" y="642588"/>
                    <a:pt x="273638" y="320729"/>
                    <a:pt x="637403" y="246291"/>
                  </a:cubicBezTo>
                  <a:lnTo>
                    <a:pt x="656556" y="244361"/>
                  </a:lnTo>
                  <a:close/>
                </a:path>
              </a:pathLst>
            </a:custGeom>
            <a:solidFill>
              <a:srgbClr val="093B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Arial"/>
                <a:ea typeface="黑体"/>
                <a:cs typeface="+mn-cs"/>
              </a:endParaRPr>
            </a:p>
          </p:txBody>
        </p:sp>
        <p:pic>
          <p:nvPicPr>
            <p:cNvPr id="64" name="图片 63"/>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379125" y="4474686"/>
              <a:ext cx="1418436" cy="1418436"/>
            </a:xfrm>
            <a:custGeom>
              <a:avLst/>
              <a:gdLst>
                <a:gd name="connsiteX0" fmla="*/ 709218 w 1418436"/>
                <a:gd name="connsiteY0" fmla="*/ 0 h 1418436"/>
                <a:gd name="connsiteX1" fmla="*/ 1418436 w 1418436"/>
                <a:gd name="connsiteY1" fmla="*/ 709218 h 1418436"/>
                <a:gd name="connsiteX2" fmla="*/ 709218 w 1418436"/>
                <a:gd name="connsiteY2" fmla="*/ 1418436 h 1418436"/>
                <a:gd name="connsiteX3" fmla="*/ 0 w 1418436"/>
                <a:gd name="connsiteY3" fmla="*/ 709218 h 1418436"/>
                <a:gd name="connsiteX4" fmla="*/ 709218 w 1418436"/>
                <a:gd name="connsiteY4" fmla="*/ 0 h 1418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436" h="1418436">
                  <a:moveTo>
                    <a:pt x="709218" y="0"/>
                  </a:moveTo>
                  <a:cubicBezTo>
                    <a:pt x="1100908" y="0"/>
                    <a:pt x="1418436" y="317528"/>
                    <a:pt x="1418436" y="709218"/>
                  </a:cubicBezTo>
                  <a:cubicBezTo>
                    <a:pt x="1418436" y="1100908"/>
                    <a:pt x="1100908" y="1418436"/>
                    <a:pt x="709218" y="1418436"/>
                  </a:cubicBezTo>
                  <a:cubicBezTo>
                    <a:pt x="317528" y="1418436"/>
                    <a:pt x="0" y="1100908"/>
                    <a:pt x="0" y="709218"/>
                  </a:cubicBezTo>
                  <a:cubicBezTo>
                    <a:pt x="0" y="317528"/>
                    <a:pt x="317528" y="0"/>
                    <a:pt x="709218" y="0"/>
                  </a:cubicBezTo>
                  <a:close/>
                </a:path>
              </a:pathLst>
            </a:custGeom>
            <a:grpFill/>
          </p:spPr>
        </p:pic>
      </p:grpSp>
      <p:grpSp>
        <p:nvGrpSpPr>
          <p:cNvPr id="65" name="组合 64"/>
          <p:cNvGrpSpPr/>
          <p:nvPr/>
        </p:nvGrpSpPr>
        <p:grpSpPr>
          <a:xfrm>
            <a:off x="2015773" y="4588461"/>
            <a:ext cx="2434329" cy="1249140"/>
            <a:chOff x="1099137" y="4631520"/>
            <a:chExt cx="2714844" cy="1393082"/>
          </a:xfrm>
        </p:grpSpPr>
        <p:sp>
          <p:nvSpPr>
            <p:cNvPr id="69" name="矩形 68"/>
            <p:cNvSpPr/>
            <p:nvPr/>
          </p:nvSpPr>
          <p:spPr>
            <a:xfrm>
              <a:off x="1806012" y="4631520"/>
              <a:ext cx="1750537" cy="411891"/>
            </a:xfrm>
            <a:prstGeom prst="rect">
              <a:avLst/>
            </a:prstGeom>
          </p:spPr>
          <p:txBody>
            <a:bodyPr wrap="none">
              <a:spAutoFit/>
            </a:bodyPr>
            <a:lstStyle/>
            <a:p>
              <a:r>
                <a:rPr lang="zh-CN" altLang="en-US"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70" name="矩形 69"/>
            <p:cNvSpPr/>
            <p:nvPr/>
          </p:nvSpPr>
          <p:spPr>
            <a:xfrm>
              <a:off x="1099137" y="5031630"/>
              <a:ext cx="2714844" cy="992972"/>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endParaRPr>
            </a:p>
          </p:txBody>
        </p:sp>
      </p:grpSp>
      <p:grpSp>
        <p:nvGrpSpPr>
          <p:cNvPr id="71" name="组合 70"/>
          <p:cNvGrpSpPr/>
          <p:nvPr/>
        </p:nvGrpSpPr>
        <p:grpSpPr>
          <a:xfrm>
            <a:off x="7499453" y="1632509"/>
            <a:ext cx="2434329" cy="1237752"/>
            <a:chOff x="7214717" y="1334945"/>
            <a:chExt cx="2714844" cy="1380382"/>
          </a:xfrm>
        </p:grpSpPr>
        <p:sp>
          <p:nvSpPr>
            <p:cNvPr id="72" name="矩形 71"/>
            <p:cNvSpPr/>
            <p:nvPr/>
          </p:nvSpPr>
          <p:spPr>
            <a:xfrm>
              <a:off x="7329800" y="1334945"/>
              <a:ext cx="1750537" cy="411891"/>
            </a:xfrm>
            <a:prstGeom prst="rect">
              <a:avLst/>
            </a:prstGeom>
          </p:spPr>
          <p:txBody>
            <a:bodyPr wrap="none">
              <a:spAutoFit/>
            </a:bodyPr>
            <a:lstStyle/>
            <a:p>
              <a:r>
                <a:rPr lang="zh-CN" altLang="en-US"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73" name="矩形 72"/>
            <p:cNvSpPr/>
            <p:nvPr/>
          </p:nvSpPr>
          <p:spPr>
            <a:xfrm>
              <a:off x="7214717" y="1722355"/>
              <a:ext cx="2714844" cy="992972"/>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endParaRPr>
            </a:p>
          </p:txBody>
        </p:sp>
      </p:grpSp>
      <p:grpSp>
        <p:nvGrpSpPr>
          <p:cNvPr id="74" name="组合 73"/>
          <p:cNvGrpSpPr/>
          <p:nvPr/>
        </p:nvGrpSpPr>
        <p:grpSpPr>
          <a:xfrm>
            <a:off x="8475156" y="3865637"/>
            <a:ext cx="2461089" cy="1320404"/>
            <a:chOff x="8302854" y="3825402"/>
            <a:chExt cx="2744688" cy="1472558"/>
          </a:xfrm>
        </p:grpSpPr>
        <p:sp>
          <p:nvSpPr>
            <p:cNvPr id="75" name="矩形 74"/>
            <p:cNvSpPr/>
            <p:nvPr/>
          </p:nvSpPr>
          <p:spPr>
            <a:xfrm>
              <a:off x="8302854" y="3825402"/>
              <a:ext cx="1750537" cy="411891"/>
            </a:xfrm>
            <a:prstGeom prst="rect">
              <a:avLst/>
            </a:prstGeom>
          </p:spPr>
          <p:txBody>
            <a:bodyPr wrap="none">
              <a:spAutoFit/>
            </a:bodyPr>
            <a:lstStyle/>
            <a:p>
              <a:r>
                <a:rPr lang="zh-CN" altLang="en-US"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76" name="矩形 75"/>
            <p:cNvSpPr/>
            <p:nvPr/>
          </p:nvSpPr>
          <p:spPr>
            <a:xfrm>
              <a:off x="8332698" y="4304988"/>
              <a:ext cx="2714844" cy="992972"/>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ea typeface="微软雅黑"/>
                <a:cs typeface="Segoe UI Semilight" panose="020B0402040204020203" pitchFamily="34" charset="0"/>
              </a:endParaRPr>
            </a:p>
          </p:txBody>
        </p:sp>
      </p:grpSp>
      <p:sp>
        <p:nvSpPr>
          <p:cNvPr id="90" name="椭圆 89"/>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2535490086"/>
      </p:ext>
    </p:extLst>
  </p:cSld>
  <p:clrMapOvr>
    <a:masterClrMapping/>
  </p:clrMapOvr>
  <mc:AlternateContent xmlns:mc="http://schemas.openxmlformats.org/markup-compatibility/2006" xmlns:p14="http://schemas.microsoft.com/office/powerpoint/2010/main">
    <mc:Choice Requires="p14">
      <p:transition spd="slow" p14:dur="2000" advTm="2861">
        <p14:shred/>
      </p:transition>
    </mc:Choice>
    <mc:Fallback xmlns="">
      <p:transition spd="slow" advTm="28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35" presetClass="path" presetSubtype="0" accel="50000" decel="50000" fill="hold" grpId="1" nodeType="withEffect">
                                  <p:stCondLst>
                                    <p:cond delay="0"/>
                                  </p:stCondLst>
                                  <p:childTnLst>
                                    <p:animMotion origin="layout" path="M 1.875E-6 -3.7037E-6 L 0.12148 -3.7037E-6 " pathEditMode="relative" rAng="0" ptsTypes="AA">
                                      <p:cBhvr>
                                        <p:cTn id="11" dur="1000" spd="-100000" fill="hold"/>
                                        <p:tgtEl>
                                          <p:spTgt spid="41"/>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矩形 3"/>
          <p:cNvSpPr>
            <a:spLocks noChangeArrowheads="1"/>
          </p:cNvSpPr>
          <p:nvPr/>
        </p:nvSpPr>
        <p:spPr bwMode="auto">
          <a:xfrm>
            <a:off x="798575" y="234824"/>
            <a:ext cx="3723998"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63" name="圆角矩形 62"/>
          <p:cNvSpPr/>
          <p:nvPr/>
        </p:nvSpPr>
        <p:spPr>
          <a:xfrm>
            <a:off x="1718016" y="1511802"/>
            <a:ext cx="2179341" cy="3998049"/>
          </a:xfrm>
          <a:prstGeom prst="roundRect">
            <a:avLst/>
          </a:prstGeom>
          <a:solidFill>
            <a:srgbClr val="093B5C"/>
          </a:solidFill>
          <a:ln w="2540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2032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72" name="文本框 13"/>
          <p:cNvSpPr txBox="1"/>
          <p:nvPr/>
        </p:nvSpPr>
        <p:spPr>
          <a:xfrm>
            <a:off x="1973130" y="3315045"/>
            <a:ext cx="1650073"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73" name="文本框 15"/>
          <p:cNvSpPr txBox="1"/>
          <p:nvPr/>
        </p:nvSpPr>
        <p:spPr>
          <a:xfrm>
            <a:off x="2192694" y="3083012"/>
            <a:ext cx="1089299"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74" name="圆角矩形 73"/>
          <p:cNvSpPr/>
          <p:nvPr/>
        </p:nvSpPr>
        <p:spPr>
          <a:xfrm>
            <a:off x="3974896" y="1511802"/>
            <a:ext cx="2179341" cy="3998049"/>
          </a:xfrm>
          <a:prstGeom prst="roundRect">
            <a:avLst/>
          </a:prstGeom>
          <a:solidFill>
            <a:srgbClr val="093B5C"/>
          </a:solidFill>
          <a:ln w="2540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2032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75" name="文本框 25"/>
          <p:cNvSpPr txBox="1"/>
          <p:nvPr/>
        </p:nvSpPr>
        <p:spPr>
          <a:xfrm>
            <a:off x="4230010" y="3315045"/>
            <a:ext cx="1650073"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76" name="文本框 26"/>
          <p:cNvSpPr txBox="1"/>
          <p:nvPr/>
        </p:nvSpPr>
        <p:spPr>
          <a:xfrm>
            <a:off x="4449574" y="3083012"/>
            <a:ext cx="1089299"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77" name="圆角矩形 76"/>
          <p:cNvSpPr/>
          <p:nvPr/>
        </p:nvSpPr>
        <p:spPr>
          <a:xfrm>
            <a:off x="6231776" y="1511802"/>
            <a:ext cx="2179341" cy="3998049"/>
          </a:xfrm>
          <a:prstGeom prst="roundRect">
            <a:avLst/>
          </a:prstGeom>
          <a:solidFill>
            <a:srgbClr val="093B5C"/>
          </a:solidFill>
          <a:ln w="2540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2032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78" name="文本框 34"/>
          <p:cNvSpPr txBox="1"/>
          <p:nvPr/>
        </p:nvSpPr>
        <p:spPr>
          <a:xfrm>
            <a:off x="6486890" y="3313064"/>
            <a:ext cx="1650073"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79" name="文本框 35"/>
          <p:cNvSpPr txBox="1"/>
          <p:nvPr/>
        </p:nvSpPr>
        <p:spPr>
          <a:xfrm>
            <a:off x="6706454" y="3083012"/>
            <a:ext cx="1089299"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80" name="圆角矩形 79"/>
          <p:cNvSpPr/>
          <p:nvPr/>
        </p:nvSpPr>
        <p:spPr>
          <a:xfrm>
            <a:off x="8488658" y="1511802"/>
            <a:ext cx="2179341" cy="3998049"/>
          </a:xfrm>
          <a:prstGeom prst="roundRect">
            <a:avLst/>
          </a:prstGeom>
          <a:solidFill>
            <a:srgbClr val="093B5C"/>
          </a:solidFill>
          <a:ln w="2540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2032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81" name="文本框 43"/>
          <p:cNvSpPr txBox="1"/>
          <p:nvPr/>
        </p:nvSpPr>
        <p:spPr>
          <a:xfrm>
            <a:off x="8743772" y="3315045"/>
            <a:ext cx="1650073"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点击添加文字说明详情介绍点击添加文字说明详情介绍点击添加文字说明详情介绍</a:t>
            </a:r>
          </a:p>
        </p:txBody>
      </p:sp>
      <p:sp>
        <p:nvSpPr>
          <p:cNvPr id="82" name="文本框 44"/>
          <p:cNvSpPr txBox="1"/>
          <p:nvPr/>
        </p:nvSpPr>
        <p:spPr>
          <a:xfrm>
            <a:off x="8963335" y="3083012"/>
            <a:ext cx="1089299"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grpSp>
        <p:nvGrpSpPr>
          <p:cNvPr id="83" name="组合 82"/>
          <p:cNvGrpSpPr/>
          <p:nvPr/>
        </p:nvGrpSpPr>
        <p:grpSpPr>
          <a:xfrm>
            <a:off x="1870041" y="1980166"/>
            <a:ext cx="1841157" cy="1045384"/>
            <a:chOff x="1180666" y="1834283"/>
            <a:chExt cx="1931267" cy="1096547"/>
          </a:xfrm>
        </p:grpSpPr>
        <p:sp>
          <p:nvSpPr>
            <p:cNvPr id="84" name="圆角矩形 83"/>
            <p:cNvSpPr/>
            <p:nvPr/>
          </p:nvSpPr>
          <p:spPr>
            <a:xfrm>
              <a:off x="1180666" y="1834283"/>
              <a:ext cx="1931267" cy="1096547"/>
            </a:xfrm>
            <a:prstGeom prst="roundRect">
              <a:avLst>
                <a:gd name="adj" fmla="val 11735"/>
              </a:avLst>
            </a:prstGeom>
            <a:gradFill>
              <a:gsLst>
                <a:gs pos="0">
                  <a:sysClr val="window" lastClr="FFFFFF">
                    <a:lumMod val="85000"/>
                  </a:sysClr>
                </a:gs>
                <a:gs pos="100000">
                  <a:sysClr val="window" lastClr="FFFFFF"/>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127000" dist="63500" dir="2700000" algn="tl" rotWithShape="0">
                <a:srgbClr val="865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85" name="圆角矩形 84"/>
            <p:cNvSpPr/>
            <p:nvPr/>
          </p:nvSpPr>
          <p:spPr>
            <a:xfrm>
              <a:off x="1327149" y="1998435"/>
              <a:ext cx="1638300" cy="393700"/>
            </a:xfrm>
            <a:prstGeom prst="roundRect">
              <a:avLst>
                <a:gd name="adj" fmla="val 15054"/>
              </a:avLst>
            </a:prstGeom>
            <a:solidFill>
              <a:srgbClr val="093B5C"/>
            </a:solidFill>
            <a:ln w="15875" cap="flat" cmpd="sng" algn="ctr">
              <a:gradFill flip="none" rotWithShape="1">
                <a:gsLst>
                  <a:gs pos="0">
                    <a:srgbClr val="C9C9C9"/>
                  </a:gs>
                  <a:gs pos="100000">
                    <a:sysClr val="window" lastClr="FFFFFF"/>
                  </a:gs>
                </a:gsLst>
                <a:lin ang="2700000" scaled="1"/>
                <a:tileRect/>
              </a:gradFill>
              <a:prstDash val="solid"/>
              <a:miter lim="800000"/>
            </a:ln>
            <a:effectLst>
              <a:innerShdw blurRad="889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86" name="文本框 11"/>
            <p:cNvSpPr txBox="1"/>
            <p:nvPr/>
          </p:nvSpPr>
          <p:spPr>
            <a:xfrm>
              <a:off x="1548965" y="2544020"/>
              <a:ext cx="706776" cy="3228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093B5C"/>
                  </a:solidFill>
                  <a:effectLst/>
                  <a:uLnTx/>
                  <a:uFillTx/>
                  <a:latin typeface="Impact" panose="020B0806030902050204" pitchFamily="34" charset="0"/>
                </a:rPr>
                <a:t>01</a:t>
              </a:r>
              <a:endParaRPr kumimoji="0" lang="zh-CN" altLang="en-US" sz="1400" b="0" i="0" u="none" strike="noStrike" kern="0" cap="none" spc="0" normalizeH="0" baseline="0" noProof="0" dirty="0">
                <a:ln>
                  <a:noFill/>
                </a:ln>
                <a:solidFill>
                  <a:srgbClr val="093B5C"/>
                </a:solidFill>
                <a:effectLst/>
                <a:uLnTx/>
                <a:uFillTx/>
                <a:latin typeface="Impact" panose="020B0806030902050204" pitchFamily="34" charset="0"/>
              </a:endParaRPr>
            </a:p>
          </p:txBody>
        </p:sp>
        <p:sp>
          <p:nvSpPr>
            <p:cNvPr id="87" name="文本框 12"/>
            <p:cNvSpPr txBox="1"/>
            <p:nvPr/>
          </p:nvSpPr>
          <p:spPr>
            <a:xfrm>
              <a:off x="1464207" y="2019170"/>
              <a:ext cx="1379007" cy="3590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次一级标题</a:t>
              </a:r>
            </a:p>
          </p:txBody>
        </p:sp>
        <p:grpSp>
          <p:nvGrpSpPr>
            <p:cNvPr id="88" name="组合 87"/>
            <p:cNvGrpSpPr/>
            <p:nvPr/>
          </p:nvGrpSpPr>
          <p:grpSpPr>
            <a:xfrm>
              <a:off x="2123728" y="2479019"/>
              <a:ext cx="299144" cy="350562"/>
              <a:chOff x="1996728" y="2364719"/>
              <a:chExt cx="299144" cy="350562"/>
            </a:xfrm>
          </p:grpSpPr>
          <p:sp>
            <p:nvSpPr>
              <p:cNvPr id="89" name="Freeform 5"/>
              <p:cNvSpPr>
                <a:spLocks/>
              </p:cNvSpPr>
              <p:nvPr/>
            </p:nvSpPr>
            <p:spPr bwMode="auto">
              <a:xfrm>
                <a:off x="2085536" y="2378741"/>
                <a:ext cx="135550" cy="121528"/>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0" name="Freeform 6"/>
              <p:cNvSpPr>
                <a:spLocks/>
              </p:cNvSpPr>
              <p:nvPr/>
            </p:nvSpPr>
            <p:spPr bwMode="auto">
              <a:xfrm>
                <a:off x="1996728" y="2523640"/>
                <a:ext cx="299144" cy="1916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1" name="Freeform 7"/>
              <p:cNvSpPr>
                <a:spLocks/>
              </p:cNvSpPr>
              <p:nvPr/>
            </p:nvSpPr>
            <p:spPr bwMode="auto">
              <a:xfrm>
                <a:off x="2085536" y="2364719"/>
                <a:ext cx="135550" cy="121528"/>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2" name="Freeform 8"/>
              <p:cNvSpPr>
                <a:spLocks/>
              </p:cNvSpPr>
              <p:nvPr/>
            </p:nvSpPr>
            <p:spPr bwMode="auto">
              <a:xfrm>
                <a:off x="1996728" y="2509618"/>
                <a:ext cx="299144" cy="196315"/>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grpSp>
        <p:nvGrpSpPr>
          <p:cNvPr id="93" name="组合 92"/>
          <p:cNvGrpSpPr/>
          <p:nvPr/>
        </p:nvGrpSpPr>
        <p:grpSpPr>
          <a:xfrm>
            <a:off x="4126921" y="1980166"/>
            <a:ext cx="1841157" cy="1045384"/>
            <a:chOff x="3813799" y="1834283"/>
            <a:chExt cx="1931267" cy="1096547"/>
          </a:xfrm>
        </p:grpSpPr>
        <p:sp>
          <p:nvSpPr>
            <p:cNvPr id="94" name="圆角矩形 93"/>
            <p:cNvSpPr/>
            <p:nvPr/>
          </p:nvSpPr>
          <p:spPr>
            <a:xfrm>
              <a:off x="3813799" y="1834283"/>
              <a:ext cx="1931267" cy="1096547"/>
            </a:xfrm>
            <a:prstGeom prst="roundRect">
              <a:avLst>
                <a:gd name="adj" fmla="val 11735"/>
              </a:avLst>
            </a:prstGeom>
            <a:gradFill>
              <a:gsLst>
                <a:gs pos="0">
                  <a:sysClr val="window" lastClr="FFFFFF">
                    <a:lumMod val="85000"/>
                  </a:sysClr>
                </a:gs>
                <a:gs pos="100000">
                  <a:sysClr val="window" lastClr="FFFFFF"/>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127000" dist="63500" dir="2700000" algn="tl" rotWithShape="0">
                <a:srgbClr val="01525B">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95" name="圆角矩形 94"/>
            <p:cNvSpPr/>
            <p:nvPr/>
          </p:nvSpPr>
          <p:spPr>
            <a:xfrm>
              <a:off x="3960282" y="1998435"/>
              <a:ext cx="1638300" cy="393700"/>
            </a:xfrm>
            <a:prstGeom prst="roundRect">
              <a:avLst>
                <a:gd name="adj" fmla="val 15054"/>
              </a:avLst>
            </a:prstGeom>
            <a:solidFill>
              <a:srgbClr val="093B5C"/>
            </a:solidFill>
            <a:ln w="15875" cap="flat" cmpd="sng" algn="ctr">
              <a:gradFill flip="none" rotWithShape="1">
                <a:gsLst>
                  <a:gs pos="0">
                    <a:srgbClr val="C9C9C9"/>
                  </a:gs>
                  <a:gs pos="100000">
                    <a:sysClr val="window" lastClr="FFFFFF"/>
                  </a:gs>
                </a:gsLst>
                <a:lin ang="2700000" scaled="1"/>
                <a:tileRect/>
              </a:gradFill>
              <a:prstDash val="solid"/>
              <a:miter lim="800000"/>
            </a:ln>
            <a:effectLst>
              <a:innerShdw blurRad="889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96" name="文本框 23"/>
            <p:cNvSpPr txBox="1"/>
            <p:nvPr/>
          </p:nvSpPr>
          <p:spPr>
            <a:xfrm>
              <a:off x="4182098" y="2544020"/>
              <a:ext cx="706776" cy="3228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093B5C"/>
                  </a:solidFill>
                  <a:effectLst/>
                  <a:uLnTx/>
                  <a:uFillTx/>
                  <a:latin typeface="Impact" panose="020B0806030902050204" pitchFamily="34" charset="0"/>
                </a:rPr>
                <a:t>02</a:t>
              </a:r>
              <a:endParaRPr kumimoji="0" lang="zh-CN" altLang="en-US" sz="1400" b="0" i="0" u="none" strike="noStrike" kern="0" cap="none" spc="0" normalizeH="0" baseline="0" noProof="0" dirty="0">
                <a:ln>
                  <a:noFill/>
                </a:ln>
                <a:solidFill>
                  <a:srgbClr val="093B5C"/>
                </a:solidFill>
                <a:effectLst/>
                <a:uLnTx/>
                <a:uFillTx/>
                <a:latin typeface="Impact" panose="020B0806030902050204" pitchFamily="34" charset="0"/>
              </a:endParaRPr>
            </a:p>
          </p:txBody>
        </p:sp>
        <p:sp>
          <p:nvSpPr>
            <p:cNvPr id="97" name="文本框 24"/>
            <p:cNvSpPr txBox="1"/>
            <p:nvPr/>
          </p:nvSpPr>
          <p:spPr>
            <a:xfrm>
              <a:off x="4097340" y="2019170"/>
              <a:ext cx="1379007" cy="3590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次一级标题</a:t>
              </a:r>
            </a:p>
          </p:txBody>
        </p:sp>
        <p:grpSp>
          <p:nvGrpSpPr>
            <p:cNvPr id="98" name="组合 97"/>
            <p:cNvGrpSpPr/>
            <p:nvPr/>
          </p:nvGrpSpPr>
          <p:grpSpPr>
            <a:xfrm>
              <a:off x="4743574" y="2498600"/>
              <a:ext cx="334186" cy="311400"/>
              <a:chOff x="4616574" y="2384300"/>
              <a:chExt cx="334186" cy="311400"/>
            </a:xfrm>
          </p:grpSpPr>
          <p:sp>
            <p:nvSpPr>
              <p:cNvPr id="99" name="Rectangle 19"/>
              <p:cNvSpPr>
                <a:spLocks noChangeArrowheads="1"/>
              </p:cNvSpPr>
              <p:nvPr/>
            </p:nvSpPr>
            <p:spPr bwMode="auto">
              <a:xfrm>
                <a:off x="4616574" y="2572551"/>
                <a:ext cx="69984" cy="123149"/>
              </a:xfrm>
              <a:prstGeom prst="rect">
                <a:avLst/>
              </a:prstGeom>
              <a:solidFill>
                <a:srgbClr val="093B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0" name="Rectangle 20"/>
              <p:cNvSpPr>
                <a:spLocks noChangeArrowheads="1"/>
              </p:cNvSpPr>
              <p:nvPr/>
            </p:nvSpPr>
            <p:spPr bwMode="auto">
              <a:xfrm>
                <a:off x="4704461" y="2555733"/>
                <a:ext cx="69984" cy="139967"/>
              </a:xfrm>
              <a:prstGeom prst="rect">
                <a:avLst/>
              </a:prstGeom>
              <a:solidFill>
                <a:srgbClr val="093B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1" name="Rectangle 21"/>
              <p:cNvSpPr>
                <a:spLocks noChangeArrowheads="1"/>
              </p:cNvSpPr>
              <p:nvPr/>
            </p:nvSpPr>
            <p:spPr bwMode="auto">
              <a:xfrm>
                <a:off x="4793975" y="2532405"/>
                <a:ext cx="69984" cy="163295"/>
              </a:xfrm>
              <a:prstGeom prst="rect">
                <a:avLst/>
              </a:prstGeom>
              <a:solidFill>
                <a:srgbClr val="093B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2" name="Rectangle 22"/>
              <p:cNvSpPr>
                <a:spLocks noChangeArrowheads="1"/>
              </p:cNvSpPr>
              <p:nvPr/>
            </p:nvSpPr>
            <p:spPr bwMode="auto">
              <a:xfrm>
                <a:off x="4880776" y="2503652"/>
                <a:ext cx="69984" cy="192048"/>
              </a:xfrm>
              <a:prstGeom prst="rect">
                <a:avLst/>
              </a:prstGeom>
              <a:solidFill>
                <a:srgbClr val="093B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3" name="Freeform 23"/>
              <p:cNvSpPr>
                <a:spLocks/>
              </p:cNvSpPr>
              <p:nvPr/>
            </p:nvSpPr>
            <p:spPr bwMode="auto">
              <a:xfrm>
                <a:off x="4663230" y="2384300"/>
                <a:ext cx="200729" cy="146477"/>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grpSp>
        <p:nvGrpSpPr>
          <p:cNvPr id="104" name="组合 103"/>
          <p:cNvGrpSpPr/>
          <p:nvPr/>
        </p:nvGrpSpPr>
        <p:grpSpPr>
          <a:xfrm>
            <a:off x="6383800" y="1980166"/>
            <a:ext cx="1841157" cy="1045384"/>
            <a:chOff x="6446932" y="1834283"/>
            <a:chExt cx="1931267" cy="1096547"/>
          </a:xfrm>
        </p:grpSpPr>
        <p:sp>
          <p:nvSpPr>
            <p:cNvPr id="105" name="圆角矩形 104"/>
            <p:cNvSpPr/>
            <p:nvPr/>
          </p:nvSpPr>
          <p:spPr>
            <a:xfrm>
              <a:off x="6446932" y="1834283"/>
              <a:ext cx="1931267" cy="1096547"/>
            </a:xfrm>
            <a:prstGeom prst="roundRect">
              <a:avLst>
                <a:gd name="adj" fmla="val 11735"/>
              </a:avLst>
            </a:prstGeom>
            <a:gradFill>
              <a:gsLst>
                <a:gs pos="0">
                  <a:sysClr val="window" lastClr="FFFFFF">
                    <a:lumMod val="85000"/>
                  </a:sysClr>
                </a:gs>
                <a:gs pos="100000">
                  <a:sysClr val="window" lastClr="FFFFFF"/>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127000" dist="63500" dir="2700000" algn="tl" rotWithShape="0">
                <a:srgbClr val="A21A1A">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06" name="圆角矩形 105"/>
            <p:cNvSpPr/>
            <p:nvPr/>
          </p:nvSpPr>
          <p:spPr>
            <a:xfrm>
              <a:off x="6593415" y="1998435"/>
              <a:ext cx="1638300" cy="393700"/>
            </a:xfrm>
            <a:prstGeom prst="roundRect">
              <a:avLst>
                <a:gd name="adj" fmla="val 15054"/>
              </a:avLst>
            </a:prstGeom>
            <a:solidFill>
              <a:srgbClr val="093B5C"/>
            </a:solidFill>
            <a:ln w="15875" cap="flat" cmpd="sng" algn="ctr">
              <a:gradFill flip="none" rotWithShape="1">
                <a:gsLst>
                  <a:gs pos="0">
                    <a:srgbClr val="C9C9C9"/>
                  </a:gs>
                  <a:gs pos="100000">
                    <a:sysClr val="window" lastClr="FFFFFF"/>
                  </a:gs>
                </a:gsLst>
                <a:lin ang="2700000" scaled="1"/>
                <a:tileRect/>
              </a:gradFill>
              <a:prstDash val="solid"/>
              <a:miter lim="800000"/>
            </a:ln>
            <a:effectLst>
              <a:innerShdw blurRad="889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07" name="文本框 32"/>
            <p:cNvSpPr txBox="1"/>
            <p:nvPr/>
          </p:nvSpPr>
          <p:spPr>
            <a:xfrm>
              <a:off x="6815231" y="2544020"/>
              <a:ext cx="706776" cy="3228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093B5C"/>
                  </a:solidFill>
                  <a:effectLst/>
                  <a:uLnTx/>
                  <a:uFillTx/>
                  <a:latin typeface="Impact" panose="020B0806030902050204" pitchFamily="34" charset="0"/>
                </a:rPr>
                <a:t>03</a:t>
              </a:r>
              <a:endParaRPr kumimoji="0" lang="zh-CN" altLang="en-US" sz="1400" b="0" i="0" u="none" strike="noStrike" kern="0" cap="none" spc="0" normalizeH="0" baseline="0" noProof="0" dirty="0">
                <a:ln>
                  <a:noFill/>
                </a:ln>
                <a:solidFill>
                  <a:srgbClr val="093B5C"/>
                </a:solidFill>
                <a:effectLst/>
                <a:uLnTx/>
                <a:uFillTx/>
                <a:latin typeface="Impact" panose="020B0806030902050204" pitchFamily="34" charset="0"/>
              </a:endParaRPr>
            </a:p>
          </p:txBody>
        </p:sp>
        <p:sp>
          <p:nvSpPr>
            <p:cNvPr id="108" name="文本框 33"/>
            <p:cNvSpPr txBox="1"/>
            <p:nvPr/>
          </p:nvSpPr>
          <p:spPr>
            <a:xfrm>
              <a:off x="6730473" y="2019170"/>
              <a:ext cx="1379007" cy="3590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次一级标题</a:t>
              </a:r>
            </a:p>
          </p:txBody>
        </p:sp>
        <p:grpSp>
          <p:nvGrpSpPr>
            <p:cNvPr id="109" name="组合 108"/>
            <p:cNvGrpSpPr/>
            <p:nvPr/>
          </p:nvGrpSpPr>
          <p:grpSpPr>
            <a:xfrm>
              <a:off x="7365636" y="2469748"/>
              <a:ext cx="364796" cy="369104"/>
              <a:chOff x="7238636" y="2355448"/>
              <a:chExt cx="364796" cy="369104"/>
            </a:xfrm>
          </p:grpSpPr>
          <p:sp>
            <p:nvSpPr>
              <p:cNvPr id="110" name="Freeform 14"/>
              <p:cNvSpPr>
                <a:spLocks/>
              </p:cNvSpPr>
              <p:nvPr/>
            </p:nvSpPr>
            <p:spPr bwMode="auto">
              <a:xfrm>
                <a:off x="7248479" y="2370212"/>
                <a:ext cx="354953" cy="354340"/>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1" name="Freeform 15"/>
              <p:cNvSpPr>
                <a:spLocks noEditPoints="1"/>
              </p:cNvSpPr>
              <p:nvPr/>
            </p:nvSpPr>
            <p:spPr bwMode="auto">
              <a:xfrm>
                <a:off x="7238636" y="2355448"/>
                <a:ext cx="169172" cy="167942"/>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grpSp>
        <p:nvGrpSpPr>
          <p:cNvPr id="112" name="组合 111"/>
          <p:cNvGrpSpPr/>
          <p:nvPr/>
        </p:nvGrpSpPr>
        <p:grpSpPr>
          <a:xfrm>
            <a:off x="8640682" y="1980166"/>
            <a:ext cx="1841157" cy="1045384"/>
            <a:chOff x="9080066" y="1834283"/>
            <a:chExt cx="1931267" cy="1096547"/>
          </a:xfrm>
        </p:grpSpPr>
        <p:sp>
          <p:nvSpPr>
            <p:cNvPr id="113" name="圆角矩形 112"/>
            <p:cNvSpPr/>
            <p:nvPr/>
          </p:nvSpPr>
          <p:spPr>
            <a:xfrm>
              <a:off x="9080066" y="1834283"/>
              <a:ext cx="1931267" cy="1096547"/>
            </a:xfrm>
            <a:prstGeom prst="roundRect">
              <a:avLst>
                <a:gd name="adj" fmla="val 11735"/>
              </a:avLst>
            </a:prstGeom>
            <a:gradFill>
              <a:gsLst>
                <a:gs pos="0">
                  <a:sysClr val="window" lastClr="FFFFFF">
                    <a:lumMod val="85000"/>
                  </a:sysClr>
                </a:gs>
                <a:gs pos="100000">
                  <a:sysClr val="window" lastClr="FFFFFF"/>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127000" dist="63500" dir="2700000" algn="tl" rotWithShape="0">
                <a:srgbClr val="24142A">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14" name="圆角矩形 113"/>
            <p:cNvSpPr/>
            <p:nvPr/>
          </p:nvSpPr>
          <p:spPr>
            <a:xfrm>
              <a:off x="9226549" y="1998435"/>
              <a:ext cx="1638300" cy="393700"/>
            </a:xfrm>
            <a:prstGeom prst="roundRect">
              <a:avLst>
                <a:gd name="adj" fmla="val 15054"/>
              </a:avLst>
            </a:prstGeom>
            <a:solidFill>
              <a:srgbClr val="093B5C"/>
            </a:solidFill>
            <a:ln w="15875" cap="flat" cmpd="sng" algn="ctr">
              <a:gradFill flip="none" rotWithShape="1">
                <a:gsLst>
                  <a:gs pos="0">
                    <a:srgbClr val="C9C9C9"/>
                  </a:gs>
                  <a:gs pos="100000">
                    <a:sysClr val="window" lastClr="FFFFFF"/>
                  </a:gs>
                </a:gsLst>
                <a:lin ang="2700000" scaled="1"/>
                <a:tileRect/>
              </a:gradFill>
              <a:prstDash val="solid"/>
              <a:miter lim="800000"/>
            </a:ln>
            <a:effectLst>
              <a:innerShdw blurRad="889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15" name="文本框 41"/>
            <p:cNvSpPr txBox="1"/>
            <p:nvPr/>
          </p:nvSpPr>
          <p:spPr>
            <a:xfrm>
              <a:off x="9448365" y="2544020"/>
              <a:ext cx="706776" cy="3228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093B5C"/>
                  </a:solidFill>
                  <a:effectLst/>
                  <a:uLnTx/>
                  <a:uFillTx/>
                  <a:latin typeface="Impact" panose="020B0806030902050204" pitchFamily="34" charset="0"/>
                </a:rPr>
                <a:t>04</a:t>
              </a:r>
              <a:endParaRPr kumimoji="0" lang="zh-CN" altLang="en-US" sz="1400" b="0" i="0" u="none" strike="noStrike" kern="0" cap="none" spc="0" normalizeH="0" baseline="0" noProof="0" dirty="0">
                <a:ln>
                  <a:noFill/>
                </a:ln>
                <a:solidFill>
                  <a:srgbClr val="093B5C"/>
                </a:solidFill>
                <a:effectLst/>
                <a:uLnTx/>
                <a:uFillTx/>
                <a:latin typeface="Impact" panose="020B0806030902050204" pitchFamily="34" charset="0"/>
              </a:endParaRPr>
            </a:p>
          </p:txBody>
        </p:sp>
        <p:sp>
          <p:nvSpPr>
            <p:cNvPr id="116" name="文本框 42"/>
            <p:cNvSpPr txBox="1"/>
            <p:nvPr/>
          </p:nvSpPr>
          <p:spPr>
            <a:xfrm>
              <a:off x="9363607" y="2019170"/>
              <a:ext cx="1379007" cy="3590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次一级标题</a:t>
              </a:r>
            </a:p>
          </p:txBody>
        </p:sp>
        <p:grpSp>
          <p:nvGrpSpPr>
            <p:cNvPr id="117" name="组合 116"/>
            <p:cNvGrpSpPr/>
            <p:nvPr/>
          </p:nvGrpSpPr>
          <p:grpSpPr>
            <a:xfrm>
              <a:off x="10012978" y="2466670"/>
              <a:ext cx="344844" cy="375260"/>
              <a:chOff x="9885978" y="2352370"/>
              <a:chExt cx="344844" cy="375260"/>
            </a:xfrm>
          </p:grpSpPr>
          <p:sp>
            <p:nvSpPr>
              <p:cNvPr id="118" name="Freeform 502"/>
              <p:cNvSpPr>
                <a:spLocks/>
              </p:cNvSpPr>
              <p:nvPr/>
            </p:nvSpPr>
            <p:spPr bwMode="auto">
              <a:xfrm>
                <a:off x="9885978" y="2559270"/>
                <a:ext cx="144020" cy="168360"/>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9" name="Freeform 503"/>
              <p:cNvSpPr>
                <a:spLocks/>
              </p:cNvSpPr>
              <p:nvPr/>
            </p:nvSpPr>
            <p:spPr bwMode="auto">
              <a:xfrm>
                <a:off x="9900183" y="2362513"/>
                <a:ext cx="52739" cy="186615"/>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0" name="Freeform 504"/>
              <p:cNvSpPr>
                <a:spLocks/>
              </p:cNvSpPr>
              <p:nvPr/>
            </p:nvSpPr>
            <p:spPr bwMode="auto">
              <a:xfrm>
                <a:off x="9971183" y="2352370"/>
                <a:ext cx="227185" cy="375260"/>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1" name="Freeform 505"/>
              <p:cNvSpPr>
                <a:spLocks/>
              </p:cNvSpPr>
              <p:nvPr/>
            </p:nvSpPr>
            <p:spPr bwMode="auto">
              <a:xfrm>
                <a:off x="10107086" y="2516673"/>
                <a:ext cx="123736" cy="144019"/>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solidFill>
                <a:srgbClr val="093B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grpSp>
      <p:sp>
        <p:nvSpPr>
          <p:cNvPr id="122" name="圆角矩形 121"/>
          <p:cNvSpPr/>
          <p:nvPr/>
        </p:nvSpPr>
        <p:spPr>
          <a:xfrm>
            <a:off x="1870041" y="4331386"/>
            <a:ext cx="1841157" cy="1045384"/>
          </a:xfrm>
          <a:prstGeom prst="roundRect">
            <a:avLst>
              <a:gd name="adj" fmla="val 11735"/>
            </a:avLst>
          </a:prstGeom>
          <a:blipFill>
            <a:blip r:embed="rId3" cstate="email">
              <a:extLst>
                <a:ext uri="{28A0092B-C50C-407E-A947-70E740481C1C}">
                  <a14:useLocalDpi xmlns:a14="http://schemas.microsoft.com/office/drawing/2010/main"/>
                </a:ext>
              </a:extLst>
            </a:blip>
            <a:stretch>
              <a:fillRect/>
            </a:stretch>
          </a:blipFill>
          <a:ln w="19050" cap="flat" cmpd="sng" algn="ctr">
            <a:noFill/>
            <a:prstDash val="solid"/>
            <a:miter lim="800000"/>
          </a:ln>
          <a:effectLst>
            <a:innerShdw blurRad="114300">
              <a:srgbClr val="FFC000">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23" name="圆角矩形 122"/>
          <p:cNvSpPr/>
          <p:nvPr/>
        </p:nvSpPr>
        <p:spPr>
          <a:xfrm>
            <a:off x="4126177" y="4305292"/>
            <a:ext cx="1841157" cy="1045384"/>
          </a:xfrm>
          <a:prstGeom prst="roundRect">
            <a:avLst>
              <a:gd name="adj" fmla="val 11735"/>
            </a:avLst>
          </a:prstGeom>
          <a:blipFill>
            <a:blip r:embed="rId4" cstate="email">
              <a:extLst>
                <a:ext uri="{28A0092B-C50C-407E-A947-70E740481C1C}">
                  <a14:useLocalDpi xmlns:a14="http://schemas.microsoft.com/office/drawing/2010/main"/>
                </a:ext>
              </a:extLst>
            </a:blip>
            <a:stretch>
              <a:fillRect/>
            </a:stretch>
          </a:blipFill>
          <a:ln w="19050" cap="flat" cmpd="sng" algn="ctr">
            <a:noFill/>
            <a:prstDash val="solid"/>
            <a:miter lim="800000"/>
          </a:ln>
          <a:effectLst>
            <a:innerShdw blurRad="114300">
              <a:srgbClr val="01ACBE"/>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24" name="圆角矩形 123"/>
          <p:cNvSpPr/>
          <p:nvPr/>
        </p:nvSpPr>
        <p:spPr>
          <a:xfrm>
            <a:off x="6416076" y="4305291"/>
            <a:ext cx="1841157" cy="1045384"/>
          </a:xfrm>
          <a:prstGeom prst="roundRect">
            <a:avLst>
              <a:gd name="adj" fmla="val 11735"/>
            </a:avLst>
          </a:prstGeom>
          <a:blipFill>
            <a:blip r:embed="rId5" cstate="email">
              <a:extLst>
                <a:ext uri="{28A0092B-C50C-407E-A947-70E740481C1C}">
                  <a14:useLocalDpi xmlns:a14="http://schemas.microsoft.com/office/drawing/2010/main"/>
                </a:ext>
              </a:extLst>
            </a:blip>
            <a:stretch>
              <a:fillRect/>
            </a:stretch>
          </a:blipFill>
          <a:ln w="19050" cap="flat" cmpd="sng" algn="ctr">
            <a:noFill/>
            <a:prstDash val="solid"/>
            <a:miter lim="800000"/>
          </a:ln>
          <a:effectLst>
            <a:innerShdw blurRad="114300">
              <a:srgbClr val="FF7171"/>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25" name="圆角矩形 124"/>
          <p:cNvSpPr/>
          <p:nvPr/>
        </p:nvSpPr>
        <p:spPr>
          <a:xfrm>
            <a:off x="8657873" y="4305290"/>
            <a:ext cx="1841157" cy="1045384"/>
          </a:xfrm>
          <a:prstGeom prst="roundRect">
            <a:avLst>
              <a:gd name="adj" fmla="val 11735"/>
            </a:avLst>
          </a:prstGeom>
          <a:blipFill>
            <a:blip r:embed="rId6" cstate="email">
              <a:extLst>
                <a:ext uri="{28A0092B-C50C-407E-A947-70E740481C1C}">
                  <a14:useLocalDpi xmlns:a14="http://schemas.microsoft.com/office/drawing/2010/main"/>
                </a:ext>
              </a:extLst>
            </a:blip>
            <a:stretch>
              <a:fillRect/>
            </a:stretch>
          </a:blipFill>
          <a:ln w="19050" cap="flat" cmpd="sng" algn="ctr">
            <a:noFill/>
            <a:prstDash val="solid"/>
            <a:miter lim="800000"/>
          </a:ln>
          <a:effectLst>
            <a:innerShdw blurRad="114300">
              <a:srgbClr val="5A2781"/>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Arial"/>
              <a:ea typeface="黑体"/>
              <a:cs typeface="+mn-cs"/>
            </a:endParaRPr>
          </a:p>
        </p:txBody>
      </p:sp>
      <p:sp>
        <p:nvSpPr>
          <p:cNvPr id="126" name="椭圆 125"/>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4068913263"/>
      </p:ext>
    </p:extLst>
  </p:cSld>
  <p:clrMapOvr>
    <a:masterClrMapping/>
  </p:clrMapOvr>
  <mc:AlternateContent xmlns:mc="http://schemas.openxmlformats.org/markup-compatibility/2006" xmlns:p14="http://schemas.microsoft.com/office/powerpoint/2010/main">
    <mc:Choice Requires="p14">
      <p:transition spd="slow" p14:dur="1600" advTm="3357">
        <p:blinds dir="vert"/>
      </p:transition>
    </mc:Choice>
    <mc:Fallback xmlns="">
      <p:transition spd="slow" advTm="335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35" presetClass="path" presetSubtype="0" accel="50000" decel="50000" fill="hold" grpId="1" nodeType="withEffect">
                                  <p:stCondLst>
                                    <p:cond delay="0"/>
                                  </p:stCondLst>
                                  <p:childTnLst>
                                    <p:animMotion origin="layout" path="M 8.33333E-7 -3.7037E-6 L 0.12148 -3.7037E-6 " pathEditMode="relative" rAng="0" ptsTypes="AA">
                                      <p:cBhvr>
                                        <p:cTn id="11" dur="1000" spd="-100000" fill="hold"/>
                                        <p:tgtEl>
                                          <p:spTgt spid="51"/>
                                        </p:tgtEl>
                                        <p:attrNameLst>
                                          <p:attrName>ppt_x</p:attrName>
                                          <p:attrName>ppt_y</p:attrName>
                                        </p:attrNameLst>
                                      </p:cBhvr>
                                      <p:rCtr x="60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3"/>
          <p:cNvSpPr>
            <a:spLocks noChangeArrowheads="1"/>
          </p:cNvSpPr>
          <p:nvPr/>
        </p:nvSpPr>
        <p:spPr bwMode="auto">
          <a:xfrm>
            <a:off x="798575" y="234824"/>
            <a:ext cx="3288317"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41" name="椭圆 40"/>
          <p:cNvSpPr/>
          <p:nvPr/>
        </p:nvSpPr>
        <p:spPr>
          <a:xfrm>
            <a:off x="6578213" y="1542052"/>
            <a:ext cx="650653" cy="650653"/>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2" name="椭圆 41"/>
          <p:cNvSpPr/>
          <p:nvPr/>
        </p:nvSpPr>
        <p:spPr>
          <a:xfrm>
            <a:off x="6586597" y="3086118"/>
            <a:ext cx="650653" cy="650653"/>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3" name="椭圆 42"/>
          <p:cNvSpPr/>
          <p:nvPr/>
        </p:nvSpPr>
        <p:spPr>
          <a:xfrm>
            <a:off x="6578212" y="4640755"/>
            <a:ext cx="650653" cy="650653"/>
          </a:xfrm>
          <a:prstGeom prst="ellipse">
            <a:avLst/>
          </a:prstGeom>
          <a:solidFill>
            <a:srgbClr val="093B5C"/>
          </a:solidFill>
          <a:ln w="25400">
            <a:solidFill>
              <a:srgbClr val="083451"/>
            </a:solid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4" name="Freeform 1656"/>
          <p:cNvSpPr>
            <a:spLocks noEditPoints="1"/>
          </p:cNvSpPr>
          <p:nvPr/>
        </p:nvSpPr>
        <p:spPr bwMode="auto">
          <a:xfrm>
            <a:off x="6691763" y="1656930"/>
            <a:ext cx="423553" cy="420897"/>
          </a:xfrm>
          <a:custGeom>
            <a:avLst/>
            <a:gdLst>
              <a:gd name="T0" fmla="*/ 0 w 135"/>
              <a:gd name="T1" fmla="*/ 67 h 134"/>
              <a:gd name="T2" fmla="*/ 135 w 135"/>
              <a:gd name="T3" fmla="*/ 67 h 134"/>
              <a:gd name="T4" fmla="*/ 57 w 135"/>
              <a:gd name="T5" fmla="*/ 10 h 134"/>
              <a:gd name="T6" fmla="*/ 26 w 135"/>
              <a:gd name="T7" fmla="*/ 26 h 134"/>
              <a:gd name="T8" fmla="*/ 22 w 135"/>
              <a:gd name="T9" fmla="*/ 30 h 134"/>
              <a:gd name="T10" fmla="*/ 32 w 135"/>
              <a:gd name="T11" fmla="*/ 64 h 134"/>
              <a:gd name="T12" fmla="*/ 22 w 135"/>
              <a:gd name="T13" fmla="*/ 30 h 134"/>
              <a:gd name="T14" fmla="*/ 32 w 135"/>
              <a:gd name="T15" fmla="*/ 70 h 134"/>
              <a:gd name="T16" fmla="*/ 22 w 135"/>
              <a:gd name="T17" fmla="*/ 103 h 134"/>
              <a:gd name="T18" fmla="*/ 26 w 135"/>
              <a:gd name="T19" fmla="*/ 108 h 134"/>
              <a:gd name="T20" fmla="*/ 57 w 135"/>
              <a:gd name="T21" fmla="*/ 124 h 134"/>
              <a:gd name="T22" fmla="*/ 65 w 135"/>
              <a:gd name="T23" fmla="*/ 122 h 134"/>
              <a:gd name="T24" fmla="*/ 65 w 135"/>
              <a:gd name="T25" fmla="*/ 93 h 134"/>
              <a:gd name="T26" fmla="*/ 65 w 135"/>
              <a:gd name="T27" fmla="*/ 87 h 134"/>
              <a:gd name="T28" fmla="*/ 39 w 135"/>
              <a:gd name="T29" fmla="*/ 70 h 134"/>
              <a:gd name="T30" fmla="*/ 65 w 135"/>
              <a:gd name="T31" fmla="*/ 87 h 134"/>
              <a:gd name="T32" fmla="*/ 39 w 135"/>
              <a:gd name="T33" fmla="*/ 64 h 134"/>
              <a:gd name="T34" fmla="*/ 65 w 135"/>
              <a:gd name="T35" fmla="*/ 47 h 134"/>
              <a:gd name="T36" fmla="*/ 65 w 135"/>
              <a:gd name="T37" fmla="*/ 41 h 134"/>
              <a:gd name="T38" fmla="*/ 65 w 135"/>
              <a:gd name="T39" fmla="*/ 12 h 134"/>
              <a:gd name="T40" fmla="*/ 126 w 135"/>
              <a:gd name="T41" fmla="*/ 64 h 134"/>
              <a:gd name="T42" fmla="*/ 99 w 135"/>
              <a:gd name="T43" fmla="*/ 40 h 134"/>
              <a:gd name="T44" fmla="*/ 126 w 135"/>
              <a:gd name="T45" fmla="*/ 64 h 134"/>
              <a:gd name="T46" fmla="*/ 96 w 135"/>
              <a:gd name="T47" fmla="*/ 34 h 134"/>
              <a:gd name="T48" fmla="*/ 109 w 135"/>
              <a:gd name="T49" fmla="*/ 26 h 134"/>
              <a:gd name="T50" fmla="*/ 90 w 135"/>
              <a:gd name="T51" fmla="*/ 37 h 134"/>
              <a:gd name="T52" fmla="*/ 71 w 135"/>
              <a:gd name="T53" fmla="*/ 12 h 134"/>
              <a:gd name="T54" fmla="*/ 93 w 135"/>
              <a:gd name="T55" fmla="*/ 43 h 134"/>
              <a:gd name="T56" fmla="*/ 71 w 135"/>
              <a:gd name="T57" fmla="*/ 64 h 134"/>
              <a:gd name="T58" fmla="*/ 71 w 135"/>
              <a:gd name="T59" fmla="*/ 70 h 134"/>
              <a:gd name="T60" fmla="*/ 93 w 135"/>
              <a:gd name="T61" fmla="*/ 91 h 134"/>
              <a:gd name="T62" fmla="*/ 71 w 135"/>
              <a:gd name="T63" fmla="*/ 70 h 134"/>
              <a:gd name="T64" fmla="*/ 71 w 135"/>
              <a:gd name="T65" fmla="*/ 93 h 134"/>
              <a:gd name="T66" fmla="*/ 71 w 135"/>
              <a:gd name="T67" fmla="*/ 122 h 134"/>
              <a:gd name="T68" fmla="*/ 96 w 135"/>
              <a:gd name="T69" fmla="*/ 99 h 134"/>
              <a:gd name="T70" fmla="*/ 78 w 135"/>
              <a:gd name="T71" fmla="*/ 124 h 134"/>
              <a:gd name="T72" fmla="*/ 99 w 135"/>
              <a:gd name="T73" fmla="*/ 93 h 134"/>
              <a:gd name="T74" fmla="*/ 126 w 135"/>
              <a:gd name="T75"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5" h="134">
                <a:moveTo>
                  <a:pt x="68" y="0"/>
                </a:moveTo>
                <a:cubicBezTo>
                  <a:pt x="31" y="0"/>
                  <a:pt x="0" y="30"/>
                  <a:pt x="0" y="67"/>
                </a:cubicBezTo>
                <a:cubicBezTo>
                  <a:pt x="0" y="104"/>
                  <a:pt x="31" y="134"/>
                  <a:pt x="68" y="134"/>
                </a:cubicBezTo>
                <a:cubicBezTo>
                  <a:pt x="105" y="134"/>
                  <a:pt x="135" y="104"/>
                  <a:pt x="135" y="67"/>
                </a:cubicBezTo>
                <a:cubicBezTo>
                  <a:pt x="135" y="30"/>
                  <a:pt x="105" y="0"/>
                  <a:pt x="68" y="0"/>
                </a:cubicBezTo>
                <a:close/>
                <a:moveTo>
                  <a:pt x="57" y="10"/>
                </a:moveTo>
                <a:cubicBezTo>
                  <a:pt x="52" y="15"/>
                  <a:pt x="44" y="23"/>
                  <a:pt x="39" y="34"/>
                </a:cubicBezTo>
                <a:cubicBezTo>
                  <a:pt x="33" y="31"/>
                  <a:pt x="29" y="28"/>
                  <a:pt x="26" y="26"/>
                </a:cubicBezTo>
                <a:cubicBezTo>
                  <a:pt x="35" y="17"/>
                  <a:pt x="46" y="12"/>
                  <a:pt x="57" y="10"/>
                </a:cubicBezTo>
                <a:close/>
                <a:moveTo>
                  <a:pt x="22" y="30"/>
                </a:moveTo>
                <a:cubicBezTo>
                  <a:pt x="25" y="33"/>
                  <a:pt x="30" y="37"/>
                  <a:pt x="37" y="40"/>
                </a:cubicBezTo>
                <a:cubicBezTo>
                  <a:pt x="34" y="48"/>
                  <a:pt x="33" y="56"/>
                  <a:pt x="32" y="64"/>
                </a:cubicBezTo>
                <a:cubicBezTo>
                  <a:pt x="31" y="64"/>
                  <a:pt x="11" y="64"/>
                  <a:pt x="10" y="64"/>
                </a:cubicBezTo>
                <a:cubicBezTo>
                  <a:pt x="10" y="52"/>
                  <a:pt x="15" y="40"/>
                  <a:pt x="22" y="30"/>
                </a:cubicBezTo>
                <a:close/>
                <a:moveTo>
                  <a:pt x="10" y="70"/>
                </a:moveTo>
                <a:cubicBezTo>
                  <a:pt x="11" y="70"/>
                  <a:pt x="31" y="70"/>
                  <a:pt x="32" y="70"/>
                </a:cubicBezTo>
                <a:cubicBezTo>
                  <a:pt x="33" y="78"/>
                  <a:pt x="34" y="86"/>
                  <a:pt x="37" y="93"/>
                </a:cubicBezTo>
                <a:cubicBezTo>
                  <a:pt x="30" y="97"/>
                  <a:pt x="25" y="101"/>
                  <a:pt x="22" y="103"/>
                </a:cubicBezTo>
                <a:cubicBezTo>
                  <a:pt x="15" y="94"/>
                  <a:pt x="10" y="82"/>
                  <a:pt x="10" y="70"/>
                </a:cubicBezTo>
                <a:close/>
                <a:moveTo>
                  <a:pt x="26" y="108"/>
                </a:moveTo>
                <a:cubicBezTo>
                  <a:pt x="29" y="106"/>
                  <a:pt x="33" y="102"/>
                  <a:pt x="39" y="99"/>
                </a:cubicBezTo>
                <a:cubicBezTo>
                  <a:pt x="44" y="111"/>
                  <a:pt x="52" y="119"/>
                  <a:pt x="57" y="124"/>
                </a:cubicBezTo>
                <a:cubicBezTo>
                  <a:pt x="46" y="122"/>
                  <a:pt x="35" y="116"/>
                  <a:pt x="26" y="108"/>
                </a:cubicBezTo>
                <a:close/>
                <a:moveTo>
                  <a:pt x="65" y="122"/>
                </a:moveTo>
                <a:cubicBezTo>
                  <a:pt x="59" y="118"/>
                  <a:pt x="51" y="109"/>
                  <a:pt x="45" y="97"/>
                </a:cubicBezTo>
                <a:cubicBezTo>
                  <a:pt x="51" y="95"/>
                  <a:pt x="58" y="93"/>
                  <a:pt x="65" y="93"/>
                </a:cubicBezTo>
                <a:cubicBezTo>
                  <a:pt x="65" y="94"/>
                  <a:pt x="65" y="119"/>
                  <a:pt x="65" y="122"/>
                </a:cubicBezTo>
                <a:close/>
                <a:moveTo>
                  <a:pt x="65" y="87"/>
                </a:moveTo>
                <a:cubicBezTo>
                  <a:pt x="57" y="87"/>
                  <a:pt x="50" y="88"/>
                  <a:pt x="43" y="91"/>
                </a:cubicBezTo>
                <a:cubicBezTo>
                  <a:pt x="40" y="84"/>
                  <a:pt x="39" y="77"/>
                  <a:pt x="39" y="70"/>
                </a:cubicBezTo>
                <a:cubicBezTo>
                  <a:pt x="40" y="70"/>
                  <a:pt x="63" y="70"/>
                  <a:pt x="65" y="70"/>
                </a:cubicBezTo>
                <a:cubicBezTo>
                  <a:pt x="65" y="71"/>
                  <a:pt x="65" y="86"/>
                  <a:pt x="65" y="87"/>
                </a:cubicBezTo>
                <a:close/>
                <a:moveTo>
                  <a:pt x="65" y="64"/>
                </a:moveTo>
                <a:cubicBezTo>
                  <a:pt x="63" y="64"/>
                  <a:pt x="40" y="64"/>
                  <a:pt x="39" y="64"/>
                </a:cubicBezTo>
                <a:cubicBezTo>
                  <a:pt x="39" y="56"/>
                  <a:pt x="40" y="49"/>
                  <a:pt x="43" y="43"/>
                </a:cubicBezTo>
                <a:cubicBezTo>
                  <a:pt x="50" y="45"/>
                  <a:pt x="57" y="47"/>
                  <a:pt x="65" y="47"/>
                </a:cubicBezTo>
                <a:cubicBezTo>
                  <a:pt x="65" y="48"/>
                  <a:pt x="65" y="62"/>
                  <a:pt x="65" y="64"/>
                </a:cubicBezTo>
                <a:close/>
                <a:moveTo>
                  <a:pt x="65" y="41"/>
                </a:moveTo>
                <a:cubicBezTo>
                  <a:pt x="58" y="40"/>
                  <a:pt x="51" y="39"/>
                  <a:pt x="45" y="37"/>
                </a:cubicBezTo>
                <a:cubicBezTo>
                  <a:pt x="51" y="24"/>
                  <a:pt x="59" y="16"/>
                  <a:pt x="65" y="12"/>
                </a:cubicBezTo>
                <a:cubicBezTo>
                  <a:pt x="65" y="14"/>
                  <a:pt x="65" y="39"/>
                  <a:pt x="65" y="41"/>
                </a:cubicBezTo>
                <a:close/>
                <a:moveTo>
                  <a:pt x="126" y="64"/>
                </a:moveTo>
                <a:cubicBezTo>
                  <a:pt x="125" y="64"/>
                  <a:pt x="104" y="64"/>
                  <a:pt x="103" y="64"/>
                </a:cubicBezTo>
                <a:cubicBezTo>
                  <a:pt x="103" y="56"/>
                  <a:pt x="101" y="48"/>
                  <a:pt x="99" y="40"/>
                </a:cubicBezTo>
                <a:cubicBezTo>
                  <a:pt x="106" y="37"/>
                  <a:pt x="111" y="33"/>
                  <a:pt x="113" y="30"/>
                </a:cubicBezTo>
                <a:cubicBezTo>
                  <a:pt x="121" y="40"/>
                  <a:pt x="125" y="52"/>
                  <a:pt x="126" y="64"/>
                </a:cubicBezTo>
                <a:close/>
                <a:moveTo>
                  <a:pt x="109" y="26"/>
                </a:moveTo>
                <a:cubicBezTo>
                  <a:pt x="107" y="28"/>
                  <a:pt x="103" y="31"/>
                  <a:pt x="96" y="34"/>
                </a:cubicBezTo>
                <a:cubicBezTo>
                  <a:pt x="91" y="23"/>
                  <a:pt x="84" y="15"/>
                  <a:pt x="78" y="10"/>
                </a:cubicBezTo>
                <a:cubicBezTo>
                  <a:pt x="90" y="12"/>
                  <a:pt x="101" y="17"/>
                  <a:pt x="109" y="26"/>
                </a:cubicBezTo>
                <a:close/>
                <a:moveTo>
                  <a:pt x="71" y="12"/>
                </a:moveTo>
                <a:cubicBezTo>
                  <a:pt x="76" y="16"/>
                  <a:pt x="85" y="24"/>
                  <a:pt x="90" y="37"/>
                </a:cubicBezTo>
                <a:cubicBezTo>
                  <a:pt x="84" y="39"/>
                  <a:pt x="78" y="40"/>
                  <a:pt x="71" y="41"/>
                </a:cubicBezTo>
                <a:cubicBezTo>
                  <a:pt x="71" y="39"/>
                  <a:pt x="71" y="14"/>
                  <a:pt x="71" y="12"/>
                </a:cubicBezTo>
                <a:close/>
                <a:moveTo>
                  <a:pt x="71" y="47"/>
                </a:moveTo>
                <a:cubicBezTo>
                  <a:pt x="79" y="47"/>
                  <a:pt x="86" y="45"/>
                  <a:pt x="93" y="43"/>
                </a:cubicBezTo>
                <a:cubicBezTo>
                  <a:pt x="95" y="49"/>
                  <a:pt x="97" y="56"/>
                  <a:pt x="97" y="64"/>
                </a:cubicBezTo>
                <a:cubicBezTo>
                  <a:pt x="95" y="64"/>
                  <a:pt x="72" y="64"/>
                  <a:pt x="71" y="64"/>
                </a:cubicBezTo>
                <a:cubicBezTo>
                  <a:pt x="71" y="62"/>
                  <a:pt x="71" y="48"/>
                  <a:pt x="71" y="47"/>
                </a:cubicBezTo>
                <a:close/>
                <a:moveTo>
                  <a:pt x="71" y="70"/>
                </a:moveTo>
                <a:cubicBezTo>
                  <a:pt x="72" y="70"/>
                  <a:pt x="95" y="70"/>
                  <a:pt x="97" y="70"/>
                </a:cubicBezTo>
                <a:cubicBezTo>
                  <a:pt x="97" y="77"/>
                  <a:pt x="95" y="84"/>
                  <a:pt x="93" y="91"/>
                </a:cubicBezTo>
                <a:cubicBezTo>
                  <a:pt x="86" y="88"/>
                  <a:pt x="79" y="87"/>
                  <a:pt x="71" y="87"/>
                </a:cubicBezTo>
                <a:cubicBezTo>
                  <a:pt x="71" y="86"/>
                  <a:pt x="71" y="71"/>
                  <a:pt x="71" y="70"/>
                </a:cubicBezTo>
                <a:close/>
                <a:moveTo>
                  <a:pt x="71" y="122"/>
                </a:moveTo>
                <a:cubicBezTo>
                  <a:pt x="71" y="119"/>
                  <a:pt x="71" y="94"/>
                  <a:pt x="71" y="93"/>
                </a:cubicBezTo>
                <a:cubicBezTo>
                  <a:pt x="78" y="93"/>
                  <a:pt x="84" y="95"/>
                  <a:pt x="90" y="97"/>
                </a:cubicBezTo>
                <a:cubicBezTo>
                  <a:pt x="85" y="109"/>
                  <a:pt x="76" y="118"/>
                  <a:pt x="71" y="122"/>
                </a:cubicBezTo>
                <a:close/>
                <a:moveTo>
                  <a:pt x="78" y="124"/>
                </a:moveTo>
                <a:cubicBezTo>
                  <a:pt x="84" y="119"/>
                  <a:pt x="91" y="111"/>
                  <a:pt x="96" y="99"/>
                </a:cubicBezTo>
                <a:cubicBezTo>
                  <a:pt x="103" y="102"/>
                  <a:pt x="107" y="106"/>
                  <a:pt x="109" y="108"/>
                </a:cubicBezTo>
                <a:cubicBezTo>
                  <a:pt x="101" y="116"/>
                  <a:pt x="90" y="122"/>
                  <a:pt x="78" y="124"/>
                </a:cubicBezTo>
                <a:close/>
                <a:moveTo>
                  <a:pt x="113" y="103"/>
                </a:moveTo>
                <a:cubicBezTo>
                  <a:pt x="111" y="101"/>
                  <a:pt x="106" y="97"/>
                  <a:pt x="99" y="93"/>
                </a:cubicBezTo>
                <a:cubicBezTo>
                  <a:pt x="101" y="86"/>
                  <a:pt x="103" y="78"/>
                  <a:pt x="103" y="70"/>
                </a:cubicBezTo>
                <a:cubicBezTo>
                  <a:pt x="104" y="70"/>
                  <a:pt x="125" y="70"/>
                  <a:pt x="126" y="70"/>
                </a:cubicBezTo>
                <a:cubicBezTo>
                  <a:pt x="125" y="82"/>
                  <a:pt x="121" y="94"/>
                  <a:pt x="113"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704289" y="3203810"/>
            <a:ext cx="415269" cy="415269"/>
            <a:chOff x="11030066" y="2731563"/>
            <a:chExt cx="473075" cy="473075"/>
          </a:xfrm>
          <a:solidFill>
            <a:schemeClr val="bg1"/>
          </a:solidFill>
        </p:grpSpPr>
        <p:sp>
          <p:nvSpPr>
            <p:cNvPr id="46" name="Freeform 2083"/>
            <p:cNvSpPr>
              <a:spLocks noEditPoints="1"/>
            </p:cNvSpPr>
            <p:nvPr/>
          </p:nvSpPr>
          <p:spPr bwMode="auto">
            <a:xfrm>
              <a:off x="11030066" y="2731563"/>
              <a:ext cx="473075" cy="473075"/>
            </a:xfrm>
            <a:custGeom>
              <a:avLst/>
              <a:gdLst>
                <a:gd name="T0" fmla="*/ 63 w 126"/>
                <a:gd name="T1" fmla="*/ 0 h 126"/>
                <a:gd name="T2" fmla="*/ 0 w 126"/>
                <a:gd name="T3" fmla="*/ 63 h 126"/>
                <a:gd name="T4" fmla="*/ 63 w 126"/>
                <a:gd name="T5" fmla="*/ 126 h 126"/>
                <a:gd name="T6" fmla="*/ 126 w 126"/>
                <a:gd name="T7" fmla="*/ 63 h 126"/>
                <a:gd name="T8" fmla="*/ 63 w 126"/>
                <a:gd name="T9" fmla="*/ 0 h 126"/>
                <a:gd name="T10" fmla="*/ 63 w 126"/>
                <a:gd name="T11" fmla="*/ 118 h 126"/>
                <a:gd name="T12" fmla="*/ 9 w 126"/>
                <a:gd name="T13" fmla="*/ 63 h 126"/>
                <a:gd name="T14" fmla="*/ 63 w 126"/>
                <a:gd name="T15" fmla="*/ 9 h 126"/>
                <a:gd name="T16" fmla="*/ 118 w 126"/>
                <a:gd name="T17" fmla="*/ 63 h 126"/>
                <a:gd name="T18" fmla="*/ 63 w 126"/>
                <a:gd name="T19" fmla="*/ 11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6">
                  <a:moveTo>
                    <a:pt x="63" y="0"/>
                  </a:moveTo>
                  <a:cubicBezTo>
                    <a:pt x="29" y="0"/>
                    <a:pt x="0" y="29"/>
                    <a:pt x="0" y="63"/>
                  </a:cubicBezTo>
                  <a:cubicBezTo>
                    <a:pt x="0" y="98"/>
                    <a:pt x="29" y="126"/>
                    <a:pt x="63" y="126"/>
                  </a:cubicBezTo>
                  <a:cubicBezTo>
                    <a:pt x="98" y="126"/>
                    <a:pt x="126" y="98"/>
                    <a:pt x="126" y="63"/>
                  </a:cubicBezTo>
                  <a:cubicBezTo>
                    <a:pt x="126" y="29"/>
                    <a:pt x="98" y="0"/>
                    <a:pt x="63" y="0"/>
                  </a:cubicBezTo>
                  <a:close/>
                  <a:moveTo>
                    <a:pt x="63" y="118"/>
                  </a:moveTo>
                  <a:cubicBezTo>
                    <a:pt x="33" y="118"/>
                    <a:pt x="9" y="93"/>
                    <a:pt x="9" y="63"/>
                  </a:cubicBezTo>
                  <a:cubicBezTo>
                    <a:pt x="9" y="33"/>
                    <a:pt x="33" y="9"/>
                    <a:pt x="63" y="9"/>
                  </a:cubicBezTo>
                  <a:cubicBezTo>
                    <a:pt x="93" y="9"/>
                    <a:pt x="118" y="33"/>
                    <a:pt x="118" y="63"/>
                  </a:cubicBezTo>
                  <a:cubicBezTo>
                    <a:pt x="118" y="93"/>
                    <a:pt x="93" y="118"/>
                    <a:pt x="63"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2084"/>
            <p:cNvSpPr>
              <a:spLocks/>
            </p:cNvSpPr>
            <p:nvPr/>
          </p:nvSpPr>
          <p:spPr bwMode="auto">
            <a:xfrm>
              <a:off x="11225329" y="2795063"/>
              <a:ext cx="85725" cy="107950"/>
            </a:xfrm>
            <a:custGeom>
              <a:avLst/>
              <a:gdLst>
                <a:gd name="T0" fmla="*/ 14 w 54"/>
                <a:gd name="T1" fmla="*/ 26 h 68"/>
                <a:gd name="T2" fmla="*/ 43 w 54"/>
                <a:gd name="T3" fmla="*/ 68 h 68"/>
                <a:gd name="T4" fmla="*/ 54 w 54"/>
                <a:gd name="T5" fmla="*/ 68 h 68"/>
                <a:gd name="T6" fmla="*/ 54 w 54"/>
                <a:gd name="T7" fmla="*/ 0 h 68"/>
                <a:gd name="T8" fmla="*/ 40 w 54"/>
                <a:gd name="T9" fmla="*/ 0 h 68"/>
                <a:gd name="T10" fmla="*/ 40 w 54"/>
                <a:gd name="T11" fmla="*/ 42 h 68"/>
                <a:gd name="T12" fmla="*/ 12 w 54"/>
                <a:gd name="T13" fmla="*/ 0 h 68"/>
                <a:gd name="T14" fmla="*/ 0 w 54"/>
                <a:gd name="T15" fmla="*/ 0 h 68"/>
                <a:gd name="T16" fmla="*/ 0 w 54"/>
                <a:gd name="T17" fmla="*/ 68 h 68"/>
                <a:gd name="T18" fmla="*/ 14 w 54"/>
                <a:gd name="T19" fmla="*/ 68 h 68"/>
                <a:gd name="T20" fmla="*/ 14 w 54"/>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14" y="26"/>
                  </a:moveTo>
                  <a:lnTo>
                    <a:pt x="43" y="68"/>
                  </a:lnTo>
                  <a:lnTo>
                    <a:pt x="54" y="68"/>
                  </a:lnTo>
                  <a:lnTo>
                    <a:pt x="54" y="0"/>
                  </a:lnTo>
                  <a:lnTo>
                    <a:pt x="40" y="0"/>
                  </a:lnTo>
                  <a:lnTo>
                    <a:pt x="40" y="42"/>
                  </a:lnTo>
                  <a:lnTo>
                    <a:pt x="12" y="0"/>
                  </a:lnTo>
                  <a:lnTo>
                    <a:pt x="0" y="0"/>
                  </a:lnTo>
                  <a:lnTo>
                    <a:pt x="0" y="68"/>
                  </a:lnTo>
                  <a:lnTo>
                    <a:pt x="14" y="68"/>
                  </a:lnTo>
                  <a:lnTo>
                    <a:pt x="1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2085"/>
            <p:cNvSpPr>
              <a:spLocks/>
            </p:cNvSpPr>
            <p:nvPr/>
          </p:nvSpPr>
          <p:spPr bwMode="auto">
            <a:xfrm>
              <a:off x="11228504" y="3031600"/>
              <a:ext cx="79375" cy="112713"/>
            </a:xfrm>
            <a:custGeom>
              <a:avLst/>
              <a:gdLst>
                <a:gd name="T0" fmla="*/ 19 w 21"/>
                <a:gd name="T1" fmla="*/ 15 h 30"/>
                <a:gd name="T2" fmla="*/ 13 w 21"/>
                <a:gd name="T3" fmla="*/ 13 h 30"/>
                <a:gd name="T4" fmla="*/ 10 w 21"/>
                <a:gd name="T5" fmla="*/ 12 h 30"/>
                <a:gd name="T6" fmla="*/ 7 w 21"/>
                <a:gd name="T7" fmla="*/ 11 h 30"/>
                <a:gd name="T8" fmla="*/ 6 w 21"/>
                <a:gd name="T9" fmla="*/ 10 h 30"/>
                <a:gd name="T10" fmla="*/ 6 w 21"/>
                <a:gd name="T11" fmla="*/ 9 h 30"/>
                <a:gd name="T12" fmla="*/ 7 w 21"/>
                <a:gd name="T13" fmla="*/ 6 h 30"/>
                <a:gd name="T14" fmla="*/ 11 w 21"/>
                <a:gd name="T15" fmla="*/ 5 h 30"/>
                <a:gd name="T16" fmla="*/ 14 w 21"/>
                <a:gd name="T17" fmla="*/ 6 h 30"/>
                <a:gd name="T18" fmla="*/ 17 w 21"/>
                <a:gd name="T19" fmla="*/ 7 h 30"/>
                <a:gd name="T20" fmla="*/ 20 w 21"/>
                <a:gd name="T21" fmla="*/ 4 h 30"/>
                <a:gd name="T22" fmla="*/ 16 w 21"/>
                <a:gd name="T23" fmla="*/ 1 h 30"/>
                <a:gd name="T24" fmla="*/ 11 w 21"/>
                <a:gd name="T25" fmla="*/ 0 h 30"/>
                <a:gd name="T26" fmla="*/ 3 w 21"/>
                <a:gd name="T27" fmla="*/ 3 h 30"/>
                <a:gd name="T28" fmla="*/ 1 w 21"/>
                <a:gd name="T29" fmla="*/ 9 h 30"/>
                <a:gd name="T30" fmla="*/ 3 w 21"/>
                <a:gd name="T31" fmla="*/ 15 h 30"/>
                <a:gd name="T32" fmla="*/ 9 w 21"/>
                <a:gd name="T33" fmla="*/ 17 h 30"/>
                <a:gd name="T34" fmla="*/ 12 w 21"/>
                <a:gd name="T35" fmla="*/ 18 h 30"/>
                <a:gd name="T36" fmla="*/ 14 w 21"/>
                <a:gd name="T37" fmla="*/ 18 h 30"/>
                <a:gd name="T38" fmla="*/ 15 w 21"/>
                <a:gd name="T39" fmla="*/ 19 h 30"/>
                <a:gd name="T40" fmla="*/ 16 w 21"/>
                <a:gd name="T41" fmla="*/ 21 h 30"/>
                <a:gd name="T42" fmla="*/ 10 w 21"/>
                <a:gd name="T43" fmla="*/ 25 h 30"/>
                <a:gd name="T44" fmla="*/ 6 w 21"/>
                <a:gd name="T45" fmla="*/ 24 h 30"/>
                <a:gd name="T46" fmla="*/ 3 w 21"/>
                <a:gd name="T47" fmla="*/ 22 h 30"/>
                <a:gd name="T48" fmla="*/ 0 w 21"/>
                <a:gd name="T49" fmla="*/ 26 h 30"/>
                <a:gd name="T50" fmla="*/ 4 w 21"/>
                <a:gd name="T51" fmla="*/ 29 h 30"/>
                <a:gd name="T52" fmla="*/ 10 w 21"/>
                <a:gd name="T53" fmla="*/ 30 h 30"/>
                <a:gd name="T54" fmla="*/ 18 w 21"/>
                <a:gd name="T55" fmla="*/ 28 h 30"/>
                <a:gd name="T56" fmla="*/ 21 w 21"/>
                <a:gd name="T57" fmla="*/ 21 h 30"/>
                <a:gd name="T58" fmla="*/ 21 w 21"/>
                <a:gd name="T59" fmla="*/ 18 h 30"/>
                <a:gd name="T60" fmla="*/ 19 w 21"/>
                <a:gd name="T6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30">
                  <a:moveTo>
                    <a:pt x="19" y="15"/>
                  </a:moveTo>
                  <a:cubicBezTo>
                    <a:pt x="18" y="14"/>
                    <a:pt x="16" y="13"/>
                    <a:pt x="13" y="13"/>
                  </a:cubicBezTo>
                  <a:cubicBezTo>
                    <a:pt x="10" y="12"/>
                    <a:pt x="10" y="12"/>
                    <a:pt x="10" y="12"/>
                  </a:cubicBezTo>
                  <a:cubicBezTo>
                    <a:pt x="9" y="12"/>
                    <a:pt x="8" y="12"/>
                    <a:pt x="7" y="11"/>
                  </a:cubicBezTo>
                  <a:cubicBezTo>
                    <a:pt x="7" y="11"/>
                    <a:pt x="7" y="10"/>
                    <a:pt x="6" y="10"/>
                  </a:cubicBezTo>
                  <a:cubicBezTo>
                    <a:pt x="6" y="10"/>
                    <a:pt x="6" y="9"/>
                    <a:pt x="6" y="9"/>
                  </a:cubicBezTo>
                  <a:cubicBezTo>
                    <a:pt x="6" y="8"/>
                    <a:pt x="7" y="7"/>
                    <a:pt x="7" y="6"/>
                  </a:cubicBezTo>
                  <a:cubicBezTo>
                    <a:pt x="8" y="5"/>
                    <a:pt x="9" y="5"/>
                    <a:pt x="11" y="5"/>
                  </a:cubicBezTo>
                  <a:cubicBezTo>
                    <a:pt x="12" y="5"/>
                    <a:pt x="13" y="5"/>
                    <a:pt x="14" y="6"/>
                  </a:cubicBezTo>
                  <a:cubicBezTo>
                    <a:pt x="15" y="6"/>
                    <a:pt x="16" y="6"/>
                    <a:pt x="17" y="7"/>
                  </a:cubicBezTo>
                  <a:cubicBezTo>
                    <a:pt x="20" y="4"/>
                    <a:pt x="20" y="4"/>
                    <a:pt x="20" y="4"/>
                  </a:cubicBezTo>
                  <a:cubicBezTo>
                    <a:pt x="19" y="2"/>
                    <a:pt x="18" y="1"/>
                    <a:pt x="16" y="1"/>
                  </a:cubicBezTo>
                  <a:cubicBezTo>
                    <a:pt x="15" y="0"/>
                    <a:pt x="13" y="0"/>
                    <a:pt x="11" y="0"/>
                  </a:cubicBezTo>
                  <a:cubicBezTo>
                    <a:pt x="8" y="0"/>
                    <a:pt x="5" y="1"/>
                    <a:pt x="3" y="3"/>
                  </a:cubicBezTo>
                  <a:cubicBezTo>
                    <a:pt x="2" y="4"/>
                    <a:pt x="1" y="6"/>
                    <a:pt x="1" y="9"/>
                  </a:cubicBezTo>
                  <a:cubicBezTo>
                    <a:pt x="1" y="11"/>
                    <a:pt x="1" y="13"/>
                    <a:pt x="3" y="15"/>
                  </a:cubicBezTo>
                  <a:cubicBezTo>
                    <a:pt x="4" y="16"/>
                    <a:pt x="6" y="17"/>
                    <a:pt x="9" y="17"/>
                  </a:cubicBezTo>
                  <a:cubicBezTo>
                    <a:pt x="12" y="18"/>
                    <a:pt x="12" y="18"/>
                    <a:pt x="12" y="18"/>
                  </a:cubicBezTo>
                  <a:cubicBezTo>
                    <a:pt x="13" y="18"/>
                    <a:pt x="13" y="18"/>
                    <a:pt x="14" y="18"/>
                  </a:cubicBezTo>
                  <a:cubicBezTo>
                    <a:pt x="14" y="18"/>
                    <a:pt x="14" y="19"/>
                    <a:pt x="15" y="19"/>
                  </a:cubicBezTo>
                  <a:cubicBezTo>
                    <a:pt x="15" y="19"/>
                    <a:pt x="16" y="20"/>
                    <a:pt x="16" y="21"/>
                  </a:cubicBezTo>
                  <a:cubicBezTo>
                    <a:pt x="16" y="24"/>
                    <a:pt x="14" y="25"/>
                    <a:pt x="10" y="25"/>
                  </a:cubicBezTo>
                  <a:cubicBezTo>
                    <a:pt x="9" y="25"/>
                    <a:pt x="8" y="25"/>
                    <a:pt x="6" y="24"/>
                  </a:cubicBezTo>
                  <a:cubicBezTo>
                    <a:pt x="5" y="24"/>
                    <a:pt x="4" y="23"/>
                    <a:pt x="3" y="22"/>
                  </a:cubicBezTo>
                  <a:cubicBezTo>
                    <a:pt x="0" y="26"/>
                    <a:pt x="0" y="26"/>
                    <a:pt x="0" y="26"/>
                  </a:cubicBezTo>
                  <a:cubicBezTo>
                    <a:pt x="1" y="28"/>
                    <a:pt x="2" y="29"/>
                    <a:pt x="4" y="29"/>
                  </a:cubicBezTo>
                  <a:cubicBezTo>
                    <a:pt x="6" y="30"/>
                    <a:pt x="8" y="30"/>
                    <a:pt x="10" y="30"/>
                  </a:cubicBezTo>
                  <a:cubicBezTo>
                    <a:pt x="13" y="30"/>
                    <a:pt x="16" y="29"/>
                    <a:pt x="18" y="28"/>
                  </a:cubicBezTo>
                  <a:cubicBezTo>
                    <a:pt x="20" y="26"/>
                    <a:pt x="21" y="24"/>
                    <a:pt x="21" y="21"/>
                  </a:cubicBezTo>
                  <a:cubicBezTo>
                    <a:pt x="21" y="20"/>
                    <a:pt x="21" y="19"/>
                    <a:pt x="21" y="18"/>
                  </a:cubicBezTo>
                  <a:cubicBezTo>
                    <a:pt x="20" y="17"/>
                    <a:pt x="20" y="16"/>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2086"/>
            <p:cNvSpPr>
              <a:spLocks/>
            </p:cNvSpPr>
            <p:nvPr/>
          </p:nvSpPr>
          <p:spPr bwMode="auto">
            <a:xfrm>
              <a:off x="11090391" y="2930000"/>
              <a:ext cx="357188" cy="79375"/>
            </a:xfrm>
            <a:custGeom>
              <a:avLst/>
              <a:gdLst>
                <a:gd name="T0" fmla="*/ 0 w 225"/>
                <a:gd name="T1" fmla="*/ 24 h 50"/>
                <a:gd name="T2" fmla="*/ 111 w 225"/>
                <a:gd name="T3" fmla="*/ 50 h 50"/>
                <a:gd name="T4" fmla="*/ 225 w 225"/>
                <a:gd name="T5" fmla="*/ 24 h 50"/>
                <a:gd name="T6" fmla="*/ 111 w 225"/>
                <a:gd name="T7" fmla="*/ 0 h 50"/>
                <a:gd name="T8" fmla="*/ 0 w 225"/>
                <a:gd name="T9" fmla="*/ 24 h 50"/>
              </a:gdLst>
              <a:ahLst/>
              <a:cxnLst>
                <a:cxn ang="0">
                  <a:pos x="T0" y="T1"/>
                </a:cxn>
                <a:cxn ang="0">
                  <a:pos x="T2" y="T3"/>
                </a:cxn>
                <a:cxn ang="0">
                  <a:pos x="T4" y="T5"/>
                </a:cxn>
                <a:cxn ang="0">
                  <a:pos x="T6" y="T7"/>
                </a:cxn>
                <a:cxn ang="0">
                  <a:pos x="T8" y="T9"/>
                </a:cxn>
              </a:cxnLst>
              <a:rect l="0" t="0" r="r" b="b"/>
              <a:pathLst>
                <a:path w="225" h="50">
                  <a:moveTo>
                    <a:pt x="0" y="24"/>
                  </a:moveTo>
                  <a:lnTo>
                    <a:pt x="111" y="50"/>
                  </a:lnTo>
                  <a:lnTo>
                    <a:pt x="225" y="24"/>
                  </a:lnTo>
                  <a:lnTo>
                    <a:pt x="111"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6674053" y="4747442"/>
            <a:ext cx="458971" cy="437279"/>
            <a:chOff x="4150420" y="2637483"/>
            <a:chExt cx="638175" cy="608013"/>
          </a:xfrm>
          <a:solidFill>
            <a:schemeClr val="bg1"/>
          </a:solidFill>
        </p:grpSpPr>
        <p:sp>
          <p:nvSpPr>
            <p:cNvPr id="51" name="Freeform 1726"/>
            <p:cNvSpPr>
              <a:spLocks noEditPoints="1"/>
            </p:cNvSpPr>
            <p:nvPr/>
          </p:nvSpPr>
          <p:spPr bwMode="auto">
            <a:xfrm>
              <a:off x="4150420" y="2637483"/>
              <a:ext cx="638175" cy="608013"/>
            </a:xfrm>
            <a:custGeom>
              <a:avLst/>
              <a:gdLst>
                <a:gd name="T0" fmla="*/ 53 w 170"/>
                <a:gd name="T1" fmla="*/ 9 h 162"/>
                <a:gd name="T2" fmla="*/ 17 w 170"/>
                <a:gd name="T3" fmla="*/ 108 h 162"/>
                <a:gd name="T4" fmla="*/ 116 w 170"/>
                <a:gd name="T5" fmla="*/ 144 h 162"/>
                <a:gd name="T6" fmla="*/ 152 w 170"/>
                <a:gd name="T7" fmla="*/ 45 h 162"/>
                <a:gd name="T8" fmla="*/ 110 w 170"/>
                <a:gd name="T9" fmla="*/ 7 h 162"/>
                <a:gd name="T10" fmla="*/ 53 w 170"/>
                <a:gd name="T11" fmla="*/ 9 h 162"/>
                <a:gd name="T12" fmla="*/ 108 w 170"/>
                <a:gd name="T13" fmla="*/ 14 h 162"/>
                <a:gd name="T14" fmla="*/ 146 w 170"/>
                <a:gd name="T15" fmla="*/ 48 h 162"/>
                <a:gd name="T16" fmla="*/ 113 w 170"/>
                <a:gd name="T17" fmla="*/ 138 h 162"/>
                <a:gd name="T18" fmla="*/ 24 w 170"/>
                <a:gd name="T19" fmla="*/ 105 h 162"/>
                <a:gd name="T20" fmla="*/ 56 w 170"/>
                <a:gd name="T21" fmla="*/ 16 h 162"/>
                <a:gd name="T22" fmla="*/ 108 w 170"/>
                <a:gd name="T23"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62">
                  <a:moveTo>
                    <a:pt x="53" y="9"/>
                  </a:moveTo>
                  <a:cubicBezTo>
                    <a:pt x="16" y="26"/>
                    <a:pt x="0" y="71"/>
                    <a:pt x="17" y="108"/>
                  </a:cubicBezTo>
                  <a:cubicBezTo>
                    <a:pt x="34" y="145"/>
                    <a:pt x="79" y="162"/>
                    <a:pt x="116" y="144"/>
                  </a:cubicBezTo>
                  <a:cubicBezTo>
                    <a:pt x="153" y="127"/>
                    <a:pt x="170" y="83"/>
                    <a:pt x="152" y="45"/>
                  </a:cubicBezTo>
                  <a:cubicBezTo>
                    <a:pt x="144" y="27"/>
                    <a:pt x="129" y="14"/>
                    <a:pt x="110" y="7"/>
                  </a:cubicBezTo>
                  <a:cubicBezTo>
                    <a:pt x="92" y="0"/>
                    <a:pt x="71" y="1"/>
                    <a:pt x="53" y="9"/>
                  </a:cubicBezTo>
                  <a:close/>
                  <a:moveTo>
                    <a:pt x="108" y="14"/>
                  </a:moveTo>
                  <a:cubicBezTo>
                    <a:pt x="125" y="20"/>
                    <a:pt x="138" y="32"/>
                    <a:pt x="146" y="48"/>
                  </a:cubicBezTo>
                  <a:cubicBezTo>
                    <a:pt x="161" y="82"/>
                    <a:pt x="147" y="122"/>
                    <a:pt x="113" y="138"/>
                  </a:cubicBezTo>
                  <a:cubicBezTo>
                    <a:pt x="79" y="153"/>
                    <a:pt x="39" y="139"/>
                    <a:pt x="24" y="105"/>
                  </a:cubicBezTo>
                  <a:cubicBezTo>
                    <a:pt x="8" y="71"/>
                    <a:pt x="23" y="31"/>
                    <a:pt x="56" y="16"/>
                  </a:cubicBezTo>
                  <a:cubicBezTo>
                    <a:pt x="73" y="8"/>
                    <a:pt x="91" y="7"/>
                    <a:pt x="10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1727"/>
            <p:cNvSpPr>
              <a:spLocks noEditPoints="1"/>
            </p:cNvSpPr>
            <p:nvPr/>
          </p:nvSpPr>
          <p:spPr bwMode="auto">
            <a:xfrm>
              <a:off x="4361558" y="2816870"/>
              <a:ext cx="214313" cy="214313"/>
            </a:xfrm>
            <a:custGeom>
              <a:avLst/>
              <a:gdLst>
                <a:gd name="T0" fmla="*/ 6 w 57"/>
                <a:gd name="T1" fmla="*/ 39 h 57"/>
                <a:gd name="T2" fmla="*/ 39 w 57"/>
                <a:gd name="T3" fmla="*/ 52 h 57"/>
                <a:gd name="T4" fmla="*/ 52 w 57"/>
                <a:gd name="T5" fmla="*/ 18 h 57"/>
                <a:gd name="T6" fmla="*/ 18 w 57"/>
                <a:gd name="T7" fmla="*/ 6 h 57"/>
                <a:gd name="T8" fmla="*/ 6 w 57"/>
                <a:gd name="T9" fmla="*/ 39 h 57"/>
                <a:gd name="T10" fmla="*/ 24 w 57"/>
                <a:gd name="T11" fmla="*/ 18 h 57"/>
                <a:gd name="T12" fmla="*/ 39 w 57"/>
                <a:gd name="T13" fmla="*/ 24 h 57"/>
                <a:gd name="T14" fmla="*/ 33 w 57"/>
                <a:gd name="T15" fmla="*/ 39 h 57"/>
                <a:gd name="T16" fmla="*/ 18 w 57"/>
                <a:gd name="T17" fmla="*/ 33 h 57"/>
                <a:gd name="T18" fmla="*/ 24 w 57"/>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6" y="39"/>
                  </a:moveTo>
                  <a:cubicBezTo>
                    <a:pt x="12" y="52"/>
                    <a:pt x="27" y="57"/>
                    <a:pt x="39" y="52"/>
                  </a:cubicBezTo>
                  <a:cubicBezTo>
                    <a:pt x="52" y="46"/>
                    <a:pt x="57" y="31"/>
                    <a:pt x="52" y="18"/>
                  </a:cubicBezTo>
                  <a:cubicBezTo>
                    <a:pt x="46" y="6"/>
                    <a:pt x="31" y="0"/>
                    <a:pt x="18" y="6"/>
                  </a:cubicBezTo>
                  <a:cubicBezTo>
                    <a:pt x="5" y="12"/>
                    <a:pt x="0" y="27"/>
                    <a:pt x="6" y="39"/>
                  </a:cubicBezTo>
                  <a:close/>
                  <a:moveTo>
                    <a:pt x="24" y="18"/>
                  </a:moveTo>
                  <a:cubicBezTo>
                    <a:pt x="30" y="16"/>
                    <a:pt x="36" y="18"/>
                    <a:pt x="39" y="24"/>
                  </a:cubicBezTo>
                  <a:cubicBezTo>
                    <a:pt x="42" y="30"/>
                    <a:pt x="39" y="36"/>
                    <a:pt x="33" y="39"/>
                  </a:cubicBezTo>
                  <a:cubicBezTo>
                    <a:pt x="28" y="42"/>
                    <a:pt x="21" y="39"/>
                    <a:pt x="18" y="33"/>
                  </a:cubicBezTo>
                  <a:cubicBezTo>
                    <a:pt x="16" y="28"/>
                    <a:pt x="18" y="21"/>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728"/>
            <p:cNvSpPr>
              <a:spLocks/>
            </p:cNvSpPr>
            <p:nvPr/>
          </p:nvSpPr>
          <p:spPr bwMode="auto">
            <a:xfrm>
              <a:off x="4290120" y="2723208"/>
              <a:ext cx="107950" cy="93663"/>
            </a:xfrm>
            <a:custGeom>
              <a:avLst/>
              <a:gdLst>
                <a:gd name="T0" fmla="*/ 27 w 29"/>
                <a:gd name="T1" fmla="*/ 0 h 25"/>
                <a:gd name="T2" fmla="*/ 24 w 29"/>
                <a:gd name="T3" fmla="*/ 2 h 25"/>
                <a:gd name="T4" fmla="*/ 1 w 29"/>
                <a:gd name="T5" fmla="*/ 21 h 25"/>
                <a:gd name="T6" fmla="*/ 1 w 29"/>
                <a:gd name="T7" fmla="*/ 23 h 25"/>
                <a:gd name="T8" fmla="*/ 2 w 29"/>
                <a:gd name="T9" fmla="*/ 24 h 25"/>
                <a:gd name="T10" fmla="*/ 2 w 29"/>
                <a:gd name="T11" fmla="*/ 25 h 25"/>
                <a:gd name="T12" fmla="*/ 4 w 29"/>
                <a:gd name="T13" fmla="*/ 24 h 25"/>
                <a:gd name="T14" fmla="*/ 26 w 29"/>
                <a:gd name="T15" fmla="*/ 6 h 25"/>
                <a:gd name="T16" fmla="*/ 28 w 29"/>
                <a:gd name="T17" fmla="*/ 5 h 25"/>
                <a:gd name="T18" fmla="*/ 29 w 29"/>
                <a:gd name="T19" fmla="*/ 3 h 25"/>
                <a:gd name="T20" fmla="*/ 29 w 29"/>
                <a:gd name="T21" fmla="*/ 2 h 25"/>
                <a:gd name="T22" fmla="*/ 29 w 29"/>
                <a:gd name="T23" fmla="*/ 1 h 25"/>
                <a:gd name="T24" fmla="*/ 28 w 29"/>
                <a:gd name="T25" fmla="*/ 0 h 25"/>
                <a:gd name="T26" fmla="*/ 27 w 2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7" y="0"/>
                  </a:moveTo>
                  <a:cubicBezTo>
                    <a:pt x="27" y="0"/>
                    <a:pt x="24" y="2"/>
                    <a:pt x="24" y="2"/>
                  </a:cubicBezTo>
                  <a:cubicBezTo>
                    <a:pt x="15" y="6"/>
                    <a:pt x="7" y="13"/>
                    <a:pt x="1" y="21"/>
                  </a:cubicBezTo>
                  <a:cubicBezTo>
                    <a:pt x="0" y="22"/>
                    <a:pt x="0" y="22"/>
                    <a:pt x="1" y="23"/>
                  </a:cubicBezTo>
                  <a:cubicBezTo>
                    <a:pt x="1" y="23"/>
                    <a:pt x="1" y="24"/>
                    <a:pt x="2" y="24"/>
                  </a:cubicBezTo>
                  <a:cubicBezTo>
                    <a:pt x="2" y="25"/>
                    <a:pt x="2" y="25"/>
                    <a:pt x="2" y="25"/>
                  </a:cubicBezTo>
                  <a:cubicBezTo>
                    <a:pt x="3" y="25"/>
                    <a:pt x="4" y="25"/>
                    <a:pt x="4" y="24"/>
                  </a:cubicBezTo>
                  <a:cubicBezTo>
                    <a:pt x="10" y="16"/>
                    <a:pt x="17" y="10"/>
                    <a:pt x="26" y="6"/>
                  </a:cubicBezTo>
                  <a:cubicBezTo>
                    <a:pt x="26" y="6"/>
                    <a:pt x="28" y="5"/>
                    <a:pt x="28" y="5"/>
                  </a:cubicBezTo>
                  <a:cubicBezTo>
                    <a:pt x="29" y="5"/>
                    <a:pt x="29" y="4"/>
                    <a:pt x="29" y="3"/>
                  </a:cubicBezTo>
                  <a:cubicBezTo>
                    <a:pt x="29" y="3"/>
                    <a:pt x="29" y="3"/>
                    <a:pt x="29" y="2"/>
                  </a:cubicBezTo>
                  <a:cubicBezTo>
                    <a:pt x="29" y="1"/>
                    <a:pt x="29" y="1"/>
                    <a:pt x="29" y="1"/>
                  </a:cubicBezTo>
                  <a:cubicBezTo>
                    <a:pt x="29" y="1"/>
                    <a:pt x="28" y="1"/>
                    <a:pt x="28" y="0"/>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1729"/>
            <p:cNvSpPr>
              <a:spLocks/>
            </p:cNvSpPr>
            <p:nvPr/>
          </p:nvSpPr>
          <p:spPr bwMode="auto">
            <a:xfrm>
              <a:off x="4537770" y="3031183"/>
              <a:ext cx="107950" cy="93663"/>
            </a:xfrm>
            <a:custGeom>
              <a:avLst/>
              <a:gdLst>
                <a:gd name="T0" fmla="*/ 25 w 29"/>
                <a:gd name="T1" fmla="*/ 1 h 25"/>
                <a:gd name="T2" fmla="*/ 4 w 29"/>
                <a:gd name="T3" fmla="*/ 20 h 25"/>
                <a:gd name="T4" fmla="*/ 1 w 29"/>
                <a:gd name="T5" fmla="*/ 21 h 25"/>
                <a:gd name="T6" fmla="*/ 0 w 29"/>
                <a:gd name="T7" fmla="*/ 22 h 25"/>
                <a:gd name="T8" fmla="*/ 0 w 29"/>
                <a:gd name="T9" fmla="*/ 23 h 25"/>
                <a:gd name="T10" fmla="*/ 1 w 29"/>
                <a:gd name="T11" fmla="*/ 24 h 25"/>
                <a:gd name="T12" fmla="*/ 2 w 29"/>
                <a:gd name="T13" fmla="*/ 25 h 25"/>
                <a:gd name="T14" fmla="*/ 3 w 29"/>
                <a:gd name="T15" fmla="*/ 25 h 25"/>
                <a:gd name="T16" fmla="*/ 6 w 29"/>
                <a:gd name="T17" fmla="*/ 24 h 25"/>
                <a:gd name="T18" fmla="*/ 29 w 29"/>
                <a:gd name="T19" fmla="*/ 4 h 25"/>
                <a:gd name="T20" fmla="*/ 29 w 29"/>
                <a:gd name="T21" fmla="*/ 3 h 25"/>
                <a:gd name="T22" fmla="*/ 28 w 29"/>
                <a:gd name="T23" fmla="*/ 1 h 25"/>
                <a:gd name="T24" fmla="*/ 27 w 29"/>
                <a:gd name="T25" fmla="*/ 1 h 25"/>
                <a:gd name="T26" fmla="*/ 25 w 29"/>
                <a:gd name="T2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5" y="1"/>
                  </a:moveTo>
                  <a:cubicBezTo>
                    <a:pt x="19" y="9"/>
                    <a:pt x="12" y="16"/>
                    <a:pt x="4" y="20"/>
                  </a:cubicBezTo>
                  <a:cubicBezTo>
                    <a:pt x="4" y="20"/>
                    <a:pt x="1" y="21"/>
                    <a:pt x="1" y="21"/>
                  </a:cubicBezTo>
                  <a:cubicBezTo>
                    <a:pt x="1" y="21"/>
                    <a:pt x="0" y="22"/>
                    <a:pt x="0" y="22"/>
                  </a:cubicBezTo>
                  <a:cubicBezTo>
                    <a:pt x="0" y="23"/>
                    <a:pt x="0" y="23"/>
                    <a:pt x="0" y="23"/>
                  </a:cubicBezTo>
                  <a:cubicBezTo>
                    <a:pt x="1" y="24"/>
                    <a:pt x="1" y="24"/>
                    <a:pt x="1" y="24"/>
                  </a:cubicBezTo>
                  <a:cubicBezTo>
                    <a:pt x="1" y="24"/>
                    <a:pt x="1" y="25"/>
                    <a:pt x="2" y="25"/>
                  </a:cubicBezTo>
                  <a:cubicBezTo>
                    <a:pt x="2" y="25"/>
                    <a:pt x="2" y="25"/>
                    <a:pt x="3" y="25"/>
                  </a:cubicBezTo>
                  <a:cubicBezTo>
                    <a:pt x="6" y="24"/>
                    <a:pt x="6" y="24"/>
                    <a:pt x="6" y="24"/>
                  </a:cubicBezTo>
                  <a:cubicBezTo>
                    <a:pt x="15" y="20"/>
                    <a:pt x="23" y="13"/>
                    <a:pt x="29" y="4"/>
                  </a:cubicBezTo>
                  <a:cubicBezTo>
                    <a:pt x="29" y="4"/>
                    <a:pt x="29" y="3"/>
                    <a:pt x="29" y="3"/>
                  </a:cubicBezTo>
                  <a:cubicBezTo>
                    <a:pt x="29" y="2"/>
                    <a:pt x="28" y="2"/>
                    <a:pt x="28" y="1"/>
                  </a:cubicBezTo>
                  <a:cubicBezTo>
                    <a:pt x="27" y="1"/>
                    <a:pt x="27" y="1"/>
                    <a:pt x="27" y="1"/>
                  </a:cubicBezTo>
                  <a:cubicBezTo>
                    <a:pt x="27" y="0"/>
                    <a:pt x="25"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1730"/>
            <p:cNvSpPr>
              <a:spLocks/>
            </p:cNvSpPr>
            <p:nvPr/>
          </p:nvSpPr>
          <p:spPr bwMode="auto">
            <a:xfrm>
              <a:off x="4526658" y="3016895"/>
              <a:ext cx="90488" cy="74613"/>
            </a:xfrm>
            <a:custGeom>
              <a:avLst/>
              <a:gdLst>
                <a:gd name="T0" fmla="*/ 20 w 24"/>
                <a:gd name="T1" fmla="*/ 0 h 20"/>
                <a:gd name="T2" fmla="*/ 3 w 24"/>
                <a:gd name="T3" fmla="*/ 15 h 20"/>
                <a:gd name="T4" fmla="*/ 4 w 24"/>
                <a:gd name="T5" fmla="*/ 15 h 20"/>
                <a:gd name="T6" fmla="*/ 1 w 24"/>
                <a:gd name="T7" fmla="*/ 16 h 20"/>
                <a:gd name="T8" fmla="*/ 0 w 24"/>
                <a:gd name="T9" fmla="*/ 17 h 20"/>
                <a:gd name="T10" fmla="*/ 0 w 24"/>
                <a:gd name="T11" fmla="*/ 18 h 20"/>
                <a:gd name="T12" fmla="*/ 0 w 24"/>
                <a:gd name="T13" fmla="*/ 19 h 20"/>
                <a:gd name="T14" fmla="*/ 1 w 24"/>
                <a:gd name="T15" fmla="*/ 20 h 20"/>
                <a:gd name="T16" fmla="*/ 3 w 24"/>
                <a:gd name="T17" fmla="*/ 20 h 20"/>
                <a:gd name="T18" fmla="*/ 5 w 24"/>
                <a:gd name="T19" fmla="*/ 19 h 20"/>
                <a:gd name="T20" fmla="*/ 24 w 24"/>
                <a:gd name="T21" fmla="*/ 3 h 20"/>
                <a:gd name="T22" fmla="*/ 24 w 24"/>
                <a:gd name="T23" fmla="*/ 2 h 20"/>
                <a:gd name="T24" fmla="*/ 24 w 24"/>
                <a:gd name="T25" fmla="*/ 1 h 20"/>
                <a:gd name="T26" fmla="*/ 23 w 24"/>
                <a:gd name="T27" fmla="*/ 0 h 20"/>
                <a:gd name="T28" fmla="*/ 20 w 24"/>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0" y="0"/>
                  </a:moveTo>
                  <a:cubicBezTo>
                    <a:pt x="16" y="7"/>
                    <a:pt x="10" y="12"/>
                    <a:pt x="3" y="15"/>
                  </a:cubicBezTo>
                  <a:cubicBezTo>
                    <a:pt x="3" y="15"/>
                    <a:pt x="4" y="15"/>
                    <a:pt x="4" y="15"/>
                  </a:cubicBezTo>
                  <a:cubicBezTo>
                    <a:pt x="1" y="16"/>
                    <a:pt x="1" y="16"/>
                    <a:pt x="1" y="16"/>
                  </a:cubicBezTo>
                  <a:cubicBezTo>
                    <a:pt x="1" y="16"/>
                    <a:pt x="0" y="16"/>
                    <a:pt x="0" y="17"/>
                  </a:cubicBezTo>
                  <a:cubicBezTo>
                    <a:pt x="0" y="17"/>
                    <a:pt x="0" y="18"/>
                    <a:pt x="0" y="18"/>
                  </a:cubicBezTo>
                  <a:cubicBezTo>
                    <a:pt x="0" y="19"/>
                    <a:pt x="0" y="19"/>
                    <a:pt x="0" y="19"/>
                  </a:cubicBezTo>
                  <a:cubicBezTo>
                    <a:pt x="1" y="20"/>
                    <a:pt x="1" y="20"/>
                    <a:pt x="1" y="20"/>
                  </a:cubicBezTo>
                  <a:cubicBezTo>
                    <a:pt x="2" y="20"/>
                    <a:pt x="2" y="20"/>
                    <a:pt x="3" y="20"/>
                  </a:cubicBezTo>
                  <a:cubicBezTo>
                    <a:pt x="5" y="19"/>
                    <a:pt x="5" y="19"/>
                    <a:pt x="5" y="19"/>
                  </a:cubicBezTo>
                  <a:cubicBezTo>
                    <a:pt x="12" y="16"/>
                    <a:pt x="19" y="10"/>
                    <a:pt x="24" y="3"/>
                  </a:cubicBezTo>
                  <a:cubicBezTo>
                    <a:pt x="24" y="3"/>
                    <a:pt x="24" y="2"/>
                    <a:pt x="24" y="2"/>
                  </a:cubicBezTo>
                  <a:cubicBezTo>
                    <a:pt x="24" y="1"/>
                    <a:pt x="24" y="1"/>
                    <a:pt x="24" y="1"/>
                  </a:cubicBezTo>
                  <a:cubicBezTo>
                    <a:pt x="23" y="0"/>
                    <a:pt x="23" y="0"/>
                    <a:pt x="23" y="0"/>
                  </a:cubicBezTo>
                  <a:cubicBezTo>
                    <a:pt x="22" y="0"/>
                    <a:pt x="21"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1731"/>
            <p:cNvSpPr>
              <a:spLocks/>
            </p:cNvSpPr>
            <p:nvPr/>
          </p:nvSpPr>
          <p:spPr bwMode="auto">
            <a:xfrm>
              <a:off x="4320283" y="2756545"/>
              <a:ext cx="90488" cy="79375"/>
            </a:xfrm>
            <a:custGeom>
              <a:avLst/>
              <a:gdLst>
                <a:gd name="T0" fmla="*/ 22 w 24"/>
                <a:gd name="T1" fmla="*/ 0 h 21"/>
                <a:gd name="T2" fmla="*/ 20 w 24"/>
                <a:gd name="T3" fmla="*/ 1 h 21"/>
                <a:gd name="T4" fmla="*/ 19 w 24"/>
                <a:gd name="T5" fmla="*/ 1 h 21"/>
                <a:gd name="T6" fmla="*/ 19 w 24"/>
                <a:gd name="T7" fmla="*/ 1 h 21"/>
                <a:gd name="T8" fmla="*/ 0 w 24"/>
                <a:gd name="T9" fmla="*/ 17 h 21"/>
                <a:gd name="T10" fmla="*/ 0 w 24"/>
                <a:gd name="T11" fmla="*/ 19 h 21"/>
                <a:gd name="T12" fmla="*/ 1 w 24"/>
                <a:gd name="T13" fmla="*/ 20 h 21"/>
                <a:gd name="T14" fmla="*/ 2 w 24"/>
                <a:gd name="T15" fmla="*/ 20 h 21"/>
                <a:gd name="T16" fmla="*/ 4 w 24"/>
                <a:gd name="T17" fmla="*/ 20 h 21"/>
                <a:gd name="T18" fmla="*/ 21 w 24"/>
                <a:gd name="T19" fmla="*/ 5 h 21"/>
                <a:gd name="T20" fmla="*/ 23 w 24"/>
                <a:gd name="T21" fmla="*/ 5 h 21"/>
                <a:gd name="T22" fmla="*/ 24 w 24"/>
                <a:gd name="T23" fmla="*/ 3 h 21"/>
                <a:gd name="T24" fmla="*/ 24 w 24"/>
                <a:gd name="T25" fmla="*/ 2 h 21"/>
                <a:gd name="T26" fmla="*/ 24 w 24"/>
                <a:gd name="T27" fmla="*/ 1 h 21"/>
                <a:gd name="T28" fmla="*/ 23 w 24"/>
                <a:gd name="T29" fmla="*/ 0 h 21"/>
                <a:gd name="T30" fmla="*/ 22 w 24"/>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1">
                  <a:moveTo>
                    <a:pt x="22" y="0"/>
                  </a:moveTo>
                  <a:cubicBezTo>
                    <a:pt x="20" y="1"/>
                    <a:pt x="20" y="1"/>
                    <a:pt x="20" y="1"/>
                  </a:cubicBezTo>
                  <a:cubicBezTo>
                    <a:pt x="19" y="1"/>
                    <a:pt x="19" y="1"/>
                    <a:pt x="19" y="1"/>
                  </a:cubicBezTo>
                  <a:cubicBezTo>
                    <a:pt x="19" y="1"/>
                    <a:pt x="19" y="1"/>
                    <a:pt x="19" y="1"/>
                  </a:cubicBezTo>
                  <a:cubicBezTo>
                    <a:pt x="12" y="5"/>
                    <a:pt x="5" y="10"/>
                    <a:pt x="0" y="17"/>
                  </a:cubicBezTo>
                  <a:cubicBezTo>
                    <a:pt x="0" y="18"/>
                    <a:pt x="0" y="18"/>
                    <a:pt x="0" y="19"/>
                  </a:cubicBezTo>
                  <a:cubicBezTo>
                    <a:pt x="0" y="19"/>
                    <a:pt x="1" y="20"/>
                    <a:pt x="1" y="20"/>
                  </a:cubicBezTo>
                  <a:cubicBezTo>
                    <a:pt x="2" y="20"/>
                    <a:pt x="2" y="20"/>
                    <a:pt x="2" y="20"/>
                  </a:cubicBezTo>
                  <a:cubicBezTo>
                    <a:pt x="2" y="21"/>
                    <a:pt x="4" y="21"/>
                    <a:pt x="4" y="20"/>
                  </a:cubicBezTo>
                  <a:cubicBezTo>
                    <a:pt x="9" y="14"/>
                    <a:pt x="15" y="8"/>
                    <a:pt x="21" y="5"/>
                  </a:cubicBezTo>
                  <a:cubicBezTo>
                    <a:pt x="21" y="5"/>
                    <a:pt x="23" y="5"/>
                    <a:pt x="23" y="5"/>
                  </a:cubicBezTo>
                  <a:cubicBezTo>
                    <a:pt x="24" y="4"/>
                    <a:pt x="24" y="3"/>
                    <a:pt x="24" y="3"/>
                  </a:cubicBezTo>
                  <a:cubicBezTo>
                    <a:pt x="24" y="2"/>
                    <a:pt x="24" y="2"/>
                    <a:pt x="24" y="2"/>
                  </a:cubicBezTo>
                  <a:cubicBezTo>
                    <a:pt x="24" y="1"/>
                    <a:pt x="24" y="1"/>
                    <a:pt x="24" y="1"/>
                  </a:cubicBezTo>
                  <a:cubicBezTo>
                    <a:pt x="24" y="1"/>
                    <a:pt x="23" y="0"/>
                    <a:pt x="23" y="0"/>
                  </a:cubicBezTo>
                  <a:cubicBezTo>
                    <a:pt x="23" y="0"/>
                    <a:pt x="22"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1732"/>
            <p:cNvSpPr>
              <a:spLocks/>
            </p:cNvSpPr>
            <p:nvPr/>
          </p:nvSpPr>
          <p:spPr bwMode="auto">
            <a:xfrm>
              <a:off x="4515545" y="2997845"/>
              <a:ext cx="74613" cy="63500"/>
            </a:xfrm>
            <a:custGeom>
              <a:avLst/>
              <a:gdLst>
                <a:gd name="T0" fmla="*/ 15 w 20"/>
                <a:gd name="T1" fmla="*/ 0 h 17"/>
                <a:gd name="T2" fmla="*/ 2 w 20"/>
                <a:gd name="T3" fmla="*/ 12 h 17"/>
                <a:gd name="T4" fmla="*/ 1 w 20"/>
                <a:gd name="T5" fmla="*/ 12 h 17"/>
                <a:gd name="T6" fmla="*/ 0 w 20"/>
                <a:gd name="T7" fmla="*/ 14 h 17"/>
                <a:gd name="T8" fmla="*/ 0 w 20"/>
                <a:gd name="T9" fmla="*/ 15 h 17"/>
                <a:gd name="T10" fmla="*/ 1 w 20"/>
                <a:gd name="T11" fmla="*/ 16 h 17"/>
                <a:gd name="T12" fmla="*/ 3 w 20"/>
                <a:gd name="T13" fmla="*/ 17 h 17"/>
                <a:gd name="T14" fmla="*/ 4 w 20"/>
                <a:gd name="T15" fmla="*/ 16 h 17"/>
                <a:gd name="T16" fmla="*/ 19 w 20"/>
                <a:gd name="T17" fmla="*/ 3 h 17"/>
                <a:gd name="T18" fmla="*/ 19 w 20"/>
                <a:gd name="T19" fmla="*/ 2 h 17"/>
                <a:gd name="T20" fmla="*/ 19 w 20"/>
                <a:gd name="T21" fmla="*/ 1 h 17"/>
                <a:gd name="T22" fmla="*/ 18 w 20"/>
                <a:gd name="T23" fmla="*/ 0 h 17"/>
                <a:gd name="T24" fmla="*/ 15 w 20"/>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5" y="0"/>
                  </a:moveTo>
                  <a:cubicBezTo>
                    <a:pt x="12" y="5"/>
                    <a:pt x="7" y="9"/>
                    <a:pt x="2" y="12"/>
                  </a:cubicBezTo>
                  <a:cubicBezTo>
                    <a:pt x="1" y="12"/>
                    <a:pt x="1" y="12"/>
                    <a:pt x="1" y="12"/>
                  </a:cubicBezTo>
                  <a:cubicBezTo>
                    <a:pt x="0" y="13"/>
                    <a:pt x="0" y="13"/>
                    <a:pt x="0" y="14"/>
                  </a:cubicBezTo>
                  <a:cubicBezTo>
                    <a:pt x="0" y="15"/>
                    <a:pt x="0" y="15"/>
                    <a:pt x="0" y="15"/>
                  </a:cubicBezTo>
                  <a:cubicBezTo>
                    <a:pt x="0" y="16"/>
                    <a:pt x="1" y="16"/>
                    <a:pt x="1" y="16"/>
                  </a:cubicBezTo>
                  <a:cubicBezTo>
                    <a:pt x="2" y="17"/>
                    <a:pt x="2" y="17"/>
                    <a:pt x="3" y="17"/>
                  </a:cubicBezTo>
                  <a:cubicBezTo>
                    <a:pt x="4" y="16"/>
                    <a:pt x="4" y="16"/>
                    <a:pt x="4" y="16"/>
                  </a:cubicBezTo>
                  <a:cubicBezTo>
                    <a:pt x="10" y="13"/>
                    <a:pt x="15" y="9"/>
                    <a:pt x="19" y="3"/>
                  </a:cubicBezTo>
                  <a:cubicBezTo>
                    <a:pt x="19" y="3"/>
                    <a:pt x="20" y="2"/>
                    <a:pt x="19" y="2"/>
                  </a:cubicBezTo>
                  <a:cubicBezTo>
                    <a:pt x="19" y="1"/>
                    <a:pt x="19" y="1"/>
                    <a:pt x="19" y="1"/>
                  </a:cubicBezTo>
                  <a:cubicBezTo>
                    <a:pt x="18" y="0"/>
                    <a:pt x="18" y="0"/>
                    <a:pt x="18" y="0"/>
                  </a:cubicBezTo>
                  <a:cubicBezTo>
                    <a:pt x="17" y="0"/>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1733"/>
            <p:cNvSpPr>
              <a:spLocks/>
            </p:cNvSpPr>
            <p:nvPr/>
          </p:nvSpPr>
          <p:spPr bwMode="auto">
            <a:xfrm>
              <a:off x="4350445" y="2791470"/>
              <a:ext cx="71438" cy="63500"/>
            </a:xfrm>
            <a:custGeom>
              <a:avLst/>
              <a:gdLst>
                <a:gd name="T0" fmla="*/ 17 w 19"/>
                <a:gd name="T1" fmla="*/ 0 h 17"/>
                <a:gd name="T2" fmla="*/ 15 w 19"/>
                <a:gd name="T3" fmla="*/ 1 h 17"/>
                <a:gd name="T4" fmla="*/ 0 w 19"/>
                <a:gd name="T5" fmla="*/ 13 h 17"/>
                <a:gd name="T6" fmla="*/ 0 w 19"/>
                <a:gd name="T7" fmla="*/ 15 h 17"/>
                <a:gd name="T8" fmla="*/ 1 w 19"/>
                <a:gd name="T9" fmla="*/ 16 h 17"/>
                <a:gd name="T10" fmla="*/ 2 w 19"/>
                <a:gd name="T11" fmla="*/ 16 h 17"/>
                <a:gd name="T12" fmla="*/ 4 w 19"/>
                <a:gd name="T13" fmla="*/ 16 h 17"/>
                <a:gd name="T14" fmla="*/ 17 w 19"/>
                <a:gd name="T15" fmla="*/ 5 h 17"/>
                <a:gd name="T16" fmla="*/ 19 w 19"/>
                <a:gd name="T17" fmla="*/ 4 h 17"/>
                <a:gd name="T18" fmla="*/ 19 w 19"/>
                <a:gd name="T19" fmla="*/ 2 h 17"/>
                <a:gd name="T20" fmla="*/ 19 w 19"/>
                <a:gd name="T21" fmla="*/ 2 h 17"/>
                <a:gd name="T22" fmla="*/ 19 w 19"/>
                <a:gd name="T23" fmla="*/ 1 h 17"/>
                <a:gd name="T24" fmla="*/ 18 w 19"/>
                <a:gd name="T25" fmla="*/ 0 h 17"/>
                <a:gd name="T26" fmla="*/ 17 w 19"/>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7">
                  <a:moveTo>
                    <a:pt x="17" y="0"/>
                  </a:moveTo>
                  <a:cubicBezTo>
                    <a:pt x="17" y="0"/>
                    <a:pt x="15" y="0"/>
                    <a:pt x="15" y="1"/>
                  </a:cubicBezTo>
                  <a:cubicBezTo>
                    <a:pt x="10" y="3"/>
                    <a:pt x="4" y="8"/>
                    <a:pt x="0" y="13"/>
                  </a:cubicBezTo>
                  <a:cubicBezTo>
                    <a:pt x="0" y="14"/>
                    <a:pt x="0" y="14"/>
                    <a:pt x="0" y="15"/>
                  </a:cubicBezTo>
                  <a:cubicBezTo>
                    <a:pt x="0" y="15"/>
                    <a:pt x="0" y="16"/>
                    <a:pt x="1" y="16"/>
                  </a:cubicBezTo>
                  <a:cubicBezTo>
                    <a:pt x="2" y="16"/>
                    <a:pt x="2" y="16"/>
                    <a:pt x="2" y="16"/>
                  </a:cubicBezTo>
                  <a:cubicBezTo>
                    <a:pt x="2" y="17"/>
                    <a:pt x="4" y="17"/>
                    <a:pt x="4" y="16"/>
                  </a:cubicBezTo>
                  <a:cubicBezTo>
                    <a:pt x="8" y="11"/>
                    <a:pt x="12" y="7"/>
                    <a:pt x="17" y="5"/>
                  </a:cubicBezTo>
                  <a:cubicBezTo>
                    <a:pt x="17" y="5"/>
                    <a:pt x="19" y="4"/>
                    <a:pt x="19" y="4"/>
                  </a:cubicBezTo>
                  <a:cubicBezTo>
                    <a:pt x="19" y="4"/>
                    <a:pt x="19" y="3"/>
                    <a:pt x="19" y="2"/>
                  </a:cubicBezTo>
                  <a:cubicBezTo>
                    <a:pt x="19" y="2"/>
                    <a:pt x="19" y="2"/>
                    <a:pt x="19" y="2"/>
                  </a:cubicBezTo>
                  <a:cubicBezTo>
                    <a:pt x="19" y="1"/>
                    <a:pt x="19" y="1"/>
                    <a:pt x="19" y="1"/>
                  </a:cubicBezTo>
                  <a:cubicBezTo>
                    <a:pt x="19" y="0"/>
                    <a:pt x="19" y="0"/>
                    <a:pt x="18" y="0"/>
                  </a:cubicBezTo>
                  <a:cubicBezTo>
                    <a:pt x="18" y="0"/>
                    <a:pt x="17"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59" name="直接连接符 58"/>
          <p:cNvCxnSpPr/>
          <p:nvPr/>
        </p:nvCxnSpPr>
        <p:spPr>
          <a:xfrm>
            <a:off x="6567878" y="2595233"/>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6567878" y="4280937"/>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sp>
        <p:nvSpPr>
          <p:cNvPr id="68" name="矩形 67"/>
          <p:cNvSpPr/>
          <p:nvPr/>
        </p:nvSpPr>
        <p:spPr>
          <a:xfrm>
            <a:off x="7342416" y="1251566"/>
            <a:ext cx="1696068"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69" name="矩形 68"/>
          <p:cNvSpPr/>
          <p:nvPr/>
        </p:nvSpPr>
        <p:spPr>
          <a:xfrm>
            <a:off x="7342416" y="1662363"/>
            <a:ext cx="3955338"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sp>
        <p:nvSpPr>
          <p:cNvPr id="70" name="矩形 69"/>
          <p:cNvSpPr/>
          <p:nvPr/>
        </p:nvSpPr>
        <p:spPr>
          <a:xfrm>
            <a:off x="7342416" y="2873193"/>
            <a:ext cx="1696068"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71" name="矩形 70"/>
          <p:cNvSpPr/>
          <p:nvPr/>
        </p:nvSpPr>
        <p:spPr>
          <a:xfrm>
            <a:off x="7342416" y="3283990"/>
            <a:ext cx="3955338"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sp>
        <p:nvSpPr>
          <p:cNvPr id="72" name="矩形 71"/>
          <p:cNvSpPr/>
          <p:nvPr/>
        </p:nvSpPr>
        <p:spPr>
          <a:xfrm>
            <a:off x="7342416" y="4488705"/>
            <a:ext cx="1696068" cy="461665"/>
          </a:xfrm>
          <a:prstGeom prst="rect">
            <a:avLst/>
          </a:prstGeom>
        </p:spPr>
        <p:txBody>
          <a:bodyPr wrap="square">
            <a:spAutoFit/>
          </a:bodyPr>
          <a:lstStyle/>
          <a:p>
            <a:r>
              <a:rPr lang="zh-CN" altLang="en-US" sz="2400" b="1" dirty="0">
                <a:solidFill>
                  <a:srgbClr val="093B5C"/>
                </a:solidFill>
                <a:latin typeface="微软雅黑" panose="020B0503020204020204" pitchFamily="34" charset="-122"/>
                <a:ea typeface="微软雅黑" panose="020B0503020204020204" pitchFamily="34" charset="-122"/>
              </a:rPr>
              <a:t>添加标题</a:t>
            </a:r>
          </a:p>
        </p:txBody>
      </p:sp>
      <p:sp>
        <p:nvSpPr>
          <p:cNvPr id="73" name="矩形 72"/>
          <p:cNvSpPr/>
          <p:nvPr/>
        </p:nvSpPr>
        <p:spPr>
          <a:xfrm>
            <a:off x="7342416" y="4899502"/>
            <a:ext cx="3955338" cy="738664"/>
          </a:xfrm>
          <a:prstGeom prst="rect">
            <a:avLst/>
          </a:prstGeom>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在这里输入您的文字内容，或者将您的文字内容复制在这里在这里输入您的文字内容，或者将您的文字内容复制在这里</a:t>
            </a:r>
          </a:p>
        </p:txBody>
      </p:sp>
      <p:grpSp>
        <p:nvGrpSpPr>
          <p:cNvPr id="6" name="组合 5"/>
          <p:cNvGrpSpPr/>
          <p:nvPr/>
        </p:nvGrpSpPr>
        <p:grpSpPr>
          <a:xfrm>
            <a:off x="1001238" y="1691677"/>
            <a:ext cx="4797115" cy="3796061"/>
            <a:chOff x="1001238" y="1946385"/>
            <a:chExt cx="4797115" cy="3796061"/>
          </a:xfrm>
          <a:effectLst>
            <a:outerShdw blurRad="381000" dist="254000" dir="2700000" algn="tl" rotWithShape="0">
              <a:prstClr val="black">
                <a:alpha val="60000"/>
              </a:prstClr>
            </a:outerShdw>
          </a:effectLst>
        </p:grpSpPr>
        <p:grpSp>
          <p:nvGrpSpPr>
            <p:cNvPr id="5" name="组合 4"/>
            <p:cNvGrpSpPr/>
            <p:nvPr/>
          </p:nvGrpSpPr>
          <p:grpSpPr>
            <a:xfrm>
              <a:off x="1001238" y="1946385"/>
              <a:ext cx="4797115" cy="3796061"/>
              <a:chOff x="1001238" y="1946385"/>
              <a:chExt cx="4797115" cy="3796061"/>
            </a:xfrm>
          </p:grpSpPr>
          <p:sp>
            <p:nvSpPr>
              <p:cNvPr id="13" name="圆角矩形 1"/>
              <p:cNvSpPr>
                <a:spLocks noChangeArrowheads="1"/>
              </p:cNvSpPr>
              <p:nvPr/>
            </p:nvSpPr>
            <p:spPr bwMode="auto">
              <a:xfrm>
                <a:off x="1001238" y="1946385"/>
                <a:ext cx="4797115" cy="3144842"/>
              </a:xfrm>
              <a:custGeom>
                <a:avLst/>
                <a:gdLst>
                  <a:gd name="T0" fmla="*/ 52016 w 5436000"/>
                  <a:gd name="T1" fmla="*/ 49697 h 3564000"/>
                  <a:gd name="T2" fmla="*/ 52016 w 5436000"/>
                  <a:gd name="T3" fmla="*/ 633875 h 3564000"/>
                  <a:gd name="T4" fmla="*/ 1156351 w 5436000"/>
                  <a:gd name="T5" fmla="*/ 633875 h 3564000"/>
                  <a:gd name="T6" fmla="*/ 1156351 w 5436000"/>
                  <a:gd name="T7" fmla="*/ 49697 h 3564000"/>
                  <a:gd name="T8" fmla="*/ 52016 w 5436000"/>
                  <a:gd name="T9" fmla="*/ 49697 h 3564000"/>
                  <a:gd name="T10" fmla="*/ 43114 w 5436000"/>
                  <a:gd name="T11" fmla="*/ 0 h 3564000"/>
                  <a:gd name="T12" fmla="*/ 1165254 w 5436000"/>
                  <a:gd name="T13" fmla="*/ 0 h 3564000"/>
                  <a:gd name="T14" fmla="*/ 1208368 w 5436000"/>
                  <a:gd name="T15" fmla="*/ 43114 h 3564000"/>
                  <a:gd name="T16" fmla="*/ 1208368 w 5436000"/>
                  <a:gd name="T17" fmla="*/ 749128 h 3564000"/>
                  <a:gd name="T18" fmla="*/ 1165254 w 5436000"/>
                  <a:gd name="T19" fmla="*/ 792241 h 3564000"/>
                  <a:gd name="T20" fmla="*/ 43114 w 5436000"/>
                  <a:gd name="T21" fmla="*/ 792241 h 3564000"/>
                  <a:gd name="T22" fmla="*/ 0 w 5436000"/>
                  <a:gd name="T23" fmla="*/ 749128 h 3564000"/>
                  <a:gd name="T24" fmla="*/ 0 w 5436000"/>
                  <a:gd name="T25" fmla="*/ 43114 h 3564000"/>
                  <a:gd name="T26" fmla="*/ 4311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圆角矩形 12"/>
              <p:cNvSpPr>
                <a:spLocks noChangeArrowheads="1"/>
              </p:cNvSpPr>
              <p:nvPr/>
            </p:nvSpPr>
            <p:spPr bwMode="auto">
              <a:xfrm>
                <a:off x="1001238" y="1946385"/>
                <a:ext cx="4797115" cy="2713472"/>
              </a:xfrm>
              <a:custGeom>
                <a:avLst/>
                <a:gdLst>
                  <a:gd name="T0" fmla="*/ 52016 w 5436000"/>
                  <a:gd name="T1" fmla="*/ 49697 h 3075136"/>
                  <a:gd name="T2" fmla="*/ 52016 w 5436000"/>
                  <a:gd name="T3" fmla="*/ 633874 h 3075136"/>
                  <a:gd name="T4" fmla="*/ 1156351 w 5436000"/>
                  <a:gd name="T5" fmla="*/ 633874 h 3075136"/>
                  <a:gd name="T6" fmla="*/ 1156351 w 5436000"/>
                  <a:gd name="T7" fmla="*/ 49697 h 3075136"/>
                  <a:gd name="T8" fmla="*/ 52016 w 5436000"/>
                  <a:gd name="T9" fmla="*/ 49697 h 3075136"/>
                  <a:gd name="T10" fmla="*/ 43114 w 5436000"/>
                  <a:gd name="T11" fmla="*/ 0 h 3075136"/>
                  <a:gd name="T12" fmla="*/ 1165254 w 5436000"/>
                  <a:gd name="T13" fmla="*/ 0 h 3075136"/>
                  <a:gd name="T14" fmla="*/ 1208368 w 5436000"/>
                  <a:gd name="T15" fmla="*/ 43114 h 3075136"/>
                  <a:gd name="T16" fmla="*/ 1208368 w 5436000"/>
                  <a:gd name="T17" fmla="*/ 683571 h 3075136"/>
                  <a:gd name="T18" fmla="*/ 0 w 5436000"/>
                  <a:gd name="T19" fmla="*/ 683571 h 3075136"/>
                  <a:gd name="T20" fmla="*/ 0 w 5436000"/>
                  <a:gd name="T21" fmla="*/ 43114 h 3075136"/>
                  <a:gd name="T22" fmla="*/ 4311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矩形 14"/>
              <p:cNvSpPr>
                <a:spLocks noChangeArrowheads="1"/>
              </p:cNvSpPr>
              <p:nvPr/>
            </p:nvSpPr>
            <p:spPr bwMode="auto">
              <a:xfrm>
                <a:off x="1207736" y="2143660"/>
                <a:ext cx="4384118" cy="2318924"/>
              </a:xfrm>
              <a:custGeom>
                <a:avLst/>
                <a:gdLst>
                  <a:gd name="T0" fmla="*/ 4002 w 4968000"/>
                  <a:gd name="T1" fmla="*/ 4002 h 2628000"/>
                  <a:gd name="T2" fmla="*/ 4002 w 4968000"/>
                  <a:gd name="T3" fmla="*/ 580176 h 2628000"/>
                  <a:gd name="T4" fmla="*/ 1100334 w 4968000"/>
                  <a:gd name="T5" fmla="*/ 580176 h 2628000"/>
                  <a:gd name="T6" fmla="*/ 1100334 w 4968000"/>
                  <a:gd name="T7" fmla="*/ 4002 h 2628000"/>
                  <a:gd name="T8" fmla="*/ 4002 w 4968000"/>
                  <a:gd name="T9" fmla="*/ 4002 h 2628000"/>
                  <a:gd name="T10" fmla="*/ 0 w 4968000"/>
                  <a:gd name="T11" fmla="*/ 0 h 2628000"/>
                  <a:gd name="T12" fmla="*/ 1104336 w 4968000"/>
                  <a:gd name="T13" fmla="*/ 0 h 2628000"/>
                  <a:gd name="T14" fmla="*/ 1104336 w 4968000"/>
                  <a:gd name="T15" fmla="*/ 584177 h 2628000"/>
                  <a:gd name="T16" fmla="*/ 0 w 4968000"/>
                  <a:gd name="T17" fmla="*/ 584177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矩形 39"/>
              <p:cNvSpPr>
                <a:spLocks noChangeArrowheads="1"/>
              </p:cNvSpPr>
              <p:nvPr/>
            </p:nvSpPr>
            <p:spPr bwMode="auto">
              <a:xfrm>
                <a:off x="2827891" y="5091227"/>
                <a:ext cx="1143810" cy="12707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17" name="矩形 40"/>
              <p:cNvSpPr>
                <a:spLocks noChangeArrowheads="1"/>
              </p:cNvSpPr>
              <p:nvPr/>
            </p:nvSpPr>
            <p:spPr bwMode="auto">
              <a:xfrm>
                <a:off x="2827891" y="5218305"/>
                <a:ext cx="1143810" cy="349427"/>
              </a:xfrm>
              <a:prstGeom prst="rect">
                <a:avLst/>
              </a:prstGeom>
              <a:solidFill>
                <a:srgbClr val="CFCF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18" name="圆角矩形 41"/>
              <p:cNvSpPr>
                <a:spLocks noChangeArrowheads="1"/>
              </p:cNvSpPr>
              <p:nvPr/>
            </p:nvSpPr>
            <p:spPr bwMode="auto">
              <a:xfrm>
                <a:off x="2446620" y="5567732"/>
                <a:ext cx="1906351" cy="174714"/>
              </a:xfrm>
              <a:prstGeom prst="roundRect">
                <a:avLst>
                  <a:gd name="adj" fmla="val 16667"/>
                </a:avLst>
              </a:prstGeom>
              <a:solidFill>
                <a:schemeClr val="bg1">
                  <a:lumMod val="8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20" name="矩形 23"/>
              <p:cNvSpPr>
                <a:spLocks noChangeArrowheads="1"/>
              </p:cNvSpPr>
              <p:nvPr/>
            </p:nvSpPr>
            <p:spPr bwMode="auto">
              <a:xfrm>
                <a:off x="3626335" y="1946385"/>
                <a:ext cx="2172018" cy="3144842"/>
              </a:xfrm>
              <a:custGeom>
                <a:avLst/>
                <a:gdLst>
                  <a:gd name="T0" fmla="*/ 0 w 2461290"/>
                  <a:gd name="T1" fmla="*/ 0 h 3564000"/>
                  <a:gd name="T2" fmla="*/ 504006 w 2461290"/>
                  <a:gd name="T3" fmla="*/ 0 h 3564000"/>
                  <a:gd name="T4" fmla="*/ 547119 w 2461290"/>
                  <a:gd name="T5" fmla="*/ 43114 h 3564000"/>
                  <a:gd name="T6" fmla="*/ 547119 w 2461290"/>
                  <a:gd name="T7" fmla="*/ 749128 h 3564000"/>
                  <a:gd name="T8" fmla="*/ 504006 w 2461290"/>
                  <a:gd name="T9" fmla="*/ 792241 h 3564000"/>
                  <a:gd name="T10" fmla="*/ 368761 w 2461290"/>
                  <a:gd name="T11" fmla="*/ 792241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9804"/>
                </a:schemeClr>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7736" y="2144342"/>
              <a:ext cx="4384118" cy="2318242"/>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7737" y="1889789"/>
            <a:ext cx="4384118" cy="2318087"/>
          </a:xfrm>
          <a:prstGeom prst="rect">
            <a:avLst/>
          </a:prstGeom>
        </p:spPr>
      </p:pic>
      <p:sp>
        <p:nvSpPr>
          <p:cNvPr id="61" name="椭圆 60"/>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4037773550"/>
      </p:ext>
    </p:extLst>
  </p:cSld>
  <p:clrMapOvr>
    <a:masterClrMapping/>
  </p:clrMapOvr>
  <p:transition spd="slow" advTm="998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35" presetClass="path" presetSubtype="0" accel="50000" decel="50000" fill="hold" grpId="1" nodeType="withEffect">
                                  <p:stCondLst>
                                    <p:cond delay="0"/>
                                  </p:stCondLst>
                                  <p:childTnLst>
                                    <p:animMotion origin="layout" path="M -4.16667E-7 -3.7037E-6 L 0.12148 -3.7037E-6 " pathEditMode="relative" rAng="0" ptsTypes="AA">
                                      <p:cBhvr>
                                        <p:cTn id="11" dur="1000" spd="-100000" fill="hold"/>
                                        <p:tgtEl>
                                          <p:spTgt spid="8"/>
                                        </p:tgtEl>
                                        <p:attrNameLst>
                                          <p:attrName>ppt_x</p:attrName>
                                          <p:attrName>ppt_y</p:attrName>
                                        </p:attrNameLst>
                                      </p:cBhvr>
                                      <p:rCtr x="6068" y="0"/>
                                    </p:animMotion>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42" presetClass="path" presetSubtype="0" accel="50000" decel="50000" fill="hold" nodeType="withEffect">
                                  <p:stCondLst>
                                    <p:cond delay="0"/>
                                  </p:stCondLst>
                                  <p:childTnLst>
                                    <p:animMotion origin="layout" path="M 3.75E-6 3.7037E-7 L -0.07826 0.09028 " pathEditMode="relative" rAng="0" ptsTypes="AA">
                                      <p:cBhvr>
                                        <p:cTn id="17" dur="1000" spd="-100000" fill="hold"/>
                                        <p:tgtEl>
                                          <p:spTgt spid="6"/>
                                        </p:tgtEl>
                                        <p:attrNameLst>
                                          <p:attrName>ppt_x</p:attrName>
                                          <p:attrName>ppt_y</p:attrName>
                                        </p:attrNameLst>
                                      </p:cBhvr>
                                      <p:rCtr x="-3919" y="4514"/>
                                    </p:animMotion>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par>
                          <p:cTn id="31" fill="hold">
                            <p:stCondLst>
                              <p:cond delay="3000"/>
                            </p:stCondLst>
                            <p:childTnLst>
                              <p:par>
                                <p:cTn id="32" presetID="23" presetClass="entr" presetSubtype="3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strVal val="(6*min(max(#ppt_w*#ppt_h,.3),1)-7.4)/-.7*#ppt_w"/>
                                          </p:val>
                                        </p:tav>
                                        <p:tav tm="100000">
                                          <p:val>
                                            <p:strVal val="#ppt_w"/>
                                          </p:val>
                                        </p:tav>
                                      </p:tavLst>
                                    </p:anim>
                                    <p:anim calcmode="lin" valueType="num">
                                      <p:cBhvr>
                                        <p:cTn id="35" dur="500" fill="hold"/>
                                        <p:tgtEl>
                                          <p:spTgt spid="68"/>
                                        </p:tgtEl>
                                        <p:attrNameLst>
                                          <p:attrName>ppt_h</p:attrName>
                                        </p:attrNameLst>
                                      </p:cBhvr>
                                      <p:tavLst>
                                        <p:tav tm="0">
                                          <p:val>
                                            <p:strVal val="(6*min(max(#ppt_w*#ppt_h,.3),1)-7.4)/-.7*#ppt_h"/>
                                          </p:val>
                                        </p:tav>
                                        <p:tav tm="100000">
                                          <p:val>
                                            <p:strVal val="#ppt_h"/>
                                          </p:val>
                                        </p:tav>
                                      </p:tavLst>
                                    </p:anim>
                                    <p:anim calcmode="lin" valueType="num">
                                      <p:cBhvr>
                                        <p:cTn id="36" dur="500" fill="hold"/>
                                        <p:tgtEl>
                                          <p:spTgt spid="68"/>
                                        </p:tgtEl>
                                        <p:attrNameLst>
                                          <p:attrName>ppt_x</p:attrName>
                                        </p:attrNameLst>
                                      </p:cBhvr>
                                      <p:tavLst>
                                        <p:tav tm="0">
                                          <p:val>
                                            <p:fltVal val="0.5"/>
                                          </p:val>
                                        </p:tav>
                                        <p:tav tm="100000">
                                          <p:val>
                                            <p:strVal val="#ppt_x"/>
                                          </p:val>
                                        </p:tav>
                                      </p:tavLst>
                                    </p:anim>
                                    <p:anim calcmode="lin" valueType="num">
                                      <p:cBhvr>
                                        <p:cTn id="37" dur="500" fill="hold"/>
                                        <p:tgtEl>
                                          <p:spTgt spid="68"/>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 fill="hold"/>
                                        <p:tgtEl>
                                          <p:spTgt spid="69"/>
                                        </p:tgtEl>
                                        <p:attrNameLst>
                                          <p:attrName>ppt_w</p:attrName>
                                        </p:attrNameLst>
                                      </p:cBhvr>
                                      <p:tavLst>
                                        <p:tav tm="0">
                                          <p:val>
                                            <p:fltVal val="0"/>
                                          </p:val>
                                        </p:tav>
                                        <p:tav tm="100000">
                                          <p:val>
                                            <p:strVal val="#ppt_w"/>
                                          </p:val>
                                        </p:tav>
                                      </p:tavLst>
                                    </p:anim>
                                    <p:anim calcmode="lin" valueType="num">
                                      <p:cBhvr>
                                        <p:cTn id="42" dur="100" fill="hold"/>
                                        <p:tgtEl>
                                          <p:spTgt spid="69"/>
                                        </p:tgtEl>
                                        <p:attrNameLst>
                                          <p:attrName>ppt_h</p:attrName>
                                        </p:attrNameLst>
                                      </p:cBhvr>
                                      <p:tavLst>
                                        <p:tav tm="0">
                                          <p:val>
                                            <p:fltVal val="0"/>
                                          </p:val>
                                        </p:tav>
                                        <p:tav tm="100000">
                                          <p:val>
                                            <p:strVal val="#ppt_h"/>
                                          </p:val>
                                        </p:tav>
                                      </p:tavLst>
                                    </p:anim>
                                    <p:animEffect transition="in" filter="fade">
                                      <p:cBhvr>
                                        <p:cTn id="43" dur="100"/>
                                        <p:tgtEl>
                                          <p:spTgt spid="69"/>
                                        </p:tgtEl>
                                      </p:cBhvr>
                                    </p:animEffect>
                                  </p:childTnLst>
                                </p:cTn>
                              </p:par>
                            </p:childTnLst>
                          </p:cTn>
                        </p:par>
                        <p:par>
                          <p:cTn id="44" fill="hold">
                            <p:stCondLst>
                              <p:cond delay="4110"/>
                            </p:stCondLst>
                            <p:childTnLst>
                              <p:par>
                                <p:cTn id="45" presetID="10"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par>
                          <p:cTn id="48" fill="hold">
                            <p:stCondLst>
                              <p:cond delay="461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par>
                                <p:cTn id="52" presetID="10"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par>
                          <p:cTn id="55" fill="hold">
                            <p:stCondLst>
                              <p:cond delay="5110"/>
                            </p:stCondLst>
                            <p:childTnLst>
                              <p:par>
                                <p:cTn id="56" presetID="23" presetClass="entr" presetSubtype="36"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strVal val="(6*min(max(#ppt_w*#ppt_h,.3),1)-7.4)/-.7*#ppt_w"/>
                                          </p:val>
                                        </p:tav>
                                        <p:tav tm="100000">
                                          <p:val>
                                            <p:strVal val="#ppt_w"/>
                                          </p:val>
                                        </p:tav>
                                      </p:tavLst>
                                    </p:anim>
                                    <p:anim calcmode="lin" valueType="num">
                                      <p:cBhvr>
                                        <p:cTn id="59" dur="500" fill="hold"/>
                                        <p:tgtEl>
                                          <p:spTgt spid="70"/>
                                        </p:tgtEl>
                                        <p:attrNameLst>
                                          <p:attrName>ppt_h</p:attrName>
                                        </p:attrNameLst>
                                      </p:cBhvr>
                                      <p:tavLst>
                                        <p:tav tm="0">
                                          <p:val>
                                            <p:strVal val="(6*min(max(#ppt_w*#ppt_h,.3),1)-7.4)/-.7*#ppt_h"/>
                                          </p:val>
                                        </p:tav>
                                        <p:tav tm="100000">
                                          <p:val>
                                            <p:strVal val="#ppt_h"/>
                                          </p:val>
                                        </p:tav>
                                      </p:tavLst>
                                    </p:anim>
                                    <p:anim calcmode="lin" valueType="num">
                                      <p:cBhvr>
                                        <p:cTn id="60" dur="500" fill="hold"/>
                                        <p:tgtEl>
                                          <p:spTgt spid="70"/>
                                        </p:tgtEl>
                                        <p:attrNameLst>
                                          <p:attrName>ppt_x</p:attrName>
                                        </p:attrNameLst>
                                      </p:cBhvr>
                                      <p:tavLst>
                                        <p:tav tm="0">
                                          <p:val>
                                            <p:fltVal val="0.5"/>
                                          </p:val>
                                        </p:tav>
                                        <p:tav tm="100000">
                                          <p:val>
                                            <p:strVal val="#ppt_x"/>
                                          </p:val>
                                        </p:tav>
                                      </p:tavLst>
                                    </p:anim>
                                    <p:anim calcmode="lin" valueType="num">
                                      <p:cBhvr>
                                        <p:cTn id="61" dur="500" fill="hold"/>
                                        <p:tgtEl>
                                          <p:spTgt spid="70"/>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561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71"/>
                                        </p:tgtEl>
                                        <p:attrNameLst>
                                          <p:attrName>style.visibility</p:attrName>
                                        </p:attrNameLst>
                                      </p:cBhvr>
                                      <p:to>
                                        <p:strVal val="visible"/>
                                      </p:to>
                                    </p:set>
                                    <p:anim calcmode="lin" valueType="num">
                                      <p:cBhvr>
                                        <p:cTn id="65" dur="100" fill="hold"/>
                                        <p:tgtEl>
                                          <p:spTgt spid="71"/>
                                        </p:tgtEl>
                                        <p:attrNameLst>
                                          <p:attrName>ppt_w</p:attrName>
                                        </p:attrNameLst>
                                      </p:cBhvr>
                                      <p:tavLst>
                                        <p:tav tm="0">
                                          <p:val>
                                            <p:fltVal val="0"/>
                                          </p:val>
                                        </p:tav>
                                        <p:tav tm="100000">
                                          <p:val>
                                            <p:strVal val="#ppt_w"/>
                                          </p:val>
                                        </p:tav>
                                      </p:tavLst>
                                    </p:anim>
                                    <p:anim calcmode="lin" valueType="num">
                                      <p:cBhvr>
                                        <p:cTn id="66" dur="100" fill="hold"/>
                                        <p:tgtEl>
                                          <p:spTgt spid="71"/>
                                        </p:tgtEl>
                                        <p:attrNameLst>
                                          <p:attrName>ppt_h</p:attrName>
                                        </p:attrNameLst>
                                      </p:cBhvr>
                                      <p:tavLst>
                                        <p:tav tm="0">
                                          <p:val>
                                            <p:fltVal val="0"/>
                                          </p:val>
                                        </p:tav>
                                        <p:tav tm="100000">
                                          <p:val>
                                            <p:strVal val="#ppt_h"/>
                                          </p:val>
                                        </p:tav>
                                      </p:tavLst>
                                    </p:anim>
                                    <p:animEffect transition="in" filter="fade">
                                      <p:cBhvr>
                                        <p:cTn id="67" dur="100"/>
                                        <p:tgtEl>
                                          <p:spTgt spid="71"/>
                                        </p:tgtEl>
                                      </p:cBhvr>
                                    </p:animEffect>
                                  </p:childTnLst>
                                </p:cTn>
                              </p:par>
                            </p:childTnLst>
                          </p:cTn>
                        </p:par>
                        <p:par>
                          <p:cTn id="68" fill="hold">
                            <p:stCondLst>
                              <p:cond delay="6220"/>
                            </p:stCondLst>
                            <p:childTnLst>
                              <p:par>
                                <p:cTn id="69" presetID="10" presetClass="entr" presetSubtype="0"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par>
                          <p:cTn id="72" fill="hold">
                            <p:stCondLst>
                              <p:cond delay="672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childTnLst>
                                </p:cTn>
                              </p:par>
                            </p:childTnLst>
                          </p:cTn>
                        </p:par>
                        <p:par>
                          <p:cTn id="79" fill="hold">
                            <p:stCondLst>
                              <p:cond delay="7220"/>
                            </p:stCondLst>
                            <p:childTnLst>
                              <p:par>
                                <p:cTn id="80" presetID="23" presetClass="entr" presetSubtype="36"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p:cTn id="82" dur="500" fill="hold"/>
                                        <p:tgtEl>
                                          <p:spTgt spid="72"/>
                                        </p:tgtEl>
                                        <p:attrNameLst>
                                          <p:attrName>ppt_w</p:attrName>
                                        </p:attrNameLst>
                                      </p:cBhvr>
                                      <p:tavLst>
                                        <p:tav tm="0">
                                          <p:val>
                                            <p:strVal val="(6*min(max(#ppt_w*#ppt_h,.3),1)-7.4)/-.7*#ppt_w"/>
                                          </p:val>
                                        </p:tav>
                                        <p:tav tm="100000">
                                          <p:val>
                                            <p:strVal val="#ppt_w"/>
                                          </p:val>
                                        </p:tav>
                                      </p:tavLst>
                                    </p:anim>
                                    <p:anim calcmode="lin" valueType="num">
                                      <p:cBhvr>
                                        <p:cTn id="83" dur="500" fill="hold"/>
                                        <p:tgtEl>
                                          <p:spTgt spid="72"/>
                                        </p:tgtEl>
                                        <p:attrNameLst>
                                          <p:attrName>ppt_h</p:attrName>
                                        </p:attrNameLst>
                                      </p:cBhvr>
                                      <p:tavLst>
                                        <p:tav tm="0">
                                          <p:val>
                                            <p:strVal val="(6*min(max(#ppt_w*#ppt_h,.3),1)-7.4)/-.7*#ppt_h"/>
                                          </p:val>
                                        </p:tav>
                                        <p:tav tm="100000">
                                          <p:val>
                                            <p:strVal val="#ppt_h"/>
                                          </p:val>
                                        </p:tav>
                                      </p:tavLst>
                                    </p:anim>
                                    <p:anim calcmode="lin" valueType="num">
                                      <p:cBhvr>
                                        <p:cTn id="84" dur="500" fill="hold"/>
                                        <p:tgtEl>
                                          <p:spTgt spid="72"/>
                                        </p:tgtEl>
                                        <p:attrNameLst>
                                          <p:attrName>ppt_x</p:attrName>
                                        </p:attrNameLst>
                                      </p:cBhvr>
                                      <p:tavLst>
                                        <p:tav tm="0">
                                          <p:val>
                                            <p:fltVal val="0.5"/>
                                          </p:val>
                                        </p:tav>
                                        <p:tav tm="100000">
                                          <p:val>
                                            <p:strVal val="#ppt_x"/>
                                          </p:val>
                                        </p:tav>
                                      </p:tavLst>
                                    </p:anim>
                                    <p:anim calcmode="lin" valueType="num">
                                      <p:cBhvr>
                                        <p:cTn id="85"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7720"/>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73"/>
                                        </p:tgtEl>
                                        <p:attrNameLst>
                                          <p:attrName>style.visibility</p:attrName>
                                        </p:attrNameLst>
                                      </p:cBhvr>
                                      <p:to>
                                        <p:strVal val="visible"/>
                                      </p:to>
                                    </p:set>
                                    <p:anim calcmode="lin" valueType="num">
                                      <p:cBhvr>
                                        <p:cTn id="89" dur="100" fill="hold"/>
                                        <p:tgtEl>
                                          <p:spTgt spid="73"/>
                                        </p:tgtEl>
                                        <p:attrNameLst>
                                          <p:attrName>ppt_w</p:attrName>
                                        </p:attrNameLst>
                                      </p:cBhvr>
                                      <p:tavLst>
                                        <p:tav tm="0">
                                          <p:val>
                                            <p:fltVal val="0"/>
                                          </p:val>
                                        </p:tav>
                                        <p:tav tm="100000">
                                          <p:val>
                                            <p:strVal val="#ppt_w"/>
                                          </p:val>
                                        </p:tav>
                                      </p:tavLst>
                                    </p:anim>
                                    <p:anim calcmode="lin" valueType="num">
                                      <p:cBhvr>
                                        <p:cTn id="90" dur="100" fill="hold"/>
                                        <p:tgtEl>
                                          <p:spTgt spid="73"/>
                                        </p:tgtEl>
                                        <p:attrNameLst>
                                          <p:attrName>ppt_h</p:attrName>
                                        </p:attrNameLst>
                                      </p:cBhvr>
                                      <p:tavLst>
                                        <p:tav tm="0">
                                          <p:val>
                                            <p:fltVal val="0"/>
                                          </p:val>
                                        </p:tav>
                                        <p:tav tm="100000">
                                          <p:val>
                                            <p:strVal val="#ppt_h"/>
                                          </p:val>
                                        </p:tav>
                                      </p:tavLst>
                                    </p:anim>
                                    <p:animEffect transition="in" filter="fade">
                                      <p:cBhvr>
                                        <p:cTn id="91" dur="1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1" grpId="0" animBg="1"/>
      <p:bldP spid="42" grpId="0" animBg="1"/>
      <p:bldP spid="43" grpId="0" animBg="1"/>
      <p:bldP spid="44" grpId="0" animBg="1"/>
      <p:bldP spid="68" grpId="0"/>
      <p:bldP spid="69" grpId="0"/>
      <p:bldP spid="70" grpId="0"/>
      <p:bldP spid="71" grpId="0"/>
      <p:bldP spid="72" grpId="0"/>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矩形 3"/>
          <p:cNvSpPr>
            <a:spLocks noChangeArrowheads="1"/>
          </p:cNvSpPr>
          <p:nvPr/>
        </p:nvSpPr>
        <p:spPr bwMode="auto">
          <a:xfrm>
            <a:off x="798575" y="234824"/>
            <a:ext cx="3288317"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35" name="椭圆 34"/>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8" name="组合 37"/>
          <p:cNvGrpSpPr/>
          <p:nvPr/>
        </p:nvGrpSpPr>
        <p:grpSpPr>
          <a:xfrm>
            <a:off x="972727" y="1721184"/>
            <a:ext cx="10060514" cy="2484943"/>
            <a:chOff x="720478" y="1742204"/>
            <a:chExt cx="10060514" cy="2484943"/>
          </a:xfrm>
        </p:grpSpPr>
        <p:pic>
          <p:nvPicPr>
            <p:cNvPr id="45" name="图片 44"/>
            <p:cNvPicPr>
              <a:picLocks noChangeAspect="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7659491" y="1942808"/>
              <a:ext cx="3115037" cy="206838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46" name="图片 45"/>
            <p:cNvPicPr>
              <a:picLocks noChangeAspect="1"/>
            </p:cNvPicPr>
            <p:nvPr/>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a:off x="726412" y="1928035"/>
              <a:ext cx="3159534" cy="2097930"/>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47" name="图片 46"/>
            <p:cNvPicPr>
              <a:picLocks noChangeAspect="1"/>
            </p:cNvPicPr>
            <p:nvPr/>
          </p:nvPicPr>
          <p:blipFill>
            <a:blip r:embed="rId7" cstate="print">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val="0"/>
                </a:ext>
              </a:extLst>
            </a:blip>
            <a:stretch>
              <a:fillRect/>
            </a:stretch>
          </p:blipFill>
          <p:spPr>
            <a:xfrm>
              <a:off x="4131852" y="1889913"/>
              <a:ext cx="3274358"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52" name="矩形 51"/>
            <p:cNvSpPr/>
            <p:nvPr/>
          </p:nvSpPr>
          <p:spPr>
            <a:xfrm rot="16200000" flipH="1">
              <a:off x="5669205" y="-3206523"/>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5" name="矩形 54"/>
            <p:cNvSpPr/>
            <p:nvPr/>
          </p:nvSpPr>
          <p:spPr>
            <a:xfrm rot="16200000" flipH="1">
              <a:off x="5669205" y="-884639"/>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grpSp>
        <p:nvGrpSpPr>
          <p:cNvPr id="56" name="组合 55"/>
          <p:cNvGrpSpPr/>
          <p:nvPr/>
        </p:nvGrpSpPr>
        <p:grpSpPr>
          <a:xfrm>
            <a:off x="872574" y="4560902"/>
            <a:ext cx="2620431" cy="1087934"/>
            <a:chOff x="8641357" y="2133650"/>
            <a:chExt cx="2620431" cy="1087934"/>
          </a:xfrm>
        </p:grpSpPr>
        <p:sp>
          <p:nvSpPr>
            <p:cNvPr id="59" name="TextBox 80"/>
            <p:cNvSpPr txBox="1"/>
            <p:nvPr/>
          </p:nvSpPr>
          <p:spPr>
            <a:xfrm>
              <a:off x="8785373" y="2637706"/>
              <a:ext cx="2133944" cy="58387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2000"/>
                </a:lnSpc>
              </a:pPr>
              <a:r>
                <a:rPr lang="zh-CN" altLang="en-US" sz="1400" dirty="0">
                  <a:solidFill>
                    <a:schemeClr val="tx1">
                      <a:lumMod val="65000"/>
                      <a:lumOff val="35000"/>
                    </a:schemeClr>
                  </a:solidFill>
                </a:rPr>
                <a:t>点击此处添加内容</a:t>
              </a:r>
            </a:p>
          </p:txBody>
        </p:sp>
        <p:sp>
          <p:nvSpPr>
            <p:cNvPr id="6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TextBox 82"/>
            <p:cNvSpPr txBox="1"/>
            <p:nvPr/>
          </p:nvSpPr>
          <p:spPr>
            <a:xfrm>
              <a:off x="8784483" y="2133650"/>
              <a:ext cx="2477305" cy="461665"/>
            </a:xfrm>
            <a:prstGeom prst="rect">
              <a:avLst/>
            </a:prstGeom>
            <a:noFill/>
          </p:spPr>
          <p:txBody>
            <a:bodyPr wrap="square" rtlCol="0">
              <a:spAutoFit/>
            </a:bodyPr>
            <a:lstStyle/>
            <a:p>
              <a:r>
                <a:rPr lang="zh-CN" altLang="en-US" sz="24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grpSp>
        <p:nvGrpSpPr>
          <p:cNvPr id="62" name="组合 61"/>
          <p:cNvGrpSpPr/>
          <p:nvPr/>
        </p:nvGrpSpPr>
        <p:grpSpPr>
          <a:xfrm>
            <a:off x="4384101" y="4560902"/>
            <a:ext cx="2620431" cy="1087934"/>
            <a:chOff x="8641357" y="2133650"/>
            <a:chExt cx="2620431" cy="1087934"/>
          </a:xfrm>
        </p:grpSpPr>
        <p:sp>
          <p:nvSpPr>
            <p:cNvPr id="63" name="TextBox 84"/>
            <p:cNvSpPr txBox="1"/>
            <p:nvPr/>
          </p:nvSpPr>
          <p:spPr>
            <a:xfrm>
              <a:off x="8785373" y="2637706"/>
              <a:ext cx="2133944" cy="58387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2000"/>
                </a:lnSpc>
              </a:pPr>
              <a:r>
                <a:rPr lang="zh-CN" altLang="en-US" sz="1400" dirty="0">
                  <a:solidFill>
                    <a:schemeClr val="tx1">
                      <a:lumMod val="65000"/>
                      <a:lumOff val="35000"/>
                    </a:schemeClr>
                  </a:solidFill>
                </a:rPr>
                <a:t>点击此处添加内容</a:t>
              </a:r>
            </a:p>
          </p:txBody>
        </p:sp>
        <p:sp>
          <p:nvSpPr>
            <p:cNvPr id="6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TextBox 86"/>
            <p:cNvSpPr txBox="1"/>
            <p:nvPr/>
          </p:nvSpPr>
          <p:spPr>
            <a:xfrm>
              <a:off x="8784483" y="2133650"/>
              <a:ext cx="2477305" cy="461665"/>
            </a:xfrm>
            <a:prstGeom prst="rect">
              <a:avLst/>
            </a:prstGeom>
            <a:noFill/>
          </p:spPr>
          <p:txBody>
            <a:bodyPr wrap="square" rtlCol="0">
              <a:spAutoFit/>
            </a:bodyPr>
            <a:lstStyle/>
            <a:p>
              <a:r>
                <a:rPr lang="zh-CN" altLang="en-US" sz="24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grpSp>
        <p:nvGrpSpPr>
          <p:cNvPr id="66" name="组合 65"/>
          <p:cNvGrpSpPr/>
          <p:nvPr/>
        </p:nvGrpSpPr>
        <p:grpSpPr>
          <a:xfrm>
            <a:off x="7911740" y="4560902"/>
            <a:ext cx="2620431" cy="1087934"/>
            <a:chOff x="8641357" y="2133650"/>
            <a:chExt cx="2620431" cy="1087934"/>
          </a:xfrm>
        </p:grpSpPr>
        <p:sp>
          <p:nvSpPr>
            <p:cNvPr id="67" name="TextBox 88"/>
            <p:cNvSpPr txBox="1"/>
            <p:nvPr/>
          </p:nvSpPr>
          <p:spPr>
            <a:xfrm>
              <a:off x="8785373" y="2637706"/>
              <a:ext cx="2133944" cy="58387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点击此处添加部门情况</a:t>
              </a:r>
              <a:endParaRPr lang="en-US" altLang="zh-CN" sz="1400" dirty="0">
                <a:solidFill>
                  <a:schemeClr val="tx1">
                    <a:lumMod val="65000"/>
                    <a:lumOff val="35000"/>
                  </a:schemeClr>
                </a:solidFill>
              </a:endParaRPr>
            </a:p>
            <a:p>
              <a:pPr>
                <a:lnSpc>
                  <a:spcPts val="2000"/>
                </a:lnSpc>
              </a:pPr>
              <a:r>
                <a:rPr lang="zh-CN" altLang="en-US" sz="1400" dirty="0">
                  <a:solidFill>
                    <a:schemeClr val="tx1">
                      <a:lumMod val="65000"/>
                      <a:lumOff val="35000"/>
                    </a:schemeClr>
                  </a:solidFill>
                </a:rPr>
                <a:t>点击此处添加内容</a:t>
              </a:r>
            </a:p>
          </p:txBody>
        </p:sp>
        <p:sp>
          <p:nvSpPr>
            <p:cNvPr id="6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TextBox 107"/>
            <p:cNvSpPr txBox="1"/>
            <p:nvPr/>
          </p:nvSpPr>
          <p:spPr>
            <a:xfrm>
              <a:off x="8784483" y="2133650"/>
              <a:ext cx="2477305" cy="461665"/>
            </a:xfrm>
            <a:prstGeom prst="rect">
              <a:avLst/>
            </a:prstGeom>
            <a:noFill/>
          </p:spPr>
          <p:txBody>
            <a:bodyPr wrap="square" rtlCol="0">
              <a:spAutoFit/>
            </a:bodyPr>
            <a:lstStyle/>
            <a:p>
              <a:r>
                <a:rPr lang="zh-CN" altLang="en-US" sz="24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spTree>
    <p:extLst>
      <p:ext uri="{BB962C8B-B14F-4D97-AF65-F5344CB8AC3E}">
        <p14:creationId xmlns:p14="http://schemas.microsoft.com/office/powerpoint/2010/main" val="1556131786"/>
      </p:ext>
    </p:extLst>
  </p:cSld>
  <p:clrMapOvr>
    <a:masterClrMapping/>
  </p:clrMapOvr>
  <mc:AlternateContent xmlns:mc="http://schemas.openxmlformats.org/markup-compatibility/2006" xmlns:p14="http://schemas.microsoft.com/office/powerpoint/2010/main">
    <mc:Choice Requires="p14">
      <p:transition spd="slow" p14:dur="2000" advTm="11816">
        <p14:glitter pattern="hexagon"/>
      </p:transition>
    </mc:Choice>
    <mc:Fallback xmlns="">
      <p:transition spd="slow" advTm="118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grpId="1" nodeType="withEffect">
                                  <p:stCondLst>
                                    <p:cond delay="0"/>
                                  </p:stCondLst>
                                  <p:childTnLst>
                                    <p:animMotion origin="layout" path="M -4.16667E-7 -3.7037E-6 L 0.12148 -3.7037E-6 " pathEditMode="relative" rAng="0" ptsTypes="AA">
                                      <p:cBhvr>
                                        <p:cTn id="11" dur="1000" spd="-100000" fill="hold"/>
                                        <p:tgtEl>
                                          <p:spTgt spid="31"/>
                                        </p:tgtEl>
                                        <p:attrNameLst>
                                          <p:attrName>ppt_x</p:attrName>
                                          <p:attrName>ppt_y</p:attrName>
                                        </p:attrNameLst>
                                      </p:cBhvr>
                                      <p:rCtr x="6068" y="0"/>
                                    </p:animMotion>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750"/>
                                        <p:tgtEl>
                                          <p:spTgt spid="38"/>
                                        </p:tgtEl>
                                      </p:cBhvr>
                                    </p:animEffect>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childTnLst>
                          </p:cTn>
                        </p:par>
                        <p:par>
                          <p:cTn id="22" fill="hold">
                            <p:stCondLst>
                              <p:cond delay="2250"/>
                            </p:stCondLst>
                            <p:childTnLst>
                              <p:par>
                                <p:cTn id="23" presetID="53" presetClass="entr" presetSubtype="16"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2750"/>
                            </p:stCondLst>
                            <p:childTnLst>
                              <p:par>
                                <p:cTn id="29" presetID="53" presetClass="entr" presetSubtype="16"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animEffect transition="in" filter="fade">
                                      <p:cBhvr>
                                        <p:cTn id="3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文本框 12"/>
          <p:cNvSpPr txBox="1">
            <a:spLocks noChangeArrowheads="1"/>
          </p:cNvSpPr>
          <p:nvPr/>
        </p:nvSpPr>
        <p:spPr bwMode="auto">
          <a:xfrm>
            <a:off x="5424469" y="18024"/>
            <a:ext cx="134306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2000" b="1" dirty="0">
                <a:solidFill>
                  <a:schemeClr val="bg1"/>
                </a:solidFill>
                <a:latin typeface="AgencyFB" panose="02000806040000020003" pitchFamily="2" charset="0"/>
                <a:ea typeface="微软雅黑" pitchFamily="34" charset="-122"/>
              </a:rPr>
              <a:t>1</a:t>
            </a:r>
            <a:endParaRPr lang="zh-CN" altLang="en-US" sz="12000" b="1" dirty="0">
              <a:solidFill>
                <a:schemeClr val="bg1"/>
              </a:solidFill>
              <a:latin typeface="AgencyFB" panose="02000806040000020003" pitchFamily="2" charset="0"/>
              <a:ea typeface="微软雅黑" pitchFamily="34" charset="-122"/>
            </a:endParaRPr>
          </a:p>
        </p:txBody>
      </p:sp>
      <p:sp>
        <p:nvSpPr>
          <p:cNvPr id="18" name="文本框 12"/>
          <p:cNvSpPr txBox="1">
            <a:spLocks noChangeArrowheads="1"/>
          </p:cNvSpPr>
          <p:nvPr/>
        </p:nvSpPr>
        <p:spPr bwMode="auto">
          <a:xfrm>
            <a:off x="3812366" y="3414132"/>
            <a:ext cx="48203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60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endParaRPr lang="zh-CN" altLang="en-US" sz="6000" b="1" dirty="0">
              <a:solidFill>
                <a:srgbClr val="093B5C"/>
              </a:solidFill>
              <a:latin typeface="微软雅黑" pitchFamily="34" charset="-122"/>
              <a:ea typeface="微软雅黑" pitchFamily="34" charset="-122"/>
            </a:endParaRPr>
          </a:p>
        </p:txBody>
      </p:sp>
      <p:sp>
        <p:nvSpPr>
          <p:cNvPr id="19" name="文本框 18"/>
          <p:cNvSpPr txBox="1"/>
          <p:nvPr/>
        </p:nvSpPr>
        <p:spPr>
          <a:xfrm>
            <a:off x="1512130" y="4534215"/>
            <a:ext cx="9246398" cy="400110"/>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a:solidFill>
                  <a:srgbClr val="093B5C"/>
                </a:solidFill>
              </a:rPr>
              <a:t>单击此处添加内容</a:t>
            </a:r>
          </a:p>
        </p:txBody>
      </p:sp>
      <p:sp>
        <p:nvSpPr>
          <p:cNvPr id="20" name="椭圆 19"/>
          <p:cNvSpPr/>
          <p:nvPr/>
        </p:nvSpPr>
        <p:spPr bwMode="auto">
          <a:xfrm>
            <a:off x="4159046" y="-1307688"/>
            <a:ext cx="3952565" cy="3952565"/>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文本框 12"/>
          <p:cNvSpPr txBox="1">
            <a:spLocks noChangeArrowheads="1"/>
          </p:cNvSpPr>
          <p:nvPr/>
        </p:nvSpPr>
        <p:spPr bwMode="auto">
          <a:xfrm>
            <a:off x="4476044" y="0"/>
            <a:ext cx="344639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6600" b="1" dirty="0">
                <a:solidFill>
                  <a:srgbClr val="093B5C"/>
                </a:solidFill>
                <a:latin typeface="微软雅黑" pitchFamily="34" charset="-122"/>
                <a:ea typeface="微软雅黑" pitchFamily="34" charset="-122"/>
              </a:rPr>
              <a:t>02</a:t>
            </a:r>
            <a:endParaRPr lang="zh-CN" altLang="en-US" sz="16600" b="1" dirty="0">
              <a:solidFill>
                <a:srgbClr val="093B5C"/>
              </a:solidFill>
              <a:latin typeface="微软雅黑" pitchFamily="34" charset="-122"/>
              <a:ea typeface="微软雅黑" pitchFamily="34" charset="-122"/>
            </a:endParaRPr>
          </a:p>
        </p:txBody>
      </p:sp>
    </p:spTree>
    <p:extLst>
      <p:ext uri="{BB962C8B-B14F-4D97-AF65-F5344CB8AC3E}">
        <p14:creationId xmlns:p14="http://schemas.microsoft.com/office/powerpoint/2010/main" val="2460209790"/>
      </p:ext>
    </p:extLst>
  </p:cSld>
  <p:clrMapOvr>
    <a:masterClrMapping/>
  </p:clrMapOvr>
  <mc:AlternateContent xmlns:mc="http://schemas.openxmlformats.org/markup-compatibility/2006" xmlns:p14="http://schemas.microsoft.com/office/powerpoint/2010/main">
    <mc:Choice Requires="p14">
      <p:transition spd="slow" p14:dur="1250" advTm="5168">
        <p14:flip dir="r"/>
      </p:transition>
    </mc:Choice>
    <mc:Fallback xmlns="">
      <p:transition spd="slow" advTm="51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800"/>
                                  </p:stCondLst>
                                  <p:childTnLst>
                                    <p:animScale>
                                      <p:cBhvr>
                                        <p:cTn id="11" dur="250" fill="hold"/>
                                        <p:tgtEl>
                                          <p:spTgt spid="10"/>
                                        </p:tgtEl>
                                      </p:cBhvr>
                                      <p:by x="120000" y="120000"/>
                                    </p:animScale>
                                  </p:childTnLst>
                                </p:cTn>
                              </p:par>
                              <p:par>
                                <p:cTn id="12" presetID="6" presetClass="emph" presetSubtype="0" decel="100000" fill="hold" grpId="2" nodeType="withEffect">
                                  <p:stCondLst>
                                    <p:cond delay="1000"/>
                                  </p:stCondLst>
                                  <p:childTnLst>
                                    <p:animScale>
                                      <p:cBhvr>
                                        <p:cTn id="13" dur="250" fill="hold"/>
                                        <p:tgtEl>
                                          <p:spTgt spid="10"/>
                                        </p:tgtEl>
                                      </p:cBhvr>
                                      <p:by x="83000" y="83000"/>
                                    </p:animScale>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35" presetClass="path" presetSubtype="0" accel="50000" decel="50000" fill="hold" grpId="1" nodeType="withEffect">
                                  <p:stCondLst>
                                    <p:cond delay="0"/>
                                  </p:stCondLst>
                                  <p:childTnLst>
                                    <p:animMotion origin="layout" path="M 3.54167E-6 7.40741E-7 L 0.34895 7.40741E-7 " pathEditMode="relative" rAng="0" ptsTypes="AA">
                                      <p:cBhvr>
                                        <p:cTn id="21" dur="1000" spd="-100000" fill="hold"/>
                                        <p:tgtEl>
                                          <p:spTgt spid="18"/>
                                        </p:tgtEl>
                                        <p:attrNameLst>
                                          <p:attrName>ppt_x</p:attrName>
                                          <p:attrName>ppt_y</p:attrName>
                                        </p:attrNameLst>
                                      </p:cBhvr>
                                      <p:rCtr x="17448" y="0"/>
                                    </p:animMotion>
                                  </p:childTnLst>
                                </p:cTn>
                              </p:par>
                              <p:par>
                                <p:cTn id="22" presetID="53" presetClass="entr" presetSubtype="16"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35" presetClass="path" presetSubtype="0" accel="50000" decel="50000" fill="hold" grpId="1" nodeType="withEffect">
                                  <p:stCondLst>
                                    <p:cond delay="0"/>
                                  </p:stCondLst>
                                  <p:childTnLst>
                                    <p:animMotion origin="layout" path="M 4.79167E-6 2.22222E-6 L -0.37396 2.22222E-6 " pathEditMode="relative" rAng="0" ptsTypes="AA">
                                      <p:cBhvr>
                                        <p:cTn id="28" dur="1000" spd="-100000" fill="hold"/>
                                        <p:tgtEl>
                                          <p:spTgt spid="19"/>
                                        </p:tgtEl>
                                        <p:attrNameLst>
                                          <p:attrName>ppt_x</p:attrName>
                                          <p:attrName>ppt_y</p:attrName>
                                        </p:attrNameLst>
                                      </p:cBhvr>
                                      <p:rCtr x="-18698" y="0"/>
                                    </p:animMotion>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35" presetClass="path" presetSubtype="0" accel="50000" decel="50000" fill="hold" grpId="1" nodeType="withEffect">
                                  <p:stCondLst>
                                    <p:cond delay="0"/>
                                  </p:stCondLst>
                                  <p:childTnLst>
                                    <p:animMotion origin="layout" path="M -3.54167E-6 -4.07407E-6 L 0.34896 -4.07407E-6 " pathEditMode="relative" rAng="0" ptsTypes="AA">
                                      <p:cBhvr>
                                        <p:cTn id="36" dur="1000" spd="-100000" fill="hold"/>
                                        <p:tgtEl>
                                          <p:spTgt spid="21"/>
                                        </p:tgtEl>
                                        <p:attrNameLst>
                                          <p:attrName>ppt_x</p:attrName>
                                          <p:attrName>ppt_y</p:attrName>
                                        </p:attrNameLst>
                                      </p:cBhvr>
                                      <p:rCtr x="174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8" grpId="0"/>
      <p:bldP spid="18" grpId="1"/>
      <p:bldP spid="19" grpId="0"/>
      <p:bldP spid="19" grpId="1"/>
      <p:bldP spid="21" grpId="0"/>
      <p:bldP spid="21"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 name="矩形 3"/>
          <p:cNvSpPr>
            <a:spLocks noChangeArrowheads="1"/>
          </p:cNvSpPr>
          <p:nvPr/>
        </p:nvSpPr>
        <p:spPr bwMode="auto">
          <a:xfrm>
            <a:off x="798575" y="234824"/>
            <a:ext cx="3723998" cy="523220"/>
          </a:xfrm>
          <a:prstGeom prst="rect">
            <a:avLst/>
          </a:prstGeom>
          <a:extLst/>
        </p:spPr>
        <p:txBody>
          <a:bodyPr wrap="square">
            <a:spAutoFit/>
          </a:bodyPr>
          <a:lstStyle/>
          <a:p>
            <a:r>
              <a:rPr lang="zh-CN" altLang="en-US" sz="28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sp>
        <p:nvSpPr>
          <p:cNvPr id="81" name="椭圆 80"/>
          <p:cNvSpPr/>
          <p:nvPr/>
        </p:nvSpPr>
        <p:spPr bwMode="auto">
          <a:xfrm flipV="1">
            <a:off x="373629" y="294967"/>
            <a:ext cx="393292" cy="393292"/>
          </a:xfrm>
          <a:prstGeom prst="ellipse">
            <a:avLst/>
          </a:pr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82" name="组合 81"/>
          <p:cNvGrpSpPr/>
          <p:nvPr/>
        </p:nvGrpSpPr>
        <p:grpSpPr>
          <a:xfrm>
            <a:off x="678844" y="3645818"/>
            <a:ext cx="2620431" cy="1109350"/>
            <a:chOff x="8641357" y="2133650"/>
            <a:chExt cx="2620431" cy="1109350"/>
          </a:xfrm>
        </p:grpSpPr>
        <p:sp>
          <p:nvSpPr>
            <p:cNvPr id="83" name="TextBox 80"/>
            <p:cNvSpPr txBox="1"/>
            <p:nvPr/>
          </p:nvSpPr>
          <p:spPr>
            <a:xfrm>
              <a:off x="8785373" y="26377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8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TextBox 82"/>
            <p:cNvSpPr txBox="1"/>
            <p:nvPr/>
          </p:nvSpPr>
          <p:spPr>
            <a:xfrm>
              <a:off x="8784483" y="2133650"/>
              <a:ext cx="2477305" cy="461665"/>
            </a:xfrm>
            <a:prstGeom prst="rect">
              <a:avLst/>
            </a:prstGeom>
            <a:noFill/>
          </p:spPr>
          <p:txBody>
            <a:bodyPr wrap="square" rtlCol="0">
              <a:spAutoFit/>
            </a:bodyPr>
            <a:lstStyle/>
            <a:p>
              <a:r>
                <a:rPr lang="zh-CN" altLang="en-US" sz="24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grpSp>
        <p:nvGrpSpPr>
          <p:cNvPr id="86" name="组合 85"/>
          <p:cNvGrpSpPr/>
          <p:nvPr/>
        </p:nvGrpSpPr>
        <p:grpSpPr>
          <a:xfrm>
            <a:off x="5473005" y="1163483"/>
            <a:ext cx="2970922" cy="2970922"/>
            <a:chOff x="3482674" y="1701602"/>
            <a:chExt cx="1990331" cy="1990331"/>
          </a:xfrm>
        </p:grpSpPr>
        <p:sp>
          <p:nvSpPr>
            <p:cNvPr id="87" name="椭圆 86"/>
            <p:cNvSpPr/>
            <p:nvPr/>
          </p:nvSpPr>
          <p:spPr bwMode="auto">
            <a:xfrm>
              <a:off x="3482674" y="1701602"/>
              <a:ext cx="1990331" cy="199033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 name="椭圆 87"/>
            <p:cNvSpPr/>
            <p:nvPr/>
          </p:nvSpPr>
          <p:spPr bwMode="auto">
            <a:xfrm>
              <a:off x="3529667" y="1731921"/>
              <a:ext cx="1896347" cy="1896347"/>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9" name="TextBox 1"/>
          <p:cNvSpPr txBox="1"/>
          <p:nvPr/>
        </p:nvSpPr>
        <p:spPr>
          <a:xfrm>
            <a:off x="5833045" y="1989634"/>
            <a:ext cx="2278652" cy="1200329"/>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3600" b="1" kern="100" dirty="0">
                <a:solidFill>
                  <a:srgbClr val="093B5C"/>
                </a:solidFill>
                <a:cs typeface="Times New Roman" panose="02020603050405020304" pitchFamily="18" charset="0"/>
              </a:rPr>
              <a:t>单击添加标题</a:t>
            </a:r>
          </a:p>
        </p:txBody>
      </p:sp>
      <p:grpSp>
        <p:nvGrpSpPr>
          <p:cNvPr id="90" name="组合 89"/>
          <p:cNvGrpSpPr/>
          <p:nvPr/>
        </p:nvGrpSpPr>
        <p:grpSpPr>
          <a:xfrm>
            <a:off x="678844" y="4869954"/>
            <a:ext cx="2620431" cy="1109350"/>
            <a:chOff x="8641357" y="2133650"/>
            <a:chExt cx="2620431" cy="1109350"/>
          </a:xfrm>
        </p:grpSpPr>
        <p:sp>
          <p:nvSpPr>
            <p:cNvPr id="91" name="TextBox 95"/>
            <p:cNvSpPr txBox="1"/>
            <p:nvPr/>
          </p:nvSpPr>
          <p:spPr>
            <a:xfrm>
              <a:off x="8785373" y="2637706"/>
              <a:ext cx="2133944"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400" dirty="0">
                  <a:solidFill>
                    <a:schemeClr val="tx1">
                      <a:lumMod val="65000"/>
                      <a:lumOff val="35000"/>
                    </a:schemeClr>
                  </a:solidFill>
                </a:rPr>
                <a:t>点击此处添加内容</a:t>
              </a:r>
            </a:p>
            <a:p>
              <a:pPr>
                <a:lnSpc>
                  <a:spcPts val="2000"/>
                </a:lnSpc>
              </a:pPr>
              <a:r>
                <a:rPr lang="zh-CN" altLang="en-US" sz="1400" dirty="0">
                  <a:solidFill>
                    <a:schemeClr val="tx1">
                      <a:lumMod val="65000"/>
                      <a:lumOff val="35000"/>
                    </a:schemeClr>
                  </a:solidFill>
                </a:rPr>
                <a:t>点击此处添加内容</a:t>
              </a:r>
            </a:p>
          </p:txBody>
        </p:sp>
        <p:sp>
          <p:nvSpPr>
            <p:cNvPr id="92"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93B5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TextBox 97"/>
            <p:cNvSpPr txBox="1"/>
            <p:nvPr/>
          </p:nvSpPr>
          <p:spPr>
            <a:xfrm>
              <a:off x="8784483" y="2133650"/>
              <a:ext cx="2477305" cy="461665"/>
            </a:xfrm>
            <a:prstGeom prst="rect">
              <a:avLst/>
            </a:prstGeom>
            <a:noFill/>
          </p:spPr>
          <p:txBody>
            <a:bodyPr wrap="square" rtlCol="0">
              <a:spAutoFit/>
            </a:bodyPr>
            <a:lstStyle/>
            <a:p>
              <a:r>
                <a:rPr lang="zh-CN" altLang="en-US" sz="2400" b="1" kern="100" dirty="0">
                  <a:solidFill>
                    <a:srgbClr val="093B5C"/>
                  </a:solidFill>
                  <a:latin typeface="微软雅黑" panose="020B0503020204020204" pitchFamily="34" charset="-122"/>
                  <a:ea typeface="微软雅黑" panose="020B0503020204020204" pitchFamily="34" charset="-122"/>
                  <a:cs typeface="Times New Roman" panose="02020603050405020304" pitchFamily="18" charset="0"/>
                </a:rPr>
                <a:t>单击添加标题</a:t>
              </a:r>
            </a:p>
          </p:txBody>
        </p:sp>
      </p:grpSp>
      <p:cxnSp>
        <p:nvCxnSpPr>
          <p:cNvPr id="94" name="直接连接符 93"/>
          <p:cNvCxnSpPr/>
          <p:nvPr/>
        </p:nvCxnSpPr>
        <p:spPr>
          <a:xfrm flipH="1" flipV="1">
            <a:off x="4536901" y="3332180"/>
            <a:ext cx="1440162" cy="1395912"/>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1889832" y="2687565"/>
            <a:ext cx="1798210" cy="258009"/>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5564513" y="4266381"/>
            <a:ext cx="1971725" cy="1971725"/>
            <a:chOff x="3482674" y="1701602"/>
            <a:chExt cx="1990331" cy="1990331"/>
          </a:xfrm>
        </p:grpSpPr>
        <p:sp>
          <p:nvSpPr>
            <p:cNvPr id="97" name="椭圆 96"/>
            <p:cNvSpPr/>
            <p:nvPr/>
          </p:nvSpPr>
          <p:spPr bwMode="auto">
            <a:xfrm>
              <a:off x="3482674" y="1701602"/>
              <a:ext cx="1990331" cy="199033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8" name="椭圆 97"/>
            <p:cNvSpPr/>
            <p:nvPr/>
          </p:nvSpPr>
          <p:spPr bwMode="auto">
            <a:xfrm>
              <a:off x="3529668" y="1731922"/>
              <a:ext cx="1896348" cy="1896347"/>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9" name="TextBox 92"/>
          <p:cNvSpPr txBox="1"/>
          <p:nvPr/>
        </p:nvSpPr>
        <p:spPr>
          <a:xfrm>
            <a:off x="5689029" y="4673766"/>
            <a:ext cx="1798956" cy="1077218"/>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3200" b="1" kern="100" dirty="0">
                <a:solidFill>
                  <a:srgbClr val="093B5C"/>
                </a:solidFill>
                <a:cs typeface="Times New Roman" panose="02020603050405020304" pitchFamily="18" charset="0"/>
              </a:rPr>
              <a:t>单击添加标题</a:t>
            </a:r>
          </a:p>
        </p:txBody>
      </p:sp>
      <p:cxnSp>
        <p:nvCxnSpPr>
          <p:cNvPr id="100" name="直接连接符 99"/>
          <p:cNvCxnSpPr/>
          <p:nvPr/>
        </p:nvCxnSpPr>
        <p:spPr>
          <a:xfrm flipH="1">
            <a:off x="7310166" y="4117680"/>
            <a:ext cx="1796741" cy="903025"/>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1368549" y="2277666"/>
            <a:ext cx="819799" cy="819799"/>
            <a:chOff x="3482674" y="1701602"/>
            <a:chExt cx="1990331" cy="1990331"/>
          </a:xfrm>
        </p:grpSpPr>
        <p:sp>
          <p:nvSpPr>
            <p:cNvPr id="102" name="椭圆 101"/>
            <p:cNvSpPr/>
            <p:nvPr/>
          </p:nvSpPr>
          <p:spPr bwMode="auto">
            <a:xfrm>
              <a:off x="3482674" y="1701602"/>
              <a:ext cx="1990331" cy="199033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3" name="椭圆 102"/>
            <p:cNvSpPr/>
            <p:nvPr/>
          </p:nvSpPr>
          <p:spPr bwMode="auto">
            <a:xfrm>
              <a:off x="3529668" y="1731922"/>
              <a:ext cx="1896348" cy="1896347"/>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04" name="组合 103"/>
          <p:cNvGrpSpPr/>
          <p:nvPr/>
        </p:nvGrpSpPr>
        <p:grpSpPr>
          <a:xfrm>
            <a:off x="3518349" y="2196746"/>
            <a:ext cx="1850745" cy="1850745"/>
            <a:chOff x="3482674" y="1701602"/>
            <a:chExt cx="1990331" cy="1990331"/>
          </a:xfrm>
        </p:grpSpPr>
        <p:sp>
          <p:nvSpPr>
            <p:cNvPr id="105" name="椭圆 104"/>
            <p:cNvSpPr/>
            <p:nvPr/>
          </p:nvSpPr>
          <p:spPr bwMode="auto">
            <a:xfrm>
              <a:off x="3482674" y="1701602"/>
              <a:ext cx="1990331" cy="199033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 name="椭圆 105"/>
            <p:cNvSpPr/>
            <p:nvPr/>
          </p:nvSpPr>
          <p:spPr bwMode="auto">
            <a:xfrm>
              <a:off x="3529667" y="1731921"/>
              <a:ext cx="1896347" cy="1896347"/>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07" name="TextBox 91"/>
          <p:cNvSpPr txBox="1"/>
          <p:nvPr/>
        </p:nvSpPr>
        <p:spPr>
          <a:xfrm>
            <a:off x="3688042" y="2653117"/>
            <a:ext cx="1640947" cy="830997"/>
          </a:xfrm>
          <a:prstGeom prst="rect">
            <a:avLst/>
          </a:prstGeom>
          <a:noFill/>
        </p:spPr>
        <p:txBody>
          <a:bodyPr wrap="square" rtlCol="0">
            <a:spAutoFit/>
          </a:bodyPr>
          <a:lstStyle>
            <a:defPPr>
              <a:defRPr lang="zh-CN"/>
            </a:defPPr>
            <a:lvl1pPr algn="ctr">
              <a:defRPr sz="4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2400" b="1" kern="100" dirty="0">
                <a:solidFill>
                  <a:srgbClr val="093B5C"/>
                </a:solidFill>
                <a:cs typeface="Times New Roman" panose="02020603050405020304" pitchFamily="18" charset="0"/>
              </a:rPr>
              <a:t>单击添加标题</a:t>
            </a:r>
          </a:p>
        </p:txBody>
      </p:sp>
      <p:cxnSp>
        <p:nvCxnSpPr>
          <p:cNvPr id="108" name="直接连接符 107"/>
          <p:cNvCxnSpPr>
            <a:stCxn id="112" idx="1"/>
          </p:cNvCxnSpPr>
          <p:nvPr/>
        </p:nvCxnSpPr>
        <p:spPr>
          <a:xfrm flipH="1" flipV="1">
            <a:off x="8327721" y="3141100"/>
            <a:ext cx="779186" cy="412939"/>
          </a:xfrm>
          <a:prstGeom prst="line">
            <a:avLst/>
          </a:prstGeom>
          <a:ln w="285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8713364" y="2421681"/>
            <a:ext cx="2376265" cy="2376265"/>
            <a:chOff x="3482674" y="1701602"/>
            <a:chExt cx="1990331" cy="1990331"/>
          </a:xfrm>
        </p:grpSpPr>
        <p:sp>
          <p:nvSpPr>
            <p:cNvPr id="110" name="椭圆 109"/>
            <p:cNvSpPr/>
            <p:nvPr/>
          </p:nvSpPr>
          <p:spPr bwMode="auto">
            <a:xfrm>
              <a:off x="3482674" y="1701602"/>
              <a:ext cx="1990331" cy="199033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1" name="椭圆 110"/>
            <p:cNvSpPr/>
            <p:nvPr/>
          </p:nvSpPr>
          <p:spPr bwMode="auto">
            <a:xfrm>
              <a:off x="3529667" y="1731921"/>
              <a:ext cx="1896347" cy="1896347"/>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12" name="TextBox 93"/>
          <p:cNvSpPr txBox="1"/>
          <p:nvPr/>
        </p:nvSpPr>
        <p:spPr>
          <a:xfrm>
            <a:off x="9106907" y="3015430"/>
            <a:ext cx="1748493" cy="1077218"/>
          </a:xfrm>
          <a:prstGeom prst="rect">
            <a:avLst/>
          </a:prstGeom>
          <a:noFill/>
        </p:spPr>
        <p:txBody>
          <a:bodyPr wrap="square" rtlCol="0">
            <a:spAutoFit/>
          </a:bodyPr>
          <a:lstStyle>
            <a:defPPr>
              <a:defRPr lang="zh-CN"/>
            </a:defPPr>
            <a:lvl1pPr algn="ctr">
              <a:defRPr sz="3000">
                <a:solidFill>
                  <a:srgbClr val="FF0000"/>
                </a:solidFill>
                <a:effectLst>
                  <a:innerShdw blurRad="63500" dist="38100" dir="13500000">
                    <a:prstClr val="black">
                      <a:alpha val="50000"/>
                    </a:prstClr>
                  </a:innerShdw>
                </a:effectLst>
                <a:latin typeface="微软雅黑" pitchFamily="34" charset="-122"/>
                <a:ea typeface="微软雅黑" pitchFamily="34" charset="-122"/>
              </a:defRPr>
            </a:lvl1pPr>
          </a:lstStyle>
          <a:p>
            <a:r>
              <a:rPr lang="zh-CN" altLang="en-US" sz="3200" b="1" kern="100" dirty="0">
                <a:solidFill>
                  <a:srgbClr val="093B5C"/>
                </a:solidFill>
                <a:cs typeface="Times New Roman" panose="02020603050405020304" pitchFamily="18" charset="0"/>
              </a:rPr>
              <a:t>单击添加标题</a:t>
            </a:r>
          </a:p>
        </p:txBody>
      </p:sp>
    </p:spTree>
    <p:extLst>
      <p:ext uri="{BB962C8B-B14F-4D97-AF65-F5344CB8AC3E}">
        <p14:creationId xmlns:p14="http://schemas.microsoft.com/office/powerpoint/2010/main" val="2194349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759">
        <p15:prstTrans prst="peelOff"/>
      </p:transition>
    </mc:Choice>
    <mc:Fallback xmlns="">
      <p:transition spd="slow" advTm="127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par>
                                <p:cTn id="10" presetID="35" presetClass="path" presetSubtype="0" accel="50000" decel="50000" fill="hold" grpId="1" nodeType="withEffect">
                                  <p:stCondLst>
                                    <p:cond delay="0"/>
                                  </p:stCondLst>
                                  <p:childTnLst>
                                    <p:animMotion origin="layout" path="M 8.33333E-7 -3.7037E-6 L 0.12148 -3.7037E-6 " pathEditMode="relative" rAng="0" ptsTypes="AA">
                                      <p:cBhvr>
                                        <p:cTn id="11" dur="1000" spd="-100000" fill="hold"/>
                                        <p:tgtEl>
                                          <p:spTgt spid="79"/>
                                        </p:tgtEl>
                                        <p:attrNameLst>
                                          <p:attrName>ppt_x</p:attrName>
                                          <p:attrName>ppt_y</p:attrName>
                                        </p:attrNameLst>
                                      </p:cBhvr>
                                      <p:rCtr x="6068" y="0"/>
                                    </p:animMotion>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anim calcmode="lin" valueType="num">
                                      <p:cBhvr>
                                        <p:cTn id="16" dur="500" fill="hold"/>
                                        <p:tgtEl>
                                          <p:spTgt spid="86"/>
                                        </p:tgtEl>
                                        <p:attrNameLst>
                                          <p:attrName>ppt_x</p:attrName>
                                        </p:attrNameLst>
                                      </p:cBhvr>
                                      <p:tavLst>
                                        <p:tav tm="0">
                                          <p:val>
                                            <p:strVal val="#ppt_x"/>
                                          </p:val>
                                        </p:tav>
                                        <p:tav tm="100000">
                                          <p:val>
                                            <p:strVal val="#ppt_x"/>
                                          </p:val>
                                        </p:tav>
                                      </p:tavLst>
                                    </p:anim>
                                    <p:anim calcmode="lin" valueType="num">
                                      <p:cBhvr>
                                        <p:cTn id="17" dur="500" fill="hold"/>
                                        <p:tgtEl>
                                          <p:spTgt spid="8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randombar(horizontal)">
                                      <p:cBhvr>
                                        <p:cTn id="21" dur="500"/>
                                        <p:tgtEl>
                                          <p:spTgt spid="89"/>
                                        </p:tgtEl>
                                      </p:cBhvr>
                                    </p:animEffect>
                                  </p:childTnLst>
                                </p:cTn>
                              </p:par>
                            </p:childTnLst>
                          </p:cTn>
                        </p:par>
                        <p:par>
                          <p:cTn id="22" fill="hold">
                            <p:stCondLst>
                              <p:cond delay="2000"/>
                            </p:stCondLst>
                            <p:childTnLst>
                              <p:par>
                                <p:cTn id="23" presetID="55" presetClass="entr" presetSubtype="0"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strVal val="#ppt_w*0.70"/>
                                          </p:val>
                                        </p:tav>
                                        <p:tav tm="100000">
                                          <p:val>
                                            <p:strVal val="#ppt_w"/>
                                          </p:val>
                                        </p:tav>
                                      </p:tavLst>
                                    </p:anim>
                                    <p:anim calcmode="lin" valueType="num">
                                      <p:cBhvr>
                                        <p:cTn id="26" dur="500" fill="hold"/>
                                        <p:tgtEl>
                                          <p:spTgt spid="108"/>
                                        </p:tgtEl>
                                        <p:attrNameLst>
                                          <p:attrName>ppt_h</p:attrName>
                                        </p:attrNameLst>
                                      </p:cBhvr>
                                      <p:tavLst>
                                        <p:tav tm="0">
                                          <p:val>
                                            <p:strVal val="#ppt_h"/>
                                          </p:val>
                                        </p:tav>
                                        <p:tav tm="100000">
                                          <p:val>
                                            <p:strVal val="#ppt_h"/>
                                          </p:val>
                                        </p:tav>
                                      </p:tavLst>
                                    </p:anim>
                                    <p:animEffect transition="in" filter="fade">
                                      <p:cBhvr>
                                        <p:cTn id="27" dur="500"/>
                                        <p:tgtEl>
                                          <p:spTgt spid="108"/>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anim calcmode="lin" valueType="num">
                                      <p:cBhvr>
                                        <p:cTn id="32" dur="500" fill="hold"/>
                                        <p:tgtEl>
                                          <p:spTgt spid="109"/>
                                        </p:tgtEl>
                                        <p:attrNameLst>
                                          <p:attrName>ppt_x</p:attrName>
                                        </p:attrNameLst>
                                      </p:cBhvr>
                                      <p:tavLst>
                                        <p:tav tm="0">
                                          <p:val>
                                            <p:strVal val="#ppt_x"/>
                                          </p:val>
                                        </p:tav>
                                        <p:tav tm="100000">
                                          <p:val>
                                            <p:strVal val="#ppt_x"/>
                                          </p:val>
                                        </p:tav>
                                      </p:tavLst>
                                    </p:anim>
                                    <p:anim calcmode="lin" valueType="num">
                                      <p:cBhvr>
                                        <p:cTn id="33" dur="500" fill="hold"/>
                                        <p:tgtEl>
                                          <p:spTgt spid="109"/>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randombar(horizontal)">
                                      <p:cBhvr>
                                        <p:cTn id="37" dur="500"/>
                                        <p:tgtEl>
                                          <p:spTgt spid="1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strVal val="#ppt_w*0.70"/>
                                          </p:val>
                                        </p:tav>
                                        <p:tav tm="100000">
                                          <p:val>
                                            <p:strVal val="#ppt_w"/>
                                          </p:val>
                                        </p:tav>
                                      </p:tavLst>
                                    </p:anim>
                                    <p:anim calcmode="lin" valueType="num">
                                      <p:cBhvr>
                                        <p:cTn id="43" dur="500" fill="hold"/>
                                        <p:tgtEl>
                                          <p:spTgt spid="100"/>
                                        </p:tgtEl>
                                        <p:attrNameLst>
                                          <p:attrName>ppt_h</p:attrName>
                                        </p:attrNameLst>
                                      </p:cBhvr>
                                      <p:tavLst>
                                        <p:tav tm="0">
                                          <p:val>
                                            <p:strVal val="#ppt_h"/>
                                          </p:val>
                                        </p:tav>
                                        <p:tav tm="100000">
                                          <p:val>
                                            <p:strVal val="#ppt_h"/>
                                          </p:val>
                                        </p:tav>
                                      </p:tavLst>
                                    </p:anim>
                                    <p:animEffect transition="in" filter="fade">
                                      <p:cBhvr>
                                        <p:cTn id="44" dur="500"/>
                                        <p:tgtEl>
                                          <p:spTgt spid="100"/>
                                        </p:tgtEl>
                                      </p:cBhvr>
                                    </p:animEffect>
                                  </p:childTnLst>
                                </p:cTn>
                              </p:par>
                            </p:childTnLst>
                          </p:cTn>
                        </p:par>
                        <p:par>
                          <p:cTn id="45" fill="hold">
                            <p:stCondLst>
                              <p:cond delay="500"/>
                            </p:stCondLst>
                            <p:childTnLst>
                              <p:par>
                                <p:cTn id="46" presetID="42" presetClass="entr" presetSubtype="0"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fade">
                                      <p:cBhvr>
                                        <p:cTn id="48" dur="500"/>
                                        <p:tgtEl>
                                          <p:spTgt spid="96"/>
                                        </p:tgtEl>
                                      </p:cBhvr>
                                    </p:animEffect>
                                    <p:anim calcmode="lin" valueType="num">
                                      <p:cBhvr>
                                        <p:cTn id="49" dur="500" fill="hold"/>
                                        <p:tgtEl>
                                          <p:spTgt spid="96"/>
                                        </p:tgtEl>
                                        <p:attrNameLst>
                                          <p:attrName>ppt_x</p:attrName>
                                        </p:attrNameLst>
                                      </p:cBhvr>
                                      <p:tavLst>
                                        <p:tav tm="0">
                                          <p:val>
                                            <p:strVal val="#ppt_x"/>
                                          </p:val>
                                        </p:tav>
                                        <p:tav tm="100000">
                                          <p:val>
                                            <p:strVal val="#ppt_x"/>
                                          </p:val>
                                        </p:tav>
                                      </p:tavLst>
                                    </p:anim>
                                    <p:anim calcmode="lin" valueType="num">
                                      <p:cBhvr>
                                        <p:cTn id="50" dur="500" fill="hold"/>
                                        <p:tgtEl>
                                          <p:spTgt spid="96"/>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4" presetClass="entr" presetSubtype="10"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randombar(horizontal)">
                                      <p:cBhvr>
                                        <p:cTn id="54" dur="500"/>
                                        <p:tgtEl>
                                          <p:spTgt spid="99"/>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94"/>
                                        </p:tgtEl>
                                        <p:attrNameLst>
                                          <p:attrName>style.visibility</p:attrName>
                                        </p:attrNameLst>
                                      </p:cBhvr>
                                      <p:to>
                                        <p:strVal val="visible"/>
                                      </p:to>
                                    </p:set>
                                    <p:anim calcmode="lin" valueType="num">
                                      <p:cBhvr>
                                        <p:cTn id="59" dur="500" fill="hold"/>
                                        <p:tgtEl>
                                          <p:spTgt spid="94"/>
                                        </p:tgtEl>
                                        <p:attrNameLst>
                                          <p:attrName>ppt_w</p:attrName>
                                        </p:attrNameLst>
                                      </p:cBhvr>
                                      <p:tavLst>
                                        <p:tav tm="0">
                                          <p:val>
                                            <p:strVal val="#ppt_w*0.70"/>
                                          </p:val>
                                        </p:tav>
                                        <p:tav tm="100000">
                                          <p:val>
                                            <p:strVal val="#ppt_w"/>
                                          </p:val>
                                        </p:tav>
                                      </p:tavLst>
                                    </p:anim>
                                    <p:anim calcmode="lin" valueType="num">
                                      <p:cBhvr>
                                        <p:cTn id="60" dur="500" fill="hold"/>
                                        <p:tgtEl>
                                          <p:spTgt spid="94"/>
                                        </p:tgtEl>
                                        <p:attrNameLst>
                                          <p:attrName>ppt_h</p:attrName>
                                        </p:attrNameLst>
                                      </p:cBhvr>
                                      <p:tavLst>
                                        <p:tav tm="0">
                                          <p:val>
                                            <p:strVal val="#ppt_h"/>
                                          </p:val>
                                        </p:tav>
                                        <p:tav tm="100000">
                                          <p:val>
                                            <p:strVal val="#ppt_h"/>
                                          </p:val>
                                        </p:tav>
                                      </p:tavLst>
                                    </p:anim>
                                    <p:animEffect transition="in" filter="fade">
                                      <p:cBhvr>
                                        <p:cTn id="61" dur="500"/>
                                        <p:tgtEl>
                                          <p:spTgt spid="94"/>
                                        </p:tgtEl>
                                      </p:cBhvr>
                                    </p:animEffect>
                                  </p:childTnLst>
                                </p:cTn>
                              </p:par>
                            </p:childTnLst>
                          </p:cTn>
                        </p:par>
                        <p:par>
                          <p:cTn id="62" fill="hold">
                            <p:stCondLst>
                              <p:cond delay="500"/>
                            </p:stCondLst>
                            <p:childTnLst>
                              <p:par>
                                <p:cTn id="63" presetID="42" presetClass="entr" presetSubtype="0" fill="hold"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fade">
                                      <p:cBhvr>
                                        <p:cTn id="65" dur="500"/>
                                        <p:tgtEl>
                                          <p:spTgt spid="104"/>
                                        </p:tgtEl>
                                      </p:cBhvr>
                                    </p:animEffect>
                                    <p:anim calcmode="lin" valueType="num">
                                      <p:cBhvr>
                                        <p:cTn id="66" dur="500" fill="hold"/>
                                        <p:tgtEl>
                                          <p:spTgt spid="104"/>
                                        </p:tgtEl>
                                        <p:attrNameLst>
                                          <p:attrName>ppt_x</p:attrName>
                                        </p:attrNameLst>
                                      </p:cBhvr>
                                      <p:tavLst>
                                        <p:tav tm="0">
                                          <p:val>
                                            <p:strVal val="#ppt_x"/>
                                          </p:val>
                                        </p:tav>
                                        <p:tav tm="100000">
                                          <p:val>
                                            <p:strVal val="#ppt_x"/>
                                          </p:val>
                                        </p:tav>
                                      </p:tavLst>
                                    </p:anim>
                                    <p:anim calcmode="lin" valueType="num">
                                      <p:cBhvr>
                                        <p:cTn id="67" dur="500" fill="hold"/>
                                        <p:tgtEl>
                                          <p:spTgt spid="104"/>
                                        </p:tgtEl>
                                        <p:attrNameLst>
                                          <p:attrName>ppt_y</p:attrName>
                                        </p:attrNameLst>
                                      </p:cBhvr>
                                      <p:tavLst>
                                        <p:tav tm="0">
                                          <p:val>
                                            <p:strVal val="#ppt_y+.1"/>
                                          </p:val>
                                        </p:tav>
                                        <p:tav tm="100000">
                                          <p:val>
                                            <p:strVal val="#ppt_y"/>
                                          </p:val>
                                        </p:tav>
                                      </p:tavLst>
                                    </p:anim>
                                  </p:childTnLst>
                                </p:cTn>
                              </p:par>
                            </p:childTnLst>
                          </p:cTn>
                        </p:par>
                        <p:par>
                          <p:cTn id="68" fill="hold">
                            <p:stCondLst>
                              <p:cond delay="1000"/>
                            </p:stCondLst>
                            <p:childTnLst>
                              <p:par>
                                <p:cTn id="69" presetID="14" presetClass="entr" presetSubtype="10" fill="hold" grpId="0" nodeType="afterEffect">
                                  <p:stCondLst>
                                    <p:cond delay="0"/>
                                  </p:stCondLst>
                                  <p:childTnLst>
                                    <p:set>
                                      <p:cBhvr>
                                        <p:cTn id="70" dur="1" fill="hold">
                                          <p:stCondLst>
                                            <p:cond delay="0"/>
                                          </p:stCondLst>
                                        </p:cTn>
                                        <p:tgtEl>
                                          <p:spTgt spid="107"/>
                                        </p:tgtEl>
                                        <p:attrNameLst>
                                          <p:attrName>style.visibility</p:attrName>
                                        </p:attrNameLst>
                                      </p:cBhvr>
                                      <p:to>
                                        <p:strVal val="visible"/>
                                      </p:to>
                                    </p:set>
                                    <p:animEffect transition="in" filter="randombar(horizontal)">
                                      <p:cBhvr>
                                        <p:cTn id="71" dur="500"/>
                                        <p:tgtEl>
                                          <p:spTgt spid="107"/>
                                        </p:tgtEl>
                                      </p:cBhvr>
                                    </p:animEffect>
                                  </p:childTnLst>
                                </p:cTn>
                              </p:par>
                            </p:childTnLst>
                          </p:cTn>
                        </p:par>
                      </p:childTnLst>
                    </p:cTn>
                  </p:par>
                  <p:par>
                    <p:cTn id="72" fill="hold">
                      <p:stCondLst>
                        <p:cond delay="indefinite"/>
                      </p:stCondLst>
                      <p:childTnLst>
                        <p:par>
                          <p:cTn id="73" fill="hold">
                            <p:stCondLst>
                              <p:cond delay="0"/>
                            </p:stCondLst>
                            <p:childTnLst>
                              <p:par>
                                <p:cTn id="74" presetID="55" presetClass="entr" presetSubtype="0" fill="hold" nodeType="click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500" fill="hold"/>
                                        <p:tgtEl>
                                          <p:spTgt spid="95"/>
                                        </p:tgtEl>
                                        <p:attrNameLst>
                                          <p:attrName>ppt_w</p:attrName>
                                        </p:attrNameLst>
                                      </p:cBhvr>
                                      <p:tavLst>
                                        <p:tav tm="0">
                                          <p:val>
                                            <p:strVal val="#ppt_w*0.70"/>
                                          </p:val>
                                        </p:tav>
                                        <p:tav tm="100000">
                                          <p:val>
                                            <p:strVal val="#ppt_w"/>
                                          </p:val>
                                        </p:tav>
                                      </p:tavLst>
                                    </p:anim>
                                    <p:anim calcmode="lin" valueType="num">
                                      <p:cBhvr>
                                        <p:cTn id="77" dur="500" fill="hold"/>
                                        <p:tgtEl>
                                          <p:spTgt spid="95"/>
                                        </p:tgtEl>
                                        <p:attrNameLst>
                                          <p:attrName>ppt_h</p:attrName>
                                        </p:attrNameLst>
                                      </p:cBhvr>
                                      <p:tavLst>
                                        <p:tav tm="0">
                                          <p:val>
                                            <p:strVal val="#ppt_h"/>
                                          </p:val>
                                        </p:tav>
                                        <p:tav tm="100000">
                                          <p:val>
                                            <p:strVal val="#ppt_h"/>
                                          </p:val>
                                        </p:tav>
                                      </p:tavLst>
                                    </p:anim>
                                    <p:animEffect transition="in" filter="fade">
                                      <p:cBhvr>
                                        <p:cTn id="78" dur="500"/>
                                        <p:tgtEl>
                                          <p:spTgt spid="95"/>
                                        </p:tgtEl>
                                      </p:cBhvr>
                                    </p:animEffect>
                                  </p:childTnLst>
                                </p:cTn>
                              </p:par>
                            </p:childTnLst>
                          </p:cTn>
                        </p:par>
                        <p:par>
                          <p:cTn id="79" fill="hold">
                            <p:stCondLst>
                              <p:cond delay="500"/>
                            </p:stCondLst>
                            <p:childTnLst>
                              <p:par>
                                <p:cTn id="80" presetID="14" presetClass="entr" presetSubtype="10" fill="hold" nodeType="afterEffect">
                                  <p:stCondLst>
                                    <p:cond delay="0"/>
                                  </p:stCondLst>
                                  <p:childTnLst>
                                    <p:set>
                                      <p:cBhvr>
                                        <p:cTn id="81" dur="1" fill="hold">
                                          <p:stCondLst>
                                            <p:cond delay="0"/>
                                          </p:stCondLst>
                                        </p:cTn>
                                        <p:tgtEl>
                                          <p:spTgt spid="101"/>
                                        </p:tgtEl>
                                        <p:attrNameLst>
                                          <p:attrName>style.visibility</p:attrName>
                                        </p:attrNameLst>
                                      </p:cBhvr>
                                      <p:to>
                                        <p:strVal val="visible"/>
                                      </p:to>
                                    </p:set>
                                    <p:animEffect transition="in" filter="randombar(horizontal)">
                                      <p:cBhvr>
                                        <p:cTn id="82" dur="500"/>
                                        <p:tgtEl>
                                          <p:spTgt spid="101"/>
                                        </p:tgtEl>
                                      </p:cBhvr>
                                    </p:animEffect>
                                  </p:childTnLst>
                                </p:cTn>
                              </p:par>
                            </p:childTnLst>
                          </p:cTn>
                        </p:par>
                        <p:par>
                          <p:cTn id="83" fill="hold">
                            <p:stCondLst>
                              <p:cond delay="1000"/>
                            </p:stCondLst>
                            <p:childTnLst>
                              <p:par>
                                <p:cTn id="84" presetID="31" presetClass="entr" presetSubtype="0" fill="hold"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anim calcmode="lin" valueType="num">
                                      <p:cBhvr>
                                        <p:cTn id="88" dur="500" fill="hold"/>
                                        <p:tgtEl>
                                          <p:spTgt spid="82"/>
                                        </p:tgtEl>
                                        <p:attrNameLst>
                                          <p:attrName>style.rotation</p:attrName>
                                        </p:attrNameLst>
                                      </p:cBhvr>
                                      <p:tavLst>
                                        <p:tav tm="0">
                                          <p:val>
                                            <p:fltVal val="90"/>
                                          </p:val>
                                        </p:tav>
                                        <p:tav tm="100000">
                                          <p:val>
                                            <p:fltVal val="0"/>
                                          </p:val>
                                        </p:tav>
                                      </p:tavLst>
                                    </p:anim>
                                    <p:animEffect transition="in" filter="fade">
                                      <p:cBhvr>
                                        <p:cTn id="89" dur="500"/>
                                        <p:tgtEl>
                                          <p:spTgt spid="82"/>
                                        </p:tgtEl>
                                      </p:cBhvr>
                                    </p:animEffect>
                                  </p:childTnLst>
                                </p:cTn>
                              </p:par>
                            </p:childTnLst>
                          </p:cTn>
                        </p:par>
                        <p:par>
                          <p:cTn id="90" fill="hold">
                            <p:stCondLst>
                              <p:cond delay="1500"/>
                            </p:stCondLst>
                            <p:childTnLst>
                              <p:par>
                                <p:cTn id="91" presetID="31" presetClass="entr" presetSubtype="0" fill="hold" nodeType="after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ppt_w</p:attrName>
                                        </p:attrNameLst>
                                      </p:cBhvr>
                                      <p:tavLst>
                                        <p:tav tm="0">
                                          <p:val>
                                            <p:fltVal val="0"/>
                                          </p:val>
                                        </p:tav>
                                        <p:tav tm="100000">
                                          <p:val>
                                            <p:strVal val="#ppt_w"/>
                                          </p:val>
                                        </p:tav>
                                      </p:tavLst>
                                    </p:anim>
                                    <p:anim calcmode="lin" valueType="num">
                                      <p:cBhvr>
                                        <p:cTn id="94" dur="500" fill="hold"/>
                                        <p:tgtEl>
                                          <p:spTgt spid="90"/>
                                        </p:tgtEl>
                                        <p:attrNameLst>
                                          <p:attrName>ppt_h</p:attrName>
                                        </p:attrNameLst>
                                      </p:cBhvr>
                                      <p:tavLst>
                                        <p:tav tm="0">
                                          <p:val>
                                            <p:fltVal val="0"/>
                                          </p:val>
                                        </p:tav>
                                        <p:tav tm="100000">
                                          <p:val>
                                            <p:strVal val="#ppt_h"/>
                                          </p:val>
                                        </p:tav>
                                      </p:tavLst>
                                    </p:anim>
                                    <p:anim calcmode="lin" valueType="num">
                                      <p:cBhvr>
                                        <p:cTn id="95" dur="500" fill="hold"/>
                                        <p:tgtEl>
                                          <p:spTgt spid="90"/>
                                        </p:tgtEl>
                                        <p:attrNameLst>
                                          <p:attrName>style.rotation</p:attrName>
                                        </p:attrNameLst>
                                      </p:cBhvr>
                                      <p:tavLst>
                                        <p:tav tm="0">
                                          <p:val>
                                            <p:fltVal val="90"/>
                                          </p:val>
                                        </p:tav>
                                        <p:tav tm="100000">
                                          <p:val>
                                            <p:fltVal val="0"/>
                                          </p:val>
                                        </p:tav>
                                      </p:tavLst>
                                    </p:anim>
                                    <p:animEffect transition="in" filter="fade">
                                      <p:cBhvr>
                                        <p:cTn id="9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79" grpId="1"/>
      <p:bldP spid="89" grpId="0"/>
      <p:bldP spid="99" grpId="0"/>
      <p:bldP spid="107" grpId="0"/>
      <p:bldP spid="1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F06BB66-DAEF-4369-B8FC-1EE6358DF4B6"/>
  <p:tag name="ISPRING_SCORM_RATE_SLIDES" val="1"/>
  <p:tag name="ISPRINGONLINEFOLDERID" val="0"/>
  <p:tag name="ISPRINGONLINEFOLDERPATH" val="内容列表"/>
  <p:tag name="ISPRINGCLOUDFOLDERID" val="0"/>
  <p:tag name="ISPRINGCLOUDFOLDERPATH" val="资源库"/>
  <p:tag name="ISPRING_PLAYERS_CUSTOMIZATION" val="UEsDBBQAAgAIADkVv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5Fb5IzRbB6igDAACGDAAAJwAAAHVuaXZlcnNhbC9mbGFzaF9wdWJsaXNoaW5nX3NldHRpbmdzLnhtbNVX3W7aMBS+5yksT70soR1dOxSopgIaaguosK29qkxsiFXHzmIbSq/2NHuwPcmOY6Cgdl36g7QhIeLz853/ExMe3yYCTVmmuZJ1vFeuYMRkpCiXkzr+MmzvHmGkDZGUCCVZHUuF0XGjFKZ2JLiOB8wYENUIYKSupaaOY2PSWhDMZrMy12nmuEpYA/i6HKkkSDOmmTQsC1JB5vBj5inTeIFQAAC+iZILtUaphFDokc4VtYIhTsFzyV1QRLQF0TEOvNiIRDeTTFlJT5RQGcomozp+V8k/SxkP1eQJky4nugFERzY1Qil3XhAx4HcMxYxPYnD3sIrRjFMT1/F+1aGAdPAQJcf2oROHcqIgB9Is4BNmCCWG+KO3Z9it0UuCJ9G5JAmPhsBBLv46bg6vP1/1Wxdnne7p9bDXOxt2+t6JXCfYxAmDTUMhOKRsFrGVnZAYQ6IY/AadMRGahcE6aSk2VnLDOXdGIyUg97kWtFEyYrRLErZWjcENl22Q3MNoDIGIeR1/yjgRGHFDBI9WytqOtOEmr3p7XRIBFrQnQ+cDfG/eZyeKSabZultLjnY5jxrflBUUzZVFgt8wZBSC+G0CTzFD68VB40wlORXaxyAtOFiccjZj9DjP6QLwT4auwERiQRN6NRXMeAvfLb9DIzZWGeAyMoXOBjrXHr/8LOCUaH0PSpY+7gzOOs3WdafbbF3uuAAJnRIZPRMcCs6S1GwFn8yRVGapB+mIiNUsLwrlNOcVia388jJonljhy/zWxViD3mJJtmPlOYX5qweFzcZkmg+iG64cGkaQQ0k8JjAiWBdcWlYUMCISKSnmiESw1rQb6ylXVgPFD7CH1i/30OsjLvPTBFYbWMwoywpBVvb231cPPhwefayVg18/fu4+qbRY+H1BnDm/8U+eXPmrtf9wG4aB29KPL22T2X9zZ/cvWl+L5LXbuhwWKmlrUAiuV0Sqd1pE6sK/ZPprL5hCLsBSmvghg7UkeMINo2/ZYi9ok1e9232PbadNthjza0bjvwnZn1bXxI17YRg8enF1nIRLnkAi3Epc3XYbB9UK3DQfZZVKgLb536FR+g1QSwMEFAACAAgAORW+SHMKv3S0AgAAUAoAACEAAAB1bml2ZXJzYWwvZmxhc2hfc2tpbl9zZXR0aW5ncy54bWyVVm1v2jAQ/r5fgdh30r2ySSlSS5lUia1VW/W7kxyJhWNH9oWOfz/bsRsbCGRYlfDd8/jej6ZqS/niw2SS5oIJ+QyIlJfKSLxsQovradYiCj7LBUfgOONC1oRNFx9/2U+aWOQlltiBHMvZkBx6M3P7GUNxNr7NzRki5KJuCN+vRSlmGcm3pRQtLy66Vu0bkIzyrUZe/ZwvV4MGGFV4j1BHPq1+mDOO0khQCoxL31fmXGQxkgHzlq7sZySnN3U++gPajiqKlnbzyZwhWkNKiJN83jtdGP16XJW5OecJCH9RQ798NmcQysgeZPz43VdzBhmiaZv/6ZFGitIkNOacL+I7hwlS6PEzXl2Zc5FgAjKGLlbBpcfGeheA3Ndw7lMzrlKwR5PXg4Vgip4xWKBsIU38rdOpSrw9tKjnAxYbwpQGhKIe9KidfiSt8s/Esh73BG+UFwHICXrEq2BtDcvO3wAYy3v8cnlrV0Xo37sscFDCzgkDD3thj/yj03qEDIQ98pnRAh442x/BDzUdx5f4lrhins++1gIn+urz5W9eayytzeCqwLQTeEwtClgo484LrcFULU2srHMpOfIp5WRHS4JU8N8Gl+1tMCpNDhSu0073VYoUGZxqN+ujXtJhvew97kanjdux+1Hog+vuE9Q7/HpKEEle1fpHSU0njqeHRCdmmpxmmC2p4SDv+UaM5NREbkG+CMHGWuECIcTayIbAopusIXiaBClIk9NJTt0jp7LP2zoDudJFo+C7JpZ1uIqWFdN/+ErhDYqYMKDsmFjp5zih700ZCFwHAJF55Vu2u3SaumVIGezAD34gsAEPRZYq3aJD3XaDa9hg2G9OMqoh3Z7oGyXExYoThFftl4g3TqgY0fNIMmUji8beb+D+5Wgn+1VmWi/cYvbuOil6WOuPM6iF5j/Jf1BLAwQUAAIACAA5Fb5ILE+2i/0CAACXCwAAJgAAAHVuaXZlcnNhbC9odG1sX3B1Ymxpc2hpbmdfc2V0dGluZ3MueG1szZbdUhoxFIDveYpMOl7KqrXVMrs4HcHRqRVGaKtXTtgENmM22eYHxKs+TR+sT9KTDSCMlq6OdMoMAznJ+c5fcpL46C4XaMy04UomeLe+gxGTqaJcjhL8pX+yfYiRsURSIpRkCZYKo6NmLS7cQHCT9Zi1sNQgwEjTKGyCM2uLRhRNJpM6N4X2s0o4C3xTT1UeFZoZJi3TUSHIFH7stGAGzwgVAPDNlZypNWs1hOJA+qyoEwxxCp5L7oMi4tTmAkdh1YCktyOtnKTHSiiN9GiQ4Dc75We+JpBaPGfSp8Q0QejFtkEo5d4JInr8nqGM8VEG3h7sYzTh1GYJ3tv3FFgdPaaU7BA58ZRjBSmQdobPmSWUWBKGwZ5ld9bMBUFEp5LkPO3DDPLhJ7jVvzm97rYvz88uPt30O53z/lk3OFHqRKucOFo1FINDyumULezExFqSZuA36AyJMCyOlkXzZUMlV5zzYzRQAlJfamE0BE/FNMEfNScCI26J4Oli1hI9YvaEC4jB6+7Wh9LiB2CIN82INmzZ0HzG+CymzW/KCYqmyiHBbxmyCkFELod/GUPL6UZDrfJSKoixyAhOGRpzNmH0qMzSDPgnQ9dgInegCZuvEMwGC98dv0cDNlQauIyMYauCnJvArz8LXBBjHqBk7uNW7/ys1b45u2i1r7Z8gISOiUyfCYcSsrywG+GTKZLKzvUgHSlxhpVFoZyWc1Viq7+8DIbnToQyv3YxltAbLMlmrDynMH/1oLLZjIzLg+gPV4mGI8ihJIEJEykcdy4dqwpMiURKiikiKTQq44/1mCtnQBIOcECbl3sY9BGX5WgENwdY1JTpSsid3b23++/eHxx+aNSjXz9+bq9VmrXwriDeXOjhx2ub+KKRP+6GceR759Nt2Gr3r7pw97L9tUqmLtpX/UpFavcq4TpVVnU+VVl1Ga6N7tKVUckFaDOjcGyg0Qiec8voa26aFxR+/f0btsUrFX6DUazdvv9vEGG0eG6tvK/i6MkHYA3kq4/pZu03UEsDBBQAAgAIADkVvkjtpyr3oAEAAC0GAAAfAAAAdW5pdmVyc2FsL2h0bWxfc2tpbl9zZXR0aW5ncy5qc42UTW/CMAyG7/yKKrtOiH2y7TYNJiFxmDRu0w6hmFKRxlGSdjDEf18dvpo2HcSX5u3T17ErZ9OJysViFr1EG/fs9h/+3mlAmtU5XPu6aNEz0pkR6QwmaQYilcBqSHH49ChvT0TImElnOl1/kq2p+DGkN3MuTBVXAQsd0ExAKwLaT0BbhRL/epXtq9pVVGnzNLcWZTdGaUHarkSdccewq3e3qgXWYCxAn0HnPAbPtO9WG3lyfOhTVLkYM8XleowJdqc8XiYaczlry79YK9DlD1/ugN5z/23o2YnU2JGFrJ54+ETRTioNxsA+7+OQIggLPgVR8e259Q/qGTcLqtFFalJ7oF9vKKq04gk0utQ8QtnQ0qvRzT5Fk7Owsjvi7pbCIwRfg25YDe4pPBBVri74gUpjQh1poM2eH1GBfJbKZJ+6RxHk6LBk29a9U6Hu+APmjRDWRmgRmMis7eK4YOptcHBNLes4NPMiJIbyYkBToY+Lo+idxtavEdp/RYxby+NFVt4O5c1IHQdTPoMeyTmSkHG9BD1BFGU93+dOXk/e2f4BUEsDBBQAAgAIADkVvk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kVvkgM0rasbgAAAG4AAAAcAAAAdW5pdmVyc2FsL2xvY2FsX3NldHRpbmdzLnhtbLOxr8jNUShLLSrOzM+zVTLUM1BSSM1Lzk/JzEu3VQoNcdO1UFIoLknMS0nMyc9LtVXKy1dSsLfjssnJT07MCU4tKQEqLFYoyEmsTC0KSc0FMkpS/RJzgSqftq542bxCQVfhyf51z6bsVNK34wI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kVvkg129mtaAEAAPMCAAApAAAAdW5pdmVyc2FsL3NraW5fY3VzdG9taXphdGlvbl9zZXR0aW5ncy54bWyNUttqGzEQfc9XiPyAJY1uC1uDrsWQh0IT8rz1qmGJoy0rhYSij682rXHcurSap5lz5gwzOn1+nJJ9zmV+mr4PZZrT51jKlB7y9gqhfj8f5uXTEnMseXOq3E9pnF926eu81lo1lyGNwzLaFc1bjMLbQ0pq5VTLmGEUSeapV8h5bhvWgevANsxRYvvNbxI/dZe4j6lcVu03Z+ifDbuU41J2aYyvWzhnv4fON/i4DOPUeHkr2Br1OLU6tgZihEvuK9UAIJDljjhcpeykJshjxjFUoyhQQIRz0olKJOXQstCJpsJ8JxCTjFFXqaetG2ltHLVVQkeIbtO86mwNwUiMESEEmKtcQDAYNTY0DQ1qPSA4MCCqNpooQMEGE1j1zgvLkaJeYFyZMYDx6bin7d6f61T973WO5/yH4MUvuIiu3tpcMFe/f16WRr6NT98OQ4noy5DjbvxwHe5ubq5/efLNv0fGatS28V99/QNQSwMEFAACAAgAORW+SNrVd8wyEwAAEV4AABcAAAB1bml2ZXJzYWwvdW5pdmVyc2FsLnBuZ+3caVhSWdwAcMvJmXFrm3C3xcnKRAfN3FLLZWwm16xMXFKZcgvRTE0RKZuyRLFmMTOXxBLU0lQEN7AytUUlAiVXEnJDAQ0RFZeXZprnKed95+P76fo84gPHc8/vHu793/85H/7XPdycVRQ1FeXk5FR+Oux4VE7uK7CcnDz0GwXZJw+VSYuyP2tijjrby5V3ao/L3nwVcsj1kJxcZabSYtA62ftvow77xMjJqTZ//F3ThiD8IifnX/yT46FjFwL4A+6YyV8G24ZEOUlrqBd7VNvt+681HDpzouju3bFtVpgnG7/y3BB7f7dJ81nHr/zH7qbcvbZtB6/VbhvBWmfFkyaaGK3bOXKM53Y0z4ptizLbl2hVwmP6e+N/c99ZsrfhCSuejSJLJ6tpcQVJH170SKTCJmGf+g+P5eSVP395fEYBepmg6+kfPBd7f4mLMaa+Pbvm2frp1DUK6oEXP38ZUSfY0qmduBZzdpLeScIZ5dXH2hB018oJ5T8/lLp1ByjUDQ7JNGhbPdrwDx4Uzs95ppxvm7Tda0d7RO1f/keUp/KxitoPskOkgVRXgi6uUlzaLd+1t9zvj6fBll0HVwONbq2h2/+EMQg7cfBWxLr387NJpp8PvV0edyV0O/Rf6rCDRDnTTcW9pSSTL5uugWQdnqw6g4P31tDXth/OTivFvfyyaRtU1mGd/KppuangqPSDXpBBaZrBl00XZZZroNWT6Ki5Afw4/dcSgkHpqqb/xONKCQAewAN4AA/gATyAB/AAHsADeAAP4AE8gAfwAB7AA3gAD+ABPIAH8AAewAN4AA/gATyAB/AAHsADeAAP4AE8gAfwAB7AA3gAD+ABPIAH8AAewAN4AA/gATyAB/AAHsADeAAP4AE8gAfwAB7AA3gAD+ABPIAH8P9PeG/qyrI0DwFbXddKTj5MNgT9R2LwqhpS295cDF1z5vt2Yn1IwnchXzS9m/nYxZ4Y+L93cVknmlnHyNaK+bzxsOl/nmBxl82rIgvTL5rw5v89J9l44+zW/uzPOx3MWSNzbQCvqnilfm3fIwNokpRPblA7lRQtGSvKFOheeHdpQCe+f6PE/9XxV96vfF7dOYExzEx58flQt7oeRxWYRKPPCUy6bENQK6KCFT8i2yezKZIRaSeR7Owki5MlnNDp4VunBIK60fzaw9FjL8qGHw5TH+z9KrMPs/1z+z31uRmGO4y9aKuvyEwOsSENWrAOqMELEjtrmZfkY3TRiKRWhpozJiQ/YcR+HWZ/bU3/ka9DOheNG6eellNH25Es/3i+7fz738tGlmjo5Wrk+5vOndSCRF6Jj8RsVHIbv/J0ZhApXLKaNabMvEG0Js81MpO8uD40H+QydYFXxm4nzyTkmZzTbSoiG663nXsneM090M1I2FpYMxtq8Iq+0mAxWxeHhP1TasxLgdfxnlkkHp3MlowkfHixq0EaY+YuTDbizSRG0qQXL7XQOThQIVQgCkjoxr5XMe+PIjVbjVIRFHF32UjZO0+7Cp33C8sDwuT4WbalJCSfe0o5fHLvCWb2yjwNbStd0WSlrefXEcLQc81b9S97DZSPlPR1J/ET9qhtWQtdJKwIbUKk6cTT1iPx2tCsxAdi9ZcfTsySbO0jBPRjWdy5ptv5QYwMyKfZddEgmGfqJo4VTsSlUq5cHWQ/dlLZFHOrIZ8ranRs5oRC4g9tHp0Y8jGhxH0I/7pm2XoXlLkRJI2DTuSJh7DBSPOkF1XZ8QNKDpiN8EXe7suKW8RC0u/s4uN3S0dLl/0LS2xCwInE+ZcO1h+Kdzyeeo7RQjRGI+ZCyXkmVbPxTFio8+xHZXuH6ASd851zaIdlzstzD6S+lVhI5D9F23QVeImXr0uvj1JcKJVWQvatC2ixn6Q1SHCeHjy8JbgvaCZGz4E/g3W3eyv53vIN57zxN/w/MEMiD2uJWBjtUpo3H/edYwsepG/gqIxgHzhmqL7VjI4l3F7g5v6FEO7FU06HBRWRk2K8DaQj1i0boTHY4iptvFRq1YrpS8z/+26oXVZm1qhuii8nnyzOZ4OTQ3pRnRSqM+JBeH1opQmU+CRPC8zLm5wWq7a6e/B3k+NFowcSRiwjT1OFdRH04EZ5u3SQdEfb22bqPNIz8OVh3+KaJpigaiZLqI7AQ6/PZtHPaUvMGVqnGBnGn76dSVMPvKIfjVWpjoDNLqu61bgmPkS75+m/0cJYMpwwm50wKJZBqLtHS3qO0cncuJ0FIHBx+jWQyO5oHfmNdVcasuPcpD41Hymo6xL+PJPVPMMoj0knT5/563QeKJSPKrkL+qiTNjR8r77rnI24spwyPeaqBnbbAOYRb5RMBBx7RIiAtdcdhglf7EP1KAXlcSDKTs0RUCYttUDRtLG4JSp34nz+0K6nxI+f9YohvYup5WHRz59Xfjw1vwk9cH7ywviAVNjUJJ3jZsZHxDORaHk8NLrCB4vqCOZbtFO+OYawdD1FcoMEtGL+rsJXptI43apVxr5o2UXqS1jJz78sWkaNSySd1kLtLUblPkR1xN31Xy+8JsLyb+jmmzFGc3XPjRV9HzFai3OSztxYEFIznfyrz0bGzF2pbq2zt2+wfTE1k6sIEjceOxYeVOKUPnTFIpVcItW4ej1NpbkvXa91an5cIyz69AuhesC1mM4qv7LQ6Uz0IkwyP1qwMkJblsWpADGn27TpzBKkxrDmsZeEfMaydYJSA/vBr3jwXHYkN+dTyCTteyTeRX7YQ7JugSfCEtNOH17QibEbR4T3O2L0MomEvDdD1h+kCom8Rytx0MOuW5MlggqJc+DColqB5oTVEo7qey+U611417VMb3cvLVWNc/ZQUYd5kgAaSAjbYqqKMnEWzhRCSfebivyvVWchO6u0FXe15eRAw7oVJ+8gqPOxaMoymn0TtLIsaaKNlOmtV/V3qSbnHjkxKEaG+xRznnXTOQ1Cat/x1z5V7Udo+MmMW+Mi1s7Wlychf99rNZdgtoPEwccaaNbNOjgST/JPZUQgpyvbdBvCpWHsJSYtvKFqoI1a5DtBDacuCN/wK/Ov3Jd4i1hVTJj2IAkMs8EuJNhgS9p8GRGL4QtR2hOjsU1iUe9yXv1Sb2XoK2S7GCybiyKn9ffGAx6rzyWfc2LjDq676OAMYobpNVeQ2clIoSoK8WCUepCpdNDp8qyZ7aYHy5TjREJbNzVcAzv/7PfBC9mRS88+xVtfDUKERvvAbK85mymm9mKR8ApXVBcJ1kArSQi3Jo6E9SVx4eVx30cprT2iewThcqufNRetrPcz3I7lLe2J6ktk9yiJr55EqZAhewOZ3lqZLw7xz1bQElwiKhAfkwXnvFNM6eV9A0pBGm/Jm8o29VPDnZdep0WGD1uq6tggIpLbLNyIaMRGMHR4K9aVEliuokaZ/mGAvevTPXw26N3l9bYWBieJ5td6seetNQNrYwZwLVHIR2sdrNPILVeH4LNwJZJ5+lVnCBM+UUZqHplMN7bpje1AkfhDiUn8WS865/USuY/JLYe3g+Ct0cUZwinLk9X93L4/Mu6PyHKKYEjO/eftwpYotmK5jo3n3kEH6+GHy6qZtoQ/+VTeQHWcC1G9LU2EBXGbN5X9ysI8h+Cvz7Q2n0ff+RRiH125JJoj3kBVFuosefSdl+KclhZrWAHSDvrXlFA61lZdIU1RXVwzixujQPyrRXZJmyuu5JjRccnxWm1xv7RS9fLJaaDTRea23HFZ9lap3nH0lxFJ8IWxG02JQZZEjm6+EX3voE3EC3owu6oLMwZh1YxlpI4v79f4O9cIVJKPiHvZRg7rQ9WI/NjgH5laVs2hntaDfCtlbkLvRi0ptldHQCAXmfbGefeVsHmhLDMug3ME7JtxqEHXeakxPvH5XOh1UDiP1KxnfvVVjexiYVcyc0Ojt0GTZujODW1b0YvKz6Yakk8wslRJ85TdfifkU3FOQi+T3pYU6E+2Qj3t3irXvBST2F9bTryiIzf6ngsYPi0eifZl/Z2eRsFVZkghIy4Fvfsj1G6ete5qxtSzOpN0Oqz7A0qlJQUsrHQKeeE7J4yOmB0Xflg4M+yQWTiK6OSy1aLD5/u45W2Wsfda5iqx7O+180EmsQupodMrapVa9tq2e2B3I/KZKPL4UBhj7+Hvuu2Wxt0bmpb4iIbUrclz5mwJG70ikEUjbs8BTkuN//ZOlFtHPLwAD8MSQ8lwY33flhSMLFy3xLDHd3g5w6LQ8AEtNJf2l9pH5cDUY/my8nWQwV0PihR7b4K47tPqBbpv4t61WY9RGA68eFVjjx43FQ3009bfUG8GRdT31KuIRzWPX2MdI/Hx6ZnEsYGVqX18zYJp/G/pmb+MD7B/G//4RbutH89V/SBmnRIuf7jVNGng8h2zRLgr/wLnbH4OObL6/LsOodOkieyO2RGxt6fE4U0rOSx1XKd+21GEy/qHHkh68FwKXdUst74JlgXj2aZ6P9e9ionjY2D2cESCK5n6Ka2+tFMhACXuirkOSjVaWyfMAcGR0Yvj22OM9C0PBMMEs+N7yOtSp09fuPeMynBQhYtISlRWtjKsY8710UMscbfWEcOuRrf1Gk7pVqUc2dPjgLrh1e1FIw/7DHUuiHynT+nLS0/kNrs/H8vbYdKoPkrd1C9oMi+O2Ts1deyP6Zs6XIZT97OUuleQfITFmS1GPDY/jRaRVWQeUOzrDvlU9hUqn2m7MOY5hIv/9RkTn0o0x/XSv/bCp6Y7/Gj9FDci9I95SAaztKoH+XjsUV0jUZT0QpLsQpi5AdrNc7kUVyiJU3RF9nPNFcjXQKdx5vulxRjQ5dBpWUKalzcbPfYNBsWIpM6PDDQtiysGZJF7QpqS8UREs0PHad4QjkMIvPozwyaNHcy0hJNE/FOnpY4aHdFQyM8VPT+d+rDWcy/P4VBgGeNY4isLZTUv/NuODIs224pIhEPWp+dVsfLH9L7MjkQhnQ53lnocIMCZOSGL326t2Txo1NkjCGG7LVpAmW5JdxAvzJ6RBvXhkibEAd6+m6Dvw6maFSVtUO7xvj4z1KJ+YEPB0B4IPClTxQI+PzF2w6TyTN52qDLOyT+wujwIorpZ/J66vDARwubjLjYnLC+wmgQCiiTgCSdlHQZ0+ytMMtGn+tztzeDeEhX4aIMiomEhZomch2AVSzrBk+AQ42/S8ayXsbyopxFbwOEabc4pLuAjiAMu5MJ/Vh6+mnOyQIu16g0eJ/m+XKRAXH06vYzarIWN1QYnmScDqkOjX67JkZZz4eSBuLjCW0E3CIpmtim45P25eNWYuvHiO7JIyqm3CS4ic/iudjOSgJ0NeWiLWP/rVpygpOn7Xsf5ZhOlsNYiibS1EJ/RkzM9BsaP7//lUwx7d1LemDrHua+kRoFMwIX+CEZBwsjtrif2RHV/GqfbF0Hh7caUeNm2OsMWZQ9nNfDHuM2xJ1O2IHToHpCoC/WH+emspj5nd7GgqBjfePBsjbbXk6c3Qft3I0dcQn79awyo5oWxwlSj47VjGeJcfu/E6fwF4o0a/BVi9Pl7LYG7jhBrc1nvoxKf11jbvG/0bt1jvEHttGXiq7B6Fb9PSzqL9fKnkueHPVlkCyG89aGwwvyM78ryPemKbI3VgDCcbT1CVHfEoPCpzDoutwjcyqqRHa4Fq4NrmaXjsPfeJg77yNZBT6u19zcm/viJdfESXJlppkIa1HWpW8kv/GO4P9Fy8AI3QzCbgHiQq1s1ynWT+F8T/ekdMG/mx1zJdFcpUYrudi5YmLmB0TB2xPCLnPLaSOKfozvrzmXB7mTcsDTePwKZ/Sf9T4NXPiRbjvajaQu50toxUXvPfmEGg8dwcJt2Gwa5v86ND2IniTqqIzYZLj1n+EbWnZZMVtPSQGpTOaCPi6pYpE6aKA0iSyyk9CvnJxzWTggbkp0RLSGWZw3F6dmd3/x9/fRpEoqY5LfsI3W0+qsONI+O36safQ2dbdookJMmqOnx7Wo12A6wTTwbJREsS4UFOkbhg/Udvx0yF5L22nPvWFJjbftAxkdjC450/lmtfdt2cSAx4NPCQVuBlLw5DJM3tVNiGdIkwgm8aBqpdQh9o3nkKW2w0Y6qnfKSnpACPq8XJBmIZz+Jmn622T23w0vUDc9Srk8wblPsEU0mnPlsKyFcXqz/xskmZeU1Vtq/1ImpdbcxP2mYYBotYLdyQj3jG7us/4xRCB4/cIR95WGb90bOUOrWwa6gaTF7enwHekXKprntIYSlXFHD1aHPjsCufFYDe8U06ubsntHJy0YDwsbJTPQL9pPS0Mr3an7vE07JYvGALJmpLcu010lm0cJ7nZLPZg0o6a/aralfQw+e+XbHuHv2cPXRVVW2aw0/7oI83aj3f2zCJPiUFraV3PhyT4OhUL4oaVqpYRj4/avE+ME/LvG2eCcvTrcRrhzNPvbj6rrd6oSAaFkCn7wRzNz3r7ZrJh4UzksBukkbXhhYkr3adE+d4OZ5KoSOo8pWMXgC7jcTj6zmreDVWyt4Uw8UDrWkCeZ9bbeyKBLIHtwbjLU3PfvXptEuMw8bXP2zqQm0nOabvltIbJ6SnOznJyc3x3L7wJT/AVBLAwQUAAIACAA5Fb5IbUCbGUoAAABrAAAAGwAAAHVuaXZlcnNhbC91bml2ZXJzYWwucG5nLnhtbLOxr8jNUShLLSrOzM+zVTLUM1Cyt+PlsikoSi3LTC1XqACKGekZQICSQiUqtzwzpSQDKGRgYooQzEjNTM8osVUytzCBC+oDzQQAUEsBAgAAFAACAAgAORW+SBUOrShkBAAABxEAAB0AAAAAAAAAAQAAAAAAAAAAAHVuaXZlcnNhbC9jb21tb25fbWVzc2FnZXMubG5nUEsBAgAAFAACAAgAORW+SM0WweooAwAAhgwAACcAAAAAAAAAAQAAAAAAnwQAAHVuaXZlcnNhbC9mbGFzaF9wdWJsaXNoaW5nX3NldHRpbmdzLnhtbFBLAQIAABQAAgAIADkVvkhzCr90tAIAAFAKAAAhAAAAAAAAAAEAAAAAAAwIAAB1bml2ZXJzYWwvZmxhc2hfc2tpbl9zZXR0aW5ncy54bWxQSwECAAAUAAIACAA5Fb5ILE+2i/0CAACXCwAAJgAAAAAAAAABAAAAAAD/CgAAdW5pdmVyc2FsL2h0bWxfcHVibGlzaGluZ19zZXR0aW5ncy54bWxQSwECAAAUAAIACAA5Fb5I7acq96ABAAAtBgAAHwAAAAAAAAABAAAAAABADgAAdW5pdmVyc2FsL2h0bWxfc2tpbl9zZXR0aW5ncy5qc1BLAQIAABQAAgAIADkVvkg9PC/RwQAAAOUBAAAaAAAAAAAAAAEAAAAAAB0QAAB1bml2ZXJzYWwvaTE4bl9wcmVzZXRzLnhtbFBLAQIAABQAAgAIADkVvkgM0rasbgAAAG4AAAAcAAAAAAAAAAEAAAAAABYRAAB1bml2ZXJzYWwvbG9jYWxfc2V0dGluZ3MueG1sUEsBAgAAFAACAAgARJRXRyO0Tvv7AgAAsAgAABQAAAAAAAAAAQAAAAAAvhEAAHVuaXZlcnNhbC9wbGF5ZXIueG1sUEsBAgAAFAACAAgAORW+SDXb2a1oAQAA8wIAACkAAAAAAAAAAQAAAAAA6xQAAHVuaXZlcnNhbC9za2luX2N1c3RvbWl6YXRpb25fc2V0dGluZ3MueG1sUEsBAgAAFAACAAgAORW+SNrVd8wyEwAAEV4AABcAAAAAAAAAAAAAAAAAmhYAAHVuaXZlcnNhbC91bml2ZXJzYWwucG5nUEsBAgAAFAACAAgAORW+SG1AmxlKAAAAawAAABsAAAAAAAAAAQAAAAAAASoAAHVuaXZlcnNhbC91bml2ZXJzYWwucG5nLnhtbFBLBQYAAAAACwALAEkDAACEKgAAAAA="/>
  <p:tag name="ISPRING_SCORM_ENDPOINT" val="&lt;endpoint&gt;&lt;enable&gt;0&lt;/enable&gt;&lt;lrs&gt;http://&lt;/lrs&gt;&lt;auth&gt;0&lt;/auth&gt;&lt;login&gt;&lt;/login&gt;&lt;password&gt;&lt;/password&gt;&lt;key&gt;&lt;/key&gt;&lt;name&gt;&lt;/name&gt;&lt;email&gt;&lt;/email&gt;&lt;/endpoint&gt;&#10;"/>
  <p:tag name="ISPRING_PRESENTATION_TITLE" val="58ce778cc082c.pptx才v"/>
</p:tagLst>
</file>

<file path=ppt/tags/tag10.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a:extLst/>
      </a:spPr>
      <a:bodyPr rtlCol="0" anchor="ctr"/>
      <a:lstStyle>
        <a:defPPr algn="ctr">
          <a:defRPr sz="140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TotalTime>
  <Words>3582</Words>
  <Application>Microsoft Office PowerPoint</Application>
  <PresentationFormat>宽屏</PresentationFormat>
  <Paragraphs>332</Paragraphs>
  <Slides>28</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AgencyFB</vt:lpstr>
      <vt:lpstr>Gill Sans</vt:lpstr>
      <vt:lpstr>Lato Light</vt:lpstr>
      <vt:lpstr>新細明體</vt:lpstr>
      <vt:lpstr>黑体</vt:lpstr>
      <vt:lpstr>宋体</vt:lpstr>
      <vt:lpstr>微软雅黑</vt:lpstr>
      <vt:lpstr>Arial</vt:lpstr>
      <vt:lpstr>Arial Narrow</vt:lpstr>
      <vt:lpstr>Calibri</vt:lpstr>
      <vt:lpstr>Calibri Light</vt:lpstr>
      <vt:lpstr>Impact</vt:lpstr>
      <vt:lpstr>Segoe UI Semilight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个人总结</dc:title>
  <dc:creator>sunny</dc:creator>
  <dc:description>www.51pptmoban.com</dc:description>
  <cp:lastModifiedBy>YANGs</cp:lastModifiedBy>
  <cp:revision>5</cp:revision>
  <dcterms:created xsi:type="dcterms:W3CDTF">2017-04-04T02:16:08Z</dcterms:created>
  <dcterms:modified xsi:type="dcterms:W3CDTF">2020-06-03T14:28:03Z</dcterms:modified>
</cp:coreProperties>
</file>