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9" r:id="rId2"/>
    <p:sldId id="263" r:id="rId3"/>
    <p:sldId id="269" r:id="rId4"/>
    <p:sldId id="275" r:id="rId5"/>
    <p:sldId id="282" r:id="rId6"/>
    <p:sldId id="284" r:id="rId7"/>
    <p:sldId id="293" r:id="rId8"/>
    <p:sldId id="297" r:id="rId9"/>
    <p:sldId id="257" r:id="rId10"/>
    <p:sldId id="300" r:id="rId11"/>
  </p:sldIdLst>
  <p:sldSz cx="1079976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455B1A2A-90FF-4A49-A54A-EAB7BBE98CCE}">
          <p14:sldIdLst>
            <p14:sldId id="299"/>
          </p14:sldIdLst>
        </p14:section>
        <p14:section name="内容页" id="{26ED5BA2-04BA-42DD-BBB2-552927BD8D46}">
          <p14:sldIdLst>
            <p14:sldId id="263"/>
            <p14:sldId id="269"/>
            <p14:sldId id="275"/>
            <p14:sldId id="282"/>
            <p14:sldId id="284"/>
            <p14:sldId id="293"/>
            <p14:sldId id="297"/>
          </p14:sldIdLst>
        </p14:section>
        <p14:section name="推广页" id="{2C6803DD-E97E-4F1F-ACB9-AD2A68FC4264}">
          <p14:sldIdLst>
            <p14:sldId id="257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4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3DE"/>
    <a:srgbClr val="11009F"/>
    <a:srgbClr val="FE5499"/>
    <a:srgbClr val="FE3C8B"/>
    <a:srgbClr val="FF5B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7" autoAdjust="0"/>
    <p:restoredTop sz="94660"/>
  </p:normalViewPr>
  <p:slideViewPr>
    <p:cSldViewPr snapToGrid="0" showGuides="1">
      <p:cViewPr varScale="1">
        <p:scale>
          <a:sx n="125" d="100"/>
          <a:sy n="125" d="100"/>
        </p:scale>
        <p:origin x="90" y="408"/>
      </p:cViewPr>
      <p:guideLst>
        <p:guide orient="horz" pos="1701"/>
        <p:guide pos="3402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9EDA4-6C66-4E0B-B8D1-6D759844ABA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1143000"/>
            <a:ext cx="6169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759EE-FC4D-4854-9DF1-D8A51E2EB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88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51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9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89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022C0-62F9-490D-8747-955A87BB59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1617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542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30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71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B759EE-FC4D-4854-9DF1-D8A51E2EBF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059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883861"/>
            <a:ext cx="809982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2836605"/>
            <a:ext cx="8099822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1231-418D-47E4-954E-65C79A748A41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1B881-8E58-4ED8-92A0-108277C38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15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1231-418D-47E4-954E-65C79A748A41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1B881-8E58-4ED8-92A0-108277C38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05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287536"/>
            <a:ext cx="9314796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437680"/>
            <a:ext cx="9314796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1231-418D-47E4-954E-65C79A748A41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5005626"/>
            <a:ext cx="364492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1B881-8E58-4ED8-92A0-108277C38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2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5.png"/><Relationship Id="rId7" Type="http://schemas.microsoft.com/office/2007/relationships/hdphoto" Target="../media/hdphoto4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4.xml"/><Relationship Id="rId7" Type="http://schemas.openxmlformats.org/officeDocument/2006/relationships/image" Target="../media/image22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7.xml"/><Relationship Id="rId11" Type="http://schemas.microsoft.com/office/2007/relationships/hdphoto" Target="../media/hdphoto3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6.png"/><Relationship Id="rId4" Type="http://schemas.openxmlformats.org/officeDocument/2006/relationships/tags" Target="../tags/tag5.xml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E7E716-9F50-4A1C-AB35-FE94181007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0"/>
            <a:ext cx="10797890" cy="54006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AF46CF-B0B2-4710-88AE-E1F613FD4B05}"/>
              </a:ext>
            </a:extLst>
          </p:cNvPr>
          <p:cNvSpPr txBox="1"/>
          <p:nvPr/>
        </p:nvSpPr>
        <p:spPr>
          <a:xfrm>
            <a:off x="3866602" y="3035223"/>
            <a:ext cx="301044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设计者：李哎哟</a:t>
            </a:r>
            <a:endParaRPr lang="en-US" altLang="zh-CN" sz="16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-文本框 13">
            <a:extLst>
              <a:ext uri="{FF2B5EF4-FFF2-40B4-BE49-F238E27FC236}">
                <a16:creationId xmlns:a16="http://schemas.microsoft.com/office/drawing/2014/main" xmlns="" id="{8A0DEA16-F3FE-4D22-8F32-31FEBAC6E02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591810" y="3656224"/>
            <a:ext cx="161614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源于</a:t>
            </a:r>
            <a:r>
              <a:rPr lang="en-US" altLang="zh-CN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</a:t>
            </a:r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不止</a:t>
            </a:r>
            <a:r>
              <a:rPr lang="en-US" altLang="zh-CN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D894961-03F1-4CC8-B0AE-227E9C338632}"/>
              </a:ext>
            </a:extLst>
          </p:cNvPr>
          <p:cNvSpPr txBox="1"/>
          <p:nvPr/>
        </p:nvSpPr>
        <p:spPr>
          <a:xfrm>
            <a:off x="2430462" y="1852930"/>
            <a:ext cx="59388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产品发布会</a:t>
            </a:r>
            <a:r>
              <a:rPr lang="en-US" altLang="zh-CN" sz="66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6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图形 13">
            <a:extLst>
              <a:ext uri="{FF2B5EF4-FFF2-40B4-BE49-F238E27FC236}">
                <a16:creationId xmlns:a16="http://schemas.microsoft.com/office/drawing/2014/main" xmlns="" id="{4F24F8D4-0EE2-423E-BBA1-9849118CEDBA}"/>
              </a:ext>
            </a:extLst>
          </p:cNvPr>
          <p:cNvGrpSpPr/>
          <p:nvPr/>
        </p:nvGrpSpPr>
        <p:grpSpPr>
          <a:xfrm>
            <a:off x="4792663" y="1564358"/>
            <a:ext cx="1214438" cy="89462"/>
            <a:chOff x="-2435646" y="2883754"/>
            <a:chExt cx="1034415" cy="76200"/>
          </a:xfrm>
          <a:solidFill>
            <a:srgbClr val="92F3FA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A049875-9D54-4906-A5B7-8E9F04B1126C}"/>
                </a:ext>
              </a:extLst>
            </p:cNvPr>
            <p:cNvSpPr/>
            <p:nvPr/>
          </p:nvSpPr>
          <p:spPr>
            <a:xfrm>
              <a:off x="-2435646" y="2883754"/>
              <a:ext cx="19050" cy="19050"/>
            </a:xfrm>
            <a:custGeom>
              <a:avLst/>
              <a:gdLst>
                <a:gd name="connsiteX0" fmla="*/ 0 w 19050"/>
                <a:gd name="connsiteY0" fmla="*/ 21908 h 19050"/>
                <a:gd name="connsiteX1" fmla="*/ 23813 w 19050"/>
                <a:gd name="connsiteY1" fmla="*/ 0 h 19050"/>
                <a:gd name="connsiteX2" fmla="*/ 12383 w 19050"/>
                <a:gd name="connsiteY2" fmla="*/ 0 h 19050"/>
                <a:gd name="connsiteX3" fmla="*/ 0 w 19050"/>
                <a:gd name="connsiteY3" fmla="*/ 1143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21908"/>
                  </a:moveTo>
                  <a:lnTo>
                    <a:pt x="23813" y="0"/>
                  </a:lnTo>
                  <a:lnTo>
                    <a:pt x="12383" y="0"/>
                  </a:lnTo>
                  <a:lnTo>
                    <a:pt x="0" y="11430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DE92CB5-339F-433D-9A85-FF89D47455F1}"/>
                </a:ext>
              </a:extLst>
            </p:cNvPr>
            <p:cNvSpPr/>
            <p:nvPr/>
          </p:nvSpPr>
          <p:spPr>
            <a:xfrm>
              <a:off x="-2435646" y="2883754"/>
              <a:ext cx="57150" cy="57150"/>
            </a:xfrm>
            <a:custGeom>
              <a:avLst/>
              <a:gdLst>
                <a:gd name="connsiteX0" fmla="*/ 0 w 57150"/>
                <a:gd name="connsiteY0" fmla="*/ 59055 h 57150"/>
                <a:gd name="connsiteX1" fmla="*/ 63818 w 57150"/>
                <a:gd name="connsiteY1" fmla="*/ 0 h 57150"/>
                <a:gd name="connsiteX2" fmla="*/ 53340 w 57150"/>
                <a:gd name="connsiteY2" fmla="*/ 0 h 57150"/>
                <a:gd name="connsiteX3" fmla="*/ 0 w 57150"/>
                <a:gd name="connsiteY3" fmla="*/ 485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59055"/>
                  </a:moveTo>
                  <a:lnTo>
                    <a:pt x="63818" y="0"/>
                  </a:lnTo>
                  <a:lnTo>
                    <a:pt x="53340" y="0"/>
                  </a:lnTo>
                  <a:lnTo>
                    <a:pt x="0" y="4857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AC52265-A57A-4FA6-B42C-D532E83B0CCF}"/>
                </a:ext>
              </a:extLst>
            </p:cNvPr>
            <p:cNvSpPr/>
            <p:nvPr/>
          </p:nvSpPr>
          <p:spPr>
            <a:xfrm>
              <a:off x="-242707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63461FC-3430-4811-8CEA-C1D2AF8709D9}"/>
                </a:ext>
              </a:extLst>
            </p:cNvPr>
            <p:cNvSpPr/>
            <p:nvPr/>
          </p:nvSpPr>
          <p:spPr>
            <a:xfrm>
              <a:off x="-2387069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B6F8521A-75FC-40DC-A684-42310F3FD555}"/>
                </a:ext>
              </a:extLst>
            </p:cNvPr>
            <p:cNvSpPr/>
            <p:nvPr/>
          </p:nvSpPr>
          <p:spPr>
            <a:xfrm>
              <a:off x="-2347063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B93D5B04-5B70-451D-B13F-6058E1CD8EAB}"/>
                </a:ext>
              </a:extLst>
            </p:cNvPr>
            <p:cNvSpPr/>
            <p:nvPr/>
          </p:nvSpPr>
          <p:spPr>
            <a:xfrm>
              <a:off x="-230610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0C723B94-30C8-4812-9F30-EBE488E1A203}"/>
                </a:ext>
              </a:extLst>
            </p:cNvPr>
            <p:cNvSpPr/>
            <p:nvPr/>
          </p:nvSpPr>
          <p:spPr>
            <a:xfrm>
              <a:off x="-2266101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7704347-9964-4A4D-8BE1-32D47813C43E}"/>
                </a:ext>
              </a:extLst>
            </p:cNvPr>
            <p:cNvSpPr/>
            <p:nvPr/>
          </p:nvSpPr>
          <p:spPr>
            <a:xfrm>
              <a:off x="-222609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ACADB8F-FDD5-4CA7-A2FB-2269D98F15A2}"/>
                </a:ext>
              </a:extLst>
            </p:cNvPr>
            <p:cNvSpPr/>
            <p:nvPr/>
          </p:nvSpPr>
          <p:spPr>
            <a:xfrm>
              <a:off x="-2186091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553B4F1F-BCB2-40BC-AFAD-6A5F82686DA4}"/>
                </a:ext>
              </a:extLst>
            </p:cNvPr>
            <p:cNvSpPr/>
            <p:nvPr/>
          </p:nvSpPr>
          <p:spPr>
            <a:xfrm>
              <a:off x="-214513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52D79064-C542-44D3-8090-DED020BFCEC1}"/>
                </a:ext>
              </a:extLst>
            </p:cNvPr>
            <p:cNvSpPr/>
            <p:nvPr/>
          </p:nvSpPr>
          <p:spPr>
            <a:xfrm>
              <a:off x="-210512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1E2B602-E51D-4A83-A715-16DD9A165D33}"/>
                </a:ext>
              </a:extLst>
            </p:cNvPr>
            <p:cNvSpPr/>
            <p:nvPr/>
          </p:nvSpPr>
          <p:spPr>
            <a:xfrm>
              <a:off x="-2065123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660BDB5-8195-4205-8096-2D6DBF6C1605}"/>
                </a:ext>
              </a:extLst>
            </p:cNvPr>
            <p:cNvSpPr/>
            <p:nvPr/>
          </p:nvSpPr>
          <p:spPr>
            <a:xfrm>
              <a:off x="-202416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85E83F9A-0DB1-4AB9-A7E8-81003E103042}"/>
                </a:ext>
              </a:extLst>
            </p:cNvPr>
            <p:cNvSpPr/>
            <p:nvPr/>
          </p:nvSpPr>
          <p:spPr>
            <a:xfrm>
              <a:off x="-1984161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F28B22D-5103-4DB9-8C82-72AED14C2849}"/>
                </a:ext>
              </a:extLst>
            </p:cNvPr>
            <p:cNvSpPr/>
            <p:nvPr/>
          </p:nvSpPr>
          <p:spPr>
            <a:xfrm>
              <a:off x="-194415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DA5A570D-BB3C-4DB6-B5F6-167F4B8CD15A}"/>
                </a:ext>
              </a:extLst>
            </p:cNvPr>
            <p:cNvSpPr/>
            <p:nvPr/>
          </p:nvSpPr>
          <p:spPr>
            <a:xfrm>
              <a:off x="-1903198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2442088-521B-4D2A-99AC-03E30B62EB76}"/>
                </a:ext>
              </a:extLst>
            </p:cNvPr>
            <p:cNvSpPr/>
            <p:nvPr/>
          </p:nvSpPr>
          <p:spPr>
            <a:xfrm>
              <a:off x="-186319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E81F7E8-6B74-4192-90C3-20C9B7AB45F8}"/>
                </a:ext>
              </a:extLst>
            </p:cNvPr>
            <p:cNvSpPr/>
            <p:nvPr/>
          </p:nvSpPr>
          <p:spPr>
            <a:xfrm>
              <a:off x="-182318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83535AA-D559-4DCB-AA57-94BF609AAC90}"/>
                </a:ext>
              </a:extLst>
            </p:cNvPr>
            <p:cNvSpPr/>
            <p:nvPr/>
          </p:nvSpPr>
          <p:spPr>
            <a:xfrm>
              <a:off x="-1783184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C3614F39-69AB-45D5-8015-812BF70397AF}"/>
                </a:ext>
              </a:extLst>
            </p:cNvPr>
            <p:cNvSpPr/>
            <p:nvPr/>
          </p:nvSpPr>
          <p:spPr>
            <a:xfrm>
              <a:off x="-174222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BBE472F8-FA30-4A52-8963-047E327A8FD7}"/>
                </a:ext>
              </a:extLst>
            </p:cNvPr>
            <p:cNvSpPr/>
            <p:nvPr/>
          </p:nvSpPr>
          <p:spPr>
            <a:xfrm>
              <a:off x="-1702221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B3A75DE4-062E-4336-8D36-FA27E7B6CFAE}"/>
                </a:ext>
              </a:extLst>
            </p:cNvPr>
            <p:cNvSpPr/>
            <p:nvPr/>
          </p:nvSpPr>
          <p:spPr>
            <a:xfrm>
              <a:off x="-166221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126680C2-5F0B-4DF7-9B61-111800172444}"/>
                </a:ext>
              </a:extLst>
            </p:cNvPr>
            <p:cNvSpPr/>
            <p:nvPr/>
          </p:nvSpPr>
          <p:spPr>
            <a:xfrm>
              <a:off x="-1621259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93338801-A0E2-4DF2-92C8-EC991761658A}"/>
                </a:ext>
              </a:extLst>
            </p:cNvPr>
            <p:cNvSpPr/>
            <p:nvPr/>
          </p:nvSpPr>
          <p:spPr>
            <a:xfrm>
              <a:off x="-1581254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A3E006B-005C-4D66-ADC3-6DF5CDD47E72}"/>
                </a:ext>
              </a:extLst>
            </p:cNvPr>
            <p:cNvSpPr/>
            <p:nvPr/>
          </p:nvSpPr>
          <p:spPr>
            <a:xfrm>
              <a:off x="-154124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D8AC747B-2CCA-4919-9D9B-31E6892C9167}"/>
                </a:ext>
              </a:extLst>
            </p:cNvPr>
            <p:cNvSpPr/>
            <p:nvPr/>
          </p:nvSpPr>
          <p:spPr>
            <a:xfrm>
              <a:off x="-1500291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A9A582AB-CE90-4B18-85A8-5056D06F8B22}"/>
                </a:ext>
              </a:extLst>
            </p:cNvPr>
            <p:cNvSpPr/>
            <p:nvPr/>
          </p:nvSpPr>
          <p:spPr>
            <a:xfrm>
              <a:off x="-1460286" y="2908519"/>
              <a:ext cx="57150" cy="47625"/>
            </a:xfrm>
            <a:custGeom>
              <a:avLst/>
              <a:gdLst>
                <a:gd name="connsiteX0" fmla="*/ 59055 w 57150"/>
                <a:gd name="connsiteY0" fmla="*/ 0 h 47625"/>
                <a:gd name="connsiteX1" fmla="*/ 0 w 57150"/>
                <a:gd name="connsiteY1" fmla="*/ 54293 h 47625"/>
                <a:gd name="connsiteX2" fmla="*/ 10477 w 57150"/>
                <a:gd name="connsiteY2" fmla="*/ 54293 h 47625"/>
                <a:gd name="connsiteX3" fmla="*/ 59055 w 57150"/>
                <a:gd name="connsiteY3" fmla="*/ 95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47625">
                  <a:moveTo>
                    <a:pt x="59055" y="0"/>
                  </a:moveTo>
                  <a:lnTo>
                    <a:pt x="0" y="54293"/>
                  </a:lnTo>
                  <a:lnTo>
                    <a:pt x="10477" y="54293"/>
                  </a:lnTo>
                  <a:lnTo>
                    <a:pt x="59055" y="9525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8C02ECF-6965-4BE1-900F-00E608DEF668}"/>
                </a:ext>
              </a:extLst>
            </p:cNvPr>
            <p:cNvSpPr/>
            <p:nvPr/>
          </p:nvSpPr>
          <p:spPr>
            <a:xfrm>
              <a:off x="-1420281" y="2945667"/>
              <a:ext cx="19050" cy="9525"/>
            </a:xfrm>
            <a:custGeom>
              <a:avLst/>
              <a:gdLst>
                <a:gd name="connsiteX0" fmla="*/ 19050 w 19050"/>
                <a:gd name="connsiteY0" fmla="*/ 0 h 9525"/>
                <a:gd name="connsiteX1" fmla="*/ 0 w 19050"/>
                <a:gd name="connsiteY1" fmla="*/ 17145 h 9525"/>
                <a:gd name="connsiteX2" fmla="*/ 11430 w 19050"/>
                <a:gd name="connsiteY2" fmla="*/ 17145 h 9525"/>
                <a:gd name="connsiteX3" fmla="*/ 19050 w 19050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9050" y="0"/>
                  </a:moveTo>
                  <a:lnTo>
                    <a:pt x="0" y="17145"/>
                  </a:lnTo>
                  <a:lnTo>
                    <a:pt x="11430" y="17145"/>
                  </a:lnTo>
                  <a:lnTo>
                    <a:pt x="19050" y="9525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3EBC33E8-FCB9-4112-B2CD-83C9CEC0BC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662" y="506798"/>
            <a:ext cx="2230438" cy="93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王牌</a:t>
            </a:r>
            <a:r>
              <a:rPr lang="en-US" altLang="zh-CN" dirty="0" smtClean="0"/>
              <a:t>P</a:t>
            </a:r>
            <a:r>
              <a:rPr lang="zh-CN" altLang="en-US" dirty="0" smtClean="0"/>
              <a:t>计划   </a:t>
            </a:r>
            <a:r>
              <a:rPr lang="zh-CN" altLang="en-US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zh-CN" altLang="en-US" sz="2400" b="1" spc="225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哎</a:t>
            </a:r>
            <a:r>
              <a:rPr lang="zh-CN" altLang="en-US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哟   作品</a:t>
            </a:r>
            <a:endParaRPr lang="en-US" altLang="zh-CN" sz="2400" b="1" spc="225" dirty="0" smtClean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pc="225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pc="225" dirty="0" smtClean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pc="225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spc="225" dirty="0" smtClean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2400" b="1" spc="225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497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02DEE50-8443-423B-9877-4130B8B8E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536" y="347028"/>
            <a:ext cx="1114308" cy="319345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1448664A-D1F8-4C62-B1FC-7BCE4611677C}"/>
              </a:ext>
            </a:extLst>
          </p:cNvPr>
          <p:cNvSpPr txBox="1"/>
          <p:nvPr/>
        </p:nvSpPr>
        <p:spPr>
          <a:xfrm>
            <a:off x="6061652" y="1793206"/>
            <a:ext cx="4111752" cy="802157"/>
          </a:xfrm>
          <a:custGeom>
            <a:avLst/>
            <a:gdLst/>
            <a:ahLst/>
            <a:cxnLst/>
            <a:rect l="l" t="t" r="r" b="b"/>
            <a:pathLst>
              <a:path w="4111752" h="802157">
                <a:moveTo>
                  <a:pt x="667131" y="528904"/>
                </a:moveTo>
                <a:lnTo>
                  <a:pt x="667131" y="623621"/>
                </a:lnTo>
                <a:lnTo>
                  <a:pt x="1019175" y="623621"/>
                </a:lnTo>
                <a:lnTo>
                  <a:pt x="1019175" y="663854"/>
                </a:lnTo>
                <a:lnTo>
                  <a:pt x="667131" y="663854"/>
                </a:lnTo>
                <a:lnTo>
                  <a:pt x="667131" y="756895"/>
                </a:lnTo>
                <a:lnTo>
                  <a:pt x="1051865" y="756895"/>
                </a:lnTo>
                <a:lnTo>
                  <a:pt x="1051865" y="528904"/>
                </a:lnTo>
                <a:close/>
                <a:moveTo>
                  <a:pt x="3176397" y="498729"/>
                </a:moveTo>
                <a:lnTo>
                  <a:pt x="3176397" y="651281"/>
                </a:lnTo>
                <a:lnTo>
                  <a:pt x="3340684" y="651281"/>
                </a:lnTo>
                <a:lnTo>
                  <a:pt x="3340684" y="498729"/>
                </a:lnTo>
                <a:close/>
                <a:moveTo>
                  <a:pt x="626897" y="488671"/>
                </a:moveTo>
                <a:lnTo>
                  <a:pt x="1092098" y="488671"/>
                </a:lnTo>
                <a:lnTo>
                  <a:pt x="1092098" y="797128"/>
                </a:lnTo>
                <a:lnTo>
                  <a:pt x="626897" y="797128"/>
                </a:lnTo>
                <a:close/>
                <a:moveTo>
                  <a:pt x="3136163" y="458495"/>
                </a:moveTo>
                <a:lnTo>
                  <a:pt x="3380917" y="458495"/>
                </a:lnTo>
                <a:lnTo>
                  <a:pt x="3380917" y="691515"/>
                </a:lnTo>
                <a:lnTo>
                  <a:pt x="3136163" y="691515"/>
                </a:lnTo>
                <a:close/>
                <a:moveTo>
                  <a:pt x="295046" y="424129"/>
                </a:moveTo>
                <a:lnTo>
                  <a:pt x="335280" y="424129"/>
                </a:lnTo>
                <a:lnTo>
                  <a:pt x="335280" y="755218"/>
                </a:lnTo>
                <a:lnTo>
                  <a:pt x="514655" y="755218"/>
                </a:lnTo>
                <a:lnTo>
                  <a:pt x="514655" y="795452"/>
                </a:lnTo>
                <a:lnTo>
                  <a:pt x="295046" y="795452"/>
                </a:lnTo>
                <a:close/>
                <a:moveTo>
                  <a:pt x="1505255" y="414071"/>
                </a:moveTo>
                <a:lnTo>
                  <a:pt x="1545488" y="414071"/>
                </a:lnTo>
                <a:lnTo>
                  <a:pt x="1545488" y="504596"/>
                </a:lnTo>
                <a:lnTo>
                  <a:pt x="1713128" y="434188"/>
                </a:lnTo>
                <a:lnTo>
                  <a:pt x="1713128" y="476098"/>
                </a:lnTo>
                <a:lnTo>
                  <a:pt x="1545488" y="549021"/>
                </a:lnTo>
                <a:lnTo>
                  <a:pt x="1545488" y="751865"/>
                </a:lnTo>
                <a:lnTo>
                  <a:pt x="1716481" y="751865"/>
                </a:lnTo>
                <a:lnTo>
                  <a:pt x="1716481" y="792099"/>
                </a:lnTo>
                <a:lnTo>
                  <a:pt x="1505255" y="792099"/>
                </a:lnTo>
                <a:close/>
                <a:moveTo>
                  <a:pt x="3755516" y="392278"/>
                </a:moveTo>
                <a:lnTo>
                  <a:pt x="3799103" y="392278"/>
                </a:lnTo>
                <a:lnTo>
                  <a:pt x="3774795" y="464363"/>
                </a:lnTo>
                <a:lnTo>
                  <a:pt x="4082414" y="464363"/>
                </a:lnTo>
                <a:lnTo>
                  <a:pt x="4082414" y="794614"/>
                </a:lnTo>
                <a:lnTo>
                  <a:pt x="3835984" y="794614"/>
                </a:lnTo>
                <a:lnTo>
                  <a:pt x="3835984" y="754380"/>
                </a:lnTo>
                <a:lnTo>
                  <a:pt x="4042181" y="754380"/>
                </a:lnTo>
                <a:lnTo>
                  <a:pt x="4042181" y="504596"/>
                </a:lnTo>
                <a:lnTo>
                  <a:pt x="3761384" y="504596"/>
                </a:lnTo>
                <a:lnTo>
                  <a:pt x="3665829" y="794614"/>
                </a:lnTo>
                <a:lnTo>
                  <a:pt x="3622243" y="794614"/>
                </a:lnTo>
                <a:lnTo>
                  <a:pt x="3717798" y="504596"/>
                </a:lnTo>
                <a:lnTo>
                  <a:pt x="3615537" y="504596"/>
                </a:lnTo>
                <a:lnTo>
                  <a:pt x="3615537" y="464363"/>
                </a:lnTo>
                <a:lnTo>
                  <a:pt x="3731209" y="464363"/>
                </a:lnTo>
                <a:close/>
                <a:moveTo>
                  <a:pt x="2081022" y="321031"/>
                </a:moveTo>
                <a:cubicBezTo>
                  <a:pt x="2093874" y="321031"/>
                  <a:pt x="2104771" y="325501"/>
                  <a:pt x="2113711" y="334442"/>
                </a:cubicBezTo>
                <a:cubicBezTo>
                  <a:pt x="2122652" y="343383"/>
                  <a:pt x="2127123" y="354279"/>
                  <a:pt x="2127123" y="367132"/>
                </a:cubicBezTo>
                <a:cubicBezTo>
                  <a:pt x="2127123" y="379984"/>
                  <a:pt x="2122652" y="390881"/>
                  <a:pt x="2113711" y="399821"/>
                </a:cubicBezTo>
                <a:cubicBezTo>
                  <a:pt x="2104771" y="408762"/>
                  <a:pt x="2093874" y="413233"/>
                  <a:pt x="2081022" y="413233"/>
                </a:cubicBezTo>
                <a:cubicBezTo>
                  <a:pt x="2068169" y="413233"/>
                  <a:pt x="2057273" y="408762"/>
                  <a:pt x="2048332" y="399821"/>
                </a:cubicBezTo>
                <a:cubicBezTo>
                  <a:pt x="2038832" y="390322"/>
                  <a:pt x="2034082" y="379425"/>
                  <a:pt x="2034082" y="367132"/>
                </a:cubicBezTo>
                <a:cubicBezTo>
                  <a:pt x="2034082" y="354838"/>
                  <a:pt x="2038832" y="343941"/>
                  <a:pt x="2048332" y="334442"/>
                </a:cubicBezTo>
                <a:cubicBezTo>
                  <a:pt x="2057273" y="325501"/>
                  <a:pt x="2068169" y="321031"/>
                  <a:pt x="2081022" y="321031"/>
                </a:cubicBezTo>
                <a:close/>
                <a:moveTo>
                  <a:pt x="1205179" y="320192"/>
                </a:moveTo>
                <a:lnTo>
                  <a:pt x="1452448" y="320192"/>
                </a:lnTo>
                <a:lnTo>
                  <a:pt x="1452448" y="792937"/>
                </a:lnTo>
                <a:lnTo>
                  <a:pt x="1347673" y="792937"/>
                </a:lnTo>
                <a:lnTo>
                  <a:pt x="1347673" y="751865"/>
                </a:lnTo>
                <a:lnTo>
                  <a:pt x="1412214" y="751865"/>
                </a:lnTo>
                <a:lnTo>
                  <a:pt x="1412214" y="360426"/>
                </a:lnTo>
                <a:lnTo>
                  <a:pt x="1245413" y="360426"/>
                </a:lnTo>
                <a:lnTo>
                  <a:pt x="1245413" y="466877"/>
                </a:lnTo>
                <a:lnTo>
                  <a:pt x="1387068" y="466877"/>
                </a:lnTo>
                <a:lnTo>
                  <a:pt x="1387068" y="507111"/>
                </a:lnTo>
                <a:lnTo>
                  <a:pt x="1245413" y="507111"/>
                </a:lnTo>
                <a:lnTo>
                  <a:pt x="1245413" y="613562"/>
                </a:lnTo>
                <a:lnTo>
                  <a:pt x="1387068" y="613562"/>
                </a:lnTo>
                <a:lnTo>
                  <a:pt x="1387068" y="653796"/>
                </a:lnTo>
                <a:lnTo>
                  <a:pt x="1245413" y="653796"/>
                </a:lnTo>
                <a:lnTo>
                  <a:pt x="1245413" y="798805"/>
                </a:lnTo>
                <a:lnTo>
                  <a:pt x="1205179" y="798805"/>
                </a:lnTo>
                <a:close/>
                <a:moveTo>
                  <a:pt x="3289554" y="318516"/>
                </a:moveTo>
                <a:lnTo>
                  <a:pt x="3335655" y="318516"/>
                </a:lnTo>
                <a:lnTo>
                  <a:pt x="3437915" y="446761"/>
                </a:lnTo>
                <a:lnTo>
                  <a:pt x="3392652" y="446761"/>
                </a:lnTo>
                <a:close/>
                <a:moveTo>
                  <a:pt x="3182264" y="318516"/>
                </a:moveTo>
                <a:lnTo>
                  <a:pt x="3227527" y="318516"/>
                </a:lnTo>
                <a:lnTo>
                  <a:pt x="3125266" y="446761"/>
                </a:lnTo>
                <a:lnTo>
                  <a:pt x="3080004" y="446761"/>
                </a:lnTo>
                <a:close/>
                <a:moveTo>
                  <a:pt x="2712110" y="168478"/>
                </a:moveTo>
                <a:lnTo>
                  <a:pt x="2753182" y="168478"/>
                </a:lnTo>
                <a:lnTo>
                  <a:pt x="2919984" y="706603"/>
                </a:lnTo>
                <a:lnTo>
                  <a:pt x="2877236" y="706603"/>
                </a:lnTo>
                <a:lnTo>
                  <a:pt x="2710434" y="169316"/>
                </a:lnTo>
                <a:close/>
                <a:moveTo>
                  <a:pt x="3097606" y="131597"/>
                </a:moveTo>
                <a:lnTo>
                  <a:pt x="3138678" y="131597"/>
                </a:lnTo>
                <a:lnTo>
                  <a:pt x="3164662" y="235534"/>
                </a:lnTo>
                <a:lnTo>
                  <a:pt x="3352418" y="235534"/>
                </a:lnTo>
                <a:lnTo>
                  <a:pt x="3378402" y="131597"/>
                </a:lnTo>
                <a:lnTo>
                  <a:pt x="3420313" y="131597"/>
                </a:lnTo>
                <a:lnTo>
                  <a:pt x="3394329" y="235534"/>
                </a:lnTo>
                <a:lnTo>
                  <a:pt x="3487369" y="235534"/>
                </a:lnTo>
                <a:lnTo>
                  <a:pt x="3487369" y="790423"/>
                </a:lnTo>
                <a:lnTo>
                  <a:pt x="3335655" y="790423"/>
                </a:lnTo>
                <a:lnTo>
                  <a:pt x="3335655" y="750189"/>
                </a:lnTo>
                <a:lnTo>
                  <a:pt x="3447135" y="750189"/>
                </a:lnTo>
                <a:lnTo>
                  <a:pt x="3447135" y="275768"/>
                </a:lnTo>
                <a:lnTo>
                  <a:pt x="3069945" y="275768"/>
                </a:lnTo>
                <a:lnTo>
                  <a:pt x="3069945" y="797128"/>
                </a:lnTo>
                <a:lnTo>
                  <a:pt x="3029712" y="797128"/>
                </a:lnTo>
                <a:lnTo>
                  <a:pt x="3029712" y="235534"/>
                </a:lnTo>
                <a:lnTo>
                  <a:pt x="3123590" y="235534"/>
                </a:lnTo>
                <a:close/>
                <a:moveTo>
                  <a:pt x="938708" y="62865"/>
                </a:moveTo>
                <a:lnTo>
                  <a:pt x="938708" y="404012"/>
                </a:lnTo>
                <a:lnTo>
                  <a:pt x="1066114" y="404012"/>
                </a:lnTo>
                <a:lnTo>
                  <a:pt x="1066114" y="62865"/>
                </a:lnTo>
                <a:close/>
                <a:moveTo>
                  <a:pt x="898474" y="22631"/>
                </a:moveTo>
                <a:lnTo>
                  <a:pt x="1106348" y="22631"/>
                </a:lnTo>
                <a:lnTo>
                  <a:pt x="1106348" y="444246"/>
                </a:lnTo>
                <a:lnTo>
                  <a:pt x="898474" y="444246"/>
                </a:lnTo>
                <a:close/>
                <a:moveTo>
                  <a:pt x="4191" y="18440"/>
                </a:moveTo>
                <a:lnTo>
                  <a:pt x="515493" y="18440"/>
                </a:lnTo>
                <a:lnTo>
                  <a:pt x="515493" y="58674"/>
                </a:lnTo>
                <a:lnTo>
                  <a:pt x="339471" y="58674"/>
                </a:lnTo>
                <a:lnTo>
                  <a:pt x="230505" y="331927"/>
                </a:lnTo>
                <a:lnTo>
                  <a:pt x="515493" y="331927"/>
                </a:lnTo>
                <a:lnTo>
                  <a:pt x="515493" y="372161"/>
                </a:lnTo>
                <a:lnTo>
                  <a:pt x="214579" y="372161"/>
                </a:lnTo>
                <a:lnTo>
                  <a:pt x="43586" y="802157"/>
                </a:lnTo>
                <a:lnTo>
                  <a:pt x="0" y="802157"/>
                </a:lnTo>
                <a:lnTo>
                  <a:pt x="170993" y="372161"/>
                </a:lnTo>
                <a:lnTo>
                  <a:pt x="4191" y="372161"/>
                </a:lnTo>
                <a:lnTo>
                  <a:pt x="4191" y="331927"/>
                </a:lnTo>
                <a:lnTo>
                  <a:pt x="186918" y="331927"/>
                </a:lnTo>
                <a:lnTo>
                  <a:pt x="295046" y="58674"/>
                </a:lnTo>
                <a:lnTo>
                  <a:pt x="4191" y="58674"/>
                </a:lnTo>
                <a:close/>
                <a:moveTo>
                  <a:pt x="2407359" y="10896"/>
                </a:moveTo>
                <a:lnTo>
                  <a:pt x="2904896" y="10896"/>
                </a:lnTo>
                <a:lnTo>
                  <a:pt x="2904896" y="51130"/>
                </a:lnTo>
                <a:lnTo>
                  <a:pt x="2707081" y="51130"/>
                </a:lnTo>
                <a:lnTo>
                  <a:pt x="2681097" y="117348"/>
                </a:lnTo>
                <a:lnTo>
                  <a:pt x="2681097" y="792937"/>
                </a:lnTo>
                <a:lnTo>
                  <a:pt x="2640863" y="792937"/>
                </a:lnTo>
                <a:lnTo>
                  <a:pt x="2640863" y="220446"/>
                </a:lnTo>
                <a:lnTo>
                  <a:pt x="2446400" y="705764"/>
                </a:lnTo>
                <a:lnTo>
                  <a:pt x="2402814" y="705764"/>
                </a:lnTo>
                <a:lnTo>
                  <a:pt x="2640863" y="110642"/>
                </a:lnTo>
                <a:lnTo>
                  <a:pt x="2663848" y="51130"/>
                </a:lnTo>
                <a:lnTo>
                  <a:pt x="2407359" y="51130"/>
                </a:lnTo>
                <a:close/>
                <a:moveTo>
                  <a:pt x="3614699" y="5867"/>
                </a:moveTo>
                <a:lnTo>
                  <a:pt x="3654932" y="5867"/>
                </a:lnTo>
                <a:lnTo>
                  <a:pt x="3654932" y="56159"/>
                </a:lnTo>
                <a:lnTo>
                  <a:pt x="4100016" y="56159"/>
                </a:lnTo>
                <a:lnTo>
                  <a:pt x="4100016" y="103098"/>
                </a:lnTo>
                <a:lnTo>
                  <a:pt x="3871188" y="251460"/>
                </a:lnTo>
                <a:lnTo>
                  <a:pt x="4111752" y="369646"/>
                </a:lnTo>
                <a:lnTo>
                  <a:pt x="4111752" y="415747"/>
                </a:lnTo>
                <a:lnTo>
                  <a:pt x="3830116" y="278282"/>
                </a:lnTo>
                <a:lnTo>
                  <a:pt x="3614699" y="418262"/>
                </a:lnTo>
                <a:lnTo>
                  <a:pt x="3614699" y="369646"/>
                </a:lnTo>
                <a:lnTo>
                  <a:pt x="3788206" y="257327"/>
                </a:lnTo>
                <a:lnTo>
                  <a:pt x="3614699" y="171831"/>
                </a:lnTo>
                <a:lnTo>
                  <a:pt x="3614699" y="125730"/>
                </a:lnTo>
                <a:lnTo>
                  <a:pt x="3829278" y="231343"/>
                </a:lnTo>
                <a:lnTo>
                  <a:pt x="4037152" y="96393"/>
                </a:lnTo>
                <a:lnTo>
                  <a:pt x="3614699" y="96393"/>
                </a:lnTo>
                <a:close/>
                <a:moveTo>
                  <a:pt x="1505255" y="5867"/>
                </a:moveTo>
                <a:lnTo>
                  <a:pt x="1545488" y="5867"/>
                </a:lnTo>
                <a:lnTo>
                  <a:pt x="1545488" y="96393"/>
                </a:lnTo>
                <a:lnTo>
                  <a:pt x="1709775" y="24308"/>
                </a:lnTo>
                <a:lnTo>
                  <a:pt x="1709775" y="67894"/>
                </a:lnTo>
                <a:lnTo>
                  <a:pt x="1545488" y="139979"/>
                </a:lnTo>
                <a:lnTo>
                  <a:pt x="1545488" y="316001"/>
                </a:lnTo>
                <a:lnTo>
                  <a:pt x="1716481" y="316001"/>
                </a:lnTo>
                <a:lnTo>
                  <a:pt x="1716481" y="356235"/>
                </a:lnTo>
                <a:lnTo>
                  <a:pt x="1505255" y="356235"/>
                </a:lnTo>
                <a:close/>
                <a:moveTo>
                  <a:pt x="1258824" y="5867"/>
                </a:moveTo>
                <a:lnTo>
                  <a:pt x="1300734" y="5867"/>
                </a:lnTo>
                <a:lnTo>
                  <a:pt x="1251280" y="207035"/>
                </a:lnTo>
                <a:lnTo>
                  <a:pt x="1415567" y="207035"/>
                </a:lnTo>
                <a:lnTo>
                  <a:pt x="1391259" y="51130"/>
                </a:lnTo>
                <a:lnTo>
                  <a:pt x="1432331" y="51130"/>
                </a:lnTo>
                <a:lnTo>
                  <a:pt x="1463345" y="247269"/>
                </a:lnTo>
                <a:lnTo>
                  <a:pt x="1200150" y="247269"/>
                </a:lnTo>
                <a:close/>
                <a:moveTo>
                  <a:pt x="3238423" y="5029"/>
                </a:moveTo>
                <a:lnTo>
                  <a:pt x="3278657" y="5029"/>
                </a:lnTo>
                <a:lnTo>
                  <a:pt x="3278657" y="62027"/>
                </a:lnTo>
                <a:lnTo>
                  <a:pt x="3510000" y="62027"/>
                </a:lnTo>
                <a:lnTo>
                  <a:pt x="3510000" y="102260"/>
                </a:lnTo>
                <a:lnTo>
                  <a:pt x="3007080" y="102260"/>
                </a:lnTo>
                <a:lnTo>
                  <a:pt x="3007080" y="62027"/>
                </a:lnTo>
                <a:lnTo>
                  <a:pt x="3238423" y="62027"/>
                </a:lnTo>
                <a:close/>
                <a:moveTo>
                  <a:pt x="655278" y="0"/>
                </a:moveTo>
                <a:lnTo>
                  <a:pt x="697188" y="0"/>
                </a:lnTo>
                <a:lnTo>
                  <a:pt x="681289" y="51968"/>
                </a:lnTo>
                <a:lnTo>
                  <a:pt x="871652" y="51968"/>
                </a:lnTo>
                <a:lnTo>
                  <a:pt x="871652" y="92202"/>
                </a:lnTo>
                <a:lnTo>
                  <a:pt x="764362" y="92202"/>
                </a:lnTo>
                <a:lnTo>
                  <a:pt x="764362" y="212064"/>
                </a:lnTo>
                <a:lnTo>
                  <a:pt x="871390" y="212064"/>
                </a:lnTo>
                <a:lnTo>
                  <a:pt x="871390" y="252298"/>
                </a:lnTo>
                <a:lnTo>
                  <a:pt x="774997" y="252298"/>
                </a:lnTo>
                <a:lnTo>
                  <a:pt x="872896" y="445922"/>
                </a:lnTo>
                <a:lnTo>
                  <a:pt x="826114" y="445922"/>
                </a:lnTo>
                <a:lnTo>
                  <a:pt x="742569" y="277444"/>
                </a:lnTo>
                <a:lnTo>
                  <a:pt x="647708" y="446761"/>
                </a:lnTo>
                <a:lnTo>
                  <a:pt x="599093" y="446761"/>
                </a:lnTo>
                <a:lnTo>
                  <a:pt x="708897" y="252298"/>
                </a:lnTo>
                <a:lnTo>
                  <a:pt x="602445" y="252298"/>
                </a:lnTo>
                <a:lnTo>
                  <a:pt x="602445" y="212064"/>
                </a:lnTo>
                <a:lnTo>
                  <a:pt x="724128" y="212064"/>
                </a:lnTo>
                <a:lnTo>
                  <a:pt x="724128" y="92202"/>
                </a:lnTo>
                <a:lnTo>
                  <a:pt x="668689" y="92202"/>
                </a:lnTo>
                <a:lnTo>
                  <a:pt x="641029" y="185242"/>
                </a:lnTo>
                <a:lnTo>
                  <a:pt x="598281" y="185242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6600" spc="600" dirty="0"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E7055E8-5711-4372-B812-092D7ACFBEA2}"/>
              </a:ext>
            </a:extLst>
          </p:cNvPr>
          <p:cNvSpPr txBox="1"/>
          <p:nvPr/>
        </p:nvSpPr>
        <p:spPr>
          <a:xfrm>
            <a:off x="6038459" y="2846234"/>
            <a:ext cx="4243469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900" spc="3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1900" spc="3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lang="en-US" altLang="zh-CN" sz="1900" spc="3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6" name="任意多边形: 形状 535">
            <a:extLst>
              <a:ext uri="{FF2B5EF4-FFF2-40B4-BE49-F238E27FC236}">
                <a16:creationId xmlns:a16="http://schemas.microsoft.com/office/drawing/2014/main" xmlns="" id="{3489A4E3-670D-44A5-888E-22B2B5326824}"/>
              </a:ext>
            </a:extLst>
          </p:cNvPr>
          <p:cNvSpPr/>
          <p:nvPr/>
        </p:nvSpPr>
        <p:spPr>
          <a:xfrm rot="16200000">
            <a:off x="9295725" y="3516861"/>
            <a:ext cx="4910" cy="4910"/>
          </a:xfrm>
          <a:custGeom>
            <a:avLst/>
            <a:gdLst>
              <a:gd name="connsiteX0" fmla="*/ 0 w 0"/>
              <a:gd name="connsiteY0" fmla="*/ 953 h 0"/>
              <a:gd name="connsiteX1" fmla="*/ 0 w 0"/>
              <a:gd name="connsiteY1" fmla="*/ 953 h 0"/>
              <a:gd name="connsiteX2" fmla="*/ 953 w 0"/>
              <a:gd name="connsiteY2" fmla="*/ 0 h 0"/>
              <a:gd name="connsiteX3" fmla="*/ 953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0" y="953"/>
                  <a:pt x="0" y="0"/>
                  <a:pt x="0" y="953"/>
                </a:cubicBezTo>
                <a:lnTo>
                  <a:pt x="953" y="0"/>
                </a:lnTo>
                <a:cubicBezTo>
                  <a:pt x="953" y="0"/>
                  <a:pt x="953" y="0"/>
                  <a:pt x="953" y="953"/>
                </a:cubicBezTo>
                <a:lnTo>
                  <a:pt x="0" y="953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7" name="任意多边形: 形状 536">
            <a:extLst>
              <a:ext uri="{FF2B5EF4-FFF2-40B4-BE49-F238E27FC236}">
                <a16:creationId xmlns:a16="http://schemas.microsoft.com/office/drawing/2014/main" xmlns="" id="{D3888711-6E28-4EE0-B565-6FB6809B8EC5}"/>
              </a:ext>
            </a:extLst>
          </p:cNvPr>
          <p:cNvSpPr/>
          <p:nvPr/>
        </p:nvSpPr>
        <p:spPr>
          <a:xfrm rot="16200000">
            <a:off x="9255460" y="3448606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  <a:gd name="connsiteX3" fmla="*/ 0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5" name="任意多边形: 形状 564">
            <a:extLst>
              <a:ext uri="{FF2B5EF4-FFF2-40B4-BE49-F238E27FC236}">
                <a16:creationId xmlns:a16="http://schemas.microsoft.com/office/drawing/2014/main" xmlns="" id="{1050B70D-4E25-430B-8AC4-C388CB1AA625}"/>
              </a:ext>
            </a:extLst>
          </p:cNvPr>
          <p:cNvSpPr/>
          <p:nvPr/>
        </p:nvSpPr>
        <p:spPr>
          <a:xfrm rot="16200000">
            <a:off x="9363979" y="3536229"/>
            <a:ext cx="4910" cy="4910"/>
          </a:xfrm>
          <a:custGeom>
            <a:avLst/>
            <a:gdLst>
              <a:gd name="connsiteX0" fmla="*/ 423 w 0"/>
              <a:gd name="connsiteY0" fmla="*/ 952 h 0"/>
              <a:gd name="connsiteX1" fmla="*/ 423 w 0"/>
              <a:gd name="connsiteY1" fmla="*/ 0 h 0"/>
              <a:gd name="connsiteX2" fmla="*/ 2328 w 0"/>
              <a:gd name="connsiteY2" fmla="*/ 0 h 0"/>
              <a:gd name="connsiteX3" fmla="*/ 2328 w 0"/>
              <a:gd name="connsiteY3" fmla="*/ 952 h 0"/>
              <a:gd name="connsiteX4" fmla="*/ 423 w 0"/>
              <a:gd name="connsiteY4" fmla="*/ 952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423" y="952"/>
                </a:moveTo>
                <a:cubicBezTo>
                  <a:pt x="-529" y="952"/>
                  <a:pt x="423" y="0"/>
                  <a:pt x="423" y="0"/>
                </a:cubicBezTo>
                <a:cubicBezTo>
                  <a:pt x="1376" y="0"/>
                  <a:pt x="2328" y="0"/>
                  <a:pt x="2328" y="0"/>
                </a:cubicBezTo>
                <a:cubicBezTo>
                  <a:pt x="2328" y="0"/>
                  <a:pt x="2328" y="952"/>
                  <a:pt x="2328" y="952"/>
                </a:cubicBezTo>
                <a:cubicBezTo>
                  <a:pt x="2328" y="952"/>
                  <a:pt x="1376" y="952"/>
                  <a:pt x="423" y="95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6" name="任意多边形: 形状 565">
            <a:extLst>
              <a:ext uri="{FF2B5EF4-FFF2-40B4-BE49-F238E27FC236}">
                <a16:creationId xmlns:a16="http://schemas.microsoft.com/office/drawing/2014/main" xmlns="" id="{30276F43-3F98-4231-A167-A6E2E6A882E5}"/>
              </a:ext>
            </a:extLst>
          </p:cNvPr>
          <p:cNvSpPr/>
          <p:nvPr/>
        </p:nvSpPr>
        <p:spPr>
          <a:xfrm rot="16200000">
            <a:off x="9320277" y="3466284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953 w 0"/>
              <a:gd name="connsiteY1" fmla="*/ 0 h 0"/>
              <a:gd name="connsiteX2" fmla="*/ 1905 w 0"/>
              <a:gd name="connsiteY2" fmla="*/ 0 h 0"/>
              <a:gd name="connsiteX3" fmla="*/ 953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953" y="0"/>
                </a:lnTo>
                <a:lnTo>
                  <a:pt x="1905" y="0"/>
                </a:lnTo>
                <a:lnTo>
                  <a:pt x="953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7" name="任意多边形: 形状 566">
            <a:extLst>
              <a:ext uri="{FF2B5EF4-FFF2-40B4-BE49-F238E27FC236}">
                <a16:creationId xmlns:a16="http://schemas.microsoft.com/office/drawing/2014/main" xmlns="" id="{B84493DE-25B6-4E49-ABF3-FAD296707D53}"/>
              </a:ext>
            </a:extLst>
          </p:cNvPr>
          <p:cNvSpPr/>
          <p:nvPr/>
        </p:nvSpPr>
        <p:spPr>
          <a:xfrm rot="16200000">
            <a:off x="9276575" y="3396556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0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95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8" name="任意多边形: 形状 567">
            <a:extLst>
              <a:ext uri="{FF2B5EF4-FFF2-40B4-BE49-F238E27FC236}">
                <a16:creationId xmlns:a16="http://schemas.microsoft.com/office/drawing/2014/main" xmlns="" id="{1879FE85-AA88-481F-96C4-A4604129A7E1}"/>
              </a:ext>
            </a:extLst>
          </p:cNvPr>
          <p:cNvSpPr/>
          <p:nvPr/>
        </p:nvSpPr>
        <p:spPr>
          <a:xfrm rot="16200000">
            <a:off x="9232872" y="3327321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953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953" y="0"/>
                </a:lnTo>
                <a:lnTo>
                  <a:pt x="953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9" name="任意多边形: 形状 568">
            <a:extLst>
              <a:ext uri="{FF2B5EF4-FFF2-40B4-BE49-F238E27FC236}">
                <a16:creationId xmlns:a16="http://schemas.microsoft.com/office/drawing/2014/main" xmlns="" id="{1A292CEB-5691-4F96-BDDF-69335CEFDF5E}"/>
              </a:ext>
            </a:extLst>
          </p:cNvPr>
          <p:cNvSpPr/>
          <p:nvPr/>
        </p:nvSpPr>
        <p:spPr>
          <a:xfrm rot="16200000">
            <a:off x="9189661" y="3258084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953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953" y="0"/>
                </a:lnTo>
                <a:lnTo>
                  <a:pt x="953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8" name="任意多边形: 形状 597">
            <a:extLst>
              <a:ext uri="{FF2B5EF4-FFF2-40B4-BE49-F238E27FC236}">
                <a16:creationId xmlns:a16="http://schemas.microsoft.com/office/drawing/2014/main" xmlns="" id="{32878047-BB94-4A47-92F7-14BFD771A6EE}"/>
              </a:ext>
            </a:extLst>
          </p:cNvPr>
          <p:cNvSpPr/>
          <p:nvPr/>
        </p:nvSpPr>
        <p:spPr>
          <a:xfrm rot="16200000">
            <a:off x="9395405" y="3489363"/>
            <a:ext cx="4910" cy="4910"/>
          </a:xfrm>
          <a:custGeom>
            <a:avLst/>
            <a:gdLst>
              <a:gd name="connsiteX0" fmla="*/ 0 w 0"/>
              <a:gd name="connsiteY0" fmla="*/ 953 h 0"/>
              <a:gd name="connsiteX1" fmla="*/ 0 w 0"/>
              <a:gd name="connsiteY1" fmla="*/ 0 h 0"/>
              <a:gd name="connsiteX2" fmla="*/ 1905 w 0"/>
              <a:gd name="connsiteY2" fmla="*/ 0 h 0"/>
              <a:gd name="connsiteX3" fmla="*/ 1905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0" y="953"/>
                  <a:pt x="0" y="0"/>
                  <a:pt x="0" y="0"/>
                </a:cubicBezTo>
                <a:cubicBezTo>
                  <a:pt x="953" y="0"/>
                  <a:pt x="953" y="0"/>
                  <a:pt x="1905" y="0"/>
                </a:cubicBezTo>
                <a:cubicBezTo>
                  <a:pt x="1905" y="0"/>
                  <a:pt x="1905" y="953"/>
                  <a:pt x="1905" y="953"/>
                </a:cubicBezTo>
                <a:cubicBezTo>
                  <a:pt x="953" y="953"/>
                  <a:pt x="0" y="953"/>
                  <a:pt x="0" y="953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9" name="任意多边形: 形状 598">
            <a:extLst>
              <a:ext uri="{FF2B5EF4-FFF2-40B4-BE49-F238E27FC236}">
                <a16:creationId xmlns:a16="http://schemas.microsoft.com/office/drawing/2014/main" xmlns="" id="{801500BF-9D68-48B4-BE23-0153CBA0B957}"/>
              </a:ext>
            </a:extLst>
          </p:cNvPr>
          <p:cNvSpPr/>
          <p:nvPr/>
        </p:nvSpPr>
        <p:spPr>
          <a:xfrm rot="16200000">
            <a:off x="9348266" y="3418162"/>
            <a:ext cx="4910" cy="4910"/>
          </a:xfrm>
          <a:custGeom>
            <a:avLst/>
            <a:gdLst>
              <a:gd name="connsiteX0" fmla="*/ 0 w 0"/>
              <a:gd name="connsiteY0" fmla="*/ 953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0 w 0"/>
              <a:gd name="connsiteY3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953"/>
                </a:moveTo>
                <a:lnTo>
                  <a:pt x="0" y="0"/>
                </a:lnTo>
                <a:lnTo>
                  <a:pt x="953" y="0"/>
                </a:lnTo>
                <a:lnTo>
                  <a:pt x="0" y="953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0" name="任意多边形: 形状 599">
            <a:extLst>
              <a:ext uri="{FF2B5EF4-FFF2-40B4-BE49-F238E27FC236}">
                <a16:creationId xmlns:a16="http://schemas.microsoft.com/office/drawing/2014/main" xmlns="" id="{218BAA0F-5847-43E0-9FEA-9CEC4DFD5175}"/>
              </a:ext>
            </a:extLst>
          </p:cNvPr>
          <p:cNvSpPr/>
          <p:nvPr/>
        </p:nvSpPr>
        <p:spPr>
          <a:xfrm rot="16200000">
            <a:off x="9301617" y="3347453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953 w 0"/>
              <a:gd name="connsiteY1" fmla="*/ 0 h 0"/>
              <a:gd name="connsiteX2" fmla="*/ 953 w 0"/>
              <a:gd name="connsiteY2" fmla="*/ 0 h 0"/>
              <a:gd name="connsiteX3" fmla="*/ 953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953" y="0"/>
                </a:lnTo>
                <a:lnTo>
                  <a:pt x="953" y="0"/>
                </a:lnTo>
                <a:lnTo>
                  <a:pt x="953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1" name="任意多边形: 形状 600">
            <a:extLst>
              <a:ext uri="{FF2B5EF4-FFF2-40B4-BE49-F238E27FC236}">
                <a16:creationId xmlns:a16="http://schemas.microsoft.com/office/drawing/2014/main" xmlns="" id="{CC2D3F45-0A0C-4E8C-8C10-D166F5E9F5AA}"/>
              </a:ext>
            </a:extLst>
          </p:cNvPr>
          <p:cNvSpPr/>
          <p:nvPr/>
        </p:nvSpPr>
        <p:spPr>
          <a:xfrm rot="16200000">
            <a:off x="9254969" y="3276253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  <a:gd name="connsiteX3" fmla="*/ 0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0" name="任意多边形: 形状 629">
            <a:extLst>
              <a:ext uri="{FF2B5EF4-FFF2-40B4-BE49-F238E27FC236}">
                <a16:creationId xmlns:a16="http://schemas.microsoft.com/office/drawing/2014/main" xmlns="" id="{B87E2B7C-1407-40EC-B774-61291A2B72FA}"/>
              </a:ext>
            </a:extLst>
          </p:cNvPr>
          <p:cNvSpPr/>
          <p:nvPr/>
        </p:nvSpPr>
        <p:spPr>
          <a:xfrm rot="16200000">
            <a:off x="9479986" y="3518537"/>
            <a:ext cx="4910" cy="4910"/>
          </a:xfrm>
          <a:custGeom>
            <a:avLst/>
            <a:gdLst>
              <a:gd name="connsiteX0" fmla="*/ 395 w 0"/>
              <a:gd name="connsiteY0" fmla="*/ 2619 h 0"/>
              <a:gd name="connsiteX1" fmla="*/ 1347 w 0"/>
              <a:gd name="connsiteY1" fmla="*/ 714 h 0"/>
              <a:gd name="connsiteX2" fmla="*/ 4205 w 0"/>
              <a:gd name="connsiteY2" fmla="*/ 714 h 0"/>
              <a:gd name="connsiteX3" fmla="*/ 3252 w 0"/>
              <a:gd name="connsiteY3" fmla="*/ 2619 h 0"/>
              <a:gd name="connsiteX4" fmla="*/ 395 w 0"/>
              <a:gd name="connsiteY4" fmla="*/ 2619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395" y="2619"/>
                </a:moveTo>
                <a:cubicBezTo>
                  <a:pt x="-558" y="1667"/>
                  <a:pt x="395" y="714"/>
                  <a:pt x="1347" y="714"/>
                </a:cubicBezTo>
                <a:cubicBezTo>
                  <a:pt x="2300" y="-238"/>
                  <a:pt x="3252" y="-238"/>
                  <a:pt x="4205" y="714"/>
                </a:cubicBezTo>
                <a:cubicBezTo>
                  <a:pt x="5157" y="1667"/>
                  <a:pt x="4205" y="2619"/>
                  <a:pt x="3252" y="2619"/>
                </a:cubicBezTo>
                <a:cubicBezTo>
                  <a:pt x="2300" y="3572"/>
                  <a:pt x="395" y="3572"/>
                  <a:pt x="395" y="2619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1" name="任意多边形: 形状 630">
            <a:extLst>
              <a:ext uri="{FF2B5EF4-FFF2-40B4-BE49-F238E27FC236}">
                <a16:creationId xmlns:a16="http://schemas.microsoft.com/office/drawing/2014/main" xmlns="" id="{B43FF457-468E-4B7D-BC49-AF367426AB03}"/>
              </a:ext>
            </a:extLst>
          </p:cNvPr>
          <p:cNvSpPr/>
          <p:nvPr/>
        </p:nvSpPr>
        <p:spPr>
          <a:xfrm rot="16200000">
            <a:off x="9430760" y="3446151"/>
            <a:ext cx="4910" cy="4910"/>
          </a:xfrm>
          <a:custGeom>
            <a:avLst/>
            <a:gdLst>
              <a:gd name="connsiteX0" fmla="*/ 0 w 0"/>
              <a:gd name="connsiteY0" fmla="*/ 953 h 0"/>
              <a:gd name="connsiteX1" fmla="*/ 0 w 0"/>
              <a:gd name="connsiteY1" fmla="*/ 0 h 0"/>
              <a:gd name="connsiteX2" fmla="*/ 1905 w 0"/>
              <a:gd name="connsiteY2" fmla="*/ 0 h 0"/>
              <a:gd name="connsiteX3" fmla="*/ 1905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0" y="953"/>
                  <a:pt x="0" y="0"/>
                  <a:pt x="0" y="0"/>
                </a:cubicBezTo>
                <a:cubicBezTo>
                  <a:pt x="952" y="0"/>
                  <a:pt x="1905" y="0"/>
                  <a:pt x="1905" y="0"/>
                </a:cubicBezTo>
                <a:cubicBezTo>
                  <a:pt x="1905" y="0"/>
                  <a:pt x="1905" y="953"/>
                  <a:pt x="1905" y="953"/>
                </a:cubicBezTo>
                <a:cubicBezTo>
                  <a:pt x="952" y="1905"/>
                  <a:pt x="0" y="953"/>
                  <a:pt x="0" y="953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2" name="任意多边形: 形状 631">
            <a:extLst>
              <a:ext uri="{FF2B5EF4-FFF2-40B4-BE49-F238E27FC236}">
                <a16:creationId xmlns:a16="http://schemas.microsoft.com/office/drawing/2014/main" xmlns="" id="{16F95272-1583-4FE3-9442-66E5C874539B}"/>
              </a:ext>
            </a:extLst>
          </p:cNvPr>
          <p:cNvSpPr/>
          <p:nvPr/>
        </p:nvSpPr>
        <p:spPr>
          <a:xfrm rot="16200000">
            <a:off x="9381165" y="3373478"/>
            <a:ext cx="4910" cy="4910"/>
          </a:xfrm>
          <a:custGeom>
            <a:avLst/>
            <a:gdLst>
              <a:gd name="connsiteX0" fmla="*/ 0 w 0"/>
              <a:gd name="connsiteY0" fmla="*/ 952 h 0"/>
              <a:gd name="connsiteX1" fmla="*/ 0 w 0"/>
              <a:gd name="connsiteY1" fmla="*/ 0 h 0"/>
              <a:gd name="connsiteX2" fmla="*/ 0 w 0"/>
              <a:gd name="connsiteY2" fmla="*/ 0 h 0"/>
              <a:gd name="connsiteX3" fmla="*/ 0 w 0"/>
              <a:gd name="connsiteY3" fmla="*/ 952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952"/>
                </a:moveTo>
                <a:lnTo>
                  <a:pt x="0" y="0"/>
                </a:lnTo>
                <a:lnTo>
                  <a:pt x="0" y="0"/>
                </a:lnTo>
                <a:lnTo>
                  <a:pt x="0" y="95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3" name="任意多边形: 形状 632">
            <a:extLst>
              <a:ext uri="{FF2B5EF4-FFF2-40B4-BE49-F238E27FC236}">
                <a16:creationId xmlns:a16="http://schemas.microsoft.com/office/drawing/2014/main" xmlns="" id="{69167A92-32C9-4674-98CB-A852B09219D1}"/>
              </a:ext>
            </a:extLst>
          </p:cNvPr>
          <p:cNvSpPr/>
          <p:nvPr/>
        </p:nvSpPr>
        <p:spPr>
          <a:xfrm rot="16200000">
            <a:off x="9331571" y="3301296"/>
            <a:ext cx="4910" cy="491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  <a:gd name="connsiteX3" fmla="*/ 0 w 0"/>
              <a:gd name="connsiteY3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1" name="任意多边形: 形状 660">
            <a:extLst>
              <a:ext uri="{FF2B5EF4-FFF2-40B4-BE49-F238E27FC236}">
                <a16:creationId xmlns:a16="http://schemas.microsoft.com/office/drawing/2014/main" xmlns="" id="{DBD3D209-5CB4-4532-978F-8F3EE002D6C7}"/>
              </a:ext>
            </a:extLst>
          </p:cNvPr>
          <p:cNvSpPr/>
          <p:nvPr/>
        </p:nvSpPr>
        <p:spPr>
          <a:xfrm rot="16200000">
            <a:off x="9522706" y="3478559"/>
            <a:ext cx="4910" cy="4910"/>
          </a:xfrm>
          <a:custGeom>
            <a:avLst/>
            <a:gdLst>
              <a:gd name="connsiteX0" fmla="*/ 0 w 0"/>
              <a:gd name="connsiteY0" fmla="*/ 2620 h 0"/>
              <a:gd name="connsiteX1" fmla="*/ 953 w 0"/>
              <a:gd name="connsiteY1" fmla="*/ 714 h 0"/>
              <a:gd name="connsiteX2" fmla="*/ 2857 w 0"/>
              <a:gd name="connsiteY2" fmla="*/ 714 h 0"/>
              <a:gd name="connsiteX3" fmla="*/ 1905 w 0"/>
              <a:gd name="connsiteY3" fmla="*/ 2620 h 0"/>
              <a:gd name="connsiteX4" fmla="*/ 0 w 0"/>
              <a:gd name="connsiteY4" fmla="*/ 262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2620"/>
                </a:moveTo>
                <a:cubicBezTo>
                  <a:pt x="0" y="1667"/>
                  <a:pt x="0" y="1667"/>
                  <a:pt x="953" y="714"/>
                </a:cubicBezTo>
                <a:cubicBezTo>
                  <a:pt x="1905" y="-238"/>
                  <a:pt x="2857" y="-238"/>
                  <a:pt x="2857" y="714"/>
                </a:cubicBezTo>
                <a:cubicBezTo>
                  <a:pt x="2857" y="1667"/>
                  <a:pt x="2857" y="2620"/>
                  <a:pt x="1905" y="2620"/>
                </a:cubicBezTo>
                <a:cubicBezTo>
                  <a:pt x="953" y="3572"/>
                  <a:pt x="0" y="3572"/>
                  <a:pt x="0" y="262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2" name="任意多边形: 形状 661">
            <a:extLst>
              <a:ext uri="{FF2B5EF4-FFF2-40B4-BE49-F238E27FC236}">
                <a16:creationId xmlns:a16="http://schemas.microsoft.com/office/drawing/2014/main" xmlns="" id="{A5CAF9EF-435E-49A7-AE9B-2EE49075217A}"/>
              </a:ext>
            </a:extLst>
          </p:cNvPr>
          <p:cNvSpPr/>
          <p:nvPr/>
        </p:nvSpPr>
        <p:spPr>
          <a:xfrm rot="16200000">
            <a:off x="9471516" y="3405886"/>
            <a:ext cx="4910" cy="4910"/>
          </a:xfrm>
          <a:custGeom>
            <a:avLst/>
            <a:gdLst>
              <a:gd name="connsiteX0" fmla="*/ 0 w 0"/>
              <a:gd name="connsiteY0" fmla="*/ 953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953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0" y="953"/>
                  <a:pt x="0" y="0"/>
                  <a:pt x="0" y="0"/>
                </a:cubicBezTo>
                <a:cubicBezTo>
                  <a:pt x="0" y="0"/>
                  <a:pt x="953" y="0"/>
                  <a:pt x="953" y="0"/>
                </a:cubicBezTo>
                <a:cubicBezTo>
                  <a:pt x="953" y="0"/>
                  <a:pt x="953" y="953"/>
                  <a:pt x="953" y="953"/>
                </a:cubicBezTo>
                <a:cubicBezTo>
                  <a:pt x="953" y="953"/>
                  <a:pt x="0" y="953"/>
                  <a:pt x="0" y="953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3" name="任意多边形: 形状 662">
            <a:extLst>
              <a:ext uri="{FF2B5EF4-FFF2-40B4-BE49-F238E27FC236}">
                <a16:creationId xmlns:a16="http://schemas.microsoft.com/office/drawing/2014/main" xmlns="" id="{17F097BA-6C7F-4D0D-B745-BA998D18265C}"/>
              </a:ext>
            </a:extLst>
          </p:cNvPr>
          <p:cNvSpPr/>
          <p:nvPr/>
        </p:nvSpPr>
        <p:spPr>
          <a:xfrm rot="16200000">
            <a:off x="9418975" y="3332231"/>
            <a:ext cx="4910" cy="4910"/>
          </a:xfrm>
          <a:custGeom>
            <a:avLst/>
            <a:gdLst>
              <a:gd name="connsiteX0" fmla="*/ 0 w 0"/>
              <a:gd name="connsiteY0" fmla="*/ 952 h 0"/>
              <a:gd name="connsiteX1" fmla="*/ 0 w 0"/>
              <a:gd name="connsiteY1" fmla="*/ 0 h 0"/>
              <a:gd name="connsiteX2" fmla="*/ 0 w 0"/>
              <a:gd name="connsiteY2" fmla="*/ 0 h 0"/>
              <a:gd name="connsiteX3" fmla="*/ 0 w 0"/>
              <a:gd name="connsiteY3" fmla="*/ 952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>
                <a:moveTo>
                  <a:pt x="0" y="952"/>
                </a:moveTo>
                <a:lnTo>
                  <a:pt x="0" y="0"/>
                </a:lnTo>
                <a:lnTo>
                  <a:pt x="0" y="0"/>
                </a:lnTo>
                <a:lnTo>
                  <a:pt x="0" y="95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9" name="任意多边形: 形状 688">
            <a:extLst>
              <a:ext uri="{FF2B5EF4-FFF2-40B4-BE49-F238E27FC236}">
                <a16:creationId xmlns:a16="http://schemas.microsoft.com/office/drawing/2014/main" xmlns="" id="{22B0F7DB-FBAE-4D53-9054-07285FBA782B}"/>
              </a:ext>
            </a:extLst>
          </p:cNvPr>
          <p:cNvSpPr/>
          <p:nvPr/>
        </p:nvSpPr>
        <p:spPr>
          <a:xfrm rot="16200000">
            <a:off x="9624351" y="3515099"/>
            <a:ext cx="4910" cy="4910"/>
          </a:xfrm>
          <a:custGeom>
            <a:avLst/>
            <a:gdLst>
              <a:gd name="connsiteX0" fmla="*/ 395 w 0"/>
              <a:gd name="connsiteY0" fmla="*/ 3572 h 0"/>
              <a:gd name="connsiteX1" fmla="*/ 1347 w 0"/>
              <a:gd name="connsiteY1" fmla="*/ 714 h 0"/>
              <a:gd name="connsiteX2" fmla="*/ 4205 w 0"/>
              <a:gd name="connsiteY2" fmla="*/ 714 h 0"/>
              <a:gd name="connsiteX3" fmla="*/ 3252 w 0"/>
              <a:gd name="connsiteY3" fmla="*/ 3572 h 0"/>
              <a:gd name="connsiteX4" fmla="*/ 395 w 0"/>
              <a:gd name="connsiteY4" fmla="*/ 3572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395" y="3572"/>
                </a:moveTo>
                <a:cubicBezTo>
                  <a:pt x="-558" y="2619"/>
                  <a:pt x="395" y="1667"/>
                  <a:pt x="1347" y="714"/>
                </a:cubicBezTo>
                <a:cubicBezTo>
                  <a:pt x="2299" y="-238"/>
                  <a:pt x="4205" y="-238"/>
                  <a:pt x="4205" y="714"/>
                </a:cubicBezTo>
                <a:cubicBezTo>
                  <a:pt x="5157" y="1667"/>
                  <a:pt x="4205" y="2619"/>
                  <a:pt x="3252" y="3572"/>
                </a:cubicBezTo>
                <a:cubicBezTo>
                  <a:pt x="2299" y="4524"/>
                  <a:pt x="395" y="4524"/>
                  <a:pt x="395" y="357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xmlns="" id="{4868F38B-7EFC-49A0-8123-37DA511FDEE8}"/>
              </a:ext>
            </a:extLst>
          </p:cNvPr>
          <p:cNvSpPr/>
          <p:nvPr/>
        </p:nvSpPr>
        <p:spPr>
          <a:xfrm rot="16200000">
            <a:off x="9570705" y="3442223"/>
            <a:ext cx="4910" cy="4910"/>
          </a:xfrm>
          <a:custGeom>
            <a:avLst/>
            <a:gdLst>
              <a:gd name="connsiteX0" fmla="*/ 0 w 0"/>
              <a:gd name="connsiteY0" fmla="*/ 1905 h 0"/>
              <a:gd name="connsiteX1" fmla="*/ 953 w 0"/>
              <a:gd name="connsiteY1" fmla="*/ 0 h 0"/>
              <a:gd name="connsiteX2" fmla="*/ 2857 w 0"/>
              <a:gd name="connsiteY2" fmla="*/ 0 h 0"/>
              <a:gd name="connsiteX3" fmla="*/ 1905 w 0"/>
              <a:gd name="connsiteY3" fmla="*/ 1905 h 0"/>
              <a:gd name="connsiteX4" fmla="*/ 0 w 0"/>
              <a:gd name="connsiteY4" fmla="*/ 1905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1905"/>
                </a:moveTo>
                <a:cubicBezTo>
                  <a:pt x="0" y="952"/>
                  <a:pt x="0" y="952"/>
                  <a:pt x="953" y="0"/>
                </a:cubicBezTo>
                <a:cubicBezTo>
                  <a:pt x="1905" y="0"/>
                  <a:pt x="1905" y="0"/>
                  <a:pt x="2857" y="0"/>
                </a:cubicBezTo>
                <a:cubicBezTo>
                  <a:pt x="2857" y="952"/>
                  <a:pt x="2857" y="952"/>
                  <a:pt x="1905" y="1905"/>
                </a:cubicBezTo>
                <a:cubicBezTo>
                  <a:pt x="1905" y="2857"/>
                  <a:pt x="953" y="2857"/>
                  <a:pt x="0" y="190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xmlns="" id="{BD032AF4-0117-4DF9-8F43-DD3B834CF200}"/>
              </a:ext>
            </a:extLst>
          </p:cNvPr>
          <p:cNvSpPr/>
          <p:nvPr/>
        </p:nvSpPr>
        <p:spPr>
          <a:xfrm rot="16200000">
            <a:off x="9516691" y="3368567"/>
            <a:ext cx="4910" cy="4910"/>
          </a:xfrm>
          <a:custGeom>
            <a:avLst/>
            <a:gdLst>
              <a:gd name="connsiteX0" fmla="*/ 0 w 0"/>
              <a:gd name="connsiteY0" fmla="*/ 952 h 0"/>
              <a:gd name="connsiteX1" fmla="*/ 0 w 0"/>
              <a:gd name="connsiteY1" fmla="*/ 0 h 0"/>
              <a:gd name="connsiteX2" fmla="*/ 953 w 0"/>
              <a:gd name="connsiteY2" fmla="*/ 0 h 0"/>
              <a:gd name="connsiteX3" fmla="*/ 953 w 0"/>
              <a:gd name="connsiteY3" fmla="*/ 952 h 0"/>
              <a:gd name="connsiteX4" fmla="*/ 0 w 0"/>
              <a:gd name="connsiteY4" fmla="*/ 952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2"/>
                </a:moveTo>
                <a:cubicBezTo>
                  <a:pt x="0" y="952"/>
                  <a:pt x="0" y="0"/>
                  <a:pt x="0" y="0"/>
                </a:cubicBezTo>
                <a:lnTo>
                  <a:pt x="953" y="0"/>
                </a:lnTo>
                <a:cubicBezTo>
                  <a:pt x="953" y="0"/>
                  <a:pt x="953" y="952"/>
                  <a:pt x="953" y="952"/>
                </a:cubicBezTo>
                <a:lnTo>
                  <a:pt x="0" y="95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9" name="图形 58">
            <a:extLst>
              <a:ext uri="{FF2B5EF4-FFF2-40B4-BE49-F238E27FC236}">
                <a16:creationId xmlns:a16="http://schemas.microsoft.com/office/drawing/2014/main" xmlns="" id="{36CD324A-6575-4830-894E-82F0C11BF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13664"/>
          <a:stretch>
            <a:fillRect/>
          </a:stretch>
        </p:blipFill>
        <p:spPr>
          <a:xfrm flipH="1">
            <a:off x="-1033033" y="0"/>
            <a:ext cx="3736373" cy="2109563"/>
          </a:xfrm>
          <a:custGeom>
            <a:avLst/>
            <a:gdLst>
              <a:gd name="connsiteX0" fmla="*/ 2703340 w 3736373"/>
              <a:gd name="connsiteY0" fmla="*/ 0 h 2109563"/>
              <a:gd name="connsiteX1" fmla="*/ 0 w 3736373"/>
              <a:gd name="connsiteY1" fmla="*/ 0 h 2109563"/>
              <a:gd name="connsiteX2" fmla="*/ 0 w 3736373"/>
              <a:gd name="connsiteY2" fmla="*/ 2109563 h 2109563"/>
              <a:gd name="connsiteX3" fmla="*/ 3736373 w 3736373"/>
              <a:gd name="connsiteY3" fmla="*/ 2109563 h 2109563"/>
              <a:gd name="connsiteX4" fmla="*/ 3736373 w 3736373"/>
              <a:gd name="connsiteY4" fmla="*/ 1363979 h 2109563"/>
              <a:gd name="connsiteX5" fmla="*/ 2703340 w 3736373"/>
              <a:gd name="connsiteY5" fmla="*/ 1363979 h 21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6373" h="2109563">
                <a:moveTo>
                  <a:pt x="2703340" y="0"/>
                </a:moveTo>
                <a:lnTo>
                  <a:pt x="0" y="0"/>
                </a:lnTo>
                <a:lnTo>
                  <a:pt x="0" y="2109563"/>
                </a:lnTo>
                <a:lnTo>
                  <a:pt x="3736373" y="2109563"/>
                </a:lnTo>
                <a:lnTo>
                  <a:pt x="3736373" y="1363979"/>
                </a:lnTo>
                <a:lnTo>
                  <a:pt x="2703340" y="1363979"/>
                </a:lnTo>
                <a:close/>
              </a:path>
            </a:pathLst>
          </a:cu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D22CB95-B7C5-4D1E-9D98-E9A2A199D8B9}"/>
              </a:ext>
            </a:extLst>
          </p:cNvPr>
          <p:cNvCxnSpPr>
            <a:cxnSpLocks/>
          </p:cNvCxnSpPr>
          <p:nvPr/>
        </p:nvCxnSpPr>
        <p:spPr>
          <a:xfrm>
            <a:off x="6662255" y="2023786"/>
            <a:ext cx="275650" cy="0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D50D0412-8259-466C-9365-AC23998B2CAC}"/>
              </a:ext>
            </a:extLst>
          </p:cNvPr>
          <p:cNvCxnSpPr>
            <a:cxnSpLocks/>
          </p:cNvCxnSpPr>
          <p:nvPr/>
        </p:nvCxnSpPr>
        <p:spPr>
          <a:xfrm flipV="1">
            <a:off x="7599166" y="2238376"/>
            <a:ext cx="195310" cy="82970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xmlns="" id="{CEB56F33-6A3A-48F9-A00F-B8B2BD0182BB}"/>
              </a:ext>
            </a:extLst>
          </p:cNvPr>
          <p:cNvSpPr/>
          <p:nvPr/>
        </p:nvSpPr>
        <p:spPr>
          <a:xfrm>
            <a:off x="7774600" y="2170217"/>
            <a:ext cx="80963" cy="2888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A002F046-7A25-4ACB-BDDC-00A460309080}"/>
              </a:ext>
            </a:extLst>
          </p:cNvPr>
          <p:cNvCxnSpPr>
            <a:cxnSpLocks/>
          </p:cNvCxnSpPr>
          <p:nvPr/>
        </p:nvCxnSpPr>
        <p:spPr>
          <a:xfrm>
            <a:off x="7588538" y="2257147"/>
            <a:ext cx="0" cy="2399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59B027B1-14F5-4056-B967-976948FDD774}"/>
              </a:ext>
            </a:extLst>
          </p:cNvPr>
          <p:cNvCxnSpPr>
            <a:cxnSpLocks/>
          </p:cNvCxnSpPr>
          <p:nvPr/>
        </p:nvCxnSpPr>
        <p:spPr>
          <a:xfrm>
            <a:off x="8721243" y="1906588"/>
            <a:ext cx="0" cy="679979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8581B141-9A3D-4F71-9ED4-0452D208F2E8}"/>
              </a:ext>
            </a:extLst>
          </p:cNvPr>
          <p:cNvCxnSpPr>
            <a:cxnSpLocks/>
          </p:cNvCxnSpPr>
          <p:nvPr/>
        </p:nvCxnSpPr>
        <p:spPr>
          <a:xfrm flipH="1">
            <a:off x="8671983" y="1889125"/>
            <a:ext cx="55679" cy="143339"/>
          </a:xfrm>
          <a:prstGeom prst="line">
            <a:avLst/>
          </a:prstGeom>
          <a:ln w="4064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6B6D691C-4A3D-445D-BE64-64FB7025546D}"/>
              </a:ext>
            </a:extLst>
          </p:cNvPr>
          <p:cNvCxnSpPr>
            <a:cxnSpLocks/>
          </p:cNvCxnSpPr>
          <p:nvPr/>
        </p:nvCxnSpPr>
        <p:spPr>
          <a:xfrm flipV="1">
            <a:off x="9685867" y="2286000"/>
            <a:ext cx="117475" cy="361143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2" name="矩形 511">
            <a:extLst>
              <a:ext uri="{FF2B5EF4-FFF2-40B4-BE49-F238E27FC236}">
                <a16:creationId xmlns:a16="http://schemas.microsoft.com/office/drawing/2014/main" xmlns="" id="{4F31E667-8D21-465A-BEE3-F5F4448ACEC3}"/>
              </a:ext>
            </a:extLst>
          </p:cNvPr>
          <p:cNvSpPr/>
          <p:nvPr/>
        </p:nvSpPr>
        <p:spPr>
          <a:xfrm>
            <a:off x="9599137" y="2584329"/>
            <a:ext cx="217466" cy="117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BABB9638-17E3-4DF6-BF99-984900EBB6BB}"/>
              </a:ext>
            </a:extLst>
          </p:cNvPr>
          <p:cNvCxnSpPr>
            <a:cxnSpLocks/>
          </p:cNvCxnSpPr>
          <p:nvPr/>
        </p:nvCxnSpPr>
        <p:spPr>
          <a:xfrm>
            <a:off x="9678778" y="2280127"/>
            <a:ext cx="2756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D9BE1921-04B8-4A86-9099-8A6650D4DE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13" t="14415" r="13794" b="32234"/>
          <a:stretch/>
        </p:blipFill>
        <p:spPr>
          <a:xfrm rot="20466961">
            <a:off x="-1185720" y="1156053"/>
            <a:ext cx="7232131" cy="4367765"/>
          </a:xfrm>
          <a:custGeom>
            <a:avLst/>
            <a:gdLst>
              <a:gd name="connsiteX0" fmla="*/ 7232131 w 7232131"/>
              <a:gd name="connsiteY0" fmla="*/ 0 h 4367765"/>
              <a:gd name="connsiteX1" fmla="*/ 7232131 w 7232131"/>
              <a:gd name="connsiteY1" fmla="*/ 4367765 h 4367765"/>
              <a:gd name="connsiteX2" fmla="*/ 1791429 w 7232131"/>
              <a:gd name="connsiteY2" fmla="*/ 4367765 h 4367765"/>
              <a:gd name="connsiteX3" fmla="*/ 0 w 7232131"/>
              <a:gd name="connsiteY3" fmla="*/ 3754981 h 4367765"/>
              <a:gd name="connsiteX4" fmla="*/ 1284444 w 7232131"/>
              <a:gd name="connsiteY4" fmla="*/ 0 h 436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2131" h="4367765">
                <a:moveTo>
                  <a:pt x="7232131" y="0"/>
                </a:moveTo>
                <a:lnTo>
                  <a:pt x="7232131" y="4367765"/>
                </a:lnTo>
                <a:lnTo>
                  <a:pt x="1791429" y="4367765"/>
                </a:lnTo>
                <a:lnTo>
                  <a:pt x="0" y="3754981"/>
                </a:lnTo>
                <a:lnTo>
                  <a:pt x="1284444" y="0"/>
                </a:lnTo>
                <a:close/>
              </a:path>
            </a:pathLst>
          </a:custGeom>
          <a:effectLst>
            <a:softEdge rad="342900"/>
          </a:effectLst>
        </p:spPr>
      </p:pic>
      <p:sp>
        <p:nvSpPr>
          <p:cNvPr id="1604" name="任意多边形: 形状 1603">
            <a:extLst>
              <a:ext uri="{FF2B5EF4-FFF2-40B4-BE49-F238E27FC236}">
                <a16:creationId xmlns:a16="http://schemas.microsoft.com/office/drawing/2014/main" xmlns="" id="{ECE734EC-4D4B-462C-AF74-4AF825264CF6}"/>
              </a:ext>
            </a:extLst>
          </p:cNvPr>
          <p:cNvSpPr/>
          <p:nvPr/>
        </p:nvSpPr>
        <p:spPr>
          <a:xfrm rot="20504522">
            <a:off x="3567188" y="1305907"/>
            <a:ext cx="728413" cy="185923"/>
          </a:xfrm>
          <a:custGeom>
            <a:avLst/>
            <a:gdLst>
              <a:gd name="connsiteX0" fmla="*/ 666125 w 780414"/>
              <a:gd name="connsiteY0" fmla="*/ 25643 h 199196"/>
              <a:gd name="connsiteX1" fmla="*/ 780414 w 780414"/>
              <a:gd name="connsiteY1" fmla="*/ 97531 h 199196"/>
              <a:gd name="connsiteX2" fmla="*/ 390207 w 780414"/>
              <a:gd name="connsiteY2" fmla="*/ 199196 h 199196"/>
              <a:gd name="connsiteX3" fmla="*/ 0 w 780414"/>
              <a:gd name="connsiteY3" fmla="*/ 97531 h 199196"/>
              <a:gd name="connsiteX4" fmla="*/ 238321 w 780414"/>
              <a:gd name="connsiteY4" fmla="*/ 3855 h 199196"/>
              <a:gd name="connsiteX5" fmla="*/ 311613 w 780414"/>
              <a:gd name="connsiteY5" fmla="*/ 0 h 199196"/>
              <a:gd name="connsiteX6" fmla="*/ 311574 w 780414"/>
              <a:gd name="connsiteY6" fmla="*/ 71591 h 199196"/>
              <a:gd name="connsiteX7" fmla="*/ 476779 w 780414"/>
              <a:gd name="connsiteY7" fmla="*/ 71680 h 199196"/>
              <a:gd name="connsiteX8" fmla="*/ 476818 w 780414"/>
              <a:gd name="connsiteY8" fmla="*/ 422 h 199196"/>
              <a:gd name="connsiteX9" fmla="*/ 542093 w 780414"/>
              <a:gd name="connsiteY9" fmla="*/ 3855 h 199196"/>
              <a:gd name="connsiteX10" fmla="*/ 666125 w 780414"/>
              <a:gd name="connsiteY10" fmla="*/ 25643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9" fmla="*/ 311574 w 780414"/>
              <a:gd name="connsiteY9" fmla="*/ 71591 h 199196"/>
              <a:gd name="connsiteX10" fmla="*/ 568219 w 780414"/>
              <a:gd name="connsiteY10" fmla="*/ 163120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9" fmla="*/ 311574 w 780414"/>
              <a:gd name="connsiteY9" fmla="*/ 71591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0" fmla="*/ 476818 w 780414"/>
              <a:gd name="connsiteY0" fmla="*/ 422 h 199196"/>
              <a:gd name="connsiteX1" fmla="*/ 542093 w 780414"/>
              <a:gd name="connsiteY1" fmla="*/ 3855 h 199196"/>
              <a:gd name="connsiteX2" fmla="*/ 666125 w 780414"/>
              <a:gd name="connsiteY2" fmla="*/ 25643 h 199196"/>
              <a:gd name="connsiteX3" fmla="*/ 780414 w 780414"/>
              <a:gd name="connsiteY3" fmla="*/ 97531 h 199196"/>
              <a:gd name="connsiteX4" fmla="*/ 390207 w 780414"/>
              <a:gd name="connsiteY4" fmla="*/ 199196 h 199196"/>
              <a:gd name="connsiteX5" fmla="*/ 0 w 780414"/>
              <a:gd name="connsiteY5" fmla="*/ 97531 h 199196"/>
              <a:gd name="connsiteX6" fmla="*/ 238321 w 780414"/>
              <a:gd name="connsiteY6" fmla="*/ 3855 h 199196"/>
              <a:gd name="connsiteX7" fmla="*/ 311613 w 780414"/>
              <a:gd name="connsiteY7" fmla="*/ 0 h 19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0414" h="199196">
                <a:moveTo>
                  <a:pt x="476818" y="422"/>
                </a:moveTo>
                <a:lnTo>
                  <a:pt x="542093" y="3855"/>
                </a:lnTo>
                <a:cubicBezTo>
                  <a:pt x="588777" y="9000"/>
                  <a:pt x="630818" y="16444"/>
                  <a:pt x="666125" y="25643"/>
                </a:cubicBezTo>
                <a:cubicBezTo>
                  <a:pt x="736738" y="44041"/>
                  <a:pt x="780414" y="69457"/>
                  <a:pt x="780414" y="97531"/>
                </a:cubicBezTo>
                <a:cubicBezTo>
                  <a:pt x="780414" y="153679"/>
                  <a:pt x="605712" y="199196"/>
                  <a:pt x="390207" y="199196"/>
                </a:cubicBezTo>
                <a:cubicBezTo>
                  <a:pt x="174702" y="199196"/>
                  <a:pt x="0" y="153679"/>
                  <a:pt x="0" y="97531"/>
                </a:cubicBezTo>
                <a:cubicBezTo>
                  <a:pt x="0" y="55420"/>
                  <a:pt x="98270" y="19289"/>
                  <a:pt x="238321" y="3855"/>
                </a:cubicBezTo>
                <a:lnTo>
                  <a:pt x="311613" y="0"/>
                </a:lnTo>
              </a:path>
            </a:pathLst>
          </a:custGeom>
          <a:noFill/>
          <a:ln>
            <a:solidFill>
              <a:srgbClr val="D1E6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9" name="弧形 1608">
            <a:extLst>
              <a:ext uri="{FF2B5EF4-FFF2-40B4-BE49-F238E27FC236}">
                <a16:creationId xmlns:a16="http://schemas.microsoft.com/office/drawing/2014/main" xmlns="" id="{2445A8F7-F43F-4403-8AFE-42A32073CF84}"/>
              </a:ext>
            </a:extLst>
          </p:cNvPr>
          <p:cNvSpPr/>
          <p:nvPr/>
        </p:nvSpPr>
        <p:spPr>
          <a:xfrm rot="20467293" flipH="1" flipV="1">
            <a:off x="3539362" y="1243169"/>
            <a:ext cx="729146" cy="184807"/>
          </a:xfrm>
          <a:prstGeom prst="arc">
            <a:avLst>
              <a:gd name="adj1" fmla="val 386140"/>
              <a:gd name="adj2" fmla="val 1907450"/>
            </a:avLst>
          </a:prstGeom>
          <a:ln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0" name="弧形 1609">
            <a:extLst>
              <a:ext uri="{FF2B5EF4-FFF2-40B4-BE49-F238E27FC236}">
                <a16:creationId xmlns:a16="http://schemas.microsoft.com/office/drawing/2014/main" xmlns="" id="{3A0B72DF-7762-4AC1-8448-58F4FF660A3C}"/>
              </a:ext>
            </a:extLst>
          </p:cNvPr>
          <p:cNvSpPr/>
          <p:nvPr/>
        </p:nvSpPr>
        <p:spPr>
          <a:xfrm rot="20213608">
            <a:off x="3623820" y="1364670"/>
            <a:ext cx="729146" cy="184807"/>
          </a:xfrm>
          <a:prstGeom prst="arc">
            <a:avLst>
              <a:gd name="adj1" fmla="val 386140"/>
              <a:gd name="adj2" fmla="val 1312924"/>
            </a:avLst>
          </a:prstGeom>
          <a:ln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弧形 152">
            <a:extLst>
              <a:ext uri="{FF2B5EF4-FFF2-40B4-BE49-F238E27FC236}">
                <a16:creationId xmlns:a16="http://schemas.microsoft.com/office/drawing/2014/main" xmlns="" id="{84ABD46F-F349-4D1E-B8EC-35A7D5C2B28F}"/>
              </a:ext>
            </a:extLst>
          </p:cNvPr>
          <p:cNvSpPr/>
          <p:nvPr/>
        </p:nvSpPr>
        <p:spPr>
          <a:xfrm rot="20467293" flipH="1" flipV="1">
            <a:off x="3539362" y="1243169"/>
            <a:ext cx="729146" cy="184807"/>
          </a:xfrm>
          <a:prstGeom prst="arc">
            <a:avLst>
              <a:gd name="adj1" fmla="val 2271645"/>
              <a:gd name="adj2" fmla="val 2684560"/>
            </a:avLst>
          </a:prstGeom>
          <a:ln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弧形 154">
            <a:extLst>
              <a:ext uri="{FF2B5EF4-FFF2-40B4-BE49-F238E27FC236}">
                <a16:creationId xmlns:a16="http://schemas.microsoft.com/office/drawing/2014/main" xmlns="" id="{374B9BA4-13E2-4ED3-AE52-BFFA537190C7}"/>
              </a:ext>
            </a:extLst>
          </p:cNvPr>
          <p:cNvSpPr/>
          <p:nvPr/>
        </p:nvSpPr>
        <p:spPr>
          <a:xfrm rot="20213608">
            <a:off x="3623820" y="1364670"/>
            <a:ext cx="729146" cy="184807"/>
          </a:xfrm>
          <a:prstGeom prst="arc">
            <a:avLst>
              <a:gd name="adj1" fmla="val 1572162"/>
              <a:gd name="adj2" fmla="val 1858981"/>
            </a:avLst>
          </a:prstGeom>
          <a:ln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E2A30530-98E6-4E7E-934E-007016B5241B}"/>
              </a:ext>
            </a:extLst>
          </p:cNvPr>
          <p:cNvCxnSpPr>
            <a:cxnSpLocks/>
          </p:cNvCxnSpPr>
          <p:nvPr/>
        </p:nvCxnSpPr>
        <p:spPr>
          <a:xfrm flipV="1">
            <a:off x="9428692" y="1908176"/>
            <a:ext cx="36119" cy="138880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B16D554A-C538-4DCC-AE04-1505AE45B21D}"/>
              </a:ext>
            </a:extLst>
          </p:cNvPr>
          <p:cNvCxnSpPr>
            <a:cxnSpLocks/>
          </p:cNvCxnSpPr>
          <p:nvPr/>
        </p:nvCxnSpPr>
        <p:spPr>
          <a:xfrm flipH="1" flipV="1">
            <a:off x="9175569" y="1906588"/>
            <a:ext cx="34048" cy="130917"/>
          </a:xfrm>
          <a:prstGeom prst="line">
            <a:avLst/>
          </a:prstGeom>
          <a:ln w="44450">
            <a:solidFill>
              <a:srgbClr val="91B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23" name="矩形 522">
            <a:extLst>
              <a:ext uri="{FF2B5EF4-FFF2-40B4-BE49-F238E27FC236}">
                <a16:creationId xmlns:a16="http://schemas.microsoft.com/office/drawing/2014/main" xmlns="" id="{F16A12A1-C2F9-42ED-8287-0F79588E0453}"/>
              </a:ext>
            </a:extLst>
          </p:cNvPr>
          <p:cNvSpPr/>
          <p:nvPr/>
        </p:nvSpPr>
        <p:spPr>
          <a:xfrm>
            <a:off x="9026206" y="1875921"/>
            <a:ext cx="560784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xmlns="" id="{727F4C83-83D0-43B6-A2CA-49BEA181AF06}"/>
              </a:ext>
            </a:extLst>
          </p:cNvPr>
          <p:cNvCxnSpPr>
            <a:cxnSpLocks/>
          </p:cNvCxnSpPr>
          <p:nvPr/>
        </p:nvCxnSpPr>
        <p:spPr>
          <a:xfrm>
            <a:off x="9160020" y="2048644"/>
            <a:ext cx="3448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xmlns="" id="{1DFFA112-BA5E-4277-AD32-CEC3CC9ECFDB}"/>
              </a:ext>
            </a:extLst>
          </p:cNvPr>
          <p:cNvCxnSpPr>
            <a:cxnSpLocks/>
          </p:cNvCxnSpPr>
          <p:nvPr/>
        </p:nvCxnSpPr>
        <p:spPr>
          <a:xfrm>
            <a:off x="9067751" y="1871157"/>
            <a:ext cx="50381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DEB56C-84CC-4235-A05C-2FEF6507C63D}"/>
              </a:ext>
            </a:extLst>
          </p:cNvPr>
          <p:cNvSpPr txBox="1"/>
          <p:nvPr/>
        </p:nvSpPr>
        <p:spPr>
          <a:xfrm rot="20854499">
            <a:off x="2673130" y="570962"/>
            <a:ext cx="2636224" cy="237497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100" spc="1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摇摇</a:t>
            </a:r>
            <a:r>
              <a:rPr lang="zh-CN" altLang="en-US" sz="1100" spc="100" dirty="0">
                <a:solidFill>
                  <a:srgbClr val="91B327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小绿尾 </a:t>
            </a:r>
            <a:r>
              <a:rPr lang="en-US" altLang="zh-CN" sz="1100" spc="1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 </a:t>
            </a:r>
            <a:r>
              <a:rPr lang="en-US" altLang="zh-CN" sz="1100" spc="100" dirty="0" err="1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WiFi</a:t>
            </a:r>
            <a:r>
              <a:rPr lang="zh-CN" altLang="en-US" sz="1100" spc="1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热点为你连接</a:t>
            </a:r>
            <a:endParaRPr lang="en-US" altLang="zh-CN" sz="1100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2" name="矩形 531">
            <a:extLst>
              <a:ext uri="{FF2B5EF4-FFF2-40B4-BE49-F238E27FC236}">
                <a16:creationId xmlns:a16="http://schemas.microsoft.com/office/drawing/2014/main" xmlns="" id="{8AB282D3-D564-420A-9E31-3BD371E129F8}"/>
              </a:ext>
            </a:extLst>
          </p:cNvPr>
          <p:cNvSpPr/>
          <p:nvPr/>
        </p:nvSpPr>
        <p:spPr>
          <a:xfrm rot="20460000">
            <a:off x="341266" y="2347410"/>
            <a:ext cx="6174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39000">
                      <a:srgbClr val="D1E68E"/>
                    </a:gs>
                    <a:gs pos="100000">
                      <a:srgbClr val="D1E68E"/>
                    </a:gs>
                  </a:gsLst>
                  <a:lin ang="16200000" scaled="0"/>
                </a:gra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E</a:t>
            </a:r>
            <a:endParaRPr lang="zh-CN" altLang="en-US" sz="6000" dirty="0">
              <a:gradFill>
                <a:gsLst>
                  <a:gs pos="0">
                    <a:schemeClr val="bg1">
                      <a:alpha val="0"/>
                    </a:schemeClr>
                  </a:gs>
                  <a:gs pos="39000">
                    <a:srgbClr val="D1E68E"/>
                  </a:gs>
                  <a:gs pos="100000">
                    <a:srgbClr val="D1E68E"/>
                  </a:gs>
                </a:gsLst>
                <a:lin ang="16200000" scaled="0"/>
              </a:gradFill>
            </a:endParaRPr>
          </a:p>
        </p:txBody>
      </p:sp>
      <p:sp>
        <p:nvSpPr>
          <p:cNvPr id="531" name="文本框 530">
            <a:extLst>
              <a:ext uri="{FF2B5EF4-FFF2-40B4-BE49-F238E27FC236}">
                <a16:creationId xmlns:a16="http://schemas.microsoft.com/office/drawing/2014/main" xmlns="" id="{F2498CA0-7680-431D-BE7D-7A8CB320F220}"/>
              </a:ext>
            </a:extLst>
          </p:cNvPr>
          <p:cNvSpPr txBox="1"/>
          <p:nvPr/>
        </p:nvSpPr>
        <p:spPr>
          <a:xfrm rot="20460000">
            <a:off x="292531" y="1658988"/>
            <a:ext cx="46764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6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SERIES</a:t>
            </a:r>
            <a:endParaRPr lang="zh-CN" altLang="en-US" sz="6000" dirty="0">
              <a:gradFill>
                <a:gsLst>
                  <a:gs pos="0">
                    <a:schemeClr val="bg1">
                      <a:alpha val="0"/>
                    </a:schemeClr>
                  </a:gs>
                  <a:gs pos="6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9DC91D0-1EF2-48E0-B3BE-A72E9F8B6FF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0631" b="20315"/>
          <a:stretch/>
        </p:blipFill>
        <p:spPr>
          <a:xfrm>
            <a:off x="6826086" y="1359915"/>
            <a:ext cx="4045114" cy="406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2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597C11-D36A-4B85-A64E-280980266A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1" t="1475" r="12065"/>
          <a:stretch/>
        </p:blipFill>
        <p:spPr>
          <a:xfrm>
            <a:off x="0" y="0"/>
            <a:ext cx="10799763" cy="548280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7D9510D-6FAB-4552-B084-CB2398DEEDF5}"/>
              </a:ext>
            </a:extLst>
          </p:cNvPr>
          <p:cNvSpPr/>
          <p:nvPr/>
        </p:nvSpPr>
        <p:spPr>
          <a:xfrm flipH="1">
            <a:off x="-1" y="0"/>
            <a:ext cx="10799763" cy="5482802"/>
          </a:xfrm>
          <a:prstGeom prst="rect">
            <a:avLst/>
          </a:prstGeom>
          <a:gradFill>
            <a:gsLst>
              <a:gs pos="80000">
                <a:srgbClr val="000000">
                  <a:alpha val="60000"/>
                </a:srgbClr>
              </a:gs>
              <a:gs pos="21000">
                <a:srgbClr val="000000">
                  <a:alpha val="60000"/>
                </a:srgbClr>
              </a:gs>
              <a:gs pos="100000">
                <a:schemeClr val="tx1">
                  <a:alpha val="50000"/>
                </a:schemeClr>
              </a:gs>
              <a:gs pos="50000">
                <a:srgbClr val="000000">
                  <a:alpha val="65000"/>
                </a:srgbClr>
              </a:gs>
              <a:gs pos="1000">
                <a:schemeClr val="tx1">
                  <a:alpha val="5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90AA50B-E247-4353-AEE6-E110D616B349}"/>
              </a:ext>
            </a:extLst>
          </p:cNvPr>
          <p:cNvSpPr txBox="1"/>
          <p:nvPr/>
        </p:nvSpPr>
        <p:spPr>
          <a:xfrm>
            <a:off x="2909008" y="1711969"/>
            <a:ext cx="4898422" cy="975350"/>
          </a:xfrm>
          <a:custGeom>
            <a:avLst/>
            <a:gdLst/>
            <a:ahLst/>
            <a:cxnLst/>
            <a:rect l="l" t="t" r="r" b="b"/>
            <a:pathLst>
              <a:path w="4898422" h="975350">
                <a:moveTo>
                  <a:pt x="795909" y="643099"/>
                </a:moveTo>
                <a:lnTo>
                  <a:pt x="795909" y="758266"/>
                </a:lnTo>
                <a:lnTo>
                  <a:pt x="1223963" y="758266"/>
                </a:lnTo>
                <a:lnTo>
                  <a:pt x="1223963" y="807187"/>
                </a:lnTo>
                <a:lnTo>
                  <a:pt x="795909" y="807187"/>
                </a:lnTo>
                <a:lnTo>
                  <a:pt x="795909" y="920315"/>
                </a:lnTo>
                <a:lnTo>
                  <a:pt x="1263711" y="920315"/>
                </a:lnTo>
                <a:lnTo>
                  <a:pt x="1263711" y="643099"/>
                </a:lnTo>
                <a:close/>
                <a:moveTo>
                  <a:pt x="3785902" y="606409"/>
                </a:moveTo>
                <a:lnTo>
                  <a:pt x="3785902" y="791899"/>
                </a:lnTo>
                <a:lnTo>
                  <a:pt x="3985660" y="791899"/>
                </a:lnTo>
                <a:lnTo>
                  <a:pt x="3985660" y="606409"/>
                </a:lnTo>
                <a:close/>
                <a:moveTo>
                  <a:pt x="746989" y="594179"/>
                </a:moveTo>
                <a:lnTo>
                  <a:pt x="1312631" y="594179"/>
                </a:lnTo>
                <a:lnTo>
                  <a:pt x="1312631" y="969235"/>
                </a:lnTo>
                <a:lnTo>
                  <a:pt x="746989" y="969235"/>
                </a:lnTo>
                <a:close/>
                <a:moveTo>
                  <a:pt x="3736981" y="557489"/>
                </a:moveTo>
                <a:lnTo>
                  <a:pt x="4034581" y="557489"/>
                </a:lnTo>
                <a:lnTo>
                  <a:pt x="4034581" y="840819"/>
                </a:lnTo>
                <a:lnTo>
                  <a:pt x="3736981" y="840819"/>
                </a:lnTo>
                <a:close/>
                <a:moveTo>
                  <a:pt x="358750" y="515703"/>
                </a:moveTo>
                <a:lnTo>
                  <a:pt x="407670" y="515703"/>
                </a:lnTo>
                <a:lnTo>
                  <a:pt x="407670" y="918277"/>
                </a:lnTo>
                <a:lnTo>
                  <a:pt x="625774" y="918277"/>
                </a:lnTo>
                <a:lnTo>
                  <a:pt x="625774" y="967197"/>
                </a:lnTo>
                <a:lnTo>
                  <a:pt x="358750" y="967197"/>
                </a:lnTo>
                <a:close/>
                <a:moveTo>
                  <a:pt x="1799730" y="503472"/>
                </a:moveTo>
                <a:lnTo>
                  <a:pt x="1848650" y="503472"/>
                </a:lnTo>
                <a:lnTo>
                  <a:pt x="1848650" y="613543"/>
                </a:lnTo>
                <a:lnTo>
                  <a:pt x="2052485" y="527933"/>
                </a:lnTo>
                <a:lnTo>
                  <a:pt x="2052485" y="578891"/>
                </a:lnTo>
                <a:lnTo>
                  <a:pt x="1848650" y="667560"/>
                </a:lnTo>
                <a:lnTo>
                  <a:pt x="1848650" y="914200"/>
                </a:lnTo>
                <a:lnTo>
                  <a:pt x="2056562" y="914200"/>
                </a:lnTo>
                <a:lnTo>
                  <a:pt x="2056562" y="963120"/>
                </a:lnTo>
                <a:lnTo>
                  <a:pt x="1799730" y="963120"/>
                </a:lnTo>
                <a:close/>
                <a:moveTo>
                  <a:pt x="4465273" y="476974"/>
                </a:moveTo>
                <a:lnTo>
                  <a:pt x="4518270" y="476974"/>
                </a:lnTo>
                <a:lnTo>
                  <a:pt x="4488714" y="564623"/>
                </a:lnTo>
                <a:lnTo>
                  <a:pt x="4862751" y="564623"/>
                </a:lnTo>
                <a:lnTo>
                  <a:pt x="4862751" y="966178"/>
                </a:lnTo>
                <a:lnTo>
                  <a:pt x="4563113" y="966178"/>
                </a:lnTo>
                <a:lnTo>
                  <a:pt x="4563113" y="917258"/>
                </a:lnTo>
                <a:lnTo>
                  <a:pt x="4813831" y="917258"/>
                </a:lnTo>
                <a:lnTo>
                  <a:pt x="4813831" y="613543"/>
                </a:lnTo>
                <a:lnTo>
                  <a:pt x="4472407" y="613543"/>
                </a:lnTo>
                <a:lnTo>
                  <a:pt x="4356221" y="966178"/>
                </a:lnTo>
                <a:lnTo>
                  <a:pt x="4303224" y="966178"/>
                </a:lnTo>
                <a:lnTo>
                  <a:pt x="4419410" y="613543"/>
                </a:lnTo>
                <a:lnTo>
                  <a:pt x="4295071" y="613543"/>
                </a:lnTo>
                <a:lnTo>
                  <a:pt x="4295071" y="564623"/>
                </a:lnTo>
                <a:lnTo>
                  <a:pt x="4435717" y="564623"/>
                </a:lnTo>
                <a:close/>
                <a:moveTo>
                  <a:pt x="2484549" y="390344"/>
                </a:moveTo>
                <a:cubicBezTo>
                  <a:pt x="2500176" y="390344"/>
                  <a:pt x="2513425" y="395780"/>
                  <a:pt x="2524296" y="406651"/>
                </a:cubicBezTo>
                <a:cubicBezTo>
                  <a:pt x="2535168" y="417522"/>
                  <a:pt x="2540603" y="430771"/>
                  <a:pt x="2540603" y="446399"/>
                </a:cubicBezTo>
                <a:cubicBezTo>
                  <a:pt x="2540603" y="462026"/>
                  <a:pt x="2535168" y="475275"/>
                  <a:pt x="2524296" y="486146"/>
                </a:cubicBezTo>
                <a:cubicBezTo>
                  <a:pt x="2513425" y="497018"/>
                  <a:pt x="2500176" y="502453"/>
                  <a:pt x="2484549" y="502453"/>
                </a:cubicBezTo>
                <a:cubicBezTo>
                  <a:pt x="2468921" y="502453"/>
                  <a:pt x="2455672" y="497018"/>
                  <a:pt x="2444801" y="486146"/>
                </a:cubicBezTo>
                <a:cubicBezTo>
                  <a:pt x="2433250" y="474596"/>
                  <a:pt x="2427475" y="461347"/>
                  <a:pt x="2427475" y="446399"/>
                </a:cubicBezTo>
                <a:cubicBezTo>
                  <a:pt x="2427475" y="431451"/>
                  <a:pt x="2433250" y="418201"/>
                  <a:pt x="2444801" y="406651"/>
                </a:cubicBezTo>
                <a:cubicBezTo>
                  <a:pt x="2455672" y="395780"/>
                  <a:pt x="2468921" y="390344"/>
                  <a:pt x="2484549" y="390344"/>
                </a:cubicBezTo>
                <a:close/>
                <a:moveTo>
                  <a:pt x="1434865" y="389325"/>
                </a:moveTo>
                <a:lnTo>
                  <a:pt x="1735522" y="389325"/>
                </a:lnTo>
                <a:lnTo>
                  <a:pt x="1735522" y="964140"/>
                </a:lnTo>
                <a:lnTo>
                  <a:pt x="1608125" y="964140"/>
                </a:lnTo>
                <a:lnTo>
                  <a:pt x="1608125" y="914200"/>
                </a:lnTo>
                <a:lnTo>
                  <a:pt x="1686601" y="914200"/>
                </a:lnTo>
                <a:lnTo>
                  <a:pt x="1686601" y="438245"/>
                </a:lnTo>
                <a:lnTo>
                  <a:pt x="1483786" y="438245"/>
                </a:lnTo>
                <a:lnTo>
                  <a:pt x="1483786" y="567680"/>
                </a:lnTo>
                <a:lnTo>
                  <a:pt x="1656026" y="567680"/>
                </a:lnTo>
                <a:lnTo>
                  <a:pt x="1656026" y="616601"/>
                </a:lnTo>
                <a:lnTo>
                  <a:pt x="1483786" y="616601"/>
                </a:lnTo>
                <a:lnTo>
                  <a:pt x="1483786" y="746036"/>
                </a:lnTo>
                <a:lnTo>
                  <a:pt x="1656026" y="746036"/>
                </a:lnTo>
                <a:lnTo>
                  <a:pt x="1656026" y="794957"/>
                </a:lnTo>
                <a:lnTo>
                  <a:pt x="1483786" y="794957"/>
                </a:lnTo>
                <a:lnTo>
                  <a:pt x="1483786" y="971274"/>
                </a:lnTo>
                <a:lnTo>
                  <a:pt x="1434865" y="971274"/>
                </a:lnTo>
                <a:close/>
                <a:moveTo>
                  <a:pt x="3923490" y="387286"/>
                </a:moveTo>
                <a:lnTo>
                  <a:pt x="3979545" y="387286"/>
                </a:lnTo>
                <a:lnTo>
                  <a:pt x="4103885" y="543220"/>
                </a:lnTo>
                <a:lnTo>
                  <a:pt x="4048849" y="543220"/>
                </a:lnTo>
                <a:close/>
                <a:moveTo>
                  <a:pt x="3793036" y="387286"/>
                </a:moveTo>
                <a:lnTo>
                  <a:pt x="3848072" y="387286"/>
                </a:lnTo>
                <a:lnTo>
                  <a:pt x="3723732" y="543220"/>
                </a:lnTo>
                <a:lnTo>
                  <a:pt x="3668697" y="543220"/>
                </a:lnTo>
                <a:close/>
                <a:moveTo>
                  <a:pt x="3236633" y="204854"/>
                </a:moveTo>
                <a:lnTo>
                  <a:pt x="3286573" y="204854"/>
                </a:lnTo>
                <a:lnTo>
                  <a:pt x="3489389" y="859165"/>
                </a:lnTo>
                <a:lnTo>
                  <a:pt x="3437411" y="859165"/>
                </a:lnTo>
                <a:lnTo>
                  <a:pt x="3234595" y="205873"/>
                </a:lnTo>
                <a:close/>
                <a:moveTo>
                  <a:pt x="3690099" y="160010"/>
                </a:moveTo>
                <a:lnTo>
                  <a:pt x="3740039" y="160010"/>
                </a:lnTo>
                <a:lnTo>
                  <a:pt x="3771633" y="286388"/>
                </a:lnTo>
                <a:lnTo>
                  <a:pt x="3999929" y="286388"/>
                </a:lnTo>
                <a:lnTo>
                  <a:pt x="4031523" y="160010"/>
                </a:lnTo>
                <a:lnTo>
                  <a:pt x="4082482" y="160010"/>
                </a:lnTo>
                <a:lnTo>
                  <a:pt x="4050887" y="286388"/>
                </a:lnTo>
                <a:lnTo>
                  <a:pt x="4164016" y="286388"/>
                </a:lnTo>
                <a:lnTo>
                  <a:pt x="4164016" y="961082"/>
                </a:lnTo>
                <a:lnTo>
                  <a:pt x="3979545" y="961082"/>
                </a:lnTo>
                <a:lnTo>
                  <a:pt x="3979545" y="912162"/>
                </a:lnTo>
                <a:lnTo>
                  <a:pt x="4115096" y="912162"/>
                </a:lnTo>
                <a:lnTo>
                  <a:pt x="4115096" y="335308"/>
                </a:lnTo>
                <a:lnTo>
                  <a:pt x="3656467" y="335308"/>
                </a:lnTo>
                <a:lnTo>
                  <a:pt x="3656467" y="969235"/>
                </a:lnTo>
                <a:lnTo>
                  <a:pt x="3607546" y="969235"/>
                </a:lnTo>
                <a:lnTo>
                  <a:pt x="3607546" y="286388"/>
                </a:lnTo>
                <a:lnTo>
                  <a:pt x="3721694" y="286388"/>
                </a:lnTo>
                <a:close/>
                <a:moveTo>
                  <a:pt x="1126122" y="76438"/>
                </a:moveTo>
                <a:lnTo>
                  <a:pt x="1126122" y="491242"/>
                </a:lnTo>
                <a:lnTo>
                  <a:pt x="1281037" y="491242"/>
                </a:lnTo>
                <a:lnTo>
                  <a:pt x="1281037" y="76438"/>
                </a:lnTo>
                <a:close/>
                <a:moveTo>
                  <a:pt x="1077202" y="27518"/>
                </a:moveTo>
                <a:lnTo>
                  <a:pt x="1329957" y="27518"/>
                </a:lnTo>
                <a:lnTo>
                  <a:pt x="1329957" y="540163"/>
                </a:lnTo>
                <a:lnTo>
                  <a:pt x="1077202" y="540163"/>
                </a:lnTo>
                <a:close/>
                <a:moveTo>
                  <a:pt x="5096" y="22422"/>
                </a:moveTo>
                <a:lnTo>
                  <a:pt x="626793" y="22422"/>
                </a:lnTo>
                <a:lnTo>
                  <a:pt x="626793" y="71342"/>
                </a:lnTo>
                <a:lnTo>
                  <a:pt x="412766" y="71342"/>
                </a:lnTo>
                <a:lnTo>
                  <a:pt x="280273" y="403593"/>
                </a:lnTo>
                <a:lnTo>
                  <a:pt x="626793" y="403593"/>
                </a:lnTo>
                <a:lnTo>
                  <a:pt x="626793" y="452514"/>
                </a:lnTo>
                <a:lnTo>
                  <a:pt x="260909" y="452514"/>
                </a:lnTo>
                <a:lnTo>
                  <a:pt x="52997" y="975350"/>
                </a:lnTo>
                <a:lnTo>
                  <a:pt x="0" y="975350"/>
                </a:lnTo>
                <a:lnTo>
                  <a:pt x="207912" y="452514"/>
                </a:lnTo>
                <a:lnTo>
                  <a:pt x="5096" y="452514"/>
                </a:lnTo>
                <a:lnTo>
                  <a:pt x="5096" y="403593"/>
                </a:lnTo>
                <a:lnTo>
                  <a:pt x="227276" y="403593"/>
                </a:lnTo>
                <a:lnTo>
                  <a:pt x="358750" y="71342"/>
                </a:lnTo>
                <a:lnTo>
                  <a:pt x="5096" y="71342"/>
                </a:lnTo>
                <a:close/>
                <a:moveTo>
                  <a:pt x="2866083" y="13249"/>
                </a:moveTo>
                <a:lnTo>
                  <a:pt x="3471044" y="13249"/>
                </a:lnTo>
                <a:lnTo>
                  <a:pt x="3471044" y="62170"/>
                </a:lnTo>
                <a:lnTo>
                  <a:pt x="3230518" y="62170"/>
                </a:lnTo>
                <a:lnTo>
                  <a:pt x="3198924" y="142684"/>
                </a:lnTo>
                <a:lnTo>
                  <a:pt x="3198924" y="964140"/>
                </a:lnTo>
                <a:lnTo>
                  <a:pt x="3150003" y="964140"/>
                </a:lnTo>
                <a:lnTo>
                  <a:pt x="3150003" y="268043"/>
                </a:lnTo>
                <a:lnTo>
                  <a:pt x="2913555" y="858145"/>
                </a:lnTo>
                <a:lnTo>
                  <a:pt x="2860558" y="858145"/>
                </a:lnTo>
                <a:lnTo>
                  <a:pt x="3150003" y="134531"/>
                </a:lnTo>
                <a:lnTo>
                  <a:pt x="3177951" y="62170"/>
                </a:lnTo>
                <a:lnTo>
                  <a:pt x="2866083" y="62170"/>
                </a:lnTo>
                <a:close/>
                <a:moveTo>
                  <a:pt x="4294051" y="7134"/>
                </a:moveTo>
                <a:lnTo>
                  <a:pt x="4342972" y="7134"/>
                </a:lnTo>
                <a:lnTo>
                  <a:pt x="4342972" y="68285"/>
                </a:lnTo>
                <a:lnTo>
                  <a:pt x="4884154" y="68285"/>
                </a:lnTo>
                <a:lnTo>
                  <a:pt x="4884154" y="125358"/>
                </a:lnTo>
                <a:lnTo>
                  <a:pt x="4605919" y="305752"/>
                </a:lnTo>
                <a:lnTo>
                  <a:pt x="4898422" y="449456"/>
                </a:lnTo>
                <a:lnTo>
                  <a:pt x="4898422" y="505511"/>
                </a:lnTo>
                <a:lnTo>
                  <a:pt x="4555979" y="338366"/>
                </a:lnTo>
                <a:lnTo>
                  <a:pt x="4294051" y="508568"/>
                </a:lnTo>
                <a:lnTo>
                  <a:pt x="4294051" y="449456"/>
                </a:lnTo>
                <a:lnTo>
                  <a:pt x="4505020" y="312887"/>
                </a:lnTo>
                <a:lnTo>
                  <a:pt x="4294051" y="208931"/>
                </a:lnTo>
                <a:lnTo>
                  <a:pt x="4294051" y="152876"/>
                </a:lnTo>
                <a:lnTo>
                  <a:pt x="4554960" y="281292"/>
                </a:lnTo>
                <a:lnTo>
                  <a:pt x="4807715" y="117205"/>
                </a:lnTo>
                <a:lnTo>
                  <a:pt x="4294051" y="117205"/>
                </a:lnTo>
                <a:close/>
                <a:moveTo>
                  <a:pt x="1799730" y="7134"/>
                </a:moveTo>
                <a:lnTo>
                  <a:pt x="1848650" y="7134"/>
                </a:lnTo>
                <a:lnTo>
                  <a:pt x="1848650" y="117205"/>
                </a:lnTo>
                <a:lnTo>
                  <a:pt x="2048409" y="29556"/>
                </a:lnTo>
                <a:lnTo>
                  <a:pt x="2048409" y="82553"/>
                </a:lnTo>
                <a:lnTo>
                  <a:pt x="1848650" y="170202"/>
                </a:lnTo>
                <a:lnTo>
                  <a:pt x="1848650" y="384229"/>
                </a:lnTo>
                <a:lnTo>
                  <a:pt x="2056562" y="384229"/>
                </a:lnTo>
                <a:lnTo>
                  <a:pt x="2056562" y="433149"/>
                </a:lnTo>
                <a:lnTo>
                  <a:pt x="1799730" y="433149"/>
                </a:lnTo>
                <a:close/>
                <a:moveTo>
                  <a:pt x="1500093" y="7134"/>
                </a:moveTo>
                <a:lnTo>
                  <a:pt x="1551051" y="7134"/>
                </a:lnTo>
                <a:lnTo>
                  <a:pt x="1490920" y="251736"/>
                </a:lnTo>
                <a:lnTo>
                  <a:pt x="1690678" y="251736"/>
                </a:lnTo>
                <a:lnTo>
                  <a:pt x="1661122" y="62170"/>
                </a:lnTo>
                <a:lnTo>
                  <a:pt x="1711062" y="62170"/>
                </a:lnTo>
                <a:lnTo>
                  <a:pt x="1748771" y="300657"/>
                </a:lnTo>
                <a:lnTo>
                  <a:pt x="1428750" y="300657"/>
                </a:lnTo>
                <a:close/>
                <a:moveTo>
                  <a:pt x="3861321" y="6115"/>
                </a:moveTo>
                <a:lnTo>
                  <a:pt x="3910241" y="6115"/>
                </a:lnTo>
                <a:lnTo>
                  <a:pt x="3910241" y="75419"/>
                </a:lnTo>
                <a:lnTo>
                  <a:pt x="4191534" y="75419"/>
                </a:lnTo>
                <a:lnTo>
                  <a:pt x="4191534" y="124339"/>
                </a:lnTo>
                <a:lnTo>
                  <a:pt x="3580029" y="124339"/>
                </a:lnTo>
                <a:lnTo>
                  <a:pt x="3580029" y="75419"/>
                </a:lnTo>
                <a:lnTo>
                  <a:pt x="3861321" y="75419"/>
                </a:lnTo>
                <a:close/>
                <a:moveTo>
                  <a:pt x="781497" y="0"/>
                </a:moveTo>
                <a:lnTo>
                  <a:pt x="832456" y="0"/>
                </a:lnTo>
                <a:lnTo>
                  <a:pt x="813124" y="63189"/>
                </a:lnTo>
                <a:lnTo>
                  <a:pt x="1044588" y="63189"/>
                </a:lnTo>
                <a:lnTo>
                  <a:pt x="1044588" y="112109"/>
                </a:lnTo>
                <a:lnTo>
                  <a:pt x="914134" y="112109"/>
                </a:lnTo>
                <a:lnTo>
                  <a:pt x="914134" y="257851"/>
                </a:lnTo>
                <a:lnTo>
                  <a:pt x="1044269" y="257851"/>
                </a:lnTo>
                <a:lnTo>
                  <a:pt x="1044269" y="306772"/>
                </a:lnTo>
                <a:lnTo>
                  <a:pt x="927064" y="306772"/>
                </a:lnTo>
                <a:lnTo>
                  <a:pt x="1046101" y="542201"/>
                </a:lnTo>
                <a:lnTo>
                  <a:pt x="989218" y="542201"/>
                </a:lnTo>
                <a:lnTo>
                  <a:pt x="887635" y="337347"/>
                </a:lnTo>
                <a:lnTo>
                  <a:pt x="772293" y="543220"/>
                </a:lnTo>
                <a:lnTo>
                  <a:pt x="713181" y="543220"/>
                </a:lnTo>
                <a:lnTo>
                  <a:pt x="846693" y="306772"/>
                </a:lnTo>
                <a:lnTo>
                  <a:pt x="717258" y="306772"/>
                </a:lnTo>
                <a:lnTo>
                  <a:pt x="717258" y="257851"/>
                </a:lnTo>
                <a:lnTo>
                  <a:pt x="865213" y="257851"/>
                </a:lnTo>
                <a:lnTo>
                  <a:pt x="865213" y="112109"/>
                </a:lnTo>
                <a:lnTo>
                  <a:pt x="797804" y="112109"/>
                </a:lnTo>
                <a:lnTo>
                  <a:pt x="764171" y="225238"/>
                </a:lnTo>
                <a:lnTo>
                  <a:pt x="712193" y="225238"/>
                </a:lnTo>
                <a:close/>
              </a:path>
            </a:pathLst>
          </a:custGeom>
          <a:gradFill>
            <a:gsLst>
              <a:gs pos="0">
                <a:srgbClr val="95F9A6"/>
              </a:gs>
              <a:gs pos="50000">
                <a:srgbClr val="59F47F"/>
              </a:gs>
              <a:gs pos="100000">
                <a:srgbClr val="92D050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8000" spc="600" dirty="0">
              <a:gradFill>
                <a:gsLst>
                  <a:gs pos="0">
                    <a:srgbClr val="95F9A6"/>
                  </a:gs>
                  <a:gs pos="50000">
                    <a:srgbClr val="59F47F"/>
                  </a:gs>
                  <a:gs pos="100000">
                    <a:srgbClr val="92D050"/>
                  </a:gs>
                </a:gsLst>
                <a:lin ang="5400000" scaled="0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79933A9-F086-4245-8156-31E3E32DC9EA}"/>
              </a:ext>
            </a:extLst>
          </p:cNvPr>
          <p:cNvSpPr txBox="1"/>
          <p:nvPr/>
        </p:nvSpPr>
        <p:spPr>
          <a:xfrm>
            <a:off x="2841095" y="2872748"/>
            <a:ext cx="5117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pc="3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2000" spc="3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lang="en-US" altLang="zh-CN" sz="2000" spc="3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B12C9F3-C4A3-4D8A-A0BA-E6263696AC79}"/>
              </a:ext>
            </a:extLst>
          </p:cNvPr>
          <p:cNvSpPr txBox="1"/>
          <p:nvPr/>
        </p:nvSpPr>
        <p:spPr>
          <a:xfrm>
            <a:off x="4008315" y="4118680"/>
            <a:ext cx="2783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摇摇小绿尾 </a:t>
            </a:r>
            <a:r>
              <a:rPr lang="en-US" altLang="zh-CN" sz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 </a:t>
            </a:r>
            <a:r>
              <a:rPr lang="en-US" altLang="zh-CN" sz="1200" spc="2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WiFi</a:t>
            </a:r>
            <a:r>
              <a:rPr lang="zh-CN" altLang="en-US" sz="1200" spc="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热点为你连接</a:t>
            </a:r>
            <a:endParaRPr lang="en-US" altLang="zh-CN" sz="1200" spc="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54" name="组合 1053">
            <a:extLst>
              <a:ext uri="{FF2B5EF4-FFF2-40B4-BE49-F238E27FC236}">
                <a16:creationId xmlns:a16="http://schemas.microsoft.com/office/drawing/2014/main" xmlns="" id="{56CD28C0-582C-4F27-8F7B-30AB232BC94B}"/>
              </a:ext>
            </a:extLst>
          </p:cNvPr>
          <p:cNvGrpSpPr/>
          <p:nvPr/>
        </p:nvGrpSpPr>
        <p:grpSpPr>
          <a:xfrm>
            <a:off x="8167339" y="2081169"/>
            <a:ext cx="775536" cy="274433"/>
            <a:chOff x="8167339" y="2081169"/>
            <a:chExt cx="775536" cy="274433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79BD2CEA-DCE5-42F0-A17B-8E0A284770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7339" y="2133557"/>
              <a:ext cx="0" cy="9366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xmlns="" id="{831F576E-8404-4DA6-8BB8-6502D176C2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2959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E6168CED-B344-4908-9425-2AEF542963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58578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xmlns="" id="{A26F2427-D727-45EE-AA39-CDCF59DFE7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4198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xmlns="" id="{9B73EAB7-29B0-42DC-97B5-3773A6375F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49818" y="2133557"/>
              <a:ext cx="0" cy="11102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80000"/>
                    </a:srgbClr>
                  </a:gs>
                  <a:gs pos="100000">
                    <a:srgbClr val="1DF37E">
                      <a:alpha val="8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0C03BAA8-AC82-4623-84AB-692DE86A00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95438" y="2133557"/>
              <a:ext cx="0" cy="166687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80000"/>
                    </a:srgbClr>
                  </a:gs>
                  <a:gs pos="100000">
                    <a:srgbClr val="1DF37E">
                      <a:alpha val="8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3793CBD9-7861-4106-A918-FB694A30C1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41057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70000"/>
                    </a:srgbClr>
                  </a:gs>
                  <a:gs pos="100000">
                    <a:srgbClr val="1DF37E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E12DA226-B244-48A8-9F0E-44D0FEFE5C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6677" y="2133557"/>
              <a:ext cx="0" cy="11102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70000"/>
                    </a:srgbClr>
                  </a:gs>
                  <a:gs pos="100000">
                    <a:srgbClr val="1DF37E">
                      <a:alpha val="7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A967DBAF-19C7-4C61-8DAD-4306B8D459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32297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60000"/>
                    </a:srgbClr>
                  </a:gs>
                  <a:gs pos="100000">
                    <a:srgbClr val="1DF37E">
                      <a:alpha val="6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F610733B-E5E4-4F43-A8DF-1A08031F34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77917" y="2081169"/>
              <a:ext cx="0" cy="163410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60000"/>
                    </a:srgbClr>
                  </a:gs>
                  <a:gs pos="100000">
                    <a:srgbClr val="1DF37E">
                      <a:alpha val="6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4D8F6223-9B6D-41F0-8A26-8499564B7D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3536" y="2133557"/>
              <a:ext cx="0" cy="166687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50000"/>
                    </a:srgbClr>
                  </a:gs>
                  <a:gs pos="100000">
                    <a:srgbClr val="1DF37E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9C8A04DF-99D5-4D30-92B5-1DE662C611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69156" y="2184969"/>
              <a:ext cx="0" cy="170633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50000"/>
                    </a:srgbClr>
                  </a:gs>
                  <a:gs pos="100000">
                    <a:srgbClr val="1DF37E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105687B3-FC46-43A0-B127-EC8E7B1527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4776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40000"/>
                    </a:srgbClr>
                  </a:gs>
                  <a:gs pos="100000">
                    <a:srgbClr val="1DF37E">
                      <a:alpha val="4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F3F6A1AD-5A98-42FF-9711-399F9420E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60396" y="2147844"/>
              <a:ext cx="0" cy="120650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40000"/>
                    </a:srgbClr>
                  </a:gs>
                  <a:gs pos="100000">
                    <a:srgbClr val="1DF37E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xmlns="" id="{AEC18141-358E-46F2-B84F-457FD408A3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6015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30000"/>
                    </a:srgbClr>
                  </a:gs>
                  <a:gs pos="100000">
                    <a:srgbClr val="1DF37E">
                      <a:alpha val="3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9E83089D-1DCF-4D50-BCF0-7762EA310A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51635" y="2103394"/>
              <a:ext cx="0" cy="134938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30000"/>
                    </a:srgbClr>
                  </a:gs>
                  <a:gs pos="100000">
                    <a:srgbClr val="1DF37E">
                      <a:alpha val="3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5F044894-590A-4AD4-8F55-4C1409B94A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97255" y="2170863"/>
              <a:ext cx="0" cy="67469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20000"/>
                    </a:srgbClr>
                  </a:gs>
                  <a:gs pos="100000">
                    <a:srgbClr val="1DF37E">
                      <a:alpha val="2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462EC960-8541-4F74-BDD2-BA80254361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42875" y="2103394"/>
              <a:ext cx="0" cy="184739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20000"/>
                    </a:srgbClr>
                  </a:gs>
                  <a:gs pos="100000">
                    <a:srgbClr val="1DF37E">
                      <a:alpha val="2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1" name="图片 170">
            <a:extLst>
              <a:ext uri="{FF2B5EF4-FFF2-40B4-BE49-F238E27FC236}">
                <a16:creationId xmlns:a16="http://schemas.microsoft.com/office/drawing/2014/main" xmlns="" id="{138F51C1-56EA-4FB3-94DE-13A77A6D63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r="73323" b="83146"/>
          <a:stretch/>
        </p:blipFill>
        <p:spPr>
          <a:xfrm>
            <a:off x="5124886" y="4903010"/>
            <a:ext cx="562694" cy="896130"/>
          </a:xfrm>
          <a:prstGeom prst="rect">
            <a:avLst/>
          </a:prstGeom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xmlns="" id="{A5957143-B4EC-45E0-ADC2-4B5647AB74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727" y="806793"/>
            <a:ext cx="1114308" cy="319345"/>
          </a:xfrm>
          <a:prstGeom prst="rect">
            <a:avLst/>
          </a:prstGeom>
        </p:spPr>
      </p:pic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A23AA53E-7308-4FDC-A342-27F83A56FA54}"/>
              </a:ext>
            </a:extLst>
          </p:cNvPr>
          <p:cNvGrpSpPr/>
          <p:nvPr/>
        </p:nvGrpSpPr>
        <p:grpSpPr>
          <a:xfrm flipH="1">
            <a:off x="1778025" y="2081169"/>
            <a:ext cx="775536" cy="274433"/>
            <a:chOff x="8167339" y="2081169"/>
            <a:chExt cx="775536" cy="274433"/>
          </a:xfrm>
        </p:grpSpPr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xmlns="" id="{88E25337-853B-4905-8182-FF8A04B482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7339" y="2133557"/>
              <a:ext cx="0" cy="9366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xmlns="" id="{F2FB8E50-62D6-49A5-9666-B99745C8AF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2959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xmlns="" id="{B4397FB8-F0F8-45DB-BAE5-C0E0BF6346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58578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xmlns="" id="{7ADDDE38-C175-492D-A4B9-E0712D6448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4198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/>
                  </a:gs>
                  <a:gs pos="100000">
                    <a:srgbClr val="1DF3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xmlns="" id="{4988A83E-4C70-41C8-B520-F946C7349A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49818" y="2133557"/>
              <a:ext cx="0" cy="11102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80000"/>
                    </a:srgbClr>
                  </a:gs>
                  <a:gs pos="100000">
                    <a:srgbClr val="1DF37E">
                      <a:alpha val="8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23409CCD-8C70-412A-8568-CF6EC3B68E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95438" y="2133557"/>
              <a:ext cx="0" cy="166687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80000"/>
                    </a:srgbClr>
                  </a:gs>
                  <a:gs pos="100000">
                    <a:srgbClr val="1DF37E">
                      <a:alpha val="8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D3A662AD-A5E0-46D6-AAC2-89D496E81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41057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70000"/>
                    </a:srgbClr>
                  </a:gs>
                  <a:gs pos="100000">
                    <a:srgbClr val="1DF37E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37812B20-DE91-4AA2-B830-B30C8A8220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86677" y="2133557"/>
              <a:ext cx="0" cy="111022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70000"/>
                    </a:srgbClr>
                  </a:gs>
                  <a:gs pos="100000">
                    <a:srgbClr val="1DF37E">
                      <a:alpha val="7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B851DC14-88C3-4F12-83D9-38DBB69F6F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32297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60000"/>
                    </a:srgbClr>
                  </a:gs>
                  <a:gs pos="100000">
                    <a:srgbClr val="1DF37E">
                      <a:alpha val="6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xmlns="" id="{ECB23DCA-CF9A-48BD-B573-69DCE3F204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77917" y="2081169"/>
              <a:ext cx="0" cy="163410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60000"/>
                    </a:srgbClr>
                  </a:gs>
                  <a:gs pos="100000">
                    <a:srgbClr val="1DF37E">
                      <a:alpha val="6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5903DECF-F0F6-48D4-B299-02C3CBD0C6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23536" y="2133557"/>
              <a:ext cx="0" cy="166687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50000"/>
                    </a:srgbClr>
                  </a:gs>
                  <a:gs pos="100000">
                    <a:srgbClr val="1DF37E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5D7AEB2D-A463-4316-A5A2-5198C50063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69156" y="2184969"/>
              <a:ext cx="0" cy="170633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50000"/>
                    </a:srgbClr>
                  </a:gs>
                  <a:gs pos="100000">
                    <a:srgbClr val="1DF37E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25C4F427-F7C2-4495-B41B-2F9EAC0032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4776" y="2081169"/>
              <a:ext cx="0" cy="21907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40000"/>
                    </a:srgbClr>
                  </a:gs>
                  <a:gs pos="100000">
                    <a:srgbClr val="1DF37E">
                      <a:alpha val="4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4B6E0F08-0B9C-4F02-B667-1AB204DA64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60396" y="2147844"/>
              <a:ext cx="0" cy="120650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40000"/>
                    </a:srgbClr>
                  </a:gs>
                  <a:gs pos="100000">
                    <a:srgbClr val="1DF37E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xmlns="" id="{A78365F7-552E-4753-B5ED-7DA8E6542C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6015" y="2133557"/>
              <a:ext cx="0" cy="222045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30000"/>
                    </a:srgbClr>
                  </a:gs>
                  <a:gs pos="100000">
                    <a:srgbClr val="1DF37E">
                      <a:alpha val="3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xmlns="" id="{86FCE0F9-1E73-46F2-BADD-E000A83347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51635" y="2103394"/>
              <a:ext cx="0" cy="134938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30000"/>
                    </a:srgbClr>
                  </a:gs>
                  <a:gs pos="100000">
                    <a:srgbClr val="1DF37E">
                      <a:alpha val="3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xmlns="" id="{BFC6AAB7-D689-4BA4-B053-D2A8C1297C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97255" y="2170863"/>
              <a:ext cx="0" cy="67469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20000"/>
                    </a:srgbClr>
                  </a:gs>
                  <a:gs pos="100000">
                    <a:srgbClr val="1DF37E">
                      <a:alpha val="2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xmlns="" id="{AA621F38-6053-45D8-9E58-38E5DC13C9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42875" y="2103394"/>
              <a:ext cx="0" cy="184739"/>
            </a:xfrm>
            <a:prstGeom prst="line">
              <a:avLst/>
            </a:prstGeom>
            <a:ln w="22225" cap="rnd">
              <a:gradFill>
                <a:gsLst>
                  <a:gs pos="0">
                    <a:srgbClr val="92D050">
                      <a:alpha val="20000"/>
                    </a:srgbClr>
                  </a:gs>
                  <a:gs pos="100000">
                    <a:srgbClr val="1DF37E">
                      <a:alpha val="2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C92EAF69-72DE-4FBB-85B6-09BF77F209EC}"/>
              </a:ext>
            </a:extLst>
          </p:cNvPr>
          <p:cNvSpPr/>
          <p:nvPr/>
        </p:nvSpPr>
        <p:spPr>
          <a:xfrm rot="16413207">
            <a:off x="5296165" y="4794249"/>
            <a:ext cx="207433" cy="207433"/>
          </a:xfrm>
          <a:prstGeom prst="arc">
            <a:avLst>
              <a:gd name="adj1" fmla="val 16200000"/>
              <a:gd name="adj2" fmla="val 5034741"/>
            </a:avLst>
          </a:prstGeom>
          <a:ln w="9525" cap="rnd">
            <a:gradFill>
              <a:gsLst>
                <a:gs pos="0">
                  <a:srgbClr val="92D050"/>
                </a:gs>
                <a:gs pos="100000">
                  <a:srgbClr val="1DF37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弧形 83">
            <a:extLst>
              <a:ext uri="{FF2B5EF4-FFF2-40B4-BE49-F238E27FC236}">
                <a16:creationId xmlns:a16="http://schemas.microsoft.com/office/drawing/2014/main" xmlns="" id="{84326EE3-F667-4819-8EA8-DF4B67A11D8C}"/>
              </a:ext>
            </a:extLst>
          </p:cNvPr>
          <p:cNvSpPr/>
          <p:nvPr/>
        </p:nvSpPr>
        <p:spPr>
          <a:xfrm rot="19888586">
            <a:off x="5226449" y="4687788"/>
            <a:ext cx="346864" cy="346864"/>
          </a:xfrm>
          <a:prstGeom prst="arc">
            <a:avLst>
              <a:gd name="adj1" fmla="val 13409514"/>
              <a:gd name="adj2" fmla="val 942897"/>
            </a:avLst>
          </a:prstGeom>
          <a:ln w="9525" cap="rnd">
            <a:gradFill>
              <a:gsLst>
                <a:gs pos="0">
                  <a:srgbClr val="92D050">
                    <a:alpha val="70000"/>
                  </a:srgbClr>
                </a:gs>
                <a:gs pos="100000">
                  <a:srgbClr val="1DF37E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弧形 85">
            <a:extLst>
              <a:ext uri="{FF2B5EF4-FFF2-40B4-BE49-F238E27FC236}">
                <a16:creationId xmlns:a16="http://schemas.microsoft.com/office/drawing/2014/main" xmlns="" id="{BD1D90DC-156C-4008-9E3C-0C4785EC3AAA}"/>
              </a:ext>
            </a:extLst>
          </p:cNvPr>
          <p:cNvSpPr/>
          <p:nvPr/>
        </p:nvSpPr>
        <p:spPr>
          <a:xfrm rot="20254859">
            <a:off x="5141138" y="4579196"/>
            <a:ext cx="517486" cy="517486"/>
          </a:xfrm>
          <a:prstGeom prst="arc">
            <a:avLst>
              <a:gd name="adj1" fmla="val 13791861"/>
              <a:gd name="adj2" fmla="val 0"/>
            </a:avLst>
          </a:prstGeom>
          <a:ln w="12700" cap="rnd">
            <a:gradFill>
              <a:gsLst>
                <a:gs pos="0">
                  <a:srgbClr val="92D050">
                    <a:alpha val="40000"/>
                  </a:srgbClr>
                </a:gs>
                <a:gs pos="100000">
                  <a:srgbClr val="1DF37E">
                    <a:alpha val="4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23628C-5BED-4764-B71C-C54C3464E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" y="96"/>
            <a:ext cx="10797297" cy="54004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C2B1E78-8F81-44DB-ADEB-0482E05BE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33" y="434999"/>
            <a:ext cx="1001673" cy="28706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27AA07E-4B68-4204-88DD-D0C5B7F22829}"/>
              </a:ext>
            </a:extLst>
          </p:cNvPr>
          <p:cNvSpPr txBox="1"/>
          <p:nvPr/>
        </p:nvSpPr>
        <p:spPr>
          <a:xfrm>
            <a:off x="624627" y="4848841"/>
            <a:ext cx="4064607" cy="2308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 NEW RELEASE OF BENQ SMART BUSINESS PROJECTION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77E172B-9D76-4003-94BE-392C69A6079C}"/>
              </a:ext>
            </a:extLst>
          </p:cNvPr>
          <p:cNvSpPr txBox="1"/>
          <p:nvPr/>
        </p:nvSpPr>
        <p:spPr>
          <a:xfrm>
            <a:off x="704874" y="1864284"/>
            <a:ext cx="4898422" cy="975350"/>
          </a:xfrm>
          <a:custGeom>
            <a:avLst/>
            <a:gdLst>
              <a:gd name="connsiteX0" fmla="*/ 795909 w 4898422"/>
              <a:gd name="connsiteY0" fmla="*/ 643099 h 975350"/>
              <a:gd name="connsiteX1" fmla="*/ 795909 w 4898422"/>
              <a:gd name="connsiteY1" fmla="*/ 758266 h 975350"/>
              <a:gd name="connsiteX2" fmla="*/ 1223963 w 4898422"/>
              <a:gd name="connsiteY2" fmla="*/ 758266 h 975350"/>
              <a:gd name="connsiteX3" fmla="*/ 1223963 w 4898422"/>
              <a:gd name="connsiteY3" fmla="*/ 807187 h 975350"/>
              <a:gd name="connsiteX4" fmla="*/ 795909 w 4898422"/>
              <a:gd name="connsiteY4" fmla="*/ 807187 h 975350"/>
              <a:gd name="connsiteX5" fmla="*/ 795909 w 4898422"/>
              <a:gd name="connsiteY5" fmla="*/ 920315 h 975350"/>
              <a:gd name="connsiteX6" fmla="*/ 1263711 w 4898422"/>
              <a:gd name="connsiteY6" fmla="*/ 920315 h 975350"/>
              <a:gd name="connsiteX7" fmla="*/ 1263711 w 4898422"/>
              <a:gd name="connsiteY7" fmla="*/ 643099 h 975350"/>
              <a:gd name="connsiteX8" fmla="*/ 3785902 w 4898422"/>
              <a:gd name="connsiteY8" fmla="*/ 606409 h 975350"/>
              <a:gd name="connsiteX9" fmla="*/ 3785902 w 4898422"/>
              <a:gd name="connsiteY9" fmla="*/ 791899 h 975350"/>
              <a:gd name="connsiteX10" fmla="*/ 3985660 w 4898422"/>
              <a:gd name="connsiteY10" fmla="*/ 791899 h 975350"/>
              <a:gd name="connsiteX11" fmla="*/ 3985660 w 4898422"/>
              <a:gd name="connsiteY11" fmla="*/ 606409 h 975350"/>
              <a:gd name="connsiteX12" fmla="*/ 746989 w 4898422"/>
              <a:gd name="connsiteY12" fmla="*/ 594179 h 975350"/>
              <a:gd name="connsiteX13" fmla="*/ 1312631 w 4898422"/>
              <a:gd name="connsiteY13" fmla="*/ 594179 h 975350"/>
              <a:gd name="connsiteX14" fmla="*/ 1312631 w 4898422"/>
              <a:gd name="connsiteY14" fmla="*/ 969235 h 975350"/>
              <a:gd name="connsiteX15" fmla="*/ 746989 w 4898422"/>
              <a:gd name="connsiteY15" fmla="*/ 969235 h 975350"/>
              <a:gd name="connsiteX16" fmla="*/ 3736981 w 4898422"/>
              <a:gd name="connsiteY16" fmla="*/ 557489 h 975350"/>
              <a:gd name="connsiteX17" fmla="*/ 4034581 w 4898422"/>
              <a:gd name="connsiteY17" fmla="*/ 557489 h 975350"/>
              <a:gd name="connsiteX18" fmla="*/ 4034581 w 4898422"/>
              <a:gd name="connsiteY18" fmla="*/ 840819 h 975350"/>
              <a:gd name="connsiteX19" fmla="*/ 3736981 w 4898422"/>
              <a:gd name="connsiteY19" fmla="*/ 840819 h 975350"/>
              <a:gd name="connsiteX20" fmla="*/ 358750 w 4898422"/>
              <a:gd name="connsiteY20" fmla="*/ 515703 h 975350"/>
              <a:gd name="connsiteX21" fmla="*/ 407670 w 4898422"/>
              <a:gd name="connsiteY21" fmla="*/ 515703 h 975350"/>
              <a:gd name="connsiteX22" fmla="*/ 407670 w 4898422"/>
              <a:gd name="connsiteY22" fmla="*/ 918277 h 975350"/>
              <a:gd name="connsiteX23" fmla="*/ 625774 w 4898422"/>
              <a:gd name="connsiteY23" fmla="*/ 918277 h 975350"/>
              <a:gd name="connsiteX24" fmla="*/ 625774 w 4898422"/>
              <a:gd name="connsiteY24" fmla="*/ 967197 h 975350"/>
              <a:gd name="connsiteX25" fmla="*/ 358750 w 4898422"/>
              <a:gd name="connsiteY25" fmla="*/ 967197 h 975350"/>
              <a:gd name="connsiteX26" fmla="*/ 1799730 w 4898422"/>
              <a:gd name="connsiteY26" fmla="*/ 503472 h 975350"/>
              <a:gd name="connsiteX27" fmla="*/ 1848650 w 4898422"/>
              <a:gd name="connsiteY27" fmla="*/ 503472 h 975350"/>
              <a:gd name="connsiteX28" fmla="*/ 1848650 w 4898422"/>
              <a:gd name="connsiteY28" fmla="*/ 613543 h 975350"/>
              <a:gd name="connsiteX29" fmla="*/ 2052485 w 4898422"/>
              <a:gd name="connsiteY29" fmla="*/ 527933 h 975350"/>
              <a:gd name="connsiteX30" fmla="*/ 2052485 w 4898422"/>
              <a:gd name="connsiteY30" fmla="*/ 578891 h 975350"/>
              <a:gd name="connsiteX31" fmla="*/ 1848650 w 4898422"/>
              <a:gd name="connsiteY31" fmla="*/ 667560 h 975350"/>
              <a:gd name="connsiteX32" fmla="*/ 1848650 w 4898422"/>
              <a:gd name="connsiteY32" fmla="*/ 914200 h 975350"/>
              <a:gd name="connsiteX33" fmla="*/ 2056562 w 4898422"/>
              <a:gd name="connsiteY33" fmla="*/ 914200 h 975350"/>
              <a:gd name="connsiteX34" fmla="*/ 2056562 w 4898422"/>
              <a:gd name="connsiteY34" fmla="*/ 963120 h 975350"/>
              <a:gd name="connsiteX35" fmla="*/ 1799730 w 4898422"/>
              <a:gd name="connsiteY35" fmla="*/ 963120 h 975350"/>
              <a:gd name="connsiteX36" fmla="*/ 4465273 w 4898422"/>
              <a:gd name="connsiteY36" fmla="*/ 476974 h 975350"/>
              <a:gd name="connsiteX37" fmla="*/ 4518270 w 4898422"/>
              <a:gd name="connsiteY37" fmla="*/ 476974 h 975350"/>
              <a:gd name="connsiteX38" fmla="*/ 4488714 w 4898422"/>
              <a:gd name="connsiteY38" fmla="*/ 564623 h 975350"/>
              <a:gd name="connsiteX39" fmla="*/ 4862751 w 4898422"/>
              <a:gd name="connsiteY39" fmla="*/ 564623 h 975350"/>
              <a:gd name="connsiteX40" fmla="*/ 4862751 w 4898422"/>
              <a:gd name="connsiteY40" fmla="*/ 966178 h 975350"/>
              <a:gd name="connsiteX41" fmla="*/ 4563113 w 4898422"/>
              <a:gd name="connsiteY41" fmla="*/ 966178 h 975350"/>
              <a:gd name="connsiteX42" fmla="*/ 4563113 w 4898422"/>
              <a:gd name="connsiteY42" fmla="*/ 917258 h 975350"/>
              <a:gd name="connsiteX43" fmla="*/ 4813831 w 4898422"/>
              <a:gd name="connsiteY43" fmla="*/ 917258 h 975350"/>
              <a:gd name="connsiteX44" fmla="*/ 4813831 w 4898422"/>
              <a:gd name="connsiteY44" fmla="*/ 613543 h 975350"/>
              <a:gd name="connsiteX45" fmla="*/ 4472407 w 4898422"/>
              <a:gd name="connsiteY45" fmla="*/ 613543 h 975350"/>
              <a:gd name="connsiteX46" fmla="*/ 4356221 w 4898422"/>
              <a:gd name="connsiteY46" fmla="*/ 966178 h 975350"/>
              <a:gd name="connsiteX47" fmla="*/ 4303224 w 4898422"/>
              <a:gd name="connsiteY47" fmla="*/ 966178 h 975350"/>
              <a:gd name="connsiteX48" fmla="*/ 4419410 w 4898422"/>
              <a:gd name="connsiteY48" fmla="*/ 613543 h 975350"/>
              <a:gd name="connsiteX49" fmla="*/ 4295071 w 4898422"/>
              <a:gd name="connsiteY49" fmla="*/ 613543 h 975350"/>
              <a:gd name="connsiteX50" fmla="*/ 4295071 w 4898422"/>
              <a:gd name="connsiteY50" fmla="*/ 564623 h 975350"/>
              <a:gd name="connsiteX51" fmla="*/ 4435717 w 4898422"/>
              <a:gd name="connsiteY51" fmla="*/ 564623 h 975350"/>
              <a:gd name="connsiteX52" fmla="*/ 2484549 w 4898422"/>
              <a:gd name="connsiteY52" fmla="*/ 390344 h 975350"/>
              <a:gd name="connsiteX53" fmla="*/ 2524296 w 4898422"/>
              <a:gd name="connsiteY53" fmla="*/ 406651 h 975350"/>
              <a:gd name="connsiteX54" fmla="*/ 2540603 w 4898422"/>
              <a:gd name="connsiteY54" fmla="*/ 446399 h 975350"/>
              <a:gd name="connsiteX55" fmla="*/ 2524296 w 4898422"/>
              <a:gd name="connsiteY55" fmla="*/ 486146 h 975350"/>
              <a:gd name="connsiteX56" fmla="*/ 2484549 w 4898422"/>
              <a:gd name="connsiteY56" fmla="*/ 502453 h 975350"/>
              <a:gd name="connsiteX57" fmla="*/ 2444801 w 4898422"/>
              <a:gd name="connsiteY57" fmla="*/ 486146 h 975350"/>
              <a:gd name="connsiteX58" fmla="*/ 2427475 w 4898422"/>
              <a:gd name="connsiteY58" fmla="*/ 446399 h 975350"/>
              <a:gd name="connsiteX59" fmla="*/ 2444801 w 4898422"/>
              <a:gd name="connsiteY59" fmla="*/ 406651 h 975350"/>
              <a:gd name="connsiteX60" fmla="*/ 2484549 w 4898422"/>
              <a:gd name="connsiteY60" fmla="*/ 390344 h 975350"/>
              <a:gd name="connsiteX61" fmla="*/ 1434865 w 4898422"/>
              <a:gd name="connsiteY61" fmla="*/ 389325 h 975350"/>
              <a:gd name="connsiteX62" fmla="*/ 1735522 w 4898422"/>
              <a:gd name="connsiteY62" fmla="*/ 389325 h 975350"/>
              <a:gd name="connsiteX63" fmla="*/ 1735522 w 4898422"/>
              <a:gd name="connsiteY63" fmla="*/ 964140 h 975350"/>
              <a:gd name="connsiteX64" fmla="*/ 1608125 w 4898422"/>
              <a:gd name="connsiteY64" fmla="*/ 964140 h 975350"/>
              <a:gd name="connsiteX65" fmla="*/ 1608125 w 4898422"/>
              <a:gd name="connsiteY65" fmla="*/ 914200 h 975350"/>
              <a:gd name="connsiteX66" fmla="*/ 1686601 w 4898422"/>
              <a:gd name="connsiteY66" fmla="*/ 914200 h 975350"/>
              <a:gd name="connsiteX67" fmla="*/ 1686601 w 4898422"/>
              <a:gd name="connsiteY67" fmla="*/ 438245 h 975350"/>
              <a:gd name="connsiteX68" fmla="*/ 1483786 w 4898422"/>
              <a:gd name="connsiteY68" fmla="*/ 438245 h 975350"/>
              <a:gd name="connsiteX69" fmla="*/ 1483786 w 4898422"/>
              <a:gd name="connsiteY69" fmla="*/ 567680 h 975350"/>
              <a:gd name="connsiteX70" fmla="*/ 1656026 w 4898422"/>
              <a:gd name="connsiteY70" fmla="*/ 567680 h 975350"/>
              <a:gd name="connsiteX71" fmla="*/ 1656026 w 4898422"/>
              <a:gd name="connsiteY71" fmla="*/ 616601 h 975350"/>
              <a:gd name="connsiteX72" fmla="*/ 1483786 w 4898422"/>
              <a:gd name="connsiteY72" fmla="*/ 616601 h 975350"/>
              <a:gd name="connsiteX73" fmla="*/ 1483786 w 4898422"/>
              <a:gd name="connsiteY73" fmla="*/ 746036 h 975350"/>
              <a:gd name="connsiteX74" fmla="*/ 1656026 w 4898422"/>
              <a:gd name="connsiteY74" fmla="*/ 746036 h 975350"/>
              <a:gd name="connsiteX75" fmla="*/ 1656026 w 4898422"/>
              <a:gd name="connsiteY75" fmla="*/ 794957 h 975350"/>
              <a:gd name="connsiteX76" fmla="*/ 1483786 w 4898422"/>
              <a:gd name="connsiteY76" fmla="*/ 794957 h 975350"/>
              <a:gd name="connsiteX77" fmla="*/ 1483786 w 4898422"/>
              <a:gd name="connsiteY77" fmla="*/ 971274 h 975350"/>
              <a:gd name="connsiteX78" fmla="*/ 1434865 w 4898422"/>
              <a:gd name="connsiteY78" fmla="*/ 971274 h 975350"/>
              <a:gd name="connsiteX79" fmla="*/ 3923490 w 4898422"/>
              <a:gd name="connsiteY79" fmla="*/ 387286 h 975350"/>
              <a:gd name="connsiteX80" fmla="*/ 3979545 w 4898422"/>
              <a:gd name="connsiteY80" fmla="*/ 387286 h 975350"/>
              <a:gd name="connsiteX81" fmla="*/ 4103885 w 4898422"/>
              <a:gd name="connsiteY81" fmla="*/ 543220 h 975350"/>
              <a:gd name="connsiteX82" fmla="*/ 4048849 w 4898422"/>
              <a:gd name="connsiteY82" fmla="*/ 543220 h 975350"/>
              <a:gd name="connsiteX83" fmla="*/ 3793036 w 4898422"/>
              <a:gd name="connsiteY83" fmla="*/ 387286 h 975350"/>
              <a:gd name="connsiteX84" fmla="*/ 3848072 w 4898422"/>
              <a:gd name="connsiteY84" fmla="*/ 387286 h 975350"/>
              <a:gd name="connsiteX85" fmla="*/ 3723732 w 4898422"/>
              <a:gd name="connsiteY85" fmla="*/ 543220 h 975350"/>
              <a:gd name="connsiteX86" fmla="*/ 3668697 w 4898422"/>
              <a:gd name="connsiteY86" fmla="*/ 543220 h 975350"/>
              <a:gd name="connsiteX87" fmla="*/ 3236633 w 4898422"/>
              <a:gd name="connsiteY87" fmla="*/ 204854 h 975350"/>
              <a:gd name="connsiteX88" fmla="*/ 3286573 w 4898422"/>
              <a:gd name="connsiteY88" fmla="*/ 204854 h 975350"/>
              <a:gd name="connsiteX89" fmla="*/ 3489389 w 4898422"/>
              <a:gd name="connsiteY89" fmla="*/ 859165 h 975350"/>
              <a:gd name="connsiteX90" fmla="*/ 3437411 w 4898422"/>
              <a:gd name="connsiteY90" fmla="*/ 859165 h 975350"/>
              <a:gd name="connsiteX91" fmla="*/ 3234595 w 4898422"/>
              <a:gd name="connsiteY91" fmla="*/ 205873 h 975350"/>
              <a:gd name="connsiteX92" fmla="*/ 3690099 w 4898422"/>
              <a:gd name="connsiteY92" fmla="*/ 160010 h 975350"/>
              <a:gd name="connsiteX93" fmla="*/ 3740039 w 4898422"/>
              <a:gd name="connsiteY93" fmla="*/ 160010 h 975350"/>
              <a:gd name="connsiteX94" fmla="*/ 3771633 w 4898422"/>
              <a:gd name="connsiteY94" fmla="*/ 286388 h 975350"/>
              <a:gd name="connsiteX95" fmla="*/ 3999929 w 4898422"/>
              <a:gd name="connsiteY95" fmla="*/ 286388 h 975350"/>
              <a:gd name="connsiteX96" fmla="*/ 4031523 w 4898422"/>
              <a:gd name="connsiteY96" fmla="*/ 160010 h 975350"/>
              <a:gd name="connsiteX97" fmla="*/ 4082482 w 4898422"/>
              <a:gd name="connsiteY97" fmla="*/ 160010 h 975350"/>
              <a:gd name="connsiteX98" fmla="*/ 4050887 w 4898422"/>
              <a:gd name="connsiteY98" fmla="*/ 286388 h 975350"/>
              <a:gd name="connsiteX99" fmla="*/ 4164016 w 4898422"/>
              <a:gd name="connsiteY99" fmla="*/ 286388 h 975350"/>
              <a:gd name="connsiteX100" fmla="*/ 4164016 w 4898422"/>
              <a:gd name="connsiteY100" fmla="*/ 961082 h 975350"/>
              <a:gd name="connsiteX101" fmla="*/ 3979545 w 4898422"/>
              <a:gd name="connsiteY101" fmla="*/ 961082 h 975350"/>
              <a:gd name="connsiteX102" fmla="*/ 3979545 w 4898422"/>
              <a:gd name="connsiteY102" fmla="*/ 912162 h 975350"/>
              <a:gd name="connsiteX103" fmla="*/ 4115096 w 4898422"/>
              <a:gd name="connsiteY103" fmla="*/ 912162 h 975350"/>
              <a:gd name="connsiteX104" fmla="*/ 4115096 w 4898422"/>
              <a:gd name="connsiteY104" fmla="*/ 335309 h 975350"/>
              <a:gd name="connsiteX105" fmla="*/ 3656467 w 4898422"/>
              <a:gd name="connsiteY105" fmla="*/ 335309 h 975350"/>
              <a:gd name="connsiteX106" fmla="*/ 3656467 w 4898422"/>
              <a:gd name="connsiteY106" fmla="*/ 969235 h 975350"/>
              <a:gd name="connsiteX107" fmla="*/ 3607546 w 4898422"/>
              <a:gd name="connsiteY107" fmla="*/ 969235 h 975350"/>
              <a:gd name="connsiteX108" fmla="*/ 3607546 w 4898422"/>
              <a:gd name="connsiteY108" fmla="*/ 286388 h 975350"/>
              <a:gd name="connsiteX109" fmla="*/ 3721694 w 4898422"/>
              <a:gd name="connsiteY109" fmla="*/ 286388 h 975350"/>
              <a:gd name="connsiteX110" fmla="*/ 5096 w 4898422"/>
              <a:gd name="connsiteY110" fmla="*/ 22422 h 975350"/>
              <a:gd name="connsiteX111" fmla="*/ 626793 w 4898422"/>
              <a:gd name="connsiteY111" fmla="*/ 22422 h 975350"/>
              <a:gd name="connsiteX112" fmla="*/ 626793 w 4898422"/>
              <a:gd name="connsiteY112" fmla="*/ 71342 h 975350"/>
              <a:gd name="connsiteX113" fmla="*/ 412766 w 4898422"/>
              <a:gd name="connsiteY113" fmla="*/ 71342 h 975350"/>
              <a:gd name="connsiteX114" fmla="*/ 280273 w 4898422"/>
              <a:gd name="connsiteY114" fmla="*/ 403593 h 975350"/>
              <a:gd name="connsiteX115" fmla="*/ 626793 w 4898422"/>
              <a:gd name="connsiteY115" fmla="*/ 403593 h 975350"/>
              <a:gd name="connsiteX116" fmla="*/ 626793 w 4898422"/>
              <a:gd name="connsiteY116" fmla="*/ 452514 h 975350"/>
              <a:gd name="connsiteX117" fmla="*/ 260909 w 4898422"/>
              <a:gd name="connsiteY117" fmla="*/ 452514 h 975350"/>
              <a:gd name="connsiteX118" fmla="*/ 52997 w 4898422"/>
              <a:gd name="connsiteY118" fmla="*/ 975350 h 975350"/>
              <a:gd name="connsiteX119" fmla="*/ 0 w 4898422"/>
              <a:gd name="connsiteY119" fmla="*/ 975350 h 975350"/>
              <a:gd name="connsiteX120" fmla="*/ 207912 w 4898422"/>
              <a:gd name="connsiteY120" fmla="*/ 452514 h 975350"/>
              <a:gd name="connsiteX121" fmla="*/ 5096 w 4898422"/>
              <a:gd name="connsiteY121" fmla="*/ 452514 h 975350"/>
              <a:gd name="connsiteX122" fmla="*/ 5096 w 4898422"/>
              <a:gd name="connsiteY122" fmla="*/ 403593 h 975350"/>
              <a:gd name="connsiteX123" fmla="*/ 227276 w 4898422"/>
              <a:gd name="connsiteY123" fmla="*/ 403593 h 975350"/>
              <a:gd name="connsiteX124" fmla="*/ 358750 w 4898422"/>
              <a:gd name="connsiteY124" fmla="*/ 71342 h 975350"/>
              <a:gd name="connsiteX125" fmla="*/ 5096 w 4898422"/>
              <a:gd name="connsiteY125" fmla="*/ 71342 h 975350"/>
              <a:gd name="connsiteX126" fmla="*/ 2866083 w 4898422"/>
              <a:gd name="connsiteY126" fmla="*/ 13249 h 975350"/>
              <a:gd name="connsiteX127" fmla="*/ 3471044 w 4898422"/>
              <a:gd name="connsiteY127" fmla="*/ 13249 h 975350"/>
              <a:gd name="connsiteX128" fmla="*/ 3471044 w 4898422"/>
              <a:gd name="connsiteY128" fmla="*/ 62170 h 975350"/>
              <a:gd name="connsiteX129" fmla="*/ 3230518 w 4898422"/>
              <a:gd name="connsiteY129" fmla="*/ 62170 h 975350"/>
              <a:gd name="connsiteX130" fmla="*/ 3198924 w 4898422"/>
              <a:gd name="connsiteY130" fmla="*/ 142684 h 975350"/>
              <a:gd name="connsiteX131" fmla="*/ 3198924 w 4898422"/>
              <a:gd name="connsiteY131" fmla="*/ 964140 h 975350"/>
              <a:gd name="connsiteX132" fmla="*/ 3150003 w 4898422"/>
              <a:gd name="connsiteY132" fmla="*/ 964140 h 975350"/>
              <a:gd name="connsiteX133" fmla="*/ 3150003 w 4898422"/>
              <a:gd name="connsiteY133" fmla="*/ 268043 h 975350"/>
              <a:gd name="connsiteX134" fmla="*/ 2913555 w 4898422"/>
              <a:gd name="connsiteY134" fmla="*/ 858145 h 975350"/>
              <a:gd name="connsiteX135" fmla="*/ 2860558 w 4898422"/>
              <a:gd name="connsiteY135" fmla="*/ 858145 h 975350"/>
              <a:gd name="connsiteX136" fmla="*/ 3150003 w 4898422"/>
              <a:gd name="connsiteY136" fmla="*/ 134531 h 975350"/>
              <a:gd name="connsiteX137" fmla="*/ 3177951 w 4898422"/>
              <a:gd name="connsiteY137" fmla="*/ 62170 h 975350"/>
              <a:gd name="connsiteX138" fmla="*/ 2866083 w 4898422"/>
              <a:gd name="connsiteY138" fmla="*/ 62170 h 975350"/>
              <a:gd name="connsiteX139" fmla="*/ 4294051 w 4898422"/>
              <a:gd name="connsiteY139" fmla="*/ 7134 h 975350"/>
              <a:gd name="connsiteX140" fmla="*/ 4342972 w 4898422"/>
              <a:gd name="connsiteY140" fmla="*/ 7134 h 975350"/>
              <a:gd name="connsiteX141" fmla="*/ 4342972 w 4898422"/>
              <a:gd name="connsiteY141" fmla="*/ 68285 h 975350"/>
              <a:gd name="connsiteX142" fmla="*/ 4884154 w 4898422"/>
              <a:gd name="connsiteY142" fmla="*/ 68285 h 975350"/>
              <a:gd name="connsiteX143" fmla="*/ 4884154 w 4898422"/>
              <a:gd name="connsiteY143" fmla="*/ 125358 h 975350"/>
              <a:gd name="connsiteX144" fmla="*/ 4605919 w 4898422"/>
              <a:gd name="connsiteY144" fmla="*/ 305752 h 975350"/>
              <a:gd name="connsiteX145" fmla="*/ 4898422 w 4898422"/>
              <a:gd name="connsiteY145" fmla="*/ 449456 h 975350"/>
              <a:gd name="connsiteX146" fmla="*/ 4898422 w 4898422"/>
              <a:gd name="connsiteY146" fmla="*/ 505511 h 975350"/>
              <a:gd name="connsiteX147" fmla="*/ 4555979 w 4898422"/>
              <a:gd name="connsiteY147" fmla="*/ 338366 h 975350"/>
              <a:gd name="connsiteX148" fmla="*/ 4294051 w 4898422"/>
              <a:gd name="connsiteY148" fmla="*/ 508568 h 975350"/>
              <a:gd name="connsiteX149" fmla="*/ 4294051 w 4898422"/>
              <a:gd name="connsiteY149" fmla="*/ 449456 h 975350"/>
              <a:gd name="connsiteX150" fmla="*/ 4505020 w 4898422"/>
              <a:gd name="connsiteY150" fmla="*/ 312887 h 975350"/>
              <a:gd name="connsiteX151" fmla="*/ 4294051 w 4898422"/>
              <a:gd name="connsiteY151" fmla="*/ 208931 h 975350"/>
              <a:gd name="connsiteX152" fmla="*/ 4294051 w 4898422"/>
              <a:gd name="connsiteY152" fmla="*/ 152876 h 975350"/>
              <a:gd name="connsiteX153" fmla="*/ 4554960 w 4898422"/>
              <a:gd name="connsiteY153" fmla="*/ 281292 h 975350"/>
              <a:gd name="connsiteX154" fmla="*/ 4807715 w 4898422"/>
              <a:gd name="connsiteY154" fmla="*/ 117205 h 975350"/>
              <a:gd name="connsiteX155" fmla="*/ 4294051 w 4898422"/>
              <a:gd name="connsiteY155" fmla="*/ 117205 h 975350"/>
              <a:gd name="connsiteX156" fmla="*/ 1799730 w 4898422"/>
              <a:gd name="connsiteY156" fmla="*/ 7134 h 975350"/>
              <a:gd name="connsiteX157" fmla="*/ 1848650 w 4898422"/>
              <a:gd name="connsiteY157" fmla="*/ 7134 h 975350"/>
              <a:gd name="connsiteX158" fmla="*/ 1848650 w 4898422"/>
              <a:gd name="connsiteY158" fmla="*/ 117205 h 975350"/>
              <a:gd name="connsiteX159" fmla="*/ 2048409 w 4898422"/>
              <a:gd name="connsiteY159" fmla="*/ 29556 h 975350"/>
              <a:gd name="connsiteX160" fmla="*/ 2048409 w 4898422"/>
              <a:gd name="connsiteY160" fmla="*/ 82553 h 975350"/>
              <a:gd name="connsiteX161" fmla="*/ 1848650 w 4898422"/>
              <a:gd name="connsiteY161" fmla="*/ 170202 h 975350"/>
              <a:gd name="connsiteX162" fmla="*/ 1848650 w 4898422"/>
              <a:gd name="connsiteY162" fmla="*/ 384229 h 975350"/>
              <a:gd name="connsiteX163" fmla="*/ 2056562 w 4898422"/>
              <a:gd name="connsiteY163" fmla="*/ 384229 h 975350"/>
              <a:gd name="connsiteX164" fmla="*/ 2056562 w 4898422"/>
              <a:gd name="connsiteY164" fmla="*/ 433149 h 975350"/>
              <a:gd name="connsiteX165" fmla="*/ 1799730 w 4898422"/>
              <a:gd name="connsiteY165" fmla="*/ 433149 h 975350"/>
              <a:gd name="connsiteX166" fmla="*/ 1500093 w 4898422"/>
              <a:gd name="connsiteY166" fmla="*/ 7134 h 975350"/>
              <a:gd name="connsiteX167" fmla="*/ 1551051 w 4898422"/>
              <a:gd name="connsiteY167" fmla="*/ 7134 h 975350"/>
              <a:gd name="connsiteX168" fmla="*/ 1490920 w 4898422"/>
              <a:gd name="connsiteY168" fmla="*/ 251736 h 975350"/>
              <a:gd name="connsiteX169" fmla="*/ 1690678 w 4898422"/>
              <a:gd name="connsiteY169" fmla="*/ 251736 h 975350"/>
              <a:gd name="connsiteX170" fmla="*/ 1661122 w 4898422"/>
              <a:gd name="connsiteY170" fmla="*/ 62170 h 975350"/>
              <a:gd name="connsiteX171" fmla="*/ 1711062 w 4898422"/>
              <a:gd name="connsiteY171" fmla="*/ 62170 h 975350"/>
              <a:gd name="connsiteX172" fmla="*/ 1748771 w 4898422"/>
              <a:gd name="connsiteY172" fmla="*/ 300657 h 975350"/>
              <a:gd name="connsiteX173" fmla="*/ 1428750 w 4898422"/>
              <a:gd name="connsiteY173" fmla="*/ 300657 h 975350"/>
              <a:gd name="connsiteX174" fmla="*/ 3861321 w 4898422"/>
              <a:gd name="connsiteY174" fmla="*/ 6115 h 975350"/>
              <a:gd name="connsiteX175" fmla="*/ 3910241 w 4898422"/>
              <a:gd name="connsiteY175" fmla="*/ 6115 h 975350"/>
              <a:gd name="connsiteX176" fmla="*/ 3910241 w 4898422"/>
              <a:gd name="connsiteY176" fmla="*/ 75419 h 975350"/>
              <a:gd name="connsiteX177" fmla="*/ 4191534 w 4898422"/>
              <a:gd name="connsiteY177" fmla="*/ 75419 h 975350"/>
              <a:gd name="connsiteX178" fmla="*/ 4191534 w 4898422"/>
              <a:gd name="connsiteY178" fmla="*/ 124339 h 975350"/>
              <a:gd name="connsiteX179" fmla="*/ 3580029 w 4898422"/>
              <a:gd name="connsiteY179" fmla="*/ 124339 h 975350"/>
              <a:gd name="connsiteX180" fmla="*/ 3580029 w 4898422"/>
              <a:gd name="connsiteY180" fmla="*/ 75419 h 975350"/>
              <a:gd name="connsiteX181" fmla="*/ 3861321 w 4898422"/>
              <a:gd name="connsiteY181" fmla="*/ 75419 h 975350"/>
              <a:gd name="connsiteX182" fmla="*/ 781498 w 4898422"/>
              <a:gd name="connsiteY182" fmla="*/ 0 h 975350"/>
              <a:gd name="connsiteX183" fmla="*/ 832456 w 4898422"/>
              <a:gd name="connsiteY183" fmla="*/ 0 h 975350"/>
              <a:gd name="connsiteX184" fmla="*/ 813124 w 4898422"/>
              <a:gd name="connsiteY184" fmla="*/ 63189 h 975350"/>
              <a:gd name="connsiteX185" fmla="*/ 1044588 w 4898422"/>
              <a:gd name="connsiteY185" fmla="*/ 63189 h 975350"/>
              <a:gd name="connsiteX186" fmla="*/ 1044588 w 4898422"/>
              <a:gd name="connsiteY186" fmla="*/ 112109 h 975350"/>
              <a:gd name="connsiteX187" fmla="*/ 914134 w 4898422"/>
              <a:gd name="connsiteY187" fmla="*/ 112109 h 975350"/>
              <a:gd name="connsiteX188" fmla="*/ 914134 w 4898422"/>
              <a:gd name="connsiteY188" fmla="*/ 257851 h 975350"/>
              <a:gd name="connsiteX189" fmla="*/ 1044269 w 4898422"/>
              <a:gd name="connsiteY189" fmla="*/ 257851 h 975350"/>
              <a:gd name="connsiteX190" fmla="*/ 1044269 w 4898422"/>
              <a:gd name="connsiteY190" fmla="*/ 306772 h 975350"/>
              <a:gd name="connsiteX191" fmla="*/ 927064 w 4898422"/>
              <a:gd name="connsiteY191" fmla="*/ 306772 h 975350"/>
              <a:gd name="connsiteX192" fmla="*/ 1046101 w 4898422"/>
              <a:gd name="connsiteY192" fmla="*/ 542201 h 975350"/>
              <a:gd name="connsiteX193" fmla="*/ 989218 w 4898422"/>
              <a:gd name="connsiteY193" fmla="*/ 542201 h 975350"/>
              <a:gd name="connsiteX194" fmla="*/ 887635 w 4898422"/>
              <a:gd name="connsiteY194" fmla="*/ 337347 h 975350"/>
              <a:gd name="connsiteX195" fmla="*/ 772293 w 4898422"/>
              <a:gd name="connsiteY195" fmla="*/ 543220 h 975350"/>
              <a:gd name="connsiteX196" fmla="*/ 713181 w 4898422"/>
              <a:gd name="connsiteY196" fmla="*/ 543220 h 975350"/>
              <a:gd name="connsiteX197" fmla="*/ 846693 w 4898422"/>
              <a:gd name="connsiteY197" fmla="*/ 306772 h 975350"/>
              <a:gd name="connsiteX198" fmla="*/ 717258 w 4898422"/>
              <a:gd name="connsiteY198" fmla="*/ 306772 h 975350"/>
              <a:gd name="connsiteX199" fmla="*/ 717258 w 4898422"/>
              <a:gd name="connsiteY199" fmla="*/ 257851 h 975350"/>
              <a:gd name="connsiteX200" fmla="*/ 865213 w 4898422"/>
              <a:gd name="connsiteY200" fmla="*/ 257851 h 975350"/>
              <a:gd name="connsiteX201" fmla="*/ 865213 w 4898422"/>
              <a:gd name="connsiteY201" fmla="*/ 112109 h 975350"/>
              <a:gd name="connsiteX202" fmla="*/ 797804 w 4898422"/>
              <a:gd name="connsiteY202" fmla="*/ 112109 h 975350"/>
              <a:gd name="connsiteX203" fmla="*/ 764171 w 4898422"/>
              <a:gd name="connsiteY203" fmla="*/ 225238 h 975350"/>
              <a:gd name="connsiteX204" fmla="*/ 712193 w 4898422"/>
              <a:gd name="connsiteY204" fmla="*/ 225238 h 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898422" h="975350">
                <a:moveTo>
                  <a:pt x="795909" y="643099"/>
                </a:moveTo>
                <a:lnTo>
                  <a:pt x="795909" y="758266"/>
                </a:lnTo>
                <a:lnTo>
                  <a:pt x="1223963" y="758266"/>
                </a:lnTo>
                <a:lnTo>
                  <a:pt x="1223963" y="807187"/>
                </a:lnTo>
                <a:lnTo>
                  <a:pt x="795909" y="807187"/>
                </a:lnTo>
                <a:lnTo>
                  <a:pt x="795909" y="920315"/>
                </a:lnTo>
                <a:lnTo>
                  <a:pt x="1263711" y="920315"/>
                </a:lnTo>
                <a:lnTo>
                  <a:pt x="1263711" y="643099"/>
                </a:lnTo>
                <a:close/>
                <a:moveTo>
                  <a:pt x="3785902" y="606409"/>
                </a:moveTo>
                <a:lnTo>
                  <a:pt x="3785902" y="791899"/>
                </a:lnTo>
                <a:lnTo>
                  <a:pt x="3985660" y="791899"/>
                </a:lnTo>
                <a:lnTo>
                  <a:pt x="3985660" y="606409"/>
                </a:lnTo>
                <a:close/>
                <a:moveTo>
                  <a:pt x="746989" y="594179"/>
                </a:moveTo>
                <a:lnTo>
                  <a:pt x="1312631" y="594179"/>
                </a:lnTo>
                <a:lnTo>
                  <a:pt x="1312631" y="969235"/>
                </a:lnTo>
                <a:lnTo>
                  <a:pt x="746989" y="969235"/>
                </a:lnTo>
                <a:close/>
                <a:moveTo>
                  <a:pt x="3736981" y="557489"/>
                </a:moveTo>
                <a:lnTo>
                  <a:pt x="4034581" y="557489"/>
                </a:lnTo>
                <a:lnTo>
                  <a:pt x="4034581" y="840819"/>
                </a:lnTo>
                <a:lnTo>
                  <a:pt x="3736981" y="840819"/>
                </a:lnTo>
                <a:close/>
                <a:moveTo>
                  <a:pt x="358750" y="515703"/>
                </a:moveTo>
                <a:lnTo>
                  <a:pt x="407670" y="515703"/>
                </a:lnTo>
                <a:lnTo>
                  <a:pt x="407670" y="918277"/>
                </a:lnTo>
                <a:lnTo>
                  <a:pt x="625774" y="918277"/>
                </a:lnTo>
                <a:lnTo>
                  <a:pt x="625774" y="967197"/>
                </a:lnTo>
                <a:lnTo>
                  <a:pt x="358750" y="967197"/>
                </a:lnTo>
                <a:close/>
                <a:moveTo>
                  <a:pt x="1799730" y="503472"/>
                </a:moveTo>
                <a:lnTo>
                  <a:pt x="1848650" y="503472"/>
                </a:lnTo>
                <a:lnTo>
                  <a:pt x="1848650" y="613543"/>
                </a:lnTo>
                <a:lnTo>
                  <a:pt x="2052485" y="527933"/>
                </a:lnTo>
                <a:lnTo>
                  <a:pt x="2052485" y="578891"/>
                </a:lnTo>
                <a:lnTo>
                  <a:pt x="1848650" y="667560"/>
                </a:lnTo>
                <a:lnTo>
                  <a:pt x="1848650" y="914200"/>
                </a:lnTo>
                <a:lnTo>
                  <a:pt x="2056562" y="914200"/>
                </a:lnTo>
                <a:lnTo>
                  <a:pt x="2056562" y="963120"/>
                </a:lnTo>
                <a:lnTo>
                  <a:pt x="1799730" y="963120"/>
                </a:lnTo>
                <a:close/>
                <a:moveTo>
                  <a:pt x="4465273" y="476974"/>
                </a:moveTo>
                <a:lnTo>
                  <a:pt x="4518270" y="476974"/>
                </a:lnTo>
                <a:lnTo>
                  <a:pt x="4488714" y="564623"/>
                </a:lnTo>
                <a:lnTo>
                  <a:pt x="4862751" y="564623"/>
                </a:lnTo>
                <a:lnTo>
                  <a:pt x="4862751" y="966178"/>
                </a:lnTo>
                <a:lnTo>
                  <a:pt x="4563113" y="966178"/>
                </a:lnTo>
                <a:lnTo>
                  <a:pt x="4563113" y="917258"/>
                </a:lnTo>
                <a:lnTo>
                  <a:pt x="4813831" y="917258"/>
                </a:lnTo>
                <a:lnTo>
                  <a:pt x="4813831" y="613543"/>
                </a:lnTo>
                <a:lnTo>
                  <a:pt x="4472407" y="613543"/>
                </a:lnTo>
                <a:lnTo>
                  <a:pt x="4356221" y="966178"/>
                </a:lnTo>
                <a:lnTo>
                  <a:pt x="4303224" y="966178"/>
                </a:lnTo>
                <a:lnTo>
                  <a:pt x="4419410" y="613543"/>
                </a:lnTo>
                <a:lnTo>
                  <a:pt x="4295071" y="613543"/>
                </a:lnTo>
                <a:lnTo>
                  <a:pt x="4295071" y="564623"/>
                </a:lnTo>
                <a:lnTo>
                  <a:pt x="4435717" y="564623"/>
                </a:lnTo>
                <a:close/>
                <a:moveTo>
                  <a:pt x="2484549" y="390344"/>
                </a:moveTo>
                <a:cubicBezTo>
                  <a:pt x="2500176" y="390344"/>
                  <a:pt x="2513425" y="395780"/>
                  <a:pt x="2524296" y="406651"/>
                </a:cubicBezTo>
                <a:cubicBezTo>
                  <a:pt x="2535168" y="417522"/>
                  <a:pt x="2540603" y="430771"/>
                  <a:pt x="2540603" y="446399"/>
                </a:cubicBezTo>
                <a:cubicBezTo>
                  <a:pt x="2540603" y="462026"/>
                  <a:pt x="2535168" y="475275"/>
                  <a:pt x="2524296" y="486146"/>
                </a:cubicBezTo>
                <a:cubicBezTo>
                  <a:pt x="2513425" y="497018"/>
                  <a:pt x="2500176" y="502453"/>
                  <a:pt x="2484549" y="502453"/>
                </a:cubicBezTo>
                <a:cubicBezTo>
                  <a:pt x="2468921" y="502453"/>
                  <a:pt x="2455672" y="497018"/>
                  <a:pt x="2444801" y="486146"/>
                </a:cubicBezTo>
                <a:cubicBezTo>
                  <a:pt x="2433250" y="474596"/>
                  <a:pt x="2427475" y="461347"/>
                  <a:pt x="2427475" y="446399"/>
                </a:cubicBezTo>
                <a:cubicBezTo>
                  <a:pt x="2427475" y="431451"/>
                  <a:pt x="2433250" y="418201"/>
                  <a:pt x="2444801" y="406651"/>
                </a:cubicBezTo>
                <a:cubicBezTo>
                  <a:pt x="2455672" y="395780"/>
                  <a:pt x="2468921" y="390344"/>
                  <a:pt x="2484549" y="390344"/>
                </a:cubicBezTo>
                <a:close/>
                <a:moveTo>
                  <a:pt x="1434865" y="389325"/>
                </a:moveTo>
                <a:lnTo>
                  <a:pt x="1735522" y="389325"/>
                </a:lnTo>
                <a:lnTo>
                  <a:pt x="1735522" y="964140"/>
                </a:lnTo>
                <a:lnTo>
                  <a:pt x="1608125" y="964140"/>
                </a:lnTo>
                <a:lnTo>
                  <a:pt x="1608125" y="914200"/>
                </a:lnTo>
                <a:lnTo>
                  <a:pt x="1686601" y="914200"/>
                </a:lnTo>
                <a:lnTo>
                  <a:pt x="1686601" y="438245"/>
                </a:lnTo>
                <a:lnTo>
                  <a:pt x="1483786" y="438245"/>
                </a:lnTo>
                <a:lnTo>
                  <a:pt x="1483786" y="567680"/>
                </a:lnTo>
                <a:lnTo>
                  <a:pt x="1656026" y="567680"/>
                </a:lnTo>
                <a:lnTo>
                  <a:pt x="1656026" y="616601"/>
                </a:lnTo>
                <a:lnTo>
                  <a:pt x="1483786" y="616601"/>
                </a:lnTo>
                <a:lnTo>
                  <a:pt x="1483786" y="746036"/>
                </a:lnTo>
                <a:lnTo>
                  <a:pt x="1656026" y="746036"/>
                </a:lnTo>
                <a:lnTo>
                  <a:pt x="1656026" y="794957"/>
                </a:lnTo>
                <a:lnTo>
                  <a:pt x="1483786" y="794957"/>
                </a:lnTo>
                <a:lnTo>
                  <a:pt x="1483786" y="971274"/>
                </a:lnTo>
                <a:lnTo>
                  <a:pt x="1434865" y="971274"/>
                </a:lnTo>
                <a:close/>
                <a:moveTo>
                  <a:pt x="3923490" y="387286"/>
                </a:moveTo>
                <a:lnTo>
                  <a:pt x="3979545" y="387286"/>
                </a:lnTo>
                <a:lnTo>
                  <a:pt x="4103885" y="543220"/>
                </a:lnTo>
                <a:lnTo>
                  <a:pt x="4048849" y="543220"/>
                </a:lnTo>
                <a:close/>
                <a:moveTo>
                  <a:pt x="3793036" y="387286"/>
                </a:moveTo>
                <a:lnTo>
                  <a:pt x="3848072" y="387286"/>
                </a:lnTo>
                <a:lnTo>
                  <a:pt x="3723732" y="543220"/>
                </a:lnTo>
                <a:lnTo>
                  <a:pt x="3668697" y="543220"/>
                </a:lnTo>
                <a:close/>
                <a:moveTo>
                  <a:pt x="3236633" y="204854"/>
                </a:moveTo>
                <a:lnTo>
                  <a:pt x="3286573" y="204854"/>
                </a:lnTo>
                <a:lnTo>
                  <a:pt x="3489389" y="859165"/>
                </a:lnTo>
                <a:lnTo>
                  <a:pt x="3437411" y="859165"/>
                </a:lnTo>
                <a:lnTo>
                  <a:pt x="3234595" y="205873"/>
                </a:lnTo>
                <a:close/>
                <a:moveTo>
                  <a:pt x="3690099" y="160010"/>
                </a:moveTo>
                <a:lnTo>
                  <a:pt x="3740039" y="160010"/>
                </a:lnTo>
                <a:lnTo>
                  <a:pt x="3771633" y="286388"/>
                </a:lnTo>
                <a:lnTo>
                  <a:pt x="3999929" y="286388"/>
                </a:lnTo>
                <a:lnTo>
                  <a:pt x="4031523" y="160010"/>
                </a:lnTo>
                <a:lnTo>
                  <a:pt x="4082482" y="160010"/>
                </a:lnTo>
                <a:lnTo>
                  <a:pt x="4050887" y="286388"/>
                </a:lnTo>
                <a:lnTo>
                  <a:pt x="4164016" y="286388"/>
                </a:lnTo>
                <a:lnTo>
                  <a:pt x="4164016" y="961082"/>
                </a:lnTo>
                <a:lnTo>
                  <a:pt x="3979545" y="961082"/>
                </a:lnTo>
                <a:lnTo>
                  <a:pt x="3979545" y="912162"/>
                </a:lnTo>
                <a:lnTo>
                  <a:pt x="4115096" y="912162"/>
                </a:lnTo>
                <a:lnTo>
                  <a:pt x="4115096" y="335309"/>
                </a:lnTo>
                <a:lnTo>
                  <a:pt x="3656467" y="335309"/>
                </a:lnTo>
                <a:lnTo>
                  <a:pt x="3656467" y="969235"/>
                </a:lnTo>
                <a:lnTo>
                  <a:pt x="3607546" y="969235"/>
                </a:lnTo>
                <a:lnTo>
                  <a:pt x="3607546" y="286388"/>
                </a:lnTo>
                <a:lnTo>
                  <a:pt x="3721694" y="286388"/>
                </a:lnTo>
                <a:close/>
                <a:moveTo>
                  <a:pt x="5096" y="22422"/>
                </a:moveTo>
                <a:lnTo>
                  <a:pt x="626793" y="22422"/>
                </a:lnTo>
                <a:lnTo>
                  <a:pt x="626793" y="71342"/>
                </a:lnTo>
                <a:lnTo>
                  <a:pt x="412766" y="71342"/>
                </a:lnTo>
                <a:lnTo>
                  <a:pt x="280273" y="403593"/>
                </a:lnTo>
                <a:lnTo>
                  <a:pt x="626793" y="403593"/>
                </a:lnTo>
                <a:lnTo>
                  <a:pt x="626793" y="452514"/>
                </a:lnTo>
                <a:lnTo>
                  <a:pt x="260909" y="452514"/>
                </a:lnTo>
                <a:lnTo>
                  <a:pt x="52997" y="975350"/>
                </a:lnTo>
                <a:lnTo>
                  <a:pt x="0" y="975350"/>
                </a:lnTo>
                <a:lnTo>
                  <a:pt x="207912" y="452514"/>
                </a:lnTo>
                <a:lnTo>
                  <a:pt x="5096" y="452514"/>
                </a:lnTo>
                <a:lnTo>
                  <a:pt x="5096" y="403593"/>
                </a:lnTo>
                <a:lnTo>
                  <a:pt x="227276" y="403593"/>
                </a:lnTo>
                <a:lnTo>
                  <a:pt x="358750" y="71342"/>
                </a:lnTo>
                <a:lnTo>
                  <a:pt x="5096" y="71342"/>
                </a:lnTo>
                <a:close/>
                <a:moveTo>
                  <a:pt x="2866083" y="13249"/>
                </a:moveTo>
                <a:lnTo>
                  <a:pt x="3471044" y="13249"/>
                </a:lnTo>
                <a:lnTo>
                  <a:pt x="3471044" y="62170"/>
                </a:lnTo>
                <a:lnTo>
                  <a:pt x="3230518" y="62170"/>
                </a:lnTo>
                <a:lnTo>
                  <a:pt x="3198924" y="142684"/>
                </a:lnTo>
                <a:lnTo>
                  <a:pt x="3198924" y="964140"/>
                </a:lnTo>
                <a:lnTo>
                  <a:pt x="3150003" y="964140"/>
                </a:lnTo>
                <a:lnTo>
                  <a:pt x="3150003" y="268043"/>
                </a:lnTo>
                <a:lnTo>
                  <a:pt x="2913555" y="858145"/>
                </a:lnTo>
                <a:lnTo>
                  <a:pt x="2860558" y="858145"/>
                </a:lnTo>
                <a:lnTo>
                  <a:pt x="3150003" y="134531"/>
                </a:lnTo>
                <a:lnTo>
                  <a:pt x="3177951" y="62170"/>
                </a:lnTo>
                <a:lnTo>
                  <a:pt x="2866083" y="62170"/>
                </a:lnTo>
                <a:close/>
                <a:moveTo>
                  <a:pt x="4294051" y="7134"/>
                </a:moveTo>
                <a:lnTo>
                  <a:pt x="4342972" y="7134"/>
                </a:lnTo>
                <a:lnTo>
                  <a:pt x="4342972" y="68285"/>
                </a:lnTo>
                <a:lnTo>
                  <a:pt x="4884154" y="68285"/>
                </a:lnTo>
                <a:lnTo>
                  <a:pt x="4884154" y="125358"/>
                </a:lnTo>
                <a:lnTo>
                  <a:pt x="4605919" y="305752"/>
                </a:lnTo>
                <a:lnTo>
                  <a:pt x="4898422" y="449456"/>
                </a:lnTo>
                <a:lnTo>
                  <a:pt x="4898422" y="505511"/>
                </a:lnTo>
                <a:lnTo>
                  <a:pt x="4555979" y="338366"/>
                </a:lnTo>
                <a:lnTo>
                  <a:pt x="4294051" y="508568"/>
                </a:lnTo>
                <a:lnTo>
                  <a:pt x="4294051" y="449456"/>
                </a:lnTo>
                <a:lnTo>
                  <a:pt x="4505020" y="312887"/>
                </a:lnTo>
                <a:lnTo>
                  <a:pt x="4294051" y="208931"/>
                </a:lnTo>
                <a:lnTo>
                  <a:pt x="4294051" y="152876"/>
                </a:lnTo>
                <a:lnTo>
                  <a:pt x="4554960" y="281292"/>
                </a:lnTo>
                <a:lnTo>
                  <a:pt x="4807715" y="117205"/>
                </a:lnTo>
                <a:lnTo>
                  <a:pt x="4294051" y="117205"/>
                </a:lnTo>
                <a:close/>
                <a:moveTo>
                  <a:pt x="1799730" y="7134"/>
                </a:moveTo>
                <a:lnTo>
                  <a:pt x="1848650" y="7134"/>
                </a:lnTo>
                <a:lnTo>
                  <a:pt x="1848650" y="117205"/>
                </a:lnTo>
                <a:lnTo>
                  <a:pt x="2048409" y="29556"/>
                </a:lnTo>
                <a:lnTo>
                  <a:pt x="2048409" y="82553"/>
                </a:lnTo>
                <a:lnTo>
                  <a:pt x="1848650" y="170202"/>
                </a:lnTo>
                <a:lnTo>
                  <a:pt x="1848650" y="384229"/>
                </a:lnTo>
                <a:lnTo>
                  <a:pt x="2056562" y="384229"/>
                </a:lnTo>
                <a:lnTo>
                  <a:pt x="2056562" y="433149"/>
                </a:lnTo>
                <a:lnTo>
                  <a:pt x="1799730" y="433149"/>
                </a:lnTo>
                <a:close/>
                <a:moveTo>
                  <a:pt x="1500093" y="7134"/>
                </a:moveTo>
                <a:lnTo>
                  <a:pt x="1551051" y="7134"/>
                </a:lnTo>
                <a:lnTo>
                  <a:pt x="1490920" y="251736"/>
                </a:lnTo>
                <a:lnTo>
                  <a:pt x="1690678" y="251736"/>
                </a:lnTo>
                <a:lnTo>
                  <a:pt x="1661122" y="62170"/>
                </a:lnTo>
                <a:lnTo>
                  <a:pt x="1711062" y="62170"/>
                </a:lnTo>
                <a:lnTo>
                  <a:pt x="1748771" y="300657"/>
                </a:lnTo>
                <a:lnTo>
                  <a:pt x="1428750" y="300657"/>
                </a:lnTo>
                <a:close/>
                <a:moveTo>
                  <a:pt x="3861321" y="6115"/>
                </a:moveTo>
                <a:lnTo>
                  <a:pt x="3910241" y="6115"/>
                </a:lnTo>
                <a:lnTo>
                  <a:pt x="3910241" y="75419"/>
                </a:lnTo>
                <a:lnTo>
                  <a:pt x="4191534" y="75419"/>
                </a:lnTo>
                <a:lnTo>
                  <a:pt x="4191534" y="124339"/>
                </a:lnTo>
                <a:lnTo>
                  <a:pt x="3580029" y="124339"/>
                </a:lnTo>
                <a:lnTo>
                  <a:pt x="3580029" y="75419"/>
                </a:lnTo>
                <a:lnTo>
                  <a:pt x="3861321" y="75419"/>
                </a:lnTo>
                <a:close/>
                <a:moveTo>
                  <a:pt x="781498" y="0"/>
                </a:moveTo>
                <a:lnTo>
                  <a:pt x="832456" y="0"/>
                </a:lnTo>
                <a:lnTo>
                  <a:pt x="813124" y="63189"/>
                </a:lnTo>
                <a:lnTo>
                  <a:pt x="1044588" y="63189"/>
                </a:lnTo>
                <a:lnTo>
                  <a:pt x="1044588" y="112109"/>
                </a:lnTo>
                <a:lnTo>
                  <a:pt x="914134" y="112109"/>
                </a:lnTo>
                <a:lnTo>
                  <a:pt x="914134" y="257851"/>
                </a:lnTo>
                <a:lnTo>
                  <a:pt x="1044269" y="257851"/>
                </a:lnTo>
                <a:lnTo>
                  <a:pt x="1044269" y="306772"/>
                </a:lnTo>
                <a:lnTo>
                  <a:pt x="927064" y="306772"/>
                </a:lnTo>
                <a:lnTo>
                  <a:pt x="1046101" y="542201"/>
                </a:lnTo>
                <a:lnTo>
                  <a:pt x="989218" y="542201"/>
                </a:lnTo>
                <a:lnTo>
                  <a:pt x="887635" y="337347"/>
                </a:lnTo>
                <a:lnTo>
                  <a:pt x="772293" y="543220"/>
                </a:lnTo>
                <a:lnTo>
                  <a:pt x="713181" y="543220"/>
                </a:lnTo>
                <a:lnTo>
                  <a:pt x="846693" y="306772"/>
                </a:lnTo>
                <a:lnTo>
                  <a:pt x="717258" y="306772"/>
                </a:lnTo>
                <a:lnTo>
                  <a:pt x="717258" y="257851"/>
                </a:lnTo>
                <a:lnTo>
                  <a:pt x="865213" y="257851"/>
                </a:lnTo>
                <a:lnTo>
                  <a:pt x="865213" y="112109"/>
                </a:lnTo>
                <a:lnTo>
                  <a:pt x="797804" y="112109"/>
                </a:lnTo>
                <a:lnTo>
                  <a:pt x="764171" y="225238"/>
                </a:lnTo>
                <a:lnTo>
                  <a:pt x="712193" y="225238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80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2803525-3528-475A-8900-DB98B6891433}"/>
              </a:ext>
            </a:extLst>
          </p:cNvPr>
          <p:cNvSpPr txBox="1"/>
          <p:nvPr/>
        </p:nvSpPr>
        <p:spPr>
          <a:xfrm>
            <a:off x="619226" y="3009823"/>
            <a:ext cx="509693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kumimoji="0" lang="en-US" altLang="zh-CN" sz="20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图形 3">
            <a:extLst>
              <a:ext uri="{FF2B5EF4-FFF2-40B4-BE49-F238E27FC236}">
                <a16:creationId xmlns:a16="http://schemas.microsoft.com/office/drawing/2014/main" xmlns="" id="{D43830A6-DF1D-4E80-A206-EFAAB188E9DC}"/>
              </a:ext>
            </a:extLst>
          </p:cNvPr>
          <p:cNvSpPr/>
          <p:nvPr/>
        </p:nvSpPr>
        <p:spPr>
          <a:xfrm rot="18900000">
            <a:off x="1711429" y="1958553"/>
            <a:ext cx="397668" cy="394556"/>
          </a:xfrm>
          <a:custGeom>
            <a:avLst/>
            <a:gdLst>
              <a:gd name="connsiteX0" fmla="*/ 1420680 w 1901279"/>
              <a:gd name="connsiteY0" fmla="*/ 1149253 h 1886396"/>
              <a:gd name="connsiteX1" fmla="*/ 1373373 w 1901279"/>
              <a:gd name="connsiteY1" fmla="*/ 1129568 h 1886396"/>
              <a:gd name="connsiteX2" fmla="*/ 1373373 w 1901279"/>
              <a:gd name="connsiteY2" fmla="*/ 1034742 h 1886396"/>
              <a:gd name="connsiteX3" fmla="*/ 1653831 w 1901279"/>
              <a:gd name="connsiteY3" fmla="*/ 754283 h 1886396"/>
              <a:gd name="connsiteX4" fmla="*/ 1760405 w 1901279"/>
              <a:gd name="connsiteY4" fmla="*/ 497637 h 1886396"/>
              <a:gd name="connsiteX5" fmla="*/ 1653725 w 1901279"/>
              <a:gd name="connsiteY5" fmla="*/ 240886 h 1886396"/>
              <a:gd name="connsiteX6" fmla="*/ 1396974 w 1901279"/>
              <a:gd name="connsiteY6" fmla="*/ 134206 h 1886396"/>
              <a:gd name="connsiteX7" fmla="*/ 1140328 w 1901279"/>
              <a:gd name="connsiteY7" fmla="*/ 240886 h 1886396"/>
              <a:gd name="connsiteX8" fmla="*/ 859869 w 1901279"/>
              <a:gd name="connsiteY8" fmla="*/ 521344 h 1886396"/>
              <a:gd name="connsiteX9" fmla="*/ 765149 w 1901279"/>
              <a:gd name="connsiteY9" fmla="*/ 521344 h 1886396"/>
              <a:gd name="connsiteX10" fmla="*/ 765149 w 1901279"/>
              <a:gd name="connsiteY10" fmla="*/ 426517 h 1886396"/>
              <a:gd name="connsiteX11" fmla="*/ 1045607 w 1901279"/>
              <a:gd name="connsiteY11" fmla="*/ 146059 h 1886396"/>
              <a:gd name="connsiteX12" fmla="*/ 1400995 w 1901279"/>
              <a:gd name="connsiteY12" fmla="*/ 9 h 1886396"/>
              <a:gd name="connsiteX13" fmla="*/ 1902645 w 1901279"/>
              <a:gd name="connsiteY13" fmla="*/ 495715 h 1886396"/>
              <a:gd name="connsiteX14" fmla="*/ 1902645 w 1901279"/>
              <a:gd name="connsiteY14" fmla="*/ 501553 h 1886396"/>
              <a:gd name="connsiteX15" fmla="*/ 1756384 w 1901279"/>
              <a:gd name="connsiteY15" fmla="*/ 857047 h 1886396"/>
              <a:gd name="connsiteX16" fmla="*/ 1475925 w 1901279"/>
              <a:gd name="connsiteY16" fmla="*/ 1137506 h 1886396"/>
              <a:gd name="connsiteX17" fmla="*/ 1420680 w 1901279"/>
              <a:gd name="connsiteY17" fmla="*/ 1149253 h 1886396"/>
              <a:gd name="connsiteX18" fmla="*/ 500565 w 1901279"/>
              <a:gd name="connsiteY18" fmla="*/ 1887864 h 1886396"/>
              <a:gd name="connsiteX19" fmla="*/ 145177 w 1901279"/>
              <a:gd name="connsiteY19" fmla="*/ 1741708 h 1886396"/>
              <a:gd name="connsiteX20" fmla="*/ 145177 w 1901279"/>
              <a:gd name="connsiteY20" fmla="*/ 1034742 h 1886396"/>
              <a:gd name="connsiteX21" fmla="*/ 425635 w 1901279"/>
              <a:gd name="connsiteY21" fmla="*/ 754283 h 1886396"/>
              <a:gd name="connsiteX22" fmla="*/ 520356 w 1901279"/>
              <a:gd name="connsiteY22" fmla="*/ 754283 h 1886396"/>
              <a:gd name="connsiteX23" fmla="*/ 520356 w 1901279"/>
              <a:gd name="connsiteY23" fmla="*/ 849110 h 1886396"/>
              <a:gd name="connsiteX24" fmla="*/ 239898 w 1901279"/>
              <a:gd name="connsiteY24" fmla="*/ 1129568 h 1886396"/>
              <a:gd name="connsiteX25" fmla="*/ 239898 w 1901279"/>
              <a:gd name="connsiteY25" fmla="*/ 1642860 h 1886396"/>
              <a:gd name="connsiteX26" fmla="*/ 496649 w 1901279"/>
              <a:gd name="connsiteY26" fmla="*/ 1749540 h 1886396"/>
              <a:gd name="connsiteX27" fmla="*/ 753401 w 1901279"/>
              <a:gd name="connsiteY27" fmla="*/ 1642966 h 1886396"/>
              <a:gd name="connsiteX28" fmla="*/ 1033859 w 1901279"/>
              <a:gd name="connsiteY28" fmla="*/ 1362507 h 1886396"/>
              <a:gd name="connsiteX29" fmla="*/ 1128580 w 1901279"/>
              <a:gd name="connsiteY29" fmla="*/ 1362507 h 1886396"/>
              <a:gd name="connsiteX30" fmla="*/ 1128580 w 1901279"/>
              <a:gd name="connsiteY30" fmla="*/ 1457334 h 1886396"/>
              <a:gd name="connsiteX31" fmla="*/ 848122 w 1901279"/>
              <a:gd name="connsiteY31" fmla="*/ 1737792 h 1886396"/>
              <a:gd name="connsiteX32" fmla="*/ 500565 w 1901279"/>
              <a:gd name="connsiteY32" fmla="*/ 1887864 h 1886396"/>
              <a:gd name="connsiteX33" fmla="*/ 536125 w 1901279"/>
              <a:gd name="connsiteY33" fmla="*/ 1417858 h 1886396"/>
              <a:gd name="connsiteX34" fmla="*/ 488712 w 1901279"/>
              <a:gd name="connsiteY34" fmla="*/ 1398067 h 1886396"/>
              <a:gd name="connsiteX35" fmla="*/ 488712 w 1901279"/>
              <a:gd name="connsiteY35" fmla="*/ 1303347 h 1886396"/>
              <a:gd name="connsiteX36" fmla="*/ 1223407 w 1901279"/>
              <a:gd name="connsiteY36" fmla="*/ 568652 h 1886396"/>
              <a:gd name="connsiteX37" fmla="*/ 1318128 w 1901279"/>
              <a:gd name="connsiteY37" fmla="*/ 568652 h 1886396"/>
              <a:gd name="connsiteX38" fmla="*/ 1318128 w 1901279"/>
              <a:gd name="connsiteY38" fmla="*/ 663478 h 1886396"/>
              <a:gd name="connsiteX39" fmla="*/ 583539 w 1901279"/>
              <a:gd name="connsiteY39" fmla="*/ 1398067 h 1886396"/>
              <a:gd name="connsiteX40" fmla="*/ 536125 w 1901279"/>
              <a:gd name="connsiteY40" fmla="*/ 1417858 h 188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01279" h="1886396">
                <a:moveTo>
                  <a:pt x="1420680" y="1149253"/>
                </a:moveTo>
                <a:cubicBezTo>
                  <a:pt x="1403049" y="1148630"/>
                  <a:pt x="1386241" y="1141637"/>
                  <a:pt x="1373373" y="1129568"/>
                </a:cubicBezTo>
                <a:cubicBezTo>
                  <a:pt x="1345644" y="1101840"/>
                  <a:pt x="1345644" y="1058448"/>
                  <a:pt x="1373373" y="1034742"/>
                </a:cubicBezTo>
                <a:lnTo>
                  <a:pt x="1653831" y="754283"/>
                </a:lnTo>
                <a:cubicBezTo>
                  <a:pt x="1721506" y="685933"/>
                  <a:pt x="1759756" y="593820"/>
                  <a:pt x="1760405" y="497637"/>
                </a:cubicBezTo>
                <a:cubicBezTo>
                  <a:pt x="1759756" y="401403"/>
                  <a:pt x="1721464" y="309245"/>
                  <a:pt x="1653725" y="240886"/>
                </a:cubicBezTo>
                <a:cubicBezTo>
                  <a:pt x="1585366" y="173147"/>
                  <a:pt x="1493208" y="134855"/>
                  <a:pt x="1396974" y="134206"/>
                </a:cubicBezTo>
                <a:cubicBezTo>
                  <a:pt x="1298337" y="134206"/>
                  <a:pt x="1207532" y="173787"/>
                  <a:pt x="1140328" y="240886"/>
                </a:cubicBezTo>
                <a:lnTo>
                  <a:pt x="859869" y="521344"/>
                </a:lnTo>
                <a:cubicBezTo>
                  <a:pt x="832353" y="548861"/>
                  <a:pt x="788855" y="548861"/>
                  <a:pt x="765149" y="521344"/>
                </a:cubicBezTo>
                <a:cubicBezTo>
                  <a:pt x="737420" y="493616"/>
                  <a:pt x="737420" y="450224"/>
                  <a:pt x="765149" y="426517"/>
                </a:cubicBezTo>
                <a:lnTo>
                  <a:pt x="1045607" y="146059"/>
                </a:lnTo>
                <a:cubicBezTo>
                  <a:pt x="1139807" y="51861"/>
                  <a:pt x="1267780" y="-730"/>
                  <a:pt x="1400995" y="9"/>
                </a:cubicBezTo>
                <a:cubicBezTo>
                  <a:pt x="1676407" y="-1632"/>
                  <a:pt x="1901003" y="220303"/>
                  <a:pt x="1902645" y="495715"/>
                </a:cubicBezTo>
                <a:cubicBezTo>
                  <a:pt x="1902656" y="497661"/>
                  <a:pt x="1902656" y="499607"/>
                  <a:pt x="1902645" y="501553"/>
                </a:cubicBezTo>
                <a:cubicBezTo>
                  <a:pt x="1903357" y="634836"/>
                  <a:pt x="1850685" y="762857"/>
                  <a:pt x="1756384" y="857047"/>
                </a:cubicBezTo>
                <a:lnTo>
                  <a:pt x="1475925" y="1137506"/>
                </a:lnTo>
                <a:cubicBezTo>
                  <a:pt x="1452324" y="1141422"/>
                  <a:pt x="1436555" y="1149253"/>
                  <a:pt x="1420680" y="1149253"/>
                </a:cubicBezTo>
                <a:close/>
                <a:moveTo>
                  <a:pt x="500565" y="1887864"/>
                </a:moveTo>
                <a:cubicBezTo>
                  <a:pt x="367335" y="1888575"/>
                  <a:pt x="239359" y="1835945"/>
                  <a:pt x="145177" y="1741708"/>
                </a:cubicBezTo>
                <a:cubicBezTo>
                  <a:pt x="-48392" y="1548139"/>
                  <a:pt x="-48392" y="1228205"/>
                  <a:pt x="145177" y="1034742"/>
                </a:cubicBezTo>
                <a:lnTo>
                  <a:pt x="425635" y="754283"/>
                </a:lnTo>
                <a:cubicBezTo>
                  <a:pt x="453152" y="726767"/>
                  <a:pt x="496649" y="726767"/>
                  <a:pt x="520356" y="754283"/>
                </a:cubicBezTo>
                <a:cubicBezTo>
                  <a:pt x="547979" y="782012"/>
                  <a:pt x="547979" y="825403"/>
                  <a:pt x="520356" y="849110"/>
                </a:cubicBezTo>
                <a:lnTo>
                  <a:pt x="239898" y="1129568"/>
                </a:lnTo>
                <a:cubicBezTo>
                  <a:pt x="97764" y="1271702"/>
                  <a:pt x="97764" y="1504747"/>
                  <a:pt x="239898" y="1642860"/>
                </a:cubicBezTo>
                <a:cubicBezTo>
                  <a:pt x="308257" y="1710599"/>
                  <a:pt x="400415" y="1748890"/>
                  <a:pt x="496649" y="1749540"/>
                </a:cubicBezTo>
                <a:cubicBezTo>
                  <a:pt x="595392" y="1749540"/>
                  <a:pt x="686197" y="1710064"/>
                  <a:pt x="753401" y="1642966"/>
                </a:cubicBezTo>
                <a:lnTo>
                  <a:pt x="1033859" y="1362507"/>
                </a:lnTo>
                <a:cubicBezTo>
                  <a:pt x="1061376" y="1334991"/>
                  <a:pt x="1104874" y="1334991"/>
                  <a:pt x="1128580" y="1362507"/>
                </a:cubicBezTo>
                <a:cubicBezTo>
                  <a:pt x="1156203" y="1390236"/>
                  <a:pt x="1156203" y="1433627"/>
                  <a:pt x="1128580" y="1457334"/>
                </a:cubicBezTo>
                <a:lnTo>
                  <a:pt x="848122" y="1737792"/>
                </a:lnTo>
                <a:cubicBezTo>
                  <a:pt x="761339" y="1836429"/>
                  <a:pt x="634868" y="1887864"/>
                  <a:pt x="500565" y="1887864"/>
                </a:cubicBezTo>
                <a:close/>
                <a:moveTo>
                  <a:pt x="536125" y="1417858"/>
                </a:moveTo>
                <a:cubicBezTo>
                  <a:pt x="518443" y="1417232"/>
                  <a:pt x="501592" y="1410198"/>
                  <a:pt x="488712" y="1398067"/>
                </a:cubicBezTo>
                <a:cubicBezTo>
                  <a:pt x="461195" y="1370445"/>
                  <a:pt x="461195" y="1326947"/>
                  <a:pt x="488712" y="1303347"/>
                </a:cubicBezTo>
                <a:lnTo>
                  <a:pt x="1223407" y="568652"/>
                </a:lnTo>
                <a:cubicBezTo>
                  <a:pt x="1250924" y="541135"/>
                  <a:pt x="1294421" y="541135"/>
                  <a:pt x="1318128" y="568652"/>
                </a:cubicBezTo>
                <a:cubicBezTo>
                  <a:pt x="1345750" y="596380"/>
                  <a:pt x="1345750" y="639772"/>
                  <a:pt x="1318128" y="663478"/>
                </a:cubicBezTo>
                <a:lnTo>
                  <a:pt x="583539" y="1398067"/>
                </a:lnTo>
                <a:cubicBezTo>
                  <a:pt x="571685" y="1413942"/>
                  <a:pt x="551894" y="1417858"/>
                  <a:pt x="536125" y="1417858"/>
                </a:cubicBezTo>
                <a:close/>
              </a:path>
            </a:pathLst>
          </a:custGeom>
          <a:solidFill>
            <a:srgbClr val="90AA4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1F451C2-9505-48D6-9A3B-CF6FDE5BFDEE}"/>
              </a:ext>
            </a:extLst>
          </p:cNvPr>
          <p:cNvSpPr txBox="1"/>
          <p:nvPr/>
        </p:nvSpPr>
        <p:spPr>
          <a:xfrm>
            <a:off x="6443691" y="1523786"/>
            <a:ext cx="27302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摇摇小绿尾 </a:t>
            </a:r>
            <a:r>
              <a:rPr kumimoji="0" lang="en-US" altLang="zh-CN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 </a:t>
            </a:r>
            <a:r>
              <a:rPr kumimoji="0" lang="en-US" altLang="zh-CN" sz="13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WiFi</a:t>
            </a: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热点为你连接</a:t>
            </a:r>
            <a:endParaRPr kumimoji="0" lang="en-US" altLang="zh-CN" sz="13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4057477-A2A4-49AD-966C-222442CADC56}"/>
              </a:ext>
            </a:extLst>
          </p:cNvPr>
          <p:cNvGrpSpPr/>
          <p:nvPr/>
        </p:nvGrpSpPr>
        <p:grpSpPr>
          <a:xfrm>
            <a:off x="7190937" y="1981366"/>
            <a:ext cx="1969150" cy="1778596"/>
            <a:chOff x="7344184" y="1609424"/>
            <a:chExt cx="1949748" cy="176107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A92D98F-1DF3-4EAF-9F15-8AC7BAF22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3"/>
                      </a14:imgEffect>
                      <a14:imgEffect>
                        <a14:sharpenSoften amoun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0252" y="2196239"/>
              <a:ext cx="1903680" cy="1174257"/>
            </a:xfrm>
            <a:prstGeom prst="rect">
              <a:avLst/>
            </a:prstGeom>
            <a:effectLst>
              <a:outerShdw blurRad="114300" dist="368300" dir="8400000" sx="95000" sy="95000" algn="r" rotWithShape="0">
                <a:prstClr val="black">
                  <a:alpha val="13000"/>
                </a:prstClr>
              </a:outerShdw>
            </a:effectLst>
          </p:spPr>
        </p:pic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4C377F1-00F3-43A1-AD1F-291ABEE92141}"/>
                </a:ext>
              </a:extLst>
            </p:cNvPr>
            <p:cNvSpPr/>
            <p:nvPr/>
          </p:nvSpPr>
          <p:spPr>
            <a:xfrm>
              <a:off x="7694083" y="2018094"/>
              <a:ext cx="287026" cy="116548"/>
            </a:xfrm>
            <a:prstGeom prst="ellipse">
              <a:avLst/>
            </a:prstGeom>
            <a:noFill/>
            <a:ln w="22225">
              <a:solidFill>
                <a:srgbClr val="90AA4F"/>
              </a:solidFill>
            </a:ln>
            <a:scene3d>
              <a:camera prst="isometricOffAxis1Top">
                <a:rot lat="18250378" lon="18844637" rev="247806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D51AAA6E-27D6-4B08-8FD1-98F9E9369100}"/>
                </a:ext>
              </a:extLst>
            </p:cNvPr>
            <p:cNvSpPr/>
            <p:nvPr/>
          </p:nvSpPr>
          <p:spPr>
            <a:xfrm>
              <a:off x="7606348" y="1834470"/>
              <a:ext cx="462497" cy="187800"/>
            </a:xfrm>
            <a:prstGeom prst="ellipse">
              <a:avLst/>
            </a:prstGeom>
            <a:noFill/>
            <a:ln w="22225">
              <a:solidFill>
                <a:srgbClr val="90AA4F">
                  <a:alpha val="80000"/>
                </a:srgbClr>
              </a:solidFill>
            </a:ln>
            <a:scene3d>
              <a:camera prst="isometricOffAxis1Top">
                <a:rot lat="18250378" lon="18844637" rev="247806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E47397DD-ACB8-49C8-9F23-47E6637F9559}"/>
                </a:ext>
              </a:extLst>
            </p:cNvPr>
            <p:cNvSpPr/>
            <p:nvPr/>
          </p:nvSpPr>
          <p:spPr>
            <a:xfrm>
              <a:off x="7530498" y="1609424"/>
              <a:ext cx="614197" cy="249397"/>
            </a:xfrm>
            <a:prstGeom prst="ellipse">
              <a:avLst/>
            </a:prstGeom>
            <a:noFill/>
            <a:ln w="22225">
              <a:solidFill>
                <a:srgbClr val="90AA4F">
                  <a:alpha val="50000"/>
                </a:srgbClr>
              </a:solidFill>
            </a:ln>
            <a:scene3d>
              <a:camera prst="isometricOffAxis1Top">
                <a:rot lat="18250378" lon="18844637" rev="2478067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E74C8052-837B-4E86-A752-41BD250FC28D}"/>
                </a:ext>
              </a:extLst>
            </p:cNvPr>
            <p:cNvCxnSpPr/>
            <p:nvPr/>
          </p:nvCxnSpPr>
          <p:spPr>
            <a:xfrm flipH="1" flipV="1">
              <a:off x="7344184" y="1666473"/>
              <a:ext cx="220146" cy="468169"/>
            </a:xfrm>
            <a:prstGeom prst="line">
              <a:avLst/>
            </a:prstGeom>
            <a:ln w="15875" cap="rnd">
              <a:gradFill>
                <a:gsLst>
                  <a:gs pos="0">
                    <a:srgbClr val="90AA4F">
                      <a:alpha val="0"/>
                    </a:srgbClr>
                  </a:gs>
                  <a:gs pos="100000">
                    <a:srgbClr val="90AA4F">
                      <a:alpha val="6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8B7807F-8671-4257-93E0-0351037637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02677" y="1666473"/>
              <a:ext cx="220146" cy="468169"/>
            </a:xfrm>
            <a:prstGeom prst="line">
              <a:avLst/>
            </a:prstGeom>
            <a:ln w="15875" cap="rnd">
              <a:gradFill>
                <a:gsLst>
                  <a:gs pos="0">
                    <a:srgbClr val="90AA4F">
                      <a:alpha val="0"/>
                    </a:srgbClr>
                  </a:gs>
                  <a:gs pos="100000">
                    <a:srgbClr val="90AA4F">
                      <a:alpha val="60000"/>
                    </a:srgbClr>
                  </a:gs>
                </a:gsLst>
                <a:lin ang="162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1DA3152-2AF3-465E-BB78-D12E3BF55B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3721" y="2516874"/>
            <a:ext cx="1499746" cy="13168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4BBE59B-345F-4230-AEA9-CADA1B46F6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75" r="32292"/>
          <a:stretch/>
        </p:blipFill>
        <p:spPr>
          <a:xfrm>
            <a:off x="7334226" y="-1"/>
            <a:ext cx="3465538" cy="320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1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065BB60-EEED-4558-BE13-90BDE91E9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"/>
            <a:ext cx="10799763" cy="539988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87E067-6521-485D-8D3B-49E82544DBAA}"/>
              </a:ext>
            </a:extLst>
          </p:cNvPr>
          <p:cNvSpPr/>
          <p:nvPr/>
        </p:nvSpPr>
        <p:spPr>
          <a:xfrm flipH="1">
            <a:off x="0" y="14633"/>
            <a:ext cx="10799763" cy="5400675"/>
          </a:xfrm>
          <a:prstGeom prst="rect">
            <a:avLst/>
          </a:prstGeom>
          <a:gradFill>
            <a:gsLst>
              <a:gs pos="77000">
                <a:srgbClr val="000000">
                  <a:alpha val="44000"/>
                </a:srgbClr>
              </a:gs>
              <a:gs pos="23000">
                <a:srgbClr val="000000">
                  <a:alpha val="44000"/>
                </a:srgbClr>
              </a:gs>
              <a:gs pos="100000">
                <a:schemeClr val="tx1">
                  <a:alpha val="10000"/>
                </a:schemeClr>
              </a:gs>
              <a:gs pos="50000">
                <a:srgbClr val="000000">
                  <a:alpha val="65000"/>
                </a:srgbClr>
              </a:gs>
              <a:gs pos="1000">
                <a:schemeClr val="tx1">
                  <a:alpha val="1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BE489F1-4F88-49CE-8C57-C639D11921D9}"/>
              </a:ext>
            </a:extLst>
          </p:cNvPr>
          <p:cNvCxnSpPr>
            <a:cxnSpLocks/>
          </p:cNvCxnSpPr>
          <p:nvPr/>
        </p:nvCxnSpPr>
        <p:spPr>
          <a:xfrm>
            <a:off x="4178575" y="1944391"/>
            <a:ext cx="0" cy="266997"/>
          </a:xfrm>
          <a:prstGeom prst="line">
            <a:avLst/>
          </a:prstGeom>
          <a:ln w="47625">
            <a:solidFill>
              <a:srgbClr val="00E3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F69B210-F2A3-443F-A62B-A5583FFD6FA6}"/>
              </a:ext>
            </a:extLst>
          </p:cNvPr>
          <p:cNvSpPr txBox="1"/>
          <p:nvPr/>
        </p:nvSpPr>
        <p:spPr>
          <a:xfrm>
            <a:off x="2985027" y="2764623"/>
            <a:ext cx="477044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20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lang="en-US" altLang="zh-CN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E7DA6BC7-47DD-428D-9DB2-496EB9702895}"/>
              </a:ext>
            </a:extLst>
          </p:cNvPr>
          <p:cNvSpPr/>
          <p:nvPr/>
        </p:nvSpPr>
        <p:spPr>
          <a:xfrm rot="14431146">
            <a:off x="7915676" y="1301849"/>
            <a:ext cx="329630" cy="374452"/>
          </a:xfrm>
          <a:prstGeom prst="triangle">
            <a:avLst/>
          </a:prstGeom>
          <a:noFill/>
          <a:ln w="15875">
            <a:solidFill>
              <a:srgbClr val="00E3DE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86B39FE-F47B-4852-A20D-B5A67ACC2E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02" y="918130"/>
            <a:ext cx="904558" cy="25923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C37FE6F-5BE0-4462-93BD-65F88B6D48B8}"/>
              </a:ext>
            </a:extLst>
          </p:cNvPr>
          <p:cNvGrpSpPr/>
          <p:nvPr/>
        </p:nvGrpSpPr>
        <p:grpSpPr>
          <a:xfrm>
            <a:off x="3099337" y="3322299"/>
            <a:ext cx="4507964" cy="134236"/>
            <a:chOff x="3099337" y="3362517"/>
            <a:chExt cx="4507964" cy="134236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94D60532-D528-4193-9BEB-1B26569A7308}"/>
                </a:ext>
              </a:extLst>
            </p:cNvPr>
            <p:cNvGrpSpPr/>
            <p:nvPr/>
          </p:nvGrpSpPr>
          <p:grpSpPr>
            <a:xfrm>
              <a:off x="3206668" y="3400870"/>
              <a:ext cx="4293300" cy="95883"/>
              <a:chOff x="3256224" y="3384550"/>
              <a:chExt cx="4264960" cy="177800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76BAA320-6482-49D2-AD37-603DCC2D25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6224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977BA763-7055-446C-89BB-84D360224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9472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05C3E19B-2199-4A1D-9509-4ADB3E33F8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82720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909AED8A-6961-4645-AD66-AEEEA3FACB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5968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9B367500-84FA-4569-B8CB-85F3A9A4A2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9216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29FC7E0F-C5B6-4102-9257-6985BBAABA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22464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59F3B2CA-AEF8-4A2A-893B-4D8FC98A6B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712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974B44CD-DDAC-4CB7-A49B-9A73EB4A50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48960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9D83F882-30F7-42A0-920B-F408FCE220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62208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A8468818-AA43-4E2C-96A4-2E3CBE43E4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75456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43BA177E-6DF1-4CDF-8AD7-D2EB9C65E0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8704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575D6728-D9E8-498B-9B39-BCC0AE20E3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1952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4C7A21E3-57D2-47F6-B05D-16D26530E4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15200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3F7A46BF-3BCE-4B0A-A974-083799ACF3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8448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3F2E3C5D-D3E2-402B-B7B3-539CF49A58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1696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xmlns="" id="{EDB05AD7-5912-4E20-B621-936D269856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4944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xmlns="" id="{1B7559AD-7BC5-428E-AFB4-B28FA1045A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68192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xmlns="" id="{3D3604C3-1750-43AC-BBF2-7303FBFA65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1440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E4FB4A8A-AFED-4093-A793-6D6B6A9F3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4688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F49FFF53-1968-460E-8651-DE78D680B9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07936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xmlns="" id="{909337E7-3E7A-49FA-9DC2-28576B3E1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21184" y="3384550"/>
                <a:ext cx="0" cy="177800"/>
              </a:xfrm>
              <a:prstGeom prst="line">
                <a:avLst/>
              </a:prstGeom>
              <a:ln w="6350" cap="flat" cmpd="sng" algn="ctr">
                <a:solidFill>
                  <a:srgbClr val="009A9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297433F5-08EF-4DA7-BA4E-D92F470B57E5}"/>
                </a:ext>
              </a:extLst>
            </p:cNvPr>
            <p:cNvGrpSpPr/>
            <p:nvPr/>
          </p:nvGrpSpPr>
          <p:grpSpPr>
            <a:xfrm>
              <a:off x="3099337" y="3362517"/>
              <a:ext cx="4507964" cy="134235"/>
              <a:chOff x="3149600" y="3289300"/>
              <a:chExt cx="4478207" cy="27305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CF99D1DB-D05F-4975-A0D8-16AE32EC540D}"/>
                  </a:ext>
                </a:extLst>
              </p:cNvPr>
              <p:cNvCxnSpPr/>
              <p:nvPr/>
            </p:nvCxnSpPr>
            <p:spPr>
              <a:xfrm>
                <a:off x="3149600" y="3289300"/>
                <a:ext cx="0" cy="273050"/>
              </a:xfrm>
              <a:prstGeom prst="line">
                <a:avLst/>
              </a:prstGeom>
              <a:ln>
                <a:solidFill>
                  <a:srgbClr val="009A91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B576B9F5-8950-47AB-9859-BC4C10983A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62848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EA59B64A-4B98-45B7-8B0C-04FE4B26E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76096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9C990442-4D6C-4248-AFDB-BE22DFB7DE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9344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F2CD4203-54FB-4D36-AD0C-49EA486522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2592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65D13933-2E35-4A4A-B149-EDF6516180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15840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FD419EC2-FD98-4C51-A22C-48EC571E32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29088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4B34CFA7-1803-4160-9D5D-AADD0B050B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42336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008C8B69-4B6E-4C11-B95E-3348DC4471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55584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98E8B53C-4057-4615-AA2B-80FE85F8AA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68832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8BB7D7DF-779E-4DCE-8B10-04DD461D62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2080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53FD1FD4-F3F2-43C0-980A-A2FF205A1F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5328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F765F87B-3CBF-4647-AE86-CC49A28DC4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08576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FD50EED7-E2AE-4273-866C-46C1BC6093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1824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5E23F556-1E92-4107-8590-86D1B30C25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5072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3DC8C02D-2864-4841-8DE6-D696F34010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48320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xmlns="" id="{7D61B6E5-8871-4BDD-9CBA-040B3D173E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61568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xmlns="" id="{10A071D6-BA4C-4BB8-8FC7-6EF036139B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4816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xmlns="" id="{DED2CB1F-39E7-4F14-B1C7-1272A7A07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88064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05470F66-124F-44C5-912E-494CB13D93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01312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40EE115B-5332-4485-A5FD-4CE7EB821C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14560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xmlns="" id="{09DB0DA2-981A-4DCE-BA4E-99DE509C49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7807" y="3289300"/>
                <a:ext cx="0" cy="273050"/>
              </a:xfrm>
              <a:prstGeom prst="line">
                <a:avLst/>
              </a:prstGeom>
              <a:ln w="6350" cap="flat" cmpd="sng" algn="ctr">
                <a:solidFill>
                  <a:srgbClr val="009A91">
                    <a:alpha val="6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xmlns="" id="{385D1143-E9F1-4554-8D2E-110B451E7E2D}"/>
              </a:ext>
            </a:extLst>
          </p:cNvPr>
          <p:cNvSpPr/>
          <p:nvPr/>
        </p:nvSpPr>
        <p:spPr>
          <a:xfrm>
            <a:off x="3728856" y="1726430"/>
            <a:ext cx="307140" cy="499672"/>
          </a:xfrm>
          <a:custGeom>
            <a:avLst/>
            <a:gdLst/>
            <a:ahLst/>
            <a:cxnLst/>
            <a:rect l="l" t="t" r="r" b="b"/>
            <a:pathLst>
              <a:path w="299581" h="487375">
                <a:moveTo>
                  <a:pt x="62180" y="0"/>
                </a:moveTo>
                <a:lnTo>
                  <a:pt x="107900" y="0"/>
                </a:lnTo>
                <a:lnTo>
                  <a:pt x="90555" y="56692"/>
                </a:lnTo>
                <a:lnTo>
                  <a:pt x="298223" y="56692"/>
                </a:lnTo>
                <a:lnTo>
                  <a:pt x="298223" y="100584"/>
                </a:lnTo>
                <a:lnTo>
                  <a:pt x="181180" y="100584"/>
                </a:lnTo>
                <a:lnTo>
                  <a:pt x="181180" y="231343"/>
                </a:lnTo>
                <a:lnTo>
                  <a:pt x="297938" y="231343"/>
                </a:lnTo>
                <a:lnTo>
                  <a:pt x="297938" y="275234"/>
                </a:lnTo>
                <a:lnTo>
                  <a:pt x="192782" y="275234"/>
                </a:lnTo>
                <a:lnTo>
                  <a:pt x="299581" y="486461"/>
                </a:lnTo>
                <a:lnTo>
                  <a:pt x="248546" y="486461"/>
                </a:lnTo>
                <a:lnTo>
                  <a:pt x="157406" y="302666"/>
                </a:lnTo>
                <a:lnTo>
                  <a:pt x="53921" y="487375"/>
                </a:lnTo>
                <a:lnTo>
                  <a:pt x="886" y="487375"/>
                </a:lnTo>
                <a:lnTo>
                  <a:pt x="120673" y="275234"/>
                </a:lnTo>
                <a:lnTo>
                  <a:pt x="4544" y="275234"/>
                </a:lnTo>
                <a:lnTo>
                  <a:pt x="4544" y="231343"/>
                </a:lnTo>
                <a:lnTo>
                  <a:pt x="137289" y="231343"/>
                </a:lnTo>
                <a:lnTo>
                  <a:pt x="137289" y="100584"/>
                </a:lnTo>
                <a:lnTo>
                  <a:pt x="76810" y="100584"/>
                </a:lnTo>
                <a:lnTo>
                  <a:pt x="46635" y="202082"/>
                </a:lnTo>
                <a:lnTo>
                  <a:pt x="0" y="202082"/>
                </a:lnTo>
                <a:lnTo>
                  <a:pt x="6218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68B42B1F-B823-4F9B-8F32-E088721D15A0}"/>
              </a:ext>
            </a:extLst>
          </p:cNvPr>
          <p:cNvSpPr/>
          <p:nvPr/>
        </p:nvSpPr>
        <p:spPr>
          <a:xfrm>
            <a:off x="6404298" y="1732054"/>
            <a:ext cx="562483" cy="108746"/>
          </a:xfrm>
          <a:custGeom>
            <a:avLst/>
            <a:gdLst/>
            <a:ahLst/>
            <a:cxnLst/>
            <a:rect l="l" t="t" r="r" b="b"/>
            <a:pathLst>
              <a:path w="548640" h="106070">
                <a:moveTo>
                  <a:pt x="252374" y="0"/>
                </a:moveTo>
                <a:lnTo>
                  <a:pt x="296266" y="0"/>
                </a:lnTo>
                <a:lnTo>
                  <a:pt x="296266" y="62179"/>
                </a:lnTo>
                <a:lnTo>
                  <a:pt x="548640" y="62179"/>
                </a:lnTo>
                <a:lnTo>
                  <a:pt x="548640" y="106070"/>
                </a:lnTo>
                <a:lnTo>
                  <a:pt x="0" y="106070"/>
                </a:lnTo>
                <a:lnTo>
                  <a:pt x="0" y="62179"/>
                </a:lnTo>
                <a:lnTo>
                  <a:pt x="252374" y="62179"/>
                </a:lnTo>
                <a:lnTo>
                  <a:pt x="252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D7174944-5FA5-430B-BC10-6C84C92DD748}"/>
              </a:ext>
            </a:extLst>
          </p:cNvPr>
          <p:cNvSpPr/>
          <p:nvPr/>
        </p:nvSpPr>
        <p:spPr>
          <a:xfrm>
            <a:off x="4404672" y="1732991"/>
            <a:ext cx="294367" cy="269992"/>
          </a:xfrm>
          <a:custGeom>
            <a:avLst/>
            <a:gdLst/>
            <a:ahLst/>
            <a:cxnLst/>
            <a:rect l="l" t="t" r="r" b="b"/>
            <a:pathLst>
              <a:path w="287122" h="263348">
                <a:moveTo>
                  <a:pt x="64008" y="0"/>
                </a:moveTo>
                <a:lnTo>
                  <a:pt x="109728" y="0"/>
                </a:lnTo>
                <a:lnTo>
                  <a:pt x="55778" y="219456"/>
                </a:lnTo>
                <a:lnTo>
                  <a:pt x="235001" y="219456"/>
                </a:lnTo>
                <a:lnTo>
                  <a:pt x="208483" y="49378"/>
                </a:lnTo>
                <a:lnTo>
                  <a:pt x="253289" y="49378"/>
                </a:lnTo>
                <a:lnTo>
                  <a:pt x="287122" y="263348"/>
                </a:lnTo>
                <a:lnTo>
                  <a:pt x="0" y="263348"/>
                </a:lnTo>
                <a:lnTo>
                  <a:pt x="640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C11662DF-035E-4202-A174-82A318FE5FD1}"/>
              </a:ext>
            </a:extLst>
          </p:cNvPr>
          <p:cNvSpPr/>
          <p:nvPr/>
        </p:nvSpPr>
        <p:spPr>
          <a:xfrm>
            <a:off x="4745912" y="1732991"/>
            <a:ext cx="236242" cy="391864"/>
          </a:xfrm>
          <a:custGeom>
            <a:avLst/>
            <a:gdLst/>
            <a:ahLst/>
            <a:cxnLst/>
            <a:rect l="l" t="t" r="r" b="b"/>
            <a:pathLst>
              <a:path w="230428" h="382220">
                <a:moveTo>
                  <a:pt x="0" y="0"/>
                </a:moveTo>
                <a:lnTo>
                  <a:pt x="43891" y="0"/>
                </a:lnTo>
                <a:lnTo>
                  <a:pt x="43891" y="98756"/>
                </a:lnTo>
                <a:lnTo>
                  <a:pt x="223113" y="20117"/>
                </a:lnTo>
                <a:lnTo>
                  <a:pt x="223113" y="67666"/>
                </a:lnTo>
                <a:lnTo>
                  <a:pt x="43891" y="146304"/>
                </a:lnTo>
                <a:lnTo>
                  <a:pt x="43891" y="338328"/>
                </a:lnTo>
                <a:lnTo>
                  <a:pt x="230428" y="338328"/>
                </a:lnTo>
                <a:lnTo>
                  <a:pt x="230428" y="382220"/>
                </a:lnTo>
                <a:lnTo>
                  <a:pt x="0" y="38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6500BADE-3A51-4A11-B936-552417FADF8F}"/>
              </a:ext>
            </a:extLst>
          </p:cNvPr>
          <p:cNvSpPr/>
          <p:nvPr/>
        </p:nvSpPr>
        <p:spPr>
          <a:xfrm>
            <a:off x="7076779" y="1732991"/>
            <a:ext cx="555921" cy="461236"/>
          </a:xfrm>
          <a:custGeom>
            <a:avLst/>
            <a:gdLst/>
            <a:ahLst/>
            <a:cxnLst/>
            <a:rect l="l" t="t" r="r" b="b"/>
            <a:pathLst>
              <a:path w="542239" h="449885">
                <a:moveTo>
                  <a:pt x="0" y="0"/>
                </a:moveTo>
                <a:lnTo>
                  <a:pt x="43891" y="0"/>
                </a:lnTo>
                <a:lnTo>
                  <a:pt x="43891" y="54864"/>
                </a:lnTo>
                <a:lnTo>
                  <a:pt x="529437" y="54864"/>
                </a:lnTo>
                <a:lnTo>
                  <a:pt x="529437" y="106071"/>
                </a:lnTo>
                <a:lnTo>
                  <a:pt x="279806" y="267920"/>
                </a:lnTo>
                <a:lnTo>
                  <a:pt x="542239" y="396850"/>
                </a:lnTo>
                <a:lnTo>
                  <a:pt x="542239" y="447142"/>
                </a:lnTo>
                <a:lnTo>
                  <a:pt x="235001" y="297180"/>
                </a:lnTo>
                <a:lnTo>
                  <a:pt x="0" y="449885"/>
                </a:lnTo>
                <a:lnTo>
                  <a:pt x="0" y="396850"/>
                </a:lnTo>
                <a:lnTo>
                  <a:pt x="189280" y="274320"/>
                </a:lnTo>
                <a:lnTo>
                  <a:pt x="0" y="181052"/>
                </a:lnTo>
                <a:lnTo>
                  <a:pt x="0" y="130760"/>
                </a:lnTo>
                <a:lnTo>
                  <a:pt x="234086" y="245974"/>
                </a:lnTo>
                <a:lnTo>
                  <a:pt x="460857" y="98756"/>
                </a:lnTo>
                <a:lnTo>
                  <a:pt x="0" y="9875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2DF93CEB-8EE9-479B-BB91-04292AB09231}"/>
              </a:ext>
            </a:extLst>
          </p:cNvPr>
          <p:cNvSpPr/>
          <p:nvPr/>
        </p:nvSpPr>
        <p:spPr>
          <a:xfrm>
            <a:off x="5735568" y="1738617"/>
            <a:ext cx="561546" cy="874660"/>
          </a:xfrm>
          <a:custGeom>
            <a:avLst/>
            <a:gdLst/>
            <a:ahLst/>
            <a:cxnLst/>
            <a:rect l="l" t="t" r="r" b="b"/>
            <a:pathLst>
              <a:path w="547726" h="853135">
                <a:moveTo>
                  <a:pt x="4958" y="0"/>
                </a:moveTo>
                <a:lnTo>
                  <a:pt x="547726" y="0"/>
                </a:lnTo>
                <a:lnTo>
                  <a:pt x="547726" y="43891"/>
                </a:lnTo>
                <a:lnTo>
                  <a:pt x="331927" y="43891"/>
                </a:lnTo>
                <a:lnTo>
                  <a:pt x="303581" y="116129"/>
                </a:lnTo>
                <a:lnTo>
                  <a:pt x="303581" y="853135"/>
                </a:lnTo>
                <a:lnTo>
                  <a:pt x="259690" y="853135"/>
                </a:lnTo>
                <a:lnTo>
                  <a:pt x="259690" y="228600"/>
                </a:lnTo>
                <a:lnTo>
                  <a:pt x="47549" y="758038"/>
                </a:lnTo>
                <a:lnTo>
                  <a:pt x="0" y="758038"/>
                </a:lnTo>
                <a:lnTo>
                  <a:pt x="259690" y="108813"/>
                </a:lnTo>
                <a:lnTo>
                  <a:pt x="284764" y="43891"/>
                </a:lnTo>
                <a:lnTo>
                  <a:pt x="4958" y="43891"/>
                </a:lnTo>
                <a:lnTo>
                  <a:pt x="49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A3F02547-0318-42A3-A5B8-1C5A6C421A4D}"/>
              </a:ext>
            </a:extLst>
          </p:cNvPr>
          <p:cNvSpPr/>
          <p:nvPr/>
        </p:nvSpPr>
        <p:spPr>
          <a:xfrm>
            <a:off x="3066820" y="1747054"/>
            <a:ext cx="576545" cy="876536"/>
          </a:xfrm>
          <a:custGeom>
            <a:avLst/>
            <a:gdLst/>
            <a:ahLst/>
            <a:cxnLst/>
            <a:rect l="l" t="t" r="r" b="b"/>
            <a:pathLst>
              <a:path w="562356" h="854965">
                <a:moveTo>
                  <a:pt x="4572" y="0"/>
                </a:moveTo>
                <a:lnTo>
                  <a:pt x="562356" y="0"/>
                </a:lnTo>
                <a:lnTo>
                  <a:pt x="562356" y="43892"/>
                </a:lnTo>
                <a:lnTo>
                  <a:pt x="370332" y="43892"/>
                </a:lnTo>
                <a:lnTo>
                  <a:pt x="251460" y="341986"/>
                </a:lnTo>
                <a:lnTo>
                  <a:pt x="562356" y="341986"/>
                </a:lnTo>
                <a:lnTo>
                  <a:pt x="562356" y="385877"/>
                </a:lnTo>
                <a:lnTo>
                  <a:pt x="234086" y="385877"/>
                </a:lnTo>
                <a:lnTo>
                  <a:pt x="47549" y="854965"/>
                </a:lnTo>
                <a:lnTo>
                  <a:pt x="0" y="854965"/>
                </a:lnTo>
                <a:lnTo>
                  <a:pt x="186537" y="385877"/>
                </a:lnTo>
                <a:lnTo>
                  <a:pt x="4572" y="385877"/>
                </a:lnTo>
                <a:lnTo>
                  <a:pt x="4572" y="341986"/>
                </a:lnTo>
                <a:lnTo>
                  <a:pt x="203911" y="341986"/>
                </a:lnTo>
                <a:lnTo>
                  <a:pt x="321869" y="43892"/>
                </a:lnTo>
                <a:lnTo>
                  <a:pt x="4572" y="43892"/>
                </a:lnTo>
                <a:lnTo>
                  <a:pt x="457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D418392D-BF9C-4110-B333-2021E980D6FB}"/>
              </a:ext>
            </a:extLst>
          </p:cNvPr>
          <p:cNvSpPr/>
          <p:nvPr/>
        </p:nvSpPr>
        <p:spPr>
          <a:xfrm>
            <a:off x="6429610" y="1873612"/>
            <a:ext cx="511859" cy="744352"/>
          </a:xfrm>
          <a:custGeom>
            <a:avLst/>
            <a:gdLst/>
            <a:ahLst/>
            <a:cxnLst/>
            <a:rect l="l" t="t" r="r" b="b"/>
            <a:pathLst>
              <a:path w="499262" h="726034">
                <a:moveTo>
                  <a:pt x="74066" y="0"/>
                </a:moveTo>
                <a:lnTo>
                  <a:pt x="118872" y="0"/>
                </a:lnTo>
                <a:lnTo>
                  <a:pt x="147218" y="113386"/>
                </a:lnTo>
                <a:lnTo>
                  <a:pt x="352044" y="113386"/>
                </a:lnTo>
                <a:lnTo>
                  <a:pt x="380390" y="0"/>
                </a:lnTo>
                <a:lnTo>
                  <a:pt x="426110" y="0"/>
                </a:lnTo>
                <a:lnTo>
                  <a:pt x="397764" y="113386"/>
                </a:lnTo>
                <a:lnTo>
                  <a:pt x="499262" y="113386"/>
                </a:lnTo>
                <a:lnTo>
                  <a:pt x="499262" y="718719"/>
                </a:lnTo>
                <a:lnTo>
                  <a:pt x="333756" y="718719"/>
                </a:lnTo>
                <a:lnTo>
                  <a:pt x="333756" y="674828"/>
                </a:lnTo>
                <a:lnTo>
                  <a:pt x="455371" y="674828"/>
                </a:lnTo>
                <a:lnTo>
                  <a:pt x="455371" y="157277"/>
                </a:lnTo>
                <a:lnTo>
                  <a:pt x="43891" y="157277"/>
                </a:lnTo>
                <a:lnTo>
                  <a:pt x="43891" y="726034"/>
                </a:lnTo>
                <a:lnTo>
                  <a:pt x="0" y="726034"/>
                </a:lnTo>
                <a:lnTo>
                  <a:pt x="0" y="113386"/>
                </a:lnTo>
                <a:lnTo>
                  <a:pt x="102413" y="113386"/>
                </a:lnTo>
                <a:lnTo>
                  <a:pt x="740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xmlns="" id="{C2F8BB45-3214-4A36-B621-1CD5A5EB6881}"/>
              </a:ext>
            </a:extLst>
          </p:cNvPr>
          <p:cNvSpPr/>
          <p:nvPr/>
        </p:nvSpPr>
        <p:spPr>
          <a:xfrm>
            <a:off x="6079621" y="1914861"/>
            <a:ext cx="234368" cy="601857"/>
          </a:xfrm>
          <a:custGeom>
            <a:avLst/>
            <a:gdLst/>
            <a:ahLst/>
            <a:cxnLst/>
            <a:rect l="l" t="t" r="r" b="b"/>
            <a:pathLst>
              <a:path w="228600" h="587045">
                <a:moveTo>
                  <a:pt x="1829" y="0"/>
                </a:moveTo>
                <a:lnTo>
                  <a:pt x="46634" y="0"/>
                </a:lnTo>
                <a:lnTo>
                  <a:pt x="228600" y="587045"/>
                </a:lnTo>
                <a:lnTo>
                  <a:pt x="181965" y="587045"/>
                </a:lnTo>
                <a:lnTo>
                  <a:pt x="0" y="914"/>
                </a:lnTo>
                <a:lnTo>
                  <a:pt x="18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546E65F0-9664-41D7-9286-A6A0195D10CD}"/>
              </a:ext>
            </a:extLst>
          </p:cNvPr>
          <p:cNvSpPr/>
          <p:nvPr/>
        </p:nvSpPr>
        <p:spPr>
          <a:xfrm>
            <a:off x="6485859" y="2082670"/>
            <a:ext cx="164995" cy="143433"/>
          </a:xfrm>
          <a:custGeom>
            <a:avLst/>
            <a:gdLst/>
            <a:ahLst/>
            <a:cxnLst/>
            <a:rect l="l" t="t" r="r" b="b"/>
            <a:pathLst>
              <a:path w="160934" h="139903">
                <a:moveTo>
                  <a:pt x="111556" y="0"/>
                </a:moveTo>
                <a:lnTo>
                  <a:pt x="160934" y="0"/>
                </a:lnTo>
                <a:lnTo>
                  <a:pt x="49377" y="139903"/>
                </a:lnTo>
                <a:lnTo>
                  <a:pt x="0" y="139903"/>
                </a:lnTo>
                <a:lnTo>
                  <a:pt x="1115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84431A38-DDD4-4F92-9ADD-0759DE9AA56B}"/>
              </a:ext>
            </a:extLst>
          </p:cNvPr>
          <p:cNvSpPr/>
          <p:nvPr/>
        </p:nvSpPr>
        <p:spPr>
          <a:xfrm>
            <a:off x="6720227" y="2082670"/>
            <a:ext cx="165933" cy="143433"/>
          </a:xfrm>
          <a:custGeom>
            <a:avLst/>
            <a:gdLst/>
            <a:ahLst/>
            <a:cxnLst/>
            <a:rect l="l" t="t" r="r" b="b"/>
            <a:pathLst>
              <a:path w="161849" h="139903">
                <a:moveTo>
                  <a:pt x="0" y="0"/>
                </a:moveTo>
                <a:lnTo>
                  <a:pt x="50292" y="0"/>
                </a:lnTo>
                <a:lnTo>
                  <a:pt x="161849" y="139903"/>
                </a:lnTo>
                <a:lnTo>
                  <a:pt x="112471" y="1399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1F2D031F-2688-422E-BA25-050D78482F96}"/>
              </a:ext>
            </a:extLst>
          </p:cNvPr>
          <p:cNvSpPr/>
          <p:nvPr/>
        </p:nvSpPr>
        <p:spPr>
          <a:xfrm>
            <a:off x="4410296" y="2084544"/>
            <a:ext cx="276554" cy="535296"/>
          </a:xfrm>
          <a:custGeom>
            <a:avLst/>
            <a:gdLst/>
            <a:ahLst/>
            <a:cxnLst/>
            <a:rect l="l" t="t" r="r" b="b"/>
            <a:pathLst>
              <a:path w="269748" h="522122">
                <a:moveTo>
                  <a:pt x="0" y="0"/>
                </a:moveTo>
                <a:lnTo>
                  <a:pt x="269748" y="0"/>
                </a:lnTo>
                <a:lnTo>
                  <a:pt x="269748" y="515721"/>
                </a:lnTo>
                <a:lnTo>
                  <a:pt x="155448" y="515721"/>
                </a:lnTo>
                <a:lnTo>
                  <a:pt x="155448" y="470916"/>
                </a:lnTo>
                <a:lnTo>
                  <a:pt x="225857" y="470916"/>
                </a:lnTo>
                <a:lnTo>
                  <a:pt x="225857" y="43891"/>
                </a:lnTo>
                <a:lnTo>
                  <a:pt x="43892" y="43891"/>
                </a:lnTo>
                <a:lnTo>
                  <a:pt x="43892" y="160020"/>
                </a:lnTo>
                <a:lnTo>
                  <a:pt x="198425" y="160020"/>
                </a:lnTo>
                <a:lnTo>
                  <a:pt x="198425" y="203911"/>
                </a:lnTo>
                <a:lnTo>
                  <a:pt x="43892" y="203911"/>
                </a:lnTo>
                <a:lnTo>
                  <a:pt x="43892" y="320040"/>
                </a:lnTo>
                <a:lnTo>
                  <a:pt x="198425" y="320040"/>
                </a:lnTo>
                <a:lnTo>
                  <a:pt x="198425" y="363931"/>
                </a:lnTo>
                <a:lnTo>
                  <a:pt x="43892" y="363931"/>
                </a:lnTo>
                <a:lnTo>
                  <a:pt x="43892" y="522122"/>
                </a:lnTo>
                <a:lnTo>
                  <a:pt x="0" y="52212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740BC461-65AB-4D36-9A54-1F0F294FABCF}"/>
              </a:ext>
            </a:extLst>
          </p:cNvPr>
          <p:cNvSpPr/>
          <p:nvPr/>
        </p:nvSpPr>
        <p:spPr>
          <a:xfrm>
            <a:off x="5330268" y="2085481"/>
            <a:ext cx="104060" cy="103122"/>
          </a:xfrm>
          <a:custGeom>
            <a:avLst/>
            <a:gdLst/>
            <a:ahLst/>
            <a:cxnLst/>
            <a:rect l="l" t="t" r="r" b="b"/>
            <a:pathLst>
              <a:path w="101499" h="100584">
                <a:moveTo>
                  <a:pt x="51207" y="0"/>
                </a:moveTo>
                <a:cubicBezTo>
                  <a:pt x="65228" y="0"/>
                  <a:pt x="77115" y="4877"/>
                  <a:pt x="86868" y="14630"/>
                </a:cubicBezTo>
                <a:cubicBezTo>
                  <a:pt x="96622" y="24384"/>
                  <a:pt x="101499" y="36271"/>
                  <a:pt x="101499" y="50292"/>
                </a:cubicBezTo>
                <a:cubicBezTo>
                  <a:pt x="101499" y="64313"/>
                  <a:pt x="96622" y="76200"/>
                  <a:pt x="86868" y="85954"/>
                </a:cubicBezTo>
                <a:cubicBezTo>
                  <a:pt x="77115" y="95707"/>
                  <a:pt x="65228" y="100584"/>
                  <a:pt x="51207" y="100584"/>
                </a:cubicBezTo>
                <a:cubicBezTo>
                  <a:pt x="37186" y="100584"/>
                  <a:pt x="25299" y="95707"/>
                  <a:pt x="15545" y="85954"/>
                </a:cubicBezTo>
                <a:cubicBezTo>
                  <a:pt x="5182" y="75590"/>
                  <a:pt x="0" y="63703"/>
                  <a:pt x="0" y="50292"/>
                </a:cubicBezTo>
                <a:cubicBezTo>
                  <a:pt x="0" y="36881"/>
                  <a:pt x="5182" y="24994"/>
                  <a:pt x="15545" y="14630"/>
                </a:cubicBezTo>
                <a:cubicBezTo>
                  <a:pt x="25299" y="4877"/>
                  <a:pt x="37186" y="0"/>
                  <a:pt x="51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0EA620C7-7B4B-4E92-B166-0BF7753D139D}"/>
              </a:ext>
            </a:extLst>
          </p:cNvPr>
          <p:cNvSpPr/>
          <p:nvPr/>
        </p:nvSpPr>
        <p:spPr>
          <a:xfrm>
            <a:off x="7077716" y="2165166"/>
            <a:ext cx="522172" cy="449986"/>
          </a:xfrm>
          <a:custGeom>
            <a:avLst/>
            <a:gdLst/>
            <a:ahLst/>
            <a:cxnLst/>
            <a:rect l="l" t="t" r="r" b="b"/>
            <a:pathLst>
              <a:path w="509321" h="438912">
                <a:moveTo>
                  <a:pt x="152705" y="0"/>
                </a:moveTo>
                <a:lnTo>
                  <a:pt x="200254" y="0"/>
                </a:lnTo>
                <a:lnTo>
                  <a:pt x="173736" y="78638"/>
                </a:lnTo>
                <a:lnTo>
                  <a:pt x="509321" y="78638"/>
                </a:lnTo>
                <a:lnTo>
                  <a:pt x="509321" y="438912"/>
                </a:lnTo>
                <a:lnTo>
                  <a:pt x="240487" y="438912"/>
                </a:lnTo>
                <a:lnTo>
                  <a:pt x="240487" y="395021"/>
                </a:lnTo>
                <a:lnTo>
                  <a:pt x="465430" y="395021"/>
                </a:lnTo>
                <a:lnTo>
                  <a:pt x="465430" y="122530"/>
                </a:lnTo>
                <a:lnTo>
                  <a:pt x="159106" y="122530"/>
                </a:lnTo>
                <a:lnTo>
                  <a:pt x="54864" y="438912"/>
                </a:lnTo>
                <a:lnTo>
                  <a:pt x="7315" y="438912"/>
                </a:lnTo>
                <a:lnTo>
                  <a:pt x="111557" y="122530"/>
                </a:lnTo>
                <a:lnTo>
                  <a:pt x="0" y="122530"/>
                </a:lnTo>
                <a:lnTo>
                  <a:pt x="0" y="78638"/>
                </a:lnTo>
                <a:lnTo>
                  <a:pt x="126187" y="78638"/>
                </a:lnTo>
                <a:lnTo>
                  <a:pt x="1527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xmlns="" id="{B1534792-5393-48CB-94DB-48D25C466AF5}"/>
              </a:ext>
            </a:extLst>
          </p:cNvPr>
          <p:cNvSpPr/>
          <p:nvPr/>
        </p:nvSpPr>
        <p:spPr>
          <a:xfrm>
            <a:off x="4745913" y="2189540"/>
            <a:ext cx="232493" cy="422800"/>
          </a:xfrm>
          <a:custGeom>
            <a:avLst/>
            <a:gdLst>
              <a:gd name="connsiteX0" fmla="*/ 0 w 226771"/>
              <a:gd name="connsiteY0" fmla="*/ 0 h 412395"/>
              <a:gd name="connsiteX1" fmla="*/ 43891 w 226771"/>
              <a:gd name="connsiteY1" fmla="*/ 0 h 412395"/>
              <a:gd name="connsiteX2" fmla="*/ 43891 w 226771"/>
              <a:gd name="connsiteY2" fmla="*/ 98756 h 412395"/>
              <a:gd name="connsiteX3" fmla="*/ 226771 w 226771"/>
              <a:gd name="connsiteY3" fmla="*/ 21946 h 412395"/>
              <a:gd name="connsiteX4" fmla="*/ 226771 w 226771"/>
              <a:gd name="connsiteY4" fmla="*/ 67666 h 412395"/>
              <a:gd name="connsiteX5" fmla="*/ 43891 w 226771"/>
              <a:gd name="connsiteY5" fmla="*/ 147219 h 412395"/>
              <a:gd name="connsiteX6" fmla="*/ 43891 w 226771"/>
              <a:gd name="connsiteY6" fmla="*/ 341351 h 412395"/>
              <a:gd name="connsiteX7" fmla="*/ 43013 w 226771"/>
              <a:gd name="connsiteY7" fmla="*/ 341351 h 412395"/>
              <a:gd name="connsiteX8" fmla="*/ 43013 w 226771"/>
              <a:gd name="connsiteY8" fmla="*/ 412395 h 412395"/>
              <a:gd name="connsiteX9" fmla="*/ 0 w 226771"/>
              <a:gd name="connsiteY9" fmla="*/ 412395 h 41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771" h="412395">
                <a:moveTo>
                  <a:pt x="0" y="0"/>
                </a:moveTo>
                <a:lnTo>
                  <a:pt x="43891" y="0"/>
                </a:lnTo>
                <a:lnTo>
                  <a:pt x="43891" y="98756"/>
                </a:lnTo>
                <a:lnTo>
                  <a:pt x="226771" y="21946"/>
                </a:lnTo>
                <a:lnTo>
                  <a:pt x="226771" y="67666"/>
                </a:lnTo>
                <a:lnTo>
                  <a:pt x="43891" y="147219"/>
                </a:lnTo>
                <a:lnTo>
                  <a:pt x="43891" y="341351"/>
                </a:lnTo>
                <a:lnTo>
                  <a:pt x="43013" y="341351"/>
                </a:lnTo>
                <a:lnTo>
                  <a:pt x="43013" y="412395"/>
                </a:lnTo>
                <a:lnTo>
                  <a:pt x="0" y="412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E7BBD746-9709-46FA-8223-251C8479EAFD}"/>
              </a:ext>
            </a:extLst>
          </p:cNvPr>
          <p:cNvSpPr/>
          <p:nvPr/>
        </p:nvSpPr>
        <p:spPr>
          <a:xfrm>
            <a:off x="3396811" y="2200790"/>
            <a:ext cx="245617" cy="415299"/>
          </a:xfrm>
          <a:custGeom>
            <a:avLst/>
            <a:gdLst/>
            <a:ahLst/>
            <a:cxnLst/>
            <a:rect l="l" t="t" r="r" b="b"/>
            <a:pathLst>
              <a:path w="239572" h="405079">
                <a:moveTo>
                  <a:pt x="0" y="0"/>
                </a:moveTo>
                <a:lnTo>
                  <a:pt x="43891" y="0"/>
                </a:lnTo>
                <a:lnTo>
                  <a:pt x="43891" y="361188"/>
                </a:lnTo>
                <a:lnTo>
                  <a:pt x="239572" y="361188"/>
                </a:lnTo>
                <a:lnTo>
                  <a:pt x="239572" y="405079"/>
                </a:lnTo>
                <a:lnTo>
                  <a:pt x="0" y="405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3B77EDDD-E7C5-4895-B84F-9CE8DB9AAE04}"/>
              </a:ext>
            </a:extLst>
          </p:cNvPr>
          <p:cNvSpPr/>
          <p:nvPr/>
        </p:nvSpPr>
        <p:spPr>
          <a:xfrm>
            <a:off x="3760862" y="2272975"/>
            <a:ext cx="520297" cy="344989"/>
          </a:xfrm>
          <a:custGeom>
            <a:avLst/>
            <a:gdLst/>
            <a:ahLst/>
            <a:cxnLst/>
            <a:rect l="l" t="t" r="r" b="b"/>
            <a:pathLst>
              <a:path w="507492" h="336499">
                <a:moveTo>
                  <a:pt x="0" y="0"/>
                </a:moveTo>
                <a:lnTo>
                  <a:pt x="507492" y="0"/>
                </a:lnTo>
                <a:lnTo>
                  <a:pt x="507492" y="336499"/>
                </a:lnTo>
                <a:lnTo>
                  <a:pt x="0" y="336499"/>
                </a:lnTo>
                <a:lnTo>
                  <a:pt x="0" y="0"/>
                </a:lnTo>
                <a:close/>
                <a:moveTo>
                  <a:pt x="43891" y="43891"/>
                </a:moveTo>
                <a:lnTo>
                  <a:pt x="43891" y="147218"/>
                </a:lnTo>
                <a:lnTo>
                  <a:pt x="427939" y="147218"/>
                </a:lnTo>
                <a:lnTo>
                  <a:pt x="427939" y="191110"/>
                </a:lnTo>
                <a:lnTo>
                  <a:pt x="43891" y="191110"/>
                </a:lnTo>
                <a:lnTo>
                  <a:pt x="43891" y="292608"/>
                </a:lnTo>
                <a:lnTo>
                  <a:pt x="463601" y="292608"/>
                </a:lnTo>
                <a:lnTo>
                  <a:pt x="463601" y="43891"/>
                </a:lnTo>
                <a:lnTo>
                  <a:pt x="43891" y="438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6C65B3D-59A1-416C-ADE8-765051F8BBE7}"/>
              </a:ext>
            </a:extLst>
          </p:cNvPr>
          <p:cNvCxnSpPr>
            <a:cxnSpLocks/>
          </p:cNvCxnSpPr>
          <p:nvPr/>
        </p:nvCxnSpPr>
        <p:spPr>
          <a:xfrm>
            <a:off x="4772097" y="2190606"/>
            <a:ext cx="0" cy="42153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C6FDD69A-F5E8-41B0-B5E6-650A40EE78AA}"/>
              </a:ext>
            </a:extLst>
          </p:cNvPr>
          <p:cNvSpPr/>
          <p:nvPr/>
        </p:nvSpPr>
        <p:spPr>
          <a:xfrm rot="5400000">
            <a:off x="4842772" y="2561958"/>
            <a:ext cx="54372" cy="46873"/>
          </a:xfrm>
          <a:prstGeom prst="triangle">
            <a:avLst/>
          </a:prstGeom>
          <a:solidFill>
            <a:srgbClr val="00E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>
            <a:extLst>
              <a:ext uri="{FF2B5EF4-FFF2-40B4-BE49-F238E27FC236}">
                <a16:creationId xmlns:a16="http://schemas.microsoft.com/office/drawing/2014/main" xmlns="" id="{196801FB-4FFF-48F0-9F25-314330851D25}"/>
              </a:ext>
            </a:extLst>
          </p:cNvPr>
          <p:cNvSpPr/>
          <p:nvPr/>
        </p:nvSpPr>
        <p:spPr>
          <a:xfrm rot="5400000">
            <a:off x="4932286" y="2561959"/>
            <a:ext cx="54372" cy="46873"/>
          </a:xfrm>
          <a:prstGeom prst="triangle">
            <a:avLst/>
          </a:prstGeom>
          <a:solidFill>
            <a:srgbClr val="00E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>
            <a:extLst>
              <a:ext uri="{FF2B5EF4-FFF2-40B4-BE49-F238E27FC236}">
                <a16:creationId xmlns:a16="http://schemas.microsoft.com/office/drawing/2014/main" xmlns="" id="{30F46461-502E-4DF0-92E1-EA6BF0AE49D4}"/>
              </a:ext>
            </a:extLst>
          </p:cNvPr>
          <p:cNvSpPr/>
          <p:nvPr/>
        </p:nvSpPr>
        <p:spPr>
          <a:xfrm>
            <a:off x="6568802" y="2199337"/>
            <a:ext cx="237852" cy="254749"/>
          </a:xfrm>
          <a:prstGeom prst="triangle">
            <a:avLst/>
          </a:prstGeom>
          <a:noFill/>
          <a:ln w="25400">
            <a:solidFill>
              <a:srgbClr val="00E3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8BA9B75-785F-432B-BC23-A4FEB43EFA5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554329">
            <a:off x="3547550" y="4307998"/>
            <a:ext cx="1990757" cy="2294642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65F385EA-8F08-4282-B427-80387E9F15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0" t="40273" r="33779" b="49331"/>
          <a:stretch/>
        </p:blipFill>
        <p:spPr>
          <a:xfrm>
            <a:off x="4069750" y="1805768"/>
            <a:ext cx="217650" cy="21764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25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85000"/>
                <a:alpha val="61000"/>
              </a:schemeClr>
            </a:gs>
            <a:gs pos="37000">
              <a:schemeClr val="bg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3AC0DC3C-E477-4807-8026-54197DF8D0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3" t="17847" r="17820" b="58391"/>
          <a:stretch/>
        </p:blipFill>
        <p:spPr>
          <a:xfrm rot="21209693">
            <a:off x="-125064" y="2427122"/>
            <a:ext cx="10893848" cy="3602242"/>
          </a:xfrm>
          <a:custGeom>
            <a:avLst/>
            <a:gdLst>
              <a:gd name="connsiteX0" fmla="*/ 10893848 w 10893848"/>
              <a:gd name="connsiteY0" fmla="*/ 0 h 3602242"/>
              <a:gd name="connsiteX1" fmla="*/ 10893848 w 10893848"/>
              <a:gd name="connsiteY1" fmla="*/ 3602242 h 3602242"/>
              <a:gd name="connsiteX2" fmla="*/ 0 w 10893848"/>
              <a:gd name="connsiteY2" fmla="*/ 2360059 h 3602242"/>
              <a:gd name="connsiteX3" fmla="*/ 269108 w 10893848"/>
              <a:gd name="connsiteY3" fmla="*/ 0 h 3602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3848" h="3602242">
                <a:moveTo>
                  <a:pt x="10893848" y="0"/>
                </a:moveTo>
                <a:lnTo>
                  <a:pt x="10893848" y="3602242"/>
                </a:lnTo>
                <a:lnTo>
                  <a:pt x="0" y="2360059"/>
                </a:lnTo>
                <a:lnTo>
                  <a:pt x="269108" y="0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F8E0F5BC-FA21-472D-A4AD-DB8E10B86007}"/>
              </a:ext>
            </a:extLst>
          </p:cNvPr>
          <p:cNvSpPr/>
          <p:nvPr/>
        </p:nvSpPr>
        <p:spPr>
          <a:xfrm rot="20504522">
            <a:off x="8025787" y="2717321"/>
            <a:ext cx="1278017" cy="285639"/>
          </a:xfrm>
          <a:custGeom>
            <a:avLst/>
            <a:gdLst>
              <a:gd name="connsiteX0" fmla="*/ 666125 w 780414"/>
              <a:gd name="connsiteY0" fmla="*/ 25643 h 199196"/>
              <a:gd name="connsiteX1" fmla="*/ 780414 w 780414"/>
              <a:gd name="connsiteY1" fmla="*/ 97531 h 199196"/>
              <a:gd name="connsiteX2" fmla="*/ 390207 w 780414"/>
              <a:gd name="connsiteY2" fmla="*/ 199196 h 199196"/>
              <a:gd name="connsiteX3" fmla="*/ 0 w 780414"/>
              <a:gd name="connsiteY3" fmla="*/ 97531 h 199196"/>
              <a:gd name="connsiteX4" fmla="*/ 238321 w 780414"/>
              <a:gd name="connsiteY4" fmla="*/ 3855 h 199196"/>
              <a:gd name="connsiteX5" fmla="*/ 311613 w 780414"/>
              <a:gd name="connsiteY5" fmla="*/ 0 h 199196"/>
              <a:gd name="connsiteX6" fmla="*/ 311574 w 780414"/>
              <a:gd name="connsiteY6" fmla="*/ 71591 h 199196"/>
              <a:gd name="connsiteX7" fmla="*/ 476779 w 780414"/>
              <a:gd name="connsiteY7" fmla="*/ 71680 h 199196"/>
              <a:gd name="connsiteX8" fmla="*/ 476818 w 780414"/>
              <a:gd name="connsiteY8" fmla="*/ 422 h 199196"/>
              <a:gd name="connsiteX9" fmla="*/ 542093 w 780414"/>
              <a:gd name="connsiteY9" fmla="*/ 3855 h 199196"/>
              <a:gd name="connsiteX10" fmla="*/ 666125 w 780414"/>
              <a:gd name="connsiteY10" fmla="*/ 25643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9" fmla="*/ 311574 w 780414"/>
              <a:gd name="connsiteY9" fmla="*/ 71591 h 199196"/>
              <a:gd name="connsiteX10" fmla="*/ 568219 w 780414"/>
              <a:gd name="connsiteY10" fmla="*/ 163120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9" fmla="*/ 311574 w 780414"/>
              <a:gd name="connsiteY9" fmla="*/ 71591 h 199196"/>
              <a:gd name="connsiteX0" fmla="*/ 476779 w 780414"/>
              <a:gd name="connsiteY0" fmla="*/ 71680 h 199196"/>
              <a:gd name="connsiteX1" fmla="*/ 476818 w 780414"/>
              <a:gd name="connsiteY1" fmla="*/ 422 h 199196"/>
              <a:gd name="connsiteX2" fmla="*/ 542093 w 780414"/>
              <a:gd name="connsiteY2" fmla="*/ 3855 h 199196"/>
              <a:gd name="connsiteX3" fmla="*/ 666125 w 780414"/>
              <a:gd name="connsiteY3" fmla="*/ 25643 h 199196"/>
              <a:gd name="connsiteX4" fmla="*/ 780414 w 780414"/>
              <a:gd name="connsiteY4" fmla="*/ 97531 h 199196"/>
              <a:gd name="connsiteX5" fmla="*/ 390207 w 780414"/>
              <a:gd name="connsiteY5" fmla="*/ 199196 h 199196"/>
              <a:gd name="connsiteX6" fmla="*/ 0 w 780414"/>
              <a:gd name="connsiteY6" fmla="*/ 97531 h 199196"/>
              <a:gd name="connsiteX7" fmla="*/ 238321 w 780414"/>
              <a:gd name="connsiteY7" fmla="*/ 3855 h 199196"/>
              <a:gd name="connsiteX8" fmla="*/ 311613 w 780414"/>
              <a:gd name="connsiteY8" fmla="*/ 0 h 199196"/>
              <a:gd name="connsiteX0" fmla="*/ 476818 w 780414"/>
              <a:gd name="connsiteY0" fmla="*/ 422 h 199196"/>
              <a:gd name="connsiteX1" fmla="*/ 542093 w 780414"/>
              <a:gd name="connsiteY1" fmla="*/ 3855 h 199196"/>
              <a:gd name="connsiteX2" fmla="*/ 666125 w 780414"/>
              <a:gd name="connsiteY2" fmla="*/ 25643 h 199196"/>
              <a:gd name="connsiteX3" fmla="*/ 780414 w 780414"/>
              <a:gd name="connsiteY3" fmla="*/ 97531 h 199196"/>
              <a:gd name="connsiteX4" fmla="*/ 390207 w 780414"/>
              <a:gd name="connsiteY4" fmla="*/ 199196 h 199196"/>
              <a:gd name="connsiteX5" fmla="*/ 0 w 780414"/>
              <a:gd name="connsiteY5" fmla="*/ 97531 h 199196"/>
              <a:gd name="connsiteX6" fmla="*/ 238321 w 780414"/>
              <a:gd name="connsiteY6" fmla="*/ 3855 h 199196"/>
              <a:gd name="connsiteX7" fmla="*/ 311613 w 780414"/>
              <a:gd name="connsiteY7" fmla="*/ 0 h 199196"/>
              <a:gd name="connsiteX0" fmla="*/ 476818 w 780414"/>
              <a:gd name="connsiteY0" fmla="*/ 422 h 199196"/>
              <a:gd name="connsiteX1" fmla="*/ 542093 w 780414"/>
              <a:gd name="connsiteY1" fmla="*/ 3855 h 199196"/>
              <a:gd name="connsiteX2" fmla="*/ 666125 w 780414"/>
              <a:gd name="connsiteY2" fmla="*/ 25643 h 199196"/>
              <a:gd name="connsiteX3" fmla="*/ 780414 w 780414"/>
              <a:gd name="connsiteY3" fmla="*/ 97531 h 199196"/>
              <a:gd name="connsiteX4" fmla="*/ 390207 w 780414"/>
              <a:gd name="connsiteY4" fmla="*/ 199196 h 199196"/>
              <a:gd name="connsiteX5" fmla="*/ 0 w 780414"/>
              <a:gd name="connsiteY5" fmla="*/ 97531 h 199196"/>
              <a:gd name="connsiteX6" fmla="*/ 238321 w 780414"/>
              <a:gd name="connsiteY6" fmla="*/ 3855 h 199196"/>
              <a:gd name="connsiteX7" fmla="*/ 311613 w 780414"/>
              <a:gd name="connsiteY7" fmla="*/ 0 h 199196"/>
              <a:gd name="connsiteX0" fmla="*/ 490761 w 780414"/>
              <a:gd name="connsiteY0" fmla="*/ 371 h 199196"/>
              <a:gd name="connsiteX1" fmla="*/ 542093 w 780414"/>
              <a:gd name="connsiteY1" fmla="*/ 3855 h 199196"/>
              <a:gd name="connsiteX2" fmla="*/ 666125 w 780414"/>
              <a:gd name="connsiteY2" fmla="*/ 25643 h 199196"/>
              <a:gd name="connsiteX3" fmla="*/ 780414 w 780414"/>
              <a:gd name="connsiteY3" fmla="*/ 97531 h 199196"/>
              <a:gd name="connsiteX4" fmla="*/ 390207 w 780414"/>
              <a:gd name="connsiteY4" fmla="*/ 199196 h 199196"/>
              <a:gd name="connsiteX5" fmla="*/ 0 w 780414"/>
              <a:gd name="connsiteY5" fmla="*/ 97531 h 199196"/>
              <a:gd name="connsiteX6" fmla="*/ 238321 w 780414"/>
              <a:gd name="connsiteY6" fmla="*/ 3855 h 199196"/>
              <a:gd name="connsiteX7" fmla="*/ 311613 w 780414"/>
              <a:gd name="connsiteY7" fmla="*/ 0 h 199196"/>
              <a:gd name="connsiteX0" fmla="*/ 496683 w 780414"/>
              <a:gd name="connsiteY0" fmla="*/ 0 h 199244"/>
              <a:gd name="connsiteX1" fmla="*/ 542093 w 780414"/>
              <a:gd name="connsiteY1" fmla="*/ 3903 h 199244"/>
              <a:gd name="connsiteX2" fmla="*/ 666125 w 780414"/>
              <a:gd name="connsiteY2" fmla="*/ 25691 h 199244"/>
              <a:gd name="connsiteX3" fmla="*/ 780414 w 780414"/>
              <a:gd name="connsiteY3" fmla="*/ 97579 h 199244"/>
              <a:gd name="connsiteX4" fmla="*/ 390207 w 780414"/>
              <a:gd name="connsiteY4" fmla="*/ 199244 h 199244"/>
              <a:gd name="connsiteX5" fmla="*/ 0 w 780414"/>
              <a:gd name="connsiteY5" fmla="*/ 97579 h 199244"/>
              <a:gd name="connsiteX6" fmla="*/ 238321 w 780414"/>
              <a:gd name="connsiteY6" fmla="*/ 3903 h 199244"/>
              <a:gd name="connsiteX7" fmla="*/ 311613 w 780414"/>
              <a:gd name="connsiteY7" fmla="*/ 48 h 19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0414" h="199244">
                <a:moveTo>
                  <a:pt x="496683" y="0"/>
                </a:moveTo>
                <a:cubicBezTo>
                  <a:pt x="579460" y="7078"/>
                  <a:pt x="520335" y="2759"/>
                  <a:pt x="542093" y="3903"/>
                </a:cubicBezTo>
                <a:cubicBezTo>
                  <a:pt x="588777" y="9048"/>
                  <a:pt x="630818" y="16492"/>
                  <a:pt x="666125" y="25691"/>
                </a:cubicBezTo>
                <a:cubicBezTo>
                  <a:pt x="736738" y="44089"/>
                  <a:pt x="780414" y="69505"/>
                  <a:pt x="780414" y="97579"/>
                </a:cubicBezTo>
                <a:cubicBezTo>
                  <a:pt x="780414" y="153727"/>
                  <a:pt x="605712" y="199244"/>
                  <a:pt x="390207" y="199244"/>
                </a:cubicBezTo>
                <a:cubicBezTo>
                  <a:pt x="174702" y="199244"/>
                  <a:pt x="0" y="153727"/>
                  <a:pt x="0" y="97579"/>
                </a:cubicBezTo>
                <a:cubicBezTo>
                  <a:pt x="0" y="55468"/>
                  <a:pt x="98270" y="19337"/>
                  <a:pt x="238321" y="3903"/>
                </a:cubicBezTo>
                <a:lnTo>
                  <a:pt x="311613" y="48"/>
                </a:lnTo>
              </a:path>
            </a:pathLst>
          </a:custGeom>
          <a:noFill/>
          <a:ln w="15875" cap="rnd">
            <a:solidFill>
              <a:srgbClr val="D1E6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xmlns="" id="{EF9890B9-7453-444A-8A65-A6B7CCEA9C1E}"/>
              </a:ext>
            </a:extLst>
          </p:cNvPr>
          <p:cNvSpPr/>
          <p:nvPr/>
        </p:nvSpPr>
        <p:spPr>
          <a:xfrm rot="20467293" flipH="1" flipV="1">
            <a:off x="7939061" y="2633009"/>
            <a:ext cx="1279304" cy="283855"/>
          </a:xfrm>
          <a:prstGeom prst="arc">
            <a:avLst>
              <a:gd name="adj1" fmla="val 386140"/>
              <a:gd name="adj2" fmla="val 1907450"/>
            </a:avLst>
          </a:prstGeom>
          <a:ln w="12700" cap="rnd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xmlns="" id="{D9295193-AF4E-43CC-8601-21262C6A596D}"/>
              </a:ext>
            </a:extLst>
          </p:cNvPr>
          <p:cNvSpPr/>
          <p:nvPr/>
        </p:nvSpPr>
        <p:spPr>
          <a:xfrm rot="20213608">
            <a:off x="8126603" y="2805134"/>
            <a:ext cx="1279304" cy="283855"/>
          </a:xfrm>
          <a:prstGeom prst="arc">
            <a:avLst>
              <a:gd name="adj1" fmla="val 386140"/>
              <a:gd name="adj2" fmla="val 1312924"/>
            </a:avLst>
          </a:prstGeom>
          <a:ln w="12700" cap="rnd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xmlns="" id="{9FF36B5E-EB09-4DFE-A84D-D5A022C59A71}"/>
              </a:ext>
            </a:extLst>
          </p:cNvPr>
          <p:cNvSpPr/>
          <p:nvPr/>
        </p:nvSpPr>
        <p:spPr>
          <a:xfrm rot="20467293" flipH="1" flipV="1">
            <a:off x="7946282" y="2629399"/>
            <a:ext cx="1279304" cy="283855"/>
          </a:xfrm>
          <a:prstGeom prst="arc">
            <a:avLst>
              <a:gd name="adj1" fmla="val 2271645"/>
              <a:gd name="adj2" fmla="val 2888802"/>
            </a:avLst>
          </a:prstGeom>
          <a:ln w="12700" cap="rnd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xmlns="" id="{F7D89FC5-E0C9-4486-94B0-0D90F219FC35}"/>
              </a:ext>
            </a:extLst>
          </p:cNvPr>
          <p:cNvSpPr/>
          <p:nvPr/>
        </p:nvSpPr>
        <p:spPr>
          <a:xfrm rot="20213608">
            <a:off x="8126603" y="2805134"/>
            <a:ext cx="1279304" cy="283855"/>
          </a:xfrm>
          <a:prstGeom prst="arc">
            <a:avLst>
              <a:gd name="adj1" fmla="val 1572162"/>
              <a:gd name="adj2" fmla="val 1964426"/>
            </a:avLst>
          </a:prstGeom>
          <a:ln w="12700" cap="rnd">
            <a:solidFill>
              <a:schemeClr val="tx1">
                <a:alpha val="2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5DA1A309-B06D-4F55-80BB-D12DBB675D3E}"/>
              </a:ext>
            </a:extLst>
          </p:cNvPr>
          <p:cNvSpPr txBox="1"/>
          <p:nvPr/>
        </p:nvSpPr>
        <p:spPr>
          <a:xfrm rot="21145104">
            <a:off x="1065426" y="1625129"/>
            <a:ext cx="5136092" cy="975350"/>
          </a:xfrm>
          <a:custGeom>
            <a:avLst/>
            <a:gdLst/>
            <a:ahLst/>
            <a:cxnLst/>
            <a:rect l="l" t="t" r="r" b="b"/>
            <a:pathLst>
              <a:path w="5136092" h="975350">
                <a:moveTo>
                  <a:pt x="908831" y="643099"/>
                </a:moveTo>
                <a:lnTo>
                  <a:pt x="869688" y="758266"/>
                </a:lnTo>
                <a:lnTo>
                  <a:pt x="1297742" y="758266"/>
                </a:lnTo>
                <a:lnTo>
                  <a:pt x="1281116" y="807187"/>
                </a:lnTo>
                <a:lnTo>
                  <a:pt x="853063" y="807187"/>
                </a:lnTo>
                <a:lnTo>
                  <a:pt x="814605" y="920315"/>
                </a:lnTo>
                <a:lnTo>
                  <a:pt x="1282406" y="920315"/>
                </a:lnTo>
                <a:lnTo>
                  <a:pt x="1376632" y="643099"/>
                </a:lnTo>
                <a:close/>
                <a:moveTo>
                  <a:pt x="3911293" y="606409"/>
                </a:moveTo>
                <a:lnTo>
                  <a:pt x="3848247" y="791899"/>
                </a:lnTo>
                <a:lnTo>
                  <a:pt x="4048005" y="791899"/>
                </a:lnTo>
                <a:lnTo>
                  <a:pt x="4111051" y="606409"/>
                </a:lnTo>
                <a:close/>
                <a:moveTo>
                  <a:pt x="876536" y="594179"/>
                </a:moveTo>
                <a:lnTo>
                  <a:pt x="1442178" y="594179"/>
                </a:lnTo>
                <a:lnTo>
                  <a:pt x="1314701" y="969235"/>
                </a:lnTo>
                <a:lnTo>
                  <a:pt x="749059" y="969235"/>
                </a:lnTo>
                <a:close/>
                <a:moveTo>
                  <a:pt x="3878997" y="557489"/>
                </a:moveTo>
                <a:lnTo>
                  <a:pt x="4176597" y="557489"/>
                </a:lnTo>
                <a:lnTo>
                  <a:pt x="4080300" y="840819"/>
                </a:lnTo>
                <a:lnTo>
                  <a:pt x="3782701" y="840819"/>
                </a:lnTo>
                <a:close/>
                <a:moveTo>
                  <a:pt x="514955" y="515703"/>
                </a:moveTo>
                <a:lnTo>
                  <a:pt x="563875" y="515703"/>
                </a:lnTo>
                <a:lnTo>
                  <a:pt x="427067" y="918277"/>
                </a:lnTo>
                <a:lnTo>
                  <a:pt x="645170" y="918277"/>
                </a:lnTo>
                <a:lnTo>
                  <a:pt x="628545" y="967197"/>
                </a:lnTo>
                <a:lnTo>
                  <a:pt x="361521" y="967197"/>
                </a:lnTo>
                <a:close/>
                <a:moveTo>
                  <a:pt x="1960091" y="503472"/>
                </a:moveTo>
                <a:lnTo>
                  <a:pt x="2009011" y="503472"/>
                </a:lnTo>
                <a:lnTo>
                  <a:pt x="1971604" y="613543"/>
                </a:lnTo>
                <a:lnTo>
                  <a:pt x="2204534" y="527933"/>
                </a:lnTo>
                <a:lnTo>
                  <a:pt x="2187224" y="578891"/>
                </a:lnTo>
                <a:lnTo>
                  <a:pt x="1953259" y="667560"/>
                </a:lnTo>
                <a:lnTo>
                  <a:pt x="1869432" y="914200"/>
                </a:lnTo>
                <a:lnTo>
                  <a:pt x="2077344" y="914200"/>
                </a:lnTo>
                <a:lnTo>
                  <a:pt x="2060718" y="963120"/>
                </a:lnTo>
                <a:lnTo>
                  <a:pt x="1803886" y="963120"/>
                </a:lnTo>
                <a:close/>
                <a:moveTo>
                  <a:pt x="4634647" y="476974"/>
                </a:moveTo>
                <a:lnTo>
                  <a:pt x="4687644" y="476974"/>
                </a:lnTo>
                <a:lnTo>
                  <a:pt x="4628293" y="564623"/>
                </a:lnTo>
                <a:lnTo>
                  <a:pt x="5002330" y="564623"/>
                </a:lnTo>
                <a:lnTo>
                  <a:pt x="4865873" y="966178"/>
                </a:lnTo>
                <a:lnTo>
                  <a:pt x="4566235" y="966178"/>
                </a:lnTo>
                <a:lnTo>
                  <a:pt x="4582860" y="917258"/>
                </a:lnTo>
                <a:lnTo>
                  <a:pt x="4833577" y="917258"/>
                </a:lnTo>
                <a:lnTo>
                  <a:pt x="4936784" y="613543"/>
                </a:lnTo>
                <a:lnTo>
                  <a:pt x="4595361" y="613543"/>
                </a:lnTo>
                <a:lnTo>
                  <a:pt x="4359342" y="966178"/>
                </a:lnTo>
                <a:lnTo>
                  <a:pt x="4306345" y="966178"/>
                </a:lnTo>
                <a:lnTo>
                  <a:pt x="4542364" y="613543"/>
                </a:lnTo>
                <a:lnTo>
                  <a:pt x="4418025" y="613543"/>
                </a:lnTo>
                <a:lnTo>
                  <a:pt x="4434650" y="564623"/>
                </a:lnTo>
                <a:lnTo>
                  <a:pt x="4575296" y="564623"/>
                </a:lnTo>
                <a:close/>
                <a:moveTo>
                  <a:pt x="2683368" y="390344"/>
                </a:moveTo>
                <a:cubicBezTo>
                  <a:pt x="2698995" y="390344"/>
                  <a:pt x="2710397" y="395780"/>
                  <a:pt x="2717574" y="406651"/>
                </a:cubicBezTo>
                <a:cubicBezTo>
                  <a:pt x="2724750" y="417522"/>
                  <a:pt x="2725679" y="430771"/>
                  <a:pt x="2720361" y="446399"/>
                </a:cubicBezTo>
                <a:cubicBezTo>
                  <a:pt x="2715053" y="462026"/>
                  <a:pt x="2705116" y="475275"/>
                  <a:pt x="2690550" y="486146"/>
                </a:cubicBezTo>
                <a:cubicBezTo>
                  <a:pt x="2675984" y="497018"/>
                  <a:pt x="2660888" y="502453"/>
                  <a:pt x="2645260" y="502453"/>
                </a:cubicBezTo>
                <a:cubicBezTo>
                  <a:pt x="2629633" y="502453"/>
                  <a:pt x="2618231" y="497018"/>
                  <a:pt x="2611054" y="486146"/>
                </a:cubicBezTo>
                <a:cubicBezTo>
                  <a:pt x="2603431" y="474596"/>
                  <a:pt x="2602158" y="461347"/>
                  <a:pt x="2607232" y="446399"/>
                </a:cubicBezTo>
                <a:cubicBezTo>
                  <a:pt x="2612318" y="431451"/>
                  <a:pt x="2622599" y="418201"/>
                  <a:pt x="2638078" y="406651"/>
                </a:cubicBezTo>
                <a:cubicBezTo>
                  <a:pt x="2652644" y="395780"/>
                  <a:pt x="2667740" y="390344"/>
                  <a:pt x="2683368" y="390344"/>
                </a:cubicBezTo>
                <a:close/>
                <a:moveTo>
                  <a:pt x="1634019" y="389325"/>
                </a:moveTo>
                <a:lnTo>
                  <a:pt x="1934675" y="389325"/>
                </a:lnTo>
                <a:lnTo>
                  <a:pt x="1739328" y="964140"/>
                </a:lnTo>
                <a:lnTo>
                  <a:pt x="1611931" y="964140"/>
                </a:lnTo>
                <a:lnTo>
                  <a:pt x="1628907" y="914200"/>
                </a:lnTo>
                <a:lnTo>
                  <a:pt x="1707383" y="914200"/>
                </a:lnTo>
                <a:lnTo>
                  <a:pt x="1869130" y="438245"/>
                </a:lnTo>
                <a:lnTo>
                  <a:pt x="1666314" y="438245"/>
                </a:lnTo>
                <a:lnTo>
                  <a:pt x="1622330" y="567680"/>
                </a:lnTo>
                <a:lnTo>
                  <a:pt x="1794571" y="567680"/>
                </a:lnTo>
                <a:lnTo>
                  <a:pt x="1777945" y="616601"/>
                </a:lnTo>
                <a:lnTo>
                  <a:pt x="1605705" y="616601"/>
                </a:lnTo>
                <a:lnTo>
                  <a:pt x="1561721" y="746036"/>
                </a:lnTo>
                <a:lnTo>
                  <a:pt x="1733961" y="746036"/>
                </a:lnTo>
                <a:lnTo>
                  <a:pt x="1717336" y="794957"/>
                </a:lnTo>
                <a:lnTo>
                  <a:pt x="1545096" y="794957"/>
                </a:lnTo>
                <a:lnTo>
                  <a:pt x="1485171" y="971274"/>
                </a:lnTo>
                <a:lnTo>
                  <a:pt x="1436251" y="971274"/>
                </a:lnTo>
                <a:close/>
                <a:moveTo>
                  <a:pt x="4123345" y="387286"/>
                </a:moveTo>
                <a:lnTo>
                  <a:pt x="4179399" y="387286"/>
                </a:lnTo>
                <a:lnTo>
                  <a:pt x="4250742" y="543220"/>
                </a:lnTo>
                <a:lnTo>
                  <a:pt x="4195706" y="543220"/>
                </a:lnTo>
                <a:close/>
                <a:moveTo>
                  <a:pt x="3992890" y="387286"/>
                </a:moveTo>
                <a:lnTo>
                  <a:pt x="4047926" y="387286"/>
                </a:lnTo>
                <a:lnTo>
                  <a:pt x="3870589" y="543220"/>
                </a:lnTo>
                <a:lnTo>
                  <a:pt x="3815554" y="543220"/>
                </a:lnTo>
                <a:close/>
                <a:moveTo>
                  <a:pt x="3498482" y="204854"/>
                </a:moveTo>
                <a:lnTo>
                  <a:pt x="3548421" y="204854"/>
                </a:lnTo>
                <a:lnTo>
                  <a:pt x="3528866" y="859165"/>
                </a:lnTo>
                <a:lnTo>
                  <a:pt x="3476888" y="859165"/>
                </a:lnTo>
                <a:lnTo>
                  <a:pt x="3496093" y="205873"/>
                </a:lnTo>
                <a:close/>
                <a:moveTo>
                  <a:pt x="3967188" y="160010"/>
                </a:moveTo>
                <a:lnTo>
                  <a:pt x="4017127" y="160010"/>
                </a:lnTo>
                <a:lnTo>
                  <a:pt x="4005773" y="286388"/>
                </a:lnTo>
                <a:lnTo>
                  <a:pt x="4234069" y="286388"/>
                </a:lnTo>
                <a:lnTo>
                  <a:pt x="4308612" y="160010"/>
                </a:lnTo>
                <a:lnTo>
                  <a:pt x="4359570" y="160010"/>
                </a:lnTo>
                <a:lnTo>
                  <a:pt x="4285027" y="286388"/>
                </a:lnTo>
                <a:lnTo>
                  <a:pt x="4398156" y="286388"/>
                </a:lnTo>
                <a:lnTo>
                  <a:pt x="4168857" y="961082"/>
                </a:lnTo>
                <a:lnTo>
                  <a:pt x="3984387" y="961082"/>
                </a:lnTo>
                <a:lnTo>
                  <a:pt x="4001012" y="912162"/>
                </a:lnTo>
                <a:lnTo>
                  <a:pt x="4136562" y="912162"/>
                </a:lnTo>
                <a:lnTo>
                  <a:pt x="4332610" y="335308"/>
                </a:lnTo>
                <a:lnTo>
                  <a:pt x="3873981" y="335308"/>
                </a:lnTo>
                <a:lnTo>
                  <a:pt x="3658537" y="969235"/>
                </a:lnTo>
                <a:lnTo>
                  <a:pt x="3609617" y="969235"/>
                </a:lnTo>
                <a:lnTo>
                  <a:pt x="3841686" y="286388"/>
                </a:lnTo>
                <a:lnTo>
                  <a:pt x="3955834" y="286388"/>
                </a:lnTo>
                <a:close/>
                <a:moveTo>
                  <a:pt x="1431620" y="76438"/>
                </a:moveTo>
                <a:lnTo>
                  <a:pt x="1290639" y="491242"/>
                </a:lnTo>
                <a:lnTo>
                  <a:pt x="1445554" y="491242"/>
                </a:lnTo>
                <a:lnTo>
                  <a:pt x="1586534" y="76438"/>
                </a:lnTo>
                <a:close/>
                <a:moveTo>
                  <a:pt x="1399325" y="27518"/>
                </a:moveTo>
                <a:lnTo>
                  <a:pt x="1652080" y="27518"/>
                </a:lnTo>
                <a:lnTo>
                  <a:pt x="1477849" y="540163"/>
                </a:lnTo>
                <a:lnTo>
                  <a:pt x="1225094" y="540163"/>
                </a:lnTo>
                <a:close/>
                <a:moveTo>
                  <a:pt x="328939" y="22422"/>
                </a:moveTo>
                <a:lnTo>
                  <a:pt x="950636" y="22422"/>
                </a:lnTo>
                <a:lnTo>
                  <a:pt x="934011" y="71342"/>
                </a:lnTo>
                <a:lnTo>
                  <a:pt x="719984" y="71342"/>
                </a:lnTo>
                <a:lnTo>
                  <a:pt x="474586" y="403593"/>
                </a:lnTo>
                <a:lnTo>
                  <a:pt x="821105" y="403593"/>
                </a:lnTo>
                <a:lnTo>
                  <a:pt x="804480" y="452514"/>
                </a:lnTo>
                <a:lnTo>
                  <a:pt x="438596" y="452514"/>
                </a:lnTo>
                <a:lnTo>
                  <a:pt x="52998" y="975350"/>
                </a:lnTo>
                <a:lnTo>
                  <a:pt x="0" y="975350"/>
                </a:lnTo>
                <a:lnTo>
                  <a:pt x="385599" y="452514"/>
                </a:lnTo>
                <a:lnTo>
                  <a:pt x="182783" y="452514"/>
                </a:lnTo>
                <a:lnTo>
                  <a:pt x="199408" y="403593"/>
                </a:lnTo>
                <a:lnTo>
                  <a:pt x="421589" y="403593"/>
                </a:lnTo>
                <a:lnTo>
                  <a:pt x="665968" y="71342"/>
                </a:lnTo>
                <a:lnTo>
                  <a:pt x="312314" y="71342"/>
                </a:lnTo>
                <a:close/>
                <a:moveTo>
                  <a:pt x="3193048" y="13249"/>
                </a:moveTo>
                <a:lnTo>
                  <a:pt x="3798008" y="13249"/>
                </a:lnTo>
                <a:lnTo>
                  <a:pt x="3781382" y="62170"/>
                </a:lnTo>
                <a:lnTo>
                  <a:pt x="3540857" y="62170"/>
                </a:lnTo>
                <a:lnTo>
                  <a:pt x="3481904" y="142684"/>
                </a:lnTo>
                <a:lnTo>
                  <a:pt x="3202730" y="964140"/>
                </a:lnTo>
                <a:lnTo>
                  <a:pt x="3153810" y="964140"/>
                </a:lnTo>
                <a:lnTo>
                  <a:pt x="3390386" y="268043"/>
                </a:lnTo>
                <a:lnTo>
                  <a:pt x="2953382" y="858145"/>
                </a:lnTo>
                <a:lnTo>
                  <a:pt x="2900385" y="858145"/>
                </a:lnTo>
                <a:lnTo>
                  <a:pt x="3435755" y="134531"/>
                </a:lnTo>
                <a:lnTo>
                  <a:pt x="3488290" y="62170"/>
                </a:lnTo>
                <a:lnTo>
                  <a:pt x="3176423" y="62170"/>
                </a:lnTo>
                <a:close/>
                <a:moveTo>
                  <a:pt x="4623102" y="7134"/>
                </a:moveTo>
                <a:lnTo>
                  <a:pt x="4672022" y="7134"/>
                </a:lnTo>
                <a:lnTo>
                  <a:pt x="4651241" y="68285"/>
                </a:lnTo>
                <a:lnTo>
                  <a:pt x="5136092" y="68285"/>
                </a:lnTo>
                <a:lnTo>
                  <a:pt x="5136092" y="144981"/>
                </a:lnTo>
                <a:lnTo>
                  <a:pt x="4833481" y="305752"/>
                </a:lnTo>
                <a:lnTo>
                  <a:pt x="5077145" y="449456"/>
                </a:lnTo>
                <a:lnTo>
                  <a:pt x="5058099" y="505511"/>
                </a:lnTo>
                <a:lnTo>
                  <a:pt x="4772458" y="338366"/>
                </a:lnTo>
                <a:lnTo>
                  <a:pt x="4452693" y="508568"/>
                </a:lnTo>
                <a:lnTo>
                  <a:pt x="4472773" y="449456"/>
                </a:lnTo>
                <a:lnTo>
                  <a:pt x="4730163" y="312887"/>
                </a:lnTo>
                <a:lnTo>
                  <a:pt x="4554514" y="208931"/>
                </a:lnTo>
                <a:lnTo>
                  <a:pt x="4573560" y="152876"/>
                </a:lnTo>
                <a:lnTo>
                  <a:pt x="4790836" y="281292"/>
                </a:lnTo>
                <a:lnTo>
                  <a:pt x="5099359" y="117205"/>
                </a:lnTo>
                <a:lnTo>
                  <a:pt x="4585695" y="117205"/>
                </a:lnTo>
                <a:close/>
                <a:moveTo>
                  <a:pt x="2128780" y="7134"/>
                </a:moveTo>
                <a:lnTo>
                  <a:pt x="2177701" y="7134"/>
                </a:lnTo>
                <a:lnTo>
                  <a:pt x="2140294" y="117205"/>
                </a:lnTo>
                <a:lnTo>
                  <a:pt x="2369831" y="29556"/>
                </a:lnTo>
                <a:lnTo>
                  <a:pt x="2351820" y="82553"/>
                </a:lnTo>
                <a:lnTo>
                  <a:pt x="2122283" y="170202"/>
                </a:lnTo>
                <a:lnTo>
                  <a:pt x="2049539" y="384229"/>
                </a:lnTo>
                <a:lnTo>
                  <a:pt x="2257451" y="384229"/>
                </a:lnTo>
                <a:lnTo>
                  <a:pt x="2240826" y="433149"/>
                </a:lnTo>
                <a:lnTo>
                  <a:pt x="1983994" y="433149"/>
                </a:lnTo>
                <a:close/>
                <a:moveTo>
                  <a:pt x="1829143" y="7134"/>
                </a:moveTo>
                <a:lnTo>
                  <a:pt x="1880102" y="7134"/>
                </a:lnTo>
                <a:lnTo>
                  <a:pt x="1736844" y="251736"/>
                </a:lnTo>
                <a:lnTo>
                  <a:pt x="1936602" y="251736"/>
                </a:lnTo>
                <a:lnTo>
                  <a:pt x="1971461" y="62170"/>
                </a:lnTo>
                <a:lnTo>
                  <a:pt x="2021401" y="62170"/>
                </a:lnTo>
                <a:lnTo>
                  <a:pt x="1978070" y="300657"/>
                </a:lnTo>
                <a:lnTo>
                  <a:pt x="1658049" y="300657"/>
                </a:lnTo>
                <a:close/>
                <a:moveTo>
                  <a:pt x="4190706" y="6115"/>
                </a:moveTo>
                <a:lnTo>
                  <a:pt x="4239626" y="6115"/>
                </a:lnTo>
                <a:lnTo>
                  <a:pt x="4216074" y="75419"/>
                </a:lnTo>
                <a:lnTo>
                  <a:pt x="4497366" y="75419"/>
                </a:lnTo>
                <a:lnTo>
                  <a:pt x="4480741" y="124339"/>
                </a:lnTo>
                <a:lnTo>
                  <a:pt x="3869236" y="124339"/>
                </a:lnTo>
                <a:lnTo>
                  <a:pt x="3885861" y="75419"/>
                </a:lnTo>
                <a:lnTo>
                  <a:pt x="4167153" y="75419"/>
                </a:lnTo>
                <a:close/>
                <a:moveTo>
                  <a:pt x="1112968" y="0"/>
                </a:moveTo>
                <a:lnTo>
                  <a:pt x="1163927" y="0"/>
                </a:lnTo>
                <a:lnTo>
                  <a:pt x="1123112" y="63189"/>
                </a:lnTo>
                <a:lnTo>
                  <a:pt x="1354577" y="63189"/>
                </a:lnTo>
                <a:lnTo>
                  <a:pt x="1337951" y="112109"/>
                </a:lnTo>
                <a:lnTo>
                  <a:pt x="1207497" y="112109"/>
                </a:lnTo>
                <a:lnTo>
                  <a:pt x="1157971" y="257851"/>
                </a:lnTo>
                <a:lnTo>
                  <a:pt x="1288107" y="257851"/>
                </a:lnTo>
                <a:lnTo>
                  <a:pt x="1271482" y="306772"/>
                </a:lnTo>
                <a:lnTo>
                  <a:pt x="1154277" y="306772"/>
                </a:lnTo>
                <a:lnTo>
                  <a:pt x="1193308" y="542201"/>
                </a:lnTo>
                <a:lnTo>
                  <a:pt x="1136425" y="542201"/>
                </a:lnTo>
                <a:lnTo>
                  <a:pt x="1104465" y="337347"/>
                </a:lnTo>
                <a:lnTo>
                  <a:pt x="919150" y="543220"/>
                </a:lnTo>
                <a:lnTo>
                  <a:pt x="860038" y="543220"/>
                </a:lnTo>
                <a:lnTo>
                  <a:pt x="1073905" y="306772"/>
                </a:lnTo>
                <a:lnTo>
                  <a:pt x="944470" y="306772"/>
                </a:lnTo>
                <a:lnTo>
                  <a:pt x="961095" y="257851"/>
                </a:lnTo>
                <a:lnTo>
                  <a:pt x="1109051" y="257851"/>
                </a:lnTo>
                <a:lnTo>
                  <a:pt x="1158577" y="112109"/>
                </a:lnTo>
                <a:lnTo>
                  <a:pt x="1091168" y="112109"/>
                </a:lnTo>
                <a:lnTo>
                  <a:pt x="1019093" y="225238"/>
                </a:lnTo>
                <a:lnTo>
                  <a:pt x="967115" y="225238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8000" b="0" i="1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9527317-F490-4DA8-9101-63703606168C}"/>
              </a:ext>
            </a:extLst>
          </p:cNvPr>
          <p:cNvSpPr txBox="1"/>
          <p:nvPr/>
        </p:nvSpPr>
        <p:spPr>
          <a:xfrm rot="21145103">
            <a:off x="1015928" y="2743119"/>
            <a:ext cx="5117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2020</a:t>
            </a:r>
            <a:r>
              <a:rPr kumimoji="0" lang="zh-CN" altLang="en-US" sz="2000" b="0" i="1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明基智能商务投影新品发布</a:t>
            </a:r>
            <a:endParaRPr kumimoji="0" lang="en-US" altLang="zh-CN" sz="2000" b="0" i="1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9714158-159A-4C31-9101-05C05754557B}"/>
              </a:ext>
            </a:extLst>
          </p:cNvPr>
          <p:cNvSpPr txBox="1"/>
          <p:nvPr/>
        </p:nvSpPr>
        <p:spPr>
          <a:xfrm rot="21397609">
            <a:off x="7410686" y="1850782"/>
            <a:ext cx="2488094" cy="257445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摇摇</a:t>
            </a: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srgbClr val="91B32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小绿尾 </a:t>
            </a:r>
            <a:r>
              <a:rPr kumimoji="0" lang="en-US" altLang="zh-CN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· </a:t>
            </a:r>
            <a:r>
              <a:rPr kumimoji="0" lang="en-US" altLang="zh-CN" sz="13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WiFi</a:t>
            </a:r>
            <a:r>
              <a:rPr kumimoji="0" lang="zh-CN" altLang="en-US" sz="13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热点为你连接</a:t>
            </a:r>
            <a:endParaRPr kumimoji="0" lang="en-US" altLang="zh-CN" sz="13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97E65E1E-7D82-4CF2-AB67-DC5E95D88E77}"/>
              </a:ext>
            </a:extLst>
          </p:cNvPr>
          <p:cNvGrpSpPr/>
          <p:nvPr/>
        </p:nvGrpSpPr>
        <p:grpSpPr>
          <a:xfrm>
            <a:off x="8070851" y="3407908"/>
            <a:ext cx="672876" cy="911610"/>
            <a:chOff x="8204740" y="3504365"/>
            <a:chExt cx="617303" cy="836320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646A6A89-6AEB-430F-B6B8-F211D150F37E}"/>
                </a:ext>
              </a:extLst>
            </p:cNvPr>
            <p:cNvSpPr/>
            <p:nvPr/>
          </p:nvSpPr>
          <p:spPr>
            <a:xfrm rot="21357231">
              <a:off x="8399852" y="4293885"/>
              <a:ext cx="324004" cy="46800"/>
            </a:xfrm>
            <a:prstGeom prst="ellipse">
              <a:avLst/>
            </a:prstGeom>
            <a:solidFill>
              <a:schemeClr val="tx1"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A6B23EFC-83C0-4142-9E64-11B68DB666EB}"/>
                </a:ext>
              </a:extLst>
            </p:cNvPr>
            <p:cNvGrpSpPr/>
            <p:nvPr/>
          </p:nvGrpSpPr>
          <p:grpSpPr>
            <a:xfrm rot="21197274">
              <a:off x="8204740" y="4061964"/>
              <a:ext cx="268931" cy="108972"/>
              <a:chOff x="6105551" y="4042281"/>
              <a:chExt cx="1803820" cy="730919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4CF57311-A225-4F14-B090-764203864F96}"/>
                  </a:ext>
                </a:extLst>
              </p:cNvPr>
              <p:cNvSpPr/>
              <p:nvPr/>
            </p:nvSpPr>
            <p:spPr>
              <a:xfrm>
                <a:off x="6462463" y="4408169"/>
                <a:ext cx="1446908" cy="365031"/>
              </a:xfrm>
              <a:custGeom>
                <a:avLst/>
                <a:gdLst>
                  <a:gd name="connsiteX0" fmla="*/ 1367087 w 1446908"/>
                  <a:gd name="connsiteY0" fmla="*/ 1 h 365031"/>
                  <a:gd name="connsiteX1" fmla="*/ 631757 w 1446908"/>
                  <a:gd name="connsiteY1" fmla="*/ 232411 h 365031"/>
                  <a:gd name="connsiteX2" fmla="*/ 75497 w 1446908"/>
                  <a:gd name="connsiteY2" fmla="*/ 26671 h 365031"/>
                  <a:gd name="connsiteX3" fmla="*/ 56447 w 1446908"/>
                  <a:gd name="connsiteY3" fmla="*/ 110491 h 365031"/>
                  <a:gd name="connsiteX4" fmla="*/ 551747 w 1446908"/>
                  <a:gd name="connsiteY4" fmla="*/ 361951 h 365031"/>
                  <a:gd name="connsiteX5" fmla="*/ 1332797 w 1446908"/>
                  <a:gd name="connsiteY5" fmla="*/ 236221 h 365031"/>
                  <a:gd name="connsiteX6" fmla="*/ 1367087 w 1446908"/>
                  <a:gd name="connsiteY6" fmla="*/ 1 h 365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6908" h="365031">
                    <a:moveTo>
                      <a:pt x="1367087" y="1"/>
                    </a:moveTo>
                    <a:cubicBezTo>
                      <a:pt x="1250247" y="-634"/>
                      <a:pt x="847022" y="227966"/>
                      <a:pt x="631757" y="232411"/>
                    </a:cubicBezTo>
                    <a:cubicBezTo>
                      <a:pt x="416492" y="236856"/>
                      <a:pt x="171382" y="46991"/>
                      <a:pt x="75497" y="26671"/>
                    </a:cubicBezTo>
                    <a:cubicBezTo>
                      <a:pt x="-20388" y="6351"/>
                      <a:pt x="-22928" y="54611"/>
                      <a:pt x="56447" y="110491"/>
                    </a:cubicBezTo>
                    <a:cubicBezTo>
                      <a:pt x="135822" y="166371"/>
                      <a:pt x="339022" y="340996"/>
                      <a:pt x="551747" y="361951"/>
                    </a:cubicBezTo>
                    <a:cubicBezTo>
                      <a:pt x="764472" y="382906"/>
                      <a:pt x="1193097" y="292101"/>
                      <a:pt x="1332797" y="236221"/>
                    </a:cubicBezTo>
                    <a:cubicBezTo>
                      <a:pt x="1472497" y="180341"/>
                      <a:pt x="1483927" y="636"/>
                      <a:pt x="1367087" y="1"/>
                    </a:cubicBezTo>
                    <a:close/>
                  </a:path>
                </a:pathLst>
              </a:custGeom>
              <a:solidFill>
                <a:srgbClr val="EFB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740DAE92-183B-4F5F-82B9-A25489DF23ED}"/>
                  </a:ext>
                </a:extLst>
              </p:cNvPr>
              <p:cNvSpPr/>
              <p:nvPr/>
            </p:nvSpPr>
            <p:spPr>
              <a:xfrm>
                <a:off x="6462463" y="4432890"/>
                <a:ext cx="1446908" cy="340310"/>
              </a:xfrm>
              <a:custGeom>
                <a:avLst/>
                <a:gdLst>
                  <a:gd name="connsiteX0" fmla="*/ 19192 w 1446908"/>
                  <a:gd name="connsiteY0" fmla="*/ 0 h 340310"/>
                  <a:gd name="connsiteX1" fmla="*/ 56447 w 1446908"/>
                  <a:gd name="connsiteY1" fmla="*/ 33474 h 340310"/>
                  <a:gd name="connsiteX2" fmla="*/ 551747 w 1446908"/>
                  <a:gd name="connsiteY2" fmla="*/ 284934 h 340310"/>
                  <a:gd name="connsiteX3" fmla="*/ 1332797 w 1446908"/>
                  <a:gd name="connsiteY3" fmla="*/ 159204 h 340310"/>
                  <a:gd name="connsiteX4" fmla="*/ 1413522 w 1446908"/>
                  <a:gd name="connsiteY4" fmla="*/ 98810 h 340310"/>
                  <a:gd name="connsiteX5" fmla="*/ 1442048 w 1446908"/>
                  <a:gd name="connsiteY5" fmla="*/ 30228 h 340310"/>
                  <a:gd name="connsiteX6" fmla="*/ 1444418 w 1446908"/>
                  <a:gd name="connsiteY6" fmla="*/ 35567 h 340310"/>
                  <a:gd name="connsiteX7" fmla="*/ 1332797 w 1446908"/>
                  <a:gd name="connsiteY7" fmla="*/ 211500 h 340310"/>
                  <a:gd name="connsiteX8" fmla="*/ 551747 w 1446908"/>
                  <a:gd name="connsiteY8" fmla="*/ 337230 h 340310"/>
                  <a:gd name="connsiteX9" fmla="*/ 56447 w 1446908"/>
                  <a:gd name="connsiteY9" fmla="*/ 85770 h 340310"/>
                  <a:gd name="connsiteX10" fmla="*/ 250 w 1446908"/>
                  <a:gd name="connsiteY10" fmla="*/ 15285 h 34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6908" h="340310">
                    <a:moveTo>
                      <a:pt x="19192" y="0"/>
                    </a:moveTo>
                    <a:lnTo>
                      <a:pt x="56447" y="33474"/>
                    </a:lnTo>
                    <a:cubicBezTo>
                      <a:pt x="135822" y="89354"/>
                      <a:pt x="339022" y="263979"/>
                      <a:pt x="551747" y="284934"/>
                    </a:cubicBezTo>
                    <a:cubicBezTo>
                      <a:pt x="764472" y="305889"/>
                      <a:pt x="1193097" y="215084"/>
                      <a:pt x="1332797" y="159204"/>
                    </a:cubicBezTo>
                    <a:cubicBezTo>
                      <a:pt x="1367722" y="145234"/>
                      <a:pt x="1394630" y="123525"/>
                      <a:pt x="1413522" y="98810"/>
                    </a:cubicBezTo>
                    <a:lnTo>
                      <a:pt x="1442048" y="30228"/>
                    </a:lnTo>
                    <a:lnTo>
                      <a:pt x="1444418" y="35567"/>
                    </a:lnTo>
                    <a:cubicBezTo>
                      <a:pt x="1457317" y="93281"/>
                      <a:pt x="1420110" y="176575"/>
                      <a:pt x="1332797" y="211500"/>
                    </a:cubicBezTo>
                    <a:cubicBezTo>
                      <a:pt x="1193097" y="267380"/>
                      <a:pt x="764472" y="358185"/>
                      <a:pt x="551747" y="337230"/>
                    </a:cubicBezTo>
                    <a:cubicBezTo>
                      <a:pt x="339022" y="316275"/>
                      <a:pt x="135822" y="141650"/>
                      <a:pt x="56447" y="85770"/>
                    </a:cubicBezTo>
                    <a:cubicBezTo>
                      <a:pt x="16760" y="57830"/>
                      <a:pt x="-2449" y="31795"/>
                      <a:pt x="250" y="15285"/>
                    </a:cubicBezTo>
                    <a:close/>
                  </a:path>
                </a:pathLst>
              </a:custGeom>
              <a:solidFill>
                <a:srgbClr val="CB9C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xmlns="" id="{EB6AB3D8-8D2C-4942-9001-D885E340FB6A}"/>
                  </a:ext>
                </a:extLst>
              </p:cNvPr>
              <p:cNvGrpSpPr/>
              <p:nvPr/>
            </p:nvGrpSpPr>
            <p:grpSpPr>
              <a:xfrm>
                <a:off x="6105551" y="4042281"/>
                <a:ext cx="526905" cy="548403"/>
                <a:chOff x="6105551" y="4042281"/>
                <a:chExt cx="526905" cy="548403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xmlns="" id="{633FD98F-9A46-4D14-B530-DBC0DD84C6CA}"/>
                    </a:ext>
                  </a:extLst>
                </p:cNvPr>
                <p:cNvSpPr/>
                <p:nvPr/>
              </p:nvSpPr>
              <p:spPr>
                <a:xfrm>
                  <a:off x="6105551" y="4042281"/>
                  <a:ext cx="526905" cy="548403"/>
                </a:xfrm>
                <a:custGeom>
                  <a:avLst/>
                  <a:gdLst>
                    <a:gd name="connsiteX0" fmla="*/ 21252 w 526215"/>
                    <a:gd name="connsiteY0" fmla="*/ 52150 h 548065"/>
                    <a:gd name="connsiteX1" fmla="*/ 6012 w 526215"/>
                    <a:gd name="connsiteY1" fmla="*/ 341710 h 548065"/>
                    <a:gd name="connsiteX2" fmla="*/ 124122 w 526215"/>
                    <a:gd name="connsiteY2" fmla="*/ 516970 h 548065"/>
                    <a:gd name="connsiteX3" fmla="*/ 341292 w 526215"/>
                    <a:gd name="connsiteY3" fmla="*/ 532210 h 548065"/>
                    <a:gd name="connsiteX4" fmla="*/ 520362 w 526215"/>
                    <a:gd name="connsiteY4" fmla="*/ 349330 h 548065"/>
                    <a:gd name="connsiteX5" fmla="*/ 459402 w 526215"/>
                    <a:gd name="connsiteY5" fmla="*/ 128350 h 548065"/>
                    <a:gd name="connsiteX6" fmla="*/ 230802 w 526215"/>
                    <a:gd name="connsiteY6" fmla="*/ 97870 h 548065"/>
                    <a:gd name="connsiteX7" fmla="*/ 55542 w 526215"/>
                    <a:gd name="connsiteY7" fmla="*/ 2620 h 548065"/>
                    <a:gd name="connsiteX8" fmla="*/ 21252 w 526215"/>
                    <a:gd name="connsiteY8" fmla="*/ 52150 h 548065"/>
                    <a:gd name="connsiteX0" fmla="*/ 21252 w 525896"/>
                    <a:gd name="connsiteY0" fmla="*/ 52150 h 548065"/>
                    <a:gd name="connsiteX1" fmla="*/ 6012 w 525896"/>
                    <a:gd name="connsiteY1" fmla="*/ 341710 h 548065"/>
                    <a:gd name="connsiteX2" fmla="*/ 124122 w 525896"/>
                    <a:gd name="connsiteY2" fmla="*/ 516970 h 548065"/>
                    <a:gd name="connsiteX3" fmla="*/ 341292 w 525896"/>
                    <a:gd name="connsiteY3" fmla="*/ 532210 h 548065"/>
                    <a:gd name="connsiteX4" fmla="*/ 520362 w 525896"/>
                    <a:gd name="connsiteY4" fmla="*/ 349330 h 548065"/>
                    <a:gd name="connsiteX5" fmla="*/ 457497 w 525896"/>
                    <a:gd name="connsiteY5" fmla="*/ 156925 h 548065"/>
                    <a:gd name="connsiteX6" fmla="*/ 230802 w 525896"/>
                    <a:gd name="connsiteY6" fmla="*/ 97870 h 548065"/>
                    <a:gd name="connsiteX7" fmla="*/ 55542 w 525896"/>
                    <a:gd name="connsiteY7" fmla="*/ 2620 h 548065"/>
                    <a:gd name="connsiteX8" fmla="*/ 21252 w 525896"/>
                    <a:gd name="connsiteY8" fmla="*/ 52150 h 548065"/>
                    <a:gd name="connsiteX0" fmla="*/ 21252 w 525896"/>
                    <a:gd name="connsiteY0" fmla="*/ 52488 h 548403"/>
                    <a:gd name="connsiteX1" fmla="*/ 6012 w 525896"/>
                    <a:gd name="connsiteY1" fmla="*/ 342048 h 548403"/>
                    <a:gd name="connsiteX2" fmla="*/ 124122 w 525896"/>
                    <a:gd name="connsiteY2" fmla="*/ 517308 h 548403"/>
                    <a:gd name="connsiteX3" fmla="*/ 341292 w 525896"/>
                    <a:gd name="connsiteY3" fmla="*/ 532548 h 548403"/>
                    <a:gd name="connsiteX4" fmla="*/ 520362 w 525896"/>
                    <a:gd name="connsiteY4" fmla="*/ 349668 h 548403"/>
                    <a:gd name="connsiteX5" fmla="*/ 457497 w 525896"/>
                    <a:gd name="connsiteY5" fmla="*/ 157263 h 548403"/>
                    <a:gd name="connsiteX6" fmla="*/ 230802 w 525896"/>
                    <a:gd name="connsiteY6" fmla="*/ 91540 h 548403"/>
                    <a:gd name="connsiteX7" fmla="*/ 55542 w 525896"/>
                    <a:gd name="connsiteY7" fmla="*/ 2958 h 548403"/>
                    <a:gd name="connsiteX8" fmla="*/ 21252 w 525896"/>
                    <a:gd name="connsiteY8" fmla="*/ 52488 h 548403"/>
                    <a:gd name="connsiteX0" fmla="*/ 21252 w 526905"/>
                    <a:gd name="connsiteY0" fmla="*/ 52488 h 548403"/>
                    <a:gd name="connsiteX1" fmla="*/ 6012 w 526905"/>
                    <a:gd name="connsiteY1" fmla="*/ 342048 h 548403"/>
                    <a:gd name="connsiteX2" fmla="*/ 124122 w 526905"/>
                    <a:gd name="connsiteY2" fmla="*/ 517308 h 548403"/>
                    <a:gd name="connsiteX3" fmla="*/ 341292 w 526905"/>
                    <a:gd name="connsiteY3" fmla="*/ 532548 h 548403"/>
                    <a:gd name="connsiteX4" fmla="*/ 520362 w 526905"/>
                    <a:gd name="connsiteY4" fmla="*/ 349668 h 548403"/>
                    <a:gd name="connsiteX5" fmla="*/ 463212 w 526905"/>
                    <a:gd name="connsiteY5" fmla="*/ 136308 h 548403"/>
                    <a:gd name="connsiteX6" fmla="*/ 230802 w 526905"/>
                    <a:gd name="connsiteY6" fmla="*/ 91540 h 548403"/>
                    <a:gd name="connsiteX7" fmla="*/ 55542 w 526905"/>
                    <a:gd name="connsiteY7" fmla="*/ 2958 h 548403"/>
                    <a:gd name="connsiteX8" fmla="*/ 21252 w 526905"/>
                    <a:gd name="connsiteY8" fmla="*/ 52488 h 548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6905" h="548403">
                      <a:moveTo>
                        <a:pt x="21252" y="52488"/>
                      </a:moveTo>
                      <a:cubicBezTo>
                        <a:pt x="12997" y="109003"/>
                        <a:pt x="-11133" y="264578"/>
                        <a:pt x="6012" y="342048"/>
                      </a:cubicBezTo>
                      <a:cubicBezTo>
                        <a:pt x="23157" y="419518"/>
                        <a:pt x="68242" y="485558"/>
                        <a:pt x="124122" y="517308"/>
                      </a:cubicBezTo>
                      <a:cubicBezTo>
                        <a:pt x="180002" y="549058"/>
                        <a:pt x="275252" y="560488"/>
                        <a:pt x="341292" y="532548"/>
                      </a:cubicBezTo>
                      <a:cubicBezTo>
                        <a:pt x="407332" y="504608"/>
                        <a:pt x="500042" y="415708"/>
                        <a:pt x="520362" y="349668"/>
                      </a:cubicBezTo>
                      <a:cubicBezTo>
                        <a:pt x="540682" y="283628"/>
                        <a:pt x="511472" y="179329"/>
                        <a:pt x="463212" y="136308"/>
                      </a:cubicBezTo>
                      <a:cubicBezTo>
                        <a:pt x="414952" y="93287"/>
                        <a:pt x="298112" y="112495"/>
                        <a:pt x="230802" y="91540"/>
                      </a:cubicBezTo>
                      <a:cubicBezTo>
                        <a:pt x="163492" y="70585"/>
                        <a:pt x="90467" y="9467"/>
                        <a:pt x="55542" y="2958"/>
                      </a:cubicBezTo>
                      <a:cubicBezTo>
                        <a:pt x="20617" y="-3551"/>
                        <a:pt x="29507" y="-4027"/>
                        <a:pt x="21252" y="52488"/>
                      </a:cubicBezTo>
                      <a:close/>
                    </a:path>
                  </a:pathLst>
                </a:custGeom>
                <a:solidFill>
                  <a:srgbClr val="B0821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xmlns="" id="{053AF0C3-4DA4-40DB-824A-49F3123F5078}"/>
                    </a:ext>
                  </a:extLst>
                </p:cNvPr>
                <p:cNvSpPr/>
                <p:nvPr/>
              </p:nvSpPr>
              <p:spPr>
                <a:xfrm>
                  <a:off x="6126509" y="4189705"/>
                  <a:ext cx="432493" cy="381898"/>
                </a:xfrm>
                <a:custGeom>
                  <a:avLst/>
                  <a:gdLst>
                    <a:gd name="connsiteX0" fmla="*/ 20926 w 432493"/>
                    <a:gd name="connsiteY0" fmla="*/ 343 h 381898"/>
                    <a:gd name="connsiteX1" fmla="*/ 1876 w 432493"/>
                    <a:gd name="connsiteY1" fmla="*/ 124168 h 381898"/>
                    <a:gd name="connsiteX2" fmla="*/ 60931 w 432493"/>
                    <a:gd name="connsiteY2" fmla="*/ 282283 h 381898"/>
                    <a:gd name="connsiteX3" fmla="*/ 219046 w 432493"/>
                    <a:gd name="connsiteY3" fmla="*/ 381343 h 381898"/>
                    <a:gd name="connsiteX4" fmla="*/ 385734 w 432493"/>
                    <a:gd name="connsiteY4" fmla="*/ 316573 h 381898"/>
                    <a:gd name="connsiteX5" fmla="*/ 432406 w 432493"/>
                    <a:gd name="connsiteY5" fmla="*/ 195605 h 381898"/>
                    <a:gd name="connsiteX6" fmla="*/ 378114 w 432493"/>
                    <a:gd name="connsiteY6" fmla="*/ 186080 h 381898"/>
                    <a:gd name="connsiteX7" fmla="*/ 258099 w 432493"/>
                    <a:gd name="connsiteY7" fmla="*/ 181318 h 381898"/>
                    <a:gd name="connsiteX8" fmla="*/ 189519 w 432493"/>
                    <a:gd name="connsiteY8" fmla="*/ 74638 h 381898"/>
                    <a:gd name="connsiteX9" fmla="*/ 180946 w 432493"/>
                    <a:gd name="connsiteY9" fmla="*/ 132740 h 381898"/>
                    <a:gd name="connsiteX10" fmla="*/ 238096 w 432493"/>
                    <a:gd name="connsiteY10" fmla="*/ 235610 h 381898"/>
                    <a:gd name="connsiteX11" fmla="*/ 174279 w 432493"/>
                    <a:gd name="connsiteY11" fmla="*/ 244183 h 381898"/>
                    <a:gd name="connsiteX12" fmla="*/ 82839 w 432493"/>
                    <a:gd name="connsiteY12" fmla="*/ 162268 h 381898"/>
                    <a:gd name="connsiteX13" fmla="*/ 20926 w 432493"/>
                    <a:gd name="connsiteY13" fmla="*/ 343 h 381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32493" h="381898">
                      <a:moveTo>
                        <a:pt x="20926" y="343"/>
                      </a:moveTo>
                      <a:cubicBezTo>
                        <a:pt x="7432" y="-6007"/>
                        <a:pt x="-4792" y="77178"/>
                        <a:pt x="1876" y="124168"/>
                      </a:cubicBezTo>
                      <a:cubicBezTo>
                        <a:pt x="8543" y="171158"/>
                        <a:pt x="24736" y="239420"/>
                        <a:pt x="60931" y="282283"/>
                      </a:cubicBezTo>
                      <a:cubicBezTo>
                        <a:pt x="97126" y="325146"/>
                        <a:pt x="164912" y="375628"/>
                        <a:pt x="219046" y="381343"/>
                      </a:cubicBezTo>
                      <a:cubicBezTo>
                        <a:pt x="273180" y="387058"/>
                        <a:pt x="350174" y="347529"/>
                        <a:pt x="385734" y="316573"/>
                      </a:cubicBezTo>
                      <a:cubicBezTo>
                        <a:pt x="421294" y="285617"/>
                        <a:pt x="433676" y="217354"/>
                        <a:pt x="432406" y="195605"/>
                      </a:cubicBezTo>
                      <a:cubicBezTo>
                        <a:pt x="431136" y="173856"/>
                        <a:pt x="407165" y="188461"/>
                        <a:pt x="378114" y="186080"/>
                      </a:cubicBezTo>
                      <a:cubicBezTo>
                        <a:pt x="349063" y="183699"/>
                        <a:pt x="289532" y="199892"/>
                        <a:pt x="258099" y="181318"/>
                      </a:cubicBezTo>
                      <a:cubicBezTo>
                        <a:pt x="226667" y="162744"/>
                        <a:pt x="202378" y="82734"/>
                        <a:pt x="189519" y="74638"/>
                      </a:cubicBezTo>
                      <a:cubicBezTo>
                        <a:pt x="176660" y="66542"/>
                        <a:pt x="172850" y="105911"/>
                        <a:pt x="180946" y="132740"/>
                      </a:cubicBezTo>
                      <a:cubicBezTo>
                        <a:pt x="189042" y="159569"/>
                        <a:pt x="239207" y="217036"/>
                        <a:pt x="238096" y="235610"/>
                      </a:cubicBezTo>
                      <a:cubicBezTo>
                        <a:pt x="236985" y="254184"/>
                        <a:pt x="200155" y="256407"/>
                        <a:pt x="174279" y="244183"/>
                      </a:cubicBezTo>
                      <a:cubicBezTo>
                        <a:pt x="148403" y="231959"/>
                        <a:pt x="106493" y="202114"/>
                        <a:pt x="82839" y="162268"/>
                      </a:cubicBezTo>
                      <a:cubicBezTo>
                        <a:pt x="59185" y="122422"/>
                        <a:pt x="34420" y="6693"/>
                        <a:pt x="20926" y="343"/>
                      </a:cubicBezTo>
                      <a:close/>
                    </a:path>
                  </a:pathLst>
                </a:custGeom>
                <a:solidFill>
                  <a:srgbClr val="90702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xmlns="" id="{36053865-FA73-46FB-8C8E-3CB1E0F9A456}"/>
                    </a:ext>
                  </a:extLst>
                </p:cNvPr>
                <p:cNvSpPr/>
                <p:nvPr/>
              </p:nvSpPr>
              <p:spPr>
                <a:xfrm rot="2233055" flipV="1">
                  <a:off x="6371537" y="4174739"/>
                  <a:ext cx="244422" cy="83870"/>
                </a:xfrm>
                <a:custGeom>
                  <a:avLst/>
                  <a:gdLst>
                    <a:gd name="connsiteX0" fmla="*/ 248 w 244422"/>
                    <a:gd name="connsiteY0" fmla="*/ 345 h 83870"/>
                    <a:gd name="connsiteX1" fmla="*/ 94545 w 244422"/>
                    <a:gd name="connsiteY1" fmla="*/ 77497 h 83870"/>
                    <a:gd name="connsiteX2" fmla="*/ 231705 w 244422"/>
                    <a:gd name="connsiteY2" fmla="*/ 75592 h 83870"/>
                    <a:gd name="connsiteX3" fmla="*/ 225990 w 244422"/>
                    <a:gd name="connsiteY3" fmla="*/ 44160 h 83870"/>
                    <a:gd name="connsiteX4" fmla="*/ 122168 w 244422"/>
                    <a:gd name="connsiteY4" fmla="*/ 48922 h 83870"/>
                    <a:gd name="connsiteX5" fmla="*/ 248 w 244422"/>
                    <a:gd name="connsiteY5" fmla="*/ 345 h 83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4422" h="83870">
                      <a:moveTo>
                        <a:pt x="248" y="345"/>
                      </a:moveTo>
                      <a:cubicBezTo>
                        <a:pt x="-4356" y="5108"/>
                        <a:pt x="55969" y="64956"/>
                        <a:pt x="94545" y="77497"/>
                      </a:cubicBezTo>
                      <a:cubicBezTo>
                        <a:pt x="133121" y="90038"/>
                        <a:pt x="209798" y="81148"/>
                        <a:pt x="231705" y="75592"/>
                      </a:cubicBezTo>
                      <a:cubicBezTo>
                        <a:pt x="253613" y="70036"/>
                        <a:pt x="244246" y="48605"/>
                        <a:pt x="225990" y="44160"/>
                      </a:cubicBezTo>
                      <a:cubicBezTo>
                        <a:pt x="207734" y="39715"/>
                        <a:pt x="156299" y="56383"/>
                        <a:pt x="122168" y="48922"/>
                      </a:cubicBezTo>
                      <a:cubicBezTo>
                        <a:pt x="88037" y="41461"/>
                        <a:pt x="4852" y="-4418"/>
                        <a:pt x="248" y="345"/>
                      </a:cubicBezTo>
                      <a:close/>
                    </a:path>
                  </a:pathLst>
                </a:custGeom>
                <a:solidFill>
                  <a:srgbClr val="C9A6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736AE737-0645-4D61-8A32-3778EF4486C4}"/>
                </a:ext>
              </a:extLst>
            </p:cNvPr>
            <p:cNvGrpSpPr/>
            <p:nvPr/>
          </p:nvGrpSpPr>
          <p:grpSpPr>
            <a:xfrm rot="21197274">
              <a:off x="8416068" y="4098489"/>
              <a:ext cx="119719" cy="228322"/>
              <a:chOff x="7485465" y="4408512"/>
              <a:chExt cx="802995" cy="1531448"/>
            </a:xfrm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4BDF4864-03BD-4BC5-80D4-FD1287B2B4F7}"/>
                  </a:ext>
                </a:extLst>
              </p:cNvPr>
              <p:cNvSpPr/>
              <p:nvPr/>
            </p:nvSpPr>
            <p:spPr>
              <a:xfrm>
                <a:off x="7485465" y="4408513"/>
                <a:ext cx="802995" cy="1531447"/>
              </a:xfrm>
              <a:custGeom>
                <a:avLst/>
                <a:gdLst>
                  <a:gd name="connsiteX0" fmla="*/ 150395 w 644630"/>
                  <a:gd name="connsiteY0" fmla="*/ 69615 h 1229418"/>
                  <a:gd name="connsiteX1" fmla="*/ 13235 w 644630"/>
                  <a:gd name="connsiteY1" fmla="*/ 587775 h 1229418"/>
                  <a:gd name="connsiteX2" fmla="*/ 39905 w 644630"/>
                  <a:gd name="connsiteY2" fmla="*/ 1136415 h 1229418"/>
                  <a:gd name="connsiteX3" fmla="*/ 318035 w 644630"/>
                  <a:gd name="connsiteY3" fmla="*/ 1201185 h 1229418"/>
                  <a:gd name="connsiteX4" fmla="*/ 413285 w 644630"/>
                  <a:gd name="connsiteY4" fmla="*/ 839235 h 1229418"/>
                  <a:gd name="connsiteX5" fmla="*/ 459005 w 644630"/>
                  <a:gd name="connsiteY5" fmla="*/ 538245 h 1229418"/>
                  <a:gd name="connsiteX6" fmla="*/ 607595 w 644630"/>
                  <a:gd name="connsiteY6" fmla="*/ 229635 h 1229418"/>
                  <a:gd name="connsiteX7" fmla="*/ 607595 w 644630"/>
                  <a:gd name="connsiteY7" fmla="*/ 23895 h 1229418"/>
                  <a:gd name="connsiteX8" fmla="*/ 150395 w 644630"/>
                  <a:gd name="connsiteY8" fmla="*/ 69615 h 122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4630" h="1229418">
                    <a:moveTo>
                      <a:pt x="150395" y="69615"/>
                    </a:moveTo>
                    <a:cubicBezTo>
                      <a:pt x="51335" y="163595"/>
                      <a:pt x="31650" y="409975"/>
                      <a:pt x="13235" y="587775"/>
                    </a:cubicBezTo>
                    <a:cubicBezTo>
                      <a:pt x="-5180" y="765575"/>
                      <a:pt x="-10895" y="1034180"/>
                      <a:pt x="39905" y="1136415"/>
                    </a:cubicBezTo>
                    <a:cubicBezTo>
                      <a:pt x="90705" y="1238650"/>
                      <a:pt x="255805" y="1250715"/>
                      <a:pt x="318035" y="1201185"/>
                    </a:cubicBezTo>
                    <a:cubicBezTo>
                      <a:pt x="380265" y="1151655"/>
                      <a:pt x="389790" y="949725"/>
                      <a:pt x="413285" y="839235"/>
                    </a:cubicBezTo>
                    <a:cubicBezTo>
                      <a:pt x="436780" y="728745"/>
                      <a:pt x="426620" y="639845"/>
                      <a:pt x="459005" y="538245"/>
                    </a:cubicBezTo>
                    <a:cubicBezTo>
                      <a:pt x="491390" y="436645"/>
                      <a:pt x="582830" y="315360"/>
                      <a:pt x="607595" y="229635"/>
                    </a:cubicBezTo>
                    <a:cubicBezTo>
                      <a:pt x="632360" y="143910"/>
                      <a:pt x="676810" y="53105"/>
                      <a:pt x="607595" y="23895"/>
                    </a:cubicBezTo>
                    <a:cubicBezTo>
                      <a:pt x="538380" y="-5315"/>
                      <a:pt x="249455" y="-24365"/>
                      <a:pt x="150395" y="69615"/>
                    </a:cubicBezTo>
                    <a:close/>
                  </a:path>
                </a:pathLst>
              </a:custGeom>
              <a:solidFill>
                <a:srgbClr val="EEB9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04D033AE-C67F-4A48-B818-33103FF02F78}"/>
                  </a:ext>
                </a:extLst>
              </p:cNvPr>
              <p:cNvSpPr/>
              <p:nvPr/>
            </p:nvSpPr>
            <p:spPr>
              <a:xfrm>
                <a:off x="7618606" y="4408512"/>
                <a:ext cx="669854" cy="1531448"/>
              </a:xfrm>
              <a:custGeom>
                <a:avLst/>
                <a:gdLst>
                  <a:gd name="connsiteX0" fmla="*/ 352903 w 669854"/>
                  <a:gd name="connsiteY0" fmla="*/ 696 h 1531448"/>
                  <a:gd name="connsiteX1" fmla="*/ 623721 w 669854"/>
                  <a:gd name="connsiteY1" fmla="*/ 29765 h 1531448"/>
                  <a:gd name="connsiteX2" fmla="*/ 623721 w 669854"/>
                  <a:gd name="connsiteY2" fmla="*/ 286049 h 1531448"/>
                  <a:gd name="connsiteX3" fmla="*/ 438627 w 669854"/>
                  <a:gd name="connsiteY3" fmla="*/ 670475 h 1531448"/>
                  <a:gd name="connsiteX4" fmla="*/ 381675 w 669854"/>
                  <a:gd name="connsiteY4" fmla="*/ 1045409 h 1531448"/>
                  <a:gd name="connsiteX5" fmla="*/ 263025 w 669854"/>
                  <a:gd name="connsiteY5" fmla="*/ 1496278 h 1531448"/>
                  <a:gd name="connsiteX6" fmla="*/ 84457 w 669854"/>
                  <a:gd name="connsiteY6" fmla="*/ 1526831 h 1531448"/>
                  <a:gd name="connsiteX7" fmla="*/ 0 w 669854"/>
                  <a:gd name="connsiteY7" fmla="*/ 1495598 h 1531448"/>
                  <a:gd name="connsiteX8" fmla="*/ 61334 w 669854"/>
                  <a:gd name="connsiteY8" fmla="*/ 1457824 h 1531448"/>
                  <a:gd name="connsiteX9" fmla="*/ 286306 w 669854"/>
                  <a:gd name="connsiteY9" fmla="*/ 784437 h 1531448"/>
                  <a:gd name="connsiteX10" fmla="*/ 61334 w 669854"/>
                  <a:gd name="connsiteY10" fmla="*/ 111051 h 1531448"/>
                  <a:gd name="connsiteX11" fmla="*/ 43511 w 669854"/>
                  <a:gd name="connsiteY11" fmla="*/ 100074 h 1531448"/>
                  <a:gd name="connsiteX12" fmla="*/ 54201 w 669854"/>
                  <a:gd name="connsiteY12" fmla="*/ 86717 h 1531448"/>
                  <a:gd name="connsiteX13" fmla="*/ 352903 w 669854"/>
                  <a:gd name="connsiteY13" fmla="*/ 696 h 153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9854" h="1531448">
                    <a:moveTo>
                      <a:pt x="352903" y="696"/>
                    </a:moveTo>
                    <a:cubicBezTo>
                      <a:pt x="469081" y="-3457"/>
                      <a:pt x="580612" y="11573"/>
                      <a:pt x="623721" y="29765"/>
                    </a:cubicBezTo>
                    <a:cubicBezTo>
                      <a:pt x="709940" y="66151"/>
                      <a:pt x="654570" y="179264"/>
                      <a:pt x="623721" y="286049"/>
                    </a:cubicBezTo>
                    <a:cubicBezTo>
                      <a:pt x="592872" y="392834"/>
                      <a:pt x="478968" y="543915"/>
                      <a:pt x="438627" y="670475"/>
                    </a:cubicBezTo>
                    <a:cubicBezTo>
                      <a:pt x="398286" y="797035"/>
                      <a:pt x="410942" y="907775"/>
                      <a:pt x="381675" y="1045409"/>
                    </a:cubicBezTo>
                    <a:cubicBezTo>
                      <a:pt x="352408" y="1183042"/>
                      <a:pt x="340543" y="1434580"/>
                      <a:pt x="263025" y="1496278"/>
                    </a:cubicBezTo>
                    <a:cubicBezTo>
                      <a:pt x="224266" y="1527127"/>
                      <a:pt x="153472" y="1538795"/>
                      <a:pt x="84457" y="1526831"/>
                    </a:cubicBezTo>
                    <a:lnTo>
                      <a:pt x="0" y="1495598"/>
                    </a:lnTo>
                    <a:lnTo>
                      <a:pt x="61334" y="1457824"/>
                    </a:lnTo>
                    <a:cubicBezTo>
                      <a:pt x="193541" y="1346880"/>
                      <a:pt x="286306" y="1087152"/>
                      <a:pt x="286306" y="784437"/>
                    </a:cubicBezTo>
                    <a:cubicBezTo>
                      <a:pt x="286306" y="481722"/>
                      <a:pt x="193541" y="221995"/>
                      <a:pt x="61334" y="111051"/>
                    </a:cubicBezTo>
                    <a:lnTo>
                      <a:pt x="43511" y="100074"/>
                    </a:lnTo>
                    <a:lnTo>
                      <a:pt x="54201" y="86717"/>
                    </a:lnTo>
                    <a:cubicBezTo>
                      <a:pt x="115899" y="28184"/>
                      <a:pt x="236725" y="4849"/>
                      <a:pt x="352903" y="696"/>
                    </a:cubicBezTo>
                    <a:close/>
                  </a:path>
                </a:pathLst>
              </a:custGeom>
              <a:solidFill>
                <a:srgbClr val="C99A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ECC0A800-CB40-4CBD-AA0F-B3AA3684F8B5}"/>
                </a:ext>
              </a:extLst>
            </p:cNvPr>
            <p:cNvGrpSpPr/>
            <p:nvPr/>
          </p:nvGrpSpPr>
          <p:grpSpPr>
            <a:xfrm rot="21197274">
              <a:off x="8560604" y="4081574"/>
              <a:ext cx="119828" cy="228322"/>
              <a:chOff x="8592474" y="4408512"/>
              <a:chExt cx="803727" cy="1531448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3E587366-EB93-4FD2-BDB3-57253731A7A9}"/>
                  </a:ext>
                </a:extLst>
              </p:cNvPr>
              <p:cNvSpPr/>
              <p:nvPr/>
            </p:nvSpPr>
            <p:spPr>
              <a:xfrm flipH="1">
                <a:off x="8592474" y="4408513"/>
                <a:ext cx="802995" cy="1531447"/>
              </a:xfrm>
              <a:custGeom>
                <a:avLst/>
                <a:gdLst>
                  <a:gd name="connsiteX0" fmla="*/ 150395 w 644630"/>
                  <a:gd name="connsiteY0" fmla="*/ 69615 h 1229418"/>
                  <a:gd name="connsiteX1" fmla="*/ 13235 w 644630"/>
                  <a:gd name="connsiteY1" fmla="*/ 587775 h 1229418"/>
                  <a:gd name="connsiteX2" fmla="*/ 39905 w 644630"/>
                  <a:gd name="connsiteY2" fmla="*/ 1136415 h 1229418"/>
                  <a:gd name="connsiteX3" fmla="*/ 318035 w 644630"/>
                  <a:gd name="connsiteY3" fmla="*/ 1201185 h 1229418"/>
                  <a:gd name="connsiteX4" fmla="*/ 413285 w 644630"/>
                  <a:gd name="connsiteY4" fmla="*/ 839235 h 1229418"/>
                  <a:gd name="connsiteX5" fmla="*/ 459005 w 644630"/>
                  <a:gd name="connsiteY5" fmla="*/ 538245 h 1229418"/>
                  <a:gd name="connsiteX6" fmla="*/ 607595 w 644630"/>
                  <a:gd name="connsiteY6" fmla="*/ 229635 h 1229418"/>
                  <a:gd name="connsiteX7" fmla="*/ 607595 w 644630"/>
                  <a:gd name="connsiteY7" fmla="*/ 23895 h 1229418"/>
                  <a:gd name="connsiteX8" fmla="*/ 150395 w 644630"/>
                  <a:gd name="connsiteY8" fmla="*/ 69615 h 122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4630" h="1229418">
                    <a:moveTo>
                      <a:pt x="150395" y="69615"/>
                    </a:moveTo>
                    <a:cubicBezTo>
                      <a:pt x="51335" y="163595"/>
                      <a:pt x="31650" y="409975"/>
                      <a:pt x="13235" y="587775"/>
                    </a:cubicBezTo>
                    <a:cubicBezTo>
                      <a:pt x="-5180" y="765575"/>
                      <a:pt x="-10895" y="1034180"/>
                      <a:pt x="39905" y="1136415"/>
                    </a:cubicBezTo>
                    <a:cubicBezTo>
                      <a:pt x="90705" y="1238650"/>
                      <a:pt x="255805" y="1250715"/>
                      <a:pt x="318035" y="1201185"/>
                    </a:cubicBezTo>
                    <a:cubicBezTo>
                      <a:pt x="380265" y="1151655"/>
                      <a:pt x="389790" y="949725"/>
                      <a:pt x="413285" y="839235"/>
                    </a:cubicBezTo>
                    <a:cubicBezTo>
                      <a:pt x="436780" y="728745"/>
                      <a:pt x="426620" y="639845"/>
                      <a:pt x="459005" y="538245"/>
                    </a:cubicBezTo>
                    <a:cubicBezTo>
                      <a:pt x="491390" y="436645"/>
                      <a:pt x="582830" y="315360"/>
                      <a:pt x="607595" y="229635"/>
                    </a:cubicBezTo>
                    <a:cubicBezTo>
                      <a:pt x="632360" y="143910"/>
                      <a:pt x="676810" y="53105"/>
                      <a:pt x="607595" y="23895"/>
                    </a:cubicBezTo>
                    <a:cubicBezTo>
                      <a:pt x="538380" y="-5315"/>
                      <a:pt x="249455" y="-24365"/>
                      <a:pt x="150395" y="69615"/>
                    </a:cubicBezTo>
                    <a:close/>
                  </a:path>
                </a:pathLst>
              </a:custGeom>
              <a:solidFill>
                <a:srgbClr val="EEB9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xmlns="" id="{60BBD2A7-5956-4BE9-84E3-60C3F62F8ECB}"/>
                  </a:ext>
                </a:extLst>
              </p:cNvPr>
              <p:cNvSpPr/>
              <p:nvPr/>
            </p:nvSpPr>
            <p:spPr>
              <a:xfrm flipH="1">
                <a:off x="8592474" y="4408512"/>
                <a:ext cx="669854" cy="1531448"/>
              </a:xfrm>
              <a:custGeom>
                <a:avLst/>
                <a:gdLst>
                  <a:gd name="connsiteX0" fmla="*/ 352903 w 669854"/>
                  <a:gd name="connsiteY0" fmla="*/ 696 h 1531448"/>
                  <a:gd name="connsiteX1" fmla="*/ 623721 w 669854"/>
                  <a:gd name="connsiteY1" fmla="*/ 29765 h 1531448"/>
                  <a:gd name="connsiteX2" fmla="*/ 623721 w 669854"/>
                  <a:gd name="connsiteY2" fmla="*/ 286049 h 1531448"/>
                  <a:gd name="connsiteX3" fmla="*/ 438627 w 669854"/>
                  <a:gd name="connsiteY3" fmla="*/ 670475 h 1531448"/>
                  <a:gd name="connsiteX4" fmla="*/ 381675 w 669854"/>
                  <a:gd name="connsiteY4" fmla="*/ 1045409 h 1531448"/>
                  <a:gd name="connsiteX5" fmla="*/ 263025 w 669854"/>
                  <a:gd name="connsiteY5" fmla="*/ 1496278 h 1531448"/>
                  <a:gd name="connsiteX6" fmla="*/ 84457 w 669854"/>
                  <a:gd name="connsiteY6" fmla="*/ 1526831 h 1531448"/>
                  <a:gd name="connsiteX7" fmla="*/ 0 w 669854"/>
                  <a:gd name="connsiteY7" fmla="*/ 1495598 h 1531448"/>
                  <a:gd name="connsiteX8" fmla="*/ 61334 w 669854"/>
                  <a:gd name="connsiteY8" fmla="*/ 1457824 h 1531448"/>
                  <a:gd name="connsiteX9" fmla="*/ 286306 w 669854"/>
                  <a:gd name="connsiteY9" fmla="*/ 784437 h 1531448"/>
                  <a:gd name="connsiteX10" fmla="*/ 61334 w 669854"/>
                  <a:gd name="connsiteY10" fmla="*/ 111051 h 1531448"/>
                  <a:gd name="connsiteX11" fmla="*/ 43511 w 669854"/>
                  <a:gd name="connsiteY11" fmla="*/ 100074 h 1531448"/>
                  <a:gd name="connsiteX12" fmla="*/ 54201 w 669854"/>
                  <a:gd name="connsiteY12" fmla="*/ 86717 h 1531448"/>
                  <a:gd name="connsiteX13" fmla="*/ 352903 w 669854"/>
                  <a:gd name="connsiteY13" fmla="*/ 696 h 153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9854" h="1531448">
                    <a:moveTo>
                      <a:pt x="352903" y="696"/>
                    </a:moveTo>
                    <a:cubicBezTo>
                      <a:pt x="469081" y="-3457"/>
                      <a:pt x="580612" y="11573"/>
                      <a:pt x="623721" y="29765"/>
                    </a:cubicBezTo>
                    <a:cubicBezTo>
                      <a:pt x="709940" y="66151"/>
                      <a:pt x="654570" y="179264"/>
                      <a:pt x="623721" y="286049"/>
                    </a:cubicBezTo>
                    <a:cubicBezTo>
                      <a:pt x="592872" y="392834"/>
                      <a:pt x="478968" y="543915"/>
                      <a:pt x="438627" y="670475"/>
                    </a:cubicBezTo>
                    <a:cubicBezTo>
                      <a:pt x="398286" y="797035"/>
                      <a:pt x="410942" y="907775"/>
                      <a:pt x="381675" y="1045409"/>
                    </a:cubicBezTo>
                    <a:cubicBezTo>
                      <a:pt x="352408" y="1183042"/>
                      <a:pt x="340543" y="1434580"/>
                      <a:pt x="263025" y="1496278"/>
                    </a:cubicBezTo>
                    <a:cubicBezTo>
                      <a:pt x="224266" y="1527127"/>
                      <a:pt x="153472" y="1538795"/>
                      <a:pt x="84457" y="1526831"/>
                    </a:cubicBezTo>
                    <a:lnTo>
                      <a:pt x="0" y="1495598"/>
                    </a:lnTo>
                    <a:lnTo>
                      <a:pt x="61334" y="1457824"/>
                    </a:lnTo>
                    <a:cubicBezTo>
                      <a:pt x="193541" y="1346880"/>
                      <a:pt x="286306" y="1087152"/>
                      <a:pt x="286306" y="784437"/>
                    </a:cubicBezTo>
                    <a:cubicBezTo>
                      <a:pt x="286306" y="481722"/>
                      <a:pt x="193541" y="221995"/>
                      <a:pt x="61334" y="111051"/>
                    </a:cubicBezTo>
                    <a:lnTo>
                      <a:pt x="43511" y="100074"/>
                    </a:lnTo>
                    <a:lnTo>
                      <a:pt x="54201" y="86717"/>
                    </a:lnTo>
                    <a:cubicBezTo>
                      <a:pt x="115899" y="28184"/>
                      <a:pt x="236725" y="4849"/>
                      <a:pt x="352903" y="696"/>
                    </a:cubicBezTo>
                    <a:close/>
                  </a:path>
                </a:pathLst>
              </a:custGeom>
              <a:solidFill>
                <a:srgbClr val="C99A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xmlns="" id="{8F2BFB5B-9044-44F7-A26A-8298AE6DA5ED}"/>
                  </a:ext>
                </a:extLst>
              </p:cNvPr>
              <p:cNvSpPr/>
              <p:nvPr/>
            </p:nvSpPr>
            <p:spPr>
              <a:xfrm flipH="1">
                <a:off x="9262327" y="4651592"/>
                <a:ext cx="133874" cy="864561"/>
              </a:xfrm>
              <a:custGeom>
                <a:avLst/>
                <a:gdLst>
                  <a:gd name="connsiteX0" fmla="*/ 486044 w 582311"/>
                  <a:gd name="connsiteY0" fmla="*/ 696 h 1531448"/>
                  <a:gd name="connsiteX1" fmla="*/ 187343 w 582311"/>
                  <a:gd name="connsiteY1" fmla="*/ 86717 h 1531448"/>
                  <a:gd name="connsiteX2" fmla="*/ 16487 w 582311"/>
                  <a:gd name="connsiteY2" fmla="*/ 732173 h 1531448"/>
                  <a:gd name="connsiteX3" fmla="*/ 49709 w 582311"/>
                  <a:gd name="connsiteY3" fmla="*/ 1415596 h 1531448"/>
                  <a:gd name="connsiteX4" fmla="*/ 318229 w 582311"/>
                  <a:gd name="connsiteY4" fmla="*/ 1527609 h 1531448"/>
                  <a:gd name="connsiteX5" fmla="*/ 324635 w 582311"/>
                  <a:gd name="connsiteY5" fmla="*/ 1525858 h 1531448"/>
                  <a:gd name="connsiteX6" fmla="*/ 229303 w 582311"/>
                  <a:gd name="connsiteY6" fmla="*/ 1490605 h 1531448"/>
                  <a:gd name="connsiteX7" fmla="*/ 159374 w 582311"/>
                  <a:gd name="connsiteY7" fmla="*/ 1415596 h 1531448"/>
                  <a:gd name="connsiteX8" fmla="*/ 126152 w 582311"/>
                  <a:gd name="connsiteY8" fmla="*/ 732173 h 1531448"/>
                  <a:gd name="connsiteX9" fmla="*/ 297008 w 582311"/>
                  <a:gd name="connsiteY9" fmla="*/ 86717 h 1531448"/>
                  <a:gd name="connsiteX10" fmla="*/ 508701 w 582311"/>
                  <a:gd name="connsiteY10" fmla="*/ 7658 h 1531448"/>
                  <a:gd name="connsiteX11" fmla="*/ 582311 w 582311"/>
                  <a:gd name="connsiteY11" fmla="*/ 1768 h 1531448"/>
                  <a:gd name="connsiteX12" fmla="*/ 571310 w 582311"/>
                  <a:gd name="connsiteY12" fmla="*/ 928 h 1531448"/>
                  <a:gd name="connsiteX13" fmla="*/ 486044 w 582311"/>
                  <a:gd name="connsiteY13" fmla="*/ 696 h 1531448"/>
                  <a:gd name="connsiteX0" fmla="*/ 486044 w 582311"/>
                  <a:gd name="connsiteY0" fmla="*/ 696 h 1531448"/>
                  <a:gd name="connsiteX1" fmla="*/ 187343 w 582311"/>
                  <a:gd name="connsiteY1" fmla="*/ 86717 h 1531448"/>
                  <a:gd name="connsiteX2" fmla="*/ 16487 w 582311"/>
                  <a:gd name="connsiteY2" fmla="*/ 732173 h 1531448"/>
                  <a:gd name="connsiteX3" fmla="*/ 49709 w 582311"/>
                  <a:gd name="connsiteY3" fmla="*/ 1415596 h 1531448"/>
                  <a:gd name="connsiteX4" fmla="*/ 318229 w 582311"/>
                  <a:gd name="connsiteY4" fmla="*/ 1527609 h 1531448"/>
                  <a:gd name="connsiteX5" fmla="*/ 229303 w 582311"/>
                  <a:gd name="connsiteY5" fmla="*/ 1490605 h 1531448"/>
                  <a:gd name="connsiteX6" fmla="*/ 159374 w 582311"/>
                  <a:gd name="connsiteY6" fmla="*/ 1415596 h 1531448"/>
                  <a:gd name="connsiteX7" fmla="*/ 126152 w 582311"/>
                  <a:gd name="connsiteY7" fmla="*/ 732173 h 1531448"/>
                  <a:gd name="connsiteX8" fmla="*/ 297008 w 582311"/>
                  <a:gd name="connsiteY8" fmla="*/ 86717 h 1531448"/>
                  <a:gd name="connsiteX9" fmla="*/ 508701 w 582311"/>
                  <a:gd name="connsiteY9" fmla="*/ 7658 h 1531448"/>
                  <a:gd name="connsiteX10" fmla="*/ 582311 w 582311"/>
                  <a:gd name="connsiteY10" fmla="*/ 1768 h 1531448"/>
                  <a:gd name="connsiteX11" fmla="*/ 571310 w 582311"/>
                  <a:gd name="connsiteY11" fmla="*/ 928 h 1531448"/>
                  <a:gd name="connsiteX12" fmla="*/ 486044 w 582311"/>
                  <a:gd name="connsiteY12" fmla="*/ 696 h 1531448"/>
                  <a:gd name="connsiteX0" fmla="*/ 479210 w 575477"/>
                  <a:gd name="connsiteY0" fmla="*/ 696 h 1500942"/>
                  <a:gd name="connsiteX1" fmla="*/ 180509 w 575477"/>
                  <a:gd name="connsiteY1" fmla="*/ 86717 h 1500942"/>
                  <a:gd name="connsiteX2" fmla="*/ 9653 w 575477"/>
                  <a:gd name="connsiteY2" fmla="*/ 732173 h 1500942"/>
                  <a:gd name="connsiteX3" fmla="*/ 42875 w 575477"/>
                  <a:gd name="connsiteY3" fmla="*/ 1415596 h 1500942"/>
                  <a:gd name="connsiteX4" fmla="*/ 222469 w 575477"/>
                  <a:gd name="connsiteY4" fmla="*/ 1490605 h 1500942"/>
                  <a:gd name="connsiteX5" fmla="*/ 152540 w 575477"/>
                  <a:gd name="connsiteY5" fmla="*/ 1415596 h 1500942"/>
                  <a:gd name="connsiteX6" fmla="*/ 119318 w 575477"/>
                  <a:gd name="connsiteY6" fmla="*/ 732173 h 1500942"/>
                  <a:gd name="connsiteX7" fmla="*/ 290174 w 575477"/>
                  <a:gd name="connsiteY7" fmla="*/ 86717 h 1500942"/>
                  <a:gd name="connsiteX8" fmla="*/ 501867 w 575477"/>
                  <a:gd name="connsiteY8" fmla="*/ 7658 h 1500942"/>
                  <a:gd name="connsiteX9" fmla="*/ 575477 w 575477"/>
                  <a:gd name="connsiteY9" fmla="*/ 1768 h 1500942"/>
                  <a:gd name="connsiteX10" fmla="*/ 564476 w 575477"/>
                  <a:gd name="connsiteY10" fmla="*/ 928 h 1500942"/>
                  <a:gd name="connsiteX11" fmla="*/ 479210 w 575477"/>
                  <a:gd name="connsiteY11" fmla="*/ 696 h 1500942"/>
                  <a:gd name="connsiteX0" fmla="*/ 477403 w 573670"/>
                  <a:gd name="connsiteY0" fmla="*/ 696 h 1501024"/>
                  <a:gd name="connsiteX1" fmla="*/ 178702 w 573670"/>
                  <a:gd name="connsiteY1" fmla="*/ 86717 h 1501024"/>
                  <a:gd name="connsiteX2" fmla="*/ 7846 w 573670"/>
                  <a:gd name="connsiteY2" fmla="*/ 732173 h 1501024"/>
                  <a:gd name="connsiteX3" fmla="*/ 41068 w 573670"/>
                  <a:gd name="connsiteY3" fmla="*/ 1415596 h 1501024"/>
                  <a:gd name="connsiteX4" fmla="*/ 150733 w 573670"/>
                  <a:gd name="connsiteY4" fmla="*/ 1415596 h 1501024"/>
                  <a:gd name="connsiteX5" fmla="*/ 117511 w 573670"/>
                  <a:gd name="connsiteY5" fmla="*/ 732173 h 1501024"/>
                  <a:gd name="connsiteX6" fmla="*/ 288367 w 573670"/>
                  <a:gd name="connsiteY6" fmla="*/ 86717 h 1501024"/>
                  <a:gd name="connsiteX7" fmla="*/ 500060 w 573670"/>
                  <a:gd name="connsiteY7" fmla="*/ 7658 h 1501024"/>
                  <a:gd name="connsiteX8" fmla="*/ 573670 w 573670"/>
                  <a:gd name="connsiteY8" fmla="*/ 1768 h 1501024"/>
                  <a:gd name="connsiteX9" fmla="*/ 562669 w 573670"/>
                  <a:gd name="connsiteY9" fmla="*/ 928 h 1501024"/>
                  <a:gd name="connsiteX10" fmla="*/ 477403 w 573670"/>
                  <a:gd name="connsiteY10" fmla="*/ 696 h 1501024"/>
                  <a:gd name="connsiteX0" fmla="*/ 476560 w 572827"/>
                  <a:gd name="connsiteY0" fmla="*/ 696 h 1431144"/>
                  <a:gd name="connsiteX1" fmla="*/ 177859 w 572827"/>
                  <a:gd name="connsiteY1" fmla="*/ 86717 h 1431144"/>
                  <a:gd name="connsiteX2" fmla="*/ 7003 w 572827"/>
                  <a:gd name="connsiteY2" fmla="*/ 732173 h 1431144"/>
                  <a:gd name="connsiteX3" fmla="*/ 40225 w 572827"/>
                  <a:gd name="connsiteY3" fmla="*/ 1415596 h 1431144"/>
                  <a:gd name="connsiteX4" fmla="*/ 107980 w 572827"/>
                  <a:gd name="connsiteY4" fmla="*/ 1171756 h 1431144"/>
                  <a:gd name="connsiteX5" fmla="*/ 116668 w 572827"/>
                  <a:gd name="connsiteY5" fmla="*/ 732173 h 1431144"/>
                  <a:gd name="connsiteX6" fmla="*/ 287524 w 572827"/>
                  <a:gd name="connsiteY6" fmla="*/ 86717 h 1431144"/>
                  <a:gd name="connsiteX7" fmla="*/ 499217 w 572827"/>
                  <a:gd name="connsiteY7" fmla="*/ 7658 h 1431144"/>
                  <a:gd name="connsiteX8" fmla="*/ 572827 w 572827"/>
                  <a:gd name="connsiteY8" fmla="*/ 1768 h 1431144"/>
                  <a:gd name="connsiteX9" fmla="*/ 561826 w 572827"/>
                  <a:gd name="connsiteY9" fmla="*/ 928 h 1431144"/>
                  <a:gd name="connsiteX10" fmla="*/ 476560 w 572827"/>
                  <a:gd name="connsiteY10" fmla="*/ 696 h 1431144"/>
                  <a:gd name="connsiteX0" fmla="*/ 491470 w 587737"/>
                  <a:gd name="connsiteY0" fmla="*/ 696 h 1259346"/>
                  <a:gd name="connsiteX1" fmla="*/ 192769 w 587737"/>
                  <a:gd name="connsiteY1" fmla="*/ 86717 h 1259346"/>
                  <a:gd name="connsiteX2" fmla="*/ 21913 w 587737"/>
                  <a:gd name="connsiteY2" fmla="*/ 732173 h 1259346"/>
                  <a:gd name="connsiteX3" fmla="*/ 13225 w 587737"/>
                  <a:gd name="connsiteY3" fmla="*/ 1221286 h 1259346"/>
                  <a:gd name="connsiteX4" fmla="*/ 122890 w 587737"/>
                  <a:gd name="connsiteY4" fmla="*/ 1171756 h 1259346"/>
                  <a:gd name="connsiteX5" fmla="*/ 131578 w 587737"/>
                  <a:gd name="connsiteY5" fmla="*/ 732173 h 1259346"/>
                  <a:gd name="connsiteX6" fmla="*/ 302434 w 587737"/>
                  <a:gd name="connsiteY6" fmla="*/ 86717 h 1259346"/>
                  <a:gd name="connsiteX7" fmla="*/ 514127 w 587737"/>
                  <a:gd name="connsiteY7" fmla="*/ 7658 h 1259346"/>
                  <a:gd name="connsiteX8" fmla="*/ 587737 w 587737"/>
                  <a:gd name="connsiteY8" fmla="*/ 1768 h 1259346"/>
                  <a:gd name="connsiteX9" fmla="*/ 576736 w 587737"/>
                  <a:gd name="connsiteY9" fmla="*/ 928 h 1259346"/>
                  <a:gd name="connsiteX10" fmla="*/ 491470 w 587737"/>
                  <a:gd name="connsiteY10" fmla="*/ 696 h 1259346"/>
                  <a:gd name="connsiteX0" fmla="*/ 491470 w 587737"/>
                  <a:gd name="connsiteY0" fmla="*/ 0 h 1258650"/>
                  <a:gd name="connsiteX1" fmla="*/ 192769 w 587737"/>
                  <a:gd name="connsiteY1" fmla="*/ 86021 h 1258650"/>
                  <a:gd name="connsiteX2" fmla="*/ 21913 w 587737"/>
                  <a:gd name="connsiteY2" fmla="*/ 731477 h 1258650"/>
                  <a:gd name="connsiteX3" fmla="*/ 13225 w 587737"/>
                  <a:gd name="connsiteY3" fmla="*/ 1220590 h 1258650"/>
                  <a:gd name="connsiteX4" fmla="*/ 122890 w 587737"/>
                  <a:gd name="connsiteY4" fmla="*/ 1171060 h 1258650"/>
                  <a:gd name="connsiteX5" fmla="*/ 131578 w 587737"/>
                  <a:gd name="connsiteY5" fmla="*/ 731477 h 1258650"/>
                  <a:gd name="connsiteX6" fmla="*/ 302434 w 587737"/>
                  <a:gd name="connsiteY6" fmla="*/ 86021 h 1258650"/>
                  <a:gd name="connsiteX7" fmla="*/ 514127 w 587737"/>
                  <a:gd name="connsiteY7" fmla="*/ 6962 h 1258650"/>
                  <a:gd name="connsiteX8" fmla="*/ 587737 w 587737"/>
                  <a:gd name="connsiteY8" fmla="*/ 1072 h 1258650"/>
                  <a:gd name="connsiteX9" fmla="*/ 491470 w 587737"/>
                  <a:gd name="connsiteY9" fmla="*/ 0 h 1258650"/>
                  <a:gd name="connsiteX0" fmla="*/ 491470 w 514127"/>
                  <a:gd name="connsiteY0" fmla="*/ 0 h 1258650"/>
                  <a:gd name="connsiteX1" fmla="*/ 192769 w 514127"/>
                  <a:gd name="connsiteY1" fmla="*/ 86021 h 1258650"/>
                  <a:gd name="connsiteX2" fmla="*/ 21913 w 514127"/>
                  <a:gd name="connsiteY2" fmla="*/ 731477 h 1258650"/>
                  <a:gd name="connsiteX3" fmla="*/ 13225 w 514127"/>
                  <a:gd name="connsiteY3" fmla="*/ 1220590 h 1258650"/>
                  <a:gd name="connsiteX4" fmla="*/ 122890 w 514127"/>
                  <a:gd name="connsiteY4" fmla="*/ 1171060 h 1258650"/>
                  <a:gd name="connsiteX5" fmla="*/ 131578 w 514127"/>
                  <a:gd name="connsiteY5" fmla="*/ 731477 h 1258650"/>
                  <a:gd name="connsiteX6" fmla="*/ 302434 w 514127"/>
                  <a:gd name="connsiteY6" fmla="*/ 86021 h 1258650"/>
                  <a:gd name="connsiteX7" fmla="*/ 514127 w 514127"/>
                  <a:gd name="connsiteY7" fmla="*/ 6962 h 1258650"/>
                  <a:gd name="connsiteX8" fmla="*/ 491470 w 514127"/>
                  <a:gd name="connsiteY8" fmla="*/ 0 h 1258650"/>
                  <a:gd name="connsiteX0" fmla="*/ 514127 w 514127"/>
                  <a:gd name="connsiteY0" fmla="*/ 0 h 1251688"/>
                  <a:gd name="connsiteX1" fmla="*/ 192769 w 514127"/>
                  <a:gd name="connsiteY1" fmla="*/ 79059 h 1251688"/>
                  <a:gd name="connsiteX2" fmla="*/ 21913 w 514127"/>
                  <a:gd name="connsiteY2" fmla="*/ 724515 h 1251688"/>
                  <a:gd name="connsiteX3" fmla="*/ 13225 w 514127"/>
                  <a:gd name="connsiteY3" fmla="*/ 1213628 h 1251688"/>
                  <a:gd name="connsiteX4" fmla="*/ 122890 w 514127"/>
                  <a:gd name="connsiteY4" fmla="*/ 1164098 h 1251688"/>
                  <a:gd name="connsiteX5" fmla="*/ 131578 w 514127"/>
                  <a:gd name="connsiteY5" fmla="*/ 724515 h 1251688"/>
                  <a:gd name="connsiteX6" fmla="*/ 302434 w 514127"/>
                  <a:gd name="connsiteY6" fmla="*/ 79059 h 1251688"/>
                  <a:gd name="connsiteX7" fmla="*/ 514127 w 514127"/>
                  <a:gd name="connsiteY7" fmla="*/ 0 h 1251688"/>
                  <a:gd name="connsiteX0" fmla="*/ 302434 w 303397"/>
                  <a:gd name="connsiteY0" fmla="*/ 80682 h 1253311"/>
                  <a:gd name="connsiteX1" fmla="*/ 192769 w 303397"/>
                  <a:gd name="connsiteY1" fmla="*/ 80682 h 1253311"/>
                  <a:gd name="connsiteX2" fmla="*/ 21913 w 303397"/>
                  <a:gd name="connsiteY2" fmla="*/ 726138 h 1253311"/>
                  <a:gd name="connsiteX3" fmla="*/ 13225 w 303397"/>
                  <a:gd name="connsiteY3" fmla="*/ 1215251 h 1253311"/>
                  <a:gd name="connsiteX4" fmla="*/ 122890 w 303397"/>
                  <a:gd name="connsiteY4" fmla="*/ 1165721 h 1253311"/>
                  <a:gd name="connsiteX5" fmla="*/ 131578 w 303397"/>
                  <a:gd name="connsiteY5" fmla="*/ 726138 h 1253311"/>
                  <a:gd name="connsiteX6" fmla="*/ 302434 w 303397"/>
                  <a:gd name="connsiteY6" fmla="*/ 80682 h 1253311"/>
                  <a:gd name="connsiteX0" fmla="*/ 297741 w 297868"/>
                  <a:gd name="connsiteY0" fmla="*/ 19814 h 1192443"/>
                  <a:gd name="connsiteX1" fmla="*/ 96636 w 297868"/>
                  <a:gd name="connsiteY1" fmla="*/ 210314 h 1192443"/>
                  <a:gd name="connsiteX2" fmla="*/ 17220 w 297868"/>
                  <a:gd name="connsiteY2" fmla="*/ 665270 h 1192443"/>
                  <a:gd name="connsiteX3" fmla="*/ 8532 w 297868"/>
                  <a:gd name="connsiteY3" fmla="*/ 1154383 h 1192443"/>
                  <a:gd name="connsiteX4" fmla="*/ 118197 w 297868"/>
                  <a:gd name="connsiteY4" fmla="*/ 1104853 h 1192443"/>
                  <a:gd name="connsiteX5" fmla="*/ 126885 w 297868"/>
                  <a:gd name="connsiteY5" fmla="*/ 665270 h 1192443"/>
                  <a:gd name="connsiteX6" fmla="*/ 297741 w 297868"/>
                  <a:gd name="connsiteY6" fmla="*/ 19814 h 1192443"/>
                  <a:gd name="connsiteX0" fmla="*/ 156771 w 157365"/>
                  <a:gd name="connsiteY0" fmla="*/ 83667 h 1016266"/>
                  <a:gd name="connsiteX1" fmla="*/ 96636 w 157365"/>
                  <a:gd name="connsiteY1" fmla="*/ 34137 h 1016266"/>
                  <a:gd name="connsiteX2" fmla="*/ 17220 w 157365"/>
                  <a:gd name="connsiteY2" fmla="*/ 489093 h 1016266"/>
                  <a:gd name="connsiteX3" fmla="*/ 8532 w 157365"/>
                  <a:gd name="connsiteY3" fmla="*/ 978206 h 1016266"/>
                  <a:gd name="connsiteX4" fmla="*/ 118197 w 157365"/>
                  <a:gd name="connsiteY4" fmla="*/ 928676 h 1016266"/>
                  <a:gd name="connsiteX5" fmla="*/ 126885 w 157365"/>
                  <a:gd name="connsiteY5" fmla="*/ 489093 h 1016266"/>
                  <a:gd name="connsiteX6" fmla="*/ 156771 w 157365"/>
                  <a:gd name="connsiteY6" fmla="*/ 83667 h 1016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7365" h="1016266">
                    <a:moveTo>
                      <a:pt x="156771" y="83667"/>
                    </a:moveTo>
                    <a:cubicBezTo>
                      <a:pt x="151730" y="7841"/>
                      <a:pt x="119894" y="-33434"/>
                      <a:pt x="96636" y="34137"/>
                    </a:cubicBezTo>
                    <a:cubicBezTo>
                      <a:pt x="73378" y="101708"/>
                      <a:pt x="31904" y="331748"/>
                      <a:pt x="17220" y="489093"/>
                    </a:cubicBezTo>
                    <a:cubicBezTo>
                      <a:pt x="2536" y="646438"/>
                      <a:pt x="-8297" y="904942"/>
                      <a:pt x="8532" y="978206"/>
                    </a:cubicBezTo>
                    <a:cubicBezTo>
                      <a:pt x="25362" y="1051470"/>
                      <a:pt x="98472" y="1010195"/>
                      <a:pt x="118197" y="928676"/>
                    </a:cubicBezTo>
                    <a:cubicBezTo>
                      <a:pt x="137922" y="847157"/>
                      <a:pt x="120456" y="629928"/>
                      <a:pt x="126885" y="489093"/>
                    </a:cubicBezTo>
                    <a:cubicBezTo>
                      <a:pt x="133314" y="348258"/>
                      <a:pt x="161812" y="159493"/>
                      <a:pt x="156771" y="83667"/>
                    </a:cubicBezTo>
                    <a:close/>
                  </a:path>
                </a:pathLst>
              </a:custGeom>
              <a:solidFill>
                <a:srgbClr val="F8CD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F922CCB5-7FEE-48AA-875F-89DCF4CAE30C}"/>
                </a:ext>
              </a:extLst>
            </p:cNvPr>
            <p:cNvSpPr/>
            <p:nvPr/>
          </p:nvSpPr>
          <p:spPr>
            <a:xfrm rot="17100000" flipH="1">
              <a:off x="8586226" y="3865989"/>
              <a:ext cx="107886" cy="182521"/>
            </a:xfrm>
            <a:custGeom>
              <a:avLst/>
              <a:gdLst>
                <a:gd name="connsiteX0" fmla="*/ 2796 w 107886"/>
                <a:gd name="connsiteY0" fmla="*/ 135880 h 182521"/>
                <a:gd name="connsiteX1" fmla="*/ 0 w 107886"/>
                <a:gd name="connsiteY1" fmla="*/ 156258 h 182521"/>
                <a:gd name="connsiteX2" fmla="*/ 68818 w 107886"/>
                <a:gd name="connsiteY2" fmla="*/ 182521 h 182521"/>
                <a:gd name="connsiteX3" fmla="*/ 69067 w 107886"/>
                <a:gd name="connsiteY3" fmla="*/ 181985 h 182521"/>
                <a:gd name="connsiteX4" fmla="*/ 107871 w 107886"/>
                <a:gd name="connsiteY4" fmla="*/ 25794 h 182521"/>
                <a:gd name="connsiteX5" fmla="*/ 47281 w 107886"/>
                <a:gd name="connsiteY5" fmla="*/ 17464 h 182521"/>
                <a:gd name="connsiteX6" fmla="*/ 2796 w 107886"/>
                <a:gd name="connsiteY6" fmla="*/ 135880 h 18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886" h="182521">
                  <a:moveTo>
                    <a:pt x="2796" y="135880"/>
                  </a:moveTo>
                  <a:lnTo>
                    <a:pt x="0" y="156258"/>
                  </a:lnTo>
                  <a:lnTo>
                    <a:pt x="68818" y="182521"/>
                  </a:lnTo>
                  <a:lnTo>
                    <a:pt x="69067" y="181985"/>
                  </a:lnTo>
                  <a:cubicBezTo>
                    <a:pt x="87398" y="132513"/>
                    <a:pt x="108534" y="50788"/>
                    <a:pt x="107871" y="25794"/>
                  </a:cubicBezTo>
                  <a:cubicBezTo>
                    <a:pt x="106987" y="-7530"/>
                    <a:pt x="65584" y="-6647"/>
                    <a:pt x="47281" y="17464"/>
                  </a:cubicBezTo>
                  <a:cubicBezTo>
                    <a:pt x="33553" y="35546"/>
                    <a:pt x="12228" y="93816"/>
                    <a:pt x="2796" y="135880"/>
                  </a:cubicBezTo>
                  <a:close/>
                </a:path>
              </a:pathLst>
            </a:custGeom>
            <a:solidFill>
              <a:srgbClr val="EEB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C557C362-FC4B-4E18-9F79-84F069A10155}"/>
                </a:ext>
              </a:extLst>
            </p:cNvPr>
            <p:cNvSpPr/>
            <p:nvPr/>
          </p:nvSpPr>
          <p:spPr>
            <a:xfrm rot="17100000" flipH="1">
              <a:off x="8672424" y="3950545"/>
              <a:ext cx="18685" cy="85859"/>
            </a:xfrm>
            <a:custGeom>
              <a:avLst/>
              <a:gdLst>
                <a:gd name="connsiteX0" fmla="*/ 17908 w 18685"/>
                <a:gd name="connsiteY0" fmla="*/ 0 h 85859"/>
                <a:gd name="connsiteX1" fmla="*/ 17299 w 18685"/>
                <a:gd name="connsiteY1" fmla="*/ 7684 h 85859"/>
                <a:gd name="connsiteX2" fmla="*/ 8213 w 18685"/>
                <a:gd name="connsiteY2" fmla="*/ 53726 h 85859"/>
                <a:gd name="connsiteX3" fmla="*/ 0 w 18685"/>
                <a:gd name="connsiteY3" fmla="*/ 84638 h 85859"/>
                <a:gd name="connsiteX4" fmla="*/ 3198 w 18685"/>
                <a:gd name="connsiteY4" fmla="*/ 85859 h 85859"/>
                <a:gd name="connsiteX5" fmla="*/ 12978 w 18685"/>
                <a:gd name="connsiteY5" fmla="*/ 45855 h 85859"/>
                <a:gd name="connsiteX6" fmla="*/ 18670 w 18685"/>
                <a:gd name="connsiteY6" fmla="*/ 4065 h 8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85" h="85859">
                  <a:moveTo>
                    <a:pt x="17908" y="0"/>
                  </a:moveTo>
                  <a:lnTo>
                    <a:pt x="17299" y="7684"/>
                  </a:lnTo>
                  <a:cubicBezTo>
                    <a:pt x="15572" y="20120"/>
                    <a:pt x="12340" y="36224"/>
                    <a:pt x="8213" y="53726"/>
                  </a:cubicBezTo>
                  <a:lnTo>
                    <a:pt x="0" y="84638"/>
                  </a:lnTo>
                  <a:lnTo>
                    <a:pt x="3198" y="85859"/>
                  </a:lnTo>
                  <a:lnTo>
                    <a:pt x="12978" y="45855"/>
                  </a:lnTo>
                  <a:cubicBezTo>
                    <a:pt x="16690" y="27699"/>
                    <a:pt x="18891" y="12638"/>
                    <a:pt x="18670" y="4065"/>
                  </a:cubicBezTo>
                  <a:close/>
                </a:path>
              </a:pathLst>
            </a:custGeom>
            <a:solidFill>
              <a:srgbClr val="C799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58081693-6ECE-4C0D-B84E-EB34B0D51338}"/>
                </a:ext>
              </a:extLst>
            </p:cNvPr>
            <p:cNvSpPr/>
            <p:nvPr/>
          </p:nvSpPr>
          <p:spPr>
            <a:xfrm rot="17100000" flipH="1">
              <a:off x="8574959" y="3873710"/>
              <a:ext cx="108571" cy="159432"/>
            </a:xfrm>
            <a:custGeom>
              <a:avLst/>
              <a:gdLst>
                <a:gd name="connsiteX0" fmla="*/ 577336 w 733301"/>
                <a:gd name="connsiteY0" fmla="*/ 610 h 1311134"/>
                <a:gd name="connsiteX1" fmla="*/ 722592 w 733301"/>
                <a:gd name="connsiteY1" fmla="*/ 99804 h 1311134"/>
                <a:gd name="connsiteX2" fmla="*/ 733301 w 733301"/>
                <a:gd name="connsiteY2" fmla="*/ 155289 h 1311134"/>
                <a:gd name="connsiteX3" fmla="*/ 719434 w 733301"/>
                <a:gd name="connsiteY3" fmla="*/ 134229 h 1311134"/>
                <a:gd name="connsiteX4" fmla="*/ 361770 w 733301"/>
                <a:gd name="connsiteY4" fmla="*/ 204118 h 1311134"/>
                <a:gd name="connsiteX5" fmla="*/ 31570 w 733301"/>
                <a:gd name="connsiteY5" fmla="*/ 1230278 h 1311134"/>
                <a:gd name="connsiteX6" fmla="*/ 43441 w 733301"/>
                <a:gd name="connsiteY6" fmla="*/ 1311134 h 1311134"/>
                <a:gd name="connsiteX7" fmla="*/ 42508 w 733301"/>
                <a:gd name="connsiteY7" fmla="*/ 1309543 h 1311134"/>
                <a:gd name="connsiteX8" fmla="*/ 121 w 733301"/>
                <a:gd name="connsiteY8" fmla="*/ 1143292 h 1311134"/>
                <a:gd name="connsiteX9" fmla="*/ 330321 w 733301"/>
                <a:gd name="connsiteY9" fmla="*/ 117132 h 1311134"/>
                <a:gd name="connsiteX10" fmla="*/ 577336 w 733301"/>
                <a:gd name="connsiteY10" fmla="*/ 610 h 1311134"/>
                <a:gd name="connsiteX0" fmla="*/ 577336 w 733301"/>
                <a:gd name="connsiteY0" fmla="*/ 610 h 1311134"/>
                <a:gd name="connsiteX1" fmla="*/ 722592 w 733301"/>
                <a:gd name="connsiteY1" fmla="*/ 99804 h 1311134"/>
                <a:gd name="connsiteX2" fmla="*/ 733301 w 733301"/>
                <a:gd name="connsiteY2" fmla="*/ 155289 h 1311134"/>
                <a:gd name="connsiteX3" fmla="*/ 719434 w 733301"/>
                <a:gd name="connsiteY3" fmla="*/ 134229 h 1311134"/>
                <a:gd name="connsiteX4" fmla="*/ 361770 w 733301"/>
                <a:gd name="connsiteY4" fmla="*/ 204118 h 1311134"/>
                <a:gd name="connsiteX5" fmla="*/ 31570 w 733301"/>
                <a:gd name="connsiteY5" fmla="*/ 1230278 h 1311134"/>
                <a:gd name="connsiteX6" fmla="*/ 43441 w 733301"/>
                <a:gd name="connsiteY6" fmla="*/ 1311134 h 1311134"/>
                <a:gd name="connsiteX7" fmla="*/ 121 w 733301"/>
                <a:gd name="connsiteY7" fmla="*/ 1143292 h 1311134"/>
                <a:gd name="connsiteX8" fmla="*/ 330321 w 733301"/>
                <a:gd name="connsiteY8" fmla="*/ 117132 h 1311134"/>
                <a:gd name="connsiteX9" fmla="*/ 577336 w 733301"/>
                <a:gd name="connsiteY9" fmla="*/ 610 h 1311134"/>
                <a:gd name="connsiteX0" fmla="*/ 577336 w 733301"/>
                <a:gd name="connsiteY0" fmla="*/ 610 h 1311134"/>
                <a:gd name="connsiteX1" fmla="*/ 722592 w 733301"/>
                <a:gd name="connsiteY1" fmla="*/ 99804 h 1311134"/>
                <a:gd name="connsiteX2" fmla="*/ 733301 w 733301"/>
                <a:gd name="connsiteY2" fmla="*/ 155289 h 1311134"/>
                <a:gd name="connsiteX3" fmla="*/ 719434 w 733301"/>
                <a:gd name="connsiteY3" fmla="*/ 134229 h 1311134"/>
                <a:gd name="connsiteX4" fmla="*/ 361770 w 733301"/>
                <a:gd name="connsiteY4" fmla="*/ 204118 h 1311134"/>
                <a:gd name="connsiteX5" fmla="*/ 43441 w 733301"/>
                <a:gd name="connsiteY5" fmla="*/ 1311134 h 1311134"/>
                <a:gd name="connsiteX6" fmla="*/ 121 w 733301"/>
                <a:gd name="connsiteY6" fmla="*/ 1143292 h 1311134"/>
                <a:gd name="connsiteX7" fmla="*/ 330321 w 733301"/>
                <a:gd name="connsiteY7" fmla="*/ 117132 h 1311134"/>
                <a:gd name="connsiteX8" fmla="*/ 577336 w 733301"/>
                <a:gd name="connsiteY8" fmla="*/ 610 h 1311134"/>
                <a:gd name="connsiteX0" fmla="*/ 577336 w 733301"/>
                <a:gd name="connsiteY0" fmla="*/ 610 h 1143490"/>
                <a:gd name="connsiteX1" fmla="*/ 722592 w 733301"/>
                <a:gd name="connsiteY1" fmla="*/ 99804 h 1143490"/>
                <a:gd name="connsiteX2" fmla="*/ 733301 w 733301"/>
                <a:gd name="connsiteY2" fmla="*/ 155289 h 1143490"/>
                <a:gd name="connsiteX3" fmla="*/ 719434 w 733301"/>
                <a:gd name="connsiteY3" fmla="*/ 134229 h 1143490"/>
                <a:gd name="connsiteX4" fmla="*/ 361770 w 733301"/>
                <a:gd name="connsiteY4" fmla="*/ 204118 h 1143490"/>
                <a:gd name="connsiteX5" fmla="*/ 121 w 733301"/>
                <a:gd name="connsiteY5" fmla="*/ 1143292 h 1143490"/>
                <a:gd name="connsiteX6" fmla="*/ 330321 w 733301"/>
                <a:gd name="connsiteY6" fmla="*/ 117132 h 1143490"/>
                <a:gd name="connsiteX7" fmla="*/ 577336 w 733301"/>
                <a:gd name="connsiteY7" fmla="*/ 610 h 1143490"/>
                <a:gd name="connsiteX0" fmla="*/ 572259 w 728224"/>
                <a:gd name="connsiteY0" fmla="*/ 610 h 1118095"/>
                <a:gd name="connsiteX1" fmla="*/ 717515 w 728224"/>
                <a:gd name="connsiteY1" fmla="*/ 99804 h 1118095"/>
                <a:gd name="connsiteX2" fmla="*/ 728224 w 728224"/>
                <a:gd name="connsiteY2" fmla="*/ 155289 h 1118095"/>
                <a:gd name="connsiteX3" fmla="*/ 714357 w 728224"/>
                <a:gd name="connsiteY3" fmla="*/ 134229 h 1118095"/>
                <a:gd name="connsiteX4" fmla="*/ 356693 w 728224"/>
                <a:gd name="connsiteY4" fmla="*/ 204118 h 1118095"/>
                <a:gd name="connsiteX5" fmla="*/ 124 w 728224"/>
                <a:gd name="connsiteY5" fmla="*/ 1117892 h 1118095"/>
                <a:gd name="connsiteX6" fmla="*/ 325244 w 728224"/>
                <a:gd name="connsiteY6" fmla="*/ 117132 h 1118095"/>
                <a:gd name="connsiteX7" fmla="*/ 572259 w 728224"/>
                <a:gd name="connsiteY7" fmla="*/ 610 h 1118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8224" h="1118095">
                  <a:moveTo>
                    <a:pt x="572259" y="610"/>
                  </a:moveTo>
                  <a:cubicBezTo>
                    <a:pt x="636394" y="5293"/>
                    <a:pt x="692314" y="37063"/>
                    <a:pt x="717515" y="99804"/>
                  </a:cubicBezTo>
                  <a:lnTo>
                    <a:pt x="728224" y="155289"/>
                  </a:lnTo>
                  <a:lnTo>
                    <a:pt x="714357" y="134229"/>
                  </a:lnTo>
                  <a:cubicBezTo>
                    <a:pt x="627997" y="49178"/>
                    <a:pt x="475732" y="40174"/>
                    <a:pt x="356693" y="204118"/>
                  </a:cubicBezTo>
                  <a:cubicBezTo>
                    <a:pt x="237654" y="368062"/>
                    <a:pt x="5365" y="1132390"/>
                    <a:pt x="124" y="1117892"/>
                  </a:cubicBezTo>
                  <a:cubicBezTo>
                    <a:pt x="-5803" y="894372"/>
                    <a:pt x="202477" y="278845"/>
                    <a:pt x="325244" y="117132"/>
                  </a:cubicBezTo>
                  <a:cubicBezTo>
                    <a:pt x="386628" y="36276"/>
                    <a:pt x="486746" y="-5635"/>
                    <a:pt x="572259" y="610"/>
                  </a:cubicBezTo>
                  <a:close/>
                </a:path>
              </a:pathLst>
            </a:custGeom>
            <a:solidFill>
              <a:srgbClr val="F3CA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BE8A9CB9-8218-4543-8F91-1ED804398D22}"/>
                </a:ext>
              </a:extLst>
            </p:cNvPr>
            <p:cNvGrpSpPr/>
            <p:nvPr/>
          </p:nvGrpSpPr>
          <p:grpSpPr>
            <a:xfrm rot="21197274">
              <a:off x="8397102" y="3850155"/>
              <a:ext cx="254917" cy="325816"/>
              <a:chOff x="7556717" y="2817296"/>
              <a:chExt cx="1709824" cy="2185374"/>
            </a:xfrm>
          </p:grpSpPr>
          <p:sp>
            <p:nvSpPr>
              <p:cNvPr id="100" name="矩形: 圆角 3">
                <a:extLst>
                  <a:ext uri="{FF2B5EF4-FFF2-40B4-BE49-F238E27FC236}">
                    <a16:creationId xmlns:a16="http://schemas.microsoft.com/office/drawing/2014/main" xmlns="" id="{1C9C58F6-7F94-4A77-9643-95ADD7D53C7B}"/>
                  </a:ext>
                </a:extLst>
              </p:cNvPr>
              <p:cNvSpPr/>
              <p:nvPr/>
            </p:nvSpPr>
            <p:spPr>
              <a:xfrm>
                <a:off x="7556717" y="2817296"/>
                <a:ext cx="1709824" cy="2185372"/>
              </a:xfrm>
              <a:custGeom>
                <a:avLst/>
                <a:gdLst>
                  <a:gd name="connsiteX0" fmla="*/ 0 w 1440180"/>
                  <a:gd name="connsiteY0" fmla="*/ 720090 h 2337438"/>
                  <a:gd name="connsiteX1" fmla="*/ 720090 w 1440180"/>
                  <a:gd name="connsiteY1" fmla="*/ 0 h 2337438"/>
                  <a:gd name="connsiteX2" fmla="*/ 720090 w 1440180"/>
                  <a:gd name="connsiteY2" fmla="*/ 0 h 2337438"/>
                  <a:gd name="connsiteX3" fmla="*/ 1440180 w 1440180"/>
                  <a:gd name="connsiteY3" fmla="*/ 720090 h 2337438"/>
                  <a:gd name="connsiteX4" fmla="*/ 1440180 w 1440180"/>
                  <a:gd name="connsiteY4" fmla="*/ 1617348 h 2337438"/>
                  <a:gd name="connsiteX5" fmla="*/ 720090 w 1440180"/>
                  <a:gd name="connsiteY5" fmla="*/ 2337438 h 2337438"/>
                  <a:gd name="connsiteX6" fmla="*/ 720090 w 1440180"/>
                  <a:gd name="connsiteY6" fmla="*/ 2337438 h 2337438"/>
                  <a:gd name="connsiteX7" fmla="*/ 0 w 1440180"/>
                  <a:gd name="connsiteY7" fmla="*/ 1617348 h 2337438"/>
                  <a:gd name="connsiteX8" fmla="*/ 0 w 1440180"/>
                  <a:gd name="connsiteY8" fmla="*/ 720090 h 2337438"/>
                  <a:gd name="connsiteX0" fmla="*/ 211455 w 1651635"/>
                  <a:gd name="connsiteY0" fmla="*/ 720090 h 2337438"/>
                  <a:gd name="connsiteX1" fmla="*/ 931545 w 1651635"/>
                  <a:gd name="connsiteY1" fmla="*/ 0 h 2337438"/>
                  <a:gd name="connsiteX2" fmla="*/ 931545 w 1651635"/>
                  <a:gd name="connsiteY2" fmla="*/ 0 h 2337438"/>
                  <a:gd name="connsiteX3" fmla="*/ 1651635 w 1651635"/>
                  <a:gd name="connsiteY3" fmla="*/ 720090 h 2337438"/>
                  <a:gd name="connsiteX4" fmla="*/ 1651635 w 1651635"/>
                  <a:gd name="connsiteY4" fmla="*/ 1617348 h 2337438"/>
                  <a:gd name="connsiteX5" fmla="*/ 931545 w 1651635"/>
                  <a:gd name="connsiteY5" fmla="*/ 2337438 h 2337438"/>
                  <a:gd name="connsiteX6" fmla="*/ 931545 w 1651635"/>
                  <a:gd name="connsiteY6" fmla="*/ 2337438 h 2337438"/>
                  <a:gd name="connsiteX7" fmla="*/ 0 w 1651635"/>
                  <a:gd name="connsiteY7" fmla="*/ 1811658 h 2337438"/>
                  <a:gd name="connsiteX8" fmla="*/ 211455 w 1651635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2337438">
                    <a:moveTo>
                      <a:pt x="211455" y="720090"/>
                    </a:moveTo>
                    <a:cubicBezTo>
                      <a:pt x="245745" y="333825"/>
                      <a:pt x="533850" y="0"/>
                      <a:pt x="931545" y="0"/>
                    </a:cubicBezTo>
                    <a:lnTo>
                      <a:pt x="931545" y="0"/>
                    </a:lnTo>
                    <a:cubicBezTo>
                      <a:pt x="1329240" y="0"/>
                      <a:pt x="1600200" y="322395"/>
                      <a:pt x="1651635" y="720090"/>
                    </a:cubicBezTo>
                    <a:lnTo>
                      <a:pt x="1828800" y="1851663"/>
                    </a:lnTo>
                    <a:cubicBezTo>
                      <a:pt x="1828800" y="2249358"/>
                      <a:pt x="1329240" y="2337438"/>
                      <a:pt x="931545" y="2337438"/>
                    </a:cubicBezTo>
                    <a:lnTo>
                      <a:pt x="931545" y="2337438"/>
                    </a:lnTo>
                    <a:cubicBezTo>
                      <a:pt x="533850" y="2337438"/>
                      <a:pt x="0" y="2209353"/>
                      <a:pt x="0" y="1811658"/>
                    </a:cubicBezTo>
                    <a:cubicBezTo>
                      <a:pt x="0" y="1512572"/>
                      <a:pt x="142875" y="1030606"/>
                      <a:pt x="211455" y="720090"/>
                    </a:cubicBezTo>
                    <a:close/>
                  </a:path>
                </a:pathLst>
              </a:custGeom>
              <a:solidFill>
                <a:srgbClr val="EFB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3DBCAB48-BE43-4349-A8F9-AE041AAA1AA4}"/>
                  </a:ext>
                </a:extLst>
              </p:cNvPr>
              <p:cNvSpPr/>
              <p:nvPr/>
            </p:nvSpPr>
            <p:spPr>
              <a:xfrm>
                <a:off x="7556717" y="3455368"/>
                <a:ext cx="1644020" cy="1547302"/>
              </a:xfrm>
              <a:custGeom>
                <a:avLst/>
                <a:gdLst>
                  <a:gd name="connsiteX0" fmla="*/ 542410 w 1644020"/>
                  <a:gd name="connsiteY0" fmla="*/ 0 h 2090212"/>
                  <a:gd name="connsiteX1" fmla="*/ 475831 w 1644020"/>
                  <a:gd name="connsiteY1" fmla="*/ 83348 h 2090212"/>
                  <a:gd name="connsiteX2" fmla="*/ 346763 w 1644020"/>
                  <a:gd name="connsiteY2" fmla="*/ 455068 h 2090212"/>
                  <a:gd name="connsiteX3" fmla="*/ 149064 w 1644020"/>
                  <a:gd name="connsiteY3" fmla="*/ 1475623 h 2090212"/>
                  <a:gd name="connsiteX4" fmla="*/ 1020006 w 1644020"/>
                  <a:gd name="connsiteY4" fmla="*/ 1967197 h 2090212"/>
                  <a:gd name="connsiteX5" fmla="*/ 1578880 w 1644020"/>
                  <a:gd name="connsiteY5" fmla="*/ 1879545 h 2090212"/>
                  <a:gd name="connsiteX6" fmla="*/ 1644020 w 1644020"/>
                  <a:gd name="connsiteY6" fmla="*/ 1845177 h 2090212"/>
                  <a:gd name="connsiteX7" fmla="*/ 1631036 w 1644020"/>
                  <a:gd name="connsiteY7" fmla="*/ 1863867 h 2090212"/>
                  <a:gd name="connsiteX8" fmla="*/ 870942 w 1644020"/>
                  <a:gd name="connsiteY8" fmla="*/ 2090212 h 2090212"/>
                  <a:gd name="connsiteX9" fmla="*/ 0 w 1644020"/>
                  <a:gd name="connsiteY9" fmla="*/ 1598638 h 2090212"/>
                  <a:gd name="connsiteX10" fmla="*/ 197699 w 1644020"/>
                  <a:gd name="connsiteY10" fmla="*/ 578083 h 2090212"/>
                  <a:gd name="connsiteX11" fmla="*/ 502978 w 1644020"/>
                  <a:gd name="connsiteY11" fmla="*/ 22637 h 2090212"/>
                  <a:gd name="connsiteX0" fmla="*/ 502978 w 1644020"/>
                  <a:gd name="connsiteY0" fmla="*/ 0 h 2067575"/>
                  <a:gd name="connsiteX1" fmla="*/ 475831 w 1644020"/>
                  <a:gd name="connsiteY1" fmla="*/ 60711 h 2067575"/>
                  <a:gd name="connsiteX2" fmla="*/ 346763 w 1644020"/>
                  <a:gd name="connsiteY2" fmla="*/ 432431 h 2067575"/>
                  <a:gd name="connsiteX3" fmla="*/ 149064 w 1644020"/>
                  <a:gd name="connsiteY3" fmla="*/ 1452986 h 2067575"/>
                  <a:gd name="connsiteX4" fmla="*/ 1020006 w 1644020"/>
                  <a:gd name="connsiteY4" fmla="*/ 1944560 h 2067575"/>
                  <a:gd name="connsiteX5" fmla="*/ 1578880 w 1644020"/>
                  <a:gd name="connsiteY5" fmla="*/ 1856908 h 2067575"/>
                  <a:gd name="connsiteX6" fmla="*/ 1644020 w 1644020"/>
                  <a:gd name="connsiteY6" fmla="*/ 1822540 h 2067575"/>
                  <a:gd name="connsiteX7" fmla="*/ 1631036 w 1644020"/>
                  <a:gd name="connsiteY7" fmla="*/ 1841230 h 2067575"/>
                  <a:gd name="connsiteX8" fmla="*/ 870942 w 1644020"/>
                  <a:gd name="connsiteY8" fmla="*/ 2067575 h 2067575"/>
                  <a:gd name="connsiteX9" fmla="*/ 0 w 1644020"/>
                  <a:gd name="connsiteY9" fmla="*/ 1576001 h 2067575"/>
                  <a:gd name="connsiteX10" fmla="*/ 197699 w 1644020"/>
                  <a:gd name="connsiteY10" fmla="*/ 555446 h 2067575"/>
                  <a:gd name="connsiteX11" fmla="*/ 502978 w 1644020"/>
                  <a:gd name="connsiteY11" fmla="*/ 0 h 2067575"/>
                  <a:gd name="connsiteX0" fmla="*/ 197699 w 1644020"/>
                  <a:gd name="connsiteY0" fmla="*/ 494735 h 2006864"/>
                  <a:gd name="connsiteX1" fmla="*/ 475831 w 1644020"/>
                  <a:gd name="connsiteY1" fmla="*/ 0 h 2006864"/>
                  <a:gd name="connsiteX2" fmla="*/ 346763 w 1644020"/>
                  <a:gd name="connsiteY2" fmla="*/ 371720 h 2006864"/>
                  <a:gd name="connsiteX3" fmla="*/ 149064 w 1644020"/>
                  <a:gd name="connsiteY3" fmla="*/ 1392275 h 2006864"/>
                  <a:gd name="connsiteX4" fmla="*/ 1020006 w 1644020"/>
                  <a:gd name="connsiteY4" fmla="*/ 1883849 h 2006864"/>
                  <a:gd name="connsiteX5" fmla="*/ 1578880 w 1644020"/>
                  <a:gd name="connsiteY5" fmla="*/ 1796197 h 2006864"/>
                  <a:gd name="connsiteX6" fmla="*/ 1644020 w 1644020"/>
                  <a:gd name="connsiteY6" fmla="*/ 1761829 h 2006864"/>
                  <a:gd name="connsiteX7" fmla="*/ 1631036 w 1644020"/>
                  <a:gd name="connsiteY7" fmla="*/ 1780519 h 2006864"/>
                  <a:gd name="connsiteX8" fmla="*/ 870942 w 1644020"/>
                  <a:gd name="connsiteY8" fmla="*/ 2006864 h 2006864"/>
                  <a:gd name="connsiteX9" fmla="*/ 0 w 1644020"/>
                  <a:gd name="connsiteY9" fmla="*/ 1515290 h 2006864"/>
                  <a:gd name="connsiteX10" fmla="*/ 197699 w 1644020"/>
                  <a:gd name="connsiteY10" fmla="*/ 494735 h 2006864"/>
                  <a:gd name="connsiteX0" fmla="*/ 197699 w 1644020"/>
                  <a:gd name="connsiteY0" fmla="*/ 200272 h 1712401"/>
                  <a:gd name="connsiteX1" fmla="*/ 346763 w 1644020"/>
                  <a:gd name="connsiteY1" fmla="*/ 77257 h 1712401"/>
                  <a:gd name="connsiteX2" fmla="*/ 149064 w 1644020"/>
                  <a:gd name="connsiteY2" fmla="*/ 1097812 h 1712401"/>
                  <a:gd name="connsiteX3" fmla="*/ 1020006 w 1644020"/>
                  <a:gd name="connsiteY3" fmla="*/ 1589386 h 1712401"/>
                  <a:gd name="connsiteX4" fmla="*/ 1578880 w 1644020"/>
                  <a:gd name="connsiteY4" fmla="*/ 1501734 h 1712401"/>
                  <a:gd name="connsiteX5" fmla="*/ 1644020 w 1644020"/>
                  <a:gd name="connsiteY5" fmla="*/ 1467366 h 1712401"/>
                  <a:gd name="connsiteX6" fmla="*/ 1631036 w 1644020"/>
                  <a:gd name="connsiteY6" fmla="*/ 1486056 h 1712401"/>
                  <a:gd name="connsiteX7" fmla="*/ 870942 w 1644020"/>
                  <a:gd name="connsiteY7" fmla="*/ 1712401 h 1712401"/>
                  <a:gd name="connsiteX8" fmla="*/ 0 w 1644020"/>
                  <a:gd name="connsiteY8" fmla="*/ 1220827 h 1712401"/>
                  <a:gd name="connsiteX9" fmla="*/ 197699 w 1644020"/>
                  <a:gd name="connsiteY9" fmla="*/ 200272 h 1712401"/>
                  <a:gd name="connsiteX0" fmla="*/ 197699 w 1644020"/>
                  <a:gd name="connsiteY0" fmla="*/ 120727 h 1632856"/>
                  <a:gd name="connsiteX1" fmla="*/ 265483 w 1644020"/>
                  <a:gd name="connsiteY1" fmla="*/ 137412 h 1632856"/>
                  <a:gd name="connsiteX2" fmla="*/ 149064 w 1644020"/>
                  <a:gd name="connsiteY2" fmla="*/ 1018267 h 1632856"/>
                  <a:gd name="connsiteX3" fmla="*/ 1020006 w 1644020"/>
                  <a:gd name="connsiteY3" fmla="*/ 1509841 h 1632856"/>
                  <a:gd name="connsiteX4" fmla="*/ 1578880 w 1644020"/>
                  <a:gd name="connsiteY4" fmla="*/ 1422189 h 1632856"/>
                  <a:gd name="connsiteX5" fmla="*/ 1644020 w 1644020"/>
                  <a:gd name="connsiteY5" fmla="*/ 1387821 h 1632856"/>
                  <a:gd name="connsiteX6" fmla="*/ 1631036 w 1644020"/>
                  <a:gd name="connsiteY6" fmla="*/ 1406511 h 1632856"/>
                  <a:gd name="connsiteX7" fmla="*/ 870942 w 1644020"/>
                  <a:gd name="connsiteY7" fmla="*/ 1632856 h 1632856"/>
                  <a:gd name="connsiteX8" fmla="*/ 0 w 1644020"/>
                  <a:gd name="connsiteY8" fmla="*/ 1141282 h 1632856"/>
                  <a:gd name="connsiteX9" fmla="*/ 197699 w 1644020"/>
                  <a:gd name="connsiteY9" fmla="*/ 120727 h 1632856"/>
                  <a:gd name="connsiteX0" fmla="*/ 197699 w 1644020"/>
                  <a:gd name="connsiteY0" fmla="*/ 84841 h 1596970"/>
                  <a:gd name="connsiteX1" fmla="*/ 265483 w 1644020"/>
                  <a:gd name="connsiteY1" fmla="*/ 101526 h 1596970"/>
                  <a:gd name="connsiteX2" fmla="*/ 149064 w 1644020"/>
                  <a:gd name="connsiteY2" fmla="*/ 982381 h 1596970"/>
                  <a:gd name="connsiteX3" fmla="*/ 1020006 w 1644020"/>
                  <a:gd name="connsiteY3" fmla="*/ 1473955 h 1596970"/>
                  <a:gd name="connsiteX4" fmla="*/ 1578880 w 1644020"/>
                  <a:gd name="connsiteY4" fmla="*/ 1386303 h 1596970"/>
                  <a:gd name="connsiteX5" fmla="*/ 1644020 w 1644020"/>
                  <a:gd name="connsiteY5" fmla="*/ 1351935 h 1596970"/>
                  <a:gd name="connsiteX6" fmla="*/ 1631036 w 1644020"/>
                  <a:gd name="connsiteY6" fmla="*/ 1370625 h 1596970"/>
                  <a:gd name="connsiteX7" fmla="*/ 870942 w 1644020"/>
                  <a:gd name="connsiteY7" fmla="*/ 1596970 h 1596970"/>
                  <a:gd name="connsiteX8" fmla="*/ 0 w 1644020"/>
                  <a:gd name="connsiteY8" fmla="*/ 1105396 h 1596970"/>
                  <a:gd name="connsiteX9" fmla="*/ 197699 w 1644020"/>
                  <a:gd name="connsiteY9" fmla="*/ 84841 h 1596970"/>
                  <a:gd name="connsiteX0" fmla="*/ 197699 w 1644020"/>
                  <a:gd name="connsiteY0" fmla="*/ 35173 h 1547302"/>
                  <a:gd name="connsiteX1" fmla="*/ 265483 w 1644020"/>
                  <a:gd name="connsiteY1" fmla="*/ 51858 h 1547302"/>
                  <a:gd name="connsiteX2" fmla="*/ 149064 w 1644020"/>
                  <a:gd name="connsiteY2" fmla="*/ 932713 h 1547302"/>
                  <a:gd name="connsiteX3" fmla="*/ 1020006 w 1644020"/>
                  <a:gd name="connsiteY3" fmla="*/ 1424287 h 1547302"/>
                  <a:gd name="connsiteX4" fmla="*/ 1578880 w 1644020"/>
                  <a:gd name="connsiteY4" fmla="*/ 1336635 h 1547302"/>
                  <a:gd name="connsiteX5" fmla="*/ 1644020 w 1644020"/>
                  <a:gd name="connsiteY5" fmla="*/ 1302267 h 1547302"/>
                  <a:gd name="connsiteX6" fmla="*/ 1631036 w 1644020"/>
                  <a:gd name="connsiteY6" fmla="*/ 1320957 h 1547302"/>
                  <a:gd name="connsiteX7" fmla="*/ 870942 w 1644020"/>
                  <a:gd name="connsiteY7" fmla="*/ 1547302 h 1547302"/>
                  <a:gd name="connsiteX8" fmla="*/ 0 w 1644020"/>
                  <a:gd name="connsiteY8" fmla="*/ 1055728 h 1547302"/>
                  <a:gd name="connsiteX9" fmla="*/ 197699 w 1644020"/>
                  <a:gd name="connsiteY9" fmla="*/ 35173 h 1547302"/>
                  <a:gd name="connsiteX0" fmla="*/ 197699 w 1644020"/>
                  <a:gd name="connsiteY0" fmla="*/ 35173 h 1547302"/>
                  <a:gd name="connsiteX1" fmla="*/ 265483 w 1644020"/>
                  <a:gd name="connsiteY1" fmla="*/ 51858 h 1547302"/>
                  <a:gd name="connsiteX2" fmla="*/ 169384 w 1644020"/>
                  <a:gd name="connsiteY2" fmla="*/ 955573 h 1547302"/>
                  <a:gd name="connsiteX3" fmla="*/ 1020006 w 1644020"/>
                  <a:gd name="connsiteY3" fmla="*/ 1424287 h 1547302"/>
                  <a:gd name="connsiteX4" fmla="*/ 1578880 w 1644020"/>
                  <a:gd name="connsiteY4" fmla="*/ 1336635 h 1547302"/>
                  <a:gd name="connsiteX5" fmla="*/ 1644020 w 1644020"/>
                  <a:gd name="connsiteY5" fmla="*/ 1302267 h 1547302"/>
                  <a:gd name="connsiteX6" fmla="*/ 1631036 w 1644020"/>
                  <a:gd name="connsiteY6" fmla="*/ 1320957 h 1547302"/>
                  <a:gd name="connsiteX7" fmla="*/ 870942 w 1644020"/>
                  <a:gd name="connsiteY7" fmla="*/ 1547302 h 1547302"/>
                  <a:gd name="connsiteX8" fmla="*/ 0 w 1644020"/>
                  <a:gd name="connsiteY8" fmla="*/ 1055728 h 1547302"/>
                  <a:gd name="connsiteX9" fmla="*/ 197699 w 1644020"/>
                  <a:gd name="connsiteY9" fmla="*/ 35173 h 154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020" h="1547302">
                    <a:moveTo>
                      <a:pt x="197699" y="35173"/>
                    </a:moveTo>
                    <a:cubicBezTo>
                      <a:pt x="232633" y="-43662"/>
                      <a:pt x="273589" y="31808"/>
                      <a:pt x="265483" y="51858"/>
                    </a:cubicBezTo>
                    <a:cubicBezTo>
                      <a:pt x="201364" y="342173"/>
                      <a:pt x="43630" y="726835"/>
                      <a:pt x="169384" y="955573"/>
                    </a:cubicBezTo>
                    <a:cubicBezTo>
                      <a:pt x="295138" y="1184311"/>
                      <a:pt x="785090" y="1360777"/>
                      <a:pt x="1020006" y="1424287"/>
                    </a:cubicBezTo>
                    <a:cubicBezTo>
                      <a:pt x="1254922" y="1487797"/>
                      <a:pt x="1415638" y="1403700"/>
                      <a:pt x="1578880" y="1336635"/>
                    </a:cubicBezTo>
                    <a:lnTo>
                      <a:pt x="1644020" y="1302267"/>
                    </a:lnTo>
                    <a:lnTo>
                      <a:pt x="1631036" y="1320957"/>
                    </a:lnTo>
                    <a:cubicBezTo>
                      <a:pt x="1482246" y="1500980"/>
                      <a:pt x="1149809" y="1547302"/>
                      <a:pt x="870942" y="1547302"/>
                    </a:cubicBezTo>
                    <a:cubicBezTo>
                      <a:pt x="499120" y="1547302"/>
                      <a:pt x="0" y="1427550"/>
                      <a:pt x="0" y="1055728"/>
                    </a:cubicBezTo>
                    <a:cubicBezTo>
                      <a:pt x="0" y="776099"/>
                      <a:pt x="133580" y="325488"/>
                      <a:pt x="197699" y="35173"/>
                    </a:cubicBezTo>
                    <a:close/>
                  </a:path>
                </a:pathLst>
              </a:custGeom>
              <a:solidFill>
                <a:srgbClr val="CA99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865B81CF-A484-4D12-9EEF-62B5AE46FD7C}"/>
                  </a:ext>
                </a:extLst>
              </p:cNvPr>
              <p:cNvSpPr/>
              <p:nvPr/>
            </p:nvSpPr>
            <p:spPr>
              <a:xfrm>
                <a:off x="7860731" y="2817296"/>
                <a:ext cx="1405810" cy="1980090"/>
              </a:xfrm>
              <a:custGeom>
                <a:avLst/>
                <a:gdLst>
                  <a:gd name="connsiteX0" fmla="*/ 566928 w 1405810"/>
                  <a:gd name="connsiteY0" fmla="*/ 0 h 1980090"/>
                  <a:gd name="connsiteX1" fmla="*/ 1240171 w 1405810"/>
                  <a:gd name="connsiteY1" fmla="*/ 673243 h 1980090"/>
                  <a:gd name="connsiteX2" fmla="*/ 1405810 w 1405810"/>
                  <a:gd name="connsiteY2" fmla="*/ 1731200 h 1980090"/>
                  <a:gd name="connsiteX3" fmla="*/ 1327022 w 1405810"/>
                  <a:gd name="connsiteY3" fmla="*/ 1959027 h 1980090"/>
                  <a:gd name="connsiteX4" fmla="*/ 1306649 w 1405810"/>
                  <a:gd name="connsiteY4" fmla="*/ 1980090 h 1980090"/>
                  <a:gd name="connsiteX5" fmla="*/ 1319211 w 1405810"/>
                  <a:gd name="connsiteY5" fmla="*/ 1952836 h 1980090"/>
                  <a:gd name="connsiteX6" fmla="*/ 1340006 w 1405810"/>
                  <a:gd name="connsiteY6" fmla="*/ 1826567 h 1980090"/>
                  <a:gd name="connsiteX7" fmla="*/ 1174367 w 1405810"/>
                  <a:gd name="connsiteY7" fmla="*/ 768610 h 1980090"/>
                  <a:gd name="connsiteX8" fmla="*/ 501124 w 1405810"/>
                  <a:gd name="connsiteY8" fmla="*/ 95367 h 1980090"/>
                  <a:gd name="connsiteX9" fmla="*/ 37091 w 1405810"/>
                  <a:gd name="connsiteY9" fmla="*/ 296563 h 1980090"/>
                  <a:gd name="connsiteX10" fmla="*/ 0 w 1405810"/>
                  <a:gd name="connsiteY10" fmla="*/ 342995 h 1980090"/>
                  <a:gd name="connsiteX11" fmla="*/ 22753 w 1405810"/>
                  <a:gd name="connsiteY11" fmla="*/ 301523 h 1980090"/>
                  <a:gd name="connsiteX12" fmla="*/ 566928 w 1405810"/>
                  <a:gd name="connsiteY12" fmla="*/ 0 h 198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05810" h="1980090">
                    <a:moveTo>
                      <a:pt x="566928" y="0"/>
                    </a:moveTo>
                    <a:cubicBezTo>
                      <a:pt x="938750" y="0"/>
                      <a:pt x="1192082" y="301421"/>
                      <a:pt x="1240171" y="673243"/>
                    </a:cubicBezTo>
                    <a:lnTo>
                      <a:pt x="1405810" y="1731200"/>
                    </a:lnTo>
                    <a:cubicBezTo>
                      <a:pt x="1405810" y="1824156"/>
                      <a:pt x="1376619" y="1899019"/>
                      <a:pt x="1327022" y="1959027"/>
                    </a:cubicBezTo>
                    <a:lnTo>
                      <a:pt x="1306649" y="1980090"/>
                    </a:lnTo>
                    <a:lnTo>
                      <a:pt x="1319211" y="1952836"/>
                    </a:lnTo>
                    <a:cubicBezTo>
                      <a:pt x="1332708" y="1915000"/>
                      <a:pt x="1340006" y="1873045"/>
                      <a:pt x="1340006" y="1826567"/>
                    </a:cubicBezTo>
                    <a:lnTo>
                      <a:pt x="1174367" y="768610"/>
                    </a:lnTo>
                    <a:cubicBezTo>
                      <a:pt x="1126278" y="396788"/>
                      <a:pt x="872946" y="95367"/>
                      <a:pt x="501124" y="95367"/>
                    </a:cubicBezTo>
                    <a:cubicBezTo>
                      <a:pt x="315213" y="95367"/>
                      <a:pt x="154917" y="173394"/>
                      <a:pt x="37091" y="296563"/>
                    </a:cubicBezTo>
                    <a:lnTo>
                      <a:pt x="0" y="342995"/>
                    </a:lnTo>
                    <a:lnTo>
                      <a:pt x="22753" y="301523"/>
                    </a:lnTo>
                    <a:cubicBezTo>
                      <a:pt x="142174" y="121917"/>
                      <a:pt x="334539" y="0"/>
                      <a:pt x="566928" y="0"/>
                    </a:cubicBezTo>
                    <a:close/>
                  </a:path>
                </a:pathLst>
              </a:custGeom>
              <a:solidFill>
                <a:srgbClr val="F1CA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DA51D581-265C-4AB3-B6CB-FFC8197DA5D6}"/>
                </a:ext>
              </a:extLst>
            </p:cNvPr>
            <p:cNvGrpSpPr/>
            <p:nvPr/>
          </p:nvGrpSpPr>
          <p:grpSpPr>
            <a:xfrm rot="21197274">
              <a:off x="8274710" y="3504365"/>
              <a:ext cx="442334" cy="442517"/>
              <a:chOff x="6400801" y="847453"/>
              <a:chExt cx="3927023" cy="3928648"/>
            </a:xfrm>
          </p:grpSpPr>
          <p:sp>
            <p:nvSpPr>
              <p:cNvPr id="76" name="椭圆 2">
                <a:extLst>
                  <a:ext uri="{FF2B5EF4-FFF2-40B4-BE49-F238E27FC236}">
                    <a16:creationId xmlns:a16="http://schemas.microsoft.com/office/drawing/2014/main" xmlns="" id="{152E5E54-BC7B-48E2-B556-DBC304B3DD2C}"/>
                  </a:ext>
                </a:extLst>
              </p:cNvPr>
              <p:cNvSpPr/>
              <p:nvPr/>
            </p:nvSpPr>
            <p:spPr>
              <a:xfrm>
                <a:off x="6400801" y="847453"/>
                <a:ext cx="3927022" cy="3928648"/>
              </a:xfrm>
              <a:custGeom>
                <a:avLst/>
                <a:gdLst>
                  <a:gd name="connsiteX0" fmla="*/ 0 w 3927021"/>
                  <a:gd name="connsiteY0" fmla="*/ 1963511 h 3927021"/>
                  <a:gd name="connsiteX1" fmla="*/ 1963511 w 3927021"/>
                  <a:gd name="connsiteY1" fmla="*/ 0 h 3927021"/>
                  <a:gd name="connsiteX2" fmla="*/ 3927022 w 3927021"/>
                  <a:gd name="connsiteY2" fmla="*/ 1963511 h 3927021"/>
                  <a:gd name="connsiteX3" fmla="*/ 1963511 w 3927021"/>
                  <a:gd name="connsiteY3" fmla="*/ 3927022 h 3927021"/>
                  <a:gd name="connsiteX4" fmla="*/ 0 w 3927021"/>
                  <a:gd name="connsiteY4" fmla="*/ 1963511 h 3927021"/>
                  <a:gd name="connsiteX0" fmla="*/ 0 w 3927022"/>
                  <a:gd name="connsiteY0" fmla="*/ 1963511 h 3928648"/>
                  <a:gd name="connsiteX1" fmla="*/ 1963511 w 3927022"/>
                  <a:gd name="connsiteY1" fmla="*/ 0 h 3928648"/>
                  <a:gd name="connsiteX2" fmla="*/ 3927022 w 3927022"/>
                  <a:gd name="connsiteY2" fmla="*/ 1963511 h 3928648"/>
                  <a:gd name="connsiteX3" fmla="*/ 1963511 w 3927022"/>
                  <a:gd name="connsiteY3" fmla="*/ 3927022 h 3928648"/>
                  <a:gd name="connsiteX4" fmla="*/ 0 w 3927022"/>
                  <a:gd name="connsiteY4" fmla="*/ 1963511 h 392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7022" h="3928648">
                    <a:moveTo>
                      <a:pt x="0" y="1963511"/>
                    </a:moveTo>
                    <a:cubicBezTo>
                      <a:pt x="0" y="879094"/>
                      <a:pt x="879094" y="0"/>
                      <a:pt x="1963511" y="0"/>
                    </a:cubicBezTo>
                    <a:cubicBezTo>
                      <a:pt x="3047928" y="0"/>
                      <a:pt x="3927022" y="879094"/>
                      <a:pt x="3927022" y="1963511"/>
                    </a:cubicBezTo>
                    <a:cubicBezTo>
                      <a:pt x="3927022" y="3047928"/>
                      <a:pt x="3562278" y="3881302"/>
                      <a:pt x="1963511" y="3927022"/>
                    </a:cubicBezTo>
                    <a:cubicBezTo>
                      <a:pt x="364744" y="3972742"/>
                      <a:pt x="0" y="3047928"/>
                      <a:pt x="0" y="1963511"/>
                    </a:cubicBezTo>
                    <a:close/>
                  </a:path>
                </a:pathLst>
              </a:custGeom>
              <a:solidFill>
                <a:srgbClr val="B181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E1369949-EF31-4368-94BA-27201ECE9E51}"/>
                  </a:ext>
                </a:extLst>
              </p:cNvPr>
              <p:cNvSpPr/>
              <p:nvPr/>
            </p:nvSpPr>
            <p:spPr>
              <a:xfrm>
                <a:off x="7850205" y="847454"/>
                <a:ext cx="2477619" cy="3853495"/>
              </a:xfrm>
              <a:custGeom>
                <a:avLst/>
                <a:gdLst>
                  <a:gd name="connsiteX0" fmla="*/ 514108 w 2477619"/>
                  <a:gd name="connsiteY0" fmla="*/ 0 h 3853495"/>
                  <a:gd name="connsiteX1" fmla="*/ 2477619 w 2477619"/>
                  <a:gd name="connsiteY1" fmla="*/ 1963511 h 3853495"/>
                  <a:gd name="connsiteX2" fmla="*/ 1288994 w 2477619"/>
                  <a:gd name="connsiteY2" fmla="*/ 3821769 h 3853495"/>
                  <a:gd name="connsiteX3" fmla="*/ 1148391 w 2477619"/>
                  <a:gd name="connsiteY3" fmla="*/ 3853495 h 3853495"/>
                  <a:gd name="connsiteX4" fmla="*/ 1342986 w 2477619"/>
                  <a:gd name="connsiteY4" fmla="*/ 3789064 h 3853495"/>
                  <a:gd name="connsiteX5" fmla="*/ 2325219 w 2477619"/>
                  <a:gd name="connsiteY5" fmla="*/ 1999143 h 3853495"/>
                  <a:gd name="connsiteX6" fmla="*/ 361708 w 2477619"/>
                  <a:gd name="connsiteY6" fmla="*/ 35632 h 3853495"/>
                  <a:gd name="connsiteX7" fmla="*/ 160951 w 2477619"/>
                  <a:gd name="connsiteY7" fmla="*/ 45770 h 3853495"/>
                  <a:gd name="connsiteX8" fmla="*/ 0 w 2477619"/>
                  <a:gd name="connsiteY8" fmla="*/ 70334 h 3853495"/>
                  <a:gd name="connsiteX9" fmla="*/ 118392 w 2477619"/>
                  <a:gd name="connsiteY9" fmla="*/ 39892 h 3853495"/>
                  <a:gd name="connsiteX10" fmla="*/ 514108 w 2477619"/>
                  <a:gd name="connsiteY10" fmla="*/ 0 h 3853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77619" h="3853495">
                    <a:moveTo>
                      <a:pt x="514108" y="0"/>
                    </a:moveTo>
                    <a:cubicBezTo>
                      <a:pt x="1598525" y="0"/>
                      <a:pt x="2477619" y="879094"/>
                      <a:pt x="2477619" y="1963511"/>
                    </a:cubicBezTo>
                    <a:cubicBezTo>
                      <a:pt x="2477619" y="2844600"/>
                      <a:pt x="2236831" y="3559961"/>
                      <a:pt x="1288994" y="3821769"/>
                    </a:cubicBezTo>
                    <a:lnTo>
                      <a:pt x="1148391" y="3853495"/>
                    </a:lnTo>
                    <a:lnTo>
                      <a:pt x="1342986" y="3789064"/>
                    </a:lnTo>
                    <a:cubicBezTo>
                      <a:pt x="2120050" y="3484557"/>
                      <a:pt x="2325219" y="2812456"/>
                      <a:pt x="2325219" y="1999143"/>
                    </a:cubicBezTo>
                    <a:cubicBezTo>
                      <a:pt x="2325219" y="914726"/>
                      <a:pt x="1446125" y="35632"/>
                      <a:pt x="361708" y="35632"/>
                    </a:cubicBezTo>
                    <a:cubicBezTo>
                      <a:pt x="293932" y="35632"/>
                      <a:pt x="226958" y="39066"/>
                      <a:pt x="160951" y="45770"/>
                    </a:cubicBezTo>
                    <a:lnTo>
                      <a:pt x="0" y="70334"/>
                    </a:lnTo>
                    <a:lnTo>
                      <a:pt x="118392" y="39892"/>
                    </a:lnTo>
                    <a:cubicBezTo>
                      <a:pt x="246212" y="13736"/>
                      <a:pt x="378556" y="0"/>
                      <a:pt x="514108" y="0"/>
                    </a:cubicBezTo>
                    <a:close/>
                  </a:path>
                </a:pathLst>
              </a:custGeom>
              <a:solidFill>
                <a:srgbClr val="C7A5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0B3FBEEB-2054-477A-85E5-B431D124D8B3}"/>
                  </a:ext>
                </a:extLst>
              </p:cNvPr>
              <p:cNvSpPr/>
              <p:nvPr/>
            </p:nvSpPr>
            <p:spPr>
              <a:xfrm>
                <a:off x="6400801" y="847453"/>
                <a:ext cx="2042706" cy="3928648"/>
              </a:xfrm>
              <a:custGeom>
                <a:avLst/>
                <a:gdLst>
                  <a:gd name="connsiteX0" fmla="*/ 1963511 w 2042706"/>
                  <a:gd name="connsiteY0" fmla="*/ 0 h 3928648"/>
                  <a:gd name="connsiteX1" fmla="*/ 2042706 w 2042706"/>
                  <a:gd name="connsiteY1" fmla="*/ 3999 h 3928648"/>
                  <a:gd name="connsiteX2" fmla="*/ 1921144 w 2042706"/>
                  <a:gd name="connsiteY2" fmla="*/ 10137 h 3928648"/>
                  <a:gd name="connsiteX3" fmla="*/ 158390 w 2042706"/>
                  <a:gd name="connsiteY3" fmla="*/ 1963511 h 3928648"/>
                  <a:gd name="connsiteX4" fmla="*/ 1836381 w 2042706"/>
                  <a:gd name="connsiteY4" fmla="*/ 3924419 h 3928648"/>
                  <a:gd name="connsiteX5" fmla="*/ 1983846 w 2042706"/>
                  <a:gd name="connsiteY5" fmla="*/ 3925764 h 3928648"/>
                  <a:gd name="connsiteX6" fmla="*/ 1963511 w 2042706"/>
                  <a:gd name="connsiteY6" fmla="*/ 3927022 h 3928648"/>
                  <a:gd name="connsiteX7" fmla="*/ 0 w 2042706"/>
                  <a:gd name="connsiteY7" fmla="*/ 1963511 h 3928648"/>
                  <a:gd name="connsiteX8" fmla="*/ 1963511 w 2042706"/>
                  <a:gd name="connsiteY8" fmla="*/ 0 h 392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2706" h="3928648">
                    <a:moveTo>
                      <a:pt x="1963511" y="0"/>
                    </a:moveTo>
                    <a:lnTo>
                      <a:pt x="2042706" y="3999"/>
                    </a:lnTo>
                    <a:lnTo>
                      <a:pt x="1921144" y="10137"/>
                    </a:lnTo>
                    <a:cubicBezTo>
                      <a:pt x="931032" y="110689"/>
                      <a:pt x="158390" y="946870"/>
                      <a:pt x="158390" y="1963511"/>
                    </a:cubicBezTo>
                    <a:cubicBezTo>
                      <a:pt x="158390" y="2980152"/>
                      <a:pt x="478966" y="3856517"/>
                      <a:pt x="1836381" y="3924419"/>
                    </a:cubicBezTo>
                    <a:lnTo>
                      <a:pt x="1983846" y="3925764"/>
                    </a:lnTo>
                    <a:lnTo>
                      <a:pt x="1963511" y="3927022"/>
                    </a:lnTo>
                    <a:cubicBezTo>
                      <a:pt x="364744" y="3972742"/>
                      <a:pt x="0" y="3047928"/>
                      <a:pt x="0" y="1963511"/>
                    </a:cubicBezTo>
                    <a:cubicBezTo>
                      <a:pt x="0" y="879094"/>
                      <a:pt x="879094" y="0"/>
                      <a:pt x="1963511" y="0"/>
                    </a:cubicBezTo>
                    <a:close/>
                  </a:path>
                </a:pathLst>
              </a:custGeom>
              <a:solidFill>
                <a:srgbClr val="9970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xmlns="" id="{3946EBD7-A91C-419B-A5FD-1821C13F0392}"/>
                  </a:ext>
                </a:extLst>
              </p:cNvPr>
              <p:cNvGrpSpPr/>
              <p:nvPr/>
            </p:nvGrpSpPr>
            <p:grpSpPr>
              <a:xfrm>
                <a:off x="6879222" y="1120443"/>
                <a:ext cx="994879" cy="823010"/>
                <a:chOff x="6879222" y="1120443"/>
                <a:chExt cx="994879" cy="823010"/>
              </a:xfrm>
            </p:grpSpPr>
            <p:sp>
              <p:nvSpPr>
                <p:cNvPr id="98" name="椭圆 4">
                  <a:extLst>
                    <a:ext uri="{FF2B5EF4-FFF2-40B4-BE49-F238E27FC236}">
                      <a16:creationId xmlns:a16="http://schemas.microsoft.com/office/drawing/2014/main" xmlns="" id="{61C42A0F-2EE7-4E36-AD7C-5C808D0117E6}"/>
                    </a:ext>
                  </a:extLst>
                </p:cNvPr>
                <p:cNvSpPr/>
                <p:nvPr/>
              </p:nvSpPr>
              <p:spPr>
                <a:xfrm rot="2111309">
                  <a:off x="6879222" y="1120443"/>
                  <a:ext cx="994879" cy="823010"/>
                </a:xfrm>
                <a:custGeom>
                  <a:avLst/>
                  <a:gdLst>
                    <a:gd name="connsiteX0" fmla="*/ 0 w 914400"/>
                    <a:gd name="connsiteY0" fmla="*/ 411480 h 822960"/>
                    <a:gd name="connsiteX1" fmla="*/ 457200 w 914400"/>
                    <a:gd name="connsiteY1" fmla="*/ 0 h 822960"/>
                    <a:gd name="connsiteX2" fmla="*/ 914400 w 914400"/>
                    <a:gd name="connsiteY2" fmla="*/ 411480 h 822960"/>
                    <a:gd name="connsiteX3" fmla="*/ 457200 w 914400"/>
                    <a:gd name="connsiteY3" fmla="*/ 822960 h 822960"/>
                    <a:gd name="connsiteX4" fmla="*/ 0 w 914400"/>
                    <a:gd name="connsiteY4" fmla="*/ 411480 h 822960"/>
                    <a:gd name="connsiteX0" fmla="*/ 0 w 994879"/>
                    <a:gd name="connsiteY0" fmla="*/ 411506 h 823010"/>
                    <a:gd name="connsiteX1" fmla="*/ 457200 w 994879"/>
                    <a:gd name="connsiteY1" fmla="*/ 26 h 823010"/>
                    <a:gd name="connsiteX2" fmla="*/ 994879 w 994879"/>
                    <a:gd name="connsiteY2" fmla="*/ 396716 h 823010"/>
                    <a:gd name="connsiteX3" fmla="*/ 457200 w 994879"/>
                    <a:gd name="connsiteY3" fmla="*/ 822986 h 823010"/>
                    <a:gd name="connsiteX4" fmla="*/ 0 w 994879"/>
                    <a:gd name="connsiteY4" fmla="*/ 411506 h 823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4879" h="823010">
                      <a:moveTo>
                        <a:pt x="0" y="411506"/>
                      </a:moveTo>
                      <a:cubicBezTo>
                        <a:pt x="0" y="184252"/>
                        <a:pt x="291387" y="2491"/>
                        <a:pt x="457200" y="26"/>
                      </a:cubicBezTo>
                      <a:cubicBezTo>
                        <a:pt x="623013" y="-2439"/>
                        <a:pt x="994879" y="169462"/>
                        <a:pt x="994879" y="396716"/>
                      </a:cubicBezTo>
                      <a:cubicBezTo>
                        <a:pt x="994879" y="623970"/>
                        <a:pt x="623013" y="820521"/>
                        <a:pt x="457200" y="822986"/>
                      </a:cubicBezTo>
                      <a:cubicBezTo>
                        <a:pt x="291387" y="825451"/>
                        <a:pt x="0" y="638760"/>
                        <a:pt x="0" y="411506"/>
                      </a:cubicBezTo>
                      <a:close/>
                    </a:path>
                  </a:pathLst>
                </a:custGeom>
                <a:solidFill>
                  <a:srgbClr val="EEAE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9" name="椭圆 4">
                  <a:extLst>
                    <a:ext uri="{FF2B5EF4-FFF2-40B4-BE49-F238E27FC236}">
                      <a16:creationId xmlns:a16="http://schemas.microsoft.com/office/drawing/2014/main" xmlns="" id="{1756B840-DBE7-43B6-AC3B-7794C471230E}"/>
                    </a:ext>
                  </a:extLst>
                </p:cNvPr>
                <p:cNvSpPr/>
                <p:nvPr/>
              </p:nvSpPr>
              <p:spPr>
                <a:xfrm rot="2111309">
                  <a:off x="7031784" y="1246649"/>
                  <a:ext cx="689753" cy="570596"/>
                </a:xfrm>
                <a:custGeom>
                  <a:avLst/>
                  <a:gdLst>
                    <a:gd name="connsiteX0" fmla="*/ 0 w 914400"/>
                    <a:gd name="connsiteY0" fmla="*/ 411480 h 822960"/>
                    <a:gd name="connsiteX1" fmla="*/ 457200 w 914400"/>
                    <a:gd name="connsiteY1" fmla="*/ 0 h 822960"/>
                    <a:gd name="connsiteX2" fmla="*/ 914400 w 914400"/>
                    <a:gd name="connsiteY2" fmla="*/ 411480 h 822960"/>
                    <a:gd name="connsiteX3" fmla="*/ 457200 w 914400"/>
                    <a:gd name="connsiteY3" fmla="*/ 822960 h 822960"/>
                    <a:gd name="connsiteX4" fmla="*/ 0 w 914400"/>
                    <a:gd name="connsiteY4" fmla="*/ 411480 h 822960"/>
                    <a:gd name="connsiteX0" fmla="*/ 0 w 994879"/>
                    <a:gd name="connsiteY0" fmla="*/ 411506 h 823010"/>
                    <a:gd name="connsiteX1" fmla="*/ 457200 w 994879"/>
                    <a:gd name="connsiteY1" fmla="*/ 26 h 823010"/>
                    <a:gd name="connsiteX2" fmla="*/ 994879 w 994879"/>
                    <a:gd name="connsiteY2" fmla="*/ 396716 h 823010"/>
                    <a:gd name="connsiteX3" fmla="*/ 457200 w 994879"/>
                    <a:gd name="connsiteY3" fmla="*/ 822986 h 823010"/>
                    <a:gd name="connsiteX4" fmla="*/ 0 w 994879"/>
                    <a:gd name="connsiteY4" fmla="*/ 411506 h 823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4879" h="823010">
                      <a:moveTo>
                        <a:pt x="0" y="411506"/>
                      </a:moveTo>
                      <a:cubicBezTo>
                        <a:pt x="0" y="184252"/>
                        <a:pt x="291387" y="2491"/>
                        <a:pt x="457200" y="26"/>
                      </a:cubicBezTo>
                      <a:cubicBezTo>
                        <a:pt x="623013" y="-2439"/>
                        <a:pt x="994879" y="169462"/>
                        <a:pt x="994879" y="396716"/>
                      </a:cubicBezTo>
                      <a:cubicBezTo>
                        <a:pt x="994879" y="623970"/>
                        <a:pt x="623013" y="820521"/>
                        <a:pt x="457200" y="822986"/>
                      </a:cubicBezTo>
                      <a:cubicBezTo>
                        <a:pt x="291387" y="825451"/>
                        <a:pt x="0" y="638760"/>
                        <a:pt x="0" y="411506"/>
                      </a:cubicBezTo>
                      <a:close/>
                    </a:path>
                  </a:pathLst>
                </a:custGeom>
                <a:solidFill>
                  <a:srgbClr val="8F6E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C21FDD4C-3F33-46EC-8A7E-564130BA5E07}"/>
                  </a:ext>
                </a:extLst>
              </p:cNvPr>
              <p:cNvGrpSpPr/>
              <p:nvPr/>
            </p:nvGrpSpPr>
            <p:grpSpPr>
              <a:xfrm flipH="1">
                <a:off x="8814392" y="1083224"/>
                <a:ext cx="994879" cy="823010"/>
                <a:chOff x="6879222" y="1120443"/>
                <a:chExt cx="994879" cy="823010"/>
              </a:xfrm>
            </p:grpSpPr>
            <p:sp>
              <p:nvSpPr>
                <p:cNvPr id="96" name="椭圆 4">
                  <a:extLst>
                    <a:ext uri="{FF2B5EF4-FFF2-40B4-BE49-F238E27FC236}">
                      <a16:creationId xmlns:a16="http://schemas.microsoft.com/office/drawing/2014/main" xmlns="" id="{3B3EE7BE-CF09-4F64-99A5-DC64778A8C1A}"/>
                    </a:ext>
                  </a:extLst>
                </p:cNvPr>
                <p:cNvSpPr/>
                <p:nvPr/>
              </p:nvSpPr>
              <p:spPr>
                <a:xfrm rot="2111309">
                  <a:off x="6879222" y="1120443"/>
                  <a:ext cx="994879" cy="823010"/>
                </a:xfrm>
                <a:custGeom>
                  <a:avLst/>
                  <a:gdLst>
                    <a:gd name="connsiteX0" fmla="*/ 0 w 914400"/>
                    <a:gd name="connsiteY0" fmla="*/ 411480 h 822960"/>
                    <a:gd name="connsiteX1" fmla="*/ 457200 w 914400"/>
                    <a:gd name="connsiteY1" fmla="*/ 0 h 822960"/>
                    <a:gd name="connsiteX2" fmla="*/ 914400 w 914400"/>
                    <a:gd name="connsiteY2" fmla="*/ 411480 h 822960"/>
                    <a:gd name="connsiteX3" fmla="*/ 457200 w 914400"/>
                    <a:gd name="connsiteY3" fmla="*/ 822960 h 822960"/>
                    <a:gd name="connsiteX4" fmla="*/ 0 w 914400"/>
                    <a:gd name="connsiteY4" fmla="*/ 411480 h 822960"/>
                    <a:gd name="connsiteX0" fmla="*/ 0 w 994879"/>
                    <a:gd name="connsiteY0" fmla="*/ 411506 h 823010"/>
                    <a:gd name="connsiteX1" fmla="*/ 457200 w 994879"/>
                    <a:gd name="connsiteY1" fmla="*/ 26 h 823010"/>
                    <a:gd name="connsiteX2" fmla="*/ 994879 w 994879"/>
                    <a:gd name="connsiteY2" fmla="*/ 396716 h 823010"/>
                    <a:gd name="connsiteX3" fmla="*/ 457200 w 994879"/>
                    <a:gd name="connsiteY3" fmla="*/ 822986 h 823010"/>
                    <a:gd name="connsiteX4" fmla="*/ 0 w 994879"/>
                    <a:gd name="connsiteY4" fmla="*/ 411506 h 823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4879" h="823010">
                      <a:moveTo>
                        <a:pt x="0" y="411506"/>
                      </a:moveTo>
                      <a:cubicBezTo>
                        <a:pt x="0" y="184252"/>
                        <a:pt x="291387" y="2491"/>
                        <a:pt x="457200" y="26"/>
                      </a:cubicBezTo>
                      <a:cubicBezTo>
                        <a:pt x="623013" y="-2439"/>
                        <a:pt x="994879" y="169462"/>
                        <a:pt x="994879" y="396716"/>
                      </a:cubicBezTo>
                      <a:cubicBezTo>
                        <a:pt x="994879" y="623970"/>
                        <a:pt x="623013" y="820521"/>
                        <a:pt x="457200" y="822986"/>
                      </a:cubicBezTo>
                      <a:cubicBezTo>
                        <a:pt x="291387" y="825451"/>
                        <a:pt x="0" y="638760"/>
                        <a:pt x="0" y="411506"/>
                      </a:cubicBezTo>
                      <a:close/>
                    </a:path>
                  </a:pathLst>
                </a:custGeom>
                <a:solidFill>
                  <a:srgbClr val="EEAE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椭圆 4">
                  <a:extLst>
                    <a:ext uri="{FF2B5EF4-FFF2-40B4-BE49-F238E27FC236}">
                      <a16:creationId xmlns:a16="http://schemas.microsoft.com/office/drawing/2014/main" xmlns="" id="{E3AF570F-413A-4C09-915A-D88859BF5ACF}"/>
                    </a:ext>
                  </a:extLst>
                </p:cNvPr>
                <p:cNvSpPr/>
                <p:nvPr/>
              </p:nvSpPr>
              <p:spPr>
                <a:xfrm rot="2111309">
                  <a:off x="7031784" y="1246649"/>
                  <a:ext cx="689753" cy="570596"/>
                </a:xfrm>
                <a:custGeom>
                  <a:avLst/>
                  <a:gdLst>
                    <a:gd name="connsiteX0" fmla="*/ 0 w 914400"/>
                    <a:gd name="connsiteY0" fmla="*/ 411480 h 822960"/>
                    <a:gd name="connsiteX1" fmla="*/ 457200 w 914400"/>
                    <a:gd name="connsiteY1" fmla="*/ 0 h 822960"/>
                    <a:gd name="connsiteX2" fmla="*/ 914400 w 914400"/>
                    <a:gd name="connsiteY2" fmla="*/ 411480 h 822960"/>
                    <a:gd name="connsiteX3" fmla="*/ 457200 w 914400"/>
                    <a:gd name="connsiteY3" fmla="*/ 822960 h 822960"/>
                    <a:gd name="connsiteX4" fmla="*/ 0 w 914400"/>
                    <a:gd name="connsiteY4" fmla="*/ 411480 h 822960"/>
                    <a:gd name="connsiteX0" fmla="*/ 0 w 994879"/>
                    <a:gd name="connsiteY0" fmla="*/ 411506 h 823010"/>
                    <a:gd name="connsiteX1" fmla="*/ 457200 w 994879"/>
                    <a:gd name="connsiteY1" fmla="*/ 26 h 823010"/>
                    <a:gd name="connsiteX2" fmla="*/ 994879 w 994879"/>
                    <a:gd name="connsiteY2" fmla="*/ 396716 h 823010"/>
                    <a:gd name="connsiteX3" fmla="*/ 457200 w 994879"/>
                    <a:gd name="connsiteY3" fmla="*/ 822986 h 823010"/>
                    <a:gd name="connsiteX4" fmla="*/ 0 w 994879"/>
                    <a:gd name="connsiteY4" fmla="*/ 411506 h 823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4879" h="823010">
                      <a:moveTo>
                        <a:pt x="0" y="411506"/>
                      </a:moveTo>
                      <a:cubicBezTo>
                        <a:pt x="0" y="184252"/>
                        <a:pt x="291387" y="2491"/>
                        <a:pt x="457200" y="26"/>
                      </a:cubicBezTo>
                      <a:cubicBezTo>
                        <a:pt x="623013" y="-2439"/>
                        <a:pt x="994879" y="169462"/>
                        <a:pt x="994879" y="396716"/>
                      </a:cubicBezTo>
                      <a:cubicBezTo>
                        <a:pt x="994879" y="623970"/>
                        <a:pt x="623013" y="820521"/>
                        <a:pt x="457200" y="822986"/>
                      </a:cubicBezTo>
                      <a:cubicBezTo>
                        <a:pt x="291387" y="825451"/>
                        <a:pt x="0" y="638760"/>
                        <a:pt x="0" y="411506"/>
                      </a:cubicBezTo>
                      <a:close/>
                    </a:path>
                  </a:pathLst>
                </a:custGeom>
                <a:solidFill>
                  <a:srgbClr val="8F6E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1" name="矩形: 圆角 3">
                <a:extLst>
                  <a:ext uri="{FF2B5EF4-FFF2-40B4-BE49-F238E27FC236}">
                    <a16:creationId xmlns:a16="http://schemas.microsoft.com/office/drawing/2014/main" xmlns="" id="{18A78534-F8E5-4255-BD6A-33DFA10F2366}"/>
                  </a:ext>
                </a:extLst>
              </p:cNvPr>
              <p:cNvSpPr/>
              <p:nvPr/>
            </p:nvSpPr>
            <p:spPr>
              <a:xfrm>
                <a:off x="7189470" y="1210790"/>
                <a:ext cx="2263140" cy="2892580"/>
              </a:xfrm>
              <a:custGeom>
                <a:avLst/>
                <a:gdLst>
                  <a:gd name="connsiteX0" fmla="*/ 0 w 1440180"/>
                  <a:gd name="connsiteY0" fmla="*/ 720090 h 2337438"/>
                  <a:gd name="connsiteX1" fmla="*/ 720090 w 1440180"/>
                  <a:gd name="connsiteY1" fmla="*/ 0 h 2337438"/>
                  <a:gd name="connsiteX2" fmla="*/ 720090 w 1440180"/>
                  <a:gd name="connsiteY2" fmla="*/ 0 h 2337438"/>
                  <a:gd name="connsiteX3" fmla="*/ 1440180 w 1440180"/>
                  <a:gd name="connsiteY3" fmla="*/ 720090 h 2337438"/>
                  <a:gd name="connsiteX4" fmla="*/ 1440180 w 1440180"/>
                  <a:gd name="connsiteY4" fmla="*/ 1617348 h 2337438"/>
                  <a:gd name="connsiteX5" fmla="*/ 720090 w 1440180"/>
                  <a:gd name="connsiteY5" fmla="*/ 2337438 h 2337438"/>
                  <a:gd name="connsiteX6" fmla="*/ 720090 w 1440180"/>
                  <a:gd name="connsiteY6" fmla="*/ 2337438 h 2337438"/>
                  <a:gd name="connsiteX7" fmla="*/ 0 w 1440180"/>
                  <a:gd name="connsiteY7" fmla="*/ 1617348 h 2337438"/>
                  <a:gd name="connsiteX8" fmla="*/ 0 w 1440180"/>
                  <a:gd name="connsiteY8" fmla="*/ 720090 h 2337438"/>
                  <a:gd name="connsiteX0" fmla="*/ 211455 w 1651635"/>
                  <a:gd name="connsiteY0" fmla="*/ 720090 h 2337438"/>
                  <a:gd name="connsiteX1" fmla="*/ 931545 w 1651635"/>
                  <a:gd name="connsiteY1" fmla="*/ 0 h 2337438"/>
                  <a:gd name="connsiteX2" fmla="*/ 931545 w 1651635"/>
                  <a:gd name="connsiteY2" fmla="*/ 0 h 2337438"/>
                  <a:gd name="connsiteX3" fmla="*/ 1651635 w 1651635"/>
                  <a:gd name="connsiteY3" fmla="*/ 720090 h 2337438"/>
                  <a:gd name="connsiteX4" fmla="*/ 1651635 w 1651635"/>
                  <a:gd name="connsiteY4" fmla="*/ 1617348 h 2337438"/>
                  <a:gd name="connsiteX5" fmla="*/ 931545 w 1651635"/>
                  <a:gd name="connsiteY5" fmla="*/ 2337438 h 2337438"/>
                  <a:gd name="connsiteX6" fmla="*/ 931545 w 1651635"/>
                  <a:gd name="connsiteY6" fmla="*/ 2337438 h 2337438"/>
                  <a:gd name="connsiteX7" fmla="*/ 0 w 1651635"/>
                  <a:gd name="connsiteY7" fmla="*/ 1811658 h 2337438"/>
                  <a:gd name="connsiteX8" fmla="*/ 211455 w 1651635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2337438">
                    <a:moveTo>
                      <a:pt x="211455" y="720090"/>
                    </a:moveTo>
                    <a:cubicBezTo>
                      <a:pt x="245745" y="333825"/>
                      <a:pt x="533850" y="0"/>
                      <a:pt x="931545" y="0"/>
                    </a:cubicBezTo>
                    <a:lnTo>
                      <a:pt x="931545" y="0"/>
                    </a:lnTo>
                    <a:cubicBezTo>
                      <a:pt x="1329240" y="0"/>
                      <a:pt x="1600200" y="322395"/>
                      <a:pt x="1651635" y="720090"/>
                    </a:cubicBezTo>
                    <a:lnTo>
                      <a:pt x="1828800" y="1851663"/>
                    </a:lnTo>
                    <a:cubicBezTo>
                      <a:pt x="1828800" y="2249358"/>
                      <a:pt x="1329240" y="2337438"/>
                      <a:pt x="931545" y="2337438"/>
                    </a:cubicBezTo>
                    <a:lnTo>
                      <a:pt x="931545" y="2337438"/>
                    </a:lnTo>
                    <a:cubicBezTo>
                      <a:pt x="533850" y="2337438"/>
                      <a:pt x="0" y="2209353"/>
                      <a:pt x="0" y="1811658"/>
                    </a:cubicBezTo>
                    <a:cubicBezTo>
                      <a:pt x="0" y="1512572"/>
                      <a:pt x="142875" y="1030606"/>
                      <a:pt x="211455" y="720090"/>
                    </a:cubicBezTo>
                    <a:close/>
                  </a:path>
                </a:pathLst>
              </a:custGeom>
              <a:solidFill>
                <a:srgbClr val="EFB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矩形: 圆角 3">
                <a:extLst>
                  <a:ext uri="{FF2B5EF4-FFF2-40B4-BE49-F238E27FC236}">
                    <a16:creationId xmlns:a16="http://schemas.microsoft.com/office/drawing/2014/main" xmlns="" id="{9C50D003-0993-4990-A0DD-E5DEDB88FD35}"/>
                  </a:ext>
                </a:extLst>
              </p:cNvPr>
              <p:cNvSpPr/>
              <p:nvPr/>
            </p:nvSpPr>
            <p:spPr>
              <a:xfrm>
                <a:off x="7907554" y="2241639"/>
                <a:ext cx="779392" cy="803626"/>
              </a:xfrm>
              <a:custGeom>
                <a:avLst/>
                <a:gdLst>
                  <a:gd name="connsiteX0" fmla="*/ 0 w 1440180"/>
                  <a:gd name="connsiteY0" fmla="*/ 720090 h 2337438"/>
                  <a:gd name="connsiteX1" fmla="*/ 720090 w 1440180"/>
                  <a:gd name="connsiteY1" fmla="*/ 0 h 2337438"/>
                  <a:gd name="connsiteX2" fmla="*/ 720090 w 1440180"/>
                  <a:gd name="connsiteY2" fmla="*/ 0 h 2337438"/>
                  <a:gd name="connsiteX3" fmla="*/ 1440180 w 1440180"/>
                  <a:gd name="connsiteY3" fmla="*/ 720090 h 2337438"/>
                  <a:gd name="connsiteX4" fmla="*/ 1440180 w 1440180"/>
                  <a:gd name="connsiteY4" fmla="*/ 1617348 h 2337438"/>
                  <a:gd name="connsiteX5" fmla="*/ 720090 w 1440180"/>
                  <a:gd name="connsiteY5" fmla="*/ 2337438 h 2337438"/>
                  <a:gd name="connsiteX6" fmla="*/ 720090 w 1440180"/>
                  <a:gd name="connsiteY6" fmla="*/ 2337438 h 2337438"/>
                  <a:gd name="connsiteX7" fmla="*/ 0 w 1440180"/>
                  <a:gd name="connsiteY7" fmla="*/ 1617348 h 2337438"/>
                  <a:gd name="connsiteX8" fmla="*/ 0 w 1440180"/>
                  <a:gd name="connsiteY8" fmla="*/ 720090 h 2337438"/>
                  <a:gd name="connsiteX0" fmla="*/ 211455 w 1651635"/>
                  <a:gd name="connsiteY0" fmla="*/ 720090 h 2337438"/>
                  <a:gd name="connsiteX1" fmla="*/ 931545 w 1651635"/>
                  <a:gd name="connsiteY1" fmla="*/ 0 h 2337438"/>
                  <a:gd name="connsiteX2" fmla="*/ 931545 w 1651635"/>
                  <a:gd name="connsiteY2" fmla="*/ 0 h 2337438"/>
                  <a:gd name="connsiteX3" fmla="*/ 1651635 w 1651635"/>
                  <a:gd name="connsiteY3" fmla="*/ 720090 h 2337438"/>
                  <a:gd name="connsiteX4" fmla="*/ 1651635 w 1651635"/>
                  <a:gd name="connsiteY4" fmla="*/ 1617348 h 2337438"/>
                  <a:gd name="connsiteX5" fmla="*/ 931545 w 1651635"/>
                  <a:gd name="connsiteY5" fmla="*/ 2337438 h 2337438"/>
                  <a:gd name="connsiteX6" fmla="*/ 931545 w 1651635"/>
                  <a:gd name="connsiteY6" fmla="*/ 2337438 h 2337438"/>
                  <a:gd name="connsiteX7" fmla="*/ 0 w 1651635"/>
                  <a:gd name="connsiteY7" fmla="*/ 1811658 h 2337438"/>
                  <a:gd name="connsiteX8" fmla="*/ 211455 w 1651635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08564 w 1828800"/>
                  <a:gd name="connsiteY2" fmla="*/ 375364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31233 h 2357013"/>
                  <a:gd name="connsiteX1" fmla="*/ 931545 w 1828800"/>
                  <a:gd name="connsiteY1" fmla="*/ 19575 h 2357013"/>
                  <a:gd name="connsiteX2" fmla="*/ 908564 w 1828800"/>
                  <a:gd name="connsiteY2" fmla="*/ 394939 h 2357013"/>
                  <a:gd name="connsiteX3" fmla="*/ 1828800 w 1828800"/>
                  <a:gd name="connsiteY3" fmla="*/ 1871238 h 2357013"/>
                  <a:gd name="connsiteX4" fmla="*/ 931545 w 1828800"/>
                  <a:gd name="connsiteY4" fmla="*/ 2357013 h 2357013"/>
                  <a:gd name="connsiteX5" fmla="*/ 931545 w 1828800"/>
                  <a:gd name="connsiteY5" fmla="*/ 2357013 h 2357013"/>
                  <a:gd name="connsiteX6" fmla="*/ 0 w 1828800"/>
                  <a:gd name="connsiteY6" fmla="*/ 1831233 h 2357013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1828800 w 1828800"/>
                  <a:gd name="connsiteY2" fmla="*/ 1851663 h 2337438"/>
                  <a:gd name="connsiteX3" fmla="*/ 931545 w 1828800"/>
                  <a:gd name="connsiteY3" fmla="*/ 2337438 h 2337438"/>
                  <a:gd name="connsiteX4" fmla="*/ 931545 w 1828800"/>
                  <a:gd name="connsiteY4" fmla="*/ 2337438 h 2337438"/>
                  <a:gd name="connsiteX5" fmla="*/ 0 w 1828800"/>
                  <a:gd name="connsiteY5" fmla="*/ 1811658 h 2337438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359882 h 1885662"/>
                  <a:gd name="connsiteX1" fmla="*/ 923885 w 1828800"/>
                  <a:gd name="connsiteY1" fmla="*/ 193 h 1885662"/>
                  <a:gd name="connsiteX2" fmla="*/ 1828800 w 1828800"/>
                  <a:gd name="connsiteY2" fmla="*/ 1399887 h 1885662"/>
                  <a:gd name="connsiteX3" fmla="*/ 931545 w 1828800"/>
                  <a:gd name="connsiteY3" fmla="*/ 1885662 h 1885662"/>
                  <a:gd name="connsiteX4" fmla="*/ 931545 w 1828800"/>
                  <a:gd name="connsiteY4" fmla="*/ 1885662 h 1885662"/>
                  <a:gd name="connsiteX5" fmla="*/ 0 w 1828800"/>
                  <a:gd name="connsiteY5" fmla="*/ 1359882 h 188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1885662">
                    <a:moveTo>
                      <a:pt x="0" y="1359882"/>
                    </a:moveTo>
                    <a:cubicBezTo>
                      <a:pt x="0" y="970309"/>
                      <a:pt x="531152" y="18697"/>
                      <a:pt x="923885" y="193"/>
                    </a:cubicBezTo>
                    <a:cubicBezTo>
                      <a:pt x="1404876" y="-16122"/>
                      <a:pt x="1828800" y="1010314"/>
                      <a:pt x="1828800" y="1399887"/>
                    </a:cubicBezTo>
                    <a:cubicBezTo>
                      <a:pt x="1828800" y="1797582"/>
                      <a:pt x="1329240" y="1885662"/>
                      <a:pt x="931545" y="1885662"/>
                    </a:cubicBezTo>
                    <a:lnTo>
                      <a:pt x="931545" y="1885662"/>
                    </a:lnTo>
                    <a:cubicBezTo>
                      <a:pt x="533850" y="1885662"/>
                      <a:pt x="0" y="1757577"/>
                      <a:pt x="0" y="1359882"/>
                    </a:cubicBezTo>
                    <a:close/>
                  </a:path>
                </a:pathLst>
              </a:custGeom>
              <a:solidFill>
                <a:srgbClr val="D1A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958A7172-6681-4BE4-BF65-9A89715A0BF4}"/>
                  </a:ext>
                </a:extLst>
              </p:cNvPr>
              <p:cNvSpPr/>
              <p:nvPr/>
            </p:nvSpPr>
            <p:spPr>
              <a:xfrm>
                <a:off x="7189470" y="1214110"/>
                <a:ext cx="1745202" cy="2889260"/>
              </a:xfrm>
              <a:custGeom>
                <a:avLst/>
                <a:gdLst>
                  <a:gd name="connsiteX0" fmla="*/ 1089520 w 1745202"/>
                  <a:gd name="connsiteY0" fmla="*/ 0 h 2889260"/>
                  <a:gd name="connsiteX1" fmla="*/ 999084 w 1745202"/>
                  <a:gd name="connsiteY1" fmla="*/ 29582 h 2889260"/>
                  <a:gd name="connsiteX2" fmla="*/ 448866 w 1745202"/>
                  <a:gd name="connsiteY2" fmla="*/ 848677 h 2889260"/>
                  <a:gd name="connsiteX3" fmla="*/ 187190 w 1745202"/>
                  <a:gd name="connsiteY3" fmla="*/ 2199492 h 2889260"/>
                  <a:gd name="connsiteX4" fmla="*/ 1339977 w 1745202"/>
                  <a:gd name="connsiteY4" fmla="*/ 2850145 h 2889260"/>
                  <a:gd name="connsiteX5" fmla="*/ 1721094 w 1745202"/>
                  <a:gd name="connsiteY5" fmla="*/ 2825424 h 2889260"/>
                  <a:gd name="connsiteX6" fmla="*/ 1745202 w 1745202"/>
                  <a:gd name="connsiteY6" fmla="*/ 2820806 h 2889260"/>
                  <a:gd name="connsiteX7" fmla="*/ 1720385 w 1745202"/>
                  <a:gd name="connsiteY7" fmla="*/ 2828819 h 2889260"/>
                  <a:gd name="connsiteX8" fmla="*/ 1152787 w 1745202"/>
                  <a:gd name="connsiteY8" fmla="*/ 2889260 h 2889260"/>
                  <a:gd name="connsiteX9" fmla="*/ 0 w 1745202"/>
                  <a:gd name="connsiteY9" fmla="*/ 2238607 h 2889260"/>
                  <a:gd name="connsiteX10" fmla="*/ 261676 w 1745202"/>
                  <a:gd name="connsiteY10" fmla="*/ 887792 h 2889260"/>
                  <a:gd name="connsiteX11" fmla="*/ 1062142 w 1745202"/>
                  <a:gd name="connsiteY11" fmla="*/ 1436 h 288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5202" h="2889260">
                    <a:moveTo>
                      <a:pt x="1089520" y="0"/>
                    </a:moveTo>
                    <a:lnTo>
                      <a:pt x="999084" y="29582"/>
                    </a:lnTo>
                    <a:cubicBezTo>
                      <a:pt x="689196" y="168175"/>
                      <a:pt x="480691" y="490174"/>
                      <a:pt x="448866" y="848677"/>
                    </a:cubicBezTo>
                    <a:cubicBezTo>
                      <a:pt x="363998" y="1232940"/>
                      <a:pt x="187190" y="1829373"/>
                      <a:pt x="187190" y="2199492"/>
                    </a:cubicBezTo>
                    <a:cubicBezTo>
                      <a:pt x="187190" y="2691640"/>
                      <a:pt x="847830" y="2850145"/>
                      <a:pt x="1339977" y="2850145"/>
                    </a:cubicBezTo>
                    <a:cubicBezTo>
                      <a:pt x="1463014" y="2850145"/>
                      <a:pt x="1593929" y="2843333"/>
                      <a:pt x="1721094" y="2825424"/>
                    </a:cubicBezTo>
                    <a:lnTo>
                      <a:pt x="1745202" y="2820806"/>
                    </a:lnTo>
                    <a:lnTo>
                      <a:pt x="1720385" y="2828819"/>
                    </a:lnTo>
                    <a:cubicBezTo>
                      <a:pt x="1539624" y="2873932"/>
                      <a:pt x="1337342" y="2889260"/>
                      <a:pt x="1152787" y="2889260"/>
                    </a:cubicBezTo>
                    <a:cubicBezTo>
                      <a:pt x="660640" y="2889260"/>
                      <a:pt x="0" y="2730755"/>
                      <a:pt x="0" y="2238607"/>
                    </a:cubicBezTo>
                    <a:cubicBezTo>
                      <a:pt x="0" y="1868488"/>
                      <a:pt x="176808" y="1272055"/>
                      <a:pt x="261676" y="887792"/>
                    </a:cubicBezTo>
                    <a:cubicBezTo>
                      <a:pt x="301458" y="439664"/>
                      <a:pt x="617300" y="48572"/>
                      <a:pt x="1062142" y="1436"/>
                    </a:cubicBezTo>
                    <a:close/>
                  </a:path>
                </a:pathLst>
              </a:custGeom>
              <a:solidFill>
                <a:srgbClr val="C997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A8EE437D-3343-408A-9B7A-4E46779E6D30}"/>
                  </a:ext>
                </a:extLst>
              </p:cNvPr>
              <p:cNvSpPr/>
              <p:nvPr/>
            </p:nvSpPr>
            <p:spPr>
              <a:xfrm>
                <a:off x="7939118" y="1210791"/>
                <a:ext cx="1513493" cy="2488961"/>
              </a:xfrm>
              <a:custGeom>
                <a:avLst/>
                <a:gdLst>
                  <a:gd name="connsiteX0" fmla="*/ 403140 w 1513493"/>
                  <a:gd name="connsiteY0" fmla="*/ 0 h 2488961"/>
                  <a:gd name="connsiteX1" fmla="*/ 1294251 w 1513493"/>
                  <a:gd name="connsiteY1" fmla="*/ 891112 h 2488961"/>
                  <a:gd name="connsiteX2" fmla="*/ 1513493 w 1513493"/>
                  <a:gd name="connsiteY2" fmla="*/ 2291433 h 2488961"/>
                  <a:gd name="connsiteX3" fmla="*/ 1485968 w 1513493"/>
                  <a:gd name="connsiteY3" fmla="*/ 2458564 h 2488961"/>
                  <a:gd name="connsiteX4" fmla="*/ 1471958 w 1513493"/>
                  <a:gd name="connsiteY4" fmla="*/ 2488961 h 2488961"/>
                  <a:gd name="connsiteX5" fmla="*/ 1491248 w 1513493"/>
                  <a:gd name="connsiteY5" fmla="*/ 2416864 h 2488961"/>
                  <a:gd name="connsiteX6" fmla="*/ 1498570 w 1513493"/>
                  <a:gd name="connsiteY6" fmla="*/ 2329009 h 2488961"/>
                  <a:gd name="connsiteX7" fmla="*/ 1271297 w 1513493"/>
                  <a:gd name="connsiteY7" fmla="*/ 928688 h 2488961"/>
                  <a:gd name="connsiteX8" fmla="*/ 347545 w 1513493"/>
                  <a:gd name="connsiteY8" fmla="*/ 37576 h 2488961"/>
                  <a:gd name="connsiteX9" fmla="*/ 163181 w 1513493"/>
                  <a:gd name="connsiteY9" fmla="*/ 56260 h 2488961"/>
                  <a:gd name="connsiteX10" fmla="*/ 0 w 1513493"/>
                  <a:gd name="connsiteY10" fmla="*/ 107752 h 2488961"/>
                  <a:gd name="connsiteX11" fmla="*/ 62247 w 1513493"/>
                  <a:gd name="connsiteY11" fmla="*/ 72017 h 2488961"/>
                  <a:gd name="connsiteX12" fmla="*/ 403140 w 1513493"/>
                  <a:gd name="connsiteY12" fmla="*/ 0 h 2488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493" h="2488961">
                    <a:moveTo>
                      <a:pt x="403140" y="0"/>
                    </a:moveTo>
                    <a:cubicBezTo>
                      <a:pt x="895287" y="0"/>
                      <a:pt x="1230601" y="398964"/>
                      <a:pt x="1294251" y="891112"/>
                    </a:cubicBezTo>
                    <a:lnTo>
                      <a:pt x="1513493" y="2291433"/>
                    </a:lnTo>
                    <a:cubicBezTo>
                      <a:pt x="1513493" y="2352952"/>
                      <a:pt x="1503834" y="2408484"/>
                      <a:pt x="1485968" y="2458564"/>
                    </a:cubicBezTo>
                    <a:lnTo>
                      <a:pt x="1471958" y="2488961"/>
                    </a:lnTo>
                    <a:lnTo>
                      <a:pt x="1491248" y="2416864"/>
                    </a:lnTo>
                    <a:cubicBezTo>
                      <a:pt x="1496067" y="2389031"/>
                      <a:pt x="1498570" y="2359769"/>
                      <a:pt x="1498570" y="2329009"/>
                    </a:cubicBezTo>
                    <a:lnTo>
                      <a:pt x="1271297" y="928688"/>
                    </a:lnTo>
                    <a:cubicBezTo>
                      <a:pt x="1205315" y="436540"/>
                      <a:pt x="857720" y="37576"/>
                      <a:pt x="347545" y="37576"/>
                    </a:cubicBezTo>
                    <a:cubicBezTo>
                      <a:pt x="283773" y="37576"/>
                      <a:pt x="222198" y="44031"/>
                      <a:pt x="163181" y="56260"/>
                    </a:cubicBezTo>
                    <a:lnTo>
                      <a:pt x="0" y="107752"/>
                    </a:lnTo>
                    <a:lnTo>
                      <a:pt x="62247" y="72017"/>
                    </a:lnTo>
                    <a:cubicBezTo>
                      <a:pt x="165543" y="25819"/>
                      <a:pt x="280103" y="0"/>
                      <a:pt x="403140" y="0"/>
                    </a:cubicBezTo>
                    <a:close/>
                  </a:path>
                </a:pathLst>
              </a:custGeom>
              <a:solidFill>
                <a:srgbClr val="F1C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A7A7DD9C-6557-44D4-B87A-A0C46C21C505}"/>
                  </a:ext>
                </a:extLst>
              </p:cNvPr>
              <p:cNvSpPr/>
              <p:nvPr/>
            </p:nvSpPr>
            <p:spPr>
              <a:xfrm>
                <a:off x="7891952" y="1866130"/>
                <a:ext cx="161869" cy="251565"/>
              </a:xfrm>
              <a:prstGeom prst="ellipse">
                <a:avLst/>
              </a:prstGeom>
              <a:solidFill>
                <a:srgbClr val="2F1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A7041CA8-1D50-4E59-9261-7308E9A665EE}"/>
                  </a:ext>
                </a:extLst>
              </p:cNvPr>
              <p:cNvSpPr/>
              <p:nvPr/>
            </p:nvSpPr>
            <p:spPr>
              <a:xfrm>
                <a:off x="8657513" y="1866130"/>
                <a:ext cx="161869" cy="251565"/>
              </a:xfrm>
              <a:prstGeom prst="ellipse">
                <a:avLst/>
              </a:prstGeom>
              <a:solidFill>
                <a:srgbClr val="2F1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矩形: 圆角 12">
                <a:extLst>
                  <a:ext uri="{FF2B5EF4-FFF2-40B4-BE49-F238E27FC236}">
                    <a16:creationId xmlns:a16="http://schemas.microsoft.com/office/drawing/2014/main" xmlns="" id="{02894AAA-541B-4E55-A53D-18C0993D44BF}"/>
                  </a:ext>
                </a:extLst>
              </p:cNvPr>
              <p:cNvSpPr/>
              <p:nvPr/>
            </p:nvSpPr>
            <p:spPr>
              <a:xfrm rot="526813">
                <a:off x="7779687" y="2179540"/>
                <a:ext cx="224528" cy="73805"/>
              </a:xfrm>
              <a:custGeom>
                <a:avLst/>
                <a:gdLst>
                  <a:gd name="connsiteX0" fmla="*/ 0 w 255254"/>
                  <a:gd name="connsiteY0" fmla="*/ 30765 h 61529"/>
                  <a:gd name="connsiteX1" fmla="*/ 30765 w 255254"/>
                  <a:gd name="connsiteY1" fmla="*/ 0 h 61529"/>
                  <a:gd name="connsiteX2" fmla="*/ 224490 w 255254"/>
                  <a:gd name="connsiteY2" fmla="*/ 0 h 61529"/>
                  <a:gd name="connsiteX3" fmla="*/ 255255 w 255254"/>
                  <a:gd name="connsiteY3" fmla="*/ 30765 h 61529"/>
                  <a:gd name="connsiteX4" fmla="*/ 255254 w 255254"/>
                  <a:gd name="connsiteY4" fmla="*/ 30765 h 61529"/>
                  <a:gd name="connsiteX5" fmla="*/ 224489 w 255254"/>
                  <a:gd name="connsiteY5" fmla="*/ 61530 h 61529"/>
                  <a:gd name="connsiteX6" fmla="*/ 30765 w 255254"/>
                  <a:gd name="connsiteY6" fmla="*/ 61529 h 61529"/>
                  <a:gd name="connsiteX7" fmla="*/ 0 w 255254"/>
                  <a:gd name="connsiteY7" fmla="*/ 30764 h 61529"/>
                  <a:gd name="connsiteX8" fmla="*/ 0 w 255254"/>
                  <a:gd name="connsiteY8" fmla="*/ 30765 h 61529"/>
                  <a:gd name="connsiteX0" fmla="*/ 0 w 255255"/>
                  <a:gd name="connsiteY0" fmla="*/ 30765 h 61529"/>
                  <a:gd name="connsiteX1" fmla="*/ 30765 w 255255"/>
                  <a:gd name="connsiteY1" fmla="*/ 0 h 61529"/>
                  <a:gd name="connsiteX2" fmla="*/ 224490 w 255255"/>
                  <a:gd name="connsiteY2" fmla="*/ 0 h 61529"/>
                  <a:gd name="connsiteX3" fmla="*/ 255255 w 255255"/>
                  <a:gd name="connsiteY3" fmla="*/ 30765 h 61529"/>
                  <a:gd name="connsiteX4" fmla="*/ 255254 w 255255"/>
                  <a:gd name="connsiteY4" fmla="*/ 30765 h 61529"/>
                  <a:gd name="connsiteX5" fmla="*/ 30765 w 255255"/>
                  <a:gd name="connsiteY5" fmla="*/ 61529 h 61529"/>
                  <a:gd name="connsiteX6" fmla="*/ 0 w 255255"/>
                  <a:gd name="connsiteY6" fmla="*/ 30764 h 61529"/>
                  <a:gd name="connsiteX7" fmla="*/ 0 w 255255"/>
                  <a:gd name="connsiteY7" fmla="*/ 30765 h 61529"/>
                  <a:gd name="connsiteX0" fmla="*/ 0 w 255255"/>
                  <a:gd name="connsiteY0" fmla="*/ 30765 h 61529"/>
                  <a:gd name="connsiteX1" fmla="*/ 30765 w 255255"/>
                  <a:gd name="connsiteY1" fmla="*/ 0 h 61529"/>
                  <a:gd name="connsiteX2" fmla="*/ 224490 w 255255"/>
                  <a:gd name="connsiteY2" fmla="*/ 0 h 61529"/>
                  <a:gd name="connsiteX3" fmla="*/ 255255 w 255255"/>
                  <a:gd name="connsiteY3" fmla="*/ 30765 h 61529"/>
                  <a:gd name="connsiteX4" fmla="*/ 30765 w 255255"/>
                  <a:gd name="connsiteY4" fmla="*/ 61529 h 61529"/>
                  <a:gd name="connsiteX5" fmla="*/ 0 w 255255"/>
                  <a:gd name="connsiteY5" fmla="*/ 30764 h 61529"/>
                  <a:gd name="connsiteX6" fmla="*/ 0 w 255255"/>
                  <a:gd name="connsiteY6" fmla="*/ 30765 h 61529"/>
                  <a:gd name="connsiteX0" fmla="*/ 0 w 224490"/>
                  <a:gd name="connsiteY0" fmla="*/ 30765 h 61529"/>
                  <a:gd name="connsiteX1" fmla="*/ 30765 w 224490"/>
                  <a:gd name="connsiteY1" fmla="*/ 0 h 61529"/>
                  <a:gd name="connsiteX2" fmla="*/ 224490 w 224490"/>
                  <a:gd name="connsiteY2" fmla="*/ 0 h 61529"/>
                  <a:gd name="connsiteX3" fmla="*/ 30765 w 224490"/>
                  <a:gd name="connsiteY3" fmla="*/ 61529 h 61529"/>
                  <a:gd name="connsiteX4" fmla="*/ 0 w 224490"/>
                  <a:gd name="connsiteY4" fmla="*/ 30764 h 61529"/>
                  <a:gd name="connsiteX5" fmla="*/ 0 w 224490"/>
                  <a:gd name="connsiteY5" fmla="*/ 30765 h 61529"/>
                  <a:gd name="connsiteX0" fmla="*/ 0 w 224490"/>
                  <a:gd name="connsiteY0" fmla="*/ 43041 h 73805"/>
                  <a:gd name="connsiteX1" fmla="*/ 30765 w 224490"/>
                  <a:gd name="connsiteY1" fmla="*/ 12276 h 73805"/>
                  <a:gd name="connsiteX2" fmla="*/ 224490 w 224490"/>
                  <a:gd name="connsiteY2" fmla="*/ 12276 h 73805"/>
                  <a:gd name="connsiteX3" fmla="*/ 30765 w 224490"/>
                  <a:gd name="connsiteY3" fmla="*/ 73805 h 73805"/>
                  <a:gd name="connsiteX4" fmla="*/ 0 w 224490"/>
                  <a:gd name="connsiteY4" fmla="*/ 43040 h 73805"/>
                  <a:gd name="connsiteX5" fmla="*/ 0 w 224490"/>
                  <a:gd name="connsiteY5" fmla="*/ 43041 h 73805"/>
                  <a:gd name="connsiteX0" fmla="*/ 0 w 224528"/>
                  <a:gd name="connsiteY0" fmla="*/ 43041 h 73805"/>
                  <a:gd name="connsiteX1" fmla="*/ 30765 w 224528"/>
                  <a:gd name="connsiteY1" fmla="*/ 12276 h 73805"/>
                  <a:gd name="connsiteX2" fmla="*/ 224490 w 224528"/>
                  <a:gd name="connsiteY2" fmla="*/ 12276 h 73805"/>
                  <a:gd name="connsiteX3" fmla="*/ 30765 w 224528"/>
                  <a:gd name="connsiteY3" fmla="*/ 73805 h 73805"/>
                  <a:gd name="connsiteX4" fmla="*/ 0 w 224528"/>
                  <a:gd name="connsiteY4" fmla="*/ 43040 h 73805"/>
                  <a:gd name="connsiteX5" fmla="*/ 0 w 224528"/>
                  <a:gd name="connsiteY5" fmla="*/ 43041 h 7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528" h="73805">
                    <a:moveTo>
                      <a:pt x="0" y="43041"/>
                    </a:moveTo>
                    <a:cubicBezTo>
                      <a:pt x="0" y="26050"/>
                      <a:pt x="13774" y="12276"/>
                      <a:pt x="30765" y="12276"/>
                    </a:cubicBezTo>
                    <a:cubicBezTo>
                      <a:pt x="95340" y="12276"/>
                      <a:pt x="203730" y="-15347"/>
                      <a:pt x="224490" y="12276"/>
                    </a:cubicBezTo>
                    <a:cubicBezTo>
                      <a:pt x="227348" y="40629"/>
                      <a:pt x="68180" y="68678"/>
                      <a:pt x="30765" y="73805"/>
                    </a:cubicBezTo>
                    <a:cubicBezTo>
                      <a:pt x="13774" y="73805"/>
                      <a:pt x="0" y="60031"/>
                      <a:pt x="0" y="43040"/>
                    </a:cubicBezTo>
                    <a:lnTo>
                      <a:pt x="0" y="43041"/>
                    </a:lnTo>
                    <a:close/>
                  </a:path>
                </a:pathLst>
              </a:custGeom>
              <a:solidFill>
                <a:srgbClr val="FCCF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矩形: 圆角 12">
                <a:extLst>
                  <a:ext uri="{FF2B5EF4-FFF2-40B4-BE49-F238E27FC236}">
                    <a16:creationId xmlns:a16="http://schemas.microsoft.com/office/drawing/2014/main" xmlns="" id="{77FC3262-5245-4DD5-9374-5462F4A5CDF7}"/>
                  </a:ext>
                </a:extLst>
              </p:cNvPr>
              <p:cNvSpPr/>
              <p:nvPr/>
            </p:nvSpPr>
            <p:spPr>
              <a:xfrm rot="20700000" flipH="1">
                <a:off x="8684937" y="2179539"/>
                <a:ext cx="224528" cy="73805"/>
              </a:xfrm>
              <a:custGeom>
                <a:avLst/>
                <a:gdLst>
                  <a:gd name="connsiteX0" fmla="*/ 0 w 255254"/>
                  <a:gd name="connsiteY0" fmla="*/ 30765 h 61529"/>
                  <a:gd name="connsiteX1" fmla="*/ 30765 w 255254"/>
                  <a:gd name="connsiteY1" fmla="*/ 0 h 61529"/>
                  <a:gd name="connsiteX2" fmla="*/ 224490 w 255254"/>
                  <a:gd name="connsiteY2" fmla="*/ 0 h 61529"/>
                  <a:gd name="connsiteX3" fmla="*/ 255255 w 255254"/>
                  <a:gd name="connsiteY3" fmla="*/ 30765 h 61529"/>
                  <a:gd name="connsiteX4" fmla="*/ 255254 w 255254"/>
                  <a:gd name="connsiteY4" fmla="*/ 30765 h 61529"/>
                  <a:gd name="connsiteX5" fmla="*/ 224489 w 255254"/>
                  <a:gd name="connsiteY5" fmla="*/ 61530 h 61529"/>
                  <a:gd name="connsiteX6" fmla="*/ 30765 w 255254"/>
                  <a:gd name="connsiteY6" fmla="*/ 61529 h 61529"/>
                  <a:gd name="connsiteX7" fmla="*/ 0 w 255254"/>
                  <a:gd name="connsiteY7" fmla="*/ 30764 h 61529"/>
                  <a:gd name="connsiteX8" fmla="*/ 0 w 255254"/>
                  <a:gd name="connsiteY8" fmla="*/ 30765 h 61529"/>
                  <a:gd name="connsiteX0" fmla="*/ 0 w 255255"/>
                  <a:gd name="connsiteY0" fmla="*/ 30765 h 61529"/>
                  <a:gd name="connsiteX1" fmla="*/ 30765 w 255255"/>
                  <a:gd name="connsiteY1" fmla="*/ 0 h 61529"/>
                  <a:gd name="connsiteX2" fmla="*/ 224490 w 255255"/>
                  <a:gd name="connsiteY2" fmla="*/ 0 h 61529"/>
                  <a:gd name="connsiteX3" fmla="*/ 255255 w 255255"/>
                  <a:gd name="connsiteY3" fmla="*/ 30765 h 61529"/>
                  <a:gd name="connsiteX4" fmla="*/ 255254 w 255255"/>
                  <a:gd name="connsiteY4" fmla="*/ 30765 h 61529"/>
                  <a:gd name="connsiteX5" fmla="*/ 30765 w 255255"/>
                  <a:gd name="connsiteY5" fmla="*/ 61529 h 61529"/>
                  <a:gd name="connsiteX6" fmla="*/ 0 w 255255"/>
                  <a:gd name="connsiteY6" fmla="*/ 30764 h 61529"/>
                  <a:gd name="connsiteX7" fmla="*/ 0 w 255255"/>
                  <a:gd name="connsiteY7" fmla="*/ 30765 h 61529"/>
                  <a:gd name="connsiteX0" fmla="*/ 0 w 255255"/>
                  <a:gd name="connsiteY0" fmla="*/ 30765 h 61529"/>
                  <a:gd name="connsiteX1" fmla="*/ 30765 w 255255"/>
                  <a:gd name="connsiteY1" fmla="*/ 0 h 61529"/>
                  <a:gd name="connsiteX2" fmla="*/ 224490 w 255255"/>
                  <a:gd name="connsiteY2" fmla="*/ 0 h 61529"/>
                  <a:gd name="connsiteX3" fmla="*/ 255255 w 255255"/>
                  <a:gd name="connsiteY3" fmla="*/ 30765 h 61529"/>
                  <a:gd name="connsiteX4" fmla="*/ 30765 w 255255"/>
                  <a:gd name="connsiteY4" fmla="*/ 61529 h 61529"/>
                  <a:gd name="connsiteX5" fmla="*/ 0 w 255255"/>
                  <a:gd name="connsiteY5" fmla="*/ 30764 h 61529"/>
                  <a:gd name="connsiteX6" fmla="*/ 0 w 255255"/>
                  <a:gd name="connsiteY6" fmla="*/ 30765 h 61529"/>
                  <a:gd name="connsiteX0" fmla="*/ 0 w 224490"/>
                  <a:gd name="connsiteY0" fmla="*/ 30765 h 61529"/>
                  <a:gd name="connsiteX1" fmla="*/ 30765 w 224490"/>
                  <a:gd name="connsiteY1" fmla="*/ 0 h 61529"/>
                  <a:gd name="connsiteX2" fmla="*/ 224490 w 224490"/>
                  <a:gd name="connsiteY2" fmla="*/ 0 h 61529"/>
                  <a:gd name="connsiteX3" fmla="*/ 30765 w 224490"/>
                  <a:gd name="connsiteY3" fmla="*/ 61529 h 61529"/>
                  <a:gd name="connsiteX4" fmla="*/ 0 w 224490"/>
                  <a:gd name="connsiteY4" fmla="*/ 30764 h 61529"/>
                  <a:gd name="connsiteX5" fmla="*/ 0 w 224490"/>
                  <a:gd name="connsiteY5" fmla="*/ 30765 h 61529"/>
                  <a:gd name="connsiteX0" fmla="*/ 0 w 224490"/>
                  <a:gd name="connsiteY0" fmla="*/ 43041 h 73805"/>
                  <a:gd name="connsiteX1" fmla="*/ 30765 w 224490"/>
                  <a:gd name="connsiteY1" fmla="*/ 12276 h 73805"/>
                  <a:gd name="connsiteX2" fmla="*/ 224490 w 224490"/>
                  <a:gd name="connsiteY2" fmla="*/ 12276 h 73805"/>
                  <a:gd name="connsiteX3" fmla="*/ 30765 w 224490"/>
                  <a:gd name="connsiteY3" fmla="*/ 73805 h 73805"/>
                  <a:gd name="connsiteX4" fmla="*/ 0 w 224490"/>
                  <a:gd name="connsiteY4" fmla="*/ 43040 h 73805"/>
                  <a:gd name="connsiteX5" fmla="*/ 0 w 224490"/>
                  <a:gd name="connsiteY5" fmla="*/ 43041 h 73805"/>
                  <a:gd name="connsiteX0" fmla="*/ 0 w 224528"/>
                  <a:gd name="connsiteY0" fmla="*/ 43041 h 73805"/>
                  <a:gd name="connsiteX1" fmla="*/ 30765 w 224528"/>
                  <a:gd name="connsiteY1" fmla="*/ 12276 h 73805"/>
                  <a:gd name="connsiteX2" fmla="*/ 224490 w 224528"/>
                  <a:gd name="connsiteY2" fmla="*/ 12276 h 73805"/>
                  <a:gd name="connsiteX3" fmla="*/ 30765 w 224528"/>
                  <a:gd name="connsiteY3" fmla="*/ 73805 h 73805"/>
                  <a:gd name="connsiteX4" fmla="*/ 0 w 224528"/>
                  <a:gd name="connsiteY4" fmla="*/ 43040 h 73805"/>
                  <a:gd name="connsiteX5" fmla="*/ 0 w 224528"/>
                  <a:gd name="connsiteY5" fmla="*/ 43041 h 7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528" h="73805">
                    <a:moveTo>
                      <a:pt x="0" y="43041"/>
                    </a:moveTo>
                    <a:cubicBezTo>
                      <a:pt x="0" y="26050"/>
                      <a:pt x="13774" y="12276"/>
                      <a:pt x="30765" y="12276"/>
                    </a:cubicBezTo>
                    <a:cubicBezTo>
                      <a:pt x="95340" y="12276"/>
                      <a:pt x="203730" y="-15347"/>
                      <a:pt x="224490" y="12276"/>
                    </a:cubicBezTo>
                    <a:cubicBezTo>
                      <a:pt x="227348" y="40629"/>
                      <a:pt x="68180" y="68678"/>
                      <a:pt x="30765" y="73805"/>
                    </a:cubicBezTo>
                    <a:cubicBezTo>
                      <a:pt x="13774" y="73805"/>
                      <a:pt x="0" y="60031"/>
                      <a:pt x="0" y="43040"/>
                    </a:cubicBezTo>
                    <a:lnTo>
                      <a:pt x="0" y="43041"/>
                    </a:lnTo>
                    <a:close/>
                  </a:path>
                </a:pathLst>
              </a:custGeom>
              <a:solidFill>
                <a:srgbClr val="FCCF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矩形: 圆角 3">
                <a:extLst>
                  <a:ext uri="{FF2B5EF4-FFF2-40B4-BE49-F238E27FC236}">
                    <a16:creationId xmlns:a16="http://schemas.microsoft.com/office/drawing/2014/main" xmlns="" id="{33D4F2B6-DC47-4762-B46B-9C189AE6EF6F}"/>
                  </a:ext>
                </a:extLst>
              </p:cNvPr>
              <p:cNvSpPr/>
              <p:nvPr/>
            </p:nvSpPr>
            <p:spPr>
              <a:xfrm>
                <a:off x="7931344" y="2188959"/>
                <a:ext cx="779392" cy="803626"/>
              </a:xfrm>
              <a:custGeom>
                <a:avLst/>
                <a:gdLst>
                  <a:gd name="connsiteX0" fmla="*/ 0 w 1440180"/>
                  <a:gd name="connsiteY0" fmla="*/ 720090 h 2337438"/>
                  <a:gd name="connsiteX1" fmla="*/ 720090 w 1440180"/>
                  <a:gd name="connsiteY1" fmla="*/ 0 h 2337438"/>
                  <a:gd name="connsiteX2" fmla="*/ 720090 w 1440180"/>
                  <a:gd name="connsiteY2" fmla="*/ 0 h 2337438"/>
                  <a:gd name="connsiteX3" fmla="*/ 1440180 w 1440180"/>
                  <a:gd name="connsiteY3" fmla="*/ 720090 h 2337438"/>
                  <a:gd name="connsiteX4" fmla="*/ 1440180 w 1440180"/>
                  <a:gd name="connsiteY4" fmla="*/ 1617348 h 2337438"/>
                  <a:gd name="connsiteX5" fmla="*/ 720090 w 1440180"/>
                  <a:gd name="connsiteY5" fmla="*/ 2337438 h 2337438"/>
                  <a:gd name="connsiteX6" fmla="*/ 720090 w 1440180"/>
                  <a:gd name="connsiteY6" fmla="*/ 2337438 h 2337438"/>
                  <a:gd name="connsiteX7" fmla="*/ 0 w 1440180"/>
                  <a:gd name="connsiteY7" fmla="*/ 1617348 h 2337438"/>
                  <a:gd name="connsiteX8" fmla="*/ 0 w 1440180"/>
                  <a:gd name="connsiteY8" fmla="*/ 720090 h 2337438"/>
                  <a:gd name="connsiteX0" fmla="*/ 211455 w 1651635"/>
                  <a:gd name="connsiteY0" fmla="*/ 720090 h 2337438"/>
                  <a:gd name="connsiteX1" fmla="*/ 931545 w 1651635"/>
                  <a:gd name="connsiteY1" fmla="*/ 0 h 2337438"/>
                  <a:gd name="connsiteX2" fmla="*/ 931545 w 1651635"/>
                  <a:gd name="connsiteY2" fmla="*/ 0 h 2337438"/>
                  <a:gd name="connsiteX3" fmla="*/ 1651635 w 1651635"/>
                  <a:gd name="connsiteY3" fmla="*/ 720090 h 2337438"/>
                  <a:gd name="connsiteX4" fmla="*/ 1651635 w 1651635"/>
                  <a:gd name="connsiteY4" fmla="*/ 1617348 h 2337438"/>
                  <a:gd name="connsiteX5" fmla="*/ 931545 w 1651635"/>
                  <a:gd name="connsiteY5" fmla="*/ 2337438 h 2337438"/>
                  <a:gd name="connsiteX6" fmla="*/ 931545 w 1651635"/>
                  <a:gd name="connsiteY6" fmla="*/ 2337438 h 2337438"/>
                  <a:gd name="connsiteX7" fmla="*/ 0 w 1651635"/>
                  <a:gd name="connsiteY7" fmla="*/ 1811658 h 2337438"/>
                  <a:gd name="connsiteX8" fmla="*/ 211455 w 1651635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08564 w 1828800"/>
                  <a:gd name="connsiteY2" fmla="*/ 375364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31233 h 2357013"/>
                  <a:gd name="connsiteX1" fmla="*/ 931545 w 1828800"/>
                  <a:gd name="connsiteY1" fmla="*/ 19575 h 2357013"/>
                  <a:gd name="connsiteX2" fmla="*/ 908564 w 1828800"/>
                  <a:gd name="connsiteY2" fmla="*/ 394939 h 2357013"/>
                  <a:gd name="connsiteX3" fmla="*/ 1828800 w 1828800"/>
                  <a:gd name="connsiteY3" fmla="*/ 1871238 h 2357013"/>
                  <a:gd name="connsiteX4" fmla="*/ 931545 w 1828800"/>
                  <a:gd name="connsiteY4" fmla="*/ 2357013 h 2357013"/>
                  <a:gd name="connsiteX5" fmla="*/ 931545 w 1828800"/>
                  <a:gd name="connsiteY5" fmla="*/ 2357013 h 2357013"/>
                  <a:gd name="connsiteX6" fmla="*/ 0 w 1828800"/>
                  <a:gd name="connsiteY6" fmla="*/ 1831233 h 2357013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1828800 w 1828800"/>
                  <a:gd name="connsiteY2" fmla="*/ 1851663 h 2337438"/>
                  <a:gd name="connsiteX3" fmla="*/ 931545 w 1828800"/>
                  <a:gd name="connsiteY3" fmla="*/ 2337438 h 2337438"/>
                  <a:gd name="connsiteX4" fmla="*/ 931545 w 1828800"/>
                  <a:gd name="connsiteY4" fmla="*/ 2337438 h 2337438"/>
                  <a:gd name="connsiteX5" fmla="*/ 0 w 1828800"/>
                  <a:gd name="connsiteY5" fmla="*/ 1811658 h 2337438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359882 h 1885662"/>
                  <a:gd name="connsiteX1" fmla="*/ 923885 w 1828800"/>
                  <a:gd name="connsiteY1" fmla="*/ 193 h 1885662"/>
                  <a:gd name="connsiteX2" fmla="*/ 1828800 w 1828800"/>
                  <a:gd name="connsiteY2" fmla="*/ 1399887 h 1885662"/>
                  <a:gd name="connsiteX3" fmla="*/ 931545 w 1828800"/>
                  <a:gd name="connsiteY3" fmla="*/ 1885662 h 1885662"/>
                  <a:gd name="connsiteX4" fmla="*/ 931545 w 1828800"/>
                  <a:gd name="connsiteY4" fmla="*/ 1885662 h 1885662"/>
                  <a:gd name="connsiteX5" fmla="*/ 0 w 1828800"/>
                  <a:gd name="connsiteY5" fmla="*/ 1359882 h 188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1885662">
                    <a:moveTo>
                      <a:pt x="0" y="1359882"/>
                    </a:moveTo>
                    <a:cubicBezTo>
                      <a:pt x="0" y="970309"/>
                      <a:pt x="531152" y="18697"/>
                      <a:pt x="923885" y="193"/>
                    </a:cubicBezTo>
                    <a:cubicBezTo>
                      <a:pt x="1404876" y="-16122"/>
                      <a:pt x="1828800" y="1010314"/>
                      <a:pt x="1828800" y="1399887"/>
                    </a:cubicBezTo>
                    <a:cubicBezTo>
                      <a:pt x="1828800" y="1797582"/>
                      <a:pt x="1329240" y="1885662"/>
                      <a:pt x="931545" y="1885662"/>
                    </a:cubicBezTo>
                    <a:lnTo>
                      <a:pt x="931545" y="1885662"/>
                    </a:lnTo>
                    <a:cubicBezTo>
                      <a:pt x="533850" y="1885662"/>
                      <a:pt x="0" y="1757577"/>
                      <a:pt x="0" y="1359882"/>
                    </a:cubicBezTo>
                    <a:close/>
                  </a:path>
                </a:pathLst>
              </a:custGeom>
              <a:solidFill>
                <a:srgbClr val="EFB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矩形: 圆角 3">
                <a:extLst>
                  <a:ext uri="{FF2B5EF4-FFF2-40B4-BE49-F238E27FC236}">
                    <a16:creationId xmlns:a16="http://schemas.microsoft.com/office/drawing/2014/main" xmlns="" id="{C5EB513A-4D93-47B4-83C5-7582DDE7854C}"/>
                  </a:ext>
                </a:extLst>
              </p:cNvPr>
              <p:cNvSpPr/>
              <p:nvPr/>
            </p:nvSpPr>
            <p:spPr>
              <a:xfrm>
                <a:off x="7931344" y="2188959"/>
                <a:ext cx="779392" cy="803626"/>
              </a:xfrm>
              <a:custGeom>
                <a:avLst/>
                <a:gdLst>
                  <a:gd name="connsiteX0" fmla="*/ 0 w 1440180"/>
                  <a:gd name="connsiteY0" fmla="*/ 720090 h 2337438"/>
                  <a:gd name="connsiteX1" fmla="*/ 720090 w 1440180"/>
                  <a:gd name="connsiteY1" fmla="*/ 0 h 2337438"/>
                  <a:gd name="connsiteX2" fmla="*/ 720090 w 1440180"/>
                  <a:gd name="connsiteY2" fmla="*/ 0 h 2337438"/>
                  <a:gd name="connsiteX3" fmla="*/ 1440180 w 1440180"/>
                  <a:gd name="connsiteY3" fmla="*/ 720090 h 2337438"/>
                  <a:gd name="connsiteX4" fmla="*/ 1440180 w 1440180"/>
                  <a:gd name="connsiteY4" fmla="*/ 1617348 h 2337438"/>
                  <a:gd name="connsiteX5" fmla="*/ 720090 w 1440180"/>
                  <a:gd name="connsiteY5" fmla="*/ 2337438 h 2337438"/>
                  <a:gd name="connsiteX6" fmla="*/ 720090 w 1440180"/>
                  <a:gd name="connsiteY6" fmla="*/ 2337438 h 2337438"/>
                  <a:gd name="connsiteX7" fmla="*/ 0 w 1440180"/>
                  <a:gd name="connsiteY7" fmla="*/ 1617348 h 2337438"/>
                  <a:gd name="connsiteX8" fmla="*/ 0 w 1440180"/>
                  <a:gd name="connsiteY8" fmla="*/ 720090 h 2337438"/>
                  <a:gd name="connsiteX0" fmla="*/ 211455 w 1651635"/>
                  <a:gd name="connsiteY0" fmla="*/ 720090 h 2337438"/>
                  <a:gd name="connsiteX1" fmla="*/ 931545 w 1651635"/>
                  <a:gd name="connsiteY1" fmla="*/ 0 h 2337438"/>
                  <a:gd name="connsiteX2" fmla="*/ 931545 w 1651635"/>
                  <a:gd name="connsiteY2" fmla="*/ 0 h 2337438"/>
                  <a:gd name="connsiteX3" fmla="*/ 1651635 w 1651635"/>
                  <a:gd name="connsiteY3" fmla="*/ 720090 h 2337438"/>
                  <a:gd name="connsiteX4" fmla="*/ 1651635 w 1651635"/>
                  <a:gd name="connsiteY4" fmla="*/ 1617348 h 2337438"/>
                  <a:gd name="connsiteX5" fmla="*/ 931545 w 1651635"/>
                  <a:gd name="connsiteY5" fmla="*/ 2337438 h 2337438"/>
                  <a:gd name="connsiteX6" fmla="*/ 931545 w 1651635"/>
                  <a:gd name="connsiteY6" fmla="*/ 2337438 h 2337438"/>
                  <a:gd name="connsiteX7" fmla="*/ 0 w 1651635"/>
                  <a:gd name="connsiteY7" fmla="*/ 1811658 h 2337438"/>
                  <a:gd name="connsiteX8" fmla="*/ 211455 w 1651635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211455 w 1828800"/>
                  <a:gd name="connsiteY0" fmla="*/ 720090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8" fmla="*/ 211455 w 1828800"/>
                  <a:gd name="connsiteY8" fmla="*/ 720090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651635 w 1828800"/>
                  <a:gd name="connsiteY3" fmla="*/ 720090 h 2337438"/>
                  <a:gd name="connsiteX4" fmla="*/ 1828800 w 1828800"/>
                  <a:gd name="connsiteY4" fmla="*/ 1851663 h 2337438"/>
                  <a:gd name="connsiteX5" fmla="*/ 931545 w 1828800"/>
                  <a:gd name="connsiteY5" fmla="*/ 2337438 h 2337438"/>
                  <a:gd name="connsiteX6" fmla="*/ 931545 w 1828800"/>
                  <a:gd name="connsiteY6" fmla="*/ 2337438 h 2337438"/>
                  <a:gd name="connsiteX7" fmla="*/ 0 w 1828800"/>
                  <a:gd name="connsiteY7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31545 w 1828800"/>
                  <a:gd name="connsiteY2" fmla="*/ 0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908564 w 1828800"/>
                  <a:gd name="connsiteY2" fmla="*/ 375364 h 2337438"/>
                  <a:gd name="connsiteX3" fmla="*/ 1828800 w 1828800"/>
                  <a:gd name="connsiteY3" fmla="*/ 1851663 h 2337438"/>
                  <a:gd name="connsiteX4" fmla="*/ 931545 w 1828800"/>
                  <a:gd name="connsiteY4" fmla="*/ 2337438 h 2337438"/>
                  <a:gd name="connsiteX5" fmla="*/ 931545 w 1828800"/>
                  <a:gd name="connsiteY5" fmla="*/ 2337438 h 2337438"/>
                  <a:gd name="connsiteX6" fmla="*/ 0 w 1828800"/>
                  <a:gd name="connsiteY6" fmla="*/ 1811658 h 2337438"/>
                  <a:gd name="connsiteX0" fmla="*/ 0 w 1828800"/>
                  <a:gd name="connsiteY0" fmla="*/ 1831233 h 2357013"/>
                  <a:gd name="connsiteX1" fmla="*/ 931545 w 1828800"/>
                  <a:gd name="connsiteY1" fmla="*/ 19575 h 2357013"/>
                  <a:gd name="connsiteX2" fmla="*/ 908564 w 1828800"/>
                  <a:gd name="connsiteY2" fmla="*/ 394939 h 2357013"/>
                  <a:gd name="connsiteX3" fmla="*/ 1828800 w 1828800"/>
                  <a:gd name="connsiteY3" fmla="*/ 1871238 h 2357013"/>
                  <a:gd name="connsiteX4" fmla="*/ 931545 w 1828800"/>
                  <a:gd name="connsiteY4" fmla="*/ 2357013 h 2357013"/>
                  <a:gd name="connsiteX5" fmla="*/ 931545 w 1828800"/>
                  <a:gd name="connsiteY5" fmla="*/ 2357013 h 2357013"/>
                  <a:gd name="connsiteX6" fmla="*/ 0 w 1828800"/>
                  <a:gd name="connsiteY6" fmla="*/ 1831233 h 2357013"/>
                  <a:gd name="connsiteX0" fmla="*/ 0 w 1828800"/>
                  <a:gd name="connsiteY0" fmla="*/ 1811658 h 2337438"/>
                  <a:gd name="connsiteX1" fmla="*/ 931545 w 1828800"/>
                  <a:gd name="connsiteY1" fmla="*/ 0 h 2337438"/>
                  <a:gd name="connsiteX2" fmla="*/ 1828800 w 1828800"/>
                  <a:gd name="connsiteY2" fmla="*/ 1851663 h 2337438"/>
                  <a:gd name="connsiteX3" fmla="*/ 931545 w 1828800"/>
                  <a:gd name="connsiteY3" fmla="*/ 2337438 h 2337438"/>
                  <a:gd name="connsiteX4" fmla="*/ 931545 w 1828800"/>
                  <a:gd name="connsiteY4" fmla="*/ 2337438 h 2337438"/>
                  <a:gd name="connsiteX5" fmla="*/ 0 w 1828800"/>
                  <a:gd name="connsiteY5" fmla="*/ 1811658 h 2337438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811791 h 2337571"/>
                  <a:gd name="connsiteX1" fmla="*/ 931545 w 1828800"/>
                  <a:gd name="connsiteY1" fmla="*/ 133 h 2337571"/>
                  <a:gd name="connsiteX2" fmla="*/ 1828800 w 1828800"/>
                  <a:gd name="connsiteY2" fmla="*/ 1851796 h 2337571"/>
                  <a:gd name="connsiteX3" fmla="*/ 931545 w 1828800"/>
                  <a:gd name="connsiteY3" fmla="*/ 2337571 h 2337571"/>
                  <a:gd name="connsiteX4" fmla="*/ 931545 w 1828800"/>
                  <a:gd name="connsiteY4" fmla="*/ 2337571 h 2337571"/>
                  <a:gd name="connsiteX5" fmla="*/ 0 w 1828800"/>
                  <a:gd name="connsiteY5" fmla="*/ 1811791 h 2337571"/>
                  <a:gd name="connsiteX0" fmla="*/ 0 w 1828800"/>
                  <a:gd name="connsiteY0" fmla="*/ 1359882 h 1885662"/>
                  <a:gd name="connsiteX1" fmla="*/ 923885 w 1828800"/>
                  <a:gd name="connsiteY1" fmla="*/ 193 h 1885662"/>
                  <a:gd name="connsiteX2" fmla="*/ 1828800 w 1828800"/>
                  <a:gd name="connsiteY2" fmla="*/ 1399887 h 1885662"/>
                  <a:gd name="connsiteX3" fmla="*/ 931545 w 1828800"/>
                  <a:gd name="connsiteY3" fmla="*/ 1885662 h 1885662"/>
                  <a:gd name="connsiteX4" fmla="*/ 931545 w 1828800"/>
                  <a:gd name="connsiteY4" fmla="*/ 1885662 h 1885662"/>
                  <a:gd name="connsiteX5" fmla="*/ 0 w 1828800"/>
                  <a:gd name="connsiteY5" fmla="*/ 1359882 h 188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8800" h="1885662">
                    <a:moveTo>
                      <a:pt x="0" y="1359882"/>
                    </a:moveTo>
                    <a:cubicBezTo>
                      <a:pt x="0" y="970309"/>
                      <a:pt x="531152" y="18697"/>
                      <a:pt x="923885" y="193"/>
                    </a:cubicBezTo>
                    <a:cubicBezTo>
                      <a:pt x="1404876" y="-16122"/>
                      <a:pt x="1828800" y="1010314"/>
                      <a:pt x="1828800" y="1399887"/>
                    </a:cubicBezTo>
                    <a:cubicBezTo>
                      <a:pt x="1828800" y="1797582"/>
                      <a:pt x="1329240" y="1885662"/>
                      <a:pt x="931545" y="1885662"/>
                    </a:cubicBezTo>
                    <a:lnTo>
                      <a:pt x="931545" y="1885662"/>
                    </a:lnTo>
                    <a:cubicBezTo>
                      <a:pt x="533850" y="1885662"/>
                      <a:pt x="0" y="1757577"/>
                      <a:pt x="0" y="1359882"/>
                    </a:cubicBezTo>
                    <a:close/>
                  </a:path>
                </a:pathLst>
              </a:custGeom>
              <a:solidFill>
                <a:srgbClr val="EFB8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68023669-651A-4B8A-9475-2ABA9BA50A78}"/>
                  </a:ext>
                </a:extLst>
              </p:cNvPr>
              <p:cNvSpPr/>
              <p:nvPr/>
            </p:nvSpPr>
            <p:spPr>
              <a:xfrm>
                <a:off x="7931344" y="2192345"/>
                <a:ext cx="376068" cy="742172"/>
              </a:xfrm>
              <a:custGeom>
                <a:avLst/>
                <a:gdLst>
                  <a:gd name="connsiteX0" fmla="*/ 376068 w 376068"/>
                  <a:gd name="connsiteY0" fmla="*/ 0 h 742172"/>
                  <a:gd name="connsiteX1" fmla="*/ 352668 w 376068"/>
                  <a:gd name="connsiteY1" fmla="*/ 19714 h 742172"/>
                  <a:gd name="connsiteX2" fmla="*/ 53541 w 376068"/>
                  <a:gd name="connsiteY2" fmla="*/ 601657 h 742172"/>
                  <a:gd name="connsiteX3" fmla="*/ 97217 w 376068"/>
                  <a:gd name="connsiteY3" fmla="*/ 723448 h 742172"/>
                  <a:gd name="connsiteX4" fmla="*/ 117801 w 376068"/>
                  <a:gd name="connsiteY4" fmla="*/ 742172 h 742172"/>
                  <a:gd name="connsiteX5" fmla="*/ 80925 w 376068"/>
                  <a:gd name="connsiteY5" fmla="*/ 721546 h 742172"/>
                  <a:gd name="connsiteX6" fmla="*/ 0 w 376068"/>
                  <a:gd name="connsiteY6" fmla="*/ 576165 h 742172"/>
                  <a:gd name="connsiteX7" fmla="*/ 361734 w 376068"/>
                  <a:gd name="connsiteY7" fmla="*/ 2680 h 74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6068" h="742172">
                    <a:moveTo>
                      <a:pt x="376068" y="0"/>
                    </a:moveTo>
                    <a:lnTo>
                      <a:pt x="352668" y="19714"/>
                    </a:lnTo>
                    <a:cubicBezTo>
                      <a:pt x="199133" y="162838"/>
                      <a:pt x="53541" y="459277"/>
                      <a:pt x="53541" y="601657"/>
                    </a:cubicBezTo>
                    <a:cubicBezTo>
                      <a:pt x="53541" y="650106"/>
                      <a:pt x="69800" y="690344"/>
                      <a:pt x="97217" y="723448"/>
                    </a:cubicBezTo>
                    <a:lnTo>
                      <a:pt x="117801" y="742172"/>
                    </a:lnTo>
                    <a:lnTo>
                      <a:pt x="80925" y="721546"/>
                    </a:lnTo>
                    <a:cubicBezTo>
                      <a:pt x="31994" y="687123"/>
                      <a:pt x="0" y="639723"/>
                      <a:pt x="0" y="576165"/>
                    </a:cubicBezTo>
                    <a:cubicBezTo>
                      <a:pt x="0" y="420514"/>
                      <a:pt x="198954" y="54341"/>
                      <a:pt x="361734" y="2680"/>
                    </a:cubicBezTo>
                    <a:close/>
                  </a:path>
                </a:pathLst>
              </a:custGeom>
              <a:solidFill>
                <a:srgbClr val="CB99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9DC1A216-7B2D-46BD-A15B-C31AF8326B0D}"/>
                  </a:ext>
                </a:extLst>
              </p:cNvPr>
              <p:cNvSpPr/>
              <p:nvPr/>
            </p:nvSpPr>
            <p:spPr>
              <a:xfrm flipH="1">
                <a:off x="8334668" y="2192345"/>
                <a:ext cx="376068" cy="742172"/>
              </a:xfrm>
              <a:custGeom>
                <a:avLst/>
                <a:gdLst>
                  <a:gd name="connsiteX0" fmla="*/ 376068 w 376068"/>
                  <a:gd name="connsiteY0" fmla="*/ 0 h 742172"/>
                  <a:gd name="connsiteX1" fmla="*/ 352668 w 376068"/>
                  <a:gd name="connsiteY1" fmla="*/ 19714 h 742172"/>
                  <a:gd name="connsiteX2" fmla="*/ 53541 w 376068"/>
                  <a:gd name="connsiteY2" fmla="*/ 601657 h 742172"/>
                  <a:gd name="connsiteX3" fmla="*/ 97217 w 376068"/>
                  <a:gd name="connsiteY3" fmla="*/ 723448 h 742172"/>
                  <a:gd name="connsiteX4" fmla="*/ 117801 w 376068"/>
                  <a:gd name="connsiteY4" fmla="*/ 742172 h 742172"/>
                  <a:gd name="connsiteX5" fmla="*/ 80925 w 376068"/>
                  <a:gd name="connsiteY5" fmla="*/ 721546 h 742172"/>
                  <a:gd name="connsiteX6" fmla="*/ 0 w 376068"/>
                  <a:gd name="connsiteY6" fmla="*/ 576165 h 742172"/>
                  <a:gd name="connsiteX7" fmla="*/ 361734 w 376068"/>
                  <a:gd name="connsiteY7" fmla="*/ 2680 h 742172"/>
                  <a:gd name="connsiteX0" fmla="*/ 376068 w 376068"/>
                  <a:gd name="connsiteY0" fmla="*/ 0 h 742172"/>
                  <a:gd name="connsiteX1" fmla="*/ 352668 w 376068"/>
                  <a:gd name="connsiteY1" fmla="*/ 19714 h 742172"/>
                  <a:gd name="connsiteX2" fmla="*/ 53541 w 376068"/>
                  <a:gd name="connsiteY2" fmla="*/ 601657 h 742172"/>
                  <a:gd name="connsiteX3" fmla="*/ 97217 w 376068"/>
                  <a:gd name="connsiteY3" fmla="*/ 723448 h 742172"/>
                  <a:gd name="connsiteX4" fmla="*/ 117801 w 376068"/>
                  <a:gd name="connsiteY4" fmla="*/ 742172 h 742172"/>
                  <a:gd name="connsiteX5" fmla="*/ 80925 w 376068"/>
                  <a:gd name="connsiteY5" fmla="*/ 721546 h 742172"/>
                  <a:gd name="connsiteX6" fmla="*/ 0 w 376068"/>
                  <a:gd name="connsiteY6" fmla="*/ 576165 h 742172"/>
                  <a:gd name="connsiteX7" fmla="*/ 361734 w 376068"/>
                  <a:gd name="connsiteY7" fmla="*/ 2680 h 742172"/>
                  <a:gd name="connsiteX8" fmla="*/ 376068 w 376068"/>
                  <a:gd name="connsiteY8" fmla="*/ 0 h 742172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61734 w 376068"/>
                  <a:gd name="connsiteY6" fmla="*/ 2680 h 742172"/>
                  <a:gd name="connsiteX7" fmla="*/ 376068 w 376068"/>
                  <a:gd name="connsiteY7" fmla="*/ 0 h 742172"/>
                  <a:gd name="connsiteX0" fmla="*/ 376068 w 376068"/>
                  <a:gd name="connsiteY0" fmla="*/ 29 h 742201"/>
                  <a:gd name="connsiteX1" fmla="*/ 53541 w 376068"/>
                  <a:gd name="connsiteY1" fmla="*/ 601686 h 742201"/>
                  <a:gd name="connsiteX2" fmla="*/ 97217 w 376068"/>
                  <a:gd name="connsiteY2" fmla="*/ 723477 h 742201"/>
                  <a:gd name="connsiteX3" fmla="*/ 117801 w 376068"/>
                  <a:gd name="connsiteY3" fmla="*/ 742201 h 742201"/>
                  <a:gd name="connsiteX4" fmla="*/ 80925 w 376068"/>
                  <a:gd name="connsiteY4" fmla="*/ 721575 h 742201"/>
                  <a:gd name="connsiteX5" fmla="*/ 0 w 376068"/>
                  <a:gd name="connsiteY5" fmla="*/ 576194 h 742201"/>
                  <a:gd name="connsiteX6" fmla="*/ 376068 w 376068"/>
                  <a:gd name="connsiteY6" fmla="*/ 29 h 742201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76068 w 376068"/>
                  <a:gd name="connsiteY6" fmla="*/ 0 h 742172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76068 w 376068"/>
                  <a:gd name="connsiteY6" fmla="*/ 0 h 742172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76068 w 376068"/>
                  <a:gd name="connsiteY6" fmla="*/ 0 h 742172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76068 w 376068"/>
                  <a:gd name="connsiteY6" fmla="*/ 0 h 742172"/>
                  <a:gd name="connsiteX0" fmla="*/ 376068 w 376068"/>
                  <a:gd name="connsiteY0" fmla="*/ 0 h 742172"/>
                  <a:gd name="connsiteX1" fmla="*/ 53541 w 376068"/>
                  <a:gd name="connsiteY1" fmla="*/ 601657 h 742172"/>
                  <a:gd name="connsiteX2" fmla="*/ 97217 w 376068"/>
                  <a:gd name="connsiteY2" fmla="*/ 723448 h 742172"/>
                  <a:gd name="connsiteX3" fmla="*/ 117801 w 376068"/>
                  <a:gd name="connsiteY3" fmla="*/ 742172 h 742172"/>
                  <a:gd name="connsiteX4" fmla="*/ 80925 w 376068"/>
                  <a:gd name="connsiteY4" fmla="*/ 721546 h 742172"/>
                  <a:gd name="connsiteX5" fmla="*/ 0 w 376068"/>
                  <a:gd name="connsiteY5" fmla="*/ 576165 h 742172"/>
                  <a:gd name="connsiteX6" fmla="*/ 376068 w 376068"/>
                  <a:gd name="connsiteY6" fmla="*/ 0 h 74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068" h="742172">
                    <a:moveTo>
                      <a:pt x="376068" y="0"/>
                    </a:moveTo>
                    <a:cubicBezTo>
                      <a:pt x="144734" y="155785"/>
                      <a:pt x="75325" y="433490"/>
                      <a:pt x="53541" y="601657"/>
                    </a:cubicBezTo>
                    <a:cubicBezTo>
                      <a:pt x="47317" y="649705"/>
                      <a:pt x="69800" y="690344"/>
                      <a:pt x="97217" y="723448"/>
                    </a:cubicBezTo>
                    <a:lnTo>
                      <a:pt x="117801" y="742172"/>
                    </a:lnTo>
                    <a:lnTo>
                      <a:pt x="80925" y="721546"/>
                    </a:lnTo>
                    <a:cubicBezTo>
                      <a:pt x="31994" y="687123"/>
                      <a:pt x="8572" y="694016"/>
                      <a:pt x="0" y="576165"/>
                    </a:cubicBezTo>
                    <a:cubicBezTo>
                      <a:pt x="14900" y="447334"/>
                      <a:pt x="134734" y="14801"/>
                      <a:pt x="376068" y="0"/>
                    </a:cubicBezTo>
                    <a:close/>
                  </a:path>
                </a:pathLst>
              </a:custGeom>
              <a:solidFill>
                <a:srgbClr val="FDCD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8E461476-E393-4325-85F6-C9B0850DA2BC}"/>
                  </a:ext>
                </a:extLst>
              </p:cNvPr>
              <p:cNvSpPr/>
              <p:nvPr/>
            </p:nvSpPr>
            <p:spPr>
              <a:xfrm>
                <a:off x="7931344" y="2607316"/>
                <a:ext cx="779392" cy="385269"/>
              </a:xfrm>
              <a:custGeom>
                <a:avLst/>
                <a:gdLst>
                  <a:gd name="connsiteX0" fmla="*/ 389696 w 779392"/>
                  <a:gd name="connsiteY0" fmla="*/ 0 h 385192"/>
                  <a:gd name="connsiteX1" fmla="*/ 674401 w 779392"/>
                  <a:gd name="connsiteY1" fmla="*/ 43115 h 385192"/>
                  <a:gd name="connsiteX2" fmla="*/ 764909 w 779392"/>
                  <a:gd name="connsiteY2" fmla="*/ 79964 h 385192"/>
                  <a:gd name="connsiteX3" fmla="*/ 771229 w 779392"/>
                  <a:gd name="connsiteY3" fmla="*/ 104581 h 385192"/>
                  <a:gd name="connsiteX4" fmla="*/ 779392 w 779392"/>
                  <a:gd name="connsiteY4" fmla="*/ 178166 h 385192"/>
                  <a:gd name="connsiteX5" fmla="*/ 397003 w 779392"/>
                  <a:gd name="connsiteY5" fmla="*/ 385192 h 385192"/>
                  <a:gd name="connsiteX6" fmla="*/ 0 w 779392"/>
                  <a:gd name="connsiteY6" fmla="*/ 161117 h 385192"/>
                  <a:gd name="connsiteX7" fmla="*/ 10054 w 779392"/>
                  <a:gd name="connsiteY7" fmla="*/ 88873 h 385192"/>
                  <a:gd name="connsiteX8" fmla="*/ 12670 w 779392"/>
                  <a:gd name="connsiteY8" fmla="*/ 80702 h 385192"/>
                  <a:gd name="connsiteX9" fmla="*/ 104991 w 779392"/>
                  <a:gd name="connsiteY9" fmla="*/ 43115 h 385192"/>
                  <a:gd name="connsiteX10" fmla="*/ 389696 w 779392"/>
                  <a:gd name="connsiteY10" fmla="*/ 0 h 385192"/>
                  <a:gd name="connsiteX0" fmla="*/ 389696 w 779392"/>
                  <a:gd name="connsiteY0" fmla="*/ 0 h 385192"/>
                  <a:gd name="connsiteX1" fmla="*/ 674401 w 779392"/>
                  <a:gd name="connsiteY1" fmla="*/ 43115 h 385192"/>
                  <a:gd name="connsiteX2" fmla="*/ 764909 w 779392"/>
                  <a:gd name="connsiteY2" fmla="*/ 79964 h 385192"/>
                  <a:gd name="connsiteX3" fmla="*/ 771229 w 779392"/>
                  <a:gd name="connsiteY3" fmla="*/ 104581 h 385192"/>
                  <a:gd name="connsiteX4" fmla="*/ 779392 w 779392"/>
                  <a:gd name="connsiteY4" fmla="*/ 178166 h 385192"/>
                  <a:gd name="connsiteX5" fmla="*/ 397003 w 779392"/>
                  <a:gd name="connsiteY5" fmla="*/ 385192 h 385192"/>
                  <a:gd name="connsiteX6" fmla="*/ 0 w 779392"/>
                  <a:gd name="connsiteY6" fmla="*/ 161117 h 385192"/>
                  <a:gd name="connsiteX7" fmla="*/ 10054 w 779392"/>
                  <a:gd name="connsiteY7" fmla="*/ 88873 h 385192"/>
                  <a:gd name="connsiteX8" fmla="*/ 16480 w 779392"/>
                  <a:gd name="connsiteY8" fmla="*/ 48317 h 385192"/>
                  <a:gd name="connsiteX9" fmla="*/ 104991 w 779392"/>
                  <a:gd name="connsiteY9" fmla="*/ 43115 h 385192"/>
                  <a:gd name="connsiteX10" fmla="*/ 389696 w 779392"/>
                  <a:gd name="connsiteY10" fmla="*/ 0 h 385192"/>
                  <a:gd name="connsiteX0" fmla="*/ 389696 w 779392"/>
                  <a:gd name="connsiteY0" fmla="*/ 410 h 385602"/>
                  <a:gd name="connsiteX1" fmla="*/ 674401 w 779392"/>
                  <a:gd name="connsiteY1" fmla="*/ 43525 h 385602"/>
                  <a:gd name="connsiteX2" fmla="*/ 764909 w 779392"/>
                  <a:gd name="connsiteY2" fmla="*/ 80374 h 385602"/>
                  <a:gd name="connsiteX3" fmla="*/ 771229 w 779392"/>
                  <a:gd name="connsiteY3" fmla="*/ 104991 h 385602"/>
                  <a:gd name="connsiteX4" fmla="*/ 779392 w 779392"/>
                  <a:gd name="connsiteY4" fmla="*/ 178576 h 385602"/>
                  <a:gd name="connsiteX5" fmla="*/ 397003 w 779392"/>
                  <a:gd name="connsiteY5" fmla="*/ 385602 h 385602"/>
                  <a:gd name="connsiteX6" fmla="*/ 0 w 779392"/>
                  <a:gd name="connsiteY6" fmla="*/ 161527 h 385602"/>
                  <a:gd name="connsiteX7" fmla="*/ 10054 w 779392"/>
                  <a:gd name="connsiteY7" fmla="*/ 89283 h 385602"/>
                  <a:gd name="connsiteX8" fmla="*/ 16480 w 779392"/>
                  <a:gd name="connsiteY8" fmla="*/ 48727 h 385602"/>
                  <a:gd name="connsiteX9" fmla="*/ 110706 w 779392"/>
                  <a:gd name="connsiteY9" fmla="*/ 31143 h 385602"/>
                  <a:gd name="connsiteX10" fmla="*/ 389696 w 779392"/>
                  <a:gd name="connsiteY10" fmla="*/ 410 h 385602"/>
                  <a:gd name="connsiteX0" fmla="*/ 389696 w 779392"/>
                  <a:gd name="connsiteY0" fmla="*/ 186 h 385378"/>
                  <a:gd name="connsiteX1" fmla="*/ 674401 w 779392"/>
                  <a:gd name="connsiteY1" fmla="*/ 43301 h 385378"/>
                  <a:gd name="connsiteX2" fmla="*/ 764909 w 779392"/>
                  <a:gd name="connsiteY2" fmla="*/ 80150 h 385378"/>
                  <a:gd name="connsiteX3" fmla="*/ 771229 w 779392"/>
                  <a:gd name="connsiteY3" fmla="*/ 104767 h 385378"/>
                  <a:gd name="connsiteX4" fmla="*/ 779392 w 779392"/>
                  <a:gd name="connsiteY4" fmla="*/ 178352 h 385378"/>
                  <a:gd name="connsiteX5" fmla="*/ 397003 w 779392"/>
                  <a:gd name="connsiteY5" fmla="*/ 385378 h 385378"/>
                  <a:gd name="connsiteX6" fmla="*/ 0 w 779392"/>
                  <a:gd name="connsiteY6" fmla="*/ 161303 h 385378"/>
                  <a:gd name="connsiteX7" fmla="*/ 10054 w 779392"/>
                  <a:gd name="connsiteY7" fmla="*/ 89059 h 385378"/>
                  <a:gd name="connsiteX8" fmla="*/ 16480 w 779392"/>
                  <a:gd name="connsiteY8" fmla="*/ 48503 h 385378"/>
                  <a:gd name="connsiteX9" fmla="*/ 110706 w 779392"/>
                  <a:gd name="connsiteY9" fmla="*/ 30919 h 385378"/>
                  <a:gd name="connsiteX10" fmla="*/ 389696 w 779392"/>
                  <a:gd name="connsiteY10" fmla="*/ 186 h 385378"/>
                  <a:gd name="connsiteX0" fmla="*/ 389696 w 779392"/>
                  <a:gd name="connsiteY0" fmla="*/ 186 h 385378"/>
                  <a:gd name="connsiteX1" fmla="*/ 674401 w 779392"/>
                  <a:gd name="connsiteY1" fmla="*/ 43301 h 385378"/>
                  <a:gd name="connsiteX2" fmla="*/ 765862 w 779392"/>
                  <a:gd name="connsiteY2" fmla="*/ 52527 h 385378"/>
                  <a:gd name="connsiteX3" fmla="*/ 771229 w 779392"/>
                  <a:gd name="connsiteY3" fmla="*/ 104767 h 385378"/>
                  <a:gd name="connsiteX4" fmla="*/ 779392 w 779392"/>
                  <a:gd name="connsiteY4" fmla="*/ 178352 h 385378"/>
                  <a:gd name="connsiteX5" fmla="*/ 397003 w 779392"/>
                  <a:gd name="connsiteY5" fmla="*/ 385378 h 385378"/>
                  <a:gd name="connsiteX6" fmla="*/ 0 w 779392"/>
                  <a:gd name="connsiteY6" fmla="*/ 161303 h 385378"/>
                  <a:gd name="connsiteX7" fmla="*/ 10054 w 779392"/>
                  <a:gd name="connsiteY7" fmla="*/ 89059 h 385378"/>
                  <a:gd name="connsiteX8" fmla="*/ 16480 w 779392"/>
                  <a:gd name="connsiteY8" fmla="*/ 48503 h 385378"/>
                  <a:gd name="connsiteX9" fmla="*/ 110706 w 779392"/>
                  <a:gd name="connsiteY9" fmla="*/ 30919 h 385378"/>
                  <a:gd name="connsiteX10" fmla="*/ 389696 w 779392"/>
                  <a:gd name="connsiteY10" fmla="*/ 186 h 385378"/>
                  <a:gd name="connsiteX0" fmla="*/ 389696 w 779392"/>
                  <a:gd name="connsiteY0" fmla="*/ 77 h 385269"/>
                  <a:gd name="connsiteX1" fmla="*/ 677259 w 779392"/>
                  <a:gd name="connsiteY1" fmla="*/ 38429 h 385269"/>
                  <a:gd name="connsiteX2" fmla="*/ 765862 w 779392"/>
                  <a:gd name="connsiteY2" fmla="*/ 52418 h 385269"/>
                  <a:gd name="connsiteX3" fmla="*/ 771229 w 779392"/>
                  <a:gd name="connsiteY3" fmla="*/ 104658 h 385269"/>
                  <a:gd name="connsiteX4" fmla="*/ 779392 w 779392"/>
                  <a:gd name="connsiteY4" fmla="*/ 178243 h 385269"/>
                  <a:gd name="connsiteX5" fmla="*/ 397003 w 779392"/>
                  <a:gd name="connsiteY5" fmla="*/ 385269 h 385269"/>
                  <a:gd name="connsiteX6" fmla="*/ 0 w 779392"/>
                  <a:gd name="connsiteY6" fmla="*/ 161194 h 385269"/>
                  <a:gd name="connsiteX7" fmla="*/ 10054 w 779392"/>
                  <a:gd name="connsiteY7" fmla="*/ 88950 h 385269"/>
                  <a:gd name="connsiteX8" fmla="*/ 16480 w 779392"/>
                  <a:gd name="connsiteY8" fmla="*/ 48394 h 385269"/>
                  <a:gd name="connsiteX9" fmla="*/ 110706 w 779392"/>
                  <a:gd name="connsiteY9" fmla="*/ 30810 h 385269"/>
                  <a:gd name="connsiteX10" fmla="*/ 389696 w 779392"/>
                  <a:gd name="connsiteY10" fmla="*/ 77 h 385269"/>
                  <a:gd name="connsiteX0" fmla="*/ 389696 w 779392"/>
                  <a:gd name="connsiteY0" fmla="*/ 77 h 385269"/>
                  <a:gd name="connsiteX1" fmla="*/ 677259 w 779392"/>
                  <a:gd name="connsiteY1" fmla="*/ 38429 h 385269"/>
                  <a:gd name="connsiteX2" fmla="*/ 765862 w 779392"/>
                  <a:gd name="connsiteY2" fmla="*/ 52418 h 385269"/>
                  <a:gd name="connsiteX3" fmla="*/ 771229 w 779392"/>
                  <a:gd name="connsiteY3" fmla="*/ 104658 h 385269"/>
                  <a:gd name="connsiteX4" fmla="*/ 779392 w 779392"/>
                  <a:gd name="connsiteY4" fmla="*/ 178243 h 385269"/>
                  <a:gd name="connsiteX5" fmla="*/ 397003 w 779392"/>
                  <a:gd name="connsiteY5" fmla="*/ 385269 h 385269"/>
                  <a:gd name="connsiteX6" fmla="*/ 0 w 779392"/>
                  <a:gd name="connsiteY6" fmla="*/ 161194 h 385269"/>
                  <a:gd name="connsiteX7" fmla="*/ 10054 w 779392"/>
                  <a:gd name="connsiteY7" fmla="*/ 88950 h 385269"/>
                  <a:gd name="connsiteX8" fmla="*/ 16480 w 779392"/>
                  <a:gd name="connsiteY8" fmla="*/ 48394 h 385269"/>
                  <a:gd name="connsiteX9" fmla="*/ 110706 w 779392"/>
                  <a:gd name="connsiteY9" fmla="*/ 30810 h 385269"/>
                  <a:gd name="connsiteX10" fmla="*/ 389696 w 779392"/>
                  <a:gd name="connsiteY10" fmla="*/ 77 h 385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9392" h="385269">
                    <a:moveTo>
                      <a:pt x="389696" y="77"/>
                    </a:moveTo>
                    <a:cubicBezTo>
                      <a:pt x="484121" y="1347"/>
                      <a:pt x="585942" y="19239"/>
                      <a:pt x="677259" y="38429"/>
                    </a:cubicBezTo>
                    <a:lnTo>
                      <a:pt x="765862" y="52418"/>
                    </a:lnTo>
                    <a:lnTo>
                      <a:pt x="771229" y="104658"/>
                    </a:lnTo>
                    <a:cubicBezTo>
                      <a:pt x="776569" y="132495"/>
                      <a:pt x="779392" y="157489"/>
                      <a:pt x="779392" y="178243"/>
                    </a:cubicBezTo>
                    <a:cubicBezTo>
                      <a:pt x="779392" y="347731"/>
                      <a:pt x="566491" y="385269"/>
                      <a:pt x="397003" y="385269"/>
                    </a:cubicBezTo>
                    <a:cubicBezTo>
                      <a:pt x="227514" y="385269"/>
                      <a:pt x="0" y="330682"/>
                      <a:pt x="0" y="161194"/>
                    </a:cubicBezTo>
                    <a:cubicBezTo>
                      <a:pt x="0" y="140440"/>
                      <a:pt x="3537" y="115944"/>
                      <a:pt x="10054" y="88950"/>
                    </a:cubicBezTo>
                    <a:lnTo>
                      <a:pt x="16480" y="48394"/>
                    </a:lnTo>
                    <a:cubicBezTo>
                      <a:pt x="47254" y="35865"/>
                      <a:pt x="79932" y="43339"/>
                      <a:pt x="110706" y="30810"/>
                    </a:cubicBezTo>
                    <a:cubicBezTo>
                      <a:pt x="212501" y="13525"/>
                      <a:pt x="295271" y="-1193"/>
                      <a:pt x="389696" y="77"/>
                    </a:cubicBezTo>
                    <a:close/>
                  </a:path>
                </a:pathLst>
              </a:custGeom>
              <a:solidFill>
                <a:srgbClr val="0803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xmlns="" id="{1CBDF165-18D3-4400-9650-570B5845D6CD}"/>
                  </a:ext>
                </a:extLst>
              </p:cNvPr>
              <p:cNvSpPr/>
              <p:nvPr/>
            </p:nvSpPr>
            <p:spPr>
              <a:xfrm>
                <a:off x="7204710" y="2617965"/>
                <a:ext cx="2205990" cy="1403490"/>
              </a:xfrm>
              <a:prstGeom prst="arc">
                <a:avLst>
                  <a:gd name="adj1" fmla="val 11089246"/>
                  <a:gd name="adj2" fmla="val 21392949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xmlns="" id="{D4AE681C-D5FD-4E46-BED5-9D86D745201F}"/>
                  </a:ext>
                </a:extLst>
              </p:cNvPr>
              <p:cNvCxnSpPr>
                <a:stCxn id="93" idx="5"/>
              </p:cNvCxnSpPr>
              <p:nvPr/>
            </p:nvCxnSpPr>
            <p:spPr>
              <a:xfrm flipH="1">
                <a:off x="8321040" y="2992585"/>
                <a:ext cx="7307" cy="43641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B652BBB8-5912-47DB-A5A7-23F4ED1DF920}"/>
                </a:ext>
              </a:extLst>
            </p:cNvPr>
            <p:cNvGrpSpPr/>
            <p:nvPr/>
          </p:nvGrpSpPr>
          <p:grpSpPr>
            <a:xfrm rot="15300000">
              <a:off x="8536027" y="3858477"/>
              <a:ext cx="133842" cy="274191"/>
              <a:chOff x="7233998" y="3121710"/>
              <a:chExt cx="736839" cy="1509504"/>
            </a:xfrm>
            <a:effectLst>
              <a:outerShdw blurRad="101600" dist="38100" algn="l" rotWithShape="0">
                <a:prstClr val="black">
                  <a:alpha val="15000"/>
                </a:prstClr>
              </a:outerShdw>
            </a:effectLst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71295F11-A2B3-40A4-B0E5-AC26F424AE2D}"/>
                  </a:ext>
                </a:extLst>
              </p:cNvPr>
              <p:cNvSpPr/>
              <p:nvPr/>
            </p:nvSpPr>
            <p:spPr>
              <a:xfrm>
                <a:off x="7233998" y="3121735"/>
                <a:ext cx="736830" cy="1509479"/>
              </a:xfrm>
              <a:custGeom>
                <a:avLst/>
                <a:gdLst>
                  <a:gd name="connsiteX0" fmla="*/ 337057 w 744750"/>
                  <a:gd name="connsiteY0" fmla="*/ 118615 h 1578924"/>
                  <a:gd name="connsiteX1" fmla="*/ 6857 w 744750"/>
                  <a:gd name="connsiteY1" fmla="*/ 1144775 h 1578924"/>
                  <a:gd name="connsiteX2" fmla="*/ 138937 w 744750"/>
                  <a:gd name="connsiteY2" fmla="*/ 1459735 h 1578924"/>
                  <a:gd name="connsiteX3" fmla="*/ 438657 w 744750"/>
                  <a:gd name="connsiteY3" fmla="*/ 1474975 h 1578924"/>
                  <a:gd name="connsiteX4" fmla="*/ 743457 w 744750"/>
                  <a:gd name="connsiteY4" fmla="*/ 174495 h 1578924"/>
                  <a:gd name="connsiteX5" fmla="*/ 337057 w 744750"/>
                  <a:gd name="connsiteY5" fmla="*/ 118615 h 1578924"/>
                  <a:gd name="connsiteX0" fmla="*/ 331107 w 738927"/>
                  <a:gd name="connsiteY0" fmla="*/ 118615 h 1524632"/>
                  <a:gd name="connsiteX1" fmla="*/ 907 w 738927"/>
                  <a:gd name="connsiteY1" fmla="*/ 1144775 h 1524632"/>
                  <a:gd name="connsiteX2" fmla="*/ 432707 w 738927"/>
                  <a:gd name="connsiteY2" fmla="*/ 1474975 h 1524632"/>
                  <a:gd name="connsiteX3" fmla="*/ 737507 w 738927"/>
                  <a:gd name="connsiteY3" fmla="*/ 174495 h 1524632"/>
                  <a:gd name="connsiteX4" fmla="*/ 331107 w 738927"/>
                  <a:gd name="connsiteY4" fmla="*/ 118615 h 1524632"/>
                  <a:gd name="connsiteX0" fmla="*/ 330321 w 736822"/>
                  <a:gd name="connsiteY0" fmla="*/ 117133 h 1509479"/>
                  <a:gd name="connsiteX1" fmla="*/ 121 w 736822"/>
                  <a:gd name="connsiteY1" fmla="*/ 1143293 h 1509479"/>
                  <a:gd name="connsiteX2" fmla="*/ 365881 w 736822"/>
                  <a:gd name="connsiteY2" fmla="*/ 1458253 h 1509479"/>
                  <a:gd name="connsiteX3" fmla="*/ 736721 w 736822"/>
                  <a:gd name="connsiteY3" fmla="*/ 173013 h 1509479"/>
                  <a:gd name="connsiteX4" fmla="*/ 330321 w 736822"/>
                  <a:gd name="connsiteY4" fmla="*/ 117133 h 1509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822" h="1509479">
                    <a:moveTo>
                      <a:pt x="330321" y="117133"/>
                    </a:moveTo>
                    <a:cubicBezTo>
                      <a:pt x="207554" y="278846"/>
                      <a:pt x="-5806" y="919773"/>
                      <a:pt x="121" y="1143293"/>
                    </a:cubicBezTo>
                    <a:cubicBezTo>
                      <a:pt x="6048" y="1366813"/>
                      <a:pt x="243114" y="1619966"/>
                      <a:pt x="365881" y="1458253"/>
                    </a:cubicBezTo>
                    <a:cubicBezTo>
                      <a:pt x="488648" y="1296540"/>
                      <a:pt x="742648" y="396533"/>
                      <a:pt x="736721" y="173013"/>
                    </a:cubicBezTo>
                    <a:cubicBezTo>
                      <a:pt x="730794" y="-50507"/>
                      <a:pt x="453088" y="-44580"/>
                      <a:pt x="330321" y="117133"/>
                    </a:cubicBezTo>
                    <a:close/>
                  </a:path>
                </a:pathLst>
              </a:custGeom>
              <a:solidFill>
                <a:srgbClr val="EEB9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FCA981C7-A8CA-4A2B-9F55-6A0854824B3D}"/>
                  </a:ext>
                </a:extLst>
              </p:cNvPr>
              <p:cNvSpPr/>
              <p:nvPr/>
            </p:nvSpPr>
            <p:spPr>
              <a:xfrm>
                <a:off x="7234136" y="3268232"/>
                <a:ext cx="736701" cy="1362957"/>
              </a:xfrm>
              <a:custGeom>
                <a:avLst/>
                <a:gdLst>
                  <a:gd name="connsiteX0" fmla="*/ 731488 w 736701"/>
                  <a:gd name="connsiteY0" fmla="*/ 0 h 1362957"/>
                  <a:gd name="connsiteX1" fmla="*/ 736600 w 736701"/>
                  <a:gd name="connsiteY1" fmla="*/ 26491 h 1362957"/>
                  <a:gd name="connsiteX2" fmla="*/ 365760 w 736701"/>
                  <a:gd name="connsiteY2" fmla="*/ 1311731 h 1362957"/>
                  <a:gd name="connsiteX3" fmla="*/ 0 w 736701"/>
                  <a:gd name="connsiteY3" fmla="*/ 996771 h 1362957"/>
                  <a:gd name="connsiteX4" fmla="*/ 4361 w 736701"/>
                  <a:gd name="connsiteY4" fmla="*/ 937296 h 1362957"/>
                  <a:gd name="connsiteX5" fmla="*/ 12383 w 736701"/>
                  <a:gd name="connsiteY5" fmla="*/ 991938 h 1362957"/>
                  <a:gd name="connsiteX6" fmla="*/ 365760 w 736701"/>
                  <a:gd name="connsiteY6" fmla="*/ 1222557 h 1362957"/>
                  <a:gd name="connsiteX7" fmla="*/ 727403 w 736701"/>
                  <a:gd name="connsiteY7" fmla="*/ 50084 h 1362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6701" h="1362957">
                    <a:moveTo>
                      <a:pt x="731488" y="0"/>
                    </a:moveTo>
                    <a:lnTo>
                      <a:pt x="736600" y="26491"/>
                    </a:lnTo>
                    <a:cubicBezTo>
                      <a:pt x="742527" y="250011"/>
                      <a:pt x="488527" y="1150018"/>
                      <a:pt x="365760" y="1311731"/>
                    </a:cubicBezTo>
                    <a:cubicBezTo>
                      <a:pt x="242993" y="1473444"/>
                      <a:pt x="5927" y="1220291"/>
                      <a:pt x="0" y="996771"/>
                    </a:cubicBezTo>
                    <a:lnTo>
                      <a:pt x="4361" y="937296"/>
                    </a:lnTo>
                    <a:lnTo>
                      <a:pt x="12383" y="991938"/>
                    </a:lnTo>
                    <a:cubicBezTo>
                      <a:pt x="63408" y="1187923"/>
                      <a:pt x="258339" y="1364056"/>
                      <a:pt x="365760" y="1222557"/>
                    </a:cubicBezTo>
                    <a:cubicBezTo>
                      <a:pt x="473181" y="1081058"/>
                      <a:pt x="681078" y="374303"/>
                      <a:pt x="727403" y="50084"/>
                    </a:cubicBezTo>
                    <a:close/>
                  </a:path>
                </a:pathLst>
              </a:custGeom>
              <a:solidFill>
                <a:srgbClr val="F3CA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88093099-0529-477D-A5C5-4418E26B3668}"/>
                  </a:ext>
                </a:extLst>
              </p:cNvPr>
              <p:cNvSpPr/>
              <p:nvPr/>
            </p:nvSpPr>
            <p:spPr>
              <a:xfrm>
                <a:off x="7239109" y="3121710"/>
                <a:ext cx="728231" cy="1118092"/>
              </a:xfrm>
              <a:custGeom>
                <a:avLst/>
                <a:gdLst>
                  <a:gd name="connsiteX0" fmla="*/ 577336 w 733301"/>
                  <a:gd name="connsiteY0" fmla="*/ 610 h 1311134"/>
                  <a:gd name="connsiteX1" fmla="*/ 722592 w 733301"/>
                  <a:gd name="connsiteY1" fmla="*/ 99804 h 1311134"/>
                  <a:gd name="connsiteX2" fmla="*/ 733301 w 733301"/>
                  <a:gd name="connsiteY2" fmla="*/ 155289 h 1311134"/>
                  <a:gd name="connsiteX3" fmla="*/ 719434 w 733301"/>
                  <a:gd name="connsiteY3" fmla="*/ 134229 h 1311134"/>
                  <a:gd name="connsiteX4" fmla="*/ 361770 w 733301"/>
                  <a:gd name="connsiteY4" fmla="*/ 204118 h 1311134"/>
                  <a:gd name="connsiteX5" fmla="*/ 31570 w 733301"/>
                  <a:gd name="connsiteY5" fmla="*/ 1230278 h 1311134"/>
                  <a:gd name="connsiteX6" fmla="*/ 43441 w 733301"/>
                  <a:gd name="connsiteY6" fmla="*/ 1311134 h 1311134"/>
                  <a:gd name="connsiteX7" fmla="*/ 42508 w 733301"/>
                  <a:gd name="connsiteY7" fmla="*/ 1309543 h 1311134"/>
                  <a:gd name="connsiteX8" fmla="*/ 121 w 733301"/>
                  <a:gd name="connsiteY8" fmla="*/ 1143292 h 1311134"/>
                  <a:gd name="connsiteX9" fmla="*/ 330321 w 733301"/>
                  <a:gd name="connsiteY9" fmla="*/ 117132 h 1311134"/>
                  <a:gd name="connsiteX10" fmla="*/ 577336 w 733301"/>
                  <a:gd name="connsiteY10" fmla="*/ 610 h 1311134"/>
                  <a:gd name="connsiteX0" fmla="*/ 577336 w 733301"/>
                  <a:gd name="connsiteY0" fmla="*/ 610 h 1311134"/>
                  <a:gd name="connsiteX1" fmla="*/ 722592 w 733301"/>
                  <a:gd name="connsiteY1" fmla="*/ 99804 h 1311134"/>
                  <a:gd name="connsiteX2" fmla="*/ 733301 w 733301"/>
                  <a:gd name="connsiteY2" fmla="*/ 155289 h 1311134"/>
                  <a:gd name="connsiteX3" fmla="*/ 719434 w 733301"/>
                  <a:gd name="connsiteY3" fmla="*/ 134229 h 1311134"/>
                  <a:gd name="connsiteX4" fmla="*/ 361770 w 733301"/>
                  <a:gd name="connsiteY4" fmla="*/ 204118 h 1311134"/>
                  <a:gd name="connsiteX5" fmla="*/ 31570 w 733301"/>
                  <a:gd name="connsiteY5" fmla="*/ 1230278 h 1311134"/>
                  <a:gd name="connsiteX6" fmla="*/ 43441 w 733301"/>
                  <a:gd name="connsiteY6" fmla="*/ 1311134 h 1311134"/>
                  <a:gd name="connsiteX7" fmla="*/ 121 w 733301"/>
                  <a:gd name="connsiteY7" fmla="*/ 1143292 h 1311134"/>
                  <a:gd name="connsiteX8" fmla="*/ 330321 w 733301"/>
                  <a:gd name="connsiteY8" fmla="*/ 117132 h 1311134"/>
                  <a:gd name="connsiteX9" fmla="*/ 577336 w 733301"/>
                  <a:gd name="connsiteY9" fmla="*/ 610 h 1311134"/>
                  <a:gd name="connsiteX0" fmla="*/ 577336 w 733301"/>
                  <a:gd name="connsiteY0" fmla="*/ 610 h 1311134"/>
                  <a:gd name="connsiteX1" fmla="*/ 722592 w 733301"/>
                  <a:gd name="connsiteY1" fmla="*/ 99804 h 1311134"/>
                  <a:gd name="connsiteX2" fmla="*/ 733301 w 733301"/>
                  <a:gd name="connsiteY2" fmla="*/ 155289 h 1311134"/>
                  <a:gd name="connsiteX3" fmla="*/ 719434 w 733301"/>
                  <a:gd name="connsiteY3" fmla="*/ 134229 h 1311134"/>
                  <a:gd name="connsiteX4" fmla="*/ 361770 w 733301"/>
                  <a:gd name="connsiteY4" fmla="*/ 204118 h 1311134"/>
                  <a:gd name="connsiteX5" fmla="*/ 43441 w 733301"/>
                  <a:gd name="connsiteY5" fmla="*/ 1311134 h 1311134"/>
                  <a:gd name="connsiteX6" fmla="*/ 121 w 733301"/>
                  <a:gd name="connsiteY6" fmla="*/ 1143292 h 1311134"/>
                  <a:gd name="connsiteX7" fmla="*/ 330321 w 733301"/>
                  <a:gd name="connsiteY7" fmla="*/ 117132 h 1311134"/>
                  <a:gd name="connsiteX8" fmla="*/ 577336 w 733301"/>
                  <a:gd name="connsiteY8" fmla="*/ 610 h 1311134"/>
                  <a:gd name="connsiteX0" fmla="*/ 577336 w 733301"/>
                  <a:gd name="connsiteY0" fmla="*/ 610 h 1143490"/>
                  <a:gd name="connsiteX1" fmla="*/ 722592 w 733301"/>
                  <a:gd name="connsiteY1" fmla="*/ 99804 h 1143490"/>
                  <a:gd name="connsiteX2" fmla="*/ 733301 w 733301"/>
                  <a:gd name="connsiteY2" fmla="*/ 155289 h 1143490"/>
                  <a:gd name="connsiteX3" fmla="*/ 719434 w 733301"/>
                  <a:gd name="connsiteY3" fmla="*/ 134229 h 1143490"/>
                  <a:gd name="connsiteX4" fmla="*/ 361770 w 733301"/>
                  <a:gd name="connsiteY4" fmla="*/ 204118 h 1143490"/>
                  <a:gd name="connsiteX5" fmla="*/ 121 w 733301"/>
                  <a:gd name="connsiteY5" fmla="*/ 1143292 h 1143490"/>
                  <a:gd name="connsiteX6" fmla="*/ 330321 w 733301"/>
                  <a:gd name="connsiteY6" fmla="*/ 117132 h 1143490"/>
                  <a:gd name="connsiteX7" fmla="*/ 577336 w 733301"/>
                  <a:gd name="connsiteY7" fmla="*/ 610 h 1143490"/>
                  <a:gd name="connsiteX0" fmla="*/ 572259 w 728224"/>
                  <a:gd name="connsiteY0" fmla="*/ 610 h 1118095"/>
                  <a:gd name="connsiteX1" fmla="*/ 717515 w 728224"/>
                  <a:gd name="connsiteY1" fmla="*/ 99804 h 1118095"/>
                  <a:gd name="connsiteX2" fmla="*/ 728224 w 728224"/>
                  <a:gd name="connsiteY2" fmla="*/ 155289 h 1118095"/>
                  <a:gd name="connsiteX3" fmla="*/ 714357 w 728224"/>
                  <a:gd name="connsiteY3" fmla="*/ 134229 h 1118095"/>
                  <a:gd name="connsiteX4" fmla="*/ 356693 w 728224"/>
                  <a:gd name="connsiteY4" fmla="*/ 204118 h 1118095"/>
                  <a:gd name="connsiteX5" fmla="*/ 124 w 728224"/>
                  <a:gd name="connsiteY5" fmla="*/ 1117892 h 1118095"/>
                  <a:gd name="connsiteX6" fmla="*/ 325244 w 728224"/>
                  <a:gd name="connsiteY6" fmla="*/ 117132 h 1118095"/>
                  <a:gd name="connsiteX7" fmla="*/ 572259 w 728224"/>
                  <a:gd name="connsiteY7" fmla="*/ 610 h 111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8224" h="1118095">
                    <a:moveTo>
                      <a:pt x="572259" y="610"/>
                    </a:moveTo>
                    <a:cubicBezTo>
                      <a:pt x="636394" y="5293"/>
                      <a:pt x="692314" y="37063"/>
                      <a:pt x="717515" y="99804"/>
                    </a:cubicBezTo>
                    <a:lnTo>
                      <a:pt x="728224" y="155289"/>
                    </a:lnTo>
                    <a:lnTo>
                      <a:pt x="714357" y="134229"/>
                    </a:lnTo>
                    <a:cubicBezTo>
                      <a:pt x="627997" y="49178"/>
                      <a:pt x="475732" y="40174"/>
                      <a:pt x="356693" y="204118"/>
                    </a:cubicBezTo>
                    <a:cubicBezTo>
                      <a:pt x="237654" y="368062"/>
                      <a:pt x="5365" y="1132390"/>
                      <a:pt x="124" y="1117892"/>
                    </a:cubicBezTo>
                    <a:cubicBezTo>
                      <a:pt x="-5803" y="894372"/>
                      <a:pt x="202477" y="278845"/>
                      <a:pt x="325244" y="117132"/>
                    </a:cubicBezTo>
                    <a:cubicBezTo>
                      <a:pt x="386628" y="36276"/>
                      <a:pt x="486746" y="-5635"/>
                      <a:pt x="572259" y="610"/>
                    </a:cubicBezTo>
                    <a:close/>
                  </a:path>
                </a:pathLst>
              </a:custGeom>
              <a:solidFill>
                <a:srgbClr val="C799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4CFA3029-22EA-43F4-B025-71234A0F57CD}"/>
                </a:ext>
              </a:extLst>
            </p:cNvPr>
            <p:cNvSpPr/>
            <p:nvPr/>
          </p:nvSpPr>
          <p:spPr>
            <a:xfrm rot="15486624">
              <a:off x="8720369" y="3958826"/>
              <a:ext cx="127912" cy="75436"/>
            </a:xfrm>
            <a:custGeom>
              <a:avLst/>
              <a:gdLst>
                <a:gd name="connsiteX0" fmla="*/ 196463 w 371475"/>
                <a:gd name="connsiteY0" fmla="*/ 222290 h 219075"/>
                <a:gd name="connsiteX1" fmla="*/ 196463 w 371475"/>
                <a:gd name="connsiteY1" fmla="*/ 222290 h 219075"/>
                <a:gd name="connsiteX2" fmla="*/ 190748 w 371475"/>
                <a:gd name="connsiteY2" fmla="*/ 217527 h 219075"/>
                <a:gd name="connsiteX3" fmla="*/ 147885 w 371475"/>
                <a:gd name="connsiteY3" fmla="*/ 160377 h 219075"/>
                <a:gd name="connsiteX4" fmla="*/ 64065 w 371475"/>
                <a:gd name="connsiteY4" fmla="*/ 172760 h 219075"/>
                <a:gd name="connsiteX5" fmla="*/ 56445 w 371475"/>
                <a:gd name="connsiteY5" fmla="*/ 171807 h 219075"/>
                <a:gd name="connsiteX6" fmla="*/ 55493 w 371475"/>
                <a:gd name="connsiteY6" fmla="*/ 164187 h 219075"/>
                <a:gd name="connsiteX7" fmla="*/ 61208 w 371475"/>
                <a:gd name="connsiteY7" fmla="*/ 101322 h 219075"/>
                <a:gd name="connsiteX8" fmla="*/ 6915 w 371475"/>
                <a:gd name="connsiteY8" fmla="*/ 87035 h 219075"/>
                <a:gd name="connsiteX9" fmla="*/ 248 w 371475"/>
                <a:gd name="connsiteY9" fmla="*/ 82272 h 219075"/>
                <a:gd name="connsiteX10" fmla="*/ 4058 w 371475"/>
                <a:gd name="connsiteY10" fmla="*/ 74652 h 219075"/>
                <a:gd name="connsiteX11" fmla="*/ 31680 w 371475"/>
                <a:gd name="connsiteY11" fmla="*/ 48935 h 219075"/>
                <a:gd name="connsiteX12" fmla="*/ 24060 w 371475"/>
                <a:gd name="connsiteY12" fmla="*/ 8930 h 219075"/>
                <a:gd name="connsiteX13" fmla="*/ 26918 w 371475"/>
                <a:gd name="connsiteY13" fmla="*/ 357 h 219075"/>
                <a:gd name="connsiteX14" fmla="*/ 35490 w 371475"/>
                <a:gd name="connsiteY14" fmla="*/ 3215 h 219075"/>
                <a:gd name="connsiteX15" fmla="*/ 44063 w 371475"/>
                <a:gd name="connsiteY15" fmla="*/ 51792 h 219075"/>
                <a:gd name="connsiteX16" fmla="*/ 29775 w 371475"/>
                <a:gd name="connsiteY16" fmla="*/ 72747 h 219075"/>
                <a:gd name="connsiteX17" fmla="*/ 71685 w 371475"/>
                <a:gd name="connsiteY17" fmla="*/ 92750 h 219075"/>
                <a:gd name="connsiteX18" fmla="*/ 73590 w 371475"/>
                <a:gd name="connsiteY18" fmla="*/ 152757 h 219075"/>
                <a:gd name="connsiteX19" fmla="*/ 153600 w 371475"/>
                <a:gd name="connsiteY19" fmla="*/ 147995 h 219075"/>
                <a:gd name="connsiteX20" fmla="*/ 199320 w 371475"/>
                <a:gd name="connsiteY20" fmla="*/ 199430 h 219075"/>
                <a:gd name="connsiteX21" fmla="*/ 245040 w 371475"/>
                <a:gd name="connsiteY21" fmla="*/ 161330 h 219075"/>
                <a:gd name="connsiteX22" fmla="*/ 292665 w 371475"/>
                <a:gd name="connsiteY22" fmla="*/ 182285 h 219075"/>
                <a:gd name="connsiteX23" fmla="*/ 325050 w 371475"/>
                <a:gd name="connsiteY23" fmla="*/ 129897 h 219075"/>
                <a:gd name="connsiteX24" fmla="*/ 353625 w 371475"/>
                <a:gd name="connsiteY24" fmla="*/ 128945 h 219075"/>
                <a:gd name="connsiteX25" fmla="*/ 346958 w 371475"/>
                <a:gd name="connsiteY25" fmla="*/ 97512 h 219075"/>
                <a:gd name="connsiteX26" fmla="*/ 366008 w 371475"/>
                <a:gd name="connsiteY26" fmla="*/ 75605 h 219075"/>
                <a:gd name="connsiteX27" fmla="*/ 374580 w 371475"/>
                <a:gd name="connsiteY27" fmla="*/ 79415 h 219075"/>
                <a:gd name="connsiteX28" fmla="*/ 370770 w 371475"/>
                <a:gd name="connsiteY28" fmla="*/ 87987 h 219075"/>
                <a:gd name="connsiteX29" fmla="*/ 359340 w 371475"/>
                <a:gd name="connsiteY29" fmla="*/ 101322 h 219075"/>
                <a:gd name="connsiteX30" fmla="*/ 377438 w 371475"/>
                <a:gd name="connsiteY30" fmla="*/ 140375 h 219075"/>
                <a:gd name="connsiteX31" fmla="*/ 377438 w 371475"/>
                <a:gd name="connsiteY31" fmla="*/ 148947 h 219075"/>
                <a:gd name="connsiteX32" fmla="*/ 369818 w 371475"/>
                <a:gd name="connsiteY32" fmla="*/ 149900 h 219075"/>
                <a:gd name="connsiteX33" fmla="*/ 329813 w 371475"/>
                <a:gd name="connsiteY33" fmla="*/ 141327 h 219075"/>
                <a:gd name="connsiteX34" fmla="*/ 302190 w 371475"/>
                <a:gd name="connsiteY34" fmla="*/ 195620 h 219075"/>
                <a:gd name="connsiteX35" fmla="*/ 297428 w 371475"/>
                <a:gd name="connsiteY35" fmla="*/ 200382 h 219075"/>
                <a:gd name="connsiteX36" fmla="*/ 290760 w 371475"/>
                <a:gd name="connsiteY36" fmla="*/ 198477 h 219075"/>
                <a:gd name="connsiteX37" fmla="*/ 245993 w 371475"/>
                <a:gd name="connsiteY37" fmla="*/ 172760 h 219075"/>
                <a:gd name="connsiteX38" fmla="*/ 202178 w 371475"/>
                <a:gd name="connsiteY38" fmla="*/ 217527 h 219075"/>
                <a:gd name="connsiteX39" fmla="*/ 196463 w 371475"/>
                <a:gd name="connsiteY39" fmla="*/ 22229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71475" h="219075">
                  <a:moveTo>
                    <a:pt x="196463" y="222290"/>
                  </a:moveTo>
                  <a:cubicBezTo>
                    <a:pt x="196463" y="222290"/>
                    <a:pt x="196463" y="222290"/>
                    <a:pt x="196463" y="222290"/>
                  </a:cubicBezTo>
                  <a:cubicBezTo>
                    <a:pt x="192653" y="222290"/>
                    <a:pt x="190748" y="220385"/>
                    <a:pt x="190748" y="217527"/>
                  </a:cubicBezTo>
                  <a:cubicBezTo>
                    <a:pt x="184080" y="189905"/>
                    <a:pt x="169793" y="169902"/>
                    <a:pt x="147885" y="160377"/>
                  </a:cubicBezTo>
                  <a:cubicBezTo>
                    <a:pt x="124073" y="149900"/>
                    <a:pt x="95498" y="154662"/>
                    <a:pt x="64065" y="172760"/>
                  </a:cubicBezTo>
                  <a:cubicBezTo>
                    <a:pt x="61208" y="173712"/>
                    <a:pt x="58350" y="173712"/>
                    <a:pt x="56445" y="171807"/>
                  </a:cubicBezTo>
                  <a:cubicBezTo>
                    <a:pt x="54540" y="169902"/>
                    <a:pt x="53588" y="167045"/>
                    <a:pt x="55493" y="164187"/>
                  </a:cubicBezTo>
                  <a:cubicBezTo>
                    <a:pt x="68828" y="137517"/>
                    <a:pt x="70733" y="114657"/>
                    <a:pt x="61208" y="101322"/>
                  </a:cubicBezTo>
                  <a:cubicBezTo>
                    <a:pt x="52635" y="88940"/>
                    <a:pt x="34538" y="84177"/>
                    <a:pt x="6915" y="87035"/>
                  </a:cubicBezTo>
                  <a:cubicBezTo>
                    <a:pt x="4058" y="87035"/>
                    <a:pt x="1200" y="85130"/>
                    <a:pt x="248" y="82272"/>
                  </a:cubicBezTo>
                  <a:cubicBezTo>
                    <a:pt x="-705" y="79415"/>
                    <a:pt x="1200" y="76557"/>
                    <a:pt x="4058" y="74652"/>
                  </a:cubicBezTo>
                  <a:cubicBezTo>
                    <a:pt x="20250" y="67032"/>
                    <a:pt x="28823" y="59412"/>
                    <a:pt x="31680" y="48935"/>
                  </a:cubicBezTo>
                  <a:cubicBezTo>
                    <a:pt x="34538" y="39410"/>
                    <a:pt x="31680" y="26075"/>
                    <a:pt x="24060" y="8930"/>
                  </a:cubicBezTo>
                  <a:cubicBezTo>
                    <a:pt x="22155" y="6072"/>
                    <a:pt x="24060" y="2262"/>
                    <a:pt x="26918" y="357"/>
                  </a:cubicBezTo>
                  <a:cubicBezTo>
                    <a:pt x="29775" y="-595"/>
                    <a:pt x="33585" y="357"/>
                    <a:pt x="35490" y="3215"/>
                  </a:cubicBezTo>
                  <a:cubicBezTo>
                    <a:pt x="45015" y="23217"/>
                    <a:pt x="47873" y="39410"/>
                    <a:pt x="44063" y="51792"/>
                  </a:cubicBezTo>
                  <a:cubicBezTo>
                    <a:pt x="42158" y="59412"/>
                    <a:pt x="37395" y="67032"/>
                    <a:pt x="29775" y="72747"/>
                  </a:cubicBezTo>
                  <a:cubicBezTo>
                    <a:pt x="49778" y="73700"/>
                    <a:pt x="63113" y="80367"/>
                    <a:pt x="71685" y="92750"/>
                  </a:cubicBezTo>
                  <a:cubicBezTo>
                    <a:pt x="81210" y="107037"/>
                    <a:pt x="82163" y="127992"/>
                    <a:pt x="73590" y="152757"/>
                  </a:cubicBezTo>
                  <a:cubicBezTo>
                    <a:pt x="109785" y="136565"/>
                    <a:pt x="136455" y="140375"/>
                    <a:pt x="153600" y="147995"/>
                  </a:cubicBezTo>
                  <a:cubicBezTo>
                    <a:pt x="174555" y="157520"/>
                    <a:pt x="189795" y="174665"/>
                    <a:pt x="199320" y="199430"/>
                  </a:cubicBezTo>
                  <a:cubicBezTo>
                    <a:pt x="214560" y="175617"/>
                    <a:pt x="228848" y="163235"/>
                    <a:pt x="245040" y="161330"/>
                  </a:cubicBezTo>
                  <a:cubicBezTo>
                    <a:pt x="260280" y="159425"/>
                    <a:pt x="275520" y="166092"/>
                    <a:pt x="292665" y="182285"/>
                  </a:cubicBezTo>
                  <a:cubicBezTo>
                    <a:pt x="298380" y="159425"/>
                    <a:pt x="306953" y="137517"/>
                    <a:pt x="325050" y="129897"/>
                  </a:cubicBezTo>
                  <a:cubicBezTo>
                    <a:pt x="333623" y="126087"/>
                    <a:pt x="343148" y="126087"/>
                    <a:pt x="353625" y="128945"/>
                  </a:cubicBezTo>
                  <a:cubicBezTo>
                    <a:pt x="346958" y="117515"/>
                    <a:pt x="345053" y="107037"/>
                    <a:pt x="346958" y="97512"/>
                  </a:cubicBezTo>
                  <a:cubicBezTo>
                    <a:pt x="350768" y="81320"/>
                    <a:pt x="366008" y="75605"/>
                    <a:pt x="366008" y="75605"/>
                  </a:cubicBezTo>
                  <a:cubicBezTo>
                    <a:pt x="368865" y="74652"/>
                    <a:pt x="372675" y="75605"/>
                    <a:pt x="374580" y="79415"/>
                  </a:cubicBezTo>
                  <a:cubicBezTo>
                    <a:pt x="375533" y="82272"/>
                    <a:pt x="374580" y="86082"/>
                    <a:pt x="370770" y="87987"/>
                  </a:cubicBezTo>
                  <a:cubicBezTo>
                    <a:pt x="370770" y="87987"/>
                    <a:pt x="361245" y="91797"/>
                    <a:pt x="359340" y="101322"/>
                  </a:cubicBezTo>
                  <a:cubicBezTo>
                    <a:pt x="357435" y="111800"/>
                    <a:pt x="363150" y="125135"/>
                    <a:pt x="377438" y="140375"/>
                  </a:cubicBezTo>
                  <a:cubicBezTo>
                    <a:pt x="379343" y="142280"/>
                    <a:pt x="379343" y="146090"/>
                    <a:pt x="377438" y="148947"/>
                  </a:cubicBezTo>
                  <a:cubicBezTo>
                    <a:pt x="375533" y="151805"/>
                    <a:pt x="371723" y="151805"/>
                    <a:pt x="369818" y="149900"/>
                  </a:cubicBezTo>
                  <a:cubicBezTo>
                    <a:pt x="352673" y="140375"/>
                    <a:pt x="339338" y="136565"/>
                    <a:pt x="329813" y="141327"/>
                  </a:cubicBezTo>
                  <a:cubicBezTo>
                    <a:pt x="314573" y="147995"/>
                    <a:pt x="306953" y="172760"/>
                    <a:pt x="302190" y="195620"/>
                  </a:cubicBezTo>
                  <a:cubicBezTo>
                    <a:pt x="301238" y="197525"/>
                    <a:pt x="300285" y="199430"/>
                    <a:pt x="297428" y="200382"/>
                  </a:cubicBezTo>
                  <a:cubicBezTo>
                    <a:pt x="295523" y="201335"/>
                    <a:pt x="292665" y="200382"/>
                    <a:pt x="290760" y="198477"/>
                  </a:cubicBezTo>
                  <a:cubicBezTo>
                    <a:pt x="273615" y="179427"/>
                    <a:pt x="259328" y="170855"/>
                    <a:pt x="245993" y="172760"/>
                  </a:cubicBezTo>
                  <a:cubicBezTo>
                    <a:pt x="231705" y="174665"/>
                    <a:pt x="217418" y="188952"/>
                    <a:pt x="202178" y="217527"/>
                  </a:cubicBezTo>
                  <a:cubicBezTo>
                    <a:pt x="201225" y="221337"/>
                    <a:pt x="199320" y="222290"/>
                    <a:pt x="196463" y="22229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2" name="平行四边形 151">
            <a:extLst>
              <a:ext uri="{FF2B5EF4-FFF2-40B4-BE49-F238E27FC236}">
                <a16:creationId xmlns:a16="http://schemas.microsoft.com/office/drawing/2014/main" xmlns="" id="{F2329A90-7902-452F-89F1-028DCA9F7DA8}"/>
              </a:ext>
            </a:extLst>
          </p:cNvPr>
          <p:cNvSpPr/>
          <p:nvPr/>
        </p:nvSpPr>
        <p:spPr>
          <a:xfrm rot="21230995">
            <a:off x="925046" y="1973245"/>
            <a:ext cx="245961" cy="452333"/>
          </a:xfrm>
          <a:prstGeom prst="parallelogram">
            <a:avLst>
              <a:gd name="adj" fmla="val 56386"/>
            </a:avLst>
          </a:prstGeom>
          <a:solidFill>
            <a:srgbClr val="91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平行四边形 155">
            <a:extLst>
              <a:ext uri="{FF2B5EF4-FFF2-40B4-BE49-F238E27FC236}">
                <a16:creationId xmlns:a16="http://schemas.microsoft.com/office/drawing/2014/main" xmlns="" id="{CBC33348-E3FD-4C5F-BD29-A2592CA22686}"/>
              </a:ext>
            </a:extLst>
          </p:cNvPr>
          <p:cNvSpPr/>
          <p:nvPr/>
        </p:nvSpPr>
        <p:spPr>
          <a:xfrm rot="21157852">
            <a:off x="1994161" y="2069649"/>
            <a:ext cx="349303" cy="54628"/>
          </a:xfrm>
          <a:prstGeom prst="parallelogram">
            <a:avLst>
              <a:gd name="adj" fmla="val 31214"/>
            </a:avLst>
          </a:prstGeom>
          <a:solidFill>
            <a:srgbClr val="91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平行四边形 156">
            <a:extLst>
              <a:ext uri="{FF2B5EF4-FFF2-40B4-BE49-F238E27FC236}">
                <a16:creationId xmlns:a16="http://schemas.microsoft.com/office/drawing/2014/main" xmlns="" id="{3BE94F00-1049-4CDC-9924-9AB15C8DAB41}"/>
              </a:ext>
            </a:extLst>
          </p:cNvPr>
          <p:cNvSpPr/>
          <p:nvPr/>
        </p:nvSpPr>
        <p:spPr>
          <a:xfrm rot="19898660">
            <a:off x="3015419" y="2259243"/>
            <a:ext cx="311563" cy="45719"/>
          </a:xfrm>
          <a:prstGeom prst="parallelogram">
            <a:avLst>
              <a:gd name="adj" fmla="val 83211"/>
            </a:avLst>
          </a:prstGeom>
          <a:solidFill>
            <a:srgbClr val="91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平行四边形 158">
            <a:extLst>
              <a:ext uri="{FF2B5EF4-FFF2-40B4-BE49-F238E27FC236}">
                <a16:creationId xmlns:a16="http://schemas.microsoft.com/office/drawing/2014/main" xmlns="" id="{7EA95678-F9FD-4F0F-BA5F-99D4230ACDC6}"/>
              </a:ext>
            </a:extLst>
          </p:cNvPr>
          <p:cNvSpPr/>
          <p:nvPr/>
        </p:nvSpPr>
        <p:spPr>
          <a:xfrm rot="6060000" flipV="1">
            <a:off x="3942702" y="2054937"/>
            <a:ext cx="883742" cy="52425"/>
          </a:xfrm>
          <a:prstGeom prst="parallelogram">
            <a:avLst>
              <a:gd name="adj" fmla="val 36600"/>
            </a:avLst>
          </a:prstGeom>
          <a:solidFill>
            <a:srgbClr val="91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xmlns="" id="{984FCC0F-2CA1-451A-94CA-F7CB0197F222}"/>
              </a:ext>
            </a:extLst>
          </p:cNvPr>
          <p:cNvCxnSpPr>
            <a:cxnSpLocks/>
          </p:cNvCxnSpPr>
          <p:nvPr/>
        </p:nvCxnSpPr>
        <p:spPr>
          <a:xfrm flipH="1">
            <a:off x="4366256" y="1622425"/>
            <a:ext cx="118432" cy="217487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5" name="图片 164">
            <a:extLst>
              <a:ext uri="{FF2B5EF4-FFF2-40B4-BE49-F238E27FC236}">
                <a16:creationId xmlns:a16="http://schemas.microsoft.com/office/drawing/2014/main" xmlns="" id="{6A4F6255-968E-435E-BFB5-73EC693615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" y="450746"/>
            <a:ext cx="1114308" cy="319345"/>
          </a:xfrm>
          <a:prstGeom prst="rect">
            <a:avLst/>
          </a:prstGeom>
        </p:spPr>
      </p:pic>
      <p:sp>
        <p:nvSpPr>
          <p:cNvPr id="169" name="菱形 168">
            <a:extLst>
              <a:ext uri="{FF2B5EF4-FFF2-40B4-BE49-F238E27FC236}">
                <a16:creationId xmlns:a16="http://schemas.microsoft.com/office/drawing/2014/main" xmlns="" id="{920B2D5A-D87B-4818-981F-C391F0C2F90B}"/>
              </a:ext>
            </a:extLst>
          </p:cNvPr>
          <p:cNvSpPr/>
          <p:nvPr/>
        </p:nvSpPr>
        <p:spPr>
          <a:xfrm rot="2833363">
            <a:off x="4916491" y="1932745"/>
            <a:ext cx="286860" cy="406225"/>
          </a:xfrm>
          <a:prstGeom prst="diamond">
            <a:avLst/>
          </a:prstGeom>
          <a:noFill/>
          <a:ln w="53975">
            <a:solidFill>
              <a:srgbClr val="91B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0" name="平行四边形 169">
            <a:extLst>
              <a:ext uri="{FF2B5EF4-FFF2-40B4-BE49-F238E27FC236}">
                <a16:creationId xmlns:a16="http://schemas.microsoft.com/office/drawing/2014/main" xmlns="" id="{B01099A4-15B6-434C-A347-EF7056A864F5}"/>
              </a:ext>
            </a:extLst>
          </p:cNvPr>
          <p:cNvSpPr/>
          <p:nvPr/>
        </p:nvSpPr>
        <p:spPr>
          <a:xfrm rot="1380359" flipV="1">
            <a:off x="5784513" y="1677788"/>
            <a:ext cx="344602" cy="61583"/>
          </a:xfrm>
          <a:prstGeom prst="parallelogram">
            <a:avLst>
              <a:gd name="adj" fmla="val 19611"/>
            </a:avLst>
          </a:prstGeom>
          <a:solidFill>
            <a:srgbClr val="91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xmlns="" id="{CA9D4522-BBED-4EB6-8903-337612266807}"/>
              </a:ext>
            </a:extLst>
          </p:cNvPr>
          <p:cNvCxnSpPr>
            <a:cxnSpLocks/>
          </p:cNvCxnSpPr>
          <p:nvPr/>
        </p:nvCxnSpPr>
        <p:spPr>
          <a:xfrm flipH="1">
            <a:off x="5680078" y="1568450"/>
            <a:ext cx="230187" cy="164306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1" name="图片 180">
            <a:extLst>
              <a:ext uri="{FF2B5EF4-FFF2-40B4-BE49-F238E27FC236}">
                <a16:creationId xmlns:a16="http://schemas.microsoft.com/office/drawing/2014/main" xmlns="" id="{63E1D490-B37E-4B71-A5A9-05E8A522FB6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3133" y="2888321"/>
            <a:ext cx="6477136" cy="3380814"/>
          </a:xfrm>
          <a:prstGeom prst="rect">
            <a:avLst/>
          </a:prstGeom>
        </p:spPr>
      </p:pic>
      <p:pic>
        <p:nvPicPr>
          <p:cNvPr id="132" name="图形 131">
            <a:extLst>
              <a:ext uri="{FF2B5EF4-FFF2-40B4-BE49-F238E27FC236}">
                <a16:creationId xmlns:a16="http://schemas.microsoft.com/office/drawing/2014/main" xmlns="" id="{F194BEA3-42F3-45C7-9A8C-F6957182AE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24943" r="10089" b="32897"/>
          <a:stretch/>
        </p:blipFill>
        <p:spPr>
          <a:xfrm rot="20885765">
            <a:off x="8520005" y="-313821"/>
            <a:ext cx="2949725" cy="1992394"/>
          </a:xfrm>
          <a:custGeom>
            <a:avLst/>
            <a:gdLst>
              <a:gd name="connsiteX0" fmla="*/ 57321 w 2949725"/>
              <a:gd name="connsiteY0" fmla="*/ 0 h 1992394"/>
              <a:gd name="connsiteX1" fmla="*/ 2403204 w 2949725"/>
              <a:gd name="connsiteY1" fmla="*/ 494523 h 1992394"/>
              <a:gd name="connsiteX2" fmla="*/ 2124135 w 2949725"/>
              <a:gd name="connsiteY2" fmla="*/ 1818356 h 1992394"/>
              <a:gd name="connsiteX3" fmla="*/ 2949725 w 2949725"/>
              <a:gd name="connsiteY3" fmla="*/ 1992394 h 1992394"/>
              <a:gd name="connsiteX4" fmla="*/ 0 w 2949725"/>
              <a:gd name="connsiteY4" fmla="*/ 1992394 h 1992394"/>
              <a:gd name="connsiteX5" fmla="*/ 0 w 2949725"/>
              <a:gd name="connsiteY5" fmla="*/ 0 h 1992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9725" h="1992394">
                <a:moveTo>
                  <a:pt x="57321" y="0"/>
                </a:moveTo>
                <a:lnTo>
                  <a:pt x="2403204" y="494523"/>
                </a:lnTo>
                <a:lnTo>
                  <a:pt x="2124135" y="1818356"/>
                </a:lnTo>
                <a:lnTo>
                  <a:pt x="2949725" y="1992394"/>
                </a:lnTo>
                <a:lnTo>
                  <a:pt x="0" y="1992394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8979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F051C2E-6CF4-477E-8CAF-591A0BBBC3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69" t="6207" b="7056"/>
          <a:stretch/>
        </p:blipFill>
        <p:spPr>
          <a:xfrm>
            <a:off x="0" y="0"/>
            <a:ext cx="3766731" cy="54006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05332CD-6683-46B4-B3D2-9CC9C85128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7" t="6207" b="7056"/>
          <a:stretch/>
        </p:blipFill>
        <p:spPr>
          <a:xfrm flipH="1">
            <a:off x="3766731" y="0"/>
            <a:ext cx="7033029" cy="54006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5C518A2-CBB3-4DF0-877F-034C70B62FD7}"/>
              </a:ext>
            </a:extLst>
          </p:cNvPr>
          <p:cNvSpPr/>
          <p:nvPr/>
        </p:nvSpPr>
        <p:spPr>
          <a:xfrm>
            <a:off x="0" y="0"/>
            <a:ext cx="10799763" cy="5400675"/>
          </a:xfrm>
          <a:prstGeom prst="rect">
            <a:avLst/>
          </a:prstGeom>
          <a:gradFill>
            <a:gsLst>
              <a:gs pos="0">
                <a:schemeClr val="tx1"/>
              </a:gs>
              <a:gs pos="24000">
                <a:srgbClr val="000000"/>
              </a:gs>
              <a:gs pos="53000">
                <a:srgbClr val="000000">
                  <a:alpha val="31000"/>
                </a:srgb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69469E-A3F3-4A58-AA7C-4E429612CF9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2312" y="1940386"/>
            <a:ext cx="1517288" cy="1517288"/>
          </a:xfrm>
          <a:prstGeom prst="ellipse">
            <a:avLst/>
          </a:prstGeom>
          <a:effectLst>
            <a:softEdge rad="88900"/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56C032F-AB56-409A-B59A-E27AB08BCC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2128" y="1854530"/>
            <a:ext cx="4090368" cy="803048"/>
          </a:xfrm>
          <a:custGeom>
            <a:avLst/>
            <a:gdLst/>
            <a:ahLst/>
            <a:cxnLst/>
            <a:rect l="l" t="t" r="r" b="b"/>
            <a:pathLst>
              <a:path w="4090368" h="803048">
                <a:moveTo>
                  <a:pt x="682272" y="534615"/>
                </a:moveTo>
                <a:lnTo>
                  <a:pt x="682272" y="611729"/>
                </a:lnTo>
                <a:lnTo>
                  <a:pt x="1027623" y="611729"/>
                </a:lnTo>
                <a:lnTo>
                  <a:pt x="1027623" y="667051"/>
                </a:lnTo>
                <a:lnTo>
                  <a:pt x="682272" y="667051"/>
                </a:lnTo>
                <a:lnTo>
                  <a:pt x="682272" y="742489"/>
                </a:lnTo>
                <a:lnTo>
                  <a:pt x="1043536" y="742489"/>
                </a:lnTo>
                <a:lnTo>
                  <a:pt x="1043536" y="534615"/>
                </a:lnTo>
                <a:close/>
                <a:moveTo>
                  <a:pt x="3171649" y="505278"/>
                </a:moveTo>
                <a:lnTo>
                  <a:pt x="3171649" y="638552"/>
                </a:lnTo>
                <a:lnTo>
                  <a:pt x="3314981" y="638552"/>
                </a:lnTo>
                <a:lnTo>
                  <a:pt x="3314981" y="505278"/>
                </a:lnTo>
                <a:close/>
                <a:moveTo>
                  <a:pt x="626112" y="479294"/>
                </a:moveTo>
                <a:lnTo>
                  <a:pt x="1099695" y="479294"/>
                </a:lnTo>
                <a:lnTo>
                  <a:pt x="1099695" y="797810"/>
                </a:lnTo>
                <a:lnTo>
                  <a:pt x="626112" y="797810"/>
                </a:lnTo>
                <a:close/>
                <a:moveTo>
                  <a:pt x="289232" y="415185"/>
                </a:moveTo>
                <a:lnTo>
                  <a:pt x="346230" y="415185"/>
                </a:lnTo>
                <a:lnTo>
                  <a:pt x="346230" y="739974"/>
                </a:lnTo>
                <a:lnTo>
                  <a:pt x="522199" y="739974"/>
                </a:lnTo>
                <a:lnTo>
                  <a:pt x="522199" y="796133"/>
                </a:lnTo>
                <a:lnTo>
                  <a:pt x="289232" y="796133"/>
                </a:lnTo>
                <a:close/>
                <a:moveTo>
                  <a:pt x="1489915" y="405624"/>
                </a:moveTo>
                <a:lnTo>
                  <a:pt x="1546075" y="405624"/>
                </a:lnTo>
                <a:lnTo>
                  <a:pt x="1546075" y="493596"/>
                </a:lnTo>
                <a:lnTo>
                  <a:pt x="1710532" y="424523"/>
                </a:lnTo>
                <a:lnTo>
                  <a:pt x="1710532" y="479516"/>
                </a:lnTo>
                <a:lnTo>
                  <a:pt x="1546075" y="551143"/>
                </a:lnTo>
                <a:lnTo>
                  <a:pt x="1546075" y="737459"/>
                </a:lnTo>
                <a:lnTo>
                  <a:pt x="1713819" y="737459"/>
                </a:lnTo>
                <a:lnTo>
                  <a:pt x="1713819" y="792781"/>
                </a:lnTo>
                <a:lnTo>
                  <a:pt x="1489915" y="792781"/>
                </a:lnTo>
                <a:close/>
                <a:moveTo>
                  <a:pt x="3726353" y="385114"/>
                </a:moveTo>
                <a:lnTo>
                  <a:pt x="3783704" y="385114"/>
                </a:lnTo>
                <a:lnTo>
                  <a:pt x="3759881" y="455824"/>
                </a:lnTo>
                <a:lnTo>
                  <a:pt x="4061436" y="455824"/>
                </a:lnTo>
                <a:lnTo>
                  <a:pt x="4061436" y="795295"/>
                </a:lnTo>
                <a:lnTo>
                  <a:pt x="3802996" y="795295"/>
                </a:lnTo>
                <a:lnTo>
                  <a:pt x="3802996" y="739974"/>
                </a:lnTo>
                <a:lnTo>
                  <a:pt x="4005277" y="739974"/>
                </a:lnTo>
                <a:lnTo>
                  <a:pt x="4005277" y="511145"/>
                </a:lnTo>
                <a:lnTo>
                  <a:pt x="3744361" y="511145"/>
                </a:lnTo>
                <a:lnTo>
                  <a:pt x="3650679" y="795295"/>
                </a:lnTo>
                <a:lnTo>
                  <a:pt x="3593564" y="795295"/>
                </a:lnTo>
                <a:lnTo>
                  <a:pt x="3687246" y="511145"/>
                </a:lnTo>
                <a:lnTo>
                  <a:pt x="3587015" y="511145"/>
                </a:lnTo>
                <a:lnTo>
                  <a:pt x="3587015" y="455824"/>
                </a:lnTo>
                <a:lnTo>
                  <a:pt x="3702530" y="455824"/>
                </a:lnTo>
                <a:close/>
                <a:moveTo>
                  <a:pt x="2074208" y="314430"/>
                </a:moveTo>
                <a:cubicBezTo>
                  <a:pt x="2089226" y="314430"/>
                  <a:pt x="2101856" y="319560"/>
                  <a:pt x="2112098" y="329819"/>
                </a:cubicBezTo>
                <a:cubicBezTo>
                  <a:pt x="2122505" y="340323"/>
                  <a:pt x="2127709" y="352848"/>
                  <a:pt x="2127709" y="367394"/>
                </a:cubicBezTo>
                <a:cubicBezTo>
                  <a:pt x="2127709" y="382421"/>
                  <a:pt x="2122505" y="395186"/>
                  <a:pt x="2112098" y="405689"/>
                </a:cubicBezTo>
                <a:cubicBezTo>
                  <a:pt x="2101777" y="416027"/>
                  <a:pt x="2089148" y="421196"/>
                  <a:pt x="2074208" y="421196"/>
                </a:cubicBezTo>
                <a:cubicBezTo>
                  <a:pt x="2059182" y="421196"/>
                  <a:pt x="2046509" y="416027"/>
                  <a:pt x="2036188" y="405689"/>
                </a:cubicBezTo>
                <a:cubicBezTo>
                  <a:pt x="2025300" y="394732"/>
                  <a:pt x="2019856" y="381967"/>
                  <a:pt x="2019856" y="367394"/>
                </a:cubicBezTo>
                <a:cubicBezTo>
                  <a:pt x="2019856" y="353302"/>
                  <a:pt x="2025300" y="340777"/>
                  <a:pt x="2036188" y="329819"/>
                </a:cubicBezTo>
                <a:cubicBezTo>
                  <a:pt x="2046430" y="319560"/>
                  <a:pt x="2059103" y="314430"/>
                  <a:pt x="2074208" y="314430"/>
                </a:cubicBezTo>
                <a:close/>
                <a:moveTo>
                  <a:pt x="1195707" y="314168"/>
                </a:moveTo>
                <a:lnTo>
                  <a:pt x="1454711" y="314168"/>
                </a:lnTo>
                <a:lnTo>
                  <a:pt x="1454711" y="793619"/>
                </a:lnTo>
                <a:lnTo>
                  <a:pt x="1335228" y="793619"/>
                </a:lnTo>
                <a:lnTo>
                  <a:pt x="1335228" y="737459"/>
                </a:lnTo>
                <a:lnTo>
                  <a:pt x="1398551" y="737459"/>
                </a:lnTo>
                <a:lnTo>
                  <a:pt x="1398551" y="369490"/>
                </a:lnTo>
                <a:lnTo>
                  <a:pt x="1251867" y="369490"/>
                </a:lnTo>
                <a:lnTo>
                  <a:pt x="1251867" y="457501"/>
                </a:lnTo>
                <a:lnTo>
                  <a:pt x="1390824" y="457501"/>
                </a:lnTo>
                <a:lnTo>
                  <a:pt x="1390824" y="512822"/>
                </a:lnTo>
                <a:lnTo>
                  <a:pt x="1251867" y="512822"/>
                </a:lnTo>
                <a:lnTo>
                  <a:pt x="1251867" y="601671"/>
                </a:lnTo>
                <a:lnTo>
                  <a:pt x="1390824" y="601671"/>
                </a:lnTo>
                <a:lnTo>
                  <a:pt x="1390824" y="656992"/>
                </a:lnTo>
                <a:lnTo>
                  <a:pt x="1251867" y="656992"/>
                </a:lnTo>
                <a:lnTo>
                  <a:pt x="1251867" y="799250"/>
                </a:lnTo>
                <a:lnTo>
                  <a:pt x="1195707" y="799250"/>
                </a:lnTo>
                <a:close/>
                <a:moveTo>
                  <a:pt x="3066036" y="286508"/>
                </a:moveTo>
                <a:lnTo>
                  <a:pt x="3066036" y="444947"/>
                </a:lnTo>
                <a:lnTo>
                  <a:pt x="3163699" y="312492"/>
                </a:lnTo>
                <a:lnTo>
                  <a:pt x="3220828" y="312492"/>
                </a:lnTo>
                <a:lnTo>
                  <a:pt x="3119191" y="449957"/>
                </a:lnTo>
                <a:lnTo>
                  <a:pt x="3367300" y="449957"/>
                </a:lnTo>
                <a:lnTo>
                  <a:pt x="3264964" y="312492"/>
                </a:lnTo>
                <a:lnTo>
                  <a:pt x="3322787" y="312492"/>
                </a:lnTo>
                <a:lnTo>
                  <a:pt x="3419756" y="443841"/>
                </a:lnTo>
                <a:lnTo>
                  <a:pt x="3419756" y="286508"/>
                </a:lnTo>
                <a:close/>
                <a:moveTo>
                  <a:pt x="2702900" y="165100"/>
                </a:moveTo>
                <a:lnTo>
                  <a:pt x="2751647" y="165100"/>
                </a:lnTo>
                <a:lnTo>
                  <a:pt x="2917348" y="708934"/>
                </a:lnTo>
                <a:lnTo>
                  <a:pt x="2860744" y="708934"/>
                </a:lnTo>
                <a:lnTo>
                  <a:pt x="2695016" y="169841"/>
                </a:lnTo>
                <a:close/>
                <a:moveTo>
                  <a:pt x="3076527" y="129227"/>
                </a:moveTo>
                <a:lnTo>
                  <a:pt x="3131913" y="129227"/>
                </a:lnTo>
                <a:lnTo>
                  <a:pt x="3157413" y="231186"/>
                </a:lnTo>
                <a:lnTo>
                  <a:pt x="3328248" y="231186"/>
                </a:lnTo>
                <a:lnTo>
                  <a:pt x="3353748" y="129227"/>
                </a:lnTo>
                <a:lnTo>
                  <a:pt x="3410091" y="129227"/>
                </a:lnTo>
                <a:lnTo>
                  <a:pt x="3384578" y="231186"/>
                </a:lnTo>
                <a:lnTo>
                  <a:pt x="3475916" y="231186"/>
                </a:lnTo>
                <a:lnTo>
                  <a:pt x="3475916" y="791104"/>
                </a:lnTo>
                <a:lnTo>
                  <a:pt x="3309952" y="791104"/>
                </a:lnTo>
                <a:lnTo>
                  <a:pt x="3309952" y="735783"/>
                </a:lnTo>
                <a:lnTo>
                  <a:pt x="3419756" y="735783"/>
                </a:lnTo>
                <a:lnTo>
                  <a:pt x="3419756" y="454148"/>
                </a:lnTo>
                <a:lnTo>
                  <a:pt x="3371141" y="454148"/>
                </a:lnTo>
                <a:lnTo>
                  <a:pt x="3371141" y="693873"/>
                </a:lnTo>
                <a:lnTo>
                  <a:pt x="3114651" y="693873"/>
                </a:lnTo>
                <a:lnTo>
                  <a:pt x="3114651" y="454148"/>
                </a:lnTo>
                <a:lnTo>
                  <a:pt x="3066036" y="454148"/>
                </a:lnTo>
                <a:lnTo>
                  <a:pt x="3066036" y="797954"/>
                </a:lnTo>
                <a:lnTo>
                  <a:pt x="3009876" y="797954"/>
                </a:lnTo>
                <a:lnTo>
                  <a:pt x="3009876" y="231186"/>
                </a:lnTo>
                <a:lnTo>
                  <a:pt x="3102039" y="231186"/>
                </a:lnTo>
                <a:close/>
                <a:moveTo>
                  <a:pt x="948819" y="77796"/>
                </a:moveTo>
                <a:lnTo>
                  <a:pt x="948819" y="396312"/>
                </a:lnTo>
                <a:lnTo>
                  <a:pt x="1057785" y="396312"/>
                </a:lnTo>
                <a:lnTo>
                  <a:pt x="1057785" y="77796"/>
                </a:lnTo>
                <a:close/>
                <a:moveTo>
                  <a:pt x="892660" y="22475"/>
                </a:moveTo>
                <a:lnTo>
                  <a:pt x="1114782" y="22475"/>
                </a:lnTo>
                <a:lnTo>
                  <a:pt x="1114782" y="451633"/>
                </a:lnTo>
                <a:lnTo>
                  <a:pt x="892660" y="451633"/>
                </a:lnTo>
                <a:close/>
                <a:moveTo>
                  <a:pt x="4113" y="18284"/>
                </a:moveTo>
                <a:lnTo>
                  <a:pt x="522474" y="18284"/>
                </a:lnTo>
                <a:lnTo>
                  <a:pt x="522474" y="73605"/>
                </a:lnTo>
                <a:lnTo>
                  <a:pt x="347041" y="73605"/>
                </a:lnTo>
                <a:lnTo>
                  <a:pt x="242895" y="325065"/>
                </a:lnTo>
                <a:lnTo>
                  <a:pt x="522474" y="325065"/>
                </a:lnTo>
                <a:lnTo>
                  <a:pt x="522474" y="381224"/>
                </a:lnTo>
                <a:lnTo>
                  <a:pt x="224533" y="381224"/>
                </a:lnTo>
                <a:lnTo>
                  <a:pt x="56788" y="803048"/>
                </a:lnTo>
                <a:lnTo>
                  <a:pt x="0" y="803048"/>
                </a:lnTo>
                <a:lnTo>
                  <a:pt x="167745" y="381224"/>
                </a:lnTo>
                <a:lnTo>
                  <a:pt x="4113" y="381224"/>
                </a:lnTo>
                <a:lnTo>
                  <a:pt x="4113" y="325065"/>
                </a:lnTo>
                <a:lnTo>
                  <a:pt x="185806" y="325065"/>
                </a:lnTo>
                <a:lnTo>
                  <a:pt x="289441" y="73605"/>
                </a:lnTo>
                <a:lnTo>
                  <a:pt x="4113" y="73605"/>
                </a:lnTo>
                <a:close/>
                <a:moveTo>
                  <a:pt x="2398568" y="10740"/>
                </a:moveTo>
                <a:lnTo>
                  <a:pt x="2903741" y="10740"/>
                </a:lnTo>
                <a:lnTo>
                  <a:pt x="2903741" y="66061"/>
                </a:lnTo>
                <a:lnTo>
                  <a:pt x="2706973" y="66061"/>
                </a:lnTo>
                <a:lnTo>
                  <a:pt x="2684198" y="124106"/>
                </a:lnTo>
                <a:lnTo>
                  <a:pt x="2684198" y="793776"/>
                </a:lnTo>
                <a:lnTo>
                  <a:pt x="2627200" y="793776"/>
                </a:lnTo>
                <a:lnTo>
                  <a:pt x="2627200" y="232169"/>
                </a:lnTo>
                <a:lnTo>
                  <a:pt x="2450445" y="708266"/>
                </a:lnTo>
                <a:lnTo>
                  <a:pt x="2393683" y="708266"/>
                </a:lnTo>
                <a:lnTo>
                  <a:pt x="2627724" y="113354"/>
                </a:lnTo>
                <a:lnTo>
                  <a:pt x="2650185" y="66061"/>
                </a:lnTo>
                <a:lnTo>
                  <a:pt x="2398568" y="66061"/>
                </a:lnTo>
                <a:close/>
                <a:moveTo>
                  <a:pt x="3586177" y="5829"/>
                </a:moveTo>
                <a:lnTo>
                  <a:pt x="3642336" y="5829"/>
                </a:lnTo>
                <a:lnTo>
                  <a:pt x="3642336" y="55164"/>
                </a:lnTo>
                <a:lnTo>
                  <a:pt x="4078856" y="55164"/>
                </a:lnTo>
                <a:lnTo>
                  <a:pt x="4078856" y="113197"/>
                </a:lnTo>
                <a:lnTo>
                  <a:pt x="3854375" y="253674"/>
                </a:lnTo>
                <a:lnTo>
                  <a:pt x="4090368" y="365757"/>
                </a:lnTo>
                <a:lnTo>
                  <a:pt x="4090368" y="423776"/>
                </a:lnTo>
                <a:lnTo>
                  <a:pt x="3806178" y="288918"/>
                </a:lnTo>
                <a:lnTo>
                  <a:pt x="3586177" y="426238"/>
                </a:lnTo>
                <a:lnTo>
                  <a:pt x="3586177" y="366373"/>
                </a:lnTo>
                <a:lnTo>
                  <a:pt x="3756266" y="261362"/>
                </a:lnTo>
                <a:lnTo>
                  <a:pt x="3586177" y="181431"/>
                </a:lnTo>
                <a:lnTo>
                  <a:pt x="3586177" y="122495"/>
                </a:lnTo>
                <a:lnTo>
                  <a:pt x="3804266" y="226105"/>
                </a:lnTo>
                <a:lnTo>
                  <a:pt x="4000248" y="110486"/>
                </a:lnTo>
                <a:lnTo>
                  <a:pt x="3586177" y="110486"/>
                </a:lnTo>
                <a:close/>
                <a:moveTo>
                  <a:pt x="1489915" y="5737"/>
                </a:moveTo>
                <a:lnTo>
                  <a:pt x="1546075" y="5737"/>
                </a:lnTo>
                <a:lnTo>
                  <a:pt x="1546075" y="93709"/>
                </a:lnTo>
                <a:lnTo>
                  <a:pt x="1707245" y="22985"/>
                </a:lnTo>
                <a:lnTo>
                  <a:pt x="1707245" y="79616"/>
                </a:lnTo>
                <a:lnTo>
                  <a:pt x="1546075" y="150339"/>
                </a:lnTo>
                <a:lnTo>
                  <a:pt x="1546075" y="309977"/>
                </a:lnTo>
                <a:lnTo>
                  <a:pt x="1713819" y="309977"/>
                </a:lnTo>
                <a:lnTo>
                  <a:pt x="1713819" y="365299"/>
                </a:lnTo>
                <a:lnTo>
                  <a:pt x="1489915" y="365299"/>
                </a:lnTo>
                <a:close/>
                <a:moveTo>
                  <a:pt x="3216074" y="5108"/>
                </a:moveTo>
                <a:lnTo>
                  <a:pt x="3272233" y="5108"/>
                </a:lnTo>
                <a:lnTo>
                  <a:pt x="3272233" y="61032"/>
                </a:lnTo>
                <a:lnTo>
                  <a:pt x="3499189" y="61032"/>
                </a:lnTo>
                <a:lnTo>
                  <a:pt x="3499189" y="116353"/>
                </a:lnTo>
                <a:lnTo>
                  <a:pt x="2989131" y="116353"/>
                </a:lnTo>
                <a:lnTo>
                  <a:pt x="2989131" y="61032"/>
                </a:lnTo>
                <a:lnTo>
                  <a:pt x="3216074" y="61032"/>
                </a:lnTo>
                <a:close/>
                <a:moveTo>
                  <a:pt x="1249902" y="4493"/>
                </a:moveTo>
                <a:lnTo>
                  <a:pt x="1306245" y="4493"/>
                </a:lnTo>
                <a:lnTo>
                  <a:pt x="1257734" y="201849"/>
                </a:lnTo>
                <a:lnTo>
                  <a:pt x="1401904" y="201849"/>
                </a:lnTo>
                <a:lnTo>
                  <a:pt x="1378068" y="48904"/>
                </a:lnTo>
                <a:lnTo>
                  <a:pt x="1433978" y="48904"/>
                </a:lnTo>
                <a:lnTo>
                  <a:pt x="1465542" y="257171"/>
                </a:lnTo>
                <a:lnTo>
                  <a:pt x="1190678" y="257171"/>
                </a:lnTo>
                <a:close/>
                <a:moveTo>
                  <a:pt x="656104" y="0"/>
                </a:moveTo>
                <a:lnTo>
                  <a:pt x="712054" y="0"/>
                </a:lnTo>
                <a:lnTo>
                  <a:pt x="696403" y="50973"/>
                </a:lnTo>
                <a:lnTo>
                  <a:pt x="883073" y="50973"/>
                </a:lnTo>
                <a:lnTo>
                  <a:pt x="883073" y="106295"/>
                </a:lnTo>
                <a:lnTo>
                  <a:pt x="777826" y="106295"/>
                </a:lnTo>
                <a:lnTo>
                  <a:pt x="777826" y="207717"/>
                </a:lnTo>
                <a:lnTo>
                  <a:pt x="883204" y="207717"/>
                </a:lnTo>
                <a:lnTo>
                  <a:pt x="883204" y="263038"/>
                </a:lnTo>
                <a:lnTo>
                  <a:pt x="788644" y="263038"/>
                </a:lnTo>
                <a:lnTo>
                  <a:pt x="885011" y="453310"/>
                </a:lnTo>
                <a:lnTo>
                  <a:pt x="825172" y="453310"/>
                </a:lnTo>
                <a:lnTo>
                  <a:pt x="747585" y="288027"/>
                </a:lnTo>
                <a:lnTo>
                  <a:pt x="660046" y="454148"/>
                </a:lnTo>
                <a:lnTo>
                  <a:pt x="599119" y="454148"/>
                </a:lnTo>
                <a:lnTo>
                  <a:pt x="706828" y="263038"/>
                </a:lnTo>
                <a:lnTo>
                  <a:pt x="602407" y="263038"/>
                </a:lnTo>
                <a:lnTo>
                  <a:pt x="602407" y="207717"/>
                </a:lnTo>
                <a:lnTo>
                  <a:pt x="721667" y="207717"/>
                </a:lnTo>
                <a:lnTo>
                  <a:pt x="721667" y="106295"/>
                </a:lnTo>
                <a:lnTo>
                  <a:pt x="681957" y="106295"/>
                </a:lnTo>
                <a:lnTo>
                  <a:pt x="654820" y="197567"/>
                </a:lnTo>
                <a:lnTo>
                  <a:pt x="598268" y="197567"/>
                </a:lnTo>
                <a:close/>
              </a:path>
            </a:pathLst>
          </a:custGeom>
          <a:gradFill>
            <a:gsLst>
              <a:gs pos="58000">
                <a:schemeClr val="bg1"/>
              </a:gs>
              <a:gs pos="83000">
                <a:srgbClr val="79FF7C"/>
              </a:gs>
              <a:gs pos="0">
                <a:schemeClr val="bg1">
                  <a:lumMod val="95000"/>
                </a:schemeClr>
              </a:gs>
              <a:gs pos="97000">
                <a:srgbClr val="09FF0F">
                  <a:alpha val="98824"/>
                </a:srgbClr>
              </a:gs>
            </a:gsLst>
            <a:lin ang="18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6600" b="1" spc="600" dirty="0">
              <a:gradFill>
                <a:gsLst>
                  <a:gs pos="58000">
                    <a:schemeClr val="bg1"/>
                  </a:gs>
                  <a:gs pos="83000">
                    <a:srgbClr val="79FF7C"/>
                  </a:gs>
                  <a:gs pos="0">
                    <a:schemeClr val="bg1">
                      <a:lumMod val="95000"/>
                    </a:schemeClr>
                  </a:gs>
                  <a:gs pos="97000">
                    <a:srgbClr val="09FF0F">
                      <a:alpha val="98824"/>
                    </a:srgbClr>
                  </a:gs>
                </a:gsLst>
                <a:lin ang="1800000" scaled="0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12" name="PA-文本框 6">
            <a:extLst>
              <a:ext uri="{FF2B5EF4-FFF2-40B4-BE49-F238E27FC236}">
                <a16:creationId xmlns:a16="http://schemas.microsoft.com/office/drawing/2014/main" xmlns="" id="{9BA96E19-1F62-4118-B0D2-1F9D7948FA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55559" y="2789065"/>
            <a:ext cx="4306849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lang="en-US" altLang="zh-CN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-文本框 13">
            <a:extLst>
              <a:ext uri="{FF2B5EF4-FFF2-40B4-BE49-F238E27FC236}">
                <a16:creationId xmlns:a16="http://schemas.microsoft.com/office/drawing/2014/main" xmlns="" id="{6F87B14B-194B-40F6-90B1-5B91065CD58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42860" y="3288037"/>
            <a:ext cx="27302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摇摇小绿尾 </a:t>
            </a:r>
            <a:r>
              <a:rPr lang="en-US" altLang="zh-CN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 </a:t>
            </a:r>
            <a:r>
              <a:rPr lang="en-US" altLang="zh-CN" sz="1300" spc="1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WiFi</a:t>
            </a:r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热点为你连接</a:t>
            </a:r>
            <a:endParaRPr lang="en-US" altLang="zh-CN" sz="1300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7" name="PA-图片 11">
            <a:extLst>
              <a:ext uri="{FF2B5EF4-FFF2-40B4-BE49-F238E27FC236}">
                <a16:creationId xmlns:a16="http://schemas.microsoft.com/office/drawing/2014/main" xmlns="" id="{3DE98CA1-BF6C-45FF-97FD-A108DC39476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2" y="486329"/>
            <a:ext cx="904558" cy="25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4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E7E716-9F50-4A1C-AB35-FE94181007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" y="0"/>
            <a:ext cx="10797890" cy="54006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AF46CF-B0B2-4710-88AE-E1F613FD4B05}"/>
              </a:ext>
            </a:extLst>
          </p:cNvPr>
          <p:cNvSpPr txBox="1"/>
          <p:nvPr/>
        </p:nvSpPr>
        <p:spPr>
          <a:xfrm>
            <a:off x="2823360" y="3009823"/>
            <a:ext cx="509693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2020</a:t>
            </a:r>
            <a:r>
              <a:rPr lang="zh-CN" altLang="en-US" sz="20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明基智能商务投影新品发布</a:t>
            </a:r>
            <a:endParaRPr lang="en-US" altLang="zh-CN" sz="20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-文本框 13">
            <a:extLst>
              <a:ext uri="{FF2B5EF4-FFF2-40B4-BE49-F238E27FC236}">
                <a16:creationId xmlns:a16="http://schemas.microsoft.com/office/drawing/2014/main" xmlns="" id="{8A0DEA16-F3FE-4D22-8F32-31FEBAC6E02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34764" y="3630824"/>
            <a:ext cx="27302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摇摇</a:t>
            </a:r>
            <a:r>
              <a:rPr lang="zh-CN" altLang="en-US" sz="1300" spc="100" dirty="0">
                <a:solidFill>
                  <a:srgbClr val="47ED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小绿尾 </a:t>
            </a:r>
            <a:r>
              <a:rPr lang="en-US" altLang="zh-CN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 </a:t>
            </a:r>
            <a:r>
              <a:rPr lang="en-US" altLang="zh-CN" sz="1300" spc="1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WiFi</a:t>
            </a:r>
            <a:r>
              <a:rPr lang="zh-CN" altLang="en-US" sz="13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热点为你连接</a:t>
            </a:r>
            <a:endParaRPr lang="en-US" altLang="zh-CN" sz="1300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5" name="图形 13">
            <a:extLst>
              <a:ext uri="{FF2B5EF4-FFF2-40B4-BE49-F238E27FC236}">
                <a16:creationId xmlns:a16="http://schemas.microsoft.com/office/drawing/2014/main" xmlns="" id="{4F24F8D4-0EE2-423E-BBA1-9849118CEDBA}"/>
              </a:ext>
            </a:extLst>
          </p:cNvPr>
          <p:cNvGrpSpPr/>
          <p:nvPr/>
        </p:nvGrpSpPr>
        <p:grpSpPr>
          <a:xfrm>
            <a:off x="4792663" y="1443709"/>
            <a:ext cx="1214438" cy="89462"/>
            <a:chOff x="-2435646" y="2883754"/>
            <a:chExt cx="1034415" cy="76200"/>
          </a:xfrm>
          <a:solidFill>
            <a:srgbClr val="92F3FA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A049875-9D54-4906-A5B7-8E9F04B1126C}"/>
                </a:ext>
              </a:extLst>
            </p:cNvPr>
            <p:cNvSpPr/>
            <p:nvPr/>
          </p:nvSpPr>
          <p:spPr>
            <a:xfrm>
              <a:off x="-2435646" y="2883754"/>
              <a:ext cx="19050" cy="19050"/>
            </a:xfrm>
            <a:custGeom>
              <a:avLst/>
              <a:gdLst>
                <a:gd name="connsiteX0" fmla="*/ 0 w 19050"/>
                <a:gd name="connsiteY0" fmla="*/ 21908 h 19050"/>
                <a:gd name="connsiteX1" fmla="*/ 23813 w 19050"/>
                <a:gd name="connsiteY1" fmla="*/ 0 h 19050"/>
                <a:gd name="connsiteX2" fmla="*/ 12383 w 19050"/>
                <a:gd name="connsiteY2" fmla="*/ 0 h 19050"/>
                <a:gd name="connsiteX3" fmla="*/ 0 w 19050"/>
                <a:gd name="connsiteY3" fmla="*/ 1143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21908"/>
                  </a:moveTo>
                  <a:lnTo>
                    <a:pt x="23813" y="0"/>
                  </a:lnTo>
                  <a:lnTo>
                    <a:pt x="12383" y="0"/>
                  </a:lnTo>
                  <a:lnTo>
                    <a:pt x="0" y="11430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DE92CB5-339F-433D-9A85-FF89D47455F1}"/>
                </a:ext>
              </a:extLst>
            </p:cNvPr>
            <p:cNvSpPr/>
            <p:nvPr/>
          </p:nvSpPr>
          <p:spPr>
            <a:xfrm>
              <a:off x="-2435646" y="2883754"/>
              <a:ext cx="57150" cy="57150"/>
            </a:xfrm>
            <a:custGeom>
              <a:avLst/>
              <a:gdLst>
                <a:gd name="connsiteX0" fmla="*/ 0 w 57150"/>
                <a:gd name="connsiteY0" fmla="*/ 59055 h 57150"/>
                <a:gd name="connsiteX1" fmla="*/ 63818 w 57150"/>
                <a:gd name="connsiteY1" fmla="*/ 0 h 57150"/>
                <a:gd name="connsiteX2" fmla="*/ 53340 w 57150"/>
                <a:gd name="connsiteY2" fmla="*/ 0 h 57150"/>
                <a:gd name="connsiteX3" fmla="*/ 0 w 57150"/>
                <a:gd name="connsiteY3" fmla="*/ 4857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59055"/>
                  </a:moveTo>
                  <a:lnTo>
                    <a:pt x="63818" y="0"/>
                  </a:lnTo>
                  <a:lnTo>
                    <a:pt x="53340" y="0"/>
                  </a:lnTo>
                  <a:lnTo>
                    <a:pt x="0" y="4857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4AC52265-A57A-4FA6-B42C-D532E83B0CCF}"/>
                </a:ext>
              </a:extLst>
            </p:cNvPr>
            <p:cNvSpPr/>
            <p:nvPr/>
          </p:nvSpPr>
          <p:spPr>
            <a:xfrm>
              <a:off x="-242707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63461FC-3430-4811-8CEA-C1D2AF8709D9}"/>
                </a:ext>
              </a:extLst>
            </p:cNvPr>
            <p:cNvSpPr/>
            <p:nvPr/>
          </p:nvSpPr>
          <p:spPr>
            <a:xfrm>
              <a:off x="-2387069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B6F8521A-75FC-40DC-A684-42310F3FD555}"/>
                </a:ext>
              </a:extLst>
            </p:cNvPr>
            <p:cNvSpPr/>
            <p:nvPr/>
          </p:nvSpPr>
          <p:spPr>
            <a:xfrm>
              <a:off x="-2347063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B93D5B04-5B70-451D-B13F-6058E1CD8EAB}"/>
                </a:ext>
              </a:extLst>
            </p:cNvPr>
            <p:cNvSpPr/>
            <p:nvPr/>
          </p:nvSpPr>
          <p:spPr>
            <a:xfrm>
              <a:off x="-230610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0C723B94-30C8-4812-9F30-EBE488E1A203}"/>
                </a:ext>
              </a:extLst>
            </p:cNvPr>
            <p:cNvSpPr/>
            <p:nvPr/>
          </p:nvSpPr>
          <p:spPr>
            <a:xfrm>
              <a:off x="-2266101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7704347-9964-4A4D-8BE1-32D47813C43E}"/>
                </a:ext>
              </a:extLst>
            </p:cNvPr>
            <p:cNvSpPr/>
            <p:nvPr/>
          </p:nvSpPr>
          <p:spPr>
            <a:xfrm>
              <a:off x="-222609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ACADB8F-FDD5-4CA7-A2FB-2269D98F15A2}"/>
                </a:ext>
              </a:extLst>
            </p:cNvPr>
            <p:cNvSpPr/>
            <p:nvPr/>
          </p:nvSpPr>
          <p:spPr>
            <a:xfrm>
              <a:off x="-2186091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553B4F1F-BCB2-40BC-AFAD-6A5F82686DA4}"/>
                </a:ext>
              </a:extLst>
            </p:cNvPr>
            <p:cNvSpPr/>
            <p:nvPr/>
          </p:nvSpPr>
          <p:spPr>
            <a:xfrm>
              <a:off x="-214513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52D79064-C542-44D3-8090-DED020BFCEC1}"/>
                </a:ext>
              </a:extLst>
            </p:cNvPr>
            <p:cNvSpPr/>
            <p:nvPr/>
          </p:nvSpPr>
          <p:spPr>
            <a:xfrm>
              <a:off x="-210512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1E2B602-E51D-4A83-A715-16DD9A165D33}"/>
                </a:ext>
              </a:extLst>
            </p:cNvPr>
            <p:cNvSpPr/>
            <p:nvPr/>
          </p:nvSpPr>
          <p:spPr>
            <a:xfrm>
              <a:off x="-2065123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660BDB5-8195-4205-8096-2D6DBF6C1605}"/>
                </a:ext>
              </a:extLst>
            </p:cNvPr>
            <p:cNvSpPr/>
            <p:nvPr/>
          </p:nvSpPr>
          <p:spPr>
            <a:xfrm>
              <a:off x="-202416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85E83F9A-0DB1-4AB9-A7E8-81003E103042}"/>
                </a:ext>
              </a:extLst>
            </p:cNvPr>
            <p:cNvSpPr/>
            <p:nvPr/>
          </p:nvSpPr>
          <p:spPr>
            <a:xfrm>
              <a:off x="-1984161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8F28B22D-5103-4DB9-8C82-72AED14C2849}"/>
                </a:ext>
              </a:extLst>
            </p:cNvPr>
            <p:cNvSpPr/>
            <p:nvPr/>
          </p:nvSpPr>
          <p:spPr>
            <a:xfrm>
              <a:off x="-194415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DA5A570D-BB3C-4DB6-B5F6-167F4B8CD15A}"/>
                </a:ext>
              </a:extLst>
            </p:cNvPr>
            <p:cNvSpPr/>
            <p:nvPr/>
          </p:nvSpPr>
          <p:spPr>
            <a:xfrm>
              <a:off x="-1903198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2442088-521B-4D2A-99AC-03E30B62EB76}"/>
                </a:ext>
              </a:extLst>
            </p:cNvPr>
            <p:cNvSpPr/>
            <p:nvPr/>
          </p:nvSpPr>
          <p:spPr>
            <a:xfrm>
              <a:off x="-1863194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FE81F7E8-6B74-4192-90C3-20C9B7AB45F8}"/>
                </a:ext>
              </a:extLst>
            </p:cNvPr>
            <p:cNvSpPr/>
            <p:nvPr/>
          </p:nvSpPr>
          <p:spPr>
            <a:xfrm>
              <a:off x="-182318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83535AA-D559-4DCB-AA57-94BF609AAC90}"/>
                </a:ext>
              </a:extLst>
            </p:cNvPr>
            <p:cNvSpPr/>
            <p:nvPr/>
          </p:nvSpPr>
          <p:spPr>
            <a:xfrm>
              <a:off x="-1783184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C3614F39-69AB-45D5-8015-812BF70397AF}"/>
                </a:ext>
              </a:extLst>
            </p:cNvPr>
            <p:cNvSpPr/>
            <p:nvPr/>
          </p:nvSpPr>
          <p:spPr>
            <a:xfrm>
              <a:off x="-1742226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2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2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BBE472F8-FA30-4A52-8963-047E327A8FD7}"/>
                </a:ext>
              </a:extLst>
            </p:cNvPr>
            <p:cNvSpPr/>
            <p:nvPr/>
          </p:nvSpPr>
          <p:spPr>
            <a:xfrm>
              <a:off x="-1702221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B3A75DE4-062E-4336-8D36-FA27E7B6CFAE}"/>
                </a:ext>
              </a:extLst>
            </p:cNvPr>
            <p:cNvSpPr/>
            <p:nvPr/>
          </p:nvSpPr>
          <p:spPr>
            <a:xfrm>
              <a:off x="-1662216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126680C2-5F0B-4DF7-9B61-111800172444}"/>
                </a:ext>
              </a:extLst>
            </p:cNvPr>
            <p:cNvSpPr/>
            <p:nvPr/>
          </p:nvSpPr>
          <p:spPr>
            <a:xfrm>
              <a:off x="-1621259" y="2883754"/>
              <a:ext cx="95250" cy="76200"/>
            </a:xfrm>
            <a:custGeom>
              <a:avLst/>
              <a:gdLst>
                <a:gd name="connsiteX0" fmla="*/ 10477 w 95250"/>
                <a:gd name="connsiteY0" fmla="*/ 79058 h 76200"/>
                <a:gd name="connsiteX1" fmla="*/ 96202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7" y="79058"/>
                  </a:moveTo>
                  <a:lnTo>
                    <a:pt x="96202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93338801-A0E2-4DF2-92C8-EC991761658A}"/>
                </a:ext>
              </a:extLst>
            </p:cNvPr>
            <p:cNvSpPr/>
            <p:nvPr/>
          </p:nvSpPr>
          <p:spPr>
            <a:xfrm>
              <a:off x="-1581254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3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3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A3E006B-005C-4D66-ADC3-6DF5CDD47E72}"/>
                </a:ext>
              </a:extLst>
            </p:cNvPr>
            <p:cNvSpPr/>
            <p:nvPr/>
          </p:nvSpPr>
          <p:spPr>
            <a:xfrm>
              <a:off x="-1541248" y="2883754"/>
              <a:ext cx="95250" cy="76200"/>
            </a:xfrm>
            <a:custGeom>
              <a:avLst/>
              <a:gdLst>
                <a:gd name="connsiteX0" fmla="*/ 11430 w 95250"/>
                <a:gd name="connsiteY0" fmla="*/ 79058 h 76200"/>
                <a:gd name="connsiteX1" fmla="*/ 96202 w 95250"/>
                <a:gd name="connsiteY1" fmla="*/ 0 h 76200"/>
                <a:gd name="connsiteX2" fmla="*/ 85725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1430" y="79058"/>
                  </a:moveTo>
                  <a:lnTo>
                    <a:pt x="96202" y="0"/>
                  </a:lnTo>
                  <a:lnTo>
                    <a:pt x="85725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D8AC747B-2CCA-4919-9D9B-31E6892C9167}"/>
                </a:ext>
              </a:extLst>
            </p:cNvPr>
            <p:cNvSpPr/>
            <p:nvPr/>
          </p:nvSpPr>
          <p:spPr>
            <a:xfrm>
              <a:off x="-1500291" y="2883754"/>
              <a:ext cx="95250" cy="76200"/>
            </a:xfrm>
            <a:custGeom>
              <a:avLst/>
              <a:gdLst>
                <a:gd name="connsiteX0" fmla="*/ 10478 w 95250"/>
                <a:gd name="connsiteY0" fmla="*/ 79058 h 76200"/>
                <a:gd name="connsiteX1" fmla="*/ 95250 w 95250"/>
                <a:gd name="connsiteY1" fmla="*/ 0 h 76200"/>
                <a:gd name="connsiteX2" fmla="*/ 84773 w 95250"/>
                <a:gd name="connsiteY2" fmla="*/ 0 h 76200"/>
                <a:gd name="connsiteX3" fmla="*/ 0 w 95250"/>
                <a:gd name="connsiteY3" fmla="*/ 79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76200">
                  <a:moveTo>
                    <a:pt x="10478" y="79058"/>
                  </a:moveTo>
                  <a:lnTo>
                    <a:pt x="95250" y="0"/>
                  </a:lnTo>
                  <a:lnTo>
                    <a:pt x="84773" y="0"/>
                  </a:lnTo>
                  <a:lnTo>
                    <a:pt x="0" y="79058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A9A582AB-CE90-4B18-85A8-5056D06F8B22}"/>
                </a:ext>
              </a:extLst>
            </p:cNvPr>
            <p:cNvSpPr/>
            <p:nvPr/>
          </p:nvSpPr>
          <p:spPr>
            <a:xfrm>
              <a:off x="-1460286" y="2908519"/>
              <a:ext cx="57150" cy="47625"/>
            </a:xfrm>
            <a:custGeom>
              <a:avLst/>
              <a:gdLst>
                <a:gd name="connsiteX0" fmla="*/ 59055 w 57150"/>
                <a:gd name="connsiteY0" fmla="*/ 0 h 47625"/>
                <a:gd name="connsiteX1" fmla="*/ 0 w 57150"/>
                <a:gd name="connsiteY1" fmla="*/ 54293 h 47625"/>
                <a:gd name="connsiteX2" fmla="*/ 10477 w 57150"/>
                <a:gd name="connsiteY2" fmla="*/ 54293 h 47625"/>
                <a:gd name="connsiteX3" fmla="*/ 59055 w 57150"/>
                <a:gd name="connsiteY3" fmla="*/ 95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47625">
                  <a:moveTo>
                    <a:pt x="59055" y="0"/>
                  </a:moveTo>
                  <a:lnTo>
                    <a:pt x="0" y="54293"/>
                  </a:lnTo>
                  <a:lnTo>
                    <a:pt x="10477" y="54293"/>
                  </a:lnTo>
                  <a:lnTo>
                    <a:pt x="59055" y="9525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8C02ECF-6965-4BE1-900F-00E608DEF668}"/>
                </a:ext>
              </a:extLst>
            </p:cNvPr>
            <p:cNvSpPr/>
            <p:nvPr/>
          </p:nvSpPr>
          <p:spPr>
            <a:xfrm>
              <a:off x="-1420281" y="2945667"/>
              <a:ext cx="19050" cy="9525"/>
            </a:xfrm>
            <a:custGeom>
              <a:avLst/>
              <a:gdLst>
                <a:gd name="connsiteX0" fmla="*/ 19050 w 19050"/>
                <a:gd name="connsiteY0" fmla="*/ 0 h 9525"/>
                <a:gd name="connsiteX1" fmla="*/ 0 w 19050"/>
                <a:gd name="connsiteY1" fmla="*/ 17145 h 9525"/>
                <a:gd name="connsiteX2" fmla="*/ 11430 w 19050"/>
                <a:gd name="connsiteY2" fmla="*/ 17145 h 9525"/>
                <a:gd name="connsiteX3" fmla="*/ 19050 w 19050"/>
                <a:gd name="connsiteY3" fmla="*/ 952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9525">
                  <a:moveTo>
                    <a:pt x="19050" y="0"/>
                  </a:moveTo>
                  <a:lnTo>
                    <a:pt x="0" y="17145"/>
                  </a:lnTo>
                  <a:lnTo>
                    <a:pt x="11430" y="17145"/>
                  </a:lnTo>
                  <a:lnTo>
                    <a:pt x="19050" y="9525"/>
                  </a:lnTo>
                  <a:close/>
                </a:path>
              </a:pathLst>
            </a:custGeom>
            <a:solidFill>
              <a:srgbClr val="92F3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4" name="PA-图片 11">
            <a:extLst>
              <a:ext uri="{FF2B5EF4-FFF2-40B4-BE49-F238E27FC236}">
                <a16:creationId xmlns:a16="http://schemas.microsoft.com/office/drawing/2014/main" xmlns="" id="{13930C65-4EB0-43E0-92D8-06E473E5145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602" y="798307"/>
            <a:ext cx="904558" cy="259234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D4FB941D-B5A9-4793-ACD7-3FF9B4AB325F}"/>
              </a:ext>
            </a:extLst>
          </p:cNvPr>
          <p:cNvSpPr txBox="1"/>
          <p:nvPr/>
        </p:nvSpPr>
        <p:spPr>
          <a:xfrm>
            <a:off x="2909008" y="1864284"/>
            <a:ext cx="4898422" cy="975350"/>
          </a:xfrm>
          <a:custGeom>
            <a:avLst/>
            <a:gdLst/>
            <a:ahLst/>
            <a:cxnLst/>
            <a:rect l="l" t="t" r="r" b="b"/>
            <a:pathLst>
              <a:path w="4898422" h="975350">
                <a:moveTo>
                  <a:pt x="795909" y="643099"/>
                </a:moveTo>
                <a:lnTo>
                  <a:pt x="795909" y="758266"/>
                </a:lnTo>
                <a:lnTo>
                  <a:pt x="1223963" y="758266"/>
                </a:lnTo>
                <a:lnTo>
                  <a:pt x="1223963" y="807187"/>
                </a:lnTo>
                <a:lnTo>
                  <a:pt x="795909" y="807187"/>
                </a:lnTo>
                <a:lnTo>
                  <a:pt x="795909" y="920315"/>
                </a:lnTo>
                <a:lnTo>
                  <a:pt x="1263711" y="920315"/>
                </a:lnTo>
                <a:lnTo>
                  <a:pt x="1263711" y="643099"/>
                </a:lnTo>
                <a:close/>
                <a:moveTo>
                  <a:pt x="3785902" y="606409"/>
                </a:moveTo>
                <a:lnTo>
                  <a:pt x="3785902" y="791899"/>
                </a:lnTo>
                <a:lnTo>
                  <a:pt x="3985660" y="791899"/>
                </a:lnTo>
                <a:lnTo>
                  <a:pt x="3985660" y="606409"/>
                </a:lnTo>
                <a:close/>
                <a:moveTo>
                  <a:pt x="746989" y="594179"/>
                </a:moveTo>
                <a:lnTo>
                  <a:pt x="1312631" y="594179"/>
                </a:lnTo>
                <a:lnTo>
                  <a:pt x="1312631" y="969235"/>
                </a:lnTo>
                <a:lnTo>
                  <a:pt x="746989" y="969235"/>
                </a:lnTo>
                <a:close/>
                <a:moveTo>
                  <a:pt x="3736981" y="557489"/>
                </a:moveTo>
                <a:lnTo>
                  <a:pt x="4034581" y="557489"/>
                </a:lnTo>
                <a:lnTo>
                  <a:pt x="4034581" y="840819"/>
                </a:lnTo>
                <a:lnTo>
                  <a:pt x="3736981" y="840819"/>
                </a:lnTo>
                <a:close/>
                <a:moveTo>
                  <a:pt x="358750" y="515703"/>
                </a:moveTo>
                <a:lnTo>
                  <a:pt x="407670" y="515703"/>
                </a:lnTo>
                <a:lnTo>
                  <a:pt x="407670" y="918277"/>
                </a:lnTo>
                <a:lnTo>
                  <a:pt x="625774" y="918277"/>
                </a:lnTo>
                <a:lnTo>
                  <a:pt x="625774" y="967197"/>
                </a:lnTo>
                <a:lnTo>
                  <a:pt x="358750" y="967197"/>
                </a:lnTo>
                <a:close/>
                <a:moveTo>
                  <a:pt x="1799730" y="503472"/>
                </a:moveTo>
                <a:lnTo>
                  <a:pt x="1848650" y="503472"/>
                </a:lnTo>
                <a:lnTo>
                  <a:pt x="1848650" y="613543"/>
                </a:lnTo>
                <a:lnTo>
                  <a:pt x="2052485" y="527933"/>
                </a:lnTo>
                <a:lnTo>
                  <a:pt x="2052485" y="578891"/>
                </a:lnTo>
                <a:lnTo>
                  <a:pt x="1848650" y="667560"/>
                </a:lnTo>
                <a:lnTo>
                  <a:pt x="1848650" y="914200"/>
                </a:lnTo>
                <a:lnTo>
                  <a:pt x="2056562" y="914200"/>
                </a:lnTo>
                <a:lnTo>
                  <a:pt x="2056562" y="963120"/>
                </a:lnTo>
                <a:lnTo>
                  <a:pt x="1799730" y="963120"/>
                </a:lnTo>
                <a:close/>
                <a:moveTo>
                  <a:pt x="4465273" y="476974"/>
                </a:moveTo>
                <a:lnTo>
                  <a:pt x="4518270" y="476974"/>
                </a:lnTo>
                <a:lnTo>
                  <a:pt x="4488714" y="564623"/>
                </a:lnTo>
                <a:lnTo>
                  <a:pt x="4862751" y="564623"/>
                </a:lnTo>
                <a:lnTo>
                  <a:pt x="4862751" y="966178"/>
                </a:lnTo>
                <a:lnTo>
                  <a:pt x="4563113" y="966178"/>
                </a:lnTo>
                <a:lnTo>
                  <a:pt x="4563113" y="917258"/>
                </a:lnTo>
                <a:lnTo>
                  <a:pt x="4813831" y="917258"/>
                </a:lnTo>
                <a:lnTo>
                  <a:pt x="4813831" y="613543"/>
                </a:lnTo>
                <a:lnTo>
                  <a:pt x="4472407" y="613543"/>
                </a:lnTo>
                <a:lnTo>
                  <a:pt x="4356221" y="966178"/>
                </a:lnTo>
                <a:lnTo>
                  <a:pt x="4303224" y="966178"/>
                </a:lnTo>
                <a:lnTo>
                  <a:pt x="4419410" y="613543"/>
                </a:lnTo>
                <a:lnTo>
                  <a:pt x="4295071" y="613543"/>
                </a:lnTo>
                <a:lnTo>
                  <a:pt x="4295071" y="564623"/>
                </a:lnTo>
                <a:lnTo>
                  <a:pt x="4435717" y="564623"/>
                </a:lnTo>
                <a:close/>
                <a:moveTo>
                  <a:pt x="2484549" y="390344"/>
                </a:moveTo>
                <a:cubicBezTo>
                  <a:pt x="2500176" y="390344"/>
                  <a:pt x="2513425" y="395780"/>
                  <a:pt x="2524296" y="406651"/>
                </a:cubicBezTo>
                <a:cubicBezTo>
                  <a:pt x="2535168" y="417522"/>
                  <a:pt x="2540603" y="430771"/>
                  <a:pt x="2540603" y="446399"/>
                </a:cubicBezTo>
                <a:cubicBezTo>
                  <a:pt x="2540603" y="462026"/>
                  <a:pt x="2535168" y="475275"/>
                  <a:pt x="2524296" y="486146"/>
                </a:cubicBezTo>
                <a:cubicBezTo>
                  <a:pt x="2513425" y="497018"/>
                  <a:pt x="2500176" y="502453"/>
                  <a:pt x="2484549" y="502453"/>
                </a:cubicBezTo>
                <a:cubicBezTo>
                  <a:pt x="2468921" y="502453"/>
                  <a:pt x="2455672" y="497018"/>
                  <a:pt x="2444801" y="486146"/>
                </a:cubicBezTo>
                <a:cubicBezTo>
                  <a:pt x="2433250" y="474596"/>
                  <a:pt x="2427475" y="461347"/>
                  <a:pt x="2427475" y="446399"/>
                </a:cubicBezTo>
                <a:cubicBezTo>
                  <a:pt x="2427475" y="431451"/>
                  <a:pt x="2433250" y="418201"/>
                  <a:pt x="2444801" y="406651"/>
                </a:cubicBezTo>
                <a:cubicBezTo>
                  <a:pt x="2455672" y="395780"/>
                  <a:pt x="2468921" y="390344"/>
                  <a:pt x="2484549" y="390344"/>
                </a:cubicBezTo>
                <a:close/>
                <a:moveTo>
                  <a:pt x="1434865" y="389325"/>
                </a:moveTo>
                <a:lnTo>
                  <a:pt x="1735522" y="389325"/>
                </a:lnTo>
                <a:lnTo>
                  <a:pt x="1735522" y="964140"/>
                </a:lnTo>
                <a:lnTo>
                  <a:pt x="1608125" y="964140"/>
                </a:lnTo>
                <a:lnTo>
                  <a:pt x="1608125" y="914200"/>
                </a:lnTo>
                <a:lnTo>
                  <a:pt x="1686601" y="914200"/>
                </a:lnTo>
                <a:lnTo>
                  <a:pt x="1686601" y="438245"/>
                </a:lnTo>
                <a:lnTo>
                  <a:pt x="1483786" y="438245"/>
                </a:lnTo>
                <a:lnTo>
                  <a:pt x="1483786" y="567680"/>
                </a:lnTo>
                <a:lnTo>
                  <a:pt x="1656026" y="567680"/>
                </a:lnTo>
                <a:lnTo>
                  <a:pt x="1656026" y="616601"/>
                </a:lnTo>
                <a:lnTo>
                  <a:pt x="1483786" y="616601"/>
                </a:lnTo>
                <a:lnTo>
                  <a:pt x="1483786" y="746036"/>
                </a:lnTo>
                <a:lnTo>
                  <a:pt x="1656026" y="746036"/>
                </a:lnTo>
                <a:lnTo>
                  <a:pt x="1656026" y="794957"/>
                </a:lnTo>
                <a:lnTo>
                  <a:pt x="1483786" y="794957"/>
                </a:lnTo>
                <a:lnTo>
                  <a:pt x="1483786" y="971274"/>
                </a:lnTo>
                <a:lnTo>
                  <a:pt x="1434865" y="971274"/>
                </a:lnTo>
                <a:close/>
                <a:moveTo>
                  <a:pt x="3923490" y="387286"/>
                </a:moveTo>
                <a:lnTo>
                  <a:pt x="3979545" y="387286"/>
                </a:lnTo>
                <a:lnTo>
                  <a:pt x="4103885" y="543220"/>
                </a:lnTo>
                <a:lnTo>
                  <a:pt x="4048849" y="543220"/>
                </a:lnTo>
                <a:close/>
                <a:moveTo>
                  <a:pt x="3793036" y="387286"/>
                </a:moveTo>
                <a:lnTo>
                  <a:pt x="3848072" y="387286"/>
                </a:lnTo>
                <a:lnTo>
                  <a:pt x="3723732" y="543220"/>
                </a:lnTo>
                <a:lnTo>
                  <a:pt x="3668697" y="543220"/>
                </a:lnTo>
                <a:close/>
                <a:moveTo>
                  <a:pt x="3236633" y="204854"/>
                </a:moveTo>
                <a:lnTo>
                  <a:pt x="3286573" y="204854"/>
                </a:lnTo>
                <a:lnTo>
                  <a:pt x="3489389" y="859165"/>
                </a:lnTo>
                <a:lnTo>
                  <a:pt x="3437411" y="859165"/>
                </a:lnTo>
                <a:lnTo>
                  <a:pt x="3234595" y="205873"/>
                </a:lnTo>
                <a:close/>
                <a:moveTo>
                  <a:pt x="3690099" y="160010"/>
                </a:moveTo>
                <a:lnTo>
                  <a:pt x="3740039" y="160010"/>
                </a:lnTo>
                <a:lnTo>
                  <a:pt x="3771633" y="286388"/>
                </a:lnTo>
                <a:lnTo>
                  <a:pt x="3999929" y="286388"/>
                </a:lnTo>
                <a:lnTo>
                  <a:pt x="4031523" y="160010"/>
                </a:lnTo>
                <a:lnTo>
                  <a:pt x="4082482" y="160010"/>
                </a:lnTo>
                <a:lnTo>
                  <a:pt x="4050887" y="286388"/>
                </a:lnTo>
                <a:lnTo>
                  <a:pt x="4164016" y="286388"/>
                </a:lnTo>
                <a:lnTo>
                  <a:pt x="4164016" y="961082"/>
                </a:lnTo>
                <a:lnTo>
                  <a:pt x="3979545" y="961082"/>
                </a:lnTo>
                <a:lnTo>
                  <a:pt x="3979545" y="912162"/>
                </a:lnTo>
                <a:lnTo>
                  <a:pt x="4115096" y="912162"/>
                </a:lnTo>
                <a:lnTo>
                  <a:pt x="4115096" y="335309"/>
                </a:lnTo>
                <a:lnTo>
                  <a:pt x="3656467" y="335309"/>
                </a:lnTo>
                <a:lnTo>
                  <a:pt x="3656467" y="969235"/>
                </a:lnTo>
                <a:lnTo>
                  <a:pt x="3607546" y="969235"/>
                </a:lnTo>
                <a:lnTo>
                  <a:pt x="3607546" y="286388"/>
                </a:lnTo>
                <a:lnTo>
                  <a:pt x="3721694" y="286388"/>
                </a:lnTo>
                <a:close/>
                <a:moveTo>
                  <a:pt x="1126122" y="76438"/>
                </a:moveTo>
                <a:lnTo>
                  <a:pt x="1126122" y="491242"/>
                </a:lnTo>
                <a:lnTo>
                  <a:pt x="1281037" y="491242"/>
                </a:lnTo>
                <a:lnTo>
                  <a:pt x="1281037" y="76438"/>
                </a:lnTo>
                <a:close/>
                <a:moveTo>
                  <a:pt x="1077202" y="27518"/>
                </a:moveTo>
                <a:lnTo>
                  <a:pt x="1329957" y="27518"/>
                </a:lnTo>
                <a:lnTo>
                  <a:pt x="1329957" y="540163"/>
                </a:lnTo>
                <a:lnTo>
                  <a:pt x="1077202" y="540163"/>
                </a:lnTo>
                <a:close/>
                <a:moveTo>
                  <a:pt x="5096" y="22422"/>
                </a:moveTo>
                <a:lnTo>
                  <a:pt x="626793" y="22422"/>
                </a:lnTo>
                <a:lnTo>
                  <a:pt x="626793" y="71342"/>
                </a:lnTo>
                <a:lnTo>
                  <a:pt x="412766" y="71342"/>
                </a:lnTo>
                <a:lnTo>
                  <a:pt x="280273" y="403593"/>
                </a:lnTo>
                <a:lnTo>
                  <a:pt x="626793" y="403593"/>
                </a:lnTo>
                <a:lnTo>
                  <a:pt x="626793" y="452514"/>
                </a:lnTo>
                <a:lnTo>
                  <a:pt x="260909" y="452514"/>
                </a:lnTo>
                <a:lnTo>
                  <a:pt x="52997" y="975350"/>
                </a:lnTo>
                <a:lnTo>
                  <a:pt x="0" y="975350"/>
                </a:lnTo>
                <a:lnTo>
                  <a:pt x="207912" y="452514"/>
                </a:lnTo>
                <a:lnTo>
                  <a:pt x="5096" y="452514"/>
                </a:lnTo>
                <a:lnTo>
                  <a:pt x="5096" y="403593"/>
                </a:lnTo>
                <a:lnTo>
                  <a:pt x="227276" y="403593"/>
                </a:lnTo>
                <a:lnTo>
                  <a:pt x="358750" y="71342"/>
                </a:lnTo>
                <a:lnTo>
                  <a:pt x="5096" y="71342"/>
                </a:lnTo>
                <a:close/>
                <a:moveTo>
                  <a:pt x="2866083" y="13249"/>
                </a:moveTo>
                <a:lnTo>
                  <a:pt x="3471044" y="13249"/>
                </a:lnTo>
                <a:lnTo>
                  <a:pt x="3471044" y="62170"/>
                </a:lnTo>
                <a:lnTo>
                  <a:pt x="3230518" y="62170"/>
                </a:lnTo>
                <a:lnTo>
                  <a:pt x="3198924" y="142684"/>
                </a:lnTo>
                <a:lnTo>
                  <a:pt x="3198924" y="964140"/>
                </a:lnTo>
                <a:lnTo>
                  <a:pt x="3150003" y="964140"/>
                </a:lnTo>
                <a:lnTo>
                  <a:pt x="3150003" y="268043"/>
                </a:lnTo>
                <a:lnTo>
                  <a:pt x="2913555" y="858145"/>
                </a:lnTo>
                <a:lnTo>
                  <a:pt x="2860558" y="858145"/>
                </a:lnTo>
                <a:lnTo>
                  <a:pt x="3150003" y="134531"/>
                </a:lnTo>
                <a:lnTo>
                  <a:pt x="3177951" y="62170"/>
                </a:lnTo>
                <a:lnTo>
                  <a:pt x="2866083" y="62170"/>
                </a:lnTo>
                <a:close/>
                <a:moveTo>
                  <a:pt x="4294051" y="7134"/>
                </a:moveTo>
                <a:lnTo>
                  <a:pt x="4342972" y="7134"/>
                </a:lnTo>
                <a:lnTo>
                  <a:pt x="4342972" y="68285"/>
                </a:lnTo>
                <a:lnTo>
                  <a:pt x="4884154" y="68285"/>
                </a:lnTo>
                <a:lnTo>
                  <a:pt x="4884154" y="125358"/>
                </a:lnTo>
                <a:lnTo>
                  <a:pt x="4605919" y="305752"/>
                </a:lnTo>
                <a:lnTo>
                  <a:pt x="4898422" y="449456"/>
                </a:lnTo>
                <a:lnTo>
                  <a:pt x="4898422" y="505511"/>
                </a:lnTo>
                <a:lnTo>
                  <a:pt x="4555979" y="338366"/>
                </a:lnTo>
                <a:lnTo>
                  <a:pt x="4294051" y="508568"/>
                </a:lnTo>
                <a:lnTo>
                  <a:pt x="4294051" y="449456"/>
                </a:lnTo>
                <a:lnTo>
                  <a:pt x="4505020" y="312887"/>
                </a:lnTo>
                <a:lnTo>
                  <a:pt x="4294051" y="208931"/>
                </a:lnTo>
                <a:lnTo>
                  <a:pt x="4294051" y="152876"/>
                </a:lnTo>
                <a:lnTo>
                  <a:pt x="4554960" y="281292"/>
                </a:lnTo>
                <a:lnTo>
                  <a:pt x="4807715" y="117205"/>
                </a:lnTo>
                <a:lnTo>
                  <a:pt x="4294051" y="117205"/>
                </a:lnTo>
                <a:close/>
                <a:moveTo>
                  <a:pt x="1799730" y="7134"/>
                </a:moveTo>
                <a:lnTo>
                  <a:pt x="1848650" y="7134"/>
                </a:lnTo>
                <a:lnTo>
                  <a:pt x="1848650" y="117205"/>
                </a:lnTo>
                <a:lnTo>
                  <a:pt x="2048409" y="29556"/>
                </a:lnTo>
                <a:lnTo>
                  <a:pt x="2048409" y="82553"/>
                </a:lnTo>
                <a:lnTo>
                  <a:pt x="1848650" y="170202"/>
                </a:lnTo>
                <a:lnTo>
                  <a:pt x="1848650" y="384229"/>
                </a:lnTo>
                <a:lnTo>
                  <a:pt x="2056562" y="384229"/>
                </a:lnTo>
                <a:lnTo>
                  <a:pt x="2056562" y="433149"/>
                </a:lnTo>
                <a:lnTo>
                  <a:pt x="1799730" y="433149"/>
                </a:lnTo>
                <a:close/>
                <a:moveTo>
                  <a:pt x="1500093" y="7134"/>
                </a:moveTo>
                <a:lnTo>
                  <a:pt x="1551051" y="7134"/>
                </a:lnTo>
                <a:lnTo>
                  <a:pt x="1490920" y="251736"/>
                </a:lnTo>
                <a:lnTo>
                  <a:pt x="1690678" y="251736"/>
                </a:lnTo>
                <a:lnTo>
                  <a:pt x="1661122" y="62170"/>
                </a:lnTo>
                <a:lnTo>
                  <a:pt x="1711062" y="62170"/>
                </a:lnTo>
                <a:lnTo>
                  <a:pt x="1748771" y="300657"/>
                </a:lnTo>
                <a:lnTo>
                  <a:pt x="1428750" y="300657"/>
                </a:lnTo>
                <a:close/>
                <a:moveTo>
                  <a:pt x="3861321" y="6115"/>
                </a:moveTo>
                <a:lnTo>
                  <a:pt x="3910241" y="6115"/>
                </a:lnTo>
                <a:lnTo>
                  <a:pt x="3910241" y="75419"/>
                </a:lnTo>
                <a:lnTo>
                  <a:pt x="4191534" y="75419"/>
                </a:lnTo>
                <a:lnTo>
                  <a:pt x="4191534" y="124339"/>
                </a:lnTo>
                <a:lnTo>
                  <a:pt x="3580029" y="124339"/>
                </a:lnTo>
                <a:lnTo>
                  <a:pt x="3580029" y="75419"/>
                </a:lnTo>
                <a:lnTo>
                  <a:pt x="3861321" y="75419"/>
                </a:lnTo>
                <a:close/>
                <a:moveTo>
                  <a:pt x="781497" y="0"/>
                </a:moveTo>
                <a:lnTo>
                  <a:pt x="832456" y="0"/>
                </a:lnTo>
                <a:lnTo>
                  <a:pt x="813124" y="63189"/>
                </a:lnTo>
                <a:lnTo>
                  <a:pt x="1044588" y="63189"/>
                </a:lnTo>
                <a:lnTo>
                  <a:pt x="1044588" y="112109"/>
                </a:lnTo>
                <a:lnTo>
                  <a:pt x="914134" y="112109"/>
                </a:lnTo>
                <a:lnTo>
                  <a:pt x="914134" y="257851"/>
                </a:lnTo>
                <a:lnTo>
                  <a:pt x="1044269" y="257851"/>
                </a:lnTo>
                <a:lnTo>
                  <a:pt x="1044269" y="306772"/>
                </a:lnTo>
                <a:lnTo>
                  <a:pt x="927064" y="306772"/>
                </a:lnTo>
                <a:lnTo>
                  <a:pt x="1046101" y="542201"/>
                </a:lnTo>
                <a:lnTo>
                  <a:pt x="989218" y="542201"/>
                </a:lnTo>
                <a:lnTo>
                  <a:pt x="887635" y="337347"/>
                </a:lnTo>
                <a:lnTo>
                  <a:pt x="772293" y="543220"/>
                </a:lnTo>
                <a:lnTo>
                  <a:pt x="713181" y="543220"/>
                </a:lnTo>
                <a:lnTo>
                  <a:pt x="846693" y="306772"/>
                </a:lnTo>
                <a:lnTo>
                  <a:pt x="717258" y="306772"/>
                </a:lnTo>
                <a:lnTo>
                  <a:pt x="717258" y="257851"/>
                </a:lnTo>
                <a:lnTo>
                  <a:pt x="865213" y="257851"/>
                </a:lnTo>
                <a:lnTo>
                  <a:pt x="865213" y="112109"/>
                </a:lnTo>
                <a:lnTo>
                  <a:pt x="797804" y="112109"/>
                </a:lnTo>
                <a:lnTo>
                  <a:pt x="764171" y="225238"/>
                </a:lnTo>
                <a:lnTo>
                  <a:pt x="712193" y="2252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8000" spc="600" dirty="0">
              <a:solidFill>
                <a:schemeClr val="bg1"/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F63E5F03-CDA2-4D57-9348-EDD66DACDCD4}"/>
              </a:ext>
            </a:extLst>
          </p:cNvPr>
          <p:cNvCxnSpPr>
            <a:cxnSpLocks/>
          </p:cNvCxnSpPr>
          <p:nvPr/>
        </p:nvCxnSpPr>
        <p:spPr>
          <a:xfrm flipV="1">
            <a:off x="3024188" y="2292350"/>
            <a:ext cx="127934" cy="317918"/>
          </a:xfrm>
          <a:prstGeom prst="line">
            <a:avLst/>
          </a:prstGeom>
          <a:ln w="50800">
            <a:gradFill>
              <a:gsLst>
                <a:gs pos="6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B8030D01-E423-4F5F-B4AA-9A03C230315A}"/>
              </a:ext>
            </a:extLst>
          </p:cNvPr>
          <p:cNvCxnSpPr>
            <a:cxnSpLocks/>
          </p:cNvCxnSpPr>
          <p:nvPr/>
        </p:nvCxnSpPr>
        <p:spPr>
          <a:xfrm>
            <a:off x="3018611" y="2296075"/>
            <a:ext cx="235765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A0D8542E-28C9-47F4-A4DF-EC40068EFEE7}"/>
              </a:ext>
            </a:extLst>
          </p:cNvPr>
          <p:cNvCxnSpPr>
            <a:cxnSpLocks/>
          </p:cNvCxnSpPr>
          <p:nvPr/>
        </p:nvCxnSpPr>
        <p:spPr>
          <a:xfrm flipH="1" flipV="1">
            <a:off x="3810166" y="2173288"/>
            <a:ext cx="101435" cy="204787"/>
          </a:xfrm>
          <a:prstGeom prst="line">
            <a:avLst/>
          </a:prstGeom>
          <a:ln w="50800">
            <a:gradFill>
              <a:gsLst>
                <a:gs pos="6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01037ABE-15CA-45F4-9CE2-B99D7B25BF93}"/>
              </a:ext>
            </a:extLst>
          </p:cNvPr>
          <p:cNvCxnSpPr>
            <a:cxnSpLocks/>
          </p:cNvCxnSpPr>
          <p:nvPr/>
        </p:nvCxnSpPr>
        <p:spPr>
          <a:xfrm flipV="1">
            <a:off x="3770313" y="2138362"/>
            <a:ext cx="38265" cy="65165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CDFA42E1-D857-4AAA-8104-B261AFF4D44B}"/>
              </a:ext>
            </a:extLst>
          </p:cNvPr>
          <p:cNvCxnSpPr>
            <a:cxnSpLocks/>
          </p:cNvCxnSpPr>
          <p:nvPr/>
        </p:nvCxnSpPr>
        <p:spPr>
          <a:xfrm>
            <a:off x="3696473" y="2148437"/>
            <a:ext cx="184965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FB9AE0C5-CFAD-400C-B47A-08B9B993717D}"/>
              </a:ext>
            </a:extLst>
          </p:cNvPr>
          <p:cNvCxnSpPr>
            <a:cxnSpLocks/>
          </p:cNvCxnSpPr>
          <p:nvPr/>
        </p:nvCxnSpPr>
        <p:spPr>
          <a:xfrm flipH="1">
            <a:off x="3702921" y="2646135"/>
            <a:ext cx="115014" cy="0"/>
          </a:xfrm>
          <a:prstGeom prst="line">
            <a:avLst/>
          </a:prstGeom>
          <a:ln w="50800">
            <a:gradFill>
              <a:gsLst>
                <a:gs pos="6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C6B6B27B-045F-4CFF-9293-C8B0C75B3E74}"/>
              </a:ext>
            </a:extLst>
          </p:cNvPr>
          <p:cNvCxnSpPr>
            <a:cxnSpLocks/>
          </p:cNvCxnSpPr>
          <p:nvPr/>
        </p:nvCxnSpPr>
        <p:spPr>
          <a:xfrm flipH="1">
            <a:off x="4391899" y="2456075"/>
            <a:ext cx="118190" cy="0"/>
          </a:xfrm>
          <a:prstGeom prst="line">
            <a:avLst/>
          </a:prstGeom>
          <a:ln w="50800">
            <a:gradFill>
              <a:gsLst>
                <a:gs pos="6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08D8F7BC-7D34-4664-997E-009856384877}"/>
              </a:ext>
            </a:extLst>
          </p:cNvPr>
          <p:cNvCxnSpPr>
            <a:cxnSpLocks/>
          </p:cNvCxnSpPr>
          <p:nvPr/>
        </p:nvCxnSpPr>
        <p:spPr>
          <a:xfrm flipH="1">
            <a:off x="4391899" y="2633648"/>
            <a:ext cx="118190" cy="0"/>
          </a:xfrm>
          <a:prstGeom prst="line">
            <a:avLst/>
          </a:prstGeom>
          <a:ln w="50800">
            <a:gradFill>
              <a:gsLst>
                <a:gs pos="6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823682AB-E143-4488-ACF7-8FA397320744}"/>
              </a:ext>
            </a:extLst>
          </p:cNvPr>
          <p:cNvCxnSpPr>
            <a:cxnSpLocks/>
          </p:cNvCxnSpPr>
          <p:nvPr/>
        </p:nvCxnSpPr>
        <p:spPr>
          <a:xfrm flipV="1">
            <a:off x="6083648" y="2008187"/>
            <a:ext cx="0" cy="231775"/>
          </a:xfrm>
          <a:prstGeom prst="line">
            <a:avLst/>
          </a:prstGeom>
          <a:ln w="50800">
            <a:gradFill>
              <a:gsLst>
                <a:gs pos="9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99512861-738B-49AD-A51F-35E7FC9AB4C9}"/>
              </a:ext>
            </a:extLst>
          </p:cNvPr>
          <p:cNvCxnSpPr>
            <a:cxnSpLocks/>
          </p:cNvCxnSpPr>
          <p:nvPr/>
        </p:nvCxnSpPr>
        <p:spPr>
          <a:xfrm flipH="1">
            <a:off x="6036269" y="1965999"/>
            <a:ext cx="63253" cy="162839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8B302DAC-1E80-44AF-A677-4E002A5CD4F5}"/>
              </a:ext>
            </a:extLst>
          </p:cNvPr>
          <p:cNvCxnSpPr>
            <a:cxnSpLocks/>
          </p:cNvCxnSpPr>
          <p:nvPr/>
        </p:nvCxnSpPr>
        <p:spPr>
          <a:xfrm flipH="1">
            <a:off x="6693852" y="2679471"/>
            <a:ext cx="92711" cy="1"/>
          </a:xfrm>
          <a:prstGeom prst="line">
            <a:avLst/>
          </a:prstGeom>
          <a:ln w="50800">
            <a:gradFill>
              <a:gsLst>
                <a:gs pos="9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990F9CBC-C876-4DC7-85BD-90C3DA74B692}"/>
              </a:ext>
            </a:extLst>
          </p:cNvPr>
          <p:cNvCxnSpPr>
            <a:cxnSpLocks/>
          </p:cNvCxnSpPr>
          <p:nvPr/>
        </p:nvCxnSpPr>
        <p:spPr>
          <a:xfrm flipV="1">
            <a:off x="7361239" y="2174876"/>
            <a:ext cx="100013" cy="69166"/>
          </a:xfrm>
          <a:prstGeom prst="line">
            <a:avLst/>
          </a:prstGeom>
          <a:ln w="50800">
            <a:gradFill>
              <a:gsLst>
                <a:gs pos="9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EE8E5666-2BDF-4E2B-BD54-EB7BB1345E7A}"/>
              </a:ext>
            </a:extLst>
          </p:cNvPr>
          <p:cNvCxnSpPr>
            <a:cxnSpLocks/>
          </p:cNvCxnSpPr>
          <p:nvPr/>
        </p:nvCxnSpPr>
        <p:spPr>
          <a:xfrm flipH="1" flipV="1">
            <a:off x="7367588" y="2132012"/>
            <a:ext cx="114300" cy="57151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E2EBC2F0-E713-42BE-9478-222CD0D29081}"/>
              </a:ext>
            </a:extLst>
          </p:cNvPr>
          <p:cNvCxnSpPr>
            <a:cxnSpLocks/>
          </p:cNvCxnSpPr>
          <p:nvPr/>
        </p:nvCxnSpPr>
        <p:spPr>
          <a:xfrm flipH="1">
            <a:off x="7373144" y="2452897"/>
            <a:ext cx="102393" cy="0"/>
          </a:xfrm>
          <a:prstGeom prst="line">
            <a:avLst/>
          </a:prstGeom>
          <a:ln w="50800">
            <a:gradFill>
              <a:gsLst>
                <a:gs pos="22000">
                  <a:srgbClr val="11009F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3A1A970C-EB85-4610-B76A-D14C8C3540F7}"/>
              </a:ext>
            </a:extLst>
          </p:cNvPr>
          <p:cNvCxnSpPr>
            <a:cxnSpLocks/>
          </p:cNvCxnSpPr>
          <p:nvPr/>
        </p:nvCxnSpPr>
        <p:spPr>
          <a:xfrm flipV="1">
            <a:off x="7360180" y="2411415"/>
            <a:ext cx="21455" cy="66673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0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6291FE9-7462-4C15-9DF8-DEFD3919DE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83" r="36498" b="25922"/>
          <a:stretch/>
        </p:blipFill>
        <p:spPr>
          <a:xfrm>
            <a:off x="0" y="695"/>
            <a:ext cx="10799764" cy="539928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14A5F4-4603-452C-8246-EF45A26D66A6}"/>
              </a:ext>
            </a:extLst>
          </p:cNvPr>
          <p:cNvGrpSpPr/>
          <p:nvPr/>
        </p:nvGrpSpPr>
        <p:grpSpPr>
          <a:xfrm>
            <a:off x="-1106463" y="4658410"/>
            <a:ext cx="4316136" cy="226779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xmlns="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 defTabSz="685800">
                <a:defRPr/>
              </a:pPr>
              <a:endParaRPr lang="zh-CN" altLang="en-US" sz="135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C576C8-5CF3-4057-8FBB-E2B0EA272061}"/>
              </a:ext>
            </a:extLst>
          </p:cNvPr>
          <p:cNvGrpSpPr/>
          <p:nvPr/>
        </p:nvGrpSpPr>
        <p:grpSpPr>
          <a:xfrm>
            <a:off x="1560176" y="2838252"/>
            <a:ext cx="1726311" cy="1706423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A2150A5-DEF1-4C2A-97F7-2B86E6B0750B}"/>
              </a:ext>
            </a:extLst>
          </p:cNvPr>
          <p:cNvGrpSpPr/>
          <p:nvPr/>
        </p:nvGrpSpPr>
        <p:grpSpPr>
          <a:xfrm>
            <a:off x="4068510" y="2897910"/>
            <a:ext cx="3103399" cy="553918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40000"/>
                </a:lnSpc>
                <a:defRPr/>
              </a:pPr>
              <a:endParaRPr lang="zh-CN" altLang="en-US" sz="1050" spc="225" dirty="0">
                <a:solidFill>
                  <a:srgbClr val="ECBD8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:a16="http://schemas.microsoft.com/office/drawing/2014/main" xmlns="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:a16="http://schemas.microsoft.com/office/drawing/2014/main" xmlns="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:a16="http://schemas.microsoft.com/office/drawing/2014/main" xmlns="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:a16="http://schemas.microsoft.com/office/drawing/2014/main" xmlns="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:a16="http://schemas.microsoft.com/office/drawing/2014/main" xmlns="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:a16="http://schemas.microsoft.com/office/drawing/2014/main" xmlns="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:a16="http://schemas.microsoft.com/office/drawing/2014/main" xmlns="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:a16="http://schemas.microsoft.com/office/drawing/2014/main" xmlns="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:a16="http://schemas.microsoft.com/office/drawing/2014/main" xmlns="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:a16="http://schemas.microsoft.com/office/drawing/2014/main" xmlns="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:a16="http://schemas.microsoft.com/office/drawing/2014/main" xmlns="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:a16="http://schemas.microsoft.com/office/drawing/2014/main" xmlns="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:a16="http://schemas.microsoft.com/office/drawing/2014/main" xmlns="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:a16="http://schemas.microsoft.com/office/drawing/2014/main" xmlns="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:a16="http://schemas.microsoft.com/office/drawing/2014/main" xmlns="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:a16="http://schemas.microsoft.com/office/drawing/2014/main" xmlns="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:a16="http://schemas.microsoft.com/office/drawing/2014/main" xmlns="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:a16="http://schemas.microsoft.com/office/drawing/2014/main" xmlns="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:a16="http://schemas.microsoft.com/office/drawing/2014/main" xmlns="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:a16="http://schemas.microsoft.com/office/drawing/2014/main" xmlns="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:a16="http://schemas.microsoft.com/office/drawing/2014/main" xmlns="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:a16="http://schemas.microsoft.com/office/drawing/2014/main" xmlns="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:a16="http://schemas.microsoft.com/office/drawing/2014/main" xmlns="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:a16="http://schemas.microsoft.com/office/drawing/2014/main" xmlns="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:a16="http://schemas.microsoft.com/office/drawing/2014/main" xmlns="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:a16="http://schemas.microsoft.com/office/drawing/2014/main" xmlns="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:a16="http://schemas.microsoft.com/office/drawing/2014/main" xmlns="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:a16="http://schemas.microsoft.com/office/drawing/2014/main" xmlns="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:a16="http://schemas.microsoft.com/office/drawing/2014/main" xmlns="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:a16="http://schemas.microsoft.com/office/drawing/2014/main" xmlns="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:a16="http://schemas.microsoft.com/office/drawing/2014/main" xmlns="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:a16="http://schemas.microsoft.com/office/drawing/2014/main" xmlns="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:a16="http://schemas.microsoft.com/office/drawing/2014/main" xmlns="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:a16="http://schemas.microsoft.com/office/drawing/2014/main" xmlns="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:a16="http://schemas.microsoft.com/office/drawing/2014/main" xmlns="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:a16="http://schemas.microsoft.com/office/drawing/2014/main" xmlns="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:a16="http://schemas.microsoft.com/office/drawing/2014/main" xmlns="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:a16="http://schemas.microsoft.com/office/drawing/2014/main" xmlns="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:a16="http://schemas.microsoft.com/office/drawing/2014/main" xmlns="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:a16="http://schemas.microsoft.com/office/drawing/2014/main" xmlns="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:a16="http://schemas.microsoft.com/office/drawing/2014/main" xmlns="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:a16="http://schemas.microsoft.com/office/drawing/2014/main" xmlns="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:a16="http://schemas.microsoft.com/office/drawing/2014/main" xmlns="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:a16="http://schemas.microsoft.com/office/drawing/2014/main" xmlns="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:a16="http://schemas.microsoft.com/office/drawing/2014/main" xmlns="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:a16="http://schemas.microsoft.com/office/drawing/2014/main" xmlns="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:a16="http://schemas.microsoft.com/office/drawing/2014/main" xmlns="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:a16="http://schemas.microsoft.com/office/drawing/2014/main" xmlns="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:a16="http://schemas.microsoft.com/office/drawing/2014/main" xmlns="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:a16="http://schemas.microsoft.com/office/drawing/2014/main" xmlns="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:a16="http://schemas.microsoft.com/office/drawing/2014/main" xmlns="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:a16="http://schemas.microsoft.com/office/drawing/2014/main" xmlns="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:a16="http://schemas.microsoft.com/office/drawing/2014/main" xmlns="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:a16="http://schemas.microsoft.com/office/drawing/2014/main" xmlns="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:a16="http://schemas.microsoft.com/office/drawing/2014/main" xmlns="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:a16="http://schemas.microsoft.com/office/drawing/2014/main" xmlns="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:a16="http://schemas.microsoft.com/office/drawing/2014/main" xmlns="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:a16="http://schemas.microsoft.com/office/drawing/2014/main" xmlns="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:a16="http://schemas.microsoft.com/office/drawing/2014/main" xmlns="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:a16="http://schemas.microsoft.com/office/drawing/2014/main" xmlns="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:a16="http://schemas.microsoft.com/office/drawing/2014/main" xmlns="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:a16="http://schemas.microsoft.com/office/drawing/2014/main" xmlns="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:a16="http://schemas.microsoft.com/office/drawing/2014/main" xmlns="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:a16="http://schemas.microsoft.com/office/drawing/2014/main" xmlns="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:a16="http://schemas.microsoft.com/office/drawing/2014/main" xmlns="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:a16="http://schemas.microsoft.com/office/drawing/2014/main" xmlns="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:a16="http://schemas.microsoft.com/office/drawing/2014/main" xmlns="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:a16="http://schemas.microsoft.com/office/drawing/2014/main" xmlns="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:a16="http://schemas.microsoft.com/office/drawing/2014/main" xmlns="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:a16="http://schemas.microsoft.com/office/drawing/2014/main" xmlns="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:a16="http://schemas.microsoft.com/office/drawing/2014/main" xmlns="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:a16="http://schemas.microsoft.com/office/drawing/2014/main" xmlns="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:a16="http://schemas.microsoft.com/office/drawing/2014/main" xmlns="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:a16="http://schemas.microsoft.com/office/drawing/2014/main" xmlns="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:a16="http://schemas.microsoft.com/office/drawing/2014/main" xmlns="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:a16="http://schemas.microsoft.com/office/drawing/2014/main" xmlns="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:a16="http://schemas.microsoft.com/office/drawing/2014/main" xmlns="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:a16="http://schemas.microsoft.com/office/drawing/2014/main" xmlns="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77" tIns="34289" rIns="68577" bIns="34289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zh-CN" altLang="en-US" sz="13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32D160C5-86F9-40F4-A0B4-B00AFE835437}"/>
              </a:ext>
            </a:extLst>
          </p:cNvPr>
          <p:cNvGrpSpPr/>
          <p:nvPr/>
        </p:nvGrpSpPr>
        <p:grpSpPr>
          <a:xfrm>
            <a:off x="2503864" y="3731746"/>
            <a:ext cx="6259629" cy="307247"/>
            <a:chOff x="2029924" y="4109485"/>
            <a:chExt cx="9707843" cy="476500"/>
          </a:xfrm>
        </p:grpSpPr>
        <p:sp>
          <p:nvSpPr>
            <p:cNvPr id="106" name="矩形 7">
              <a:extLst>
                <a:ext uri="{FF2B5EF4-FFF2-40B4-BE49-F238E27FC236}">
                  <a16:creationId xmlns:a16="http://schemas.microsoft.com/office/drawing/2014/main" xmlns="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E9D8FD02-D188-4510-9486-B251D017BD6D}"/>
                </a:ext>
              </a:extLst>
            </p:cNvPr>
            <p:cNvSpPr/>
            <p:nvPr/>
          </p:nvSpPr>
          <p:spPr>
            <a:xfrm>
              <a:off x="4456480" y="4109485"/>
              <a:ext cx="6537098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14350">
                <a:lnSpc>
                  <a:spcPct val="130000"/>
                </a:lnSpc>
                <a:defRPr/>
              </a:pPr>
              <a:endParaRPr lang="en-US" altLang="zh-CN" spc="225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1154FD6D-B5E0-4D24-A3C1-7B0ECB5E7B43}"/>
              </a:ext>
            </a:extLst>
          </p:cNvPr>
          <p:cNvGrpSpPr/>
          <p:nvPr/>
        </p:nvGrpSpPr>
        <p:grpSpPr>
          <a:xfrm>
            <a:off x="2503865" y="4568447"/>
            <a:ext cx="6045440" cy="282874"/>
            <a:chOff x="2029924" y="5681637"/>
            <a:chExt cx="9375668" cy="438700"/>
          </a:xfrm>
        </p:grpSpPr>
        <p:sp>
          <p:nvSpPr>
            <p:cNvPr id="109" name="矩形 7">
              <a:extLst>
                <a:ext uri="{FF2B5EF4-FFF2-40B4-BE49-F238E27FC236}">
                  <a16:creationId xmlns:a16="http://schemas.microsoft.com/office/drawing/2014/main" xmlns="" id="{7B0A6F5F-813C-41E9-A1D7-70CAD2B210EB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5E820D1A-DED3-4CB7-88D0-B5AF15FBCA04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14350">
                <a:lnSpc>
                  <a:spcPct val="130000"/>
                </a:lnSpc>
                <a:defRPr/>
              </a:pPr>
              <a:endParaRPr lang="en-US" altLang="zh-CN" spc="225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0FA7FA70-2724-47E4-B916-8BF0B876DD6F}"/>
              </a:ext>
            </a:extLst>
          </p:cNvPr>
          <p:cNvGrpSpPr/>
          <p:nvPr/>
        </p:nvGrpSpPr>
        <p:grpSpPr>
          <a:xfrm>
            <a:off x="2503865" y="4164074"/>
            <a:ext cx="6163509" cy="278579"/>
            <a:chOff x="2029925" y="4892334"/>
            <a:chExt cx="9558775" cy="432038"/>
          </a:xfrm>
        </p:grpSpPr>
        <p:sp>
          <p:nvSpPr>
            <p:cNvPr id="112" name="矩形 7">
              <a:extLst>
                <a:ext uri="{FF2B5EF4-FFF2-40B4-BE49-F238E27FC236}">
                  <a16:creationId xmlns:a16="http://schemas.microsoft.com/office/drawing/2014/main" xmlns="" id="{E3E4C051-ED96-42AE-B4B2-B0A96C94F3A5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38B9EE68-253C-497A-BEBC-711EE019D2BC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14350">
                <a:lnSpc>
                  <a:spcPct val="130000"/>
                </a:lnSpc>
                <a:defRPr/>
              </a:pPr>
              <a:endParaRPr lang="en-US" altLang="zh-CN" spc="225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0645681A-7033-4405-B3DB-EB375461222A}"/>
                </a:ext>
              </a:extLst>
            </p:cNvPr>
            <p:cNvSpPr txBox="1"/>
            <p:nvPr/>
          </p:nvSpPr>
          <p:spPr>
            <a:xfrm>
              <a:off x="5293483" y="4946002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68577" tIns="34289" rIns="68577" bIns="3428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zh-CN" altLang="en-US" sz="21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828049" y="2747435"/>
            <a:ext cx="9143664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:a16="http://schemas.microsoft.com/office/drawing/2014/main" xmlns="" id="{26F084BD-DE20-4556-929B-643C6078A301}"/>
              </a:ext>
            </a:extLst>
          </p:cNvPr>
          <p:cNvSpPr/>
          <p:nvPr/>
        </p:nvSpPr>
        <p:spPr>
          <a:xfrm flipH="1" flipV="1">
            <a:off x="-1427922" y="4955008"/>
            <a:ext cx="4316136" cy="6206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56786E2-ACC5-4114-973E-D98E38D9D9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4761" y="399940"/>
            <a:ext cx="1575189" cy="1577864"/>
          </a:xfrm>
          <a:prstGeom prst="rect">
            <a:avLst/>
          </a:prstGeom>
        </p:spPr>
      </p:pic>
      <p:sp>
        <p:nvSpPr>
          <p:cNvPr id="122" name="矩形 7">
            <a:extLst>
              <a:ext uri="{FF2B5EF4-FFF2-40B4-BE49-F238E27FC236}">
                <a16:creationId xmlns:a16="http://schemas.microsoft.com/office/drawing/2014/main" xmlns="" id="{29B5B509-840D-4EE6-8DD3-1A03D1759A38}"/>
              </a:ext>
            </a:extLst>
          </p:cNvPr>
          <p:cNvSpPr/>
          <p:nvPr/>
        </p:nvSpPr>
        <p:spPr>
          <a:xfrm flipH="1" flipV="1">
            <a:off x="-958831" y="2136204"/>
            <a:ext cx="4316136" cy="226779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7">
            <a:extLst>
              <a:ext uri="{FF2B5EF4-FFF2-40B4-BE49-F238E27FC236}">
                <a16:creationId xmlns:a16="http://schemas.microsoft.com/office/drawing/2014/main" xmlns="" id="{6D9FBB47-6F5A-4B4D-93CC-E3407C48018B}"/>
              </a:ext>
            </a:extLst>
          </p:cNvPr>
          <p:cNvSpPr/>
          <p:nvPr/>
        </p:nvSpPr>
        <p:spPr>
          <a:xfrm flipH="1" flipV="1">
            <a:off x="-1346962" y="2432801"/>
            <a:ext cx="4316136" cy="6206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E899AF04-5F00-46AF-B61A-20F7076578BB}"/>
              </a:ext>
            </a:extLst>
          </p:cNvPr>
          <p:cNvSpPr txBox="1"/>
          <p:nvPr/>
        </p:nvSpPr>
        <p:spPr>
          <a:xfrm>
            <a:off x="1563428" y="2131789"/>
            <a:ext cx="17629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设计者微信：</a:t>
            </a:r>
            <a:r>
              <a:rPr lang="en-US" altLang="zh-CN" sz="1050" b="1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874687560</a:t>
            </a:r>
            <a:endParaRPr lang="zh-CN" altLang="en-US" sz="1050" b="1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40B2CBB7-A269-4B3C-BE66-4BF73D00103B}"/>
              </a:ext>
            </a:extLst>
          </p:cNvPr>
          <p:cNvSpPr txBox="1"/>
          <p:nvPr/>
        </p:nvSpPr>
        <p:spPr>
          <a:xfrm>
            <a:off x="3984731" y="399940"/>
            <a:ext cx="12061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spc="225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李哎哟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4B1F127B-4A43-48EC-A7E3-894875C570C9}"/>
              </a:ext>
            </a:extLst>
          </p:cNvPr>
          <p:cNvSpPr txBox="1"/>
          <p:nvPr/>
        </p:nvSpPr>
        <p:spPr>
          <a:xfrm>
            <a:off x="5021912" y="484333"/>
            <a:ext cx="139170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spc="225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 </a:t>
            </a:r>
            <a:r>
              <a:rPr lang="en-US" altLang="zh-CN" sz="1350" spc="225" dirty="0" err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LiAiYO</a:t>
            </a:r>
            <a:endParaRPr lang="zh-CN" altLang="en-US" sz="1350" spc="22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33880004-E25A-451F-A89B-E78F374C7E94}"/>
              </a:ext>
            </a:extLst>
          </p:cNvPr>
          <p:cNvSpPr txBox="1"/>
          <p:nvPr/>
        </p:nvSpPr>
        <p:spPr>
          <a:xfrm>
            <a:off x="3984731" y="940297"/>
            <a:ext cx="377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王牌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计划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甲方偏爱奖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得主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B0A289D5-9555-4328-86FD-972451EA9DA3}"/>
              </a:ext>
            </a:extLst>
          </p:cNvPr>
          <p:cNvSpPr txBox="1"/>
          <p:nvPr/>
        </p:nvSpPr>
        <p:spPr>
          <a:xfrm>
            <a:off x="3984731" y="1281360"/>
            <a:ext cx="377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想要改变视界的男人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~</a:t>
            </a:r>
            <a:endParaRPr lang="zh-CN" altLang="en-US" sz="1200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4C159CDF-226D-4619-B63A-46F9B9E058B9}"/>
              </a:ext>
            </a:extLst>
          </p:cNvPr>
          <p:cNvSpPr txBox="1"/>
          <p:nvPr/>
        </p:nvSpPr>
        <p:spPr>
          <a:xfrm>
            <a:off x="3984731" y="1622423"/>
            <a:ext cx="2840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公众号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【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哎哟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不错哦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】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主理人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4E8E228C-84C2-4858-8C7F-B40C4F2464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5322" y="402856"/>
            <a:ext cx="1575189" cy="1572031"/>
          </a:xfrm>
          <a:prstGeom prst="rect">
            <a:avLst/>
          </a:prstGeom>
        </p:spPr>
      </p:pic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BE47F0F6-5D6C-48D3-8B96-ADCB31D8D2DB}"/>
              </a:ext>
            </a:extLst>
          </p:cNvPr>
          <p:cNvSpPr txBox="1"/>
          <p:nvPr/>
        </p:nvSpPr>
        <p:spPr>
          <a:xfrm>
            <a:off x="7165985" y="2131789"/>
            <a:ext cx="1893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err="1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aiyoppt</a:t>
            </a:r>
            <a:endParaRPr lang="zh-CN" altLang="en-US" sz="1200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9BC14673-4BB2-4FD4-8E05-C6BA33EF0C87}"/>
              </a:ext>
            </a:extLst>
          </p:cNvPr>
          <p:cNvSpPr txBox="1"/>
          <p:nvPr/>
        </p:nvSpPr>
        <p:spPr>
          <a:xfrm>
            <a:off x="3984731" y="1963485"/>
            <a:ext cx="2840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l"/>
            </a:pPr>
            <a:r>
              <a:rPr lang="zh-CN" altLang="en-US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公众号中有本次王牌复盘哦</a:t>
            </a:r>
            <a:r>
              <a:rPr lang="en-US" altLang="zh-CN" sz="1200" dirty="0">
                <a:gradFill>
                  <a:gsLst>
                    <a:gs pos="0">
                      <a:srgbClr val="FFF7CD"/>
                    </a:gs>
                    <a:gs pos="100000">
                      <a:srgbClr val="F1B785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~</a:t>
            </a:r>
            <a:endParaRPr lang="zh-CN" altLang="en-US" sz="1200" dirty="0">
              <a:gradFill>
                <a:gsLst>
                  <a:gs pos="0">
                    <a:srgbClr val="FFF7CD"/>
                  </a:gs>
                  <a:gs pos="100000">
                    <a:srgbClr val="F1B785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296</Words>
  <Application>Microsoft Office PowerPoint</Application>
  <PresentationFormat>自定义</PresentationFormat>
  <Paragraphs>40</Paragraphs>
  <Slides>10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阿里巴巴普惠体 B</vt:lpstr>
      <vt:lpstr>等线</vt:lpstr>
      <vt:lpstr>等线 Light</vt:lpstr>
      <vt:lpstr>胡晓波真帅体</vt:lpstr>
      <vt:lpstr>思源黑体 CN ExtraLight</vt:lpstr>
      <vt:lpstr>微软雅黑</vt:lpstr>
      <vt:lpstr>微软雅黑 Light</vt:lpstr>
      <vt:lpstr>Arial</vt:lpstr>
      <vt:lpstr>Calibri</vt:lpstr>
      <vt:lpstr>Calibri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哎哟</dc:creator>
  <cp:keywords>王牌P计划</cp:keywords>
  <dc:description>www.51pptmoban.com</dc:description>
  <cp:lastModifiedBy>YANGs</cp:lastModifiedBy>
  <cp:revision>43</cp:revision>
  <dcterms:created xsi:type="dcterms:W3CDTF">2020-05-27T04:05:47Z</dcterms:created>
  <dcterms:modified xsi:type="dcterms:W3CDTF">2020-06-04T13:22:04Z</dcterms:modified>
</cp:coreProperties>
</file>