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9" r:id="rId2"/>
  </p:sldMasterIdLst>
  <p:notesMasterIdLst>
    <p:notesMasterId r:id="rId17"/>
  </p:notesMasterIdLst>
  <p:sldIdLst>
    <p:sldId id="979" r:id="rId3"/>
    <p:sldId id="263" r:id="rId4"/>
    <p:sldId id="261" r:id="rId5"/>
    <p:sldId id="267" r:id="rId6"/>
    <p:sldId id="293" r:id="rId7"/>
    <p:sldId id="256" r:id="rId8"/>
    <p:sldId id="257" r:id="rId9"/>
    <p:sldId id="260" r:id="rId10"/>
    <p:sldId id="258" r:id="rId11"/>
    <p:sldId id="259" r:id="rId12"/>
    <p:sldId id="736" r:id="rId13"/>
    <p:sldId id="980" r:id="rId14"/>
    <p:sldId id="981" r:id="rId15"/>
    <p:sldId id="982" r:id="rId16"/>
  </p:sldIdLst>
  <p:sldSz cx="14400213" cy="7199313"/>
  <p:notesSz cx="6858000" cy="9144000"/>
  <p:defaultTextStyle>
    <a:defPPr>
      <a:defRPr lang="zh-CN"/>
    </a:defPPr>
    <a:lvl1pPr marL="0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0" hangingPunct="1">
      <a:defRPr sz="20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D496C502-AB02-427E-AEAC-8E1FE4C7E8DC}">
          <p14:sldIdLst>
            <p14:sldId id="979"/>
          </p14:sldIdLst>
        </p14:section>
        <p14:section name="作者：小鱼鱼" id="{D3DC63B9-64A1-40AE-AC42-4260A3D18CAE}">
          <p14:sldIdLst>
            <p14:sldId id="263"/>
            <p14:sldId id="261"/>
            <p14:sldId id="267"/>
            <p14:sldId id="293"/>
          </p14:sldIdLst>
        </p14:section>
        <p14:section name="作者：六毛" id="{ECAE0487-5BB7-4BCC-BF0C-4E7985EF0179}">
          <p14:sldIdLst>
            <p14:sldId id="256"/>
            <p14:sldId id="257"/>
            <p14:sldId id="260"/>
            <p14:sldId id="258"/>
            <p14:sldId id="259"/>
          </p14:sldIdLst>
        </p14:section>
        <p14:section name="作者：阿鲍" id="{53C0590D-A370-40A8-ACB5-3A4E365B16BF}">
          <p14:sldIdLst>
            <p14:sldId id="736"/>
          </p14:sldIdLst>
        </p14:section>
        <p14:section name="作者：小焦" id="{6B135B17-7F4E-4764-AD59-FD0FFE868113}">
          <p14:sldIdLst>
            <p14:sldId id="980"/>
          </p14:sldIdLst>
        </p14:section>
        <p14:section name="推广页" id="{2C6803DD-E97E-4F1F-ACB9-AD2A68FC4264}">
          <p14:sldIdLst>
            <p14:sldId id="981"/>
            <p14:sldId id="9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4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9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98" autoAdjust="0"/>
    <p:restoredTop sz="96061" autoAdjust="0"/>
  </p:normalViewPr>
  <p:slideViewPr>
    <p:cSldViewPr snapToGrid="0" showGuides="1">
      <p:cViewPr>
        <p:scale>
          <a:sx n="75" d="100"/>
          <a:sy n="75" d="100"/>
        </p:scale>
        <p:origin x="756" y="834"/>
      </p:cViewPr>
      <p:guideLst>
        <p:guide orient="horz" pos="2268"/>
        <p:guide pos="4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26FF4-4426-4195-8947-FD5EB8E93B34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E31B4-1753-49AD-8B6A-F19ECC6844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31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1pPr>
    <a:lvl2pPr marL="518373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2pPr>
    <a:lvl3pPr marL="1036747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3pPr>
    <a:lvl4pPr marL="1555120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4pPr>
    <a:lvl5pPr marL="2073493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5pPr>
    <a:lvl6pPr marL="2591867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6pPr>
    <a:lvl7pPr marL="3110240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7pPr>
    <a:lvl8pPr marL="3628614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8pPr>
    <a:lvl9pPr marL="4146987" algn="l" defTabSz="1036747" rtl="0" eaLnBrk="1" latinLnBrk="0" hangingPunct="1">
      <a:defRPr sz="136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2AB7D-9DC4-49A3-94FA-FEF6D7520C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742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2AB7D-9DC4-49A3-94FA-FEF6D7520C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3569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2AB7D-9DC4-49A3-94FA-FEF6D7520C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8820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92AB7D-9DC4-49A3-94FA-FEF6D7520C2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7140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523BB6-3451-43C4-9E3C-8A75725DF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95421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DE7486-C55B-41DB-9174-E90B43AF70D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357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9198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6535189-DBAD-4992-A5FE-FE4CD44A19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2" r="12482"/>
          <a:stretch/>
        </p:blipFill>
        <p:spPr>
          <a:xfrm rot="5400000">
            <a:off x="3600445" y="-3600447"/>
            <a:ext cx="7199310" cy="144002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57DB703-8F7A-464F-A2A2-EE0D0CE4ECAC}"/>
              </a:ext>
            </a:extLst>
          </p:cNvPr>
          <p:cNvSpPr/>
          <p:nvPr userDrawn="1"/>
        </p:nvSpPr>
        <p:spPr>
          <a:xfrm>
            <a:off x="-3" y="0"/>
            <a:ext cx="14400213" cy="7199313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70000"/>
                </a:schemeClr>
              </a:gs>
              <a:gs pos="81000">
                <a:schemeClr val="tx1">
                  <a:alpha val="9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801"/>
          </a:p>
        </p:txBody>
      </p:sp>
    </p:spTree>
    <p:extLst>
      <p:ext uri="{BB962C8B-B14F-4D97-AF65-F5344CB8AC3E}">
        <p14:creationId xmlns:p14="http://schemas.microsoft.com/office/powerpoint/2010/main" val="3702359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688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618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defTabSz="959765" rtl="0" eaLnBrk="1" latinLnBrk="0" hangingPunct="1">
        <a:lnSpc>
          <a:spcPct val="90000"/>
        </a:lnSpc>
        <a:spcBef>
          <a:spcPct val="0"/>
        </a:spcBef>
        <a:buNone/>
        <a:defRPr sz="46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41" indent="-239941" algn="l" defTabSz="959765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824" indent="-239941" algn="l" defTabSz="959765" rtl="0" eaLnBrk="1" latinLnBrk="0" hangingPunct="1">
        <a:lnSpc>
          <a:spcPct val="90000"/>
        </a:lnSpc>
        <a:spcBef>
          <a:spcPts val="526"/>
        </a:spcBef>
        <a:buFont typeface="Arial" panose="020B0604020202020204" pitchFamily="34" charset="0"/>
        <a:buChar char="•"/>
        <a:defRPr sz="2519" kern="1200">
          <a:solidFill>
            <a:schemeClr val="tx1"/>
          </a:solidFill>
          <a:latin typeface="+mn-lt"/>
          <a:ea typeface="+mn-ea"/>
          <a:cs typeface="+mn-cs"/>
        </a:defRPr>
      </a:lvl2pPr>
      <a:lvl3pPr marL="1199706" indent="-239941" algn="l" defTabSz="959765" rtl="0" eaLnBrk="1" latinLnBrk="0" hangingPunct="1">
        <a:lnSpc>
          <a:spcPct val="90000"/>
        </a:lnSpc>
        <a:spcBef>
          <a:spcPts val="526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3pPr>
      <a:lvl4pPr marL="1679588" indent="-239941" algn="l" defTabSz="959765" rtl="0" eaLnBrk="1" latinLnBrk="0" hangingPunct="1">
        <a:lnSpc>
          <a:spcPct val="90000"/>
        </a:lnSpc>
        <a:spcBef>
          <a:spcPts val="526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4pPr>
      <a:lvl5pPr marL="2159471" indent="-239941" algn="l" defTabSz="959765" rtl="0" eaLnBrk="1" latinLnBrk="0" hangingPunct="1">
        <a:lnSpc>
          <a:spcPct val="90000"/>
        </a:lnSpc>
        <a:spcBef>
          <a:spcPts val="526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5pPr>
      <a:lvl6pPr marL="2639353" indent="-239941" algn="l" defTabSz="959765" rtl="0" eaLnBrk="1" latinLnBrk="0" hangingPunct="1">
        <a:lnSpc>
          <a:spcPct val="90000"/>
        </a:lnSpc>
        <a:spcBef>
          <a:spcPts val="526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6pPr>
      <a:lvl7pPr marL="3119235" indent="-239941" algn="l" defTabSz="959765" rtl="0" eaLnBrk="1" latinLnBrk="0" hangingPunct="1">
        <a:lnSpc>
          <a:spcPct val="90000"/>
        </a:lnSpc>
        <a:spcBef>
          <a:spcPts val="526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7pPr>
      <a:lvl8pPr marL="3599118" indent="-239941" algn="l" defTabSz="959765" rtl="0" eaLnBrk="1" latinLnBrk="0" hangingPunct="1">
        <a:lnSpc>
          <a:spcPct val="90000"/>
        </a:lnSpc>
        <a:spcBef>
          <a:spcPts val="526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8pPr>
      <a:lvl9pPr marL="4079000" indent="-239941" algn="l" defTabSz="959765" rtl="0" eaLnBrk="1" latinLnBrk="0" hangingPunct="1">
        <a:lnSpc>
          <a:spcPct val="90000"/>
        </a:lnSpc>
        <a:spcBef>
          <a:spcPts val="526"/>
        </a:spcBef>
        <a:buFont typeface="Arial" panose="020B0604020202020204" pitchFamily="34" charset="0"/>
        <a:buChar char="•"/>
        <a:defRPr sz="1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765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1pPr>
      <a:lvl2pPr marL="479882" algn="l" defTabSz="959765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2pPr>
      <a:lvl3pPr marL="959765" algn="l" defTabSz="959765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3pPr>
      <a:lvl4pPr marL="1439647" algn="l" defTabSz="959765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4pPr>
      <a:lvl5pPr marL="1919530" algn="l" defTabSz="959765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5pPr>
      <a:lvl6pPr marL="2399412" algn="l" defTabSz="959765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6pPr>
      <a:lvl7pPr marL="2879294" algn="l" defTabSz="959765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7pPr>
      <a:lvl8pPr marL="3359177" algn="l" defTabSz="959765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8pPr>
      <a:lvl9pPr marL="3839059" algn="l" defTabSz="959765" rtl="0" eaLnBrk="1" latinLnBrk="0" hangingPunct="1">
        <a:defRPr sz="18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44">
          <p15:clr>
            <a:srgbClr val="F26B43"/>
          </p15:clr>
        </p15:guide>
        <p15:guide id="2" pos="2568">
          <p15:clr>
            <a:srgbClr val="F26B43"/>
          </p15:clr>
        </p15:guide>
        <p15:guide id="3" orient="horz" pos="120">
          <p15:clr>
            <a:srgbClr val="F26B43"/>
          </p15:clr>
        </p15:guide>
        <p15:guide id="4" orient="horz" pos="136">
          <p15:clr>
            <a:srgbClr val="F26B43"/>
          </p15:clr>
        </p15:guide>
        <p15:guide id="5" orient="horz" pos="1288">
          <p15:clr>
            <a:srgbClr val="F26B43"/>
          </p15:clr>
        </p15:guide>
        <p15:guide id="6" orient="horz" pos="127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microsoft.com/office/2007/relationships/hdphoto" Target="../media/hdphoto5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wangpaiPjihua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5" Type="http://schemas.openxmlformats.org/officeDocument/2006/relationships/tags" Target="../tags/tag5.xml"/><Relationship Id="rId10" Type="http://schemas.openxmlformats.org/officeDocument/2006/relationships/image" Target="../media/image5.png"/><Relationship Id="rId4" Type="http://schemas.openxmlformats.org/officeDocument/2006/relationships/tags" Target="../tags/tag4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notesSlide" Target="../notesSlides/notesSlide3.xml"/><Relationship Id="rId7" Type="http://schemas.microsoft.com/office/2007/relationships/hdphoto" Target="../media/hdphoto3.wdp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4.png"/><Relationship Id="rId11" Type="http://schemas.microsoft.com/office/2007/relationships/hdphoto" Target="../media/hdphoto4.wdp"/><Relationship Id="rId5" Type="http://schemas.microsoft.com/office/2007/relationships/hdphoto" Target="../media/hdphoto2.wdp"/><Relationship Id="rId15" Type="http://schemas.openxmlformats.org/officeDocument/2006/relationships/image" Target="../media/image21.pn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67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电脑, 黑暗, 桌子, 监控&#10;&#10;描述已自动生成">
            <a:extLst>
              <a:ext uri="{FF2B5EF4-FFF2-40B4-BE49-F238E27FC236}">
                <a16:creationId xmlns:a16="http://schemas.microsoft.com/office/drawing/2014/main" xmlns="" id="{4F2B9BE0-EB5D-4134-A4C1-FEF596A5A12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" y="793"/>
            <a:ext cx="14395452" cy="719772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61123C2-C87B-4C5B-B43C-6B4B22604B59}"/>
              </a:ext>
            </a:extLst>
          </p:cNvPr>
          <p:cNvSpPr txBox="1"/>
          <p:nvPr/>
        </p:nvSpPr>
        <p:spPr>
          <a:xfrm>
            <a:off x="1711317" y="2609875"/>
            <a:ext cx="1043757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zh-CN" altLang="en-US" sz="5800" spc="6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投影仪发布会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837EB2A-04C5-4FBF-ABE5-BED5D3F8186A}"/>
              </a:ext>
            </a:extLst>
          </p:cNvPr>
          <p:cNvSpPr txBox="1"/>
          <p:nvPr/>
        </p:nvSpPr>
        <p:spPr>
          <a:xfrm>
            <a:off x="1711317" y="3570420"/>
            <a:ext cx="10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en-US" altLang="zh-CN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2020</a:t>
            </a:r>
            <a:r>
              <a:rPr lang="zh-CN" altLang="en-US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新品发布会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7E203D8C-F42E-4B6B-97D2-5411A6BD823C}"/>
              </a:ext>
            </a:extLst>
          </p:cNvPr>
          <p:cNvSpPr txBox="1"/>
          <p:nvPr/>
        </p:nvSpPr>
        <p:spPr>
          <a:xfrm>
            <a:off x="1711317" y="5124256"/>
            <a:ext cx="10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en-US" altLang="zh-CN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Arial"/>
                <a:ea typeface="微软雅黑"/>
              </a:rPr>
              <a:t>LOGO</a:t>
            </a:r>
            <a:endParaRPr lang="zh-CN" altLang="en-US" sz="2000" spc="1200" dirty="0">
              <a:solidFill>
                <a:prstClr val="white"/>
              </a:solidFill>
              <a:effectLst>
                <a:outerShdw blurRad="63500" sx="102000" sy="102000" algn="ctr" rotWithShape="0">
                  <a:srgbClr val="90C0DC"/>
                </a:outerShdw>
              </a:effectLst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37032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C57B814E-5169-467A-ABE4-1A1148AF5FE7}"/>
              </a:ext>
            </a:extLst>
          </p:cNvPr>
          <p:cNvGrpSpPr/>
          <p:nvPr/>
        </p:nvGrpSpPr>
        <p:grpSpPr>
          <a:xfrm>
            <a:off x="2452088" y="2146650"/>
            <a:ext cx="4483729" cy="1962945"/>
            <a:chOff x="681172" y="275822"/>
            <a:chExt cx="1345613" cy="589100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51824D9-C041-48CE-8E2F-EC8CDB68AF94}"/>
                </a:ext>
              </a:extLst>
            </p:cNvPr>
            <p:cNvSpPr txBox="1"/>
            <p:nvPr/>
          </p:nvSpPr>
          <p:spPr>
            <a:xfrm>
              <a:off x="704712" y="310913"/>
              <a:ext cx="1310975" cy="55400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523436"/>
              <a:r>
                <a:rPr lang="zh-CN" altLang="en-US" sz="11996" spc="317" dirty="0">
                  <a:solidFill>
                    <a:prstClr val="whit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无智能</a:t>
              </a:r>
              <a:endParaRPr lang="en-US" altLang="zh-CN" sz="11996" spc="317" dirty="0">
                <a:solidFill>
                  <a:prstClr val="whit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639AF78A-D598-4D39-B248-4B581F3F6AFC}"/>
                </a:ext>
              </a:extLst>
            </p:cNvPr>
            <p:cNvSpPr txBox="1"/>
            <p:nvPr/>
          </p:nvSpPr>
          <p:spPr>
            <a:xfrm>
              <a:off x="681172" y="275822"/>
              <a:ext cx="1345613" cy="56940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perspectiveAbove">
                  <a:rot lat="20699975" lon="0" rev="0"/>
                </a:camera>
                <a:lightRig rig="threePt" dir="t"/>
              </a:scene3d>
              <a:sp3d extrusionH="146050" prstMaterial="legacyWireframe">
                <a:contourClr>
                  <a:srgbClr val="00FF99"/>
                </a:contourClr>
              </a:sp3d>
            </a:bodyPr>
            <a:lstStyle/>
            <a:p>
              <a:pPr algn="ctr" defTabSz="1523436"/>
              <a:r>
                <a:rPr lang="zh-CN" altLang="en-US" sz="12329" spc="317" dirty="0">
                  <a:ln w="0">
                    <a:solidFill>
                      <a:prstClr val="white"/>
                    </a:soli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无智能</a:t>
              </a:r>
              <a:endParaRPr lang="en-US" altLang="zh-CN" sz="12329" spc="317" dirty="0">
                <a:ln w="0">
                  <a:solidFill>
                    <a:prstClr val="white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7F21B6C-D3FD-41BB-ADFF-CE2B6F26A9E0}"/>
              </a:ext>
            </a:extLst>
          </p:cNvPr>
          <p:cNvGrpSpPr/>
          <p:nvPr/>
        </p:nvGrpSpPr>
        <p:grpSpPr>
          <a:xfrm>
            <a:off x="7421758" y="3186568"/>
            <a:ext cx="4483729" cy="1962945"/>
            <a:chOff x="681172" y="275822"/>
            <a:chExt cx="1345613" cy="589100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DED27321-F1E9-4BC5-99ED-D778116FB105}"/>
                </a:ext>
              </a:extLst>
            </p:cNvPr>
            <p:cNvSpPr txBox="1"/>
            <p:nvPr/>
          </p:nvSpPr>
          <p:spPr>
            <a:xfrm>
              <a:off x="704712" y="310913"/>
              <a:ext cx="1310975" cy="55400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523436"/>
              <a:r>
                <a:rPr lang="zh-CN" altLang="en-US" sz="11996" spc="317" dirty="0">
                  <a:solidFill>
                    <a:prstClr val="white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不商务</a:t>
              </a:r>
              <a:endParaRPr lang="en-US" altLang="zh-CN" sz="11996" spc="317" dirty="0">
                <a:solidFill>
                  <a:prstClr val="whit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4507E2E1-C9AE-45B9-B41F-CEE7C5E85434}"/>
                </a:ext>
              </a:extLst>
            </p:cNvPr>
            <p:cNvSpPr txBox="1"/>
            <p:nvPr/>
          </p:nvSpPr>
          <p:spPr>
            <a:xfrm>
              <a:off x="681172" y="275822"/>
              <a:ext cx="1345613" cy="56940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  <a:scene3d>
                <a:camera prst="perspectiveAbove">
                  <a:rot lat="20699975" lon="0" rev="0"/>
                </a:camera>
                <a:lightRig rig="freezing" dir="t"/>
              </a:scene3d>
              <a:sp3d extrusionH="146050" prstMaterial="legacyWireframe">
                <a:contourClr>
                  <a:srgbClr val="00FF99"/>
                </a:contourClr>
              </a:sp3d>
            </a:bodyPr>
            <a:lstStyle/>
            <a:p>
              <a:pPr algn="ctr" defTabSz="1523436"/>
              <a:r>
                <a:rPr lang="zh-CN" altLang="en-US" sz="12329" spc="317" dirty="0">
                  <a:ln w="0">
                    <a:solidFill>
                      <a:prstClr val="white"/>
                    </a:solidFill>
                  </a:ln>
                  <a:noFill/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不商务</a:t>
              </a:r>
              <a:endParaRPr lang="en-US" altLang="zh-CN" sz="12329" spc="317" dirty="0">
                <a:ln w="0">
                  <a:solidFill>
                    <a:prstClr val="white"/>
                  </a:solidFill>
                </a:ln>
                <a:noFill/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D2B28BC9-11DE-4828-B7C3-BD9091AFA1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297" y="461902"/>
            <a:ext cx="898510" cy="257499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F07CBAD3-C50C-4C96-A4FD-D64F9A34CF04}"/>
              </a:ext>
            </a:extLst>
          </p:cNvPr>
          <p:cNvGrpSpPr/>
          <p:nvPr/>
        </p:nvGrpSpPr>
        <p:grpSpPr>
          <a:xfrm>
            <a:off x="6296805" y="2185696"/>
            <a:ext cx="1806603" cy="2727984"/>
            <a:chOff x="1912289" y="1398114"/>
            <a:chExt cx="300870" cy="454316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97E19B42-CF72-4BE7-8EB3-78ABF5C2C73B}"/>
                </a:ext>
              </a:extLst>
            </p:cNvPr>
            <p:cNvGrpSpPr/>
            <p:nvPr/>
          </p:nvGrpSpPr>
          <p:grpSpPr>
            <a:xfrm rot="1118708">
              <a:off x="2035608" y="1398114"/>
              <a:ext cx="79195" cy="439915"/>
              <a:chOff x="2024666" y="1926578"/>
              <a:chExt cx="224058" cy="755197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EDA736FE-52BC-42AE-80D7-2184D91FAC99}"/>
                  </a:ext>
                </a:extLst>
              </p:cNvPr>
              <p:cNvSpPr/>
              <p:nvPr/>
            </p:nvSpPr>
            <p:spPr>
              <a:xfrm>
                <a:off x="2052639" y="1926578"/>
                <a:ext cx="177664" cy="187972"/>
              </a:xfrm>
              <a:custGeom>
                <a:avLst/>
                <a:gdLst>
                  <a:gd name="connsiteX0" fmla="*/ 88832 w 177664"/>
                  <a:gd name="connsiteY0" fmla="*/ 0 h 187972"/>
                  <a:gd name="connsiteX1" fmla="*/ 177664 w 177664"/>
                  <a:gd name="connsiteY1" fmla="*/ 88832 h 187972"/>
                  <a:gd name="connsiteX2" fmla="*/ 177664 w 177664"/>
                  <a:gd name="connsiteY2" fmla="*/ 187246 h 187972"/>
                  <a:gd name="connsiteX3" fmla="*/ 177518 w 177664"/>
                  <a:gd name="connsiteY3" fmla="*/ 187972 h 187972"/>
                  <a:gd name="connsiteX4" fmla="*/ 147 w 177664"/>
                  <a:gd name="connsiteY4" fmla="*/ 187972 h 187972"/>
                  <a:gd name="connsiteX5" fmla="*/ 0 w 177664"/>
                  <a:gd name="connsiteY5" fmla="*/ 187246 h 187972"/>
                  <a:gd name="connsiteX6" fmla="*/ 0 w 177664"/>
                  <a:gd name="connsiteY6" fmla="*/ 88832 h 187972"/>
                  <a:gd name="connsiteX7" fmla="*/ 88832 w 177664"/>
                  <a:gd name="connsiteY7" fmla="*/ 0 h 18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7664" h="187972">
                    <a:moveTo>
                      <a:pt x="88832" y="0"/>
                    </a:moveTo>
                    <a:cubicBezTo>
                      <a:pt x="137893" y="0"/>
                      <a:pt x="177664" y="39771"/>
                      <a:pt x="177664" y="88832"/>
                    </a:cubicBezTo>
                    <a:lnTo>
                      <a:pt x="177664" y="187246"/>
                    </a:lnTo>
                    <a:lnTo>
                      <a:pt x="177518" y="187972"/>
                    </a:lnTo>
                    <a:lnTo>
                      <a:pt x="147" y="187972"/>
                    </a:lnTo>
                    <a:lnTo>
                      <a:pt x="0" y="187246"/>
                    </a:lnTo>
                    <a:lnTo>
                      <a:pt x="0" y="88832"/>
                    </a:lnTo>
                    <a:cubicBezTo>
                      <a:pt x="0" y="39771"/>
                      <a:pt x="39771" y="0"/>
                      <a:pt x="88832" y="0"/>
                    </a:cubicBezTo>
                    <a:close/>
                  </a:path>
                </a:pathLst>
              </a:custGeom>
              <a:solidFill>
                <a:srgbClr val="00FF99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1523436"/>
                <a:endParaRPr lang="zh-CN" altLang="en-US" sz="5998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xmlns="" id="{25C4C6C3-ABD9-4818-84FF-964C10202B98}"/>
                  </a:ext>
                </a:extLst>
              </p:cNvPr>
              <p:cNvSpPr/>
              <p:nvPr/>
            </p:nvSpPr>
            <p:spPr>
              <a:xfrm flipV="1">
                <a:off x="2024666" y="2114868"/>
                <a:ext cx="224058" cy="45720"/>
              </a:xfrm>
              <a:prstGeom prst="roundRect">
                <a:avLst>
                  <a:gd name="adj" fmla="val 50000"/>
                </a:avLst>
              </a:prstGeom>
              <a:solidFill>
                <a:srgbClr val="00FF99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1523436"/>
                <a:endParaRPr lang="zh-CN" altLang="en-US" sz="5998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1B97574A-AEEF-4456-B283-1ADBA17A591F}"/>
                  </a:ext>
                </a:extLst>
              </p:cNvPr>
              <p:cNvSpPr/>
              <p:nvPr/>
            </p:nvSpPr>
            <p:spPr>
              <a:xfrm flipV="1">
                <a:off x="2052639" y="2160585"/>
                <a:ext cx="177664" cy="521190"/>
              </a:xfrm>
              <a:custGeom>
                <a:avLst/>
                <a:gdLst>
                  <a:gd name="connsiteX0" fmla="*/ 88832 w 177664"/>
                  <a:gd name="connsiteY0" fmla="*/ 0 h 187972"/>
                  <a:gd name="connsiteX1" fmla="*/ 177664 w 177664"/>
                  <a:gd name="connsiteY1" fmla="*/ 88832 h 187972"/>
                  <a:gd name="connsiteX2" fmla="*/ 177664 w 177664"/>
                  <a:gd name="connsiteY2" fmla="*/ 187246 h 187972"/>
                  <a:gd name="connsiteX3" fmla="*/ 177518 w 177664"/>
                  <a:gd name="connsiteY3" fmla="*/ 187972 h 187972"/>
                  <a:gd name="connsiteX4" fmla="*/ 147 w 177664"/>
                  <a:gd name="connsiteY4" fmla="*/ 187972 h 187972"/>
                  <a:gd name="connsiteX5" fmla="*/ 0 w 177664"/>
                  <a:gd name="connsiteY5" fmla="*/ 187246 h 187972"/>
                  <a:gd name="connsiteX6" fmla="*/ 0 w 177664"/>
                  <a:gd name="connsiteY6" fmla="*/ 88832 h 187972"/>
                  <a:gd name="connsiteX7" fmla="*/ 88832 w 177664"/>
                  <a:gd name="connsiteY7" fmla="*/ 0 h 187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7664" h="187972">
                    <a:moveTo>
                      <a:pt x="88832" y="0"/>
                    </a:moveTo>
                    <a:cubicBezTo>
                      <a:pt x="137893" y="0"/>
                      <a:pt x="177664" y="39771"/>
                      <a:pt x="177664" y="88832"/>
                    </a:cubicBezTo>
                    <a:lnTo>
                      <a:pt x="177664" y="187246"/>
                    </a:lnTo>
                    <a:lnTo>
                      <a:pt x="177518" y="187972"/>
                    </a:lnTo>
                    <a:lnTo>
                      <a:pt x="147" y="187972"/>
                    </a:lnTo>
                    <a:lnTo>
                      <a:pt x="0" y="187246"/>
                    </a:lnTo>
                    <a:lnTo>
                      <a:pt x="0" y="88832"/>
                    </a:lnTo>
                    <a:cubicBezTo>
                      <a:pt x="0" y="39771"/>
                      <a:pt x="39771" y="0"/>
                      <a:pt x="88832" y="0"/>
                    </a:cubicBezTo>
                    <a:close/>
                  </a:path>
                </a:pathLst>
              </a:custGeom>
              <a:solidFill>
                <a:srgbClr val="00FF99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defTabSz="1523436"/>
                <a:endParaRPr lang="zh-CN" altLang="en-US" sz="5998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21" name="Arc 77_1">
              <a:extLst>
                <a:ext uri="{FF2B5EF4-FFF2-40B4-BE49-F238E27FC236}">
                  <a16:creationId xmlns:a16="http://schemas.microsoft.com/office/drawing/2014/main" xmlns="" id="{988603C1-6B8B-4E04-8AA3-6789209AF9DC}"/>
                </a:ext>
              </a:extLst>
            </p:cNvPr>
            <p:cNvSpPr/>
            <p:nvPr/>
          </p:nvSpPr>
          <p:spPr>
            <a:xfrm rot="1118708">
              <a:off x="2005817" y="1412087"/>
              <a:ext cx="179904" cy="270080"/>
            </a:xfrm>
            <a:prstGeom prst="arc">
              <a:avLst>
                <a:gd name="adj1" fmla="val 16200000"/>
                <a:gd name="adj2" fmla="val 5400000"/>
              </a:avLst>
            </a:prstGeom>
            <a:ln w="15875">
              <a:gradFill flip="none" rotWithShape="1">
                <a:gsLst>
                  <a:gs pos="0">
                    <a:srgbClr val="00FF99"/>
                  </a:gs>
                  <a:gs pos="82000">
                    <a:srgbClr val="00FF99">
                      <a:alpha val="7000"/>
                    </a:srgbClr>
                  </a:gs>
                </a:gsLst>
                <a:lin ang="16200000" scaled="1"/>
                <a:tileRect/>
              </a:gradFill>
            </a:ln>
            <a:scene3d>
              <a:camera prst="perspectiveRelaxedModerately">
                <a:rot lat="17090632" lon="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2" name="Arc 77_1_1">
              <a:extLst>
                <a:ext uri="{FF2B5EF4-FFF2-40B4-BE49-F238E27FC236}">
                  <a16:creationId xmlns:a16="http://schemas.microsoft.com/office/drawing/2014/main" xmlns="" id="{7AF0D105-F794-4A65-9193-0FC07E684E35}"/>
                </a:ext>
              </a:extLst>
            </p:cNvPr>
            <p:cNvSpPr/>
            <p:nvPr/>
          </p:nvSpPr>
          <p:spPr>
            <a:xfrm rot="1118708" flipH="1" flipV="1">
              <a:off x="2010882" y="1413958"/>
              <a:ext cx="179904" cy="270080"/>
            </a:xfrm>
            <a:prstGeom prst="arc">
              <a:avLst>
                <a:gd name="adj1" fmla="val 16200000"/>
                <a:gd name="adj2" fmla="val 5400000"/>
              </a:avLst>
            </a:prstGeom>
            <a:ln w="15875">
              <a:gradFill flip="none" rotWithShape="1">
                <a:gsLst>
                  <a:gs pos="0">
                    <a:srgbClr val="00FF99">
                      <a:alpha val="0"/>
                    </a:srgbClr>
                  </a:gs>
                  <a:gs pos="82000">
                    <a:srgbClr val="00FF99"/>
                  </a:gs>
                </a:gsLst>
                <a:lin ang="16200000" scaled="1"/>
                <a:tileRect/>
              </a:gradFill>
            </a:ln>
            <a:scene3d>
              <a:camera prst="perspectiveRelaxedModerately">
                <a:rot lat="17090632" lon="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" name="Arc 77_1">
              <a:extLst>
                <a:ext uri="{FF2B5EF4-FFF2-40B4-BE49-F238E27FC236}">
                  <a16:creationId xmlns:a16="http://schemas.microsoft.com/office/drawing/2014/main" xmlns="" id="{669E8CA9-D84D-4F4B-A611-E3F56E87C991}"/>
                </a:ext>
              </a:extLst>
            </p:cNvPr>
            <p:cNvSpPr/>
            <p:nvPr/>
          </p:nvSpPr>
          <p:spPr>
            <a:xfrm rot="1118708">
              <a:off x="1912289" y="1435249"/>
              <a:ext cx="269651" cy="404812"/>
            </a:xfrm>
            <a:prstGeom prst="arc">
              <a:avLst>
                <a:gd name="adj1" fmla="val 16200000"/>
                <a:gd name="adj2" fmla="val 5400000"/>
              </a:avLst>
            </a:prstGeom>
            <a:ln w="15875">
              <a:gradFill flip="none" rotWithShape="1">
                <a:gsLst>
                  <a:gs pos="0">
                    <a:srgbClr val="00FF99"/>
                  </a:gs>
                  <a:gs pos="82000">
                    <a:srgbClr val="00FF99">
                      <a:alpha val="0"/>
                    </a:srgbClr>
                  </a:gs>
                </a:gsLst>
                <a:lin ang="16200000" scaled="1"/>
                <a:tileRect/>
              </a:gradFill>
            </a:ln>
            <a:scene3d>
              <a:camera prst="perspectiveRelaxedModerately">
                <a:rot lat="17090632" lon="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Arc 77_1_1">
              <a:extLst>
                <a:ext uri="{FF2B5EF4-FFF2-40B4-BE49-F238E27FC236}">
                  <a16:creationId xmlns:a16="http://schemas.microsoft.com/office/drawing/2014/main" xmlns="" id="{25E061A2-1028-4E98-AB6D-360318C319F8}"/>
                </a:ext>
              </a:extLst>
            </p:cNvPr>
            <p:cNvSpPr/>
            <p:nvPr/>
          </p:nvSpPr>
          <p:spPr>
            <a:xfrm rot="1118708" flipH="1" flipV="1">
              <a:off x="1943508" y="1447618"/>
              <a:ext cx="269651" cy="404812"/>
            </a:xfrm>
            <a:prstGeom prst="arc">
              <a:avLst>
                <a:gd name="adj1" fmla="val 16200000"/>
                <a:gd name="adj2" fmla="val 5400000"/>
              </a:avLst>
            </a:prstGeom>
            <a:ln w="15875">
              <a:gradFill flip="none" rotWithShape="1">
                <a:gsLst>
                  <a:gs pos="0">
                    <a:srgbClr val="00FF99">
                      <a:alpha val="0"/>
                    </a:srgbClr>
                  </a:gs>
                  <a:gs pos="82000">
                    <a:srgbClr val="00FF99"/>
                  </a:gs>
                </a:gsLst>
                <a:lin ang="16200000" scaled="1"/>
                <a:tileRect/>
              </a:gradFill>
            </a:ln>
            <a:scene3d>
              <a:camera prst="perspectiveRelaxedModerately">
                <a:rot lat="17090632" lon="0" rev="0"/>
              </a:camera>
              <a:lightRig rig="threePt" dir="t"/>
            </a:scene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 dirty="0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6CC17B0F-773D-4F4B-803B-C4350FB5D7D0}"/>
              </a:ext>
            </a:extLst>
          </p:cNvPr>
          <p:cNvSpPr/>
          <p:nvPr/>
        </p:nvSpPr>
        <p:spPr>
          <a:xfrm>
            <a:off x="2755918" y="3949409"/>
            <a:ext cx="3832581" cy="820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 defTabSz="1523436"/>
            <a:r>
              <a:rPr lang="en-US" altLang="zh-CN" sz="2666" spc="317" dirty="0">
                <a:solidFill>
                  <a:prstClr val="white"/>
                </a:soli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2020</a:t>
            </a:r>
            <a:r>
              <a:rPr lang="zh-CN" altLang="en-US" sz="2666" spc="317" dirty="0">
                <a:solidFill>
                  <a:prstClr val="white"/>
                </a:soli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明基</a:t>
            </a:r>
            <a:endParaRPr lang="en-US" altLang="zh-CN" sz="2666" spc="317" dirty="0">
              <a:solidFill>
                <a:prstClr val="white"/>
              </a:solidFill>
              <a:effectLst>
                <a:outerShdw blurRad="127000" dist="38100" dir="5400000" algn="t" rotWithShape="0">
                  <a:prstClr val="black">
                    <a:alpha val="20000"/>
                  </a:prstClr>
                </a:outerShdw>
              </a:effectLst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algn="r" defTabSz="1523436"/>
            <a:r>
              <a:rPr lang="zh-CN" altLang="en-US" sz="2666" spc="317" dirty="0">
                <a:solidFill>
                  <a:prstClr val="white"/>
                </a:soli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智能商务投影新品发布</a:t>
            </a:r>
            <a:endParaRPr lang="zh-CN" altLang="en-US" sz="5998" dirty="0">
              <a:solidFill>
                <a:prstClr val="black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grpSp>
        <p:nvGrpSpPr>
          <p:cNvPr id="133" name="组合 132">
            <a:extLst>
              <a:ext uri="{FF2B5EF4-FFF2-40B4-BE49-F238E27FC236}">
                <a16:creationId xmlns:a16="http://schemas.microsoft.com/office/drawing/2014/main" xmlns="" id="{40B7046C-BD0E-489B-96EB-358754232548}"/>
              </a:ext>
            </a:extLst>
          </p:cNvPr>
          <p:cNvGrpSpPr/>
          <p:nvPr/>
        </p:nvGrpSpPr>
        <p:grpSpPr>
          <a:xfrm rot="19997574">
            <a:off x="777683" y="5785916"/>
            <a:ext cx="1364525" cy="432161"/>
            <a:chOff x="490741" y="1387028"/>
            <a:chExt cx="1448416" cy="458735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3F1874FD-2CEB-426F-AC8F-EAA0DC8C9890}"/>
                </a:ext>
              </a:extLst>
            </p:cNvPr>
            <p:cNvSpPr/>
            <p:nvPr/>
          </p:nvSpPr>
          <p:spPr>
            <a:xfrm>
              <a:off x="490741" y="1387028"/>
              <a:ext cx="458735" cy="458735"/>
            </a:xfrm>
            <a:prstGeom prst="ellipse">
              <a:avLst/>
            </a:prstGeom>
            <a:noFill/>
            <a:ln w="3175">
              <a:solidFill>
                <a:srgbClr val="00FF99"/>
              </a:solidFill>
            </a:ln>
            <a:scene3d>
              <a:camera prst="perspectiveFron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xmlns="" id="{8C6F64C4-2F78-4E71-8606-675D9B87C72D}"/>
                </a:ext>
              </a:extLst>
            </p:cNvPr>
            <p:cNvSpPr/>
            <p:nvPr/>
          </p:nvSpPr>
          <p:spPr>
            <a:xfrm>
              <a:off x="655688" y="1387028"/>
              <a:ext cx="458735" cy="458735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885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perspectiveFront" fov="2700000">
                <a:rot lat="658057" lon="507540" rev="21559834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xmlns="" id="{26B3A465-BB86-460A-88A7-600FC9918D93}"/>
                </a:ext>
              </a:extLst>
            </p:cNvPr>
            <p:cNvSpPr/>
            <p:nvPr/>
          </p:nvSpPr>
          <p:spPr>
            <a:xfrm>
              <a:off x="820635" y="1387028"/>
              <a:ext cx="458735" cy="458735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77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perspectiveFront" fov="2700000">
                <a:rot lat="1316114" lon="1015080" rev="21519668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D2F32FCE-8745-475F-92CA-80C0759CEF8A}"/>
                </a:ext>
              </a:extLst>
            </p:cNvPr>
            <p:cNvSpPr/>
            <p:nvPr/>
          </p:nvSpPr>
          <p:spPr>
            <a:xfrm>
              <a:off x="985582" y="1387028"/>
              <a:ext cx="458735" cy="458735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655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perspectiveFront" fov="2700000">
                <a:rot lat="1974172" lon="1522620" rev="21479502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xmlns="" id="{B9384794-313F-46C1-ADF6-7D465DDA47C1}"/>
                </a:ext>
              </a:extLst>
            </p:cNvPr>
            <p:cNvSpPr/>
            <p:nvPr/>
          </p:nvSpPr>
          <p:spPr>
            <a:xfrm>
              <a:off x="1150528" y="1387028"/>
              <a:ext cx="458735" cy="458735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5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perspectiveFront" fov="2700000">
                <a:rot lat="2632229" lon="2030160" rev="21439337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xmlns="" id="{2E7B1242-5C26-4798-B08D-8CE6A9BD3170}"/>
                </a:ext>
              </a:extLst>
            </p:cNvPr>
            <p:cNvSpPr/>
            <p:nvPr/>
          </p:nvSpPr>
          <p:spPr>
            <a:xfrm>
              <a:off x="1315475" y="1387028"/>
              <a:ext cx="458735" cy="458735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425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perspectiveFront" fov="2700000">
                <a:rot lat="3290286" lon="2537700" rev="21399171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8F99847B-201B-439D-861B-FCFADE17057F}"/>
                </a:ext>
              </a:extLst>
            </p:cNvPr>
            <p:cNvSpPr/>
            <p:nvPr/>
          </p:nvSpPr>
          <p:spPr>
            <a:xfrm>
              <a:off x="1480422" y="1387028"/>
              <a:ext cx="458735" cy="458735"/>
            </a:xfrm>
            <a:prstGeom prst="ellipse">
              <a:avLst/>
            </a:prstGeom>
            <a:noFill/>
            <a:ln w="3175">
              <a:solidFill>
                <a:srgbClr val="00FF99">
                  <a:alpha val="31000"/>
                </a:srgbClr>
              </a:solidFill>
            </a:ln>
            <a:scene3d>
              <a:camera prst="perspectiveContrastingLeftFacing">
                <a:rot lat="3948343" lon="3045240" rev="21359005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xmlns="" id="{79FF6613-808C-47E5-888F-78AD2B5FE167}"/>
              </a:ext>
            </a:extLst>
          </p:cNvPr>
          <p:cNvGrpSpPr/>
          <p:nvPr/>
        </p:nvGrpSpPr>
        <p:grpSpPr>
          <a:xfrm rot="484714">
            <a:off x="9509477" y="205474"/>
            <a:ext cx="1533390" cy="771183"/>
            <a:chOff x="3565975" y="339777"/>
            <a:chExt cx="564634" cy="283970"/>
          </a:xfrm>
        </p:grpSpPr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270E8BF9-8784-4BB3-AAF7-24B2D8B8A76F}"/>
                </a:ext>
              </a:extLst>
            </p:cNvPr>
            <p:cNvSpPr/>
            <p:nvPr/>
          </p:nvSpPr>
          <p:spPr>
            <a:xfrm rot="19997574">
              <a:off x="3942432" y="435570"/>
              <a:ext cx="188177" cy="188177"/>
            </a:xfrm>
            <a:prstGeom prst="ellipse">
              <a:avLst/>
            </a:prstGeom>
            <a:noFill/>
            <a:ln w="3175">
              <a:solidFill>
                <a:srgbClr val="00FF99">
                  <a:alpha val="36000"/>
                </a:srgbClr>
              </a:solidFill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025FF6D3-0932-4B86-B339-0F1E9D8FCB35}"/>
                </a:ext>
              </a:extLst>
            </p:cNvPr>
            <p:cNvSpPr/>
            <p:nvPr/>
          </p:nvSpPr>
          <p:spPr>
            <a:xfrm rot="19997574">
              <a:off x="3879689" y="419605"/>
              <a:ext cx="188177" cy="188177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378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isometricOffAxis2Top">
                <a:rot lat="18843096" lon="2412711" rev="18717874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127C001B-20E5-4276-92B6-2518B4F11B3C}"/>
                </a:ext>
              </a:extLst>
            </p:cNvPr>
            <p:cNvSpPr/>
            <p:nvPr/>
          </p:nvSpPr>
          <p:spPr>
            <a:xfrm rot="19997574">
              <a:off x="3816946" y="403639"/>
              <a:ext cx="188177" cy="188177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396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isometricOffAxis2Top">
                <a:rot lat="19610477" lon="1618169" rev="19294299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40632B1C-569A-4F8B-9F6F-2BA7F0D505DF}"/>
                </a:ext>
              </a:extLst>
            </p:cNvPr>
            <p:cNvSpPr/>
            <p:nvPr/>
          </p:nvSpPr>
          <p:spPr>
            <a:xfrm rot="19997574">
              <a:off x="3754203" y="387674"/>
              <a:ext cx="188177" cy="188177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415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isometricOffAxis2Top">
                <a:rot lat="20377858" lon="823626" rev="19870724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xmlns="" id="{60537848-28A2-4632-AA69-C12EBD60D077}"/>
                </a:ext>
              </a:extLst>
            </p:cNvPr>
            <p:cNvSpPr/>
            <p:nvPr/>
          </p:nvSpPr>
          <p:spPr>
            <a:xfrm rot="19997574">
              <a:off x="3691461" y="371708"/>
              <a:ext cx="188177" cy="188177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43333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isometricOffAxis2Top">
                <a:rot lat="21145238" lon="29083" rev="20447150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xmlns="" id="{4A0EFBDF-CE2D-4CEB-B174-6C1E1D69A774}"/>
                </a:ext>
              </a:extLst>
            </p:cNvPr>
            <p:cNvSpPr/>
            <p:nvPr/>
          </p:nvSpPr>
          <p:spPr>
            <a:xfrm rot="19997574">
              <a:off x="3628718" y="355743"/>
              <a:ext cx="188177" cy="188177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45167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isometricOffAxis2Top">
                <a:rot lat="312619" lon="20834541" rev="21023575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B03FCE58-4887-4814-B007-0C966490E6DD}"/>
                </a:ext>
              </a:extLst>
            </p:cNvPr>
            <p:cNvSpPr/>
            <p:nvPr/>
          </p:nvSpPr>
          <p:spPr>
            <a:xfrm rot="19997574">
              <a:off x="3565975" y="339777"/>
              <a:ext cx="188177" cy="188177"/>
            </a:xfrm>
            <a:prstGeom prst="ellipse">
              <a:avLst/>
            </a:prstGeom>
            <a:noFill/>
            <a:ln w="3175">
              <a:solidFill>
                <a:srgbClr val="00FF99">
                  <a:alpha val="47000"/>
                </a:srgbClr>
              </a:solidFill>
            </a:ln>
            <a:scene3d>
              <a:camera prst="isometricOffAxis1Right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184" name="矩形 183">
            <a:extLst>
              <a:ext uri="{FF2B5EF4-FFF2-40B4-BE49-F238E27FC236}">
                <a16:creationId xmlns:a16="http://schemas.microsoft.com/office/drawing/2014/main" xmlns="" id="{A362D04C-DE0F-4AFA-B715-1804B6BCC114}"/>
              </a:ext>
            </a:extLst>
          </p:cNvPr>
          <p:cNvSpPr/>
          <p:nvPr/>
        </p:nvSpPr>
        <p:spPr>
          <a:xfrm>
            <a:off x="8101250" y="2587939"/>
            <a:ext cx="3176511" cy="82048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defTabSz="1523436"/>
            <a:r>
              <a:rPr lang="zh-CN" altLang="en-US" sz="2666" spc="317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摇摇小绿尾</a:t>
            </a:r>
            <a:endParaRPr lang="en-US" altLang="zh-CN" sz="2666" spc="317" dirty="0">
              <a:solidFill>
                <a:prstClr val="white"/>
              </a:solidFill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defTabSz="1523436"/>
            <a:r>
              <a:rPr lang="en-US" altLang="zh-CN" sz="2666" spc="317" dirty="0" err="1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WiFi</a:t>
            </a:r>
            <a:r>
              <a:rPr lang="zh-CN" altLang="en-US" sz="2666" spc="317" dirty="0">
                <a:solidFill>
                  <a:prstClr val="white"/>
                </a:solidFill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热点为你连接</a:t>
            </a:r>
          </a:p>
        </p:txBody>
      </p:sp>
      <p:grpSp>
        <p:nvGrpSpPr>
          <p:cNvPr id="198" name="组合 197">
            <a:extLst>
              <a:ext uri="{FF2B5EF4-FFF2-40B4-BE49-F238E27FC236}">
                <a16:creationId xmlns:a16="http://schemas.microsoft.com/office/drawing/2014/main" xmlns="" id="{EE157117-2C81-46B7-AE2B-BA576D634B00}"/>
              </a:ext>
            </a:extLst>
          </p:cNvPr>
          <p:cNvGrpSpPr/>
          <p:nvPr/>
        </p:nvGrpSpPr>
        <p:grpSpPr>
          <a:xfrm>
            <a:off x="12602840" y="6082623"/>
            <a:ext cx="750964" cy="698357"/>
            <a:chOff x="3550997" y="1627551"/>
            <a:chExt cx="495897" cy="461158"/>
          </a:xfrm>
        </p:grpSpPr>
        <p:sp>
          <p:nvSpPr>
            <p:cNvPr id="185" name="椭圆 184">
              <a:extLst>
                <a:ext uri="{FF2B5EF4-FFF2-40B4-BE49-F238E27FC236}">
                  <a16:creationId xmlns:a16="http://schemas.microsoft.com/office/drawing/2014/main" xmlns="" id="{DE58BD11-24DF-47FE-965A-7F2A54CA0717}"/>
                </a:ext>
              </a:extLst>
            </p:cNvPr>
            <p:cNvSpPr/>
            <p:nvPr/>
          </p:nvSpPr>
          <p:spPr>
            <a:xfrm>
              <a:off x="3550997" y="1627551"/>
              <a:ext cx="275836" cy="275836"/>
            </a:xfrm>
            <a:prstGeom prst="ellipse">
              <a:avLst/>
            </a:prstGeom>
            <a:noFill/>
            <a:ln w="3175">
              <a:solidFill>
                <a:srgbClr val="00FF99"/>
              </a:solidFill>
            </a:ln>
            <a:scene3d>
              <a:camera prst="isometricOffAxis1Top">
                <a:rot lat="18075715" lon="18392745" rev="585855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5" name="椭圆 194">
              <a:extLst>
                <a:ext uri="{FF2B5EF4-FFF2-40B4-BE49-F238E27FC236}">
                  <a16:creationId xmlns:a16="http://schemas.microsoft.com/office/drawing/2014/main" xmlns="" id="{27483AD3-8529-4643-AD7C-1D8D23518C9A}"/>
                </a:ext>
              </a:extLst>
            </p:cNvPr>
            <p:cNvSpPr/>
            <p:nvPr/>
          </p:nvSpPr>
          <p:spPr>
            <a:xfrm>
              <a:off x="3606012" y="1673882"/>
              <a:ext cx="275836" cy="275836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9025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isometricOffAxis1Top">
                <a:rot lat="18075715" lon="18392745" rev="5858552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 dirty="0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6" name="椭圆 195">
              <a:extLst>
                <a:ext uri="{FF2B5EF4-FFF2-40B4-BE49-F238E27FC236}">
                  <a16:creationId xmlns:a16="http://schemas.microsoft.com/office/drawing/2014/main" xmlns="" id="{07C69CB5-DDDF-4C4E-A97A-A811254EBCC8}"/>
                </a:ext>
              </a:extLst>
            </p:cNvPr>
            <p:cNvSpPr/>
            <p:nvPr/>
          </p:nvSpPr>
          <p:spPr>
            <a:xfrm>
              <a:off x="3661028" y="1720212"/>
              <a:ext cx="275836" cy="275836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805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isometricOffAxis1Top">
                <a:rot lat="18075715" lon="18392745" rev="5858552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 dirty="0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7" name="椭圆 196">
              <a:extLst>
                <a:ext uri="{FF2B5EF4-FFF2-40B4-BE49-F238E27FC236}">
                  <a16:creationId xmlns:a16="http://schemas.microsoft.com/office/drawing/2014/main" xmlns="" id="{BE2E76D3-AD33-4DD3-9D15-54932A2F744F}"/>
                </a:ext>
              </a:extLst>
            </p:cNvPr>
            <p:cNvSpPr/>
            <p:nvPr/>
          </p:nvSpPr>
          <p:spPr>
            <a:xfrm>
              <a:off x="3716043" y="1766543"/>
              <a:ext cx="275836" cy="275836"/>
            </a:xfrm>
            <a:prstGeom prst="ellipse">
              <a:avLst/>
            </a:prstGeom>
            <a:noFill/>
            <a:ln w="3175" cap="flat" cmpd="sng" algn="ctr">
              <a:solidFill>
                <a:srgbClr val="00FF99">
                  <a:alpha val="7075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  <a:scene3d>
              <a:camera prst="isometricOffAxis1Top">
                <a:rot lat="18075715" lon="18392745" rev="5858552"/>
              </a:camera>
              <a:lightRig rig="threePt" dir="t">
                <a:rot lat="0" lon="0" rev="0"/>
              </a:lightRig>
            </a:scene3d>
            <a:sp3d>
              <a:contourClr>
                <a:srgbClr val="000000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 dirty="0">
                <a:solidFill>
                  <a:prstClr val="white">
                    <a:lumMod val="100000"/>
                  </a:prstClr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B9BAD7A5-98AD-4E53-847D-F1D877E2D51C}"/>
                </a:ext>
              </a:extLst>
            </p:cNvPr>
            <p:cNvSpPr/>
            <p:nvPr/>
          </p:nvSpPr>
          <p:spPr>
            <a:xfrm>
              <a:off x="3771058" y="1812873"/>
              <a:ext cx="275836" cy="275836"/>
            </a:xfrm>
            <a:prstGeom prst="ellipse">
              <a:avLst/>
            </a:prstGeom>
            <a:noFill/>
            <a:ln w="3175">
              <a:solidFill>
                <a:srgbClr val="00FF99">
                  <a:alpha val="61000"/>
                </a:srgbClr>
              </a:solidFill>
            </a:ln>
            <a:scene3d>
              <a:camera prst="isometricOffAxis1Top">
                <a:rot lat="18075715" lon="18392745" rev="5858552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523436"/>
              <a:endParaRPr lang="zh-CN" altLang="en-US" sz="5998" dirty="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208" name="立方体 207">
            <a:extLst>
              <a:ext uri="{FF2B5EF4-FFF2-40B4-BE49-F238E27FC236}">
                <a16:creationId xmlns:a16="http://schemas.microsoft.com/office/drawing/2014/main" xmlns="" id="{CA49F8EC-5B8B-4F80-B9EB-24FFD24C80BB}"/>
              </a:ext>
            </a:extLst>
          </p:cNvPr>
          <p:cNvSpPr/>
          <p:nvPr/>
        </p:nvSpPr>
        <p:spPr>
          <a:xfrm>
            <a:off x="12281492" y="2001888"/>
            <a:ext cx="199367" cy="1277347"/>
          </a:xfrm>
          <a:custGeom>
            <a:avLst/>
            <a:gdLst>
              <a:gd name="connsiteX0" fmla="*/ 0 w 85199"/>
              <a:gd name="connsiteY0" fmla="*/ 21300 h 545871"/>
              <a:gd name="connsiteX1" fmla="*/ 63899 w 85199"/>
              <a:gd name="connsiteY1" fmla="*/ 21300 h 545871"/>
              <a:gd name="connsiteX2" fmla="*/ 63899 w 85199"/>
              <a:gd name="connsiteY2" fmla="*/ 545871 h 545871"/>
              <a:gd name="connsiteX3" fmla="*/ 0 w 85199"/>
              <a:gd name="connsiteY3" fmla="*/ 545871 h 545871"/>
              <a:gd name="connsiteX4" fmla="*/ 0 w 85199"/>
              <a:gd name="connsiteY4" fmla="*/ 21300 h 545871"/>
              <a:gd name="connsiteX0" fmla="*/ 63899 w 85199"/>
              <a:gd name="connsiteY0" fmla="*/ 21300 h 545871"/>
              <a:gd name="connsiteX1" fmla="*/ 85199 w 85199"/>
              <a:gd name="connsiteY1" fmla="*/ 0 h 545871"/>
              <a:gd name="connsiteX2" fmla="*/ 85199 w 85199"/>
              <a:gd name="connsiteY2" fmla="*/ 524571 h 545871"/>
              <a:gd name="connsiteX3" fmla="*/ 63899 w 85199"/>
              <a:gd name="connsiteY3" fmla="*/ 545871 h 545871"/>
              <a:gd name="connsiteX4" fmla="*/ 63899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63899 w 85199"/>
              <a:gd name="connsiteY3" fmla="*/ 21300 h 545871"/>
              <a:gd name="connsiteX4" fmla="*/ 0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85199 w 85199"/>
              <a:gd name="connsiteY3" fmla="*/ 524571 h 545871"/>
              <a:gd name="connsiteX4" fmla="*/ 63899 w 85199"/>
              <a:gd name="connsiteY4" fmla="*/ 545871 h 545871"/>
              <a:gd name="connsiteX5" fmla="*/ 0 w 85199"/>
              <a:gd name="connsiteY5" fmla="*/ 545871 h 545871"/>
              <a:gd name="connsiteX6" fmla="*/ 0 w 85199"/>
              <a:gd name="connsiteY6" fmla="*/ 21300 h 545871"/>
              <a:gd name="connsiteX7" fmla="*/ 0 w 85199"/>
              <a:gd name="connsiteY7" fmla="*/ 21300 h 545871"/>
              <a:gd name="connsiteX8" fmla="*/ 63899 w 85199"/>
              <a:gd name="connsiteY8" fmla="*/ 21300 h 545871"/>
              <a:gd name="connsiteX9" fmla="*/ 85199 w 85199"/>
              <a:gd name="connsiteY9" fmla="*/ 0 h 545871"/>
              <a:gd name="connsiteX10" fmla="*/ 63899 w 85199"/>
              <a:gd name="connsiteY10" fmla="*/ 21300 h 545871"/>
              <a:gd name="connsiteX11" fmla="*/ 63899 w 85199"/>
              <a:gd name="connsiteY11" fmla="*/ 545871 h 545871"/>
              <a:gd name="connsiteX0" fmla="*/ 2365503 w 2450702"/>
              <a:gd name="connsiteY0" fmla="*/ 498317 h 1022888"/>
              <a:gd name="connsiteX1" fmla="*/ 0 w 2450702"/>
              <a:gd name="connsiteY1" fmla="*/ 0 h 1022888"/>
              <a:gd name="connsiteX2" fmla="*/ 2429402 w 2450702"/>
              <a:gd name="connsiteY2" fmla="*/ 498317 h 1022888"/>
              <a:gd name="connsiteX3" fmla="*/ 2429402 w 2450702"/>
              <a:gd name="connsiteY3" fmla="*/ 1022888 h 1022888"/>
              <a:gd name="connsiteX4" fmla="*/ 2365503 w 2450702"/>
              <a:gd name="connsiteY4" fmla="*/ 1022888 h 1022888"/>
              <a:gd name="connsiteX5" fmla="*/ 2365503 w 2450702"/>
              <a:gd name="connsiteY5" fmla="*/ 498317 h 1022888"/>
              <a:gd name="connsiteX0" fmla="*/ 2429402 w 2450702"/>
              <a:gd name="connsiteY0" fmla="*/ 498317 h 1022888"/>
              <a:gd name="connsiteX1" fmla="*/ 2450702 w 2450702"/>
              <a:gd name="connsiteY1" fmla="*/ 477017 h 1022888"/>
              <a:gd name="connsiteX2" fmla="*/ 2450702 w 2450702"/>
              <a:gd name="connsiteY2" fmla="*/ 1001588 h 1022888"/>
              <a:gd name="connsiteX3" fmla="*/ 2429402 w 2450702"/>
              <a:gd name="connsiteY3" fmla="*/ 1022888 h 1022888"/>
              <a:gd name="connsiteX4" fmla="*/ 2429402 w 2450702"/>
              <a:gd name="connsiteY4" fmla="*/ 498317 h 1022888"/>
              <a:gd name="connsiteX0" fmla="*/ 2365503 w 2450702"/>
              <a:gd name="connsiteY0" fmla="*/ 498317 h 1022888"/>
              <a:gd name="connsiteX1" fmla="*/ 2386803 w 2450702"/>
              <a:gd name="connsiteY1" fmla="*/ 477017 h 1022888"/>
              <a:gd name="connsiteX2" fmla="*/ 2450702 w 2450702"/>
              <a:gd name="connsiteY2" fmla="*/ 477017 h 1022888"/>
              <a:gd name="connsiteX3" fmla="*/ 2429402 w 2450702"/>
              <a:gd name="connsiteY3" fmla="*/ 498317 h 1022888"/>
              <a:gd name="connsiteX4" fmla="*/ 2365503 w 2450702"/>
              <a:gd name="connsiteY4" fmla="*/ 498317 h 1022888"/>
              <a:gd name="connsiteX0" fmla="*/ 2365503 w 2450702"/>
              <a:gd name="connsiteY0" fmla="*/ 498317 h 1022888"/>
              <a:gd name="connsiteX1" fmla="*/ 2386803 w 2450702"/>
              <a:gd name="connsiteY1" fmla="*/ 477017 h 1022888"/>
              <a:gd name="connsiteX2" fmla="*/ 2450702 w 2450702"/>
              <a:gd name="connsiteY2" fmla="*/ 477017 h 1022888"/>
              <a:gd name="connsiteX3" fmla="*/ 2450702 w 2450702"/>
              <a:gd name="connsiteY3" fmla="*/ 1001588 h 1022888"/>
              <a:gd name="connsiteX4" fmla="*/ 2429402 w 2450702"/>
              <a:gd name="connsiteY4" fmla="*/ 1022888 h 1022888"/>
              <a:gd name="connsiteX5" fmla="*/ 2365503 w 2450702"/>
              <a:gd name="connsiteY5" fmla="*/ 1022888 h 1022888"/>
              <a:gd name="connsiteX6" fmla="*/ 2365503 w 2450702"/>
              <a:gd name="connsiteY6" fmla="*/ 498317 h 1022888"/>
              <a:gd name="connsiteX7" fmla="*/ 2365503 w 2450702"/>
              <a:gd name="connsiteY7" fmla="*/ 498317 h 1022888"/>
              <a:gd name="connsiteX8" fmla="*/ 2429402 w 2450702"/>
              <a:gd name="connsiteY8" fmla="*/ 498317 h 1022888"/>
              <a:gd name="connsiteX9" fmla="*/ 2450702 w 2450702"/>
              <a:gd name="connsiteY9" fmla="*/ 477017 h 1022888"/>
              <a:gd name="connsiteX10" fmla="*/ 2429402 w 2450702"/>
              <a:gd name="connsiteY10" fmla="*/ 498317 h 1022888"/>
              <a:gd name="connsiteX11" fmla="*/ 2429402 w 2450702"/>
              <a:gd name="connsiteY11" fmla="*/ 1022888 h 1022888"/>
              <a:gd name="connsiteX0" fmla="*/ 0 w 85199"/>
              <a:gd name="connsiteY0" fmla="*/ 21300 h 545871"/>
              <a:gd name="connsiteX1" fmla="*/ 63899 w 85199"/>
              <a:gd name="connsiteY1" fmla="*/ 21300 h 545871"/>
              <a:gd name="connsiteX2" fmla="*/ 63899 w 85199"/>
              <a:gd name="connsiteY2" fmla="*/ 545871 h 545871"/>
              <a:gd name="connsiteX3" fmla="*/ 0 w 85199"/>
              <a:gd name="connsiteY3" fmla="*/ 545871 h 545871"/>
              <a:gd name="connsiteX4" fmla="*/ 0 w 85199"/>
              <a:gd name="connsiteY4" fmla="*/ 21300 h 545871"/>
              <a:gd name="connsiteX0" fmla="*/ 63899 w 85199"/>
              <a:gd name="connsiteY0" fmla="*/ 21300 h 545871"/>
              <a:gd name="connsiteX1" fmla="*/ 85199 w 85199"/>
              <a:gd name="connsiteY1" fmla="*/ 0 h 545871"/>
              <a:gd name="connsiteX2" fmla="*/ 85199 w 85199"/>
              <a:gd name="connsiteY2" fmla="*/ 524571 h 545871"/>
              <a:gd name="connsiteX3" fmla="*/ 63899 w 85199"/>
              <a:gd name="connsiteY3" fmla="*/ 545871 h 545871"/>
              <a:gd name="connsiteX4" fmla="*/ 63899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63899 w 85199"/>
              <a:gd name="connsiteY3" fmla="*/ 21300 h 545871"/>
              <a:gd name="connsiteX4" fmla="*/ 0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85199 w 85199"/>
              <a:gd name="connsiteY3" fmla="*/ 524571 h 545871"/>
              <a:gd name="connsiteX4" fmla="*/ 63899 w 85199"/>
              <a:gd name="connsiteY4" fmla="*/ 545871 h 545871"/>
              <a:gd name="connsiteX5" fmla="*/ 0 w 85199"/>
              <a:gd name="connsiteY5" fmla="*/ 545871 h 545871"/>
              <a:gd name="connsiteX6" fmla="*/ 0 w 85199"/>
              <a:gd name="connsiteY6" fmla="*/ 21300 h 545871"/>
              <a:gd name="connsiteX7" fmla="*/ 0 w 85199"/>
              <a:gd name="connsiteY7" fmla="*/ 21300 h 545871"/>
              <a:gd name="connsiteX8" fmla="*/ 63899 w 85199"/>
              <a:gd name="connsiteY8" fmla="*/ 21300 h 545871"/>
              <a:gd name="connsiteX9" fmla="*/ 85199 w 85199"/>
              <a:gd name="connsiteY9" fmla="*/ 0 h 545871"/>
              <a:gd name="connsiteX10" fmla="*/ 63899 w 85199"/>
              <a:gd name="connsiteY10" fmla="*/ 21300 h 545871"/>
              <a:gd name="connsiteX11" fmla="*/ 63899 w 85199"/>
              <a:gd name="connsiteY11" fmla="*/ 545871 h 545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199" h="545871" stroke="0" extrusionOk="0">
                <a:moveTo>
                  <a:pt x="0" y="21300"/>
                </a:moveTo>
                <a:lnTo>
                  <a:pt x="63899" y="21300"/>
                </a:lnTo>
                <a:lnTo>
                  <a:pt x="63899" y="545871"/>
                </a:lnTo>
                <a:lnTo>
                  <a:pt x="0" y="545871"/>
                </a:lnTo>
                <a:lnTo>
                  <a:pt x="0" y="21300"/>
                </a:lnTo>
                <a:close/>
              </a:path>
              <a:path w="85199" h="545871" fill="darkenLess" stroke="0" extrusionOk="0">
                <a:moveTo>
                  <a:pt x="63899" y="21300"/>
                </a:moveTo>
                <a:lnTo>
                  <a:pt x="85199" y="0"/>
                </a:lnTo>
                <a:lnTo>
                  <a:pt x="85199" y="524571"/>
                </a:lnTo>
                <a:lnTo>
                  <a:pt x="63899" y="545871"/>
                </a:lnTo>
                <a:lnTo>
                  <a:pt x="63899" y="21300"/>
                </a:lnTo>
                <a:close/>
              </a:path>
              <a:path w="85199" h="545871" fill="lightenLess" stroke="0" extrusionOk="0">
                <a:moveTo>
                  <a:pt x="0" y="21300"/>
                </a:moveTo>
                <a:lnTo>
                  <a:pt x="21300" y="0"/>
                </a:lnTo>
                <a:lnTo>
                  <a:pt x="85199" y="0"/>
                </a:lnTo>
                <a:lnTo>
                  <a:pt x="63899" y="21300"/>
                </a:lnTo>
                <a:lnTo>
                  <a:pt x="0" y="21300"/>
                </a:lnTo>
                <a:close/>
              </a:path>
              <a:path w="85199" h="545871" fill="none" extrusionOk="0">
                <a:moveTo>
                  <a:pt x="0" y="21300"/>
                </a:moveTo>
                <a:lnTo>
                  <a:pt x="21300" y="0"/>
                </a:lnTo>
                <a:lnTo>
                  <a:pt x="85199" y="0"/>
                </a:lnTo>
                <a:lnTo>
                  <a:pt x="85199" y="524571"/>
                </a:lnTo>
                <a:lnTo>
                  <a:pt x="63899" y="545871"/>
                </a:lnTo>
                <a:lnTo>
                  <a:pt x="0" y="545871"/>
                </a:lnTo>
                <a:lnTo>
                  <a:pt x="0" y="21300"/>
                </a:lnTo>
                <a:close/>
                <a:moveTo>
                  <a:pt x="0" y="21300"/>
                </a:moveTo>
                <a:lnTo>
                  <a:pt x="63899" y="21300"/>
                </a:lnTo>
                <a:lnTo>
                  <a:pt x="85199" y="0"/>
                </a:lnTo>
                <a:moveTo>
                  <a:pt x="63899" y="21300"/>
                </a:moveTo>
                <a:lnTo>
                  <a:pt x="63899" y="545871"/>
                </a:lnTo>
              </a:path>
            </a:pathLst>
          </a:custGeom>
          <a:noFill/>
          <a:ln w="3175">
            <a:solidFill>
              <a:srgbClr val="00FF99"/>
            </a:solidFill>
          </a:ln>
          <a:scene3d>
            <a:camera prst="orthographicFront">
              <a:rot lat="1200000" lon="20999996" rev="171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09" name="立方体 207">
            <a:extLst>
              <a:ext uri="{FF2B5EF4-FFF2-40B4-BE49-F238E27FC236}">
                <a16:creationId xmlns:a16="http://schemas.microsoft.com/office/drawing/2014/main" xmlns="" id="{418AED51-343F-4F05-8DA6-AB46CF936DE8}"/>
              </a:ext>
            </a:extLst>
          </p:cNvPr>
          <p:cNvSpPr/>
          <p:nvPr/>
        </p:nvSpPr>
        <p:spPr>
          <a:xfrm>
            <a:off x="5213536" y="6010832"/>
            <a:ext cx="199367" cy="1277347"/>
          </a:xfrm>
          <a:custGeom>
            <a:avLst/>
            <a:gdLst>
              <a:gd name="connsiteX0" fmla="*/ 0 w 85199"/>
              <a:gd name="connsiteY0" fmla="*/ 21300 h 545871"/>
              <a:gd name="connsiteX1" fmla="*/ 63899 w 85199"/>
              <a:gd name="connsiteY1" fmla="*/ 21300 h 545871"/>
              <a:gd name="connsiteX2" fmla="*/ 63899 w 85199"/>
              <a:gd name="connsiteY2" fmla="*/ 545871 h 545871"/>
              <a:gd name="connsiteX3" fmla="*/ 0 w 85199"/>
              <a:gd name="connsiteY3" fmla="*/ 545871 h 545871"/>
              <a:gd name="connsiteX4" fmla="*/ 0 w 85199"/>
              <a:gd name="connsiteY4" fmla="*/ 21300 h 545871"/>
              <a:gd name="connsiteX0" fmla="*/ 63899 w 85199"/>
              <a:gd name="connsiteY0" fmla="*/ 21300 h 545871"/>
              <a:gd name="connsiteX1" fmla="*/ 85199 w 85199"/>
              <a:gd name="connsiteY1" fmla="*/ 0 h 545871"/>
              <a:gd name="connsiteX2" fmla="*/ 85199 w 85199"/>
              <a:gd name="connsiteY2" fmla="*/ 524571 h 545871"/>
              <a:gd name="connsiteX3" fmla="*/ 63899 w 85199"/>
              <a:gd name="connsiteY3" fmla="*/ 545871 h 545871"/>
              <a:gd name="connsiteX4" fmla="*/ 63899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63899 w 85199"/>
              <a:gd name="connsiteY3" fmla="*/ 21300 h 545871"/>
              <a:gd name="connsiteX4" fmla="*/ 0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85199 w 85199"/>
              <a:gd name="connsiteY3" fmla="*/ 524571 h 545871"/>
              <a:gd name="connsiteX4" fmla="*/ 63899 w 85199"/>
              <a:gd name="connsiteY4" fmla="*/ 545871 h 545871"/>
              <a:gd name="connsiteX5" fmla="*/ 0 w 85199"/>
              <a:gd name="connsiteY5" fmla="*/ 545871 h 545871"/>
              <a:gd name="connsiteX6" fmla="*/ 0 w 85199"/>
              <a:gd name="connsiteY6" fmla="*/ 21300 h 545871"/>
              <a:gd name="connsiteX7" fmla="*/ 0 w 85199"/>
              <a:gd name="connsiteY7" fmla="*/ 21300 h 545871"/>
              <a:gd name="connsiteX8" fmla="*/ 63899 w 85199"/>
              <a:gd name="connsiteY8" fmla="*/ 21300 h 545871"/>
              <a:gd name="connsiteX9" fmla="*/ 85199 w 85199"/>
              <a:gd name="connsiteY9" fmla="*/ 0 h 545871"/>
              <a:gd name="connsiteX10" fmla="*/ 63899 w 85199"/>
              <a:gd name="connsiteY10" fmla="*/ 21300 h 545871"/>
              <a:gd name="connsiteX11" fmla="*/ 63899 w 85199"/>
              <a:gd name="connsiteY11" fmla="*/ 545871 h 545871"/>
              <a:gd name="connsiteX0" fmla="*/ 2365503 w 2450702"/>
              <a:gd name="connsiteY0" fmla="*/ 498317 h 1022888"/>
              <a:gd name="connsiteX1" fmla="*/ 0 w 2450702"/>
              <a:gd name="connsiteY1" fmla="*/ 0 h 1022888"/>
              <a:gd name="connsiteX2" fmla="*/ 2429402 w 2450702"/>
              <a:gd name="connsiteY2" fmla="*/ 498317 h 1022888"/>
              <a:gd name="connsiteX3" fmla="*/ 2429402 w 2450702"/>
              <a:gd name="connsiteY3" fmla="*/ 1022888 h 1022888"/>
              <a:gd name="connsiteX4" fmla="*/ 2365503 w 2450702"/>
              <a:gd name="connsiteY4" fmla="*/ 1022888 h 1022888"/>
              <a:gd name="connsiteX5" fmla="*/ 2365503 w 2450702"/>
              <a:gd name="connsiteY5" fmla="*/ 498317 h 1022888"/>
              <a:gd name="connsiteX0" fmla="*/ 2429402 w 2450702"/>
              <a:gd name="connsiteY0" fmla="*/ 498317 h 1022888"/>
              <a:gd name="connsiteX1" fmla="*/ 2450702 w 2450702"/>
              <a:gd name="connsiteY1" fmla="*/ 477017 h 1022888"/>
              <a:gd name="connsiteX2" fmla="*/ 2450702 w 2450702"/>
              <a:gd name="connsiteY2" fmla="*/ 1001588 h 1022888"/>
              <a:gd name="connsiteX3" fmla="*/ 2429402 w 2450702"/>
              <a:gd name="connsiteY3" fmla="*/ 1022888 h 1022888"/>
              <a:gd name="connsiteX4" fmla="*/ 2429402 w 2450702"/>
              <a:gd name="connsiteY4" fmla="*/ 498317 h 1022888"/>
              <a:gd name="connsiteX0" fmla="*/ 2365503 w 2450702"/>
              <a:gd name="connsiteY0" fmla="*/ 498317 h 1022888"/>
              <a:gd name="connsiteX1" fmla="*/ 2386803 w 2450702"/>
              <a:gd name="connsiteY1" fmla="*/ 477017 h 1022888"/>
              <a:gd name="connsiteX2" fmla="*/ 2450702 w 2450702"/>
              <a:gd name="connsiteY2" fmla="*/ 477017 h 1022888"/>
              <a:gd name="connsiteX3" fmla="*/ 2429402 w 2450702"/>
              <a:gd name="connsiteY3" fmla="*/ 498317 h 1022888"/>
              <a:gd name="connsiteX4" fmla="*/ 2365503 w 2450702"/>
              <a:gd name="connsiteY4" fmla="*/ 498317 h 1022888"/>
              <a:gd name="connsiteX0" fmla="*/ 2365503 w 2450702"/>
              <a:gd name="connsiteY0" fmla="*/ 498317 h 1022888"/>
              <a:gd name="connsiteX1" fmla="*/ 2386803 w 2450702"/>
              <a:gd name="connsiteY1" fmla="*/ 477017 h 1022888"/>
              <a:gd name="connsiteX2" fmla="*/ 2450702 w 2450702"/>
              <a:gd name="connsiteY2" fmla="*/ 477017 h 1022888"/>
              <a:gd name="connsiteX3" fmla="*/ 2450702 w 2450702"/>
              <a:gd name="connsiteY3" fmla="*/ 1001588 h 1022888"/>
              <a:gd name="connsiteX4" fmla="*/ 2429402 w 2450702"/>
              <a:gd name="connsiteY4" fmla="*/ 1022888 h 1022888"/>
              <a:gd name="connsiteX5" fmla="*/ 2365503 w 2450702"/>
              <a:gd name="connsiteY5" fmla="*/ 1022888 h 1022888"/>
              <a:gd name="connsiteX6" fmla="*/ 2365503 w 2450702"/>
              <a:gd name="connsiteY6" fmla="*/ 498317 h 1022888"/>
              <a:gd name="connsiteX7" fmla="*/ 2365503 w 2450702"/>
              <a:gd name="connsiteY7" fmla="*/ 498317 h 1022888"/>
              <a:gd name="connsiteX8" fmla="*/ 2429402 w 2450702"/>
              <a:gd name="connsiteY8" fmla="*/ 498317 h 1022888"/>
              <a:gd name="connsiteX9" fmla="*/ 2450702 w 2450702"/>
              <a:gd name="connsiteY9" fmla="*/ 477017 h 1022888"/>
              <a:gd name="connsiteX10" fmla="*/ 2429402 w 2450702"/>
              <a:gd name="connsiteY10" fmla="*/ 498317 h 1022888"/>
              <a:gd name="connsiteX11" fmla="*/ 2429402 w 2450702"/>
              <a:gd name="connsiteY11" fmla="*/ 1022888 h 1022888"/>
              <a:gd name="connsiteX0" fmla="*/ 0 w 85199"/>
              <a:gd name="connsiteY0" fmla="*/ 21300 h 545871"/>
              <a:gd name="connsiteX1" fmla="*/ 63899 w 85199"/>
              <a:gd name="connsiteY1" fmla="*/ 21300 h 545871"/>
              <a:gd name="connsiteX2" fmla="*/ 63899 w 85199"/>
              <a:gd name="connsiteY2" fmla="*/ 545871 h 545871"/>
              <a:gd name="connsiteX3" fmla="*/ 0 w 85199"/>
              <a:gd name="connsiteY3" fmla="*/ 545871 h 545871"/>
              <a:gd name="connsiteX4" fmla="*/ 0 w 85199"/>
              <a:gd name="connsiteY4" fmla="*/ 21300 h 545871"/>
              <a:gd name="connsiteX0" fmla="*/ 63899 w 85199"/>
              <a:gd name="connsiteY0" fmla="*/ 21300 h 545871"/>
              <a:gd name="connsiteX1" fmla="*/ 85199 w 85199"/>
              <a:gd name="connsiteY1" fmla="*/ 0 h 545871"/>
              <a:gd name="connsiteX2" fmla="*/ 85199 w 85199"/>
              <a:gd name="connsiteY2" fmla="*/ 524571 h 545871"/>
              <a:gd name="connsiteX3" fmla="*/ 63899 w 85199"/>
              <a:gd name="connsiteY3" fmla="*/ 545871 h 545871"/>
              <a:gd name="connsiteX4" fmla="*/ 63899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63899 w 85199"/>
              <a:gd name="connsiteY3" fmla="*/ 21300 h 545871"/>
              <a:gd name="connsiteX4" fmla="*/ 0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85199 w 85199"/>
              <a:gd name="connsiteY3" fmla="*/ 524571 h 545871"/>
              <a:gd name="connsiteX4" fmla="*/ 63899 w 85199"/>
              <a:gd name="connsiteY4" fmla="*/ 545871 h 545871"/>
              <a:gd name="connsiteX5" fmla="*/ 0 w 85199"/>
              <a:gd name="connsiteY5" fmla="*/ 545871 h 545871"/>
              <a:gd name="connsiteX6" fmla="*/ 0 w 85199"/>
              <a:gd name="connsiteY6" fmla="*/ 21300 h 545871"/>
              <a:gd name="connsiteX7" fmla="*/ 0 w 85199"/>
              <a:gd name="connsiteY7" fmla="*/ 21300 h 545871"/>
              <a:gd name="connsiteX8" fmla="*/ 63899 w 85199"/>
              <a:gd name="connsiteY8" fmla="*/ 21300 h 545871"/>
              <a:gd name="connsiteX9" fmla="*/ 85199 w 85199"/>
              <a:gd name="connsiteY9" fmla="*/ 0 h 545871"/>
              <a:gd name="connsiteX10" fmla="*/ 63899 w 85199"/>
              <a:gd name="connsiteY10" fmla="*/ 21300 h 545871"/>
              <a:gd name="connsiteX11" fmla="*/ 63899 w 85199"/>
              <a:gd name="connsiteY11" fmla="*/ 545871 h 545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199" h="545871" stroke="0" extrusionOk="0">
                <a:moveTo>
                  <a:pt x="0" y="21300"/>
                </a:moveTo>
                <a:lnTo>
                  <a:pt x="63899" y="21300"/>
                </a:lnTo>
                <a:lnTo>
                  <a:pt x="63899" y="545871"/>
                </a:lnTo>
                <a:lnTo>
                  <a:pt x="0" y="545871"/>
                </a:lnTo>
                <a:lnTo>
                  <a:pt x="0" y="21300"/>
                </a:lnTo>
                <a:close/>
              </a:path>
              <a:path w="85199" h="545871" fill="darkenLess" stroke="0" extrusionOk="0">
                <a:moveTo>
                  <a:pt x="63899" y="21300"/>
                </a:moveTo>
                <a:lnTo>
                  <a:pt x="85199" y="0"/>
                </a:lnTo>
                <a:lnTo>
                  <a:pt x="85199" y="524571"/>
                </a:lnTo>
                <a:lnTo>
                  <a:pt x="63899" y="545871"/>
                </a:lnTo>
                <a:lnTo>
                  <a:pt x="63899" y="21300"/>
                </a:lnTo>
                <a:close/>
              </a:path>
              <a:path w="85199" h="545871" fill="lightenLess" stroke="0" extrusionOk="0">
                <a:moveTo>
                  <a:pt x="0" y="21300"/>
                </a:moveTo>
                <a:lnTo>
                  <a:pt x="21300" y="0"/>
                </a:lnTo>
                <a:lnTo>
                  <a:pt x="85199" y="0"/>
                </a:lnTo>
                <a:lnTo>
                  <a:pt x="63899" y="21300"/>
                </a:lnTo>
                <a:lnTo>
                  <a:pt x="0" y="21300"/>
                </a:lnTo>
                <a:close/>
              </a:path>
              <a:path w="85199" h="545871" fill="none" extrusionOk="0">
                <a:moveTo>
                  <a:pt x="0" y="21300"/>
                </a:moveTo>
                <a:lnTo>
                  <a:pt x="21300" y="0"/>
                </a:lnTo>
                <a:lnTo>
                  <a:pt x="85199" y="0"/>
                </a:lnTo>
                <a:lnTo>
                  <a:pt x="85199" y="524571"/>
                </a:lnTo>
                <a:lnTo>
                  <a:pt x="63899" y="545871"/>
                </a:lnTo>
                <a:lnTo>
                  <a:pt x="0" y="545871"/>
                </a:lnTo>
                <a:lnTo>
                  <a:pt x="0" y="21300"/>
                </a:lnTo>
                <a:close/>
                <a:moveTo>
                  <a:pt x="0" y="21300"/>
                </a:moveTo>
                <a:lnTo>
                  <a:pt x="63899" y="21300"/>
                </a:lnTo>
                <a:lnTo>
                  <a:pt x="85199" y="0"/>
                </a:lnTo>
                <a:moveTo>
                  <a:pt x="63899" y="21300"/>
                </a:moveTo>
                <a:lnTo>
                  <a:pt x="63899" y="545871"/>
                </a:lnTo>
              </a:path>
            </a:pathLst>
          </a:custGeom>
          <a:noFill/>
          <a:ln w="3175">
            <a:solidFill>
              <a:srgbClr val="00FF99">
                <a:alpha val="76000"/>
              </a:srgbClr>
            </a:solidFill>
          </a:ln>
          <a:scene3d>
            <a:camera prst="orthographicFront">
              <a:rot lat="705703" lon="19303531" rev="1415664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10" name="立方体 207">
            <a:extLst>
              <a:ext uri="{FF2B5EF4-FFF2-40B4-BE49-F238E27FC236}">
                <a16:creationId xmlns:a16="http://schemas.microsoft.com/office/drawing/2014/main" xmlns="" id="{ACE39E02-DC90-483B-A086-82B0180DA85D}"/>
              </a:ext>
            </a:extLst>
          </p:cNvPr>
          <p:cNvSpPr/>
          <p:nvPr/>
        </p:nvSpPr>
        <p:spPr>
          <a:xfrm rot="5400000">
            <a:off x="4109092" y="3793"/>
            <a:ext cx="199367" cy="1277347"/>
          </a:xfrm>
          <a:custGeom>
            <a:avLst/>
            <a:gdLst>
              <a:gd name="connsiteX0" fmla="*/ 0 w 85199"/>
              <a:gd name="connsiteY0" fmla="*/ 21300 h 545871"/>
              <a:gd name="connsiteX1" fmla="*/ 63899 w 85199"/>
              <a:gd name="connsiteY1" fmla="*/ 21300 h 545871"/>
              <a:gd name="connsiteX2" fmla="*/ 63899 w 85199"/>
              <a:gd name="connsiteY2" fmla="*/ 545871 h 545871"/>
              <a:gd name="connsiteX3" fmla="*/ 0 w 85199"/>
              <a:gd name="connsiteY3" fmla="*/ 545871 h 545871"/>
              <a:gd name="connsiteX4" fmla="*/ 0 w 85199"/>
              <a:gd name="connsiteY4" fmla="*/ 21300 h 545871"/>
              <a:gd name="connsiteX0" fmla="*/ 63899 w 85199"/>
              <a:gd name="connsiteY0" fmla="*/ 21300 h 545871"/>
              <a:gd name="connsiteX1" fmla="*/ 85199 w 85199"/>
              <a:gd name="connsiteY1" fmla="*/ 0 h 545871"/>
              <a:gd name="connsiteX2" fmla="*/ 85199 w 85199"/>
              <a:gd name="connsiteY2" fmla="*/ 524571 h 545871"/>
              <a:gd name="connsiteX3" fmla="*/ 63899 w 85199"/>
              <a:gd name="connsiteY3" fmla="*/ 545871 h 545871"/>
              <a:gd name="connsiteX4" fmla="*/ 63899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63899 w 85199"/>
              <a:gd name="connsiteY3" fmla="*/ 21300 h 545871"/>
              <a:gd name="connsiteX4" fmla="*/ 0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85199 w 85199"/>
              <a:gd name="connsiteY3" fmla="*/ 524571 h 545871"/>
              <a:gd name="connsiteX4" fmla="*/ 63899 w 85199"/>
              <a:gd name="connsiteY4" fmla="*/ 545871 h 545871"/>
              <a:gd name="connsiteX5" fmla="*/ 0 w 85199"/>
              <a:gd name="connsiteY5" fmla="*/ 545871 h 545871"/>
              <a:gd name="connsiteX6" fmla="*/ 0 w 85199"/>
              <a:gd name="connsiteY6" fmla="*/ 21300 h 545871"/>
              <a:gd name="connsiteX7" fmla="*/ 0 w 85199"/>
              <a:gd name="connsiteY7" fmla="*/ 21300 h 545871"/>
              <a:gd name="connsiteX8" fmla="*/ 63899 w 85199"/>
              <a:gd name="connsiteY8" fmla="*/ 21300 h 545871"/>
              <a:gd name="connsiteX9" fmla="*/ 85199 w 85199"/>
              <a:gd name="connsiteY9" fmla="*/ 0 h 545871"/>
              <a:gd name="connsiteX10" fmla="*/ 63899 w 85199"/>
              <a:gd name="connsiteY10" fmla="*/ 21300 h 545871"/>
              <a:gd name="connsiteX11" fmla="*/ 63899 w 85199"/>
              <a:gd name="connsiteY11" fmla="*/ 545871 h 545871"/>
              <a:gd name="connsiteX0" fmla="*/ 2365503 w 2450702"/>
              <a:gd name="connsiteY0" fmla="*/ 498317 h 1022888"/>
              <a:gd name="connsiteX1" fmla="*/ 0 w 2450702"/>
              <a:gd name="connsiteY1" fmla="*/ 0 h 1022888"/>
              <a:gd name="connsiteX2" fmla="*/ 2429402 w 2450702"/>
              <a:gd name="connsiteY2" fmla="*/ 498317 h 1022888"/>
              <a:gd name="connsiteX3" fmla="*/ 2429402 w 2450702"/>
              <a:gd name="connsiteY3" fmla="*/ 1022888 h 1022888"/>
              <a:gd name="connsiteX4" fmla="*/ 2365503 w 2450702"/>
              <a:gd name="connsiteY4" fmla="*/ 1022888 h 1022888"/>
              <a:gd name="connsiteX5" fmla="*/ 2365503 w 2450702"/>
              <a:gd name="connsiteY5" fmla="*/ 498317 h 1022888"/>
              <a:gd name="connsiteX0" fmla="*/ 2429402 w 2450702"/>
              <a:gd name="connsiteY0" fmla="*/ 498317 h 1022888"/>
              <a:gd name="connsiteX1" fmla="*/ 2450702 w 2450702"/>
              <a:gd name="connsiteY1" fmla="*/ 477017 h 1022888"/>
              <a:gd name="connsiteX2" fmla="*/ 2450702 w 2450702"/>
              <a:gd name="connsiteY2" fmla="*/ 1001588 h 1022888"/>
              <a:gd name="connsiteX3" fmla="*/ 2429402 w 2450702"/>
              <a:gd name="connsiteY3" fmla="*/ 1022888 h 1022888"/>
              <a:gd name="connsiteX4" fmla="*/ 2429402 w 2450702"/>
              <a:gd name="connsiteY4" fmla="*/ 498317 h 1022888"/>
              <a:gd name="connsiteX0" fmla="*/ 2365503 w 2450702"/>
              <a:gd name="connsiteY0" fmla="*/ 498317 h 1022888"/>
              <a:gd name="connsiteX1" fmla="*/ 2386803 w 2450702"/>
              <a:gd name="connsiteY1" fmla="*/ 477017 h 1022888"/>
              <a:gd name="connsiteX2" fmla="*/ 2450702 w 2450702"/>
              <a:gd name="connsiteY2" fmla="*/ 477017 h 1022888"/>
              <a:gd name="connsiteX3" fmla="*/ 2429402 w 2450702"/>
              <a:gd name="connsiteY3" fmla="*/ 498317 h 1022888"/>
              <a:gd name="connsiteX4" fmla="*/ 2365503 w 2450702"/>
              <a:gd name="connsiteY4" fmla="*/ 498317 h 1022888"/>
              <a:gd name="connsiteX0" fmla="*/ 2365503 w 2450702"/>
              <a:gd name="connsiteY0" fmla="*/ 498317 h 1022888"/>
              <a:gd name="connsiteX1" fmla="*/ 2386803 w 2450702"/>
              <a:gd name="connsiteY1" fmla="*/ 477017 h 1022888"/>
              <a:gd name="connsiteX2" fmla="*/ 2450702 w 2450702"/>
              <a:gd name="connsiteY2" fmla="*/ 477017 h 1022888"/>
              <a:gd name="connsiteX3" fmla="*/ 2450702 w 2450702"/>
              <a:gd name="connsiteY3" fmla="*/ 1001588 h 1022888"/>
              <a:gd name="connsiteX4" fmla="*/ 2429402 w 2450702"/>
              <a:gd name="connsiteY4" fmla="*/ 1022888 h 1022888"/>
              <a:gd name="connsiteX5" fmla="*/ 2365503 w 2450702"/>
              <a:gd name="connsiteY5" fmla="*/ 1022888 h 1022888"/>
              <a:gd name="connsiteX6" fmla="*/ 2365503 w 2450702"/>
              <a:gd name="connsiteY6" fmla="*/ 498317 h 1022888"/>
              <a:gd name="connsiteX7" fmla="*/ 2365503 w 2450702"/>
              <a:gd name="connsiteY7" fmla="*/ 498317 h 1022888"/>
              <a:gd name="connsiteX8" fmla="*/ 2429402 w 2450702"/>
              <a:gd name="connsiteY8" fmla="*/ 498317 h 1022888"/>
              <a:gd name="connsiteX9" fmla="*/ 2450702 w 2450702"/>
              <a:gd name="connsiteY9" fmla="*/ 477017 h 1022888"/>
              <a:gd name="connsiteX10" fmla="*/ 2429402 w 2450702"/>
              <a:gd name="connsiteY10" fmla="*/ 498317 h 1022888"/>
              <a:gd name="connsiteX11" fmla="*/ 2429402 w 2450702"/>
              <a:gd name="connsiteY11" fmla="*/ 1022888 h 1022888"/>
              <a:gd name="connsiteX0" fmla="*/ 0 w 85199"/>
              <a:gd name="connsiteY0" fmla="*/ 21300 h 545871"/>
              <a:gd name="connsiteX1" fmla="*/ 63899 w 85199"/>
              <a:gd name="connsiteY1" fmla="*/ 21300 h 545871"/>
              <a:gd name="connsiteX2" fmla="*/ 63899 w 85199"/>
              <a:gd name="connsiteY2" fmla="*/ 545871 h 545871"/>
              <a:gd name="connsiteX3" fmla="*/ 0 w 85199"/>
              <a:gd name="connsiteY3" fmla="*/ 545871 h 545871"/>
              <a:gd name="connsiteX4" fmla="*/ 0 w 85199"/>
              <a:gd name="connsiteY4" fmla="*/ 21300 h 545871"/>
              <a:gd name="connsiteX0" fmla="*/ 63899 w 85199"/>
              <a:gd name="connsiteY0" fmla="*/ 21300 h 545871"/>
              <a:gd name="connsiteX1" fmla="*/ 85199 w 85199"/>
              <a:gd name="connsiteY1" fmla="*/ 0 h 545871"/>
              <a:gd name="connsiteX2" fmla="*/ 85199 w 85199"/>
              <a:gd name="connsiteY2" fmla="*/ 524571 h 545871"/>
              <a:gd name="connsiteX3" fmla="*/ 63899 w 85199"/>
              <a:gd name="connsiteY3" fmla="*/ 545871 h 545871"/>
              <a:gd name="connsiteX4" fmla="*/ 63899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63899 w 85199"/>
              <a:gd name="connsiteY3" fmla="*/ 21300 h 545871"/>
              <a:gd name="connsiteX4" fmla="*/ 0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85199 w 85199"/>
              <a:gd name="connsiteY3" fmla="*/ 524571 h 545871"/>
              <a:gd name="connsiteX4" fmla="*/ 63899 w 85199"/>
              <a:gd name="connsiteY4" fmla="*/ 545871 h 545871"/>
              <a:gd name="connsiteX5" fmla="*/ 0 w 85199"/>
              <a:gd name="connsiteY5" fmla="*/ 545871 h 545871"/>
              <a:gd name="connsiteX6" fmla="*/ 0 w 85199"/>
              <a:gd name="connsiteY6" fmla="*/ 21300 h 545871"/>
              <a:gd name="connsiteX7" fmla="*/ 0 w 85199"/>
              <a:gd name="connsiteY7" fmla="*/ 21300 h 545871"/>
              <a:gd name="connsiteX8" fmla="*/ 63899 w 85199"/>
              <a:gd name="connsiteY8" fmla="*/ 21300 h 545871"/>
              <a:gd name="connsiteX9" fmla="*/ 85199 w 85199"/>
              <a:gd name="connsiteY9" fmla="*/ 0 h 545871"/>
              <a:gd name="connsiteX10" fmla="*/ 63899 w 85199"/>
              <a:gd name="connsiteY10" fmla="*/ 21300 h 545871"/>
              <a:gd name="connsiteX11" fmla="*/ 63899 w 85199"/>
              <a:gd name="connsiteY11" fmla="*/ 545871 h 545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199" h="545871" stroke="0" extrusionOk="0">
                <a:moveTo>
                  <a:pt x="0" y="21300"/>
                </a:moveTo>
                <a:lnTo>
                  <a:pt x="63899" y="21300"/>
                </a:lnTo>
                <a:lnTo>
                  <a:pt x="63899" y="545871"/>
                </a:lnTo>
                <a:lnTo>
                  <a:pt x="0" y="545871"/>
                </a:lnTo>
                <a:lnTo>
                  <a:pt x="0" y="21300"/>
                </a:lnTo>
                <a:close/>
              </a:path>
              <a:path w="85199" h="545871" fill="darkenLess" stroke="0" extrusionOk="0">
                <a:moveTo>
                  <a:pt x="63899" y="21300"/>
                </a:moveTo>
                <a:lnTo>
                  <a:pt x="85199" y="0"/>
                </a:lnTo>
                <a:lnTo>
                  <a:pt x="85199" y="524571"/>
                </a:lnTo>
                <a:lnTo>
                  <a:pt x="63899" y="545871"/>
                </a:lnTo>
                <a:lnTo>
                  <a:pt x="63899" y="21300"/>
                </a:lnTo>
                <a:close/>
              </a:path>
              <a:path w="85199" h="545871" fill="lightenLess" stroke="0" extrusionOk="0">
                <a:moveTo>
                  <a:pt x="0" y="21300"/>
                </a:moveTo>
                <a:lnTo>
                  <a:pt x="21300" y="0"/>
                </a:lnTo>
                <a:lnTo>
                  <a:pt x="85199" y="0"/>
                </a:lnTo>
                <a:lnTo>
                  <a:pt x="63899" y="21300"/>
                </a:lnTo>
                <a:lnTo>
                  <a:pt x="0" y="21300"/>
                </a:lnTo>
                <a:close/>
              </a:path>
              <a:path w="85199" h="545871" fill="none" extrusionOk="0">
                <a:moveTo>
                  <a:pt x="0" y="21300"/>
                </a:moveTo>
                <a:lnTo>
                  <a:pt x="21300" y="0"/>
                </a:lnTo>
                <a:lnTo>
                  <a:pt x="85199" y="0"/>
                </a:lnTo>
                <a:lnTo>
                  <a:pt x="85199" y="524571"/>
                </a:lnTo>
                <a:lnTo>
                  <a:pt x="63899" y="545871"/>
                </a:lnTo>
                <a:lnTo>
                  <a:pt x="0" y="545871"/>
                </a:lnTo>
                <a:lnTo>
                  <a:pt x="0" y="21300"/>
                </a:lnTo>
                <a:close/>
                <a:moveTo>
                  <a:pt x="0" y="21300"/>
                </a:moveTo>
                <a:lnTo>
                  <a:pt x="63899" y="21300"/>
                </a:lnTo>
                <a:lnTo>
                  <a:pt x="85199" y="0"/>
                </a:lnTo>
                <a:moveTo>
                  <a:pt x="63899" y="21300"/>
                </a:moveTo>
                <a:lnTo>
                  <a:pt x="63899" y="545871"/>
                </a:lnTo>
              </a:path>
            </a:pathLst>
          </a:custGeom>
          <a:noFill/>
          <a:ln w="3175">
            <a:solidFill>
              <a:srgbClr val="00FF99">
                <a:alpha val="42000"/>
              </a:srgbClr>
            </a:solidFill>
          </a:ln>
          <a:scene3d>
            <a:camera prst="orthographicFront">
              <a:rot lat="705703" lon="19303531" rev="1415664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11" name="圆柱体 210">
            <a:extLst>
              <a:ext uri="{FF2B5EF4-FFF2-40B4-BE49-F238E27FC236}">
                <a16:creationId xmlns:a16="http://schemas.microsoft.com/office/drawing/2014/main" xmlns="" id="{FED8BC68-0994-421A-B47B-4D9E3360F03E}"/>
              </a:ext>
            </a:extLst>
          </p:cNvPr>
          <p:cNvSpPr/>
          <p:nvPr/>
        </p:nvSpPr>
        <p:spPr>
          <a:xfrm flipH="1">
            <a:off x="10274380" y="5733732"/>
            <a:ext cx="168411" cy="783379"/>
          </a:xfrm>
          <a:custGeom>
            <a:avLst/>
            <a:gdLst>
              <a:gd name="connsiteX0" fmla="*/ 0 w 221314"/>
              <a:gd name="connsiteY0" fmla="*/ 27664 h 1029468"/>
              <a:gd name="connsiteX1" fmla="*/ 110657 w 221314"/>
              <a:gd name="connsiteY1" fmla="*/ 55328 h 1029468"/>
              <a:gd name="connsiteX2" fmla="*/ 221314 w 221314"/>
              <a:gd name="connsiteY2" fmla="*/ 27664 h 1029468"/>
              <a:gd name="connsiteX3" fmla="*/ 221314 w 221314"/>
              <a:gd name="connsiteY3" fmla="*/ 1001804 h 1029468"/>
              <a:gd name="connsiteX4" fmla="*/ 110657 w 221314"/>
              <a:gd name="connsiteY4" fmla="*/ 1029468 h 1029468"/>
              <a:gd name="connsiteX5" fmla="*/ 0 w 221314"/>
              <a:gd name="connsiteY5" fmla="*/ 1001804 h 1029468"/>
              <a:gd name="connsiteX6" fmla="*/ 0 w 221314"/>
              <a:gd name="connsiteY6" fmla="*/ 27664 h 1029468"/>
              <a:gd name="connsiteX0" fmla="*/ 0 w 221314"/>
              <a:gd name="connsiteY0" fmla="*/ 27664 h 1029468"/>
              <a:gd name="connsiteX1" fmla="*/ 110657 w 221314"/>
              <a:gd name="connsiteY1" fmla="*/ 0 h 1029468"/>
              <a:gd name="connsiteX2" fmla="*/ 221314 w 221314"/>
              <a:gd name="connsiteY2" fmla="*/ 27664 h 1029468"/>
              <a:gd name="connsiteX3" fmla="*/ 110657 w 221314"/>
              <a:gd name="connsiteY3" fmla="*/ 55328 h 1029468"/>
              <a:gd name="connsiteX4" fmla="*/ 0 w 221314"/>
              <a:gd name="connsiteY4" fmla="*/ 27664 h 1029468"/>
              <a:gd name="connsiteX0" fmla="*/ 221314 w 221314"/>
              <a:gd name="connsiteY0" fmla="*/ 27664 h 1029468"/>
              <a:gd name="connsiteX1" fmla="*/ 110657 w 221314"/>
              <a:gd name="connsiteY1" fmla="*/ 55328 h 1029468"/>
              <a:gd name="connsiteX2" fmla="*/ 0 w 221314"/>
              <a:gd name="connsiteY2" fmla="*/ 27664 h 1029468"/>
              <a:gd name="connsiteX3" fmla="*/ 110657 w 221314"/>
              <a:gd name="connsiteY3" fmla="*/ 0 h 1029468"/>
              <a:gd name="connsiteX4" fmla="*/ 221314 w 221314"/>
              <a:gd name="connsiteY4" fmla="*/ 27664 h 1029468"/>
              <a:gd name="connsiteX5" fmla="*/ 221314 w 221314"/>
              <a:gd name="connsiteY5" fmla="*/ 1001804 h 1029468"/>
              <a:gd name="connsiteX6" fmla="*/ 110657 w 221314"/>
              <a:gd name="connsiteY6" fmla="*/ 1029468 h 1029468"/>
              <a:gd name="connsiteX7" fmla="*/ 0 w 221314"/>
              <a:gd name="connsiteY7" fmla="*/ 1001804 h 1029468"/>
              <a:gd name="connsiteX8" fmla="*/ 0 w 221314"/>
              <a:gd name="connsiteY8" fmla="*/ 27664 h 1029468"/>
              <a:gd name="connsiteX0" fmla="*/ 2313430 w 2534744"/>
              <a:gd name="connsiteY0" fmla="*/ 27664 h 1029468"/>
              <a:gd name="connsiteX1" fmla="*/ 0 w 2534744"/>
              <a:gd name="connsiteY1" fmla="*/ 302342 h 1029468"/>
              <a:gd name="connsiteX2" fmla="*/ 2424087 w 2534744"/>
              <a:gd name="connsiteY2" fmla="*/ 55328 h 1029468"/>
              <a:gd name="connsiteX3" fmla="*/ 2534744 w 2534744"/>
              <a:gd name="connsiteY3" fmla="*/ 27664 h 1029468"/>
              <a:gd name="connsiteX4" fmla="*/ 2534744 w 2534744"/>
              <a:gd name="connsiteY4" fmla="*/ 1001804 h 1029468"/>
              <a:gd name="connsiteX5" fmla="*/ 2424087 w 2534744"/>
              <a:gd name="connsiteY5" fmla="*/ 1029468 h 1029468"/>
              <a:gd name="connsiteX6" fmla="*/ 2313430 w 2534744"/>
              <a:gd name="connsiteY6" fmla="*/ 1001804 h 1029468"/>
              <a:gd name="connsiteX7" fmla="*/ 2313430 w 2534744"/>
              <a:gd name="connsiteY7" fmla="*/ 27664 h 1029468"/>
              <a:gd name="connsiteX0" fmla="*/ 2313430 w 2534744"/>
              <a:gd name="connsiteY0" fmla="*/ 27664 h 1029468"/>
              <a:gd name="connsiteX1" fmla="*/ 2424087 w 2534744"/>
              <a:gd name="connsiteY1" fmla="*/ 0 h 1029468"/>
              <a:gd name="connsiteX2" fmla="*/ 2534744 w 2534744"/>
              <a:gd name="connsiteY2" fmla="*/ 27664 h 1029468"/>
              <a:gd name="connsiteX3" fmla="*/ 2424087 w 2534744"/>
              <a:gd name="connsiteY3" fmla="*/ 55328 h 1029468"/>
              <a:gd name="connsiteX4" fmla="*/ 2313430 w 2534744"/>
              <a:gd name="connsiteY4" fmla="*/ 27664 h 1029468"/>
              <a:gd name="connsiteX0" fmla="*/ 2534744 w 2534744"/>
              <a:gd name="connsiteY0" fmla="*/ 27664 h 1029468"/>
              <a:gd name="connsiteX1" fmla="*/ 2424087 w 2534744"/>
              <a:gd name="connsiteY1" fmla="*/ 55328 h 1029468"/>
              <a:gd name="connsiteX2" fmla="*/ 2313430 w 2534744"/>
              <a:gd name="connsiteY2" fmla="*/ 27664 h 1029468"/>
              <a:gd name="connsiteX3" fmla="*/ 2424087 w 2534744"/>
              <a:gd name="connsiteY3" fmla="*/ 0 h 1029468"/>
              <a:gd name="connsiteX4" fmla="*/ 2534744 w 2534744"/>
              <a:gd name="connsiteY4" fmla="*/ 27664 h 1029468"/>
              <a:gd name="connsiteX5" fmla="*/ 2534744 w 2534744"/>
              <a:gd name="connsiteY5" fmla="*/ 1001804 h 1029468"/>
              <a:gd name="connsiteX6" fmla="*/ 2424087 w 2534744"/>
              <a:gd name="connsiteY6" fmla="*/ 1029468 h 1029468"/>
              <a:gd name="connsiteX7" fmla="*/ 2313430 w 2534744"/>
              <a:gd name="connsiteY7" fmla="*/ 1001804 h 1029468"/>
              <a:gd name="connsiteX8" fmla="*/ 2313430 w 2534744"/>
              <a:gd name="connsiteY8" fmla="*/ 27664 h 1029468"/>
              <a:gd name="connsiteX0" fmla="*/ 0 w 221314"/>
              <a:gd name="connsiteY0" fmla="*/ 27664 h 1029468"/>
              <a:gd name="connsiteX1" fmla="*/ 110657 w 221314"/>
              <a:gd name="connsiteY1" fmla="*/ 55328 h 1029468"/>
              <a:gd name="connsiteX2" fmla="*/ 221314 w 221314"/>
              <a:gd name="connsiteY2" fmla="*/ 27664 h 1029468"/>
              <a:gd name="connsiteX3" fmla="*/ 221314 w 221314"/>
              <a:gd name="connsiteY3" fmla="*/ 1001804 h 1029468"/>
              <a:gd name="connsiteX4" fmla="*/ 110657 w 221314"/>
              <a:gd name="connsiteY4" fmla="*/ 1029468 h 1029468"/>
              <a:gd name="connsiteX5" fmla="*/ 0 w 221314"/>
              <a:gd name="connsiteY5" fmla="*/ 1001804 h 1029468"/>
              <a:gd name="connsiteX6" fmla="*/ 0 w 221314"/>
              <a:gd name="connsiteY6" fmla="*/ 27664 h 1029468"/>
              <a:gd name="connsiteX0" fmla="*/ 0 w 221314"/>
              <a:gd name="connsiteY0" fmla="*/ 27664 h 1029468"/>
              <a:gd name="connsiteX1" fmla="*/ 110657 w 221314"/>
              <a:gd name="connsiteY1" fmla="*/ 0 h 1029468"/>
              <a:gd name="connsiteX2" fmla="*/ 221314 w 221314"/>
              <a:gd name="connsiteY2" fmla="*/ 27664 h 1029468"/>
              <a:gd name="connsiteX3" fmla="*/ 110657 w 221314"/>
              <a:gd name="connsiteY3" fmla="*/ 55328 h 1029468"/>
              <a:gd name="connsiteX4" fmla="*/ 0 w 221314"/>
              <a:gd name="connsiteY4" fmla="*/ 27664 h 1029468"/>
              <a:gd name="connsiteX0" fmla="*/ 221314 w 221314"/>
              <a:gd name="connsiteY0" fmla="*/ 27664 h 1029468"/>
              <a:gd name="connsiteX1" fmla="*/ 110657 w 221314"/>
              <a:gd name="connsiteY1" fmla="*/ 55328 h 1029468"/>
              <a:gd name="connsiteX2" fmla="*/ 0 w 221314"/>
              <a:gd name="connsiteY2" fmla="*/ 27664 h 1029468"/>
              <a:gd name="connsiteX3" fmla="*/ 110657 w 221314"/>
              <a:gd name="connsiteY3" fmla="*/ 0 h 1029468"/>
              <a:gd name="connsiteX4" fmla="*/ 221314 w 221314"/>
              <a:gd name="connsiteY4" fmla="*/ 27664 h 1029468"/>
              <a:gd name="connsiteX5" fmla="*/ 221314 w 221314"/>
              <a:gd name="connsiteY5" fmla="*/ 1001804 h 1029468"/>
              <a:gd name="connsiteX6" fmla="*/ 110657 w 221314"/>
              <a:gd name="connsiteY6" fmla="*/ 1029468 h 1029468"/>
              <a:gd name="connsiteX7" fmla="*/ 0 w 221314"/>
              <a:gd name="connsiteY7" fmla="*/ 1001804 h 1029468"/>
              <a:gd name="connsiteX8" fmla="*/ 0 w 221314"/>
              <a:gd name="connsiteY8" fmla="*/ 27664 h 102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314" h="1029468" stroke="0" extrusionOk="0">
                <a:moveTo>
                  <a:pt x="0" y="27664"/>
                </a:moveTo>
                <a:cubicBezTo>
                  <a:pt x="0" y="42942"/>
                  <a:pt x="49543" y="55328"/>
                  <a:pt x="110657" y="55328"/>
                </a:cubicBezTo>
                <a:cubicBezTo>
                  <a:pt x="171771" y="55328"/>
                  <a:pt x="221314" y="42942"/>
                  <a:pt x="221314" y="27664"/>
                </a:cubicBezTo>
                <a:lnTo>
                  <a:pt x="221314" y="1001804"/>
                </a:lnTo>
                <a:cubicBezTo>
                  <a:pt x="221314" y="1017082"/>
                  <a:pt x="171771" y="1029468"/>
                  <a:pt x="110657" y="1029468"/>
                </a:cubicBezTo>
                <a:cubicBezTo>
                  <a:pt x="49543" y="1029468"/>
                  <a:pt x="0" y="1017082"/>
                  <a:pt x="0" y="1001804"/>
                </a:cubicBezTo>
                <a:lnTo>
                  <a:pt x="0" y="27664"/>
                </a:lnTo>
                <a:close/>
              </a:path>
              <a:path w="221314" h="1029468" fill="lighten" stroke="0" extrusionOk="0">
                <a:moveTo>
                  <a:pt x="0" y="27664"/>
                </a:moveTo>
                <a:cubicBezTo>
                  <a:pt x="0" y="12386"/>
                  <a:pt x="49543" y="0"/>
                  <a:pt x="110657" y="0"/>
                </a:cubicBezTo>
                <a:cubicBezTo>
                  <a:pt x="171771" y="0"/>
                  <a:pt x="221314" y="12386"/>
                  <a:pt x="221314" y="27664"/>
                </a:cubicBezTo>
                <a:cubicBezTo>
                  <a:pt x="221314" y="42942"/>
                  <a:pt x="171771" y="55328"/>
                  <a:pt x="110657" y="55328"/>
                </a:cubicBezTo>
                <a:cubicBezTo>
                  <a:pt x="49543" y="55328"/>
                  <a:pt x="0" y="42942"/>
                  <a:pt x="0" y="27664"/>
                </a:cubicBezTo>
                <a:close/>
              </a:path>
              <a:path w="221314" h="1029468" fill="none" extrusionOk="0">
                <a:moveTo>
                  <a:pt x="221314" y="27664"/>
                </a:moveTo>
                <a:cubicBezTo>
                  <a:pt x="221314" y="42942"/>
                  <a:pt x="171771" y="55328"/>
                  <a:pt x="110657" y="55328"/>
                </a:cubicBezTo>
                <a:cubicBezTo>
                  <a:pt x="49543" y="55328"/>
                  <a:pt x="0" y="42942"/>
                  <a:pt x="0" y="27664"/>
                </a:cubicBezTo>
                <a:cubicBezTo>
                  <a:pt x="0" y="12386"/>
                  <a:pt x="49543" y="0"/>
                  <a:pt x="110657" y="0"/>
                </a:cubicBezTo>
                <a:cubicBezTo>
                  <a:pt x="171771" y="0"/>
                  <a:pt x="221314" y="12386"/>
                  <a:pt x="221314" y="27664"/>
                </a:cubicBezTo>
                <a:lnTo>
                  <a:pt x="221314" y="1001804"/>
                </a:lnTo>
                <a:cubicBezTo>
                  <a:pt x="221314" y="1017082"/>
                  <a:pt x="171771" y="1029468"/>
                  <a:pt x="110657" y="1029468"/>
                </a:cubicBezTo>
                <a:cubicBezTo>
                  <a:pt x="49543" y="1029468"/>
                  <a:pt x="0" y="1017082"/>
                  <a:pt x="0" y="1001804"/>
                </a:cubicBezTo>
                <a:lnTo>
                  <a:pt x="0" y="27664"/>
                </a:lnTo>
              </a:path>
            </a:pathLst>
          </a:custGeom>
          <a:noFill/>
          <a:ln w="3175">
            <a:solidFill>
              <a:srgbClr val="00FF99">
                <a:alpha val="33000"/>
              </a:srgbClr>
            </a:solidFill>
          </a:ln>
          <a:scene3d>
            <a:camera prst="orthographicFront">
              <a:rot lat="1343532" lon="162011" rev="1908456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12" name="圆柱体 210">
            <a:extLst>
              <a:ext uri="{FF2B5EF4-FFF2-40B4-BE49-F238E27FC236}">
                <a16:creationId xmlns:a16="http://schemas.microsoft.com/office/drawing/2014/main" xmlns="" id="{D77A55FA-D036-4A42-93FB-2F755ED4CAC7}"/>
              </a:ext>
            </a:extLst>
          </p:cNvPr>
          <p:cNvSpPr/>
          <p:nvPr/>
        </p:nvSpPr>
        <p:spPr>
          <a:xfrm>
            <a:off x="1543415" y="2505531"/>
            <a:ext cx="152344" cy="708640"/>
          </a:xfrm>
          <a:custGeom>
            <a:avLst/>
            <a:gdLst>
              <a:gd name="connsiteX0" fmla="*/ 0 w 221314"/>
              <a:gd name="connsiteY0" fmla="*/ 27664 h 1029468"/>
              <a:gd name="connsiteX1" fmla="*/ 110657 w 221314"/>
              <a:gd name="connsiteY1" fmla="*/ 55328 h 1029468"/>
              <a:gd name="connsiteX2" fmla="*/ 221314 w 221314"/>
              <a:gd name="connsiteY2" fmla="*/ 27664 h 1029468"/>
              <a:gd name="connsiteX3" fmla="*/ 221314 w 221314"/>
              <a:gd name="connsiteY3" fmla="*/ 1001804 h 1029468"/>
              <a:gd name="connsiteX4" fmla="*/ 110657 w 221314"/>
              <a:gd name="connsiteY4" fmla="*/ 1029468 h 1029468"/>
              <a:gd name="connsiteX5" fmla="*/ 0 w 221314"/>
              <a:gd name="connsiteY5" fmla="*/ 1001804 h 1029468"/>
              <a:gd name="connsiteX6" fmla="*/ 0 w 221314"/>
              <a:gd name="connsiteY6" fmla="*/ 27664 h 1029468"/>
              <a:gd name="connsiteX0" fmla="*/ 0 w 221314"/>
              <a:gd name="connsiteY0" fmla="*/ 27664 h 1029468"/>
              <a:gd name="connsiteX1" fmla="*/ 110657 w 221314"/>
              <a:gd name="connsiteY1" fmla="*/ 0 h 1029468"/>
              <a:gd name="connsiteX2" fmla="*/ 221314 w 221314"/>
              <a:gd name="connsiteY2" fmla="*/ 27664 h 1029468"/>
              <a:gd name="connsiteX3" fmla="*/ 110657 w 221314"/>
              <a:gd name="connsiteY3" fmla="*/ 55328 h 1029468"/>
              <a:gd name="connsiteX4" fmla="*/ 0 w 221314"/>
              <a:gd name="connsiteY4" fmla="*/ 27664 h 1029468"/>
              <a:gd name="connsiteX0" fmla="*/ 221314 w 221314"/>
              <a:gd name="connsiteY0" fmla="*/ 27664 h 1029468"/>
              <a:gd name="connsiteX1" fmla="*/ 110657 w 221314"/>
              <a:gd name="connsiteY1" fmla="*/ 55328 h 1029468"/>
              <a:gd name="connsiteX2" fmla="*/ 0 w 221314"/>
              <a:gd name="connsiteY2" fmla="*/ 27664 h 1029468"/>
              <a:gd name="connsiteX3" fmla="*/ 110657 w 221314"/>
              <a:gd name="connsiteY3" fmla="*/ 0 h 1029468"/>
              <a:gd name="connsiteX4" fmla="*/ 221314 w 221314"/>
              <a:gd name="connsiteY4" fmla="*/ 27664 h 1029468"/>
              <a:gd name="connsiteX5" fmla="*/ 221314 w 221314"/>
              <a:gd name="connsiteY5" fmla="*/ 1001804 h 1029468"/>
              <a:gd name="connsiteX6" fmla="*/ 110657 w 221314"/>
              <a:gd name="connsiteY6" fmla="*/ 1029468 h 1029468"/>
              <a:gd name="connsiteX7" fmla="*/ 0 w 221314"/>
              <a:gd name="connsiteY7" fmla="*/ 1001804 h 1029468"/>
              <a:gd name="connsiteX8" fmla="*/ 0 w 221314"/>
              <a:gd name="connsiteY8" fmla="*/ 27664 h 1029468"/>
              <a:gd name="connsiteX0" fmla="*/ 2313430 w 2534744"/>
              <a:gd name="connsiteY0" fmla="*/ 27664 h 1029468"/>
              <a:gd name="connsiteX1" fmla="*/ 0 w 2534744"/>
              <a:gd name="connsiteY1" fmla="*/ 302342 h 1029468"/>
              <a:gd name="connsiteX2" fmla="*/ 2424087 w 2534744"/>
              <a:gd name="connsiteY2" fmla="*/ 55328 h 1029468"/>
              <a:gd name="connsiteX3" fmla="*/ 2534744 w 2534744"/>
              <a:gd name="connsiteY3" fmla="*/ 27664 h 1029468"/>
              <a:gd name="connsiteX4" fmla="*/ 2534744 w 2534744"/>
              <a:gd name="connsiteY4" fmla="*/ 1001804 h 1029468"/>
              <a:gd name="connsiteX5" fmla="*/ 2424087 w 2534744"/>
              <a:gd name="connsiteY5" fmla="*/ 1029468 h 1029468"/>
              <a:gd name="connsiteX6" fmla="*/ 2313430 w 2534744"/>
              <a:gd name="connsiteY6" fmla="*/ 1001804 h 1029468"/>
              <a:gd name="connsiteX7" fmla="*/ 2313430 w 2534744"/>
              <a:gd name="connsiteY7" fmla="*/ 27664 h 1029468"/>
              <a:gd name="connsiteX0" fmla="*/ 2313430 w 2534744"/>
              <a:gd name="connsiteY0" fmla="*/ 27664 h 1029468"/>
              <a:gd name="connsiteX1" fmla="*/ 2424087 w 2534744"/>
              <a:gd name="connsiteY1" fmla="*/ 0 h 1029468"/>
              <a:gd name="connsiteX2" fmla="*/ 2534744 w 2534744"/>
              <a:gd name="connsiteY2" fmla="*/ 27664 h 1029468"/>
              <a:gd name="connsiteX3" fmla="*/ 2424087 w 2534744"/>
              <a:gd name="connsiteY3" fmla="*/ 55328 h 1029468"/>
              <a:gd name="connsiteX4" fmla="*/ 2313430 w 2534744"/>
              <a:gd name="connsiteY4" fmla="*/ 27664 h 1029468"/>
              <a:gd name="connsiteX0" fmla="*/ 2534744 w 2534744"/>
              <a:gd name="connsiteY0" fmla="*/ 27664 h 1029468"/>
              <a:gd name="connsiteX1" fmla="*/ 2424087 w 2534744"/>
              <a:gd name="connsiteY1" fmla="*/ 55328 h 1029468"/>
              <a:gd name="connsiteX2" fmla="*/ 2313430 w 2534744"/>
              <a:gd name="connsiteY2" fmla="*/ 27664 h 1029468"/>
              <a:gd name="connsiteX3" fmla="*/ 2424087 w 2534744"/>
              <a:gd name="connsiteY3" fmla="*/ 0 h 1029468"/>
              <a:gd name="connsiteX4" fmla="*/ 2534744 w 2534744"/>
              <a:gd name="connsiteY4" fmla="*/ 27664 h 1029468"/>
              <a:gd name="connsiteX5" fmla="*/ 2534744 w 2534744"/>
              <a:gd name="connsiteY5" fmla="*/ 1001804 h 1029468"/>
              <a:gd name="connsiteX6" fmla="*/ 2424087 w 2534744"/>
              <a:gd name="connsiteY6" fmla="*/ 1029468 h 1029468"/>
              <a:gd name="connsiteX7" fmla="*/ 2313430 w 2534744"/>
              <a:gd name="connsiteY7" fmla="*/ 1001804 h 1029468"/>
              <a:gd name="connsiteX8" fmla="*/ 2313430 w 2534744"/>
              <a:gd name="connsiteY8" fmla="*/ 27664 h 1029468"/>
              <a:gd name="connsiteX0" fmla="*/ 0 w 221314"/>
              <a:gd name="connsiteY0" fmla="*/ 27664 h 1029468"/>
              <a:gd name="connsiteX1" fmla="*/ 110657 w 221314"/>
              <a:gd name="connsiteY1" fmla="*/ 55328 h 1029468"/>
              <a:gd name="connsiteX2" fmla="*/ 221314 w 221314"/>
              <a:gd name="connsiteY2" fmla="*/ 27664 h 1029468"/>
              <a:gd name="connsiteX3" fmla="*/ 221314 w 221314"/>
              <a:gd name="connsiteY3" fmla="*/ 1001804 h 1029468"/>
              <a:gd name="connsiteX4" fmla="*/ 110657 w 221314"/>
              <a:gd name="connsiteY4" fmla="*/ 1029468 h 1029468"/>
              <a:gd name="connsiteX5" fmla="*/ 0 w 221314"/>
              <a:gd name="connsiteY5" fmla="*/ 1001804 h 1029468"/>
              <a:gd name="connsiteX6" fmla="*/ 0 w 221314"/>
              <a:gd name="connsiteY6" fmla="*/ 27664 h 1029468"/>
              <a:gd name="connsiteX0" fmla="*/ 0 w 221314"/>
              <a:gd name="connsiteY0" fmla="*/ 27664 h 1029468"/>
              <a:gd name="connsiteX1" fmla="*/ 110657 w 221314"/>
              <a:gd name="connsiteY1" fmla="*/ 0 h 1029468"/>
              <a:gd name="connsiteX2" fmla="*/ 221314 w 221314"/>
              <a:gd name="connsiteY2" fmla="*/ 27664 h 1029468"/>
              <a:gd name="connsiteX3" fmla="*/ 110657 w 221314"/>
              <a:gd name="connsiteY3" fmla="*/ 55328 h 1029468"/>
              <a:gd name="connsiteX4" fmla="*/ 0 w 221314"/>
              <a:gd name="connsiteY4" fmla="*/ 27664 h 1029468"/>
              <a:gd name="connsiteX0" fmla="*/ 221314 w 221314"/>
              <a:gd name="connsiteY0" fmla="*/ 27664 h 1029468"/>
              <a:gd name="connsiteX1" fmla="*/ 110657 w 221314"/>
              <a:gd name="connsiteY1" fmla="*/ 55328 h 1029468"/>
              <a:gd name="connsiteX2" fmla="*/ 0 w 221314"/>
              <a:gd name="connsiteY2" fmla="*/ 27664 h 1029468"/>
              <a:gd name="connsiteX3" fmla="*/ 110657 w 221314"/>
              <a:gd name="connsiteY3" fmla="*/ 0 h 1029468"/>
              <a:gd name="connsiteX4" fmla="*/ 221314 w 221314"/>
              <a:gd name="connsiteY4" fmla="*/ 27664 h 1029468"/>
              <a:gd name="connsiteX5" fmla="*/ 221314 w 221314"/>
              <a:gd name="connsiteY5" fmla="*/ 1001804 h 1029468"/>
              <a:gd name="connsiteX6" fmla="*/ 110657 w 221314"/>
              <a:gd name="connsiteY6" fmla="*/ 1029468 h 1029468"/>
              <a:gd name="connsiteX7" fmla="*/ 0 w 221314"/>
              <a:gd name="connsiteY7" fmla="*/ 1001804 h 1029468"/>
              <a:gd name="connsiteX8" fmla="*/ 0 w 221314"/>
              <a:gd name="connsiteY8" fmla="*/ 27664 h 102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314" h="1029468" stroke="0" extrusionOk="0">
                <a:moveTo>
                  <a:pt x="0" y="27664"/>
                </a:moveTo>
                <a:cubicBezTo>
                  <a:pt x="0" y="42942"/>
                  <a:pt x="49543" y="55328"/>
                  <a:pt x="110657" y="55328"/>
                </a:cubicBezTo>
                <a:cubicBezTo>
                  <a:pt x="171771" y="55328"/>
                  <a:pt x="221314" y="42942"/>
                  <a:pt x="221314" y="27664"/>
                </a:cubicBezTo>
                <a:lnTo>
                  <a:pt x="221314" y="1001804"/>
                </a:lnTo>
                <a:cubicBezTo>
                  <a:pt x="221314" y="1017082"/>
                  <a:pt x="171771" y="1029468"/>
                  <a:pt x="110657" y="1029468"/>
                </a:cubicBezTo>
                <a:cubicBezTo>
                  <a:pt x="49543" y="1029468"/>
                  <a:pt x="0" y="1017082"/>
                  <a:pt x="0" y="1001804"/>
                </a:cubicBezTo>
                <a:lnTo>
                  <a:pt x="0" y="27664"/>
                </a:lnTo>
                <a:close/>
              </a:path>
              <a:path w="221314" h="1029468" fill="lighten" stroke="0" extrusionOk="0">
                <a:moveTo>
                  <a:pt x="0" y="27664"/>
                </a:moveTo>
                <a:cubicBezTo>
                  <a:pt x="0" y="12386"/>
                  <a:pt x="49543" y="0"/>
                  <a:pt x="110657" y="0"/>
                </a:cubicBezTo>
                <a:cubicBezTo>
                  <a:pt x="171771" y="0"/>
                  <a:pt x="221314" y="12386"/>
                  <a:pt x="221314" y="27664"/>
                </a:cubicBezTo>
                <a:cubicBezTo>
                  <a:pt x="221314" y="42942"/>
                  <a:pt x="171771" y="55328"/>
                  <a:pt x="110657" y="55328"/>
                </a:cubicBezTo>
                <a:cubicBezTo>
                  <a:pt x="49543" y="55328"/>
                  <a:pt x="0" y="42942"/>
                  <a:pt x="0" y="27664"/>
                </a:cubicBezTo>
                <a:close/>
              </a:path>
              <a:path w="221314" h="1029468" fill="none" extrusionOk="0">
                <a:moveTo>
                  <a:pt x="221314" y="27664"/>
                </a:moveTo>
                <a:cubicBezTo>
                  <a:pt x="221314" y="42942"/>
                  <a:pt x="171771" y="55328"/>
                  <a:pt x="110657" y="55328"/>
                </a:cubicBezTo>
                <a:cubicBezTo>
                  <a:pt x="49543" y="55328"/>
                  <a:pt x="0" y="42942"/>
                  <a:pt x="0" y="27664"/>
                </a:cubicBezTo>
                <a:cubicBezTo>
                  <a:pt x="0" y="12386"/>
                  <a:pt x="49543" y="0"/>
                  <a:pt x="110657" y="0"/>
                </a:cubicBezTo>
                <a:cubicBezTo>
                  <a:pt x="171771" y="0"/>
                  <a:pt x="221314" y="12386"/>
                  <a:pt x="221314" y="27664"/>
                </a:cubicBezTo>
                <a:lnTo>
                  <a:pt x="221314" y="1001804"/>
                </a:lnTo>
                <a:cubicBezTo>
                  <a:pt x="221314" y="1017082"/>
                  <a:pt x="171771" y="1029468"/>
                  <a:pt x="110657" y="1029468"/>
                </a:cubicBezTo>
                <a:cubicBezTo>
                  <a:pt x="49543" y="1029468"/>
                  <a:pt x="0" y="1017082"/>
                  <a:pt x="0" y="1001804"/>
                </a:cubicBezTo>
                <a:lnTo>
                  <a:pt x="0" y="27664"/>
                </a:lnTo>
              </a:path>
            </a:pathLst>
          </a:custGeom>
          <a:noFill/>
          <a:ln w="3175">
            <a:solidFill>
              <a:srgbClr val="00FF99">
                <a:alpha val="39000"/>
              </a:srgbClr>
            </a:solidFill>
          </a:ln>
          <a:scene3d>
            <a:camera prst="orthographicFront">
              <a:rot lat="1343532" lon="162011" rev="1908456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13" name="圆柱体 210">
            <a:extLst>
              <a:ext uri="{FF2B5EF4-FFF2-40B4-BE49-F238E27FC236}">
                <a16:creationId xmlns:a16="http://schemas.microsoft.com/office/drawing/2014/main" xmlns="" id="{213E8024-C7A5-4560-B0F9-674EEBD2C378}"/>
              </a:ext>
            </a:extLst>
          </p:cNvPr>
          <p:cNvSpPr/>
          <p:nvPr/>
        </p:nvSpPr>
        <p:spPr>
          <a:xfrm flipH="1">
            <a:off x="8449480" y="965907"/>
            <a:ext cx="168411" cy="783379"/>
          </a:xfrm>
          <a:custGeom>
            <a:avLst/>
            <a:gdLst>
              <a:gd name="connsiteX0" fmla="*/ 0 w 221314"/>
              <a:gd name="connsiteY0" fmla="*/ 27664 h 1029468"/>
              <a:gd name="connsiteX1" fmla="*/ 110657 w 221314"/>
              <a:gd name="connsiteY1" fmla="*/ 55328 h 1029468"/>
              <a:gd name="connsiteX2" fmla="*/ 221314 w 221314"/>
              <a:gd name="connsiteY2" fmla="*/ 27664 h 1029468"/>
              <a:gd name="connsiteX3" fmla="*/ 221314 w 221314"/>
              <a:gd name="connsiteY3" fmla="*/ 1001804 h 1029468"/>
              <a:gd name="connsiteX4" fmla="*/ 110657 w 221314"/>
              <a:gd name="connsiteY4" fmla="*/ 1029468 h 1029468"/>
              <a:gd name="connsiteX5" fmla="*/ 0 w 221314"/>
              <a:gd name="connsiteY5" fmla="*/ 1001804 h 1029468"/>
              <a:gd name="connsiteX6" fmla="*/ 0 w 221314"/>
              <a:gd name="connsiteY6" fmla="*/ 27664 h 1029468"/>
              <a:gd name="connsiteX0" fmla="*/ 0 w 221314"/>
              <a:gd name="connsiteY0" fmla="*/ 27664 h 1029468"/>
              <a:gd name="connsiteX1" fmla="*/ 110657 w 221314"/>
              <a:gd name="connsiteY1" fmla="*/ 0 h 1029468"/>
              <a:gd name="connsiteX2" fmla="*/ 221314 w 221314"/>
              <a:gd name="connsiteY2" fmla="*/ 27664 h 1029468"/>
              <a:gd name="connsiteX3" fmla="*/ 110657 w 221314"/>
              <a:gd name="connsiteY3" fmla="*/ 55328 h 1029468"/>
              <a:gd name="connsiteX4" fmla="*/ 0 w 221314"/>
              <a:gd name="connsiteY4" fmla="*/ 27664 h 1029468"/>
              <a:gd name="connsiteX0" fmla="*/ 221314 w 221314"/>
              <a:gd name="connsiteY0" fmla="*/ 27664 h 1029468"/>
              <a:gd name="connsiteX1" fmla="*/ 110657 w 221314"/>
              <a:gd name="connsiteY1" fmla="*/ 55328 h 1029468"/>
              <a:gd name="connsiteX2" fmla="*/ 0 w 221314"/>
              <a:gd name="connsiteY2" fmla="*/ 27664 h 1029468"/>
              <a:gd name="connsiteX3" fmla="*/ 110657 w 221314"/>
              <a:gd name="connsiteY3" fmla="*/ 0 h 1029468"/>
              <a:gd name="connsiteX4" fmla="*/ 221314 w 221314"/>
              <a:gd name="connsiteY4" fmla="*/ 27664 h 1029468"/>
              <a:gd name="connsiteX5" fmla="*/ 221314 w 221314"/>
              <a:gd name="connsiteY5" fmla="*/ 1001804 h 1029468"/>
              <a:gd name="connsiteX6" fmla="*/ 110657 w 221314"/>
              <a:gd name="connsiteY6" fmla="*/ 1029468 h 1029468"/>
              <a:gd name="connsiteX7" fmla="*/ 0 w 221314"/>
              <a:gd name="connsiteY7" fmla="*/ 1001804 h 1029468"/>
              <a:gd name="connsiteX8" fmla="*/ 0 w 221314"/>
              <a:gd name="connsiteY8" fmla="*/ 27664 h 1029468"/>
              <a:gd name="connsiteX0" fmla="*/ 2313430 w 2534744"/>
              <a:gd name="connsiteY0" fmla="*/ 27664 h 1029468"/>
              <a:gd name="connsiteX1" fmla="*/ 0 w 2534744"/>
              <a:gd name="connsiteY1" fmla="*/ 302342 h 1029468"/>
              <a:gd name="connsiteX2" fmla="*/ 2424087 w 2534744"/>
              <a:gd name="connsiteY2" fmla="*/ 55328 h 1029468"/>
              <a:gd name="connsiteX3" fmla="*/ 2534744 w 2534744"/>
              <a:gd name="connsiteY3" fmla="*/ 27664 h 1029468"/>
              <a:gd name="connsiteX4" fmla="*/ 2534744 w 2534744"/>
              <a:gd name="connsiteY4" fmla="*/ 1001804 h 1029468"/>
              <a:gd name="connsiteX5" fmla="*/ 2424087 w 2534744"/>
              <a:gd name="connsiteY5" fmla="*/ 1029468 h 1029468"/>
              <a:gd name="connsiteX6" fmla="*/ 2313430 w 2534744"/>
              <a:gd name="connsiteY6" fmla="*/ 1001804 h 1029468"/>
              <a:gd name="connsiteX7" fmla="*/ 2313430 w 2534744"/>
              <a:gd name="connsiteY7" fmla="*/ 27664 h 1029468"/>
              <a:gd name="connsiteX0" fmla="*/ 2313430 w 2534744"/>
              <a:gd name="connsiteY0" fmla="*/ 27664 h 1029468"/>
              <a:gd name="connsiteX1" fmla="*/ 2424087 w 2534744"/>
              <a:gd name="connsiteY1" fmla="*/ 0 h 1029468"/>
              <a:gd name="connsiteX2" fmla="*/ 2534744 w 2534744"/>
              <a:gd name="connsiteY2" fmla="*/ 27664 h 1029468"/>
              <a:gd name="connsiteX3" fmla="*/ 2424087 w 2534744"/>
              <a:gd name="connsiteY3" fmla="*/ 55328 h 1029468"/>
              <a:gd name="connsiteX4" fmla="*/ 2313430 w 2534744"/>
              <a:gd name="connsiteY4" fmla="*/ 27664 h 1029468"/>
              <a:gd name="connsiteX0" fmla="*/ 2534744 w 2534744"/>
              <a:gd name="connsiteY0" fmla="*/ 27664 h 1029468"/>
              <a:gd name="connsiteX1" fmla="*/ 2424087 w 2534744"/>
              <a:gd name="connsiteY1" fmla="*/ 55328 h 1029468"/>
              <a:gd name="connsiteX2" fmla="*/ 2313430 w 2534744"/>
              <a:gd name="connsiteY2" fmla="*/ 27664 h 1029468"/>
              <a:gd name="connsiteX3" fmla="*/ 2424087 w 2534744"/>
              <a:gd name="connsiteY3" fmla="*/ 0 h 1029468"/>
              <a:gd name="connsiteX4" fmla="*/ 2534744 w 2534744"/>
              <a:gd name="connsiteY4" fmla="*/ 27664 h 1029468"/>
              <a:gd name="connsiteX5" fmla="*/ 2534744 w 2534744"/>
              <a:gd name="connsiteY5" fmla="*/ 1001804 h 1029468"/>
              <a:gd name="connsiteX6" fmla="*/ 2424087 w 2534744"/>
              <a:gd name="connsiteY6" fmla="*/ 1029468 h 1029468"/>
              <a:gd name="connsiteX7" fmla="*/ 2313430 w 2534744"/>
              <a:gd name="connsiteY7" fmla="*/ 1001804 h 1029468"/>
              <a:gd name="connsiteX8" fmla="*/ 2313430 w 2534744"/>
              <a:gd name="connsiteY8" fmla="*/ 27664 h 1029468"/>
              <a:gd name="connsiteX0" fmla="*/ 0 w 221314"/>
              <a:gd name="connsiteY0" fmla="*/ 27664 h 1029468"/>
              <a:gd name="connsiteX1" fmla="*/ 110657 w 221314"/>
              <a:gd name="connsiteY1" fmla="*/ 55328 h 1029468"/>
              <a:gd name="connsiteX2" fmla="*/ 221314 w 221314"/>
              <a:gd name="connsiteY2" fmla="*/ 27664 h 1029468"/>
              <a:gd name="connsiteX3" fmla="*/ 221314 w 221314"/>
              <a:gd name="connsiteY3" fmla="*/ 1001804 h 1029468"/>
              <a:gd name="connsiteX4" fmla="*/ 110657 w 221314"/>
              <a:gd name="connsiteY4" fmla="*/ 1029468 h 1029468"/>
              <a:gd name="connsiteX5" fmla="*/ 0 w 221314"/>
              <a:gd name="connsiteY5" fmla="*/ 1001804 h 1029468"/>
              <a:gd name="connsiteX6" fmla="*/ 0 w 221314"/>
              <a:gd name="connsiteY6" fmla="*/ 27664 h 1029468"/>
              <a:gd name="connsiteX0" fmla="*/ 0 w 221314"/>
              <a:gd name="connsiteY0" fmla="*/ 27664 h 1029468"/>
              <a:gd name="connsiteX1" fmla="*/ 110657 w 221314"/>
              <a:gd name="connsiteY1" fmla="*/ 0 h 1029468"/>
              <a:gd name="connsiteX2" fmla="*/ 221314 w 221314"/>
              <a:gd name="connsiteY2" fmla="*/ 27664 h 1029468"/>
              <a:gd name="connsiteX3" fmla="*/ 110657 w 221314"/>
              <a:gd name="connsiteY3" fmla="*/ 55328 h 1029468"/>
              <a:gd name="connsiteX4" fmla="*/ 0 w 221314"/>
              <a:gd name="connsiteY4" fmla="*/ 27664 h 1029468"/>
              <a:gd name="connsiteX0" fmla="*/ 221314 w 221314"/>
              <a:gd name="connsiteY0" fmla="*/ 27664 h 1029468"/>
              <a:gd name="connsiteX1" fmla="*/ 110657 w 221314"/>
              <a:gd name="connsiteY1" fmla="*/ 55328 h 1029468"/>
              <a:gd name="connsiteX2" fmla="*/ 0 w 221314"/>
              <a:gd name="connsiteY2" fmla="*/ 27664 h 1029468"/>
              <a:gd name="connsiteX3" fmla="*/ 110657 w 221314"/>
              <a:gd name="connsiteY3" fmla="*/ 0 h 1029468"/>
              <a:gd name="connsiteX4" fmla="*/ 221314 w 221314"/>
              <a:gd name="connsiteY4" fmla="*/ 27664 h 1029468"/>
              <a:gd name="connsiteX5" fmla="*/ 221314 w 221314"/>
              <a:gd name="connsiteY5" fmla="*/ 1001804 h 1029468"/>
              <a:gd name="connsiteX6" fmla="*/ 110657 w 221314"/>
              <a:gd name="connsiteY6" fmla="*/ 1029468 h 1029468"/>
              <a:gd name="connsiteX7" fmla="*/ 0 w 221314"/>
              <a:gd name="connsiteY7" fmla="*/ 1001804 h 1029468"/>
              <a:gd name="connsiteX8" fmla="*/ 0 w 221314"/>
              <a:gd name="connsiteY8" fmla="*/ 27664 h 102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314" h="1029468" stroke="0" extrusionOk="0">
                <a:moveTo>
                  <a:pt x="0" y="27664"/>
                </a:moveTo>
                <a:cubicBezTo>
                  <a:pt x="0" y="42942"/>
                  <a:pt x="49543" y="55328"/>
                  <a:pt x="110657" y="55328"/>
                </a:cubicBezTo>
                <a:cubicBezTo>
                  <a:pt x="171771" y="55328"/>
                  <a:pt x="221314" y="42942"/>
                  <a:pt x="221314" y="27664"/>
                </a:cubicBezTo>
                <a:lnTo>
                  <a:pt x="221314" y="1001804"/>
                </a:lnTo>
                <a:cubicBezTo>
                  <a:pt x="221314" y="1017082"/>
                  <a:pt x="171771" y="1029468"/>
                  <a:pt x="110657" y="1029468"/>
                </a:cubicBezTo>
                <a:cubicBezTo>
                  <a:pt x="49543" y="1029468"/>
                  <a:pt x="0" y="1017082"/>
                  <a:pt x="0" y="1001804"/>
                </a:cubicBezTo>
                <a:lnTo>
                  <a:pt x="0" y="27664"/>
                </a:lnTo>
                <a:close/>
              </a:path>
              <a:path w="221314" h="1029468" fill="lighten" stroke="0" extrusionOk="0">
                <a:moveTo>
                  <a:pt x="0" y="27664"/>
                </a:moveTo>
                <a:cubicBezTo>
                  <a:pt x="0" y="12386"/>
                  <a:pt x="49543" y="0"/>
                  <a:pt x="110657" y="0"/>
                </a:cubicBezTo>
                <a:cubicBezTo>
                  <a:pt x="171771" y="0"/>
                  <a:pt x="221314" y="12386"/>
                  <a:pt x="221314" y="27664"/>
                </a:cubicBezTo>
                <a:cubicBezTo>
                  <a:pt x="221314" y="42942"/>
                  <a:pt x="171771" y="55328"/>
                  <a:pt x="110657" y="55328"/>
                </a:cubicBezTo>
                <a:cubicBezTo>
                  <a:pt x="49543" y="55328"/>
                  <a:pt x="0" y="42942"/>
                  <a:pt x="0" y="27664"/>
                </a:cubicBezTo>
                <a:close/>
              </a:path>
              <a:path w="221314" h="1029468" fill="none" extrusionOk="0">
                <a:moveTo>
                  <a:pt x="221314" y="27664"/>
                </a:moveTo>
                <a:cubicBezTo>
                  <a:pt x="221314" y="42942"/>
                  <a:pt x="171771" y="55328"/>
                  <a:pt x="110657" y="55328"/>
                </a:cubicBezTo>
                <a:cubicBezTo>
                  <a:pt x="49543" y="55328"/>
                  <a:pt x="0" y="42942"/>
                  <a:pt x="0" y="27664"/>
                </a:cubicBezTo>
                <a:cubicBezTo>
                  <a:pt x="0" y="12386"/>
                  <a:pt x="49543" y="0"/>
                  <a:pt x="110657" y="0"/>
                </a:cubicBezTo>
                <a:cubicBezTo>
                  <a:pt x="171771" y="0"/>
                  <a:pt x="221314" y="12386"/>
                  <a:pt x="221314" y="27664"/>
                </a:cubicBezTo>
                <a:lnTo>
                  <a:pt x="221314" y="1001804"/>
                </a:lnTo>
                <a:cubicBezTo>
                  <a:pt x="221314" y="1017082"/>
                  <a:pt x="171771" y="1029468"/>
                  <a:pt x="110657" y="1029468"/>
                </a:cubicBezTo>
                <a:cubicBezTo>
                  <a:pt x="49543" y="1029468"/>
                  <a:pt x="0" y="1017082"/>
                  <a:pt x="0" y="1001804"/>
                </a:cubicBezTo>
                <a:lnTo>
                  <a:pt x="0" y="27664"/>
                </a:lnTo>
              </a:path>
            </a:pathLst>
          </a:custGeom>
          <a:noFill/>
          <a:ln w="3175">
            <a:solidFill>
              <a:srgbClr val="00FF99">
                <a:alpha val="42000"/>
              </a:srgbClr>
            </a:solidFill>
          </a:ln>
          <a:scene3d>
            <a:camera prst="orthographicFront">
              <a:rot lat="1343532" lon="162011" rev="1908456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15" name="椭圆 214">
            <a:extLst>
              <a:ext uri="{FF2B5EF4-FFF2-40B4-BE49-F238E27FC236}">
                <a16:creationId xmlns:a16="http://schemas.microsoft.com/office/drawing/2014/main" xmlns="" id="{13FC84F2-EC47-457F-9C42-8A05E2A261BE}"/>
              </a:ext>
            </a:extLst>
          </p:cNvPr>
          <p:cNvSpPr/>
          <p:nvPr/>
        </p:nvSpPr>
        <p:spPr>
          <a:xfrm>
            <a:off x="11157831" y="1833085"/>
            <a:ext cx="152344" cy="152344"/>
          </a:xfrm>
          <a:prstGeom prst="ellipse">
            <a:avLst/>
          </a:prstGeom>
          <a:solidFill>
            <a:srgbClr val="00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16" name="椭圆 215">
            <a:extLst>
              <a:ext uri="{FF2B5EF4-FFF2-40B4-BE49-F238E27FC236}">
                <a16:creationId xmlns:a16="http://schemas.microsoft.com/office/drawing/2014/main" xmlns="" id="{025FD762-B1E8-44CD-96C8-1939BA03978C}"/>
              </a:ext>
            </a:extLst>
          </p:cNvPr>
          <p:cNvSpPr/>
          <p:nvPr/>
        </p:nvSpPr>
        <p:spPr>
          <a:xfrm>
            <a:off x="11157831" y="5164351"/>
            <a:ext cx="152344" cy="152344"/>
          </a:xfrm>
          <a:prstGeom prst="ellipse">
            <a:avLst/>
          </a:prstGeom>
          <a:solidFill>
            <a:srgbClr val="00FF99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17" name="椭圆 216">
            <a:extLst>
              <a:ext uri="{FF2B5EF4-FFF2-40B4-BE49-F238E27FC236}">
                <a16:creationId xmlns:a16="http://schemas.microsoft.com/office/drawing/2014/main" xmlns="" id="{407F0E20-499D-4B8E-B980-B0F01F526F73}"/>
              </a:ext>
            </a:extLst>
          </p:cNvPr>
          <p:cNvSpPr/>
          <p:nvPr/>
        </p:nvSpPr>
        <p:spPr>
          <a:xfrm>
            <a:off x="7948904" y="5950979"/>
            <a:ext cx="152344" cy="152344"/>
          </a:xfrm>
          <a:prstGeom prst="ellipse">
            <a:avLst/>
          </a:prstGeom>
          <a:solidFill>
            <a:srgbClr val="00FF9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18" name="椭圆 217">
            <a:extLst>
              <a:ext uri="{FF2B5EF4-FFF2-40B4-BE49-F238E27FC236}">
                <a16:creationId xmlns:a16="http://schemas.microsoft.com/office/drawing/2014/main" xmlns="" id="{F061CB80-6DCF-453D-8D97-A5F5C88AB32A}"/>
              </a:ext>
            </a:extLst>
          </p:cNvPr>
          <p:cNvSpPr/>
          <p:nvPr/>
        </p:nvSpPr>
        <p:spPr>
          <a:xfrm>
            <a:off x="4248661" y="5237991"/>
            <a:ext cx="152344" cy="152344"/>
          </a:xfrm>
          <a:prstGeom prst="ellipse">
            <a:avLst/>
          </a:prstGeom>
          <a:solidFill>
            <a:srgbClr val="00FF99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19" name="椭圆 218">
            <a:extLst>
              <a:ext uri="{FF2B5EF4-FFF2-40B4-BE49-F238E27FC236}">
                <a16:creationId xmlns:a16="http://schemas.microsoft.com/office/drawing/2014/main" xmlns="" id="{E5E9CE75-C141-424E-B4D9-AED82F097213}"/>
              </a:ext>
            </a:extLst>
          </p:cNvPr>
          <p:cNvSpPr/>
          <p:nvPr/>
        </p:nvSpPr>
        <p:spPr>
          <a:xfrm>
            <a:off x="2166539" y="2391990"/>
            <a:ext cx="152344" cy="152344"/>
          </a:xfrm>
          <a:prstGeom prst="ellipse">
            <a:avLst/>
          </a:prstGeom>
          <a:solidFill>
            <a:srgbClr val="00FF99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20" name="椭圆 219">
            <a:extLst>
              <a:ext uri="{FF2B5EF4-FFF2-40B4-BE49-F238E27FC236}">
                <a16:creationId xmlns:a16="http://schemas.microsoft.com/office/drawing/2014/main" xmlns="" id="{F362529A-ED3D-43E7-80F4-DF385EAE7000}"/>
              </a:ext>
            </a:extLst>
          </p:cNvPr>
          <p:cNvSpPr/>
          <p:nvPr/>
        </p:nvSpPr>
        <p:spPr>
          <a:xfrm>
            <a:off x="4571892" y="918008"/>
            <a:ext cx="152344" cy="152344"/>
          </a:xfrm>
          <a:prstGeom prst="ellipse">
            <a:avLst/>
          </a:prstGeom>
          <a:solidFill>
            <a:srgbClr val="00FF99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21" name="椭圆 220">
            <a:extLst>
              <a:ext uri="{FF2B5EF4-FFF2-40B4-BE49-F238E27FC236}">
                <a16:creationId xmlns:a16="http://schemas.microsoft.com/office/drawing/2014/main" xmlns="" id="{916876C6-DCC3-4E5A-81A6-B96603A2DC29}"/>
              </a:ext>
            </a:extLst>
          </p:cNvPr>
          <p:cNvSpPr/>
          <p:nvPr/>
        </p:nvSpPr>
        <p:spPr>
          <a:xfrm>
            <a:off x="6809340" y="1383097"/>
            <a:ext cx="152344" cy="152344"/>
          </a:xfrm>
          <a:prstGeom prst="ellipse">
            <a:avLst/>
          </a:prstGeom>
          <a:solidFill>
            <a:srgbClr val="00FF9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22" name="立方体 207">
            <a:extLst>
              <a:ext uri="{FF2B5EF4-FFF2-40B4-BE49-F238E27FC236}">
                <a16:creationId xmlns:a16="http://schemas.microsoft.com/office/drawing/2014/main" xmlns="" id="{36B333FD-6577-4B4A-8ECA-C01BFE5B20EA}"/>
              </a:ext>
            </a:extLst>
          </p:cNvPr>
          <p:cNvSpPr/>
          <p:nvPr/>
        </p:nvSpPr>
        <p:spPr>
          <a:xfrm>
            <a:off x="13297961" y="499517"/>
            <a:ext cx="199367" cy="1277347"/>
          </a:xfrm>
          <a:custGeom>
            <a:avLst/>
            <a:gdLst>
              <a:gd name="connsiteX0" fmla="*/ 0 w 85199"/>
              <a:gd name="connsiteY0" fmla="*/ 21300 h 545871"/>
              <a:gd name="connsiteX1" fmla="*/ 63899 w 85199"/>
              <a:gd name="connsiteY1" fmla="*/ 21300 h 545871"/>
              <a:gd name="connsiteX2" fmla="*/ 63899 w 85199"/>
              <a:gd name="connsiteY2" fmla="*/ 545871 h 545871"/>
              <a:gd name="connsiteX3" fmla="*/ 0 w 85199"/>
              <a:gd name="connsiteY3" fmla="*/ 545871 h 545871"/>
              <a:gd name="connsiteX4" fmla="*/ 0 w 85199"/>
              <a:gd name="connsiteY4" fmla="*/ 21300 h 545871"/>
              <a:gd name="connsiteX0" fmla="*/ 63899 w 85199"/>
              <a:gd name="connsiteY0" fmla="*/ 21300 h 545871"/>
              <a:gd name="connsiteX1" fmla="*/ 85199 w 85199"/>
              <a:gd name="connsiteY1" fmla="*/ 0 h 545871"/>
              <a:gd name="connsiteX2" fmla="*/ 85199 w 85199"/>
              <a:gd name="connsiteY2" fmla="*/ 524571 h 545871"/>
              <a:gd name="connsiteX3" fmla="*/ 63899 w 85199"/>
              <a:gd name="connsiteY3" fmla="*/ 545871 h 545871"/>
              <a:gd name="connsiteX4" fmla="*/ 63899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63899 w 85199"/>
              <a:gd name="connsiteY3" fmla="*/ 21300 h 545871"/>
              <a:gd name="connsiteX4" fmla="*/ 0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85199 w 85199"/>
              <a:gd name="connsiteY3" fmla="*/ 524571 h 545871"/>
              <a:gd name="connsiteX4" fmla="*/ 63899 w 85199"/>
              <a:gd name="connsiteY4" fmla="*/ 545871 h 545871"/>
              <a:gd name="connsiteX5" fmla="*/ 0 w 85199"/>
              <a:gd name="connsiteY5" fmla="*/ 545871 h 545871"/>
              <a:gd name="connsiteX6" fmla="*/ 0 w 85199"/>
              <a:gd name="connsiteY6" fmla="*/ 21300 h 545871"/>
              <a:gd name="connsiteX7" fmla="*/ 0 w 85199"/>
              <a:gd name="connsiteY7" fmla="*/ 21300 h 545871"/>
              <a:gd name="connsiteX8" fmla="*/ 63899 w 85199"/>
              <a:gd name="connsiteY8" fmla="*/ 21300 h 545871"/>
              <a:gd name="connsiteX9" fmla="*/ 85199 w 85199"/>
              <a:gd name="connsiteY9" fmla="*/ 0 h 545871"/>
              <a:gd name="connsiteX10" fmla="*/ 63899 w 85199"/>
              <a:gd name="connsiteY10" fmla="*/ 21300 h 545871"/>
              <a:gd name="connsiteX11" fmla="*/ 63899 w 85199"/>
              <a:gd name="connsiteY11" fmla="*/ 545871 h 545871"/>
              <a:gd name="connsiteX0" fmla="*/ 2365503 w 2450702"/>
              <a:gd name="connsiteY0" fmla="*/ 498317 h 1022888"/>
              <a:gd name="connsiteX1" fmla="*/ 0 w 2450702"/>
              <a:gd name="connsiteY1" fmla="*/ 0 h 1022888"/>
              <a:gd name="connsiteX2" fmla="*/ 2429402 w 2450702"/>
              <a:gd name="connsiteY2" fmla="*/ 498317 h 1022888"/>
              <a:gd name="connsiteX3" fmla="*/ 2429402 w 2450702"/>
              <a:gd name="connsiteY3" fmla="*/ 1022888 h 1022888"/>
              <a:gd name="connsiteX4" fmla="*/ 2365503 w 2450702"/>
              <a:gd name="connsiteY4" fmla="*/ 1022888 h 1022888"/>
              <a:gd name="connsiteX5" fmla="*/ 2365503 w 2450702"/>
              <a:gd name="connsiteY5" fmla="*/ 498317 h 1022888"/>
              <a:gd name="connsiteX0" fmla="*/ 2429402 w 2450702"/>
              <a:gd name="connsiteY0" fmla="*/ 498317 h 1022888"/>
              <a:gd name="connsiteX1" fmla="*/ 2450702 w 2450702"/>
              <a:gd name="connsiteY1" fmla="*/ 477017 h 1022888"/>
              <a:gd name="connsiteX2" fmla="*/ 2450702 w 2450702"/>
              <a:gd name="connsiteY2" fmla="*/ 1001588 h 1022888"/>
              <a:gd name="connsiteX3" fmla="*/ 2429402 w 2450702"/>
              <a:gd name="connsiteY3" fmla="*/ 1022888 h 1022888"/>
              <a:gd name="connsiteX4" fmla="*/ 2429402 w 2450702"/>
              <a:gd name="connsiteY4" fmla="*/ 498317 h 1022888"/>
              <a:gd name="connsiteX0" fmla="*/ 2365503 w 2450702"/>
              <a:gd name="connsiteY0" fmla="*/ 498317 h 1022888"/>
              <a:gd name="connsiteX1" fmla="*/ 2386803 w 2450702"/>
              <a:gd name="connsiteY1" fmla="*/ 477017 h 1022888"/>
              <a:gd name="connsiteX2" fmla="*/ 2450702 w 2450702"/>
              <a:gd name="connsiteY2" fmla="*/ 477017 h 1022888"/>
              <a:gd name="connsiteX3" fmla="*/ 2429402 w 2450702"/>
              <a:gd name="connsiteY3" fmla="*/ 498317 h 1022888"/>
              <a:gd name="connsiteX4" fmla="*/ 2365503 w 2450702"/>
              <a:gd name="connsiteY4" fmla="*/ 498317 h 1022888"/>
              <a:gd name="connsiteX0" fmla="*/ 2365503 w 2450702"/>
              <a:gd name="connsiteY0" fmla="*/ 498317 h 1022888"/>
              <a:gd name="connsiteX1" fmla="*/ 2386803 w 2450702"/>
              <a:gd name="connsiteY1" fmla="*/ 477017 h 1022888"/>
              <a:gd name="connsiteX2" fmla="*/ 2450702 w 2450702"/>
              <a:gd name="connsiteY2" fmla="*/ 477017 h 1022888"/>
              <a:gd name="connsiteX3" fmla="*/ 2450702 w 2450702"/>
              <a:gd name="connsiteY3" fmla="*/ 1001588 h 1022888"/>
              <a:gd name="connsiteX4" fmla="*/ 2429402 w 2450702"/>
              <a:gd name="connsiteY4" fmla="*/ 1022888 h 1022888"/>
              <a:gd name="connsiteX5" fmla="*/ 2365503 w 2450702"/>
              <a:gd name="connsiteY5" fmla="*/ 1022888 h 1022888"/>
              <a:gd name="connsiteX6" fmla="*/ 2365503 w 2450702"/>
              <a:gd name="connsiteY6" fmla="*/ 498317 h 1022888"/>
              <a:gd name="connsiteX7" fmla="*/ 2365503 w 2450702"/>
              <a:gd name="connsiteY7" fmla="*/ 498317 h 1022888"/>
              <a:gd name="connsiteX8" fmla="*/ 2429402 w 2450702"/>
              <a:gd name="connsiteY8" fmla="*/ 498317 h 1022888"/>
              <a:gd name="connsiteX9" fmla="*/ 2450702 w 2450702"/>
              <a:gd name="connsiteY9" fmla="*/ 477017 h 1022888"/>
              <a:gd name="connsiteX10" fmla="*/ 2429402 w 2450702"/>
              <a:gd name="connsiteY10" fmla="*/ 498317 h 1022888"/>
              <a:gd name="connsiteX11" fmla="*/ 2429402 w 2450702"/>
              <a:gd name="connsiteY11" fmla="*/ 1022888 h 1022888"/>
              <a:gd name="connsiteX0" fmla="*/ 0 w 85199"/>
              <a:gd name="connsiteY0" fmla="*/ 21300 h 545871"/>
              <a:gd name="connsiteX1" fmla="*/ 63899 w 85199"/>
              <a:gd name="connsiteY1" fmla="*/ 21300 h 545871"/>
              <a:gd name="connsiteX2" fmla="*/ 63899 w 85199"/>
              <a:gd name="connsiteY2" fmla="*/ 545871 h 545871"/>
              <a:gd name="connsiteX3" fmla="*/ 0 w 85199"/>
              <a:gd name="connsiteY3" fmla="*/ 545871 h 545871"/>
              <a:gd name="connsiteX4" fmla="*/ 0 w 85199"/>
              <a:gd name="connsiteY4" fmla="*/ 21300 h 545871"/>
              <a:gd name="connsiteX0" fmla="*/ 63899 w 85199"/>
              <a:gd name="connsiteY0" fmla="*/ 21300 h 545871"/>
              <a:gd name="connsiteX1" fmla="*/ 85199 w 85199"/>
              <a:gd name="connsiteY1" fmla="*/ 0 h 545871"/>
              <a:gd name="connsiteX2" fmla="*/ 85199 w 85199"/>
              <a:gd name="connsiteY2" fmla="*/ 524571 h 545871"/>
              <a:gd name="connsiteX3" fmla="*/ 63899 w 85199"/>
              <a:gd name="connsiteY3" fmla="*/ 545871 h 545871"/>
              <a:gd name="connsiteX4" fmla="*/ 63899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63899 w 85199"/>
              <a:gd name="connsiteY3" fmla="*/ 21300 h 545871"/>
              <a:gd name="connsiteX4" fmla="*/ 0 w 85199"/>
              <a:gd name="connsiteY4" fmla="*/ 21300 h 545871"/>
              <a:gd name="connsiteX0" fmla="*/ 0 w 85199"/>
              <a:gd name="connsiteY0" fmla="*/ 21300 h 545871"/>
              <a:gd name="connsiteX1" fmla="*/ 21300 w 85199"/>
              <a:gd name="connsiteY1" fmla="*/ 0 h 545871"/>
              <a:gd name="connsiteX2" fmla="*/ 85199 w 85199"/>
              <a:gd name="connsiteY2" fmla="*/ 0 h 545871"/>
              <a:gd name="connsiteX3" fmla="*/ 85199 w 85199"/>
              <a:gd name="connsiteY3" fmla="*/ 524571 h 545871"/>
              <a:gd name="connsiteX4" fmla="*/ 63899 w 85199"/>
              <a:gd name="connsiteY4" fmla="*/ 545871 h 545871"/>
              <a:gd name="connsiteX5" fmla="*/ 0 w 85199"/>
              <a:gd name="connsiteY5" fmla="*/ 545871 h 545871"/>
              <a:gd name="connsiteX6" fmla="*/ 0 w 85199"/>
              <a:gd name="connsiteY6" fmla="*/ 21300 h 545871"/>
              <a:gd name="connsiteX7" fmla="*/ 0 w 85199"/>
              <a:gd name="connsiteY7" fmla="*/ 21300 h 545871"/>
              <a:gd name="connsiteX8" fmla="*/ 63899 w 85199"/>
              <a:gd name="connsiteY8" fmla="*/ 21300 h 545871"/>
              <a:gd name="connsiteX9" fmla="*/ 85199 w 85199"/>
              <a:gd name="connsiteY9" fmla="*/ 0 h 545871"/>
              <a:gd name="connsiteX10" fmla="*/ 63899 w 85199"/>
              <a:gd name="connsiteY10" fmla="*/ 21300 h 545871"/>
              <a:gd name="connsiteX11" fmla="*/ 63899 w 85199"/>
              <a:gd name="connsiteY11" fmla="*/ 545871 h 545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5199" h="545871" stroke="0" extrusionOk="0">
                <a:moveTo>
                  <a:pt x="0" y="21300"/>
                </a:moveTo>
                <a:lnTo>
                  <a:pt x="63899" y="21300"/>
                </a:lnTo>
                <a:lnTo>
                  <a:pt x="63899" y="545871"/>
                </a:lnTo>
                <a:lnTo>
                  <a:pt x="0" y="545871"/>
                </a:lnTo>
                <a:lnTo>
                  <a:pt x="0" y="21300"/>
                </a:lnTo>
                <a:close/>
              </a:path>
              <a:path w="85199" h="545871" fill="darkenLess" stroke="0" extrusionOk="0">
                <a:moveTo>
                  <a:pt x="63899" y="21300"/>
                </a:moveTo>
                <a:lnTo>
                  <a:pt x="85199" y="0"/>
                </a:lnTo>
                <a:lnTo>
                  <a:pt x="85199" y="524571"/>
                </a:lnTo>
                <a:lnTo>
                  <a:pt x="63899" y="545871"/>
                </a:lnTo>
                <a:lnTo>
                  <a:pt x="63899" y="21300"/>
                </a:lnTo>
                <a:close/>
              </a:path>
              <a:path w="85199" h="545871" fill="lightenLess" stroke="0" extrusionOk="0">
                <a:moveTo>
                  <a:pt x="0" y="21300"/>
                </a:moveTo>
                <a:lnTo>
                  <a:pt x="21300" y="0"/>
                </a:lnTo>
                <a:lnTo>
                  <a:pt x="85199" y="0"/>
                </a:lnTo>
                <a:lnTo>
                  <a:pt x="63899" y="21300"/>
                </a:lnTo>
                <a:lnTo>
                  <a:pt x="0" y="21300"/>
                </a:lnTo>
                <a:close/>
              </a:path>
              <a:path w="85199" h="545871" fill="none" extrusionOk="0">
                <a:moveTo>
                  <a:pt x="0" y="21300"/>
                </a:moveTo>
                <a:lnTo>
                  <a:pt x="21300" y="0"/>
                </a:lnTo>
                <a:lnTo>
                  <a:pt x="85199" y="0"/>
                </a:lnTo>
                <a:lnTo>
                  <a:pt x="85199" y="524571"/>
                </a:lnTo>
                <a:lnTo>
                  <a:pt x="63899" y="545871"/>
                </a:lnTo>
                <a:lnTo>
                  <a:pt x="0" y="545871"/>
                </a:lnTo>
                <a:lnTo>
                  <a:pt x="0" y="21300"/>
                </a:lnTo>
                <a:close/>
                <a:moveTo>
                  <a:pt x="0" y="21300"/>
                </a:moveTo>
                <a:lnTo>
                  <a:pt x="63899" y="21300"/>
                </a:lnTo>
                <a:lnTo>
                  <a:pt x="85199" y="0"/>
                </a:lnTo>
                <a:moveTo>
                  <a:pt x="63899" y="21300"/>
                </a:moveTo>
                <a:lnTo>
                  <a:pt x="63899" y="545871"/>
                </a:lnTo>
              </a:path>
            </a:pathLst>
          </a:custGeom>
          <a:noFill/>
          <a:ln w="3175">
            <a:solidFill>
              <a:srgbClr val="00FF99">
                <a:alpha val="40000"/>
              </a:srgbClr>
            </a:solidFill>
          </a:ln>
          <a:scene3d>
            <a:camera prst="orthographicFront">
              <a:rot lat="1200000" lon="20999996" rev="3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223" name="圆柱体 210">
            <a:extLst>
              <a:ext uri="{FF2B5EF4-FFF2-40B4-BE49-F238E27FC236}">
                <a16:creationId xmlns:a16="http://schemas.microsoft.com/office/drawing/2014/main" xmlns="" id="{2D99CFD2-A495-4111-B866-4A99196DD0E4}"/>
              </a:ext>
            </a:extLst>
          </p:cNvPr>
          <p:cNvSpPr/>
          <p:nvPr/>
        </p:nvSpPr>
        <p:spPr>
          <a:xfrm>
            <a:off x="3381416" y="5242352"/>
            <a:ext cx="152344" cy="708626"/>
          </a:xfrm>
          <a:custGeom>
            <a:avLst/>
            <a:gdLst>
              <a:gd name="connsiteX0" fmla="*/ 0 w 221314"/>
              <a:gd name="connsiteY0" fmla="*/ 27664 h 1029468"/>
              <a:gd name="connsiteX1" fmla="*/ 110657 w 221314"/>
              <a:gd name="connsiteY1" fmla="*/ 55328 h 1029468"/>
              <a:gd name="connsiteX2" fmla="*/ 221314 w 221314"/>
              <a:gd name="connsiteY2" fmla="*/ 27664 h 1029468"/>
              <a:gd name="connsiteX3" fmla="*/ 221314 w 221314"/>
              <a:gd name="connsiteY3" fmla="*/ 1001804 h 1029468"/>
              <a:gd name="connsiteX4" fmla="*/ 110657 w 221314"/>
              <a:gd name="connsiteY4" fmla="*/ 1029468 h 1029468"/>
              <a:gd name="connsiteX5" fmla="*/ 0 w 221314"/>
              <a:gd name="connsiteY5" fmla="*/ 1001804 h 1029468"/>
              <a:gd name="connsiteX6" fmla="*/ 0 w 221314"/>
              <a:gd name="connsiteY6" fmla="*/ 27664 h 1029468"/>
              <a:gd name="connsiteX0" fmla="*/ 0 w 221314"/>
              <a:gd name="connsiteY0" fmla="*/ 27664 h 1029468"/>
              <a:gd name="connsiteX1" fmla="*/ 110657 w 221314"/>
              <a:gd name="connsiteY1" fmla="*/ 0 h 1029468"/>
              <a:gd name="connsiteX2" fmla="*/ 221314 w 221314"/>
              <a:gd name="connsiteY2" fmla="*/ 27664 h 1029468"/>
              <a:gd name="connsiteX3" fmla="*/ 110657 w 221314"/>
              <a:gd name="connsiteY3" fmla="*/ 55328 h 1029468"/>
              <a:gd name="connsiteX4" fmla="*/ 0 w 221314"/>
              <a:gd name="connsiteY4" fmla="*/ 27664 h 1029468"/>
              <a:gd name="connsiteX0" fmla="*/ 221314 w 221314"/>
              <a:gd name="connsiteY0" fmla="*/ 27664 h 1029468"/>
              <a:gd name="connsiteX1" fmla="*/ 110657 w 221314"/>
              <a:gd name="connsiteY1" fmla="*/ 55328 h 1029468"/>
              <a:gd name="connsiteX2" fmla="*/ 0 w 221314"/>
              <a:gd name="connsiteY2" fmla="*/ 27664 h 1029468"/>
              <a:gd name="connsiteX3" fmla="*/ 110657 w 221314"/>
              <a:gd name="connsiteY3" fmla="*/ 0 h 1029468"/>
              <a:gd name="connsiteX4" fmla="*/ 221314 w 221314"/>
              <a:gd name="connsiteY4" fmla="*/ 27664 h 1029468"/>
              <a:gd name="connsiteX5" fmla="*/ 221314 w 221314"/>
              <a:gd name="connsiteY5" fmla="*/ 1001804 h 1029468"/>
              <a:gd name="connsiteX6" fmla="*/ 110657 w 221314"/>
              <a:gd name="connsiteY6" fmla="*/ 1029468 h 1029468"/>
              <a:gd name="connsiteX7" fmla="*/ 0 w 221314"/>
              <a:gd name="connsiteY7" fmla="*/ 1001804 h 1029468"/>
              <a:gd name="connsiteX8" fmla="*/ 0 w 221314"/>
              <a:gd name="connsiteY8" fmla="*/ 27664 h 1029468"/>
              <a:gd name="connsiteX0" fmla="*/ 2313430 w 2534744"/>
              <a:gd name="connsiteY0" fmla="*/ 27664 h 1029468"/>
              <a:gd name="connsiteX1" fmla="*/ 0 w 2534744"/>
              <a:gd name="connsiteY1" fmla="*/ 302342 h 1029468"/>
              <a:gd name="connsiteX2" fmla="*/ 2424087 w 2534744"/>
              <a:gd name="connsiteY2" fmla="*/ 55328 h 1029468"/>
              <a:gd name="connsiteX3" fmla="*/ 2534744 w 2534744"/>
              <a:gd name="connsiteY3" fmla="*/ 27664 h 1029468"/>
              <a:gd name="connsiteX4" fmla="*/ 2534744 w 2534744"/>
              <a:gd name="connsiteY4" fmla="*/ 1001804 h 1029468"/>
              <a:gd name="connsiteX5" fmla="*/ 2424087 w 2534744"/>
              <a:gd name="connsiteY5" fmla="*/ 1029468 h 1029468"/>
              <a:gd name="connsiteX6" fmla="*/ 2313430 w 2534744"/>
              <a:gd name="connsiteY6" fmla="*/ 1001804 h 1029468"/>
              <a:gd name="connsiteX7" fmla="*/ 2313430 w 2534744"/>
              <a:gd name="connsiteY7" fmla="*/ 27664 h 1029468"/>
              <a:gd name="connsiteX0" fmla="*/ 2313430 w 2534744"/>
              <a:gd name="connsiteY0" fmla="*/ 27664 h 1029468"/>
              <a:gd name="connsiteX1" fmla="*/ 2424087 w 2534744"/>
              <a:gd name="connsiteY1" fmla="*/ 0 h 1029468"/>
              <a:gd name="connsiteX2" fmla="*/ 2534744 w 2534744"/>
              <a:gd name="connsiteY2" fmla="*/ 27664 h 1029468"/>
              <a:gd name="connsiteX3" fmla="*/ 2424087 w 2534744"/>
              <a:gd name="connsiteY3" fmla="*/ 55328 h 1029468"/>
              <a:gd name="connsiteX4" fmla="*/ 2313430 w 2534744"/>
              <a:gd name="connsiteY4" fmla="*/ 27664 h 1029468"/>
              <a:gd name="connsiteX0" fmla="*/ 2534744 w 2534744"/>
              <a:gd name="connsiteY0" fmla="*/ 27664 h 1029468"/>
              <a:gd name="connsiteX1" fmla="*/ 2424087 w 2534744"/>
              <a:gd name="connsiteY1" fmla="*/ 55328 h 1029468"/>
              <a:gd name="connsiteX2" fmla="*/ 2313430 w 2534744"/>
              <a:gd name="connsiteY2" fmla="*/ 27664 h 1029468"/>
              <a:gd name="connsiteX3" fmla="*/ 2424087 w 2534744"/>
              <a:gd name="connsiteY3" fmla="*/ 0 h 1029468"/>
              <a:gd name="connsiteX4" fmla="*/ 2534744 w 2534744"/>
              <a:gd name="connsiteY4" fmla="*/ 27664 h 1029468"/>
              <a:gd name="connsiteX5" fmla="*/ 2534744 w 2534744"/>
              <a:gd name="connsiteY5" fmla="*/ 1001804 h 1029468"/>
              <a:gd name="connsiteX6" fmla="*/ 2424087 w 2534744"/>
              <a:gd name="connsiteY6" fmla="*/ 1029468 h 1029468"/>
              <a:gd name="connsiteX7" fmla="*/ 2313430 w 2534744"/>
              <a:gd name="connsiteY7" fmla="*/ 1001804 h 1029468"/>
              <a:gd name="connsiteX8" fmla="*/ 2313430 w 2534744"/>
              <a:gd name="connsiteY8" fmla="*/ 27664 h 1029468"/>
              <a:gd name="connsiteX0" fmla="*/ 0 w 221314"/>
              <a:gd name="connsiteY0" fmla="*/ 27664 h 1029468"/>
              <a:gd name="connsiteX1" fmla="*/ 110657 w 221314"/>
              <a:gd name="connsiteY1" fmla="*/ 55328 h 1029468"/>
              <a:gd name="connsiteX2" fmla="*/ 221314 w 221314"/>
              <a:gd name="connsiteY2" fmla="*/ 27664 h 1029468"/>
              <a:gd name="connsiteX3" fmla="*/ 221314 w 221314"/>
              <a:gd name="connsiteY3" fmla="*/ 1001804 h 1029468"/>
              <a:gd name="connsiteX4" fmla="*/ 110657 w 221314"/>
              <a:gd name="connsiteY4" fmla="*/ 1029468 h 1029468"/>
              <a:gd name="connsiteX5" fmla="*/ 0 w 221314"/>
              <a:gd name="connsiteY5" fmla="*/ 1001804 h 1029468"/>
              <a:gd name="connsiteX6" fmla="*/ 0 w 221314"/>
              <a:gd name="connsiteY6" fmla="*/ 27664 h 1029468"/>
              <a:gd name="connsiteX0" fmla="*/ 0 w 221314"/>
              <a:gd name="connsiteY0" fmla="*/ 27664 h 1029468"/>
              <a:gd name="connsiteX1" fmla="*/ 110657 w 221314"/>
              <a:gd name="connsiteY1" fmla="*/ 0 h 1029468"/>
              <a:gd name="connsiteX2" fmla="*/ 221314 w 221314"/>
              <a:gd name="connsiteY2" fmla="*/ 27664 h 1029468"/>
              <a:gd name="connsiteX3" fmla="*/ 110657 w 221314"/>
              <a:gd name="connsiteY3" fmla="*/ 55328 h 1029468"/>
              <a:gd name="connsiteX4" fmla="*/ 0 w 221314"/>
              <a:gd name="connsiteY4" fmla="*/ 27664 h 1029468"/>
              <a:gd name="connsiteX0" fmla="*/ 221314 w 221314"/>
              <a:gd name="connsiteY0" fmla="*/ 27664 h 1029468"/>
              <a:gd name="connsiteX1" fmla="*/ 110657 w 221314"/>
              <a:gd name="connsiteY1" fmla="*/ 55328 h 1029468"/>
              <a:gd name="connsiteX2" fmla="*/ 0 w 221314"/>
              <a:gd name="connsiteY2" fmla="*/ 27664 h 1029468"/>
              <a:gd name="connsiteX3" fmla="*/ 110657 w 221314"/>
              <a:gd name="connsiteY3" fmla="*/ 0 h 1029468"/>
              <a:gd name="connsiteX4" fmla="*/ 221314 w 221314"/>
              <a:gd name="connsiteY4" fmla="*/ 27664 h 1029468"/>
              <a:gd name="connsiteX5" fmla="*/ 221314 w 221314"/>
              <a:gd name="connsiteY5" fmla="*/ 1001804 h 1029468"/>
              <a:gd name="connsiteX6" fmla="*/ 110657 w 221314"/>
              <a:gd name="connsiteY6" fmla="*/ 1029468 h 1029468"/>
              <a:gd name="connsiteX7" fmla="*/ 0 w 221314"/>
              <a:gd name="connsiteY7" fmla="*/ 1001804 h 1029468"/>
              <a:gd name="connsiteX8" fmla="*/ 0 w 221314"/>
              <a:gd name="connsiteY8" fmla="*/ 27664 h 1029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1314" h="1029468" stroke="0" extrusionOk="0">
                <a:moveTo>
                  <a:pt x="0" y="27664"/>
                </a:moveTo>
                <a:cubicBezTo>
                  <a:pt x="0" y="42942"/>
                  <a:pt x="49543" y="55328"/>
                  <a:pt x="110657" y="55328"/>
                </a:cubicBezTo>
                <a:cubicBezTo>
                  <a:pt x="171771" y="55328"/>
                  <a:pt x="221314" y="42942"/>
                  <a:pt x="221314" y="27664"/>
                </a:cubicBezTo>
                <a:lnTo>
                  <a:pt x="221314" y="1001804"/>
                </a:lnTo>
                <a:cubicBezTo>
                  <a:pt x="221314" y="1017082"/>
                  <a:pt x="171771" y="1029468"/>
                  <a:pt x="110657" y="1029468"/>
                </a:cubicBezTo>
                <a:cubicBezTo>
                  <a:pt x="49543" y="1029468"/>
                  <a:pt x="0" y="1017082"/>
                  <a:pt x="0" y="1001804"/>
                </a:cubicBezTo>
                <a:lnTo>
                  <a:pt x="0" y="27664"/>
                </a:lnTo>
                <a:close/>
              </a:path>
              <a:path w="221314" h="1029468" fill="lighten" stroke="0" extrusionOk="0">
                <a:moveTo>
                  <a:pt x="0" y="27664"/>
                </a:moveTo>
                <a:cubicBezTo>
                  <a:pt x="0" y="12386"/>
                  <a:pt x="49543" y="0"/>
                  <a:pt x="110657" y="0"/>
                </a:cubicBezTo>
                <a:cubicBezTo>
                  <a:pt x="171771" y="0"/>
                  <a:pt x="221314" y="12386"/>
                  <a:pt x="221314" y="27664"/>
                </a:cubicBezTo>
                <a:cubicBezTo>
                  <a:pt x="221314" y="42942"/>
                  <a:pt x="171771" y="55328"/>
                  <a:pt x="110657" y="55328"/>
                </a:cubicBezTo>
                <a:cubicBezTo>
                  <a:pt x="49543" y="55328"/>
                  <a:pt x="0" y="42942"/>
                  <a:pt x="0" y="27664"/>
                </a:cubicBezTo>
                <a:close/>
              </a:path>
              <a:path w="221314" h="1029468" fill="none" extrusionOk="0">
                <a:moveTo>
                  <a:pt x="221314" y="27664"/>
                </a:moveTo>
                <a:cubicBezTo>
                  <a:pt x="221314" y="42942"/>
                  <a:pt x="171771" y="55328"/>
                  <a:pt x="110657" y="55328"/>
                </a:cubicBezTo>
                <a:cubicBezTo>
                  <a:pt x="49543" y="55328"/>
                  <a:pt x="0" y="42942"/>
                  <a:pt x="0" y="27664"/>
                </a:cubicBezTo>
                <a:cubicBezTo>
                  <a:pt x="0" y="12386"/>
                  <a:pt x="49543" y="0"/>
                  <a:pt x="110657" y="0"/>
                </a:cubicBezTo>
                <a:cubicBezTo>
                  <a:pt x="171771" y="0"/>
                  <a:pt x="221314" y="12386"/>
                  <a:pt x="221314" y="27664"/>
                </a:cubicBezTo>
                <a:lnTo>
                  <a:pt x="221314" y="1001804"/>
                </a:lnTo>
                <a:cubicBezTo>
                  <a:pt x="221314" y="1017082"/>
                  <a:pt x="171771" y="1029468"/>
                  <a:pt x="110657" y="1029468"/>
                </a:cubicBezTo>
                <a:cubicBezTo>
                  <a:pt x="49543" y="1029468"/>
                  <a:pt x="0" y="1017082"/>
                  <a:pt x="0" y="1001804"/>
                </a:cubicBezTo>
                <a:lnTo>
                  <a:pt x="0" y="27664"/>
                </a:lnTo>
              </a:path>
            </a:pathLst>
          </a:custGeom>
          <a:noFill/>
          <a:ln w="3175">
            <a:solidFill>
              <a:srgbClr val="00FF99">
                <a:alpha val="16000"/>
              </a:srgbClr>
            </a:solidFill>
          </a:ln>
          <a:scene3d>
            <a:camera prst="orthographicFront">
              <a:rot lat="1343532" lon="162011" rev="4684561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523436"/>
            <a:endParaRPr lang="zh-CN" altLang="en-US" sz="5998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482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D8BB107-AF40-4E66-A4F8-DBB8EC793C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46126" y="-343"/>
            <a:ext cx="15692464" cy="7200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15BC7FD-017E-4691-945C-35BE3B9274D2}"/>
              </a:ext>
            </a:extLst>
          </p:cNvPr>
          <p:cNvSpPr/>
          <p:nvPr/>
        </p:nvSpPr>
        <p:spPr>
          <a:xfrm>
            <a:off x="-643789" y="0"/>
            <a:ext cx="15687792" cy="7199313"/>
          </a:xfrm>
          <a:prstGeom prst="rect">
            <a:avLst/>
          </a:prstGeom>
          <a:gradFill>
            <a:gsLst>
              <a:gs pos="14000">
                <a:schemeClr val="bg1">
                  <a:alpha val="25000"/>
                </a:schemeClr>
              </a:gs>
              <a:gs pos="68000">
                <a:schemeClr val="bg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306E805-2F9C-4E3A-8986-B573CCD004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1812" y="3693394"/>
            <a:ext cx="5916588" cy="350591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ECC524D-0744-4E83-BD17-6F9CA6987089}"/>
              </a:ext>
            </a:extLst>
          </p:cNvPr>
          <p:cNvSpPr/>
          <p:nvPr/>
        </p:nvSpPr>
        <p:spPr>
          <a:xfrm>
            <a:off x="2368621" y="1128029"/>
            <a:ext cx="9662970" cy="2769271"/>
          </a:xfrm>
          <a:prstGeom prst="rect">
            <a:avLst/>
          </a:prstGeom>
          <a:blipFill dpi="0" rotWithShape="1">
            <a:blip r:embed="rId5">
              <a:alphaModFix amt="3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29401E8-C4E2-4AE8-89E7-397A650583A7}"/>
              </a:ext>
            </a:extLst>
          </p:cNvPr>
          <p:cNvGrpSpPr/>
          <p:nvPr/>
        </p:nvGrpSpPr>
        <p:grpSpPr>
          <a:xfrm>
            <a:off x="8765173" y="3739745"/>
            <a:ext cx="879681" cy="515084"/>
            <a:chOff x="9184893" y="3215180"/>
            <a:chExt cx="1044515" cy="61160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C2B3A578-AC58-4CD9-B7BD-A6095147A08D}"/>
                </a:ext>
              </a:extLst>
            </p:cNvPr>
            <p:cNvGrpSpPr/>
            <p:nvPr/>
          </p:nvGrpSpPr>
          <p:grpSpPr>
            <a:xfrm>
              <a:off x="9795072" y="3215180"/>
              <a:ext cx="434336" cy="611600"/>
              <a:chOff x="9857246" y="3221270"/>
              <a:chExt cx="434336" cy="611600"/>
            </a:xfrm>
          </p:grpSpPr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xmlns="" id="{21E72C20-B1EC-4938-880D-38F87B886989}"/>
                  </a:ext>
                </a:extLst>
              </p:cNvPr>
              <p:cNvSpPr/>
              <p:nvPr/>
            </p:nvSpPr>
            <p:spPr>
              <a:xfrm>
                <a:off x="9898944" y="3350391"/>
                <a:ext cx="250942" cy="353358"/>
              </a:xfrm>
              <a:prstGeom prst="arc">
                <a:avLst>
                  <a:gd name="adj1" fmla="val 17587520"/>
                  <a:gd name="adj2" fmla="val 3949890"/>
                </a:avLst>
              </a:prstGeom>
              <a:ln w="12700">
                <a:gradFill>
                  <a:gsLst>
                    <a:gs pos="50000">
                      <a:srgbClr val="94AE2A"/>
                    </a:gs>
                    <a:gs pos="5000">
                      <a:srgbClr val="B9CB7D">
                        <a:alpha val="0"/>
                      </a:srgbClr>
                    </a:gs>
                    <a:gs pos="100000">
                      <a:srgbClr val="B9CB7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弧形 13">
                <a:extLst>
                  <a:ext uri="{FF2B5EF4-FFF2-40B4-BE49-F238E27FC236}">
                    <a16:creationId xmlns:a16="http://schemas.microsoft.com/office/drawing/2014/main" xmlns="" id="{873485A2-6ADD-447A-AC33-228F6D54511F}"/>
                  </a:ext>
                </a:extLst>
              </p:cNvPr>
              <p:cNvSpPr/>
              <p:nvPr/>
            </p:nvSpPr>
            <p:spPr>
              <a:xfrm>
                <a:off x="9857246" y="3221270"/>
                <a:ext cx="434336" cy="611600"/>
              </a:xfrm>
              <a:prstGeom prst="arc">
                <a:avLst>
                  <a:gd name="adj1" fmla="val 17587520"/>
                  <a:gd name="adj2" fmla="val 3949890"/>
                </a:avLst>
              </a:prstGeom>
              <a:ln w="12700">
                <a:gradFill>
                  <a:gsLst>
                    <a:gs pos="50000">
                      <a:srgbClr val="94AE2A"/>
                    </a:gs>
                    <a:gs pos="5000">
                      <a:srgbClr val="B9CB7D">
                        <a:alpha val="0"/>
                      </a:srgbClr>
                    </a:gs>
                    <a:gs pos="100000">
                      <a:srgbClr val="B9CB7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06C175DE-A36A-410F-B7B7-16594FB1277E}"/>
                </a:ext>
              </a:extLst>
            </p:cNvPr>
            <p:cNvGrpSpPr/>
            <p:nvPr/>
          </p:nvGrpSpPr>
          <p:grpSpPr>
            <a:xfrm flipH="1">
              <a:off x="9184893" y="3215180"/>
              <a:ext cx="434336" cy="611600"/>
              <a:chOff x="9857246" y="3221270"/>
              <a:chExt cx="434336" cy="611600"/>
            </a:xfrm>
          </p:grpSpPr>
          <p:sp>
            <p:nvSpPr>
              <p:cNvPr id="11" name="弧形 10">
                <a:extLst>
                  <a:ext uri="{FF2B5EF4-FFF2-40B4-BE49-F238E27FC236}">
                    <a16:creationId xmlns:a16="http://schemas.microsoft.com/office/drawing/2014/main" xmlns="" id="{B434FA57-9295-4C3A-9FC2-07A1E3BEB8B3}"/>
                  </a:ext>
                </a:extLst>
              </p:cNvPr>
              <p:cNvSpPr/>
              <p:nvPr/>
            </p:nvSpPr>
            <p:spPr>
              <a:xfrm>
                <a:off x="9898944" y="3350391"/>
                <a:ext cx="250942" cy="353358"/>
              </a:xfrm>
              <a:prstGeom prst="arc">
                <a:avLst>
                  <a:gd name="adj1" fmla="val 17587520"/>
                  <a:gd name="adj2" fmla="val 3949890"/>
                </a:avLst>
              </a:prstGeom>
              <a:ln w="12700">
                <a:gradFill>
                  <a:gsLst>
                    <a:gs pos="50000">
                      <a:srgbClr val="94AE2A"/>
                    </a:gs>
                    <a:gs pos="5000">
                      <a:srgbClr val="B9CB7D">
                        <a:alpha val="0"/>
                      </a:srgbClr>
                    </a:gs>
                    <a:gs pos="100000">
                      <a:srgbClr val="B9CB7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弧形 11">
                <a:extLst>
                  <a:ext uri="{FF2B5EF4-FFF2-40B4-BE49-F238E27FC236}">
                    <a16:creationId xmlns:a16="http://schemas.microsoft.com/office/drawing/2014/main" xmlns="" id="{B5D00D3E-910D-4B73-AB3F-B635C0B828CA}"/>
                  </a:ext>
                </a:extLst>
              </p:cNvPr>
              <p:cNvSpPr/>
              <p:nvPr/>
            </p:nvSpPr>
            <p:spPr>
              <a:xfrm>
                <a:off x="9857246" y="3221270"/>
                <a:ext cx="434336" cy="611600"/>
              </a:xfrm>
              <a:prstGeom prst="arc">
                <a:avLst>
                  <a:gd name="adj1" fmla="val 17587520"/>
                  <a:gd name="adj2" fmla="val 3949890"/>
                </a:avLst>
              </a:prstGeom>
              <a:ln w="12700">
                <a:gradFill>
                  <a:gsLst>
                    <a:gs pos="50000">
                      <a:srgbClr val="94AE2A"/>
                    </a:gs>
                    <a:gs pos="5000">
                      <a:srgbClr val="B9CB7D">
                        <a:alpha val="0"/>
                      </a:srgbClr>
                    </a:gs>
                    <a:gs pos="100000">
                      <a:srgbClr val="B9CB7D">
                        <a:alpha val="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12BBEB0-8FDC-4E84-AFB2-AB276275488B}"/>
              </a:ext>
            </a:extLst>
          </p:cNvPr>
          <p:cNvGrpSpPr/>
          <p:nvPr/>
        </p:nvGrpSpPr>
        <p:grpSpPr>
          <a:xfrm>
            <a:off x="4950895" y="3856443"/>
            <a:ext cx="3657184" cy="513604"/>
            <a:chOff x="5511864" y="3661846"/>
            <a:chExt cx="3657184" cy="51360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BDDA1BB5-87D7-419D-A8D3-E6F78AB3B761}"/>
                </a:ext>
              </a:extLst>
            </p:cNvPr>
            <p:cNvGrpSpPr/>
            <p:nvPr/>
          </p:nvGrpSpPr>
          <p:grpSpPr>
            <a:xfrm>
              <a:off x="5511864" y="3661846"/>
              <a:ext cx="3657184" cy="513604"/>
              <a:chOff x="5511864" y="3661846"/>
              <a:chExt cx="3657184" cy="513604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2C0BD4D4-353A-4863-A55A-0CCB6BF3E185}"/>
                  </a:ext>
                </a:extLst>
              </p:cNvPr>
              <p:cNvSpPr txBox="1"/>
              <p:nvPr/>
            </p:nvSpPr>
            <p:spPr>
              <a:xfrm>
                <a:off x="5823947" y="3661846"/>
                <a:ext cx="3052118" cy="37664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94AE2A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摇摇小绿尾 </a:t>
                </a:r>
                <a:r>
                  <a:rPr kumimoji="0" lang="en-US" altLang="zh-CN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94AE2A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· </a:t>
                </a:r>
                <a:r>
                  <a:rPr kumimoji="0" lang="en-US" altLang="zh-CN" sz="1800" b="0" i="0" u="none" strike="noStrike" kern="1200" cap="none" spc="300" normalizeH="0" baseline="0" noProof="0" dirty="0" err="1">
                    <a:ln>
                      <a:noFill/>
                    </a:ln>
                    <a:solidFill>
                      <a:srgbClr val="94AE2A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WiFi</a:t>
                </a:r>
                <a:r>
                  <a:rPr kumimoji="0" lang="zh-CN" altLang="en-US" sz="1800" b="0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94AE2A"/>
                    </a:solidFill>
                    <a:effectLst/>
                    <a:uLnTx/>
                    <a:uFillTx/>
                    <a:latin typeface="阿里巴巴普惠体" panose="00020600040101010101" pitchFamily="18" charset="-122"/>
                    <a:ea typeface="阿里巴巴普惠体" panose="00020600040101010101" pitchFamily="18" charset="-122"/>
                    <a:cs typeface="阿里巴巴普惠体" panose="00020600040101010101" pitchFamily="18" charset="-122"/>
                  </a:rPr>
                  <a:t>为你连</a:t>
                </a:r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BA409183-5E09-4240-9EE2-35B9A7F412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6008" y="4155847"/>
                <a:ext cx="1305125" cy="0"/>
              </a:xfrm>
              <a:prstGeom prst="line">
                <a:avLst/>
              </a:prstGeom>
              <a:noFill/>
              <a:ln w="6350">
                <a:solidFill>
                  <a:srgbClr val="B9CB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2E85FE2F-49BD-4F88-8502-4B71DC7565A5}"/>
                  </a:ext>
                </a:extLst>
              </p:cNvPr>
              <p:cNvSpPr/>
              <p:nvPr/>
            </p:nvSpPr>
            <p:spPr>
              <a:xfrm>
                <a:off x="5545996" y="3960584"/>
                <a:ext cx="100012" cy="195263"/>
              </a:xfrm>
              <a:custGeom>
                <a:avLst/>
                <a:gdLst>
                  <a:gd name="connsiteX0" fmla="*/ 100012 w 100012"/>
                  <a:gd name="connsiteY0" fmla="*/ 195263 h 195263"/>
                  <a:gd name="connsiteX1" fmla="*/ 0 w 100012"/>
                  <a:gd name="connsiteY1" fmla="*/ 95251 h 195263"/>
                  <a:gd name="connsiteX2" fmla="*/ 0 w 100012"/>
                  <a:gd name="connsiteY2" fmla="*/ 0 h 195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0012" h="195263">
                    <a:moveTo>
                      <a:pt x="100012" y="195263"/>
                    </a:moveTo>
                    <a:lnTo>
                      <a:pt x="0" y="95251"/>
                    </a:lnTo>
                    <a:lnTo>
                      <a:pt x="0" y="0"/>
                    </a:lnTo>
                  </a:path>
                </a:pathLst>
              </a:custGeom>
              <a:noFill/>
              <a:ln w="6350">
                <a:solidFill>
                  <a:srgbClr val="B9CB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ACDEBD7E-45FD-4002-9262-0115EC87832F}"/>
                  </a:ext>
                </a:extLst>
              </p:cNvPr>
              <p:cNvSpPr/>
              <p:nvPr/>
            </p:nvSpPr>
            <p:spPr>
              <a:xfrm>
                <a:off x="5511864" y="3889272"/>
                <a:ext cx="74870" cy="74870"/>
              </a:xfrm>
              <a:prstGeom prst="ellipse">
                <a:avLst/>
              </a:prstGeom>
              <a:noFill/>
              <a:ln w="6350">
                <a:solidFill>
                  <a:srgbClr val="B9CB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E918C224-20EB-4B2D-8A04-7818101A45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21894" y="4155848"/>
                <a:ext cx="1500836" cy="0"/>
              </a:xfrm>
              <a:prstGeom prst="line">
                <a:avLst/>
              </a:prstGeom>
              <a:noFill/>
              <a:ln w="6350">
                <a:solidFill>
                  <a:srgbClr val="B9CB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750F262C-20E7-487E-A0A1-D487795DD6D6}"/>
                  </a:ext>
                </a:extLst>
              </p:cNvPr>
              <p:cNvSpPr/>
              <p:nvPr/>
            </p:nvSpPr>
            <p:spPr>
              <a:xfrm>
                <a:off x="9123329" y="4129731"/>
                <a:ext cx="45719" cy="45719"/>
              </a:xfrm>
              <a:prstGeom prst="rect">
                <a:avLst/>
              </a:prstGeom>
              <a:noFill/>
              <a:ln w="6350">
                <a:solidFill>
                  <a:srgbClr val="B9CB7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E837C25D-D1B7-494D-9A9C-63611C3B5165}"/>
                </a:ext>
              </a:extLst>
            </p:cNvPr>
            <p:cNvSpPr/>
            <p:nvPr/>
          </p:nvSpPr>
          <p:spPr>
            <a:xfrm>
              <a:off x="7021835" y="4112683"/>
              <a:ext cx="45719" cy="45719"/>
            </a:xfrm>
            <a:prstGeom prst="rect">
              <a:avLst/>
            </a:prstGeom>
            <a:noFill/>
            <a:ln w="6350">
              <a:solidFill>
                <a:srgbClr val="B9CB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0BDAB8A5-0200-4714-BD81-7390BF5A1E35}"/>
                </a:ext>
              </a:extLst>
            </p:cNvPr>
            <p:cNvSpPr/>
            <p:nvPr/>
          </p:nvSpPr>
          <p:spPr>
            <a:xfrm>
              <a:off x="7118149" y="4072735"/>
              <a:ext cx="45719" cy="85668"/>
            </a:xfrm>
            <a:prstGeom prst="rect">
              <a:avLst/>
            </a:prstGeom>
            <a:noFill/>
            <a:ln w="6350">
              <a:solidFill>
                <a:srgbClr val="B9CB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A766DCB0-EE55-465D-A8F2-1C90BD117F3C}"/>
                </a:ext>
              </a:extLst>
            </p:cNvPr>
            <p:cNvSpPr/>
            <p:nvPr/>
          </p:nvSpPr>
          <p:spPr>
            <a:xfrm>
              <a:off x="7214463" y="4112683"/>
              <a:ext cx="45719" cy="45719"/>
            </a:xfrm>
            <a:prstGeom prst="rect">
              <a:avLst/>
            </a:prstGeom>
            <a:noFill/>
            <a:ln w="6350">
              <a:solidFill>
                <a:srgbClr val="B9CB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A3B93BB1-CA9C-432D-AA20-5E9071263146}"/>
                </a:ext>
              </a:extLst>
            </p:cNvPr>
            <p:cNvSpPr/>
            <p:nvPr/>
          </p:nvSpPr>
          <p:spPr>
            <a:xfrm>
              <a:off x="7310777" y="4072735"/>
              <a:ext cx="45719" cy="85668"/>
            </a:xfrm>
            <a:prstGeom prst="rect">
              <a:avLst/>
            </a:prstGeom>
            <a:noFill/>
            <a:ln w="6350">
              <a:solidFill>
                <a:srgbClr val="B9CB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852A0955-36C1-49C9-B998-E5A868D2A264}"/>
                </a:ext>
              </a:extLst>
            </p:cNvPr>
            <p:cNvSpPr/>
            <p:nvPr/>
          </p:nvSpPr>
          <p:spPr>
            <a:xfrm>
              <a:off x="7407091" y="4112683"/>
              <a:ext cx="45719" cy="45719"/>
            </a:xfrm>
            <a:prstGeom prst="rect">
              <a:avLst/>
            </a:prstGeom>
            <a:noFill/>
            <a:ln w="6350">
              <a:solidFill>
                <a:srgbClr val="B9CB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BB0BBE17-FC83-4FB0-894A-1D4A69EAAE36}"/>
                </a:ext>
              </a:extLst>
            </p:cNvPr>
            <p:cNvSpPr/>
            <p:nvPr/>
          </p:nvSpPr>
          <p:spPr>
            <a:xfrm>
              <a:off x="7503407" y="4072735"/>
              <a:ext cx="45720" cy="85668"/>
            </a:xfrm>
            <a:prstGeom prst="rect">
              <a:avLst/>
            </a:prstGeom>
            <a:noFill/>
            <a:ln w="6350">
              <a:solidFill>
                <a:srgbClr val="B9CB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9F41747-43F9-4580-BC9D-BAD2C8BC5702}"/>
              </a:ext>
            </a:extLst>
          </p:cNvPr>
          <p:cNvGrpSpPr/>
          <p:nvPr/>
        </p:nvGrpSpPr>
        <p:grpSpPr>
          <a:xfrm>
            <a:off x="3401184" y="1659322"/>
            <a:ext cx="7665220" cy="1323439"/>
            <a:chOff x="3401184" y="1659322"/>
            <a:chExt cx="7665220" cy="1323439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8713EBC0-8E7F-4241-879B-3EA59D801B33}"/>
                </a:ext>
              </a:extLst>
            </p:cNvPr>
            <p:cNvGrpSpPr/>
            <p:nvPr/>
          </p:nvGrpSpPr>
          <p:grpSpPr>
            <a:xfrm>
              <a:off x="3401184" y="1659322"/>
              <a:ext cx="3379846" cy="1323439"/>
              <a:chOff x="3407015" y="1659322"/>
              <a:chExt cx="3379846" cy="1323439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7C51ECB5-0428-46BB-89C4-E6FA5E18E2B4}"/>
                  </a:ext>
                </a:extLst>
              </p:cNvPr>
              <p:cNvSpPr txBox="1"/>
              <p:nvPr/>
            </p:nvSpPr>
            <p:spPr>
              <a:xfrm>
                <a:off x="3407015" y="1659322"/>
                <a:ext cx="1287532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0" b="0" i="0" u="none" strike="noStrike" cap="none" spc="600" normalizeH="0" baseline="0">
                    <a:ln>
                      <a:noFill/>
                    </a:ln>
                    <a:solidFill>
                      <a:srgbClr val="94AE2A"/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</a:defRPr>
                </a:lvl1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94AE2A"/>
                    </a:solidFill>
                    <a:effectLst>
                      <a:outerShdw blurRad="63500" algn="ctr" rotWithShape="0">
                        <a:srgbClr val="94AE2A">
                          <a:alpha val="25000"/>
                        </a:srgbClr>
                      </a:outerShdw>
                    </a:effectLst>
                    <a:uLnTx/>
                    <a:uFillTx/>
                    <a:latin typeface="庞门正道标题体3.0" panose="02010600030101010101" pitchFamily="2" charset="-122"/>
                    <a:ea typeface="庞门正道标题体3.0" panose="02010600030101010101" pitchFamily="2" charset="-122"/>
                  </a:rPr>
                  <a:t>无</a:t>
                </a:r>
                <a:endParaRPr kumimoji="0" lang="en-US" altLang="zh-CN" sz="8000" b="0" i="0" u="none" strike="noStrike" kern="1200" cap="none" spc="600" normalizeH="0" baseline="0" noProof="0" dirty="0">
                  <a:ln>
                    <a:noFill/>
                  </a:ln>
                  <a:solidFill>
                    <a:srgbClr val="94AE2A"/>
                  </a:solidFill>
                  <a:effectLst>
                    <a:outerShdw blurRad="63500" algn="ctr" rotWithShape="0">
                      <a:srgbClr val="94AE2A">
                        <a:alpha val="25000"/>
                      </a:srgbClr>
                    </a:outerShdw>
                  </a:effectLst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5C5935E7-AC26-43A6-BFAB-8783461FF43C}"/>
                  </a:ext>
                </a:extLst>
              </p:cNvPr>
              <p:cNvSpPr txBox="1"/>
              <p:nvPr/>
            </p:nvSpPr>
            <p:spPr>
              <a:xfrm>
                <a:off x="4475419" y="1659322"/>
                <a:ext cx="1287532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0" b="0" i="0" u="none" strike="noStrike" cap="none" spc="600" normalizeH="0" baseline="0">
                    <a:ln>
                      <a:noFill/>
                    </a:ln>
                    <a:solidFill>
                      <a:srgbClr val="94AE2A"/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</a:defRPr>
                </a:lvl1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94AE2A"/>
                    </a:solidFill>
                    <a:effectLst>
                      <a:outerShdw blurRad="63500" algn="ctr" rotWithShape="0">
                        <a:srgbClr val="94AE2A">
                          <a:alpha val="25000"/>
                        </a:srgbClr>
                      </a:outerShdw>
                    </a:effectLst>
                    <a:uLnTx/>
                    <a:uFillTx/>
                    <a:latin typeface="庞门正道标题体3.0" panose="02010600030101010101" pitchFamily="2" charset="-122"/>
                    <a:ea typeface="庞门正道标题体3.0" panose="02010600030101010101" pitchFamily="2" charset="-122"/>
                  </a:rPr>
                  <a:t>智</a:t>
                </a:r>
                <a:endParaRPr kumimoji="0" lang="en-US" altLang="zh-CN" sz="8000" b="0" i="0" u="none" strike="noStrike" kern="1200" cap="none" spc="600" normalizeH="0" baseline="0" noProof="0" dirty="0">
                  <a:ln>
                    <a:noFill/>
                  </a:ln>
                  <a:solidFill>
                    <a:srgbClr val="94AE2A"/>
                  </a:solidFill>
                  <a:effectLst>
                    <a:outerShdw blurRad="63500" algn="ctr" rotWithShape="0">
                      <a:srgbClr val="94AE2A">
                        <a:alpha val="25000"/>
                      </a:srgbClr>
                    </a:outerShdw>
                  </a:effectLst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09293D7C-DC89-4A89-8555-271486C6793E}"/>
                  </a:ext>
                </a:extLst>
              </p:cNvPr>
              <p:cNvSpPr txBox="1"/>
              <p:nvPr/>
            </p:nvSpPr>
            <p:spPr>
              <a:xfrm>
                <a:off x="5499329" y="1659322"/>
                <a:ext cx="1287532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0" b="0" i="0" u="none" strike="noStrike" cap="none" spc="600" normalizeH="0" baseline="0">
                    <a:ln>
                      <a:noFill/>
                    </a:ln>
                    <a:solidFill>
                      <a:srgbClr val="94AE2A"/>
                    </a:soli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</a:defRPr>
                </a:lvl1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94AE2A"/>
                    </a:solidFill>
                    <a:effectLst>
                      <a:outerShdw blurRad="63500" algn="ctr" rotWithShape="0">
                        <a:srgbClr val="94AE2A">
                          <a:alpha val="25000"/>
                        </a:srgbClr>
                      </a:outerShdw>
                    </a:effectLst>
                    <a:uLnTx/>
                    <a:uFillTx/>
                    <a:latin typeface="庞门正道标题体3.0" panose="02010600030101010101" pitchFamily="2" charset="-122"/>
                    <a:ea typeface="庞门正道标题体3.0" panose="02010600030101010101" pitchFamily="2" charset="-122"/>
                  </a:rPr>
                  <a:t>能</a:t>
                </a:r>
                <a:endParaRPr kumimoji="0" lang="en-US" altLang="zh-CN" sz="8000" b="0" i="0" u="none" strike="noStrike" kern="1200" cap="none" spc="600" normalizeH="0" baseline="0" noProof="0" dirty="0">
                  <a:ln>
                    <a:noFill/>
                  </a:ln>
                  <a:solidFill>
                    <a:srgbClr val="94AE2A"/>
                  </a:solidFill>
                  <a:effectLst>
                    <a:outerShdw blurRad="63500" algn="ctr" rotWithShape="0">
                      <a:srgbClr val="94AE2A">
                        <a:alpha val="25000"/>
                      </a:srgbClr>
                    </a:outerShdw>
                  </a:effectLst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</a:endParaRPr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2E87628A-6C6E-4AF5-AAB2-0312927B5292}"/>
                </a:ext>
              </a:extLst>
            </p:cNvPr>
            <p:cNvGrpSpPr/>
            <p:nvPr/>
          </p:nvGrpSpPr>
          <p:grpSpPr>
            <a:xfrm>
              <a:off x="7675434" y="1659322"/>
              <a:ext cx="3390970" cy="1323439"/>
              <a:chOff x="7613890" y="1659322"/>
              <a:chExt cx="3390970" cy="1323439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xmlns="" id="{6B8BB639-E9C1-4C3A-94CF-EF0A65DD2D5B}"/>
                  </a:ext>
                </a:extLst>
              </p:cNvPr>
              <p:cNvSpPr txBox="1"/>
              <p:nvPr/>
            </p:nvSpPr>
            <p:spPr>
              <a:xfrm>
                <a:off x="7613890" y="1659322"/>
                <a:ext cx="1287532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0" b="0" i="0" u="none" strike="noStrike" cap="none" spc="600" normalizeH="0" baseline="0">
                    <a:ln>
                      <a:noFill/>
                    </a:ln>
                    <a:gradFill flip="none" rotWithShape="1">
                      <a:gsLst>
                        <a:gs pos="100000">
                          <a:srgbClr val="94AE2A"/>
                        </a:gs>
                        <a:gs pos="0">
                          <a:srgbClr val="B9CB7D"/>
                        </a:gs>
                      </a:gsLst>
                      <a:lin ang="1800000" scaled="0"/>
                      <a:tileRect/>
                    </a:gra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</a:defRPr>
                </a:lvl1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94AE2A"/>
                    </a:solidFill>
                    <a:effectLst>
                      <a:outerShdw blurRad="63500" algn="ctr" rotWithShape="0">
                        <a:srgbClr val="94AE2A">
                          <a:alpha val="25000"/>
                        </a:srgbClr>
                      </a:outerShdw>
                    </a:effectLst>
                    <a:uLnTx/>
                    <a:uFillTx/>
                    <a:latin typeface="庞门正道标题体3.0" panose="02010600030101010101" pitchFamily="2" charset="-122"/>
                    <a:ea typeface="庞门正道标题体3.0" panose="02010600030101010101" pitchFamily="2" charset="-122"/>
                  </a:rPr>
                  <a:t>不</a:t>
                </a:r>
                <a:endParaRPr kumimoji="0" lang="en-US" altLang="zh-CN" sz="8000" b="0" i="0" u="none" strike="noStrike" kern="1200" cap="none" spc="600" normalizeH="0" baseline="0" noProof="0" dirty="0">
                  <a:ln>
                    <a:noFill/>
                  </a:ln>
                  <a:solidFill>
                    <a:srgbClr val="94AE2A"/>
                  </a:solidFill>
                  <a:effectLst>
                    <a:outerShdw blurRad="63500" algn="ctr" rotWithShape="0">
                      <a:srgbClr val="94AE2A">
                        <a:alpha val="25000"/>
                      </a:srgbClr>
                    </a:outerShdw>
                  </a:effectLst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xmlns="" id="{871A73BC-B39E-40A5-8F3B-C0E7B2FFDFBD}"/>
                  </a:ext>
                </a:extLst>
              </p:cNvPr>
              <p:cNvSpPr txBox="1"/>
              <p:nvPr/>
            </p:nvSpPr>
            <p:spPr>
              <a:xfrm>
                <a:off x="8665608" y="1659322"/>
                <a:ext cx="1287532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0" b="0" i="0" u="none" strike="noStrike" cap="none" spc="600" normalizeH="0" baseline="0">
                    <a:ln>
                      <a:noFill/>
                    </a:ln>
                    <a:gradFill flip="none" rotWithShape="1">
                      <a:gsLst>
                        <a:gs pos="100000">
                          <a:srgbClr val="94AE2A"/>
                        </a:gs>
                        <a:gs pos="0">
                          <a:srgbClr val="B9CB7D"/>
                        </a:gs>
                      </a:gsLst>
                      <a:lin ang="1800000" scaled="0"/>
                      <a:tileRect/>
                    </a:gra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</a:defRPr>
                </a:lvl1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94AE2A"/>
                    </a:solidFill>
                    <a:effectLst>
                      <a:outerShdw blurRad="63500" algn="ctr" rotWithShape="0">
                        <a:srgbClr val="94AE2A">
                          <a:alpha val="25000"/>
                        </a:srgbClr>
                      </a:outerShdw>
                    </a:effectLst>
                    <a:uLnTx/>
                    <a:uFillTx/>
                    <a:latin typeface="庞门正道标题体3.0" panose="02010600030101010101" pitchFamily="2" charset="-122"/>
                    <a:ea typeface="庞门正道标题体3.0" panose="02010600030101010101" pitchFamily="2" charset="-122"/>
                  </a:rPr>
                  <a:t>商</a:t>
                </a:r>
                <a:endParaRPr kumimoji="0" lang="en-US" altLang="zh-CN" sz="8000" b="0" i="0" u="none" strike="noStrike" kern="1200" cap="none" spc="600" normalizeH="0" baseline="0" noProof="0" dirty="0">
                  <a:ln>
                    <a:noFill/>
                  </a:ln>
                  <a:solidFill>
                    <a:srgbClr val="94AE2A"/>
                  </a:solidFill>
                  <a:effectLst>
                    <a:outerShdw blurRad="63500" algn="ctr" rotWithShape="0">
                      <a:srgbClr val="94AE2A">
                        <a:alpha val="25000"/>
                      </a:srgbClr>
                    </a:outerShdw>
                  </a:effectLst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</a:endParaRP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FB95027B-C93F-4337-B96E-9D25335FB438}"/>
                  </a:ext>
                </a:extLst>
              </p:cNvPr>
              <p:cNvSpPr txBox="1"/>
              <p:nvPr/>
            </p:nvSpPr>
            <p:spPr>
              <a:xfrm>
                <a:off x="9717328" y="1659322"/>
                <a:ext cx="1287532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8000" b="0" i="0" u="none" strike="noStrike" cap="none" spc="600" normalizeH="0" baseline="0">
                    <a:ln>
                      <a:noFill/>
                    </a:ln>
                    <a:gradFill flip="none" rotWithShape="1">
                      <a:gsLst>
                        <a:gs pos="20000">
                          <a:prstClr val="black"/>
                        </a:gs>
                        <a:gs pos="80000">
                          <a:schemeClr val="tx1"/>
                        </a:gs>
                        <a:gs pos="70000">
                          <a:prstClr val="white">
                            <a:lumMod val="50000"/>
                          </a:prstClr>
                        </a:gs>
                        <a:gs pos="50000">
                          <a:prstClr val="black"/>
                        </a:gs>
                        <a:gs pos="30000">
                          <a:prstClr val="white">
                            <a:lumMod val="50000"/>
                          </a:prstClr>
                        </a:gs>
                      </a:gsLst>
                      <a:lin ang="1800000" scaled="0"/>
                      <a:tileRect/>
                    </a:gradFill>
                    <a:effectLst/>
                    <a:uLnTx/>
                    <a:uFillTx/>
                    <a:latin typeface="庞门正道标题体" panose="02010600030101010101" pitchFamily="2" charset="-122"/>
                    <a:ea typeface="庞门正道标题体" panose="02010600030101010101" pitchFamily="2" charset="-122"/>
                  </a:defRPr>
                </a:lvl1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80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94AE2A"/>
                    </a:solidFill>
                    <a:effectLst>
                      <a:outerShdw blurRad="63500" algn="ctr" rotWithShape="0">
                        <a:srgbClr val="94AE2A">
                          <a:alpha val="25000"/>
                        </a:srgbClr>
                      </a:outerShdw>
                    </a:effectLst>
                    <a:uLnTx/>
                    <a:uFillTx/>
                    <a:latin typeface="庞门正道标题体3.0" panose="02010600030101010101" pitchFamily="2" charset="-122"/>
                    <a:ea typeface="庞门正道标题体3.0" panose="02010600030101010101" pitchFamily="2" charset="-122"/>
                  </a:rPr>
                  <a:t>务</a:t>
                </a:r>
                <a:endParaRPr kumimoji="0" lang="en-US" altLang="zh-CN" sz="8000" b="0" i="0" u="none" strike="noStrike" kern="1200" cap="none" spc="600" normalizeH="0" baseline="0" noProof="0" dirty="0">
                  <a:ln>
                    <a:noFill/>
                  </a:ln>
                  <a:solidFill>
                    <a:srgbClr val="94AE2A"/>
                  </a:solidFill>
                  <a:effectLst>
                    <a:outerShdw blurRad="63500" algn="ctr" rotWithShape="0">
                      <a:srgbClr val="94AE2A">
                        <a:alpha val="25000"/>
                      </a:srgbClr>
                    </a:outerShdw>
                  </a:effectLst>
                  <a:uLnTx/>
                  <a:uFillTx/>
                  <a:latin typeface="庞门正道标题体3.0" panose="02010600030101010101" pitchFamily="2" charset="-122"/>
                  <a:ea typeface="庞门正道标题体3.0" panose="02010600030101010101" pitchFamily="2" charset="-122"/>
                </a:endParaRPr>
              </a:p>
            </p:txBody>
          </p:sp>
        </p:grpSp>
      </p:grp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4D353D12-B640-4CCC-A7F4-31FDDC430BEB}"/>
              </a:ext>
            </a:extLst>
          </p:cNvPr>
          <p:cNvSpPr/>
          <p:nvPr/>
        </p:nvSpPr>
        <p:spPr>
          <a:xfrm>
            <a:off x="7153274" y="2287696"/>
            <a:ext cx="93665" cy="93665"/>
          </a:xfrm>
          <a:prstGeom prst="ellipse">
            <a:avLst/>
          </a:prstGeom>
          <a:solidFill>
            <a:srgbClr val="94AE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C7D1BD9-70B2-4064-8812-0F40B3C95B9D}"/>
              </a:ext>
            </a:extLst>
          </p:cNvPr>
          <p:cNvSpPr txBox="1"/>
          <p:nvPr/>
        </p:nvSpPr>
        <p:spPr>
          <a:xfrm>
            <a:off x="4366720" y="2782706"/>
            <a:ext cx="5666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2020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solidFill>
                  <a:srgbClr val="565656"/>
                </a:solidFill>
                <a:effectLst/>
                <a:uLnTx/>
                <a:uFillTx/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明基智能商务投影新品发布</a:t>
            </a:r>
            <a:endParaRPr kumimoji="0" lang="en-US" altLang="zh-CN" sz="2000" b="0" i="0" u="none" strike="noStrike" kern="1200" cap="none" spc="300" normalizeH="0" baseline="0" noProof="0" dirty="0">
              <a:ln>
                <a:noFill/>
              </a:ln>
              <a:solidFill>
                <a:srgbClr val="565656"/>
              </a:solidFill>
              <a:effectLst/>
              <a:uLnTx/>
              <a:uFillTx/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C955EB89-FCE7-432B-A506-70F55570D4A0}"/>
              </a:ext>
            </a:extLst>
          </p:cNvPr>
          <p:cNvGrpSpPr/>
          <p:nvPr/>
        </p:nvGrpSpPr>
        <p:grpSpPr>
          <a:xfrm>
            <a:off x="3576024" y="2892685"/>
            <a:ext cx="7198286" cy="149374"/>
            <a:chOff x="3564154" y="2892685"/>
            <a:chExt cx="7198286" cy="149374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F3681465-C998-451B-A8FE-27E65AD1EDFC}"/>
                </a:ext>
              </a:extLst>
            </p:cNvPr>
            <p:cNvGrpSpPr/>
            <p:nvPr/>
          </p:nvGrpSpPr>
          <p:grpSpPr>
            <a:xfrm>
              <a:off x="10003163" y="2892685"/>
              <a:ext cx="759277" cy="149374"/>
              <a:chOff x="10003163" y="2892685"/>
              <a:chExt cx="759277" cy="149374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F031CD90-866A-4E5C-8731-AF0D3024DD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37674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17DD855C-4EEB-44BC-9ABC-EC0E1B5F3C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479046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4602ECE5-0092-4257-A6E3-85E526A447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320418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xmlns="" id="{2460278A-DBCE-4C5F-B3F3-5168D61F80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161791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xmlns="" id="{E0EBC7D5-F350-419D-949C-9F10262769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03163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FB5ECCE3-E9D0-4FF2-8741-A8BE11F2363C}"/>
                </a:ext>
              </a:extLst>
            </p:cNvPr>
            <p:cNvGrpSpPr/>
            <p:nvPr/>
          </p:nvGrpSpPr>
          <p:grpSpPr>
            <a:xfrm flipH="1">
              <a:off x="3564154" y="2892685"/>
              <a:ext cx="759277" cy="149374"/>
              <a:chOff x="10003163" y="2892685"/>
              <a:chExt cx="759277" cy="149374"/>
            </a:xfrm>
          </p:grpSpPr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FE857D2C-2CA1-48FA-A8A2-8D3A8B889B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37674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7ADECC03-E3D6-48F0-842B-A3E99677979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479046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88F70262-E641-44F3-9806-B2002A65CC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320418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1127FF1B-1968-44F1-BC3E-D07C7FD9539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161791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62A3BE25-D4CA-45B9-B619-7DF0BF7380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003163" y="2892685"/>
                <a:ext cx="124766" cy="149374"/>
              </a:xfrm>
              <a:prstGeom prst="line">
                <a:avLst/>
              </a:prstGeom>
              <a:ln w="12700" cap="rnd">
                <a:solidFill>
                  <a:srgbClr val="94AE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C160E4DA-0D37-47A9-909D-696B2CB213B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9831" y="942604"/>
            <a:ext cx="1060550" cy="30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02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753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4474" y="4195767"/>
            <a:ext cx="5541966" cy="16626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王牌</a:t>
            </a:r>
            <a:r>
              <a:rPr lang="en-US" altLang="zh-CN" dirty="0">
                <a:hlinkClick r:id="rId2"/>
              </a:rPr>
              <a:t>P</a:t>
            </a:r>
            <a:r>
              <a:rPr lang="zh-CN" altLang="en-US" dirty="0">
                <a:hlinkClick r:id="rId2"/>
              </a:rPr>
              <a:t>计</a:t>
            </a:r>
            <a:r>
              <a:rPr lang="zh-CN" altLang="en-US" dirty="0" smtClean="0">
                <a:hlinkClick r:id="rId2"/>
              </a:rPr>
              <a:t>划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8676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E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DBA3F345-45C8-499D-8238-17FEBC20761D}"/>
              </a:ext>
            </a:extLst>
          </p:cNvPr>
          <p:cNvSpPr/>
          <p:nvPr/>
        </p:nvSpPr>
        <p:spPr>
          <a:xfrm>
            <a:off x="719579" y="6010445"/>
            <a:ext cx="1229945" cy="1229945"/>
          </a:xfrm>
          <a:prstGeom prst="ellipse">
            <a:avLst/>
          </a:prstGeom>
          <a:solidFill>
            <a:srgbClr val="A1EDC3"/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0E18960F-F574-4E5D-A841-2F6008FE56C8}"/>
              </a:ext>
            </a:extLst>
          </p:cNvPr>
          <p:cNvSpPr/>
          <p:nvPr/>
        </p:nvSpPr>
        <p:spPr>
          <a:xfrm>
            <a:off x="12867630" y="332052"/>
            <a:ext cx="1854931" cy="1854931"/>
          </a:xfrm>
          <a:prstGeom prst="ellipse">
            <a:avLst/>
          </a:prstGeom>
          <a:solidFill>
            <a:srgbClr val="A1EDC3"/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4DFDB5F9-CC26-4CF2-AFE9-9611C0F3E448}"/>
              </a:ext>
            </a:extLst>
          </p:cNvPr>
          <p:cNvSpPr/>
          <p:nvPr/>
        </p:nvSpPr>
        <p:spPr>
          <a:xfrm>
            <a:off x="111846" y="-126193"/>
            <a:ext cx="1775478" cy="1775478"/>
          </a:xfrm>
          <a:prstGeom prst="ellipse">
            <a:avLst/>
          </a:prstGeom>
          <a:solidFill>
            <a:srgbClr val="A1EDC3"/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12E1B688-8A8F-400A-8617-E3CB649D12B8}"/>
              </a:ext>
            </a:extLst>
          </p:cNvPr>
          <p:cNvSpPr/>
          <p:nvPr/>
        </p:nvSpPr>
        <p:spPr>
          <a:xfrm>
            <a:off x="679727" y="1"/>
            <a:ext cx="13040758" cy="7199313"/>
          </a:xfrm>
          <a:custGeom>
            <a:avLst/>
            <a:gdLst>
              <a:gd name="connsiteX0" fmla="*/ 1084120 w 13040758"/>
              <a:gd name="connsiteY0" fmla="*/ 0 h 7199313"/>
              <a:gd name="connsiteX1" fmla="*/ 11956638 w 13040758"/>
              <a:gd name="connsiteY1" fmla="*/ 0 h 7199313"/>
              <a:gd name="connsiteX2" fmla="*/ 12096781 w 13040758"/>
              <a:gd name="connsiteY2" fmla="*/ 218602 h 7199313"/>
              <a:gd name="connsiteX3" fmla="*/ 13040758 w 13040758"/>
              <a:gd name="connsiteY3" fmla="*/ 3599655 h 7199313"/>
              <a:gd name="connsiteX4" fmla="*/ 12096781 w 13040758"/>
              <a:gd name="connsiteY4" fmla="*/ 6980708 h 7199313"/>
              <a:gd name="connsiteX5" fmla="*/ 11956636 w 13040758"/>
              <a:gd name="connsiteY5" fmla="*/ 7199313 h 7199313"/>
              <a:gd name="connsiteX6" fmla="*/ 1084122 w 13040758"/>
              <a:gd name="connsiteY6" fmla="*/ 7199313 h 7199313"/>
              <a:gd name="connsiteX7" fmla="*/ 943977 w 13040758"/>
              <a:gd name="connsiteY7" fmla="*/ 6980708 h 7199313"/>
              <a:gd name="connsiteX8" fmla="*/ 0 w 13040758"/>
              <a:gd name="connsiteY8" fmla="*/ 3599655 h 7199313"/>
              <a:gd name="connsiteX9" fmla="*/ 943977 w 13040758"/>
              <a:gd name="connsiteY9" fmla="*/ 218602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40758" h="7199313">
                <a:moveTo>
                  <a:pt x="1084120" y="0"/>
                </a:moveTo>
                <a:lnTo>
                  <a:pt x="11956638" y="0"/>
                </a:lnTo>
                <a:lnTo>
                  <a:pt x="12096781" y="218602"/>
                </a:lnTo>
                <a:cubicBezTo>
                  <a:pt x="12695805" y="1204464"/>
                  <a:pt x="13040758" y="2361775"/>
                  <a:pt x="13040758" y="3599655"/>
                </a:cubicBezTo>
                <a:cubicBezTo>
                  <a:pt x="13040758" y="4837535"/>
                  <a:pt x="12695805" y="5994847"/>
                  <a:pt x="12096781" y="6980708"/>
                </a:cubicBezTo>
                <a:lnTo>
                  <a:pt x="11956636" y="7199313"/>
                </a:lnTo>
                <a:lnTo>
                  <a:pt x="1084122" y="7199313"/>
                </a:lnTo>
                <a:lnTo>
                  <a:pt x="943977" y="6980708"/>
                </a:lnTo>
                <a:cubicBezTo>
                  <a:pt x="344953" y="5994847"/>
                  <a:pt x="0" y="4837535"/>
                  <a:pt x="0" y="3599655"/>
                </a:cubicBezTo>
                <a:cubicBezTo>
                  <a:pt x="0" y="2361775"/>
                  <a:pt x="344953" y="1204464"/>
                  <a:pt x="943977" y="218602"/>
                </a:cubicBezTo>
                <a:close/>
              </a:path>
            </a:pathLst>
          </a:custGeom>
          <a:solidFill>
            <a:srgbClr val="FAFEFC"/>
          </a:solidFill>
          <a:ln>
            <a:noFill/>
          </a:ln>
          <a:effectLst>
            <a:outerShdw blurRad="368300" sx="101000" sy="101000" algn="ctr" rotWithShape="0">
              <a:schemeClr val="accent6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D1BC11A2-1642-4634-A0C7-ABB4314B638E}"/>
              </a:ext>
            </a:extLst>
          </p:cNvPr>
          <p:cNvSpPr/>
          <p:nvPr/>
        </p:nvSpPr>
        <p:spPr>
          <a:xfrm>
            <a:off x="1185952" y="1"/>
            <a:ext cx="12028308" cy="7199313"/>
          </a:xfrm>
          <a:custGeom>
            <a:avLst/>
            <a:gdLst>
              <a:gd name="connsiteX0" fmla="*/ 1195815 w 12028308"/>
              <a:gd name="connsiteY0" fmla="*/ 0 h 7199313"/>
              <a:gd name="connsiteX1" fmla="*/ 10832494 w 12028308"/>
              <a:gd name="connsiteY1" fmla="*/ 0 h 7199313"/>
              <a:gd name="connsiteX2" fmla="*/ 10833509 w 12028308"/>
              <a:gd name="connsiteY2" fmla="*/ 1292 h 7199313"/>
              <a:gd name="connsiteX3" fmla="*/ 12028308 w 12028308"/>
              <a:gd name="connsiteY3" fmla="*/ 3599656 h 7199313"/>
              <a:gd name="connsiteX4" fmla="*/ 10833509 w 12028308"/>
              <a:gd name="connsiteY4" fmla="*/ 7198021 h 7199313"/>
              <a:gd name="connsiteX5" fmla="*/ 10832493 w 12028308"/>
              <a:gd name="connsiteY5" fmla="*/ 7199313 h 7199313"/>
              <a:gd name="connsiteX6" fmla="*/ 1195815 w 12028308"/>
              <a:gd name="connsiteY6" fmla="*/ 7199313 h 7199313"/>
              <a:gd name="connsiteX7" fmla="*/ 1194800 w 12028308"/>
              <a:gd name="connsiteY7" fmla="*/ 7198021 h 7199313"/>
              <a:gd name="connsiteX8" fmla="*/ 0 w 12028308"/>
              <a:gd name="connsiteY8" fmla="*/ 3599656 h 7199313"/>
              <a:gd name="connsiteX9" fmla="*/ 1194800 w 12028308"/>
              <a:gd name="connsiteY9" fmla="*/ 1292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028308" h="7199313">
                <a:moveTo>
                  <a:pt x="1195815" y="0"/>
                </a:moveTo>
                <a:lnTo>
                  <a:pt x="10832494" y="0"/>
                </a:lnTo>
                <a:lnTo>
                  <a:pt x="10833509" y="1292"/>
                </a:lnTo>
                <a:cubicBezTo>
                  <a:pt x="11583919" y="1004709"/>
                  <a:pt x="12028308" y="2250286"/>
                  <a:pt x="12028308" y="3599656"/>
                </a:cubicBezTo>
                <a:cubicBezTo>
                  <a:pt x="12028308" y="4949026"/>
                  <a:pt x="11583919" y="6194603"/>
                  <a:pt x="10833509" y="7198021"/>
                </a:cubicBezTo>
                <a:lnTo>
                  <a:pt x="10832493" y="7199313"/>
                </a:lnTo>
                <a:lnTo>
                  <a:pt x="1195815" y="7199313"/>
                </a:lnTo>
                <a:lnTo>
                  <a:pt x="1194800" y="7198021"/>
                </a:lnTo>
                <a:cubicBezTo>
                  <a:pt x="444389" y="6194603"/>
                  <a:pt x="0" y="4949026"/>
                  <a:pt x="0" y="3599656"/>
                </a:cubicBezTo>
                <a:cubicBezTo>
                  <a:pt x="0" y="2250286"/>
                  <a:pt x="444389" y="1004709"/>
                  <a:pt x="1194800" y="1292"/>
                </a:cubicBezTo>
                <a:close/>
              </a:path>
            </a:pathLst>
          </a:custGeom>
          <a:gradFill>
            <a:gsLst>
              <a:gs pos="0">
                <a:srgbClr val="43DB88">
                  <a:lumMod val="75000"/>
                  <a:lumOff val="25000"/>
                </a:srgbClr>
              </a:gs>
              <a:gs pos="99000">
                <a:srgbClr val="43DB88">
                  <a:lumMod val="60000"/>
                  <a:lumOff val="40000"/>
                </a:srgbClr>
              </a:gs>
            </a:gsLst>
            <a:lin ang="2700000" scaled="0"/>
          </a:gradFill>
          <a:ln w="34925">
            <a:noFill/>
          </a:ln>
          <a:effectLst>
            <a:innerShdw blurRad="508000">
              <a:schemeClr val="accent6">
                <a:lumMod val="50000"/>
                <a:alpha val="54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8B2F48EF-5513-47B7-84C3-BD6F888E40A3}"/>
              </a:ext>
            </a:extLst>
          </p:cNvPr>
          <p:cNvSpPr/>
          <p:nvPr/>
        </p:nvSpPr>
        <p:spPr>
          <a:xfrm>
            <a:off x="2230018" y="1"/>
            <a:ext cx="9940174" cy="7199313"/>
          </a:xfrm>
          <a:custGeom>
            <a:avLst/>
            <a:gdLst>
              <a:gd name="connsiteX0" fmla="*/ 1545145 w 9940174"/>
              <a:gd name="connsiteY0" fmla="*/ 0 h 7199313"/>
              <a:gd name="connsiteX1" fmla="*/ 8395029 w 9940174"/>
              <a:gd name="connsiteY1" fmla="*/ 0 h 7199313"/>
              <a:gd name="connsiteX2" fmla="*/ 8484469 w 9940174"/>
              <a:gd name="connsiteY2" fmla="*/ 85273 h 7199313"/>
              <a:gd name="connsiteX3" fmla="*/ 9940174 w 9940174"/>
              <a:gd name="connsiteY3" fmla="*/ 3599655 h 7199313"/>
              <a:gd name="connsiteX4" fmla="*/ 8484469 w 9940174"/>
              <a:gd name="connsiteY4" fmla="*/ 7114037 h 7199313"/>
              <a:gd name="connsiteX5" fmla="*/ 8395026 w 9940174"/>
              <a:gd name="connsiteY5" fmla="*/ 7199313 h 7199313"/>
              <a:gd name="connsiteX6" fmla="*/ 1545148 w 9940174"/>
              <a:gd name="connsiteY6" fmla="*/ 7199313 h 7199313"/>
              <a:gd name="connsiteX7" fmla="*/ 1455705 w 9940174"/>
              <a:gd name="connsiteY7" fmla="*/ 7114037 h 7199313"/>
              <a:gd name="connsiteX8" fmla="*/ 0 w 9940174"/>
              <a:gd name="connsiteY8" fmla="*/ 3599655 h 7199313"/>
              <a:gd name="connsiteX9" fmla="*/ 1455705 w 9940174"/>
              <a:gd name="connsiteY9" fmla="*/ 85273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40174" h="7199313">
                <a:moveTo>
                  <a:pt x="1545145" y="0"/>
                </a:moveTo>
                <a:lnTo>
                  <a:pt x="8395029" y="0"/>
                </a:lnTo>
                <a:lnTo>
                  <a:pt x="8484469" y="85273"/>
                </a:lnTo>
                <a:cubicBezTo>
                  <a:pt x="9383878" y="984682"/>
                  <a:pt x="9940174" y="2227204"/>
                  <a:pt x="9940174" y="3599655"/>
                </a:cubicBezTo>
                <a:cubicBezTo>
                  <a:pt x="9940174" y="4972107"/>
                  <a:pt x="9383878" y="6214629"/>
                  <a:pt x="8484469" y="7114037"/>
                </a:cubicBezTo>
                <a:lnTo>
                  <a:pt x="8395026" y="7199313"/>
                </a:lnTo>
                <a:lnTo>
                  <a:pt x="1545148" y="7199313"/>
                </a:lnTo>
                <a:lnTo>
                  <a:pt x="1455705" y="7114037"/>
                </a:lnTo>
                <a:cubicBezTo>
                  <a:pt x="556296" y="6214629"/>
                  <a:pt x="0" y="4972107"/>
                  <a:pt x="0" y="3599655"/>
                </a:cubicBezTo>
                <a:cubicBezTo>
                  <a:pt x="0" y="2227204"/>
                  <a:pt x="556296" y="984682"/>
                  <a:pt x="1455705" y="85273"/>
                </a:cubicBezTo>
                <a:close/>
              </a:path>
            </a:pathLst>
          </a:custGeom>
          <a:solidFill>
            <a:srgbClr val="FAFEFC"/>
          </a:solidFill>
          <a:ln>
            <a:noFill/>
          </a:ln>
          <a:effectLst>
            <a:outerShdw blurRad="63500" algn="ctr" rotWithShape="0">
              <a:schemeClr val="bg1"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4E8B1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49699FC-C3E5-4293-9F77-80D069D738A2}"/>
              </a:ext>
            </a:extLst>
          </p:cNvPr>
          <p:cNvSpPr txBox="1"/>
          <p:nvPr/>
        </p:nvSpPr>
        <p:spPr>
          <a:xfrm>
            <a:off x="4629916" y="716008"/>
            <a:ext cx="18133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0">
                      <a:srgbClr val="80EA98">
                        <a:lumMod val="90000"/>
                      </a:srgbClr>
                    </a:gs>
                    <a:gs pos="100000">
                      <a:srgbClr val="10C697">
                        <a:lumMod val="90000"/>
                      </a:srgbClr>
                    </a:gs>
                  </a:gsLst>
                  <a:lin ang="2700000" scaled="0"/>
                </a:gradFill>
                <a:effectLst>
                  <a:outerShdw blurRad="50800" dir="2700000" sx="102000" sy="102000" algn="tl" rotWithShape="0">
                    <a:srgbClr val="10C697">
                      <a:alpha val="25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智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A7AC5DB3-D065-4280-89B8-D79E6C45B008}"/>
              </a:ext>
            </a:extLst>
          </p:cNvPr>
          <p:cNvSpPr txBox="1"/>
          <p:nvPr/>
        </p:nvSpPr>
        <p:spPr>
          <a:xfrm>
            <a:off x="6540607" y="2326157"/>
            <a:ext cx="12234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 w="15875">
                  <a:noFill/>
                </a:ln>
                <a:gradFill>
                  <a:gsLst>
                    <a:gs pos="0">
                      <a:srgbClr val="58DF84"/>
                    </a:gs>
                    <a:gs pos="100000">
                      <a:srgbClr val="2EC687"/>
                    </a:gs>
                  </a:gsLst>
                  <a:lin ang="2700000" scaled="0"/>
                </a:gradFill>
                <a:effectLst>
                  <a:outerShdw blurRad="50800" dir="2700000" sx="102000" sy="102000" algn="tl" rotWithShape="0">
                    <a:srgbClr val="10C697">
                      <a:alpha val="25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不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8F229A72-FF24-4889-BDD0-BB2EF43BADF9}"/>
              </a:ext>
            </a:extLst>
          </p:cNvPr>
          <p:cNvSpPr txBox="1"/>
          <p:nvPr/>
        </p:nvSpPr>
        <p:spPr>
          <a:xfrm>
            <a:off x="7571766" y="1743168"/>
            <a:ext cx="18133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0">
                      <a:srgbClr val="80EA98">
                        <a:lumMod val="90000"/>
                      </a:srgbClr>
                    </a:gs>
                    <a:gs pos="100000">
                      <a:srgbClr val="10C697">
                        <a:lumMod val="90000"/>
                      </a:srgbClr>
                    </a:gs>
                  </a:gsLst>
                  <a:lin ang="2700000" scaled="0"/>
                </a:gradFill>
                <a:effectLst>
                  <a:outerShdw blurRad="50800" dir="2700000" sx="102000" sy="102000" algn="tl" rotWithShape="0">
                    <a:srgbClr val="10C697">
                      <a:alpha val="25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商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A001AD64-9922-4446-B476-C59CA13998F0}"/>
              </a:ext>
            </a:extLst>
          </p:cNvPr>
          <p:cNvGrpSpPr/>
          <p:nvPr/>
        </p:nvGrpSpPr>
        <p:grpSpPr>
          <a:xfrm>
            <a:off x="8010425" y="1311154"/>
            <a:ext cx="1698136" cy="659230"/>
            <a:chOff x="8352867" y="1631474"/>
            <a:chExt cx="1192659" cy="463000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17ADC62D-F387-4127-80A3-8208827D9696}"/>
                </a:ext>
              </a:extLst>
            </p:cNvPr>
            <p:cNvSpPr/>
            <p:nvPr/>
          </p:nvSpPr>
          <p:spPr>
            <a:xfrm>
              <a:off x="8352867" y="1631474"/>
              <a:ext cx="1192659" cy="463000"/>
            </a:xfrm>
            <a:prstGeom prst="roundRect">
              <a:avLst>
                <a:gd name="adj" fmla="val 23413"/>
              </a:avLst>
            </a:prstGeom>
            <a:gradFill>
              <a:gsLst>
                <a:gs pos="0">
                  <a:srgbClr val="FFB460"/>
                </a:gs>
                <a:gs pos="99000">
                  <a:srgbClr val="FD8D4B"/>
                </a:gs>
              </a:gsLst>
              <a:lin ang="2700000" scaled="0"/>
            </a:gradFill>
            <a:ln>
              <a:noFill/>
            </a:ln>
            <a:effectLst>
              <a:outerShdw blurRad="63500" sx="102000" sy="102000" algn="ctr" rotWithShape="0">
                <a:srgbClr val="FF9C2F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32" name="图形 30">
              <a:extLst>
                <a:ext uri="{FF2B5EF4-FFF2-40B4-BE49-F238E27FC236}">
                  <a16:creationId xmlns:a16="http://schemas.microsoft.com/office/drawing/2014/main" xmlns="" id="{DB22167F-24CE-45E6-9D90-5EED3031DF8C}"/>
                </a:ext>
              </a:extLst>
            </p:cNvPr>
            <p:cNvGrpSpPr/>
            <p:nvPr/>
          </p:nvGrpSpPr>
          <p:grpSpPr>
            <a:xfrm>
              <a:off x="8490376" y="1743633"/>
              <a:ext cx="955532" cy="274027"/>
              <a:chOff x="5885183" y="3204851"/>
              <a:chExt cx="2738436" cy="785328"/>
            </a:xfrm>
            <a:solidFill>
              <a:schemeClr val="bg1"/>
            </a:solidFill>
          </p:grpSpPr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xmlns="" id="{3E1BC99A-16A0-4485-A851-FAA8462340DB}"/>
                  </a:ext>
                </a:extLst>
              </p:cNvPr>
              <p:cNvSpPr/>
              <p:nvPr/>
            </p:nvSpPr>
            <p:spPr>
              <a:xfrm>
                <a:off x="7817423" y="3204851"/>
                <a:ext cx="806196" cy="785328"/>
              </a:xfrm>
              <a:custGeom>
                <a:avLst/>
                <a:gdLst>
                  <a:gd name="connsiteX0" fmla="*/ 600457 w 806197"/>
                  <a:gd name="connsiteY0" fmla="*/ 785330 h 785329"/>
                  <a:gd name="connsiteX1" fmla="*/ 517590 w 806197"/>
                  <a:gd name="connsiteY1" fmla="*/ 769137 h 785329"/>
                  <a:gd name="connsiteX2" fmla="*/ 349950 w 806197"/>
                  <a:gd name="connsiteY2" fmla="*/ 673887 h 785329"/>
                  <a:gd name="connsiteX3" fmla="*/ 332805 w 806197"/>
                  <a:gd name="connsiteY3" fmla="*/ 668172 h 785329"/>
                  <a:gd name="connsiteX4" fmla="*/ 128017 w 806197"/>
                  <a:gd name="connsiteY4" fmla="*/ 601497 h 785329"/>
                  <a:gd name="connsiteX5" fmla="*/ 2287 w 806197"/>
                  <a:gd name="connsiteY5" fmla="*/ 372897 h 785329"/>
                  <a:gd name="connsiteX6" fmla="*/ 28957 w 806197"/>
                  <a:gd name="connsiteY6" fmla="*/ 190970 h 785329"/>
                  <a:gd name="connsiteX7" fmla="*/ 223267 w 806197"/>
                  <a:gd name="connsiteY7" fmla="*/ 20472 h 785329"/>
                  <a:gd name="connsiteX8" fmla="*/ 543307 w 806197"/>
                  <a:gd name="connsiteY8" fmla="*/ 54762 h 785329"/>
                  <a:gd name="connsiteX9" fmla="*/ 686182 w 806197"/>
                  <a:gd name="connsiteY9" fmla="*/ 284315 h 785329"/>
                  <a:gd name="connsiteX10" fmla="*/ 655702 w 806197"/>
                  <a:gd name="connsiteY10" fmla="*/ 491007 h 785329"/>
                  <a:gd name="connsiteX11" fmla="*/ 510922 w 806197"/>
                  <a:gd name="connsiteY11" fmla="*/ 630072 h 785329"/>
                  <a:gd name="connsiteX12" fmla="*/ 501397 w 806197"/>
                  <a:gd name="connsiteY12" fmla="*/ 634835 h 785329"/>
                  <a:gd name="connsiteX13" fmla="*/ 806197 w 806197"/>
                  <a:gd name="connsiteY13" fmla="*/ 553872 h 785329"/>
                  <a:gd name="connsiteX14" fmla="*/ 806197 w 806197"/>
                  <a:gd name="connsiteY14" fmla="*/ 562445 h 785329"/>
                  <a:gd name="connsiteX15" fmla="*/ 803340 w 806197"/>
                  <a:gd name="connsiteY15" fmla="*/ 570065 h 785329"/>
                  <a:gd name="connsiteX16" fmla="*/ 780480 w 806197"/>
                  <a:gd name="connsiteY16" fmla="*/ 734847 h 785329"/>
                  <a:gd name="connsiteX17" fmla="*/ 751905 w 806197"/>
                  <a:gd name="connsiteY17" fmla="*/ 768185 h 785329"/>
                  <a:gd name="connsiteX18" fmla="*/ 663322 w 806197"/>
                  <a:gd name="connsiteY18" fmla="*/ 784377 h 785329"/>
                  <a:gd name="connsiteX19" fmla="*/ 600457 w 806197"/>
                  <a:gd name="connsiteY19" fmla="*/ 785330 h 785329"/>
                  <a:gd name="connsiteX20" fmla="*/ 487110 w 806197"/>
                  <a:gd name="connsiteY20" fmla="*/ 343370 h 785329"/>
                  <a:gd name="connsiteX21" fmla="*/ 441390 w 806197"/>
                  <a:gd name="connsiteY21" fmla="*/ 208115 h 785329"/>
                  <a:gd name="connsiteX22" fmla="*/ 248985 w 806197"/>
                  <a:gd name="connsiteY22" fmla="*/ 199542 h 785329"/>
                  <a:gd name="connsiteX23" fmla="*/ 233745 w 806197"/>
                  <a:gd name="connsiteY23" fmla="*/ 471957 h 785329"/>
                  <a:gd name="connsiteX24" fmla="*/ 455677 w 806197"/>
                  <a:gd name="connsiteY24" fmla="*/ 461480 h 785329"/>
                  <a:gd name="connsiteX25" fmla="*/ 487110 w 806197"/>
                  <a:gd name="connsiteY25" fmla="*/ 343370 h 78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806197" h="785329">
                    <a:moveTo>
                      <a:pt x="600457" y="785330"/>
                    </a:moveTo>
                    <a:cubicBezTo>
                      <a:pt x="572835" y="779615"/>
                      <a:pt x="545212" y="776757"/>
                      <a:pt x="517590" y="769137"/>
                    </a:cubicBezTo>
                    <a:cubicBezTo>
                      <a:pt x="454725" y="750087"/>
                      <a:pt x="397575" y="720560"/>
                      <a:pt x="349950" y="673887"/>
                    </a:cubicBezTo>
                    <a:cubicBezTo>
                      <a:pt x="344235" y="668172"/>
                      <a:pt x="338520" y="668172"/>
                      <a:pt x="332805" y="668172"/>
                    </a:cubicBezTo>
                    <a:cubicBezTo>
                      <a:pt x="258510" y="665315"/>
                      <a:pt x="188977" y="646265"/>
                      <a:pt x="128017" y="601497"/>
                    </a:cubicBezTo>
                    <a:cubicBezTo>
                      <a:pt x="50865" y="544347"/>
                      <a:pt x="11812" y="466242"/>
                      <a:pt x="2287" y="372897"/>
                    </a:cubicBezTo>
                    <a:cubicBezTo>
                      <a:pt x="-4380" y="310032"/>
                      <a:pt x="3240" y="249072"/>
                      <a:pt x="28957" y="190970"/>
                    </a:cubicBezTo>
                    <a:cubicBezTo>
                      <a:pt x="67057" y="104292"/>
                      <a:pt x="133732" y="49047"/>
                      <a:pt x="223267" y="20472"/>
                    </a:cubicBezTo>
                    <a:cubicBezTo>
                      <a:pt x="334710" y="-14770"/>
                      <a:pt x="442342" y="-5245"/>
                      <a:pt x="543307" y="54762"/>
                    </a:cubicBezTo>
                    <a:cubicBezTo>
                      <a:pt x="629985" y="106197"/>
                      <a:pt x="674752" y="186207"/>
                      <a:pt x="686182" y="284315"/>
                    </a:cubicBezTo>
                    <a:cubicBezTo>
                      <a:pt x="694755" y="355752"/>
                      <a:pt x="687135" y="425285"/>
                      <a:pt x="655702" y="491007"/>
                    </a:cubicBezTo>
                    <a:cubicBezTo>
                      <a:pt x="625222" y="555777"/>
                      <a:pt x="576645" y="602450"/>
                      <a:pt x="510922" y="630072"/>
                    </a:cubicBezTo>
                    <a:cubicBezTo>
                      <a:pt x="508065" y="631025"/>
                      <a:pt x="503302" y="631977"/>
                      <a:pt x="501397" y="634835"/>
                    </a:cubicBezTo>
                    <a:cubicBezTo>
                      <a:pt x="560452" y="663410"/>
                      <a:pt x="726187" y="619595"/>
                      <a:pt x="806197" y="553872"/>
                    </a:cubicBezTo>
                    <a:cubicBezTo>
                      <a:pt x="806197" y="556730"/>
                      <a:pt x="806197" y="559587"/>
                      <a:pt x="806197" y="562445"/>
                    </a:cubicBezTo>
                    <a:cubicBezTo>
                      <a:pt x="805245" y="565302"/>
                      <a:pt x="804292" y="567207"/>
                      <a:pt x="803340" y="570065"/>
                    </a:cubicBezTo>
                    <a:cubicBezTo>
                      <a:pt x="795720" y="625310"/>
                      <a:pt x="788100" y="680555"/>
                      <a:pt x="780480" y="734847"/>
                    </a:cubicBezTo>
                    <a:cubicBezTo>
                      <a:pt x="776670" y="761517"/>
                      <a:pt x="777622" y="760565"/>
                      <a:pt x="751905" y="768185"/>
                    </a:cubicBezTo>
                    <a:cubicBezTo>
                      <a:pt x="723330" y="776757"/>
                      <a:pt x="692850" y="779615"/>
                      <a:pt x="663322" y="784377"/>
                    </a:cubicBezTo>
                    <a:cubicBezTo>
                      <a:pt x="643320" y="785330"/>
                      <a:pt x="621412" y="785330"/>
                      <a:pt x="600457" y="785330"/>
                    </a:cubicBezTo>
                    <a:close/>
                    <a:moveTo>
                      <a:pt x="487110" y="343370"/>
                    </a:moveTo>
                    <a:cubicBezTo>
                      <a:pt x="486157" y="294792"/>
                      <a:pt x="473775" y="248120"/>
                      <a:pt x="441390" y="208115"/>
                    </a:cubicBezTo>
                    <a:cubicBezTo>
                      <a:pt x="393765" y="149060"/>
                      <a:pt x="300420" y="145250"/>
                      <a:pt x="248985" y="199542"/>
                    </a:cubicBezTo>
                    <a:cubicBezTo>
                      <a:pt x="184215" y="268122"/>
                      <a:pt x="176595" y="396710"/>
                      <a:pt x="233745" y="471957"/>
                    </a:cubicBezTo>
                    <a:cubicBezTo>
                      <a:pt x="292800" y="550062"/>
                      <a:pt x="405195" y="544347"/>
                      <a:pt x="455677" y="461480"/>
                    </a:cubicBezTo>
                    <a:cubicBezTo>
                      <a:pt x="477585" y="425285"/>
                      <a:pt x="486157" y="385280"/>
                      <a:pt x="487110" y="343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42393785-D9F8-4304-B495-9CBE7023A959}"/>
                  </a:ext>
                </a:extLst>
              </p:cNvPr>
              <p:cNvSpPr/>
              <p:nvPr/>
            </p:nvSpPr>
            <p:spPr>
              <a:xfrm>
                <a:off x="5885183" y="3211631"/>
                <a:ext cx="612143" cy="647103"/>
              </a:xfrm>
              <a:custGeom>
                <a:avLst/>
                <a:gdLst>
                  <a:gd name="connsiteX0" fmla="*/ 510540 w 612143"/>
                  <a:gd name="connsiteY0" fmla="*/ 302299 h 647103"/>
                  <a:gd name="connsiteX1" fmla="*/ 549593 w 612143"/>
                  <a:gd name="connsiteY1" fmla="*/ 327064 h 647103"/>
                  <a:gd name="connsiteX2" fmla="*/ 555308 w 612143"/>
                  <a:gd name="connsiteY2" fmla="*/ 590906 h 647103"/>
                  <a:gd name="connsiteX3" fmla="*/ 400050 w 612143"/>
                  <a:gd name="connsiteY3" fmla="*/ 647104 h 647103"/>
                  <a:gd name="connsiteX4" fmla="*/ 102870 w 612143"/>
                  <a:gd name="connsiteY4" fmla="*/ 647104 h 647103"/>
                  <a:gd name="connsiteX5" fmla="*/ 11430 w 612143"/>
                  <a:gd name="connsiteY5" fmla="*/ 647104 h 647103"/>
                  <a:gd name="connsiteX6" fmla="*/ 953 w 612143"/>
                  <a:gd name="connsiteY6" fmla="*/ 636626 h 647103"/>
                  <a:gd name="connsiteX7" fmla="*/ 0 w 612143"/>
                  <a:gd name="connsiteY7" fmla="*/ 10834 h 647103"/>
                  <a:gd name="connsiteX8" fmla="*/ 11430 w 612143"/>
                  <a:gd name="connsiteY8" fmla="*/ 356 h 647103"/>
                  <a:gd name="connsiteX9" fmla="*/ 408623 w 612143"/>
                  <a:gd name="connsiteY9" fmla="*/ 1309 h 647103"/>
                  <a:gd name="connsiteX10" fmla="*/ 517208 w 612143"/>
                  <a:gd name="connsiteY10" fmla="*/ 32741 h 647103"/>
                  <a:gd name="connsiteX11" fmla="*/ 523875 w 612143"/>
                  <a:gd name="connsiteY11" fmla="*/ 293726 h 647103"/>
                  <a:gd name="connsiteX12" fmla="*/ 510540 w 612143"/>
                  <a:gd name="connsiteY12" fmla="*/ 302299 h 647103"/>
                  <a:gd name="connsiteX13" fmla="*/ 275273 w 612143"/>
                  <a:gd name="connsiteY13" fmla="*/ 505181 h 647103"/>
                  <a:gd name="connsiteX14" fmla="*/ 362903 w 612143"/>
                  <a:gd name="connsiteY14" fmla="*/ 502324 h 647103"/>
                  <a:gd name="connsiteX15" fmla="*/ 412433 w 612143"/>
                  <a:gd name="connsiteY15" fmla="*/ 460414 h 647103"/>
                  <a:gd name="connsiteX16" fmla="*/ 349568 w 612143"/>
                  <a:gd name="connsiteY16" fmla="*/ 374689 h 647103"/>
                  <a:gd name="connsiteX17" fmla="*/ 191453 w 612143"/>
                  <a:gd name="connsiteY17" fmla="*/ 373736 h 647103"/>
                  <a:gd name="connsiteX18" fmla="*/ 180975 w 612143"/>
                  <a:gd name="connsiteY18" fmla="*/ 384214 h 647103"/>
                  <a:gd name="connsiteX19" fmla="*/ 180975 w 612143"/>
                  <a:gd name="connsiteY19" fmla="*/ 493751 h 647103"/>
                  <a:gd name="connsiteX20" fmla="*/ 193358 w 612143"/>
                  <a:gd name="connsiteY20" fmla="*/ 505181 h 647103"/>
                  <a:gd name="connsiteX21" fmla="*/ 275273 w 612143"/>
                  <a:gd name="connsiteY21" fmla="*/ 505181 h 647103"/>
                  <a:gd name="connsiteX22" fmla="*/ 265748 w 612143"/>
                  <a:gd name="connsiteY22" fmla="*/ 254674 h 647103"/>
                  <a:gd name="connsiteX23" fmla="*/ 265748 w 612143"/>
                  <a:gd name="connsiteY23" fmla="*/ 254674 h 647103"/>
                  <a:gd name="connsiteX24" fmla="*/ 332423 w 612143"/>
                  <a:gd name="connsiteY24" fmla="*/ 254674 h 647103"/>
                  <a:gd name="connsiteX25" fmla="*/ 373380 w 612143"/>
                  <a:gd name="connsiteY25" fmla="*/ 248006 h 647103"/>
                  <a:gd name="connsiteX26" fmla="*/ 401003 w 612143"/>
                  <a:gd name="connsiteY26" fmla="*/ 209906 h 647103"/>
                  <a:gd name="connsiteX27" fmla="*/ 378143 w 612143"/>
                  <a:gd name="connsiteY27" fmla="*/ 166091 h 647103"/>
                  <a:gd name="connsiteX28" fmla="*/ 348615 w 612143"/>
                  <a:gd name="connsiteY28" fmla="*/ 157519 h 647103"/>
                  <a:gd name="connsiteX29" fmla="*/ 188595 w 612143"/>
                  <a:gd name="connsiteY29" fmla="*/ 155614 h 647103"/>
                  <a:gd name="connsiteX30" fmla="*/ 180023 w 612143"/>
                  <a:gd name="connsiteY30" fmla="*/ 166091 h 647103"/>
                  <a:gd name="connsiteX31" fmla="*/ 180023 w 612143"/>
                  <a:gd name="connsiteY31" fmla="*/ 244196 h 647103"/>
                  <a:gd name="connsiteX32" fmla="*/ 191453 w 612143"/>
                  <a:gd name="connsiteY32" fmla="*/ 255626 h 647103"/>
                  <a:gd name="connsiteX33" fmla="*/ 265748 w 612143"/>
                  <a:gd name="connsiteY33" fmla="*/ 254674 h 6471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12143" h="647103">
                    <a:moveTo>
                      <a:pt x="510540" y="302299"/>
                    </a:moveTo>
                    <a:cubicBezTo>
                      <a:pt x="524828" y="311824"/>
                      <a:pt x="538163" y="318491"/>
                      <a:pt x="549593" y="327064"/>
                    </a:cubicBezTo>
                    <a:cubicBezTo>
                      <a:pt x="630555" y="392786"/>
                      <a:pt x="633413" y="516611"/>
                      <a:pt x="555308" y="590906"/>
                    </a:cubicBezTo>
                    <a:cubicBezTo>
                      <a:pt x="511493" y="632816"/>
                      <a:pt x="458153" y="646151"/>
                      <a:pt x="400050" y="647104"/>
                    </a:cubicBezTo>
                    <a:cubicBezTo>
                      <a:pt x="300990" y="647104"/>
                      <a:pt x="201930" y="647104"/>
                      <a:pt x="102870" y="647104"/>
                    </a:cubicBezTo>
                    <a:cubicBezTo>
                      <a:pt x="72390" y="647104"/>
                      <a:pt x="41910" y="647104"/>
                      <a:pt x="11430" y="647104"/>
                    </a:cubicBezTo>
                    <a:cubicBezTo>
                      <a:pt x="2858" y="647104"/>
                      <a:pt x="953" y="645199"/>
                      <a:pt x="953" y="636626"/>
                    </a:cubicBezTo>
                    <a:cubicBezTo>
                      <a:pt x="0" y="428029"/>
                      <a:pt x="0" y="219431"/>
                      <a:pt x="0" y="10834"/>
                    </a:cubicBezTo>
                    <a:cubicBezTo>
                      <a:pt x="0" y="2261"/>
                      <a:pt x="2858" y="356"/>
                      <a:pt x="11430" y="356"/>
                    </a:cubicBezTo>
                    <a:cubicBezTo>
                      <a:pt x="143828" y="1309"/>
                      <a:pt x="276225" y="-1549"/>
                      <a:pt x="408623" y="1309"/>
                    </a:cubicBezTo>
                    <a:cubicBezTo>
                      <a:pt x="447675" y="2261"/>
                      <a:pt x="483870" y="14644"/>
                      <a:pt x="517208" y="32741"/>
                    </a:cubicBezTo>
                    <a:cubicBezTo>
                      <a:pt x="620078" y="88939"/>
                      <a:pt x="611505" y="238481"/>
                      <a:pt x="523875" y="293726"/>
                    </a:cubicBezTo>
                    <a:cubicBezTo>
                      <a:pt x="520065" y="296584"/>
                      <a:pt x="516255" y="298489"/>
                      <a:pt x="510540" y="302299"/>
                    </a:cubicBezTo>
                    <a:close/>
                    <a:moveTo>
                      <a:pt x="275273" y="505181"/>
                    </a:moveTo>
                    <a:cubicBezTo>
                      <a:pt x="300990" y="503276"/>
                      <a:pt x="331470" y="508039"/>
                      <a:pt x="362903" y="502324"/>
                    </a:cubicBezTo>
                    <a:cubicBezTo>
                      <a:pt x="387668" y="497561"/>
                      <a:pt x="405765" y="486131"/>
                      <a:pt x="412433" y="460414"/>
                    </a:cubicBezTo>
                    <a:cubicBezTo>
                      <a:pt x="424815" y="413741"/>
                      <a:pt x="398145" y="375641"/>
                      <a:pt x="349568" y="374689"/>
                    </a:cubicBezTo>
                    <a:cubicBezTo>
                      <a:pt x="297180" y="372784"/>
                      <a:pt x="243840" y="374689"/>
                      <a:pt x="191453" y="373736"/>
                    </a:cubicBezTo>
                    <a:cubicBezTo>
                      <a:pt x="183833" y="373736"/>
                      <a:pt x="180975" y="376594"/>
                      <a:pt x="180975" y="384214"/>
                    </a:cubicBezTo>
                    <a:cubicBezTo>
                      <a:pt x="180975" y="420409"/>
                      <a:pt x="180975" y="457556"/>
                      <a:pt x="180975" y="493751"/>
                    </a:cubicBezTo>
                    <a:cubicBezTo>
                      <a:pt x="180975" y="503276"/>
                      <a:pt x="184785" y="505181"/>
                      <a:pt x="193358" y="505181"/>
                    </a:cubicBezTo>
                    <a:cubicBezTo>
                      <a:pt x="219075" y="505181"/>
                      <a:pt x="243840" y="505181"/>
                      <a:pt x="275273" y="505181"/>
                    </a:cubicBezTo>
                    <a:close/>
                    <a:moveTo>
                      <a:pt x="265748" y="254674"/>
                    </a:moveTo>
                    <a:cubicBezTo>
                      <a:pt x="265748" y="254674"/>
                      <a:pt x="265748" y="254674"/>
                      <a:pt x="265748" y="254674"/>
                    </a:cubicBezTo>
                    <a:cubicBezTo>
                      <a:pt x="287655" y="254674"/>
                      <a:pt x="310515" y="254674"/>
                      <a:pt x="332423" y="254674"/>
                    </a:cubicBezTo>
                    <a:cubicBezTo>
                      <a:pt x="346710" y="254674"/>
                      <a:pt x="360045" y="253721"/>
                      <a:pt x="373380" y="248006"/>
                    </a:cubicBezTo>
                    <a:cubicBezTo>
                      <a:pt x="390525" y="241339"/>
                      <a:pt x="400050" y="228956"/>
                      <a:pt x="401003" y="209906"/>
                    </a:cubicBezTo>
                    <a:cubicBezTo>
                      <a:pt x="401955" y="190856"/>
                      <a:pt x="396240" y="175616"/>
                      <a:pt x="378143" y="166091"/>
                    </a:cubicBezTo>
                    <a:cubicBezTo>
                      <a:pt x="368618" y="161329"/>
                      <a:pt x="359093" y="158471"/>
                      <a:pt x="348615" y="157519"/>
                    </a:cubicBezTo>
                    <a:cubicBezTo>
                      <a:pt x="295275" y="152756"/>
                      <a:pt x="241935" y="156566"/>
                      <a:pt x="188595" y="155614"/>
                    </a:cubicBezTo>
                    <a:cubicBezTo>
                      <a:pt x="180975" y="155614"/>
                      <a:pt x="180023" y="159424"/>
                      <a:pt x="180023" y="166091"/>
                    </a:cubicBezTo>
                    <a:cubicBezTo>
                      <a:pt x="180023" y="191809"/>
                      <a:pt x="180023" y="218479"/>
                      <a:pt x="180023" y="244196"/>
                    </a:cubicBezTo>
                    <a:cubicBezTo>
                      <a:pt x="180023" y="252769"/>
                      <a:pt x="182880" y="255626"/>
                      <a:pt x="191453" y="255626"/>
                    </a:cubicBezTo>
                    <a:cubicBezTo>
                      <a:pt x="217170" y="254674"/>
                      <a:pt x="241935" y="254674"/>
                      <a:pt x="265748" y="2546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FEBDC94A-5286-45EB-9754-2E52D52E7FB7}"/>
                  </a:ext>
                </a:extLst>
              </p:cNvPr>
              <p:cNvSpPr/>
              <p:nvPr/>
            </p:nvSpPr>
            <p:spPr>
              <a:xfrm>
                <a:off x="6519867" y="3207439"/>
                <a:ext cx="614043" cy="664708"/>
              </a:xfrm>
              <a:custGeom>
                <a:avLst/>
                <a:gdLst>
                  <a:gd name="connsiteX0" fmla="*/ 603566 w 614043"/>
                  <a:gd name="connsiteY0" fmla="*/ 441745 h 664708"/>
                  <a:gd name="connsiteX1" fmla="*/ 603566 w 614043"/>
                  <a:gd name="connsiteY1" fmla="*/ 576047 h 664708"/>
                  <a:gd name="connsiteX2" fmla="*/ 594041 w 614043"/>
                  <a:gd name="connsiteY2" fmla="*/ 589382 h 664708"/>
                  <a:gd name="connsiteX3" fmla="*/ 414018 w 614043"/>
                  <a:gd name="connsiteY3" fmla="*/ 659867 h 664708"/>
                  <a:gd name="connsiteX4" fmla="*/ 188276 w 614043"/>
                  <a:gd name="connsiteY4" fmla="*/ 636055 h 664708"/>
                  <a:gd name="connsiteX5" fmla="*/ 3491 w 614043"/>
                  <a:gd name="connsiteY5" fmla="*/ 385547 h 664708"/>
                  <a:gd name="connsiteX6" fmla="*/ 25398 w 614043"/>
                  <a:gd name="connsiteY6" fmla="*/ 190285 h 664708"/>
                  <a:gd name="connsiteX7" fmla="*/ 281621 w 614043"/>
                  <a:gd name="connsiteY7" fmla="*/ 1690 h 664708"/>
                  <a:gd name="connsiteX8" fmla="*/ 536891 w 614043"/>
                  <a:gd name="connsiteY8" fmla="*/ 99797 h 664708"/>
                  <a:gd name="connsiteX9" fmla="*/ 612138 w 614043"/>
                  <a:gd name="connsiteY9" fmla="*/ 290297 h 664708"/>
                  <a:gd name="connsiteX10" fmla="*/ 614043 w 614043"/>
                  <a:gd name="connsiteY10" fmla="*/ 357925 h 664708"/>
                  <a:gd name="connsiteX11" fmla="*/ 597851 w 614043"/>
                  <a:gd name="connsiteY11" fmla="*/ 373165 h 664708"/>
                  <a:gd name="connsiteX12" fmla="*/ 212088 w 614043"/>
                  <a:gd name="connsiteY12" fmla="*/ 373165 h 664708"/>
                  <a:gd name="connsiteX13" fmla="*/ 195896 w 614043"/>
                  <a:gd name="connsiteY13" fmla="*/ 394120 h 664708"/>
                  <a:gd name="connsiteX14" fmla="*/ 334961 w 614043"/>
                  <a:gd name="connsiteY14" fmla="*/ 511277 h 664708"/>
                  <a:gd name="connsiteX15" fmla="*/ 593088 w 614043"/>
                  <a:gd name="connsiteY15" fmla="*/ 446507 h 664708"/>
                  <a:gd name="connsiteX16" fmla="*/ 603566 w 614043"/>
                  <a:gd name="connsiteY16" fmla="*/ 441745 h 664708"/>
                  <a:gd name="connsiteX17" fmla="*/ 307338 w 614043"/>
                  <a:gd name="connsiteY17" fmla="*/ 256007 h 664708"/>
                  <a:gd name="connsiteX18" fmla="*/ 406398 w 614043"/>
                  <a:gd name="connsiteY18" fmla="*/ 256007 h 664708"/>
                  <a:gd name="connsiteX19" fmla="*/ 415923 w 614043"/>
                  <a:gd name="connsiteY19" fmla="*/ 245530 h 664708"/>
                  <a:gd name="connsiteX20" fmla="*/ 308291 w 614043"/>
                  <a:gd name="connsiteY20" fmla="*/ 156947 h 664708"/>
                  <a:gd name="connsiteX21" fmla="*/ 200658 w 614043"/>
                  <a:gd name="connsiteY21" fmla="*/ 243625 h 664708"/>
                  <a:gd name="connsiteX22" fmla="*/ 210183 w 614043"/>
                  <a:gd name="connsiteY22" fmla="*/ 256007 h 664708"/>
                  <a:gd name="connsiteX23" fmla="*/ 307338 w 614043"/>
                  <a:gd name="connsiteY23" fmla="*/ 256007 h 664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14043" h="664708">
                    <a:moveTo>
                      <a:pt x="603566" y="441745"/>
                    </a:moveTo>
                    <a:cubicBezTo>
                      <a:pt x="603566" y="488417"/>
                      <a:pt x="603566" y="532232"/>
                      <a:pt x="603566" y="576047"/>
                    </a:cubicBezTo>
                    <a:cubicBezTo>
                      <a:pt x="603566" y="583667"/>
                      <a:pt x="598803" y="586525"/>
                      <a:pt x="594041" y="589382"/>
                    </a:cubicBezTo>
                    <a:cubicBezTo>
                      <a:pt x="539748" y="628435"/>
                      <a:pt x="479741" y="652247"/>
                      <a:pt x="414018" y="659867"/>
                    </a:cubicBezTo>
                    <a:cubicBezTo>
                      <a:pt x="336866" y="669392"/>
                      <a:pt x="260666" y="666535"/>
                      <a:pt x="188276" y="636055"/>
                    </a:cubicBezTo>
                    <a:cubicBezTo>
                      <a:pt x="76833" y="590335"/>
                      <a:pt x="16826" y="504610"/>
                      <a:pt x="3491" y="385547"/>
                    </a:cubicBezTo>
                    <a:cubicBezTo>
                      <a:pt x="-4129" y="318872"/>
                      <a:pt x="-319" y="253150"/>
                      <a:pt x="25398" y="190285"/>
                    </a:cubicBezTo>
                    <a:cubicBezTo>
                      <a:pt x="72071" y="75985"/>
                      <a:pt x="158748" y="13120"/>
                      <a:pt x="281621" y="1690"/>
                    </a:cubicBezTo>
                    <a:cubicBezTo>
                      <a:pt x="382586" y="-7835"/>
                      <a:pt x="469263" y="22645"/>
                      <a:pt x="536891" y="99797"/>
                    </a:cubicBezTo>
                    <a:cubicBezTo>
                      <a:pt x="584516" y="154090"/>
                      <a:pt x="605471" y="219812"/>
                      <a:pt x="612138" y="290297"/>
                    </a:cubicBezTo>
                    <a:cubicBezTo>
                      <a:pt x="614043" y="313157"/>
                      <a:pt x="614043" y="336017"/>
                      <a:pt x="614043" y="357925"/>
                    </a:cubicBezTo>
                    <a:cubicBezTo>
                      <a:pt x="614043" y="370307"/>
                      <a:pt x="610233" y="373165"/>
                      <a:pt x="597851" y="373165"/>
                    </a:cubicBezTo>
                    <a:cubicBezTo>
                      <a:pt x="469263" y="373165"/>
                      <a:pt x="340676" y="373165"/>
                      <a:pt x="212088" y="373165"/>
                    </a:cubicBezTo>
                    <a:cubicBezTo>
                      <a:pt x="191133" y="373165"/>
                      <a:pt x="191133" y="373165"/>
                      <a:pt x="195896" y="394120"/>
                    </a:cubicBezTo>
                    <a:cubicBezTo>
                      <a:pt x="212088" y="460795"/>
                      <a:pt x="261618" y="501752"/>
                      <a:pt x="334961" y="511277"/>
                    </a:cubicBezTo>
                    <a:cubicBezTo>
                      <a:pt x="429258" y="523660"/>
                      <a:pt x="516888" y="506515"/>
                      <a:pt x="593088" y="446507"/>
                    </a:cubicBezTo>
                    <a:cubicBezTo>
                      <a:pt x="596898" y="446507"/>
                      <a:pt x="598803" y="444602"/>
                      <a:pt x="603566" y="441745"/>
                    </a:cubicBezTo>
                    <a:close/>
                    <a:moveTo>
                      <a:pt x="307338" y="256007"/>
                    </a:moveTo>
                    <a:cubicBezTo>
                      <a:pt x="340676" y="256007"/>
                      <a:pt x="373061" y="256007"/>
                      <a:pt x="406398" y="256007"/>
                    </a:cubicBezTo>
                    <a:cubicBezTo>
                      <a:pt x="414018" y="256007"/>
                      <a:pt x="418781" y="256007"/>
                      <a:pt x="415923" y="245530"/>
                    </a:cubicBezTo>
                    <a:cubicBezTo>
                      <a:pt x="402588" y="193142"/>
                      <a:pt x="359726" y="156947"/>
                      <a:pt x="308291" y="156947"/>
                    </a:cubicBezTo>
                    <a:cubicBezTo>
                      <a:pt x="256856" y="156947"/>
                      <a:pt x="214946" y="190285"/>
                      <a:pt x="200658" y="243625"/>
                    </a:cubicBezTo>
                    <a:cubicBezTo>
                      <a:pt x="197801" y="253150"/>
                      <a:pt x="199706" y="256960"/>
                      <a:pt x="210183" y="256007"/>
                    </a:cubicBezTo>
                    <a:cubicBezTo>
                      <a:pt x="242568" y="255055"/>
                      <a:pt x="274953" y="256007"/>
                      <a:pt x="307338" y="2560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ABE7BDE0-1524-4725-AB7C-8F1FBCDCD358}"/>
                  </a:ext>
                </a:extLst>
              </p:cNvPr>
              <p:cNvSpPr/>
              <p:nvPr/>
            </p:nvSpPr>
            <p:spPr>
              <a:xfrm>
                <a:off x="7176774" y="3211153"/>
                <a:ext cx="603884" cy="646629"/>
              </a:xfrm>
              <a:custGeom>
                <a:avLst/>
                <a:gdLst>
                  <a:gd name="connsiteX0" fmla="*/ 189547 w 603884"/>
                  <a:gd name="connsiteY0" fmla="*/ 97036 h 646628"/>
                  <a:gd name="connsiteX1" fmla="*/ 223838 w 603884"/>
                  <a:gd name="connsiteY1" fmla="*/ 66556 h 646628"/>
                  <a:gd name="connsiteX2" fmla="*/ 529590 w 603884"/>
                  <a:gd name="connsiteY2" fmla="*/ 51316 h 646628"/>
                  <a:gd name="connsiteX3" fmla="*/ 601027 w 603884"/>
                  <a:gd name="connsiteY3" fmla="*/ 193239 h 646628"/>
                  <a:gd name="connsiteX4" fmla="*/ 603885 w 603884"/>
                  <a:gd name="connsiteY4" fmla="*/ 245626 h 646628"/>
                  <a:gd name="connsiteX5" fmla="*/ 603885 w 603884"/>
                  <a:gd name="connsiteY5" fmla="*/ 631389 h 646628"/>
                  <a:gd name="connsiteX6" fmla="*/ 589597 w 603884"/>
                  <a:gd name="connsiteY6" fmla="*/ 646629 h 646628"/>
                  <a:gd name="connsiteX7" fmla="*/ 429577 w 603884"/>
                  <a:gd name="connsiteY7" fmla="*/ 646629 h 646628"/>
                  <a:gd name="connsiteX8" fmla="*/ 414338 w 603884"/>
                  <a:gd name="connsiteY8" fmla="*/ 630437 h 646628"/>
                  <a:gd name="connsiteX9" fmla="*/ 414338 w 603884"/>
                  <a:gd name="connsiteY9" fmla="*/ 262771 h 646628"/>
                  <a:gd name="connsiteX10" fmla="*/ 405765 w 603884"/>
                  <a:gd name="connsiteY10" fmla="*/ 210384 h 646628"/>
                  <a:gd name="connsiteX11" fmla="*/ 276225 w 603884"/>
                  <a:gd name="connsiteY11" fmla="*/ 156091 h 646628"/>
                  <a:gd name="connsiteX12" fmla="*/ 219075 w 603884"/>
                  <a:gd name="connsiteY12" fmla="*/ 206574 h 646628"/>
                  <a:gd name="connsiteX13" fmla="*/ 187642 w 603884"/>
                  <a:gd name="connsiteY13" fmla="*/ 296109 h 646628"/>
                  <a:gd name="connsiteX14" fmla="*/ 188595 w 603884"/>
                  <a:gd name="connsiteY14" fmla="*/ 630437 h 646628"/>
                  <a:gd name="connsiteX15" fmla="*/ 173355 w 603884"/>
                  <a:gd name="connsiteY15" fmla="*/ 645677 h 646628"/>
                  <a:gd name="connsiteX16" fmla="*/ 12382 w 603884"/>
                  <a:gd name="connsiteY16" fmla="*/ 645677 h 646628"/>
                  <a:gd name="connsiteX17" fmla="*/ 0 w 603884"/>
                  <a:gd name="connsiteY17" fmla="*/ 633294 h 646628"/>
                  <a:gd name="connsiteX18" fmla="*/ 0 w 603884"/>
                  <a:gd name="connsiteY18" fmla="*/ 30361 h 646628"/>
                  <a:gd name="connsiteX19" fmla="*/ 13335 w 603884"/>
                  <a:gd name="connsiteY19" fmla="*/ 17979 h 646628"/>
                  <a:gd name="connsiteX20" fmla="*/ 176213 w 603884"/>
                  <a:gd name="connsiteY20" fmla="*/ 17979 h 646628"/>
                  <a:gd name="connsiteX21" fmla="*/ 189547 w 603884"/>
                  <a:gd name="connsiteY21" fmla="*/ 31314 h 646628"/>
                  <a:gd name="connsiteX22" fmla="*/ 189547 w 603884"/>
                  <a:gd name="connsiteY22" fmla="*/ 97036 h 646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03884" h="646628">
                    <a:moveTo>
                      <a:pt x="189547" y="97036"/>
                    </a:moveTo>
                    <a:cubicBezTo>
                      <a:pt x="200977" y="86559"/>
                      <a:pt x="213360" y="77034"/>
                      <a:pt x="223838" y="66556"/>
                    </a:cubicBezTo>
                    <a:cubicBezTo>
                      <a:pt x="318135" y="-27741"/>
                      <a:pt x="457200" y="-11549"/>
                      <a:pt x="529590" y="51316"/>
                    </a:cubicBezTo>
                    <a:cubicBezTo>
                      <a:pt x="572452" y="88464"/>
                      <a:pt x="593407" y="137994"/>
                      <a:pt x="601027" y="193239"/>
                    </a:cubicBezTo>
                    <a:cubicBezTo>
                      <a:pt x="603885" y="210384"/>
                      <a:pt x="603885" y="228481"/>
                      <a:pt x="603885" y="245626"/>
                    </a:cubicBezTo>
                    <a:cubicBezTo>
                      <a:pt x="603885" y="374214"/>
                      <a:pt x="603885" y="502801"/>
                      <a:pt x="603885" y="631389"/>
                    </a:cubicBezTo>
                    <a:cubicBezTo>
                      <a:pt x="603885" y="642819"/>
                      <a:pt x="601980" y="646629"/>
                      <a:pt x="589597" y="646629"/>
                    </a:cubicBezTo>
                    <a:cubicBezTo>
                      <a:pt x="536257" y="645677"/>
                      <a:pt x="482917" y="645677"/>
                      <a:pt x="429577" y="646629"/>
                    </a:cubicBezTo>
                    <a:cubicBezTo>
                      <a:pt x="416242" y="646629"/>
                      <a:pt x="414338" y="642819"/>
                      <a:pt x="414338" y="630437"/>
                    </a:cubicBezTo>
                    <a:cubicBezTo>
                      <a:pt x="414338" y="507564"/>
                      <a:pt x="414338" y="385644"/>
                      <a:pt x="414338" y="262771"/>
                    </a:cubicBezTo>
                    <a:cubicBezTo>
                      <a:pt x="414338" y="244674"/>
                      <a:pt x="411480" y="227529"/>
                      <a:pt x="405765" y="210384"/>
                    </a:cubicBezTo>
                    <a:cubicBezTo>
                      <a:pt x="386715" y="153234"/>
                      <a:pt x="329565" y="129421"/>
                      <a:pt x="276225" y="156091"/>
                    </a:cubicBezTo>
                    <a:cubicBezTo>
                      <a:pt x="252413" y="167521"/>
                      <a:pt x="236220" y="187524"/>
                      <a:pt x="219075" y="206574"/>
                    </a:cubicBezTo>
                    <a:cubicBezTo>
                      <a:pt x="197167" y="232291"/>
                      <a:pt x="186690" y="260866"/>
                      <a:pt x="187642" y="296109"/>
                    </a:cubicBezTo>
                    <a:cubicBezTo>
                      <a:pt x="189547" y="407551"/>
                      <a:pt x="188595" y="518994"/>
                      <a:pt x="188595" y="630437"/>
                    </a:cubicBezTo>
                    <a:cubicBezTo>
                      <a:pt x="188595" y="642819"/>
                      <a:pt x="185738" y="645677"/>
                      <a:pt x="173355" y="645677"/>
                    </a:cubicBezTo>
                    <a:cubicBezTo>
                      <a:pt x="120015" y="644724"/>
                      <a:pt x="65722" y="644724"/>
                      <a:pt x="12382" y="645677"/>
                    </a:cubicBezTo>
                    <a:cubicBezTo>
                      <a:pt x="2857" y="645677"/>
                      <a:pt x="0" y="642819"/>
                      <a:pt x="0" y="633294"/>
                    </a:cubicBezTo>
                    <a:cubicBezTo>
                      <a:pt x="0" y="432316"/>
                      <a:pt x="0" y="231339"/>
                      <a:pt x="0" y="30361"/>
                    </a:cubicBezTo>
                    <a:cubicBezTo>
                      <a:pt x="0" y="19884"/>
                      <a:pt x="3810" y="17979"/>
                      <a:pt x="13335" y="17979"/>
                    </a:cubicBezTo>
                    <a:cubicBezTo>
                      <a:pt x="67627" y="17979"/>
                      <a:pt x="121920" y="17979"/>
                      <a:pt x="176213" y="17979"/>
                    </a:cubicBezTo>
                    <a:cubicBezTo>
                      <a:pt x="186690" y="17979"/>
                      <a:pt x="190500" y="19884"/>
                      <a:pt x="189547" y="31314"/>
                    </a:cubicBezTo>
                    <a:cubicBezTo>
                      <a:pt x="188595" y="53221"/>
                      <a:pt x="189547" y="75129"/>
                      <a:pt x="189547" y="970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" name="圆: 空心 4">
            <a:extLst>
              <a:ext uri="{FF2B5EF4-FFF2-40B4-BE49-F238E27FC236}">
                <a16:creationId xmlns:a16="http://schemas.microsoft.com/office/drawing/2014/main" xmlns="" id="{15F68645-6710-4F6A-A616-544B5B4B7A32}"/>
              </a:ext>
            </a:extLst>
          </p:cNvPr>
          <p:cNvSpPr/>
          <p:nvPr/>
        </p:nvSpPr>
        <p:spPr>
          <a:xfrm>
            <a:off x="2531464" y="3841630"/>
            <a:ext cx="288927" cy="288927"/>
          </a:xfrm>
          <a:prstGeom prst="donut">
            <a:avLst>
              <a:gd name="adj" fmla="val 26166"/>
            </a:avLst>
          </a:prstGeom>
          <a:gradFill>
            <a:gsLst>
              <a:gs pos="0">
                <a:srgbClr val="0BC497"/>
              </a:gs>
              <a:gs pos="99000">
                <a:srgbClr val="84E8B1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圆: 空心 59">
            <a:extLst>
              <a:ext uri="{FF2B5EF4-FFF2-40B4-BE49-F238E27FC236}">
                <a16:creationId xmlns:a16="http://schemas.microsoft.com/office/drawing/2014/main" xmlns="" id="{4290A773-9BE8-4192-8ED5-AF9EFA97BB3F}"/>
              </a:ext>
            </a:extLst>
          </p:cNvPr>
          <p:cNvSpPr/>
          <p:nvPr/>
        </p:nvSpPr>
        <p:spPr>
          <a:xfrm>
            <a:off x="10094973" y="1282808"/>
            <a:ext cx="459276" cy="459276"/>
          </a:xfrm>
          <a:prstGeom prst="donut">
            <a:avLst>
              <a:gd name="adj" fmla="val 26166"/>
            </a:avLst>
          </a:prstGeom>
          <a:gradFill>
            <a:gsLst>
              <a:gs pos="0">
                <a:srgbClr val="0BC497"/>
              </a:gs>
              <a:gs pos="99000">
                <a:srgbClr val="84E8B1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93F60168-5EBE-48F0-8CDA-E6EFA4C76EED}"/>
              </a:ext>
            </a:extLst>
          </p:cNvPr>
          <p:cNvSpPr/>
          <p:nvPr/>
        </p:nvSpPr>
        <p:spPr>
          <a:xfrm>
            <a:off x="3625201" y="2572342"/>
            <a:ext cx="2880199" cy="858726"/>
          </a:xfrm>
          <a:prstGeom prst="roundRect">
            <a:avLst>
              <a:gd name="adj" fmla="val 16594"/>
            </a:avLst>
          </a:prstGeom>
          <a:gradFill>
            <a:gsLst>
              <a:gs pos="0">
                <a:srgbClr val="85EC98"/>
              </a:gs>
              <a:gs pos="99000">
                <a:srgbClr val="0BC497"/>
              </a:gs>
            </a:gsLst>
            <a:lin ang="2700000" scaled="0"/>
          </a:gradFill>
          <a:ln>
            <a:noFill/>
          </a:ln>
          <a:effectLst>
            <a:outerShdw blurRad="190500" sx="101000" sy="101000" algn="ctr" rotWithShape="0">
              <a:srgbClr val="088668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9BD0F959-D9CE-4323-883A-08110ADF4153}"/>
              </a:ext>
            </a:extLst>
          </p:cNvPr>
          <p:cNvSpPr txBox="1"/>
          <p:nvPr/>
        </p:nvSpPr>
        <p:spPr>
          <a:xfrm>
            <a:off x="3756026" y="2545654"/>
            <a:ext cx="2646392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2700000" scaled="0"/>
                </a:gradFill>
                <a:effectLst>
                  <a:outerShdw blurRad="50800" sx="102000" sy="102000" algn="ctr" rotWithShape="0">
                    <a:srgbClr val="088668">
                      <a:alpha val="32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明基智能商务投影</a:t>
            </a:r>
            <a:endParaRPr kumimoji="0" lang="en-US" altLang="zh-CN" sz="2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lumMod val="95000"/>
                    </a:prstClr>
                  </a:gs>
                </a:gsLst>
                <a:lin ang="2700000" scaled="0"/>
              </a:gradFill>
              <a:effectLst>
                <a:outerShdw blurRad="50800" sx="102000" sy="102000" algn="ctr" rotWithShape="0">
                  <a:srgbClr val="088668">
                    <a:alpha val="32000"/>
                  </a:srgb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sp>
        <p:nvSpPr>
          <p:cNvPr id="70" name="圆: 空心 69">
            <a:extLst>
              <a:ext uri="{FF2B5EF4-FFF2-40B4-BE49-F238E27FC236}">
                <a16:creationId xmlns:a16="http://schemas.microsoft.com/office/drawing/2014/main" xmlns="" id="{AB030405-C8CA-4852-9410-2BB98E515CD4}"/>
              </a:ext>
            </a:extLst>
          </p:cNvPr>
          <p:cNvSpPr/>
          <p:nvPr/>
        </p:nvSpPr>
        <p:spPr>
          <a:xfrm>
            <a:off x="6329853" y="973167"/>
            <a:ext cx="288927" cy="288927"/>
          </a:xfrm>
          <a:prstGeom prst="donut">
            <a:avLst>
              <a:gd name="adj" fmla="val 26166"/>
            </a:avLst>
          </a:prstGeom>
          <a:gradFill>
            <a:gsLst>
              <a:gs pos="0">
                <a:srgbClr val="0BC497"/>
              </a:gs>
              <a:gs pos="99000">
                <a:srgbClr val="84E8B1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8" name="圆: 空心 97">
            <a:extLst>
              <a:ext uri="{FF2B5EF4-FFF2-40B4-BE49-F238E27FC236}">
                <a16:creationId xmlns:a16="http://schemas.microsoft.com/office/drawing/2014/main" xmlns="" id="{12E72A26-112D-45F8-B338-B29D0085F7CB}"/>
              </a:ext>
            </a:extLst>
          </p:cNvPr>
          <p:cNvSpPr/>
          <p:nvPr/>
        </p:nvSpPr>
        <p:spPr>
          <a:xfrm>
            <a:off x="5975969" y="3071923"/>
            <a:ext cx="316239" cy="316239"/>
          </a:xfrm>
          <a:prstGeom prst="donut">
            <a:avLst>
              <a:gd name="adj" fmla="val 26166"/>
            </a:avLst>
          </a:prstGeom>
          <a:gradFill>
            <a:gsLst>
              <a:gs pos="0">
                <a:srgbClr val="B1EFCD"/>
              </a:gs>
              <a:gs pos="99000">
                <a:srgbClr val="84E8B1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圆: 空心 98">
            <a:extLst>
              <a:ext uri="{FF2B5EF4-FFF2-40B4-BE49-F238E27FC236}">
                <a16:creationId xmlns:a16="http://schemas.microsoft.com/office/drawing/2014/main" xmlns="" id="{19AD918D-C830-4963-8F3A-E726BF360EF3}"/>
              </a:ext>
            </a:extLst>
          </p:cNvPr>
          <p:cNvSpPr/>
          <p:nvPr/>
        </p:nvSpPr>
        <p:spPr>
          <a:xfrm>
            <a:off x="5601894" y="3135877"/>
            <a:ext cx="224950" cy="224950"/>
          </a:xfrm>
          <a:prstGeom prst="donut">
            <a:avLst>
              <a:gd name="adj" fmla="val 26166"/>
            </a:avLst>
          </a:prstGeom>
          <a:gradFill>
            <a:gsLst>
              <a:gs pos="0">
                <a:srgbClr val="B1EFCD"/>
              </a:gs>
              <a:gs pos="99000">
                <a:srgbClr val="84E8B1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6AB1916F-12E0-44EA-A543-7CDA06D8F76D}"/>
              </a:ext>
            </a:extLst>
          </p:cNvPr>
          <p:cNvSpPr txBox="1"/>
          <p:nvPr/>
        </p:nvSpPr>
        <p:spPr>
          <a:xfrm>
            <a:off x="3926926" y="2895905"/>
            <a:ext cx="2318058" cy="509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2700000" scaled="0"/>
                </a:gradFill>
                <a:effectLst>
                  <a:outerShdw blurRad="50800" sx="102000" sy="102000" algn="ctr" rotWithShape="0">
                    <a:srgbClr val="088668">
                      <a:alpha val="32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2020</a:t>
            </a:r>
            <a:r>
              <a:rPr kumimoji="0" lang="zh-CN" altLang="en-US" sz="20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2700000" scaled="0"/>
                </a:gradFill>
                <a:effectLst>
                  <a:outerShdw blurRad="50800" sx="102000" sy="102000" algn="ctr" rotWithShape="0">
                    <a:srgbClr val="088668">
                      <a:alpha val="32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新品发布</a:t>
            </a:r>
            <a:endParaRPr kumimoji="0" lang="en-US" altLang="zh-CN" sz="20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prstClr val="white">
                      <a:lumMod val="95000"/>
                    </a:prstClr>
                  </a:gs>
                </a:gsLst>
                <a:lin ang="2700000" scaled="0"/>
              </a:gradFill>
              <a:effectLst>
                <a:outerShdw blurRad="50800" sx="102000" sy="102000" algn="ctr" rotWithShape="0">
                  <a:srgbClr val="088668">
                    <a:alpha val="32000"/>
                  </a:srgbClr>
                </a:outerShdw>
              </a:effectLst>
              <a:uLnTx/>
              <a:uFillTx/>
              <a:latin typeface="优设标题黑" panose="00000500000000000000" pitchFamily="2" charset="-122"/>
              <a:ea typeface="优设标题黑" panose="00000500000000000000" pitchFamily="2" charset="-122"/>
              <a:cs typeface="+mn-cs"/>
            </a:endParaRPr>
          </a:p>
        </p:txBody>
      </p:sp>
      <p:pic>
        <p:nvPicPr>
          <p:cNvPr id="101" name="PA_图片 480">
            <a:extLst>
              <a:ext uri="{FF2B5EF4-FFF2-40B4-BE49-F238E27FC236}">
                <a16:creationId xmlns:a16="http://schemas.microsoft.com/office/drawing/2014/main" xmlns="" id="{3F989E5E-15C0-4824-950F-622652A7414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8732337" y="1117846"/>
            <a:ext cx="1111982" cy="391378"/>
          </a:xfrm>
          <a:prstGeom prst="rect">
            <a:avLst/>
          </a:prstGeom>
        </p:spPr>
      </p:pic>
      <p:pic>
        <p:nvPicPr>
          <p:cNvPr id="102" name="PA_图片 480">
            <a:extLst>
              <a:ext uri="{FF2B5EF4-FFF2-40B4-BE49-F238E27FC236}">
                <a16:creationId xmlns:a16="http://schemas.microsoft.com/office/drawing/2014/main" xmlns="" id="{117A1F0D-6638-4720-B7B6-95664B1AE51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73592" y="2625057"/>
            <a:ext cx="1529634" cy="538378"/>
          </a:xfrm>
          <a:prstGeom prst="rect">
            <a:avLst/>
          </a:prstGeom>
        </p:spPr>
      </p:pic>
      <p:pic>
        <p:nvPicPr>
          <p:cNvPr id="104" name="PA_图片 480">
            <a:extLst>
              <a:ext uri="{FF2B5EF4-FFF2-40B4-BE49-F238E27FC236}">
                <a16:creationId xmlns:a16="http://schemas.microsoft.com/office/drawing/2014/main" xmlns="" id="{DC03663E-AF3A-48DD-9858-0CD7844E3652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623" y="960399"/>
            <a:ext cx="1529634" cy="538378"/>
          </a:xfrm>
          <a:prstGeom prst="rect">
            <a:avLst/>
          </a:prstGeom>
        </p:spPr>
      </p:pic>
      <p:pic>
        <p:nvPicPr>
          <p:cNvPr id="72" name="PA_图片 480">
            <a:extLst>
              <a:ext uri="{FF2B5EF4-FFF2-40B4-BE49-F238E27FC236}">
                <a16:creationId xmlns:a16="http://schemas.microsoft.com/office/drawing/2014/main" xmlns="" id="{13D3A22C-2FAA-47DF-B658-B6206FABCCD9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5181" y="2288614"/>
            <a:ext cx="1580274" cy="556198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FE6879CA-2439-4508-9B1C-53B11D836B0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6441" y="6645809"/>
            <a:ext cx="6657409" cy="553504"/>
          </a:xfrm>
          <a:custGeom>
            <a:avLst/>
            <a:gdLst>
              <a:gd name="connsiteX0" fmla="*/ 0 w 6657409"/>
              <a:gd name="connsiteY0" fmla="*/ 0 h 553504"/>
              <a:gd name="connsiteX1" fmla="*/ 6657409 w 6657409"/>
              <a:gd name="connsiteY1" fmla="*/ 0 h 553504"/>
              <a:gd name="connsiteX2" fmla="*/ 6657409 w 6657409"/>
              <a:gd name="connsiteY2" fmla="*/ 553504 h 553504"/>
              <a:gd name="connsiteX3" fmla="*/ 0 w 6657409"/>
              <a:gd name="connsiteY3" fmla="*/ 553504 h 553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57409" h="553504">
                <a:moveTo>
                  <a:pt x="0" y="0"/>
                </a:moveTo>
                <a:lnTo>
                  <a:pt x="6657409" y="0"/>
                </a:lnTo>
                <a:lnTo>
                  <a:pt x="6657409" y="553504"/>
                </a:lnTo>
                <a:lnTo>
                  <a:pt x="0" y="553504"/>
                </a:lnTo>
                <a:close/>
              </a:path>
            </a:pathLst>
          </a:custGeom>
        </p:spPr>
      </p:pic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F842141B-484A-4B0B-A159-AB9757CBDF0B}"/>
              </a:ext>
            </a:extLst>
          </p:cNvPr>
          <p:cNvGrpSpPr/>
          <p:nvPr/>
        </p:nvGrpSpPr>
        <p:grpSpPr>
          <a:xfrm>
            <a:off x="2809875" y="6273187"/>
            <a:ext cx="8583904" cy="783077"/>
            <a:chOff x="2895601" y="7053943"/>
            <a:chExt cx="8824686" cy="1625600"/>
          </a:xfrm>
        </p:grpSpPr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xmlns="" id="{73F54848-939D-43B1-839C-0B3834D441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895601" y="7053943"/>
              <a:ext cx="8824686" cy="1625600"/>
            </a:xfrm>
            <a:prstGeom prst="rect">
              <a:avLst/>
            </a:prstGeom>
          </p:spPr>
        </p:pic>
        <p:pic>
          <p:nvPicPr>
            <p:cNvPr id="107" name="图片 106">
              <a:extLst>
                <a:ext uri="{FF2B5EF4-FFF2-40B4-BE49-F238E27FC236}">
                  <a16:creationId xmlns:a16="http://schemas.microsoft.com/office/drawing/2014/main" xmlns="" id="{5ACAA1D6-77B9-4D8E-980A-ADF7DF14F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88117" y="7384143"/>
              <a:ext cx="5239654" cy="965200"/>
            </a:xfrm>
            <a:prstGeom prst="rect">
              <a:avLst/>
            </a:prstGeom>
          </p:spPr>
        </p:pic>
      </p:grpSp>
      <p:sp>
        <p:nvSpPr>
          <p:cNvPr id="73" name="PA-梯形 111">
            <a:extLst>
              <a:ext uri="{FF2B5EF4-FFF2-40B4-BE49-F238E27FC236}">
                <a16:creationId xmlns:a16="http://schemas.microsoft.com/office/drawing/2014/main" xmlns="" id="{5F1F1D73-D71A-4376-8702-C7D7D9A1EC0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990616" y="6319911"/>
            <a:ext cx="6317838" cy="577291"/>
          </a:xfrm>
          <a:prstGeom prst="trapezoid">
            <a:avLst>
              <a:gd name="adj" fmla="val 81397"/>
            </a:avLst>
          </a:prstGeom>
          <a:gradFill>
            <a:gsLst>
              <a:gs pos="0">
                <a:srgbClr val="2EC687">
                  <a:alpha val="0"/>
                </a:srgbClr>
              </a:gs>
              <a:gs pos="100000">
                <a:srgbClr val="2EC687">
                  <a:alpha val="10000"/>
                </a:srgbClr>
              </a:gs>
            </a:gsLst>
            <a:lin ang="5400000" scaled="1"/>
          </a:gradFill>
          <a:ln w="12700" cap="flat" cmpd="sng" algn="ctr">
            <a:gradFill>
              <a:gsLst>
                <a:gs pos="1000">
                  <a:srgbClr val="088668">
                    <a:alpha val="0"/>
                  </a:srgbClr>
                </a:gs>
                <a:gs pos="100000">
                  <a:srgbClr val="2EC687">
                    <a:alpha val="40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C478A18-E5D1-4266-A108-815CFE97BB19}"/>
              </a:ext>
            </a:extLst>
          </p:cNvPr>
          <p:cNvGrpSpPr/>
          <p:nvPr/>
        </p:nvGrpSpPr>
        <p:grpSpPr>
          <a:xfrm rot="15271800">
            <a:off x="9368020" y="4017010"/>
            <a:ext cx="372604" cy="256153"/>
            <a:chOff x="9464291" y="4324299"/>
            <a:chExt cx="858248" cy="394959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09C939CD-13B5-4DCD-98A6-B04BC813541B}"/>
                </a:ext>
              </a:extLst>
            </p:cNvPr>
            <p:cNvSpPr/>
            <p:nvPr/>
          </p:nvSpPr>
          <p:spPr>
            <a:xfrm>
              <a:off x="9464291" y="4516415"/>
              <a:ext cx="858248" cy="202843"/>
            </a:xfrm>
            <a:prstGeom prst="ellipse">
              <a:avLst/>
            </a:prstGeom>
            <a:gradFill>
              <a:gsLst>
                <a:gs pos="0">
                  <a:srgbClr val="B1EFCD">
                    <a:alpha val="0"/>
                  </a:srgbClr>
                </a:gs>
                <a:gs pos="100000">
                  <a:srgbClr val="99B060">
                    <a:alpha val="50000"/>
                  </a:srgbClr>
                </a:gs>
              </a:gsLst>
              <a:lin ang="5400000" scaled="1"/>
            </a:gradFill>
            <a:ln w="9525">
              <a:gradFill>
                <a:gsLst>
                  <a:gs pos="23000">
                    <a:srgbClr val="B1EFCD">
                      <a:alpha val="0"/>
                    </a:srgbClr>
                  </a:gs>
                  <a:gs pos="100000">
                    <a:srgbClr val="99B060">
                      <a:alpha val="7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xmlns="" id="{24815B51-BA99-4B61-9496-E6D9BA4CAA62}"/>
                </a:ext>
              </a:extLst>
            </p:cNvPr>
            <p:cNvSpPr/>
            <p:nvPr/>
          </p:nvSpPr>
          <p:spPr>
            <a:xfrm>
              <a:off x="9585560" y="4438248"/>
              <a:ext cx="615710" cy="132651"/>
            </a:xfrm>
            <a:prstGeom prst="ellipse">
              <a:avLst/>
            </a:prstGeom>
            <a:gradFill>
              <a:gsLst>
                <a:gs pos="0">
                  <a:srgbClr val="B1EFCD">
                    <a:alpha val="0"/>
                  </a:srgbClr>
                </a:gs>
                <a:gs pos="100000">
                  <a:srgbClr val="99B060">
                    <a:alpha val="50000"/>
                  </a:srgbClr>
                </a:gs>
              </a:gsLst>
              <a:lin ang="5400000" scaled="1"/>
            </a:gradFill>
            <a:ln w="9525">
              <a:gradFill>
                <a:gsLst>
                  <a:gs pos="23000">
                    <a:srgbClr val="B1EFCD">
                      <a:alpha val="0"/>
                    </a:srgbClr>
                  </a:gs>
                  <a:gs pos="100000">
                    <a:srgbClr val="99B060">
                      <a:alpha val="7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23FDBC0C-4307-4AE5-9D83-B35D55EC15F5}"/>
                </a:ext>
              </a:extLst>
            </p:cNvPr>
            <p:cNvSpPr/>
            <p:nvPr/>
          </p:nvSpPr>
          <p:spPr>
            <a:xfrm>
              <a:off x="9691856" y="4324299"/>
              <a:ext cx="403117" cy="95275"/>
            </a:xfrm>
            <a:prstGeom prst="ellipse">
              <a:avLst/>
            </a:prstGeom>
            <a:gradFill>
              <a:gsLst>
                <a:gs pos="0">
                  <a:srgbClr val="B1EFCD">
                    <a:alpha val="0"/>
                  </a:srgbClr>
                </a:gs>
                <a:gs pos="100000">
                  <a:srgbClr val="99B060">
                    <a:alpha val="50000"/>
                  </a:srgbClr>
                </a:gs>
              </a:gsLst>
              <a:lin ang="5400000" scaled="1"/>
            </a:gradFill>
            <a:ln w="9525">
              <a:gradFill>
                <a:gsLst>
                  <a:gs pos="23000">
                    <a:srgbClr val="B1EFCD">
                      <a:alpha val="0"/>
                    </a:srgbClr>
                  </a:gs>
                  <a:gs pos="100000">
                    <a:srgbClr val="99B060">
                      <a:alpha val="7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2E5F7375-DBAA-465A-B88F-497F081B845F}"/>
              </a:ext>
            </a:extLst>
          </p:cNvPr>
          <p:cNvGrpSpPr/>
          <p:nvPr/>
        </p:nvGrpSpPr>
        <p:grpSpPr>
          <a:xfrm rot="6328200" flipH="1">
            <a:off x="8846321" y="4017010"/>
            <a:ext cx="372604" cy="256153"/>
            <a:chOff x="9464291" y="4324299"/>
            <a:chExt cx="858248" cy="394959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9BD66828-2C12-4684-983B-1910EF89C8F0}"/>
                </a:ext>
              </a:extLst>
            </p:cNvPr>
            <p:cNvSpPr/>
            <p:nvPr/>
          </p:nvSpPr>
          <p:spPr>
            <a:xfrm>
              <a:off x="9464291" y="4516415"/>
              <a:ext cx="858248" cy="202843"/>
            </a:xfrm>
            <a:prstGeom prst="ellipse">
              <a:avLst/>
            </a:prstGeom>
            <a:gradFill>
              <a:gsLst>
                <a:gs pos="0">
                  <a:srgbClr val="B1EFCD">
                    <a:alpha val="0"/>
                  </a:srgbClr>
                </a:gs>
                <a:gs pos="100000">
                  <a:srgbClr val="99B060">
                    <a:alpha val="50000"/>
                  </a:srgbClr>
                </a:gs>
              </a:gsLst>
              <a:lin ang="5400000" scaled="1"/>
            </a:gradFill>
            <a:ln w="9525">
              <a:gradFill>
                <a:gsLst>
                  <a:gs pos="23000">
                    <a:srgbClr val="B1EFCD">
                      <a:alpha val="0"/>
                    </a:srgbClr>
                  </a:gs>
                  <a:gs pos="100000">
                    <a:srgbClr val="99B060">
                      <a:alpha val="7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A91D8F9F-4C54-45F1-BEDC-9968945D879A}"/>
                </a:ext>
              </a:extLst>
            </p:cNvPr>
            <p:cNvSpPr/>
            <p:nvPr/>
          </p:nvSpPr>
          <p:spPr>
            <a:xfrm>
              <a:off x="9585560" y="4438248"/>
              <a:ext cx="615710" cy="132651"/>
            </a:xfrm>
            <a:prstGeom prst="ellipse">
              <a:avLst/>
            </a:prstGeom>
            <a:gradFill>
              <a:gsLst>
                <a:gs pos="0">
                  <a:srgbClr val="B1EFCD">
                    <a:alpha val="0"/>
                  </a:srgbClr>
                </a:gs>
                <a:gs pos="100000">
                  <a:srgbClr val="99B060">
                    <a:alpha val="50000"/>
                  </a:srgbClr>
                </a:gs>
              </a:gsLst>
              <a:lin ang="5400000" scaled="1"/>
            </a:gradFill>
            <a:ln w="9525">
              <a:gradFill>
                <a:gsLst>
                  <a:gs pos="23000">
                    <a:srgbClr val="B1EFCD">
                      <a:alpha val="0"/>
                    </a:srgbClr>
                  </a:gs>
                  <a:gs pos="100000">
                    <a:srgbClr val="99B060">
                      <a:alpha val="7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xmlns="" id="{662AFE11-41CD-4FDE-8C88-EC7A835F0E38}"/>
                </a:ext>
              </a:extLst>
            </p:cNvPr>
            <p:cNvSpPr/>
            <p:nvPr/>
          </p:nvSpPr>
          <p:spPr>
            <a:xfrm>
              <a:off x="9691856" y="4324299"/>
              <a:ext cx="403117" cy="95275"/>
            </a:xfrm>
            <a:prstGeom prst="ellipse">
              <a:avLst/>
            </a:prstGeom>
            <a:gradFill>
              <a:gsLst>
                <a:gs pos="0">
                  <a:srgbClr val="B1EFCD">
                    <a:alpha val="0"/>
                  </a:srgbClr>
                </a:gs>
                <a:gs pos="100000">
                  <a:srgbClr val="99B060">
                    <a:alpha val="50000"/>
                  </a:srgbClr>
                </a:gs>
              </a:gsLst>
              <a:lin ang="5400000" scaled="1"/>
            </a:gradFill>
            <a:ln w="9525">
              <a:gradFill>
                <a:gsLst>
                  <a:gs pos="23000">
                    <a:srgbClr val="B1EFCD">
                      <a:alpha val="0"/>
                    </a:srgbClr>
                  </a:gs>
                  <a:gs pos="100000">
                    <a:srgbClr val="99B060">
                      <a:alpha val="7000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3" name="圆: 空心 82">
            <a:extLst>
              <a:ext uri="{FF2B5EF4-FFF2-40B4-BE49-F238E27FC236}">
                <a16:creationId xmlns:a16="http://schemas.microsoft.com/office/drawing/2014/main" xmlns="" id="{9AA3F4E9-2B6F-4369-954D-F755E798F0DD}"/>
              </a:ext>
            </a:extLst>
          </p:cNvPr>
          <p:cNvSpPr/>
          <p:nvPr/>
        </p:nvSpPr>
        <p:spPr>
          <a:xfrm>
            <a:off x="10422524" y="2786150"/>
            <a:ext cx="470167" cy="470167"/>
          </a:xfrm>
          <a:prstGeom prst="donut">
            <a:avLst>
              <a:gd name="adj" fmla="val 26166"/>
            </a:avLst>
          </a:prstGeom>
          <a:gradFill>
            <a:gsLst>
              <a:gs pos="0">
                <a:srgbClr val="FD9550"/>
              </a:gs>
              <a:gs pos="100000">
                <a:srgbClr val="FD9550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6174CE9-FED3-46D7-81D1-F6854ABC3CB2}"/>
              </a:ext>
            </a:extLst>
          </p:cNvPr>
          <p:cNvSpPr txBox="1"/>
          <p:nvPr/>
        </p:nvSpPr>
        <p:spPr>
          <a:xfrm>
            <a:off x="9066059" y="1743168"/>
            <a:ext cx="18133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0">
                      <a:srgbClr val="80EA98">
                        <a:lumMod val="90000"/>
                      </a:srgbClr>
                    </a:gs>
                    <a:gs pos="100000">
                      <a:srgbClr val="10C697">
                        <a:lumMod val="90000"/>
                      </a:srgbClr>
                    </a:gs>
                  </a:gsLst>
                  <a:lin ang="2700000" scaled="0"/>
                </a:gradFill>
                <a:effectLst>
                  <a:outerShdw blurRad="50800" dir="2700000" sx="102000" sy="102000" algn="tl" rotWithShape="0">
                    <a:srgbClr val="10C697">
                      <a:alpha val="25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务</a:t>
            </a:r>
          </a:p>
        </p:txBody>
      </p:sp>
      <p:sp>
        <p:nvSpPr>
          <p:cNvPr id="84" name="圆: 空心 83">
            <a:extLst>
              <a:ext uri="{FF2B5EF4-FFF2-40B4-BE49-F238E27FC236}">
                <a16:creationId xmlns:a16="http://schemas.microsoft.com/office/drawing/2014/main" xmlns="" id="{75217941-4CB7-45C6-A2FB-685404EC9985}"/>
              </a:ext>
            </a:extLst>
          </p:cNvPr>
          <p:cNvSpPr/>
          <p:nvPr/>
        </p:nvSpPr>
        <p:spPr>
          <a:xfrm flipH="1">
            <a:off x="3418456" y="1334829"/>
            <a:ext cx="687443" cy="687443"/>
          </a:xfrm>
          <a:prstGeom prst="donut">
            <a:avLst>
              <a:gd name="adj" fmla="val 26166"/>
            </a:avLst>
          </a:prstGeom>
          <a:gradFill>
            <a:gsLst>
              <a:gs pos="0">
                <a:srgbClr val="FD9550"/>
              </a:gs>
              <a:gs pos="100000">
                <a:srgbClr val="FD9550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3B3C88B8-2AB6-435F-80AD-3C1D0BEE5198}"/>
              </a:ext>
            </a:extLst>
          </p:cNvPr>
          <p:cNvSpPr txBox="1"/>
          <p:nvPr/>
        </p:nvSpPr>
        <p:spPr>
          <a:xfrm>
            <a:off x="3586108" y="1298997"/>
            <a:ext cx="122341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 w="15875">
                  <a:noFill/>
                </a:ln>
                <a:gradFill>
                  <a:gsLst>
                    <a:gs pos="0">
                      <a:srgbClr val="58DF84"/>
                    </a:gs>
                    <a:gs pos="100000">
                      <a:srgbClr val="2EC687"/>
                    </a:gs>
                  </a:gsLst>
                  <a:lin ang="2700000" scaled="0"/>
                </a:gradFill>
                <a:effectLst>
                  <a:outerShdw blurRad="50800" dir="2700000" sx="102000" sy="102000" algn="tl" rotWithShape="0">
                    <a:srgbClr val="10C697">
                      <a:alpha val="25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无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DD7CCE2-D914-410C-81B3-3E25C890830A}"/>
              </a:ext>
            </a:extLst>
          </p:cNvPr>
          <p:cNvSpPr txBox="1"/>
          <p:nvPr/>
        </p:nvSpPr>
        <p:spPr>
          <a:xfrm>
            <a:off x="6164279" y="716008"/>
            <a:ext cx="181331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0" u="none" strike="noStrike" kern="1200" cap="none" spc="0" normalizeH="0" baseline="0" noProof="0" dirty="0">
                <a:ln w="12700">
                  <a:noFill/>
                </a:ln>
                <a:gradFill>
                  <a:gsLst>
                    <a:gs pos="0">
                      <a:srgbClr val="80EA98">
                        <a:lumMod val="90000"/>
                      </a:srgbClr>
                    </a:gs>
                    <a:gs pos="100000">
                      <a:srgbClr val="10C697">
                        <a:lumMod val="90000"/>
                      </a:srgbClr>
                    </a:gs>
                  </a:gsLst>
                  <a:lin ang="2700000" scaled="0"/>
                </a:gradFill>
                <a:effectLst>
                  <a:outerShdw blurRad="50800" dir="2700000" sx="102000" sy="102000" algn="tl" rotWithShape="0">
                    <a:srgbClr val="10C697">
                      <a:alpha val="25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rPr>
              <a:t>能</a:t>
            </a:r>
          </a:p>
        </p:txBody>
      </p:sp>
      <p:pic>
        <p:nvPicPr>
          <p:cNvPr id="54" name="图片 53" descr="图片包含 游戏机&#10;&#10;描述已自动生成">
            <a:extLst>
              <a:ext uri="{FF2B5EF4-FFF2-40B4-BE49-F238E27FC236}">
                <a16:creationId xmlns:a16="http://schemas.microsoft.com/office/drawing/2014/main" xmlns="" id="{F825B36B-BF51-431E-A46D-4B0D48F3F6D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4" t="23356" r="11919" b="41794"/>
          <a:stretch/>
        </p:blipFill>
        <p:spPr>
          <a:xfrm>
            <a:off x="3966745" y="3596689"/>
            <a:ext cx="6596802" cy="3028729"/>
          </a:xfrm>
          <a:prstGeom prst="rect">
            <a:avLst/>
          </a:prstGeom>
          <a:effectLst>
            <a:softEdge rad="6350"/>
          </a:effectLst>
        </p:spPr>
      </p:pic>
      <p:sp>
        <p:nvSpPr>
          <p:cNvPr id="76" name="圆: 空心 75">
            <a:extLst>
              <a:ext uri="{FF2B5EF4-FFF2-40B4-BE49-F238E27FC236}">
                <a16:creationId xmlns:a16="http://schemas.microsoft.com/office/drawing/2014/main" xmlns="" id="{F7C8D9FB-8DB1-438A-827F-DFBFED20DAA9}"/>
              </a:ext>
            </a:extLst>
          </p:cNvPr>
          <p:cNvSpPr/>
          <p:nvPr/>
        </p:nvSpPr>
        <p:spPr>
          <a:xfrm>
            <a:off x="11249315" y="4460531"/>
            <a:ext cx="288927" cy="288927"/>
          </a:xfrm>
          <a:prstGeom prst="donut">
            <a:avLst>
              <a:gd name="adj" fmla="val 26166"/>
            </a:avLst>
          </a:prstGeom>
          <a:gradFill>
            <a:gsLst>
              <a:gs pos="0">
                <a:srgbClr val="FD9550"/>
              </a:gs>
              <a:gs pos="100000">
                <a:srgbClr val="FD9550">
                  <a:alpha val="0"/>
                </a:srgbClr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119FE940-7D64-4951-8D49-A2CF24248C65}"/>
              </a:ext>
            </a:extLst>
          </p:cNvPr>
          <p:cNvSpPr/>
          <p:nvPr/>
        </p:nvSpPr>
        <p:spPr>
          <a:xfrm>
            <a:off x="7177244" y="4667170"/>
            <a:ext cx="45719" cy="45719"/>
          </a:xfrm>
          <a:custGeom>
            <a:avLst/>
            <a:gdLst>
              <a:gd name="connsiteX0" fmla="*/ 0 w 45719"/>
              <a:gd name="connsiteY0" fmla="*/ 22860 h 45719"/>
              <a:gd name="connsiteX1" fmla="*/ 22860 w 45719"/>
              <a:gd name="connsiteY1" fmla="*/ 0 h 45719"/>
              <a:gd name="connsiteX2" fmla="*/ 45720 w 45719"/>
              <a:gd name="connsiteY2" fmla="*/ 22860 h 45719"/>
              <a:gd name="connsiteX3" fmla="*/ 22860 w 45719"/>
              <a:gd name="connsiteY3" fmla="*/ 45720 h 45719"/>
              <a:gd name="connsiteX4" fmla="*/ 0 w 45719"/>
              <a:gd name="connsiteY4" fmla="*/ 22860 h 45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19" h="45719" fill="none" extrusionOk="0">
                <a:moveTo>
                  <a:pt x="0" y="22860"/>
                </a:moveTo>
                <a:cubicBezTo>
                  <a:pt x="-364" y="10086"/>
                  <a:pt x="9640" y="1076"/>
                  <a:pt x="22860" y="0"/>
                </a:cubicBezTo>
                <a:cubicBezTo>
                  <a:pt x="36992" y="1730"/>
                  <a:pt x="47776" y="12337"/>
                  <a:pt x="45720" y="22860"/>
                </a:cubicBezTo>
                <a:cubicBezTo>
                  <a:pt x="44453" y="35097"/>
                  <a:pt x="37138" y="47629"/>
                  <a:pt x="22860" y="45720"/>
                </a:cubicBezTo>
                <a:cubicBezTo>
                  <a:pt x="9497" y="46717"/>
                  <a:pt x="-2336" y="33343"/>
                  <a:pt x="0" y="22860"/>
                </a:cubicBezTo>
                <a:close/>
              </a:path>
              <a:path w="45719" h="45719" stroke="0" extrusionOk="0">
                <a:moveTo>
                  <a:pt x="0" y="22860"/>
                </a:moveTo>
                <a:cubicBezTo>
                  <a:pt x="225" y="9904"/>
                  <a:pt x="12025" y="2806"/>
                  <a:pt x="22860" y="0"/>
                </a:cubicBezTo>
                <a:cubicBezTo>
                  <a:pt x="34963" y="-1453"/>
                  <a:pt x="48693" y="12013"/>
                  <a:pt x="45720" y="22860"/>
                </a:cubicBezTo>
                <a:cubicBezTo>
                  <a:pt x="45531" y="33426"/>
                  <a:pt x="34896" y="45985"/>
                  <a:pt x="22860" y="45720"/>
                </a:cubicBezTo>
                <a:cubicBezTo>
                  <a:pt x="10043" y="44801"/>
                  <a:pt x="859" y="36723"/>
                  <a:pt x="0" y="22860"/>
                </a:cubicBezTo>
                <a:close/>
              </a:path>
            </a:pathLst>
          </a:custGeom>
          <a:solidFill>
            <a:srgbClr val="2EC687"/>
          </a:solidFill>
          <a:ln>
            <a:solidFill>
              <a:srgbClr val="2EC687"/>
            </a:solidFill>
            <a:extLst>
              <a:ext uri="{C807C97D-BFC1-408E-A445-0C87EB9F89A2}">
                <ask:lineSketchStyleProps xmlns:ask="http://schemas.microsoft.com/office/drawing/2018/sketchyshapes" xmlns="" sd="161725608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gradFill>
                <a:gsLst>
                  <a:gs pos="0">
                    <a:srgbClr val="80EA98"/>
                  </a:gs>
                  <a:gs pos="100000">
                    <a:srgbClr val="10C697"/>
                  </a:gs>
                </a:gsLst>
                <a:lin ang="2700000" scaled="0"/>
              </a:gra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A442A859-C50C-40E1-BA2E-CECE571DFB5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22723" y="4389465"/>
            <a:ext cx="1719221" cy="5060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CACA2E1-3A5A-4946-B61B-5D61BA64443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17380" y="4401386"/>
            <a:ext cx="1914310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01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图片包含 火车&#10;&#10;描述已自动生成">
            <a:extLst>
              <a:ext uri="{FF2B5EF4-FFF2-40B4-BE49-F238E27FC236}">
                <a16:creationId xmlns:a16="http://schemas.microsoft.com/office/drawing/2014/main" xmlns="" id="{75B0441B-314D-4986-AC97-A342D9F636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660" r="16660"/>
          <a:stretch>
            <a:fillRect/>
          </a:stretch>
        </p:blipFill>
        <p:spPr>
          <a:xfrm>
            <a:off x="0" y="3467"/>
            <a:ext cx="14400213" cy="7192379"/>
          </a:xfrm>
          <a:custGeom>
            <a:avLst/>
            <a:gdLst>
              <a:gd name="connsiteX0" fmla="*/ 0 w 14400213"/>
              <a:gd name="connsiteY0" fmla="*/ 0 h 7192379"/>
              <a:gd name="connsiteX1" fmla="*/ 14400213 w 14400213"/>
              <a:gd name="connsiteY1" fmla="*/ 0 h 7192379"/>
              <a:gd name="connsiteX2" fmla="*/ 14400213 w 14400213"/>
              <a:gd name="connsiteY2" fmla="*/ 7192379 h 7192379"/>
              <a:gd name="connsiteX3" fmla="*/ 0 w 14400213"/>
              <a:gd name="connsiteY3" fmla="*/ 7192379 h 719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00213" h="7192379">
                <a:moveTo>
                  <a:pt x="0" y="0"/>
                </a:moveTo>
                <a:lnTo>
                  <a:pt x="14400213" y="0"/>
                </a:lnTo>
                <a:lnTo>
                  <a:pt x="14400213" y="7192379"/>
                </a:lnTo>
                <a:lnTo>
                  <a:pt x="0" y="7192379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7F25DFA-A159-4490-A23C-F56EF112C5D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8150" y="1452399"/>
            <a:ext cx="996266" cy="996266"/>
          </a:xfrm>
          <a:prstGeom prst="rect">
            <a:avLst/>
          </a:prstGeom>
        </p:spPr>
      </p:pic>
      <p:pic>
        <p:nvPicPr>
          <p:cNvPr id="7" name="图片 6" descr="图片包含 电子, 投影仪, 游戏机&#10;&#10;描述已自动生成">
            <a:extLst>
              <a:ext uri="{FF2B5EF4-FFF2-40B4-BE49-F238E27FC236}">
                <a16:creationId xmlns:a16="http://schemas.microsoft.com/office/drawing/2014/main" xmlns="" id="{54AACD6A-01A9-4059-87A6-56432164CBB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7151" y="2221393"/>
            <a:ext cx="905911" cy="905911"/>
          </a:xfrm>
          <a:prstGeom prst="ellipse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FB01EF6-CE26-4D9B-AD95-E277EBBA7D4C}"/>
              </a:ext>
            </a:extLst>
          </p:cNvPr>
          <p:cNvGrpSpPr/>
          <p:nvPr/>
        </p:nvGrpSpPr>
        <p:grpSpPr>
          <a:xfrm>
            <a:off x="2584751" y="2053290"/>
            <a:ext cx="9230710" cy="1323439"/>
            <a:chOff x="3244529" y="1791868"/>
            <a:chExt cx="9230710" cy="132343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EFDB513-FF28-4046-A95A-03460A0F3386}"/>
                </a:ext>
              </a:extLst>
            </p:cNvPr>
            <p:cNvSpPr txBox="1"/>
            <p:nvPr/>
          </p:nvSpPr>
          <p:spPr>
            <a:xfrm>
              <a:off x="3244529" y="1791868"/>
              <a:ext cx="426339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>
                  <a:rot lat="0" lon="0" rev="8400000"/>
                </a:lightRig>
              </a:scene3d>
              <a:sp3d extrusionH="57150" prstMaterial="plastic">
                <a:bevelT w="44450" h="114300" prst="coolSlant"/>
              </a:sp3d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3F9CA">
                          <a:lumMod val="95000"/>
                          <a:lumOff val="5000"/>
                        </a:srgbClr>
                      </a:gs>
                      <a:gs pos="100000">
                        <a:srgbClr val="09DCF8">
                          <a:lumMod val="42000"/>
                        </a:srgbClr>
                      </a:gs>
                      <a:gs pos="72000">
                        <a:srgbClr val="03F9CA">
                          <a:lumMod val="83000"/>
                        </a:srgbClr>
                      </a:gs>
                      <a:gs pos="35000">
                        <a:srgbClr val="09DCF8">
                          <a:lumMod val="70000"/>
                        </a:srgbClr>
                      </a:gs>
                    </a:gsLst>
                    <a:lin ang="3000000" scaled="0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无智能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F057C9AB-BAD7-4863-B5F1-178DFC6CF374}"/>
                </a:ext>
              </a:extLst>
            </p:cNvPr>
            <p:cNvSpPr txBox="1"/>
            <p:nvPr/>
          </p:nvSpPr>
          <p:spPr>
            <a:xfrm>
              <a:off x="8211848" y="1791868"/>
              <a:ext cx="426339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>
                  <a:rot lat="0" lon="0" rev="8400000"/>
                </a:lightRig>
              </a:scene3d>
              <a:sp3d extrusionH="57150" prstMaterial="plastic">
                <a:bevelT w="44450" h="114300" prst="coolSlant"/>
              </a:sp3d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03F9CA">
                          <a:lumMod val="95000"/>
                          <a:lumOff val="5000"/>
                        </a:srgbClr>
                      </a:gs>
                      <a:gs pos="100000">
                        <a:srgbClr val="09DCF8">
                          <a:lumMod val="42000"/>
                        </a:srgbClr>
                      </a:gs>
                      <a:gs pos="72000">
                        <a:srgbClr val="03F9CA">
                          <a:lumMod val="83000"/>
                        </a:srgbClr>
                      </a:gs>
                      <a:gs pos="35000">
                        <a:srgbClr val="09DCF8">
                          <a:lumMod val="70000"/>
                        </a:srgbClr>
                      </a:gs>
                    </a:gsLst>
                    <a:lin ang="3000000" scaled="0"/>
                  </a:gradFill>
                  <a:effectLst/>
                  <a:uLnTx/>
                  <a:uFillTx/>
                  <a:latin typeface="阿里巴巴普惠体 H" panose="00020600040101010101" pitchFamily="18" charset="-122"/>
                  <a:ea typeface="阿里巴巴普惠体 H" panose="00020600040101010101" pitchFamily="18" charset="-122"/>
                  <a:cs typeface="阿里巴巴普惠体 H" panose="00020600040101010101" pitchFamily="18" charset="-122"/>
                </a:rPr>
                <a:t>不商务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4F5BF45E-DEA0-4FD4-B328-45AF52AF3BA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918838">
            <a:off x="6347672" y="1541159"/>
            <a:ext cx="1070087" cy="1589399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2819D53-A6A8-4472-9C80-196DFD0CCDB6}"/>
              </a:ext>
            </a:extLst>
          </p:cNvPr>
          <p:cNvSpPr txBox="1"/>
          <p:nvPr/>
        </p:nvSpPr>
        <p:spPr>
          <a:xfrm>
            <a:off x="3151163" y="3598125"/>
            <a:ext cx="8097886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13800000"/>
              </a:lightRig>
            </a:scene3d>
            <a:sp3d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7B9D9"/>
                    </a:gs>
                    <a:gs pos="100000">
                      <a:srgbClr val="613C93">
                        <a:lumMod val="54000"/>
                      </a:srgbClr>
                    </a:gs>
                    <a:gs pos="64000">
                      <a:srgbClr val="613C93">
                        <a:lumMod val="46000"/>
                        <a:lumOff val="54000"/>
                      </a:srgbClr>
                    </a:gs>
                    <a:gs pos="35000">
                      <a:srgbClr val="613C93">
                        <a:lumMod val="80000"/>
                        <a:lumOff val="2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2020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C7B9D9"/>
                    </a:gs>
                    <a:gs pos="100000">
                      <a:srgbClr val="613C93">
                        <a:lumMod val="54000"/>
                      </a:srgbClr>
                    </a:gs>
                    <a:gs pos="64000">
                      <a:srgbClr val="613C93">
                        <a:lumMod val="46000"/>
                        <a:lumOff val="54000"/>
                      </a:srgbClr>
                    </a:gs>
                    <a:gs pos="35000">
                      <a:srgbClr val="613C93">
                        <a:lumMod val="80000"/>
                        <a:lumOff val="20000"/>
                      </a:srgbClr>
                    </a:gs>
                  </a:gsLst>
                  <a:lin ang="4800000" scaled="0"/>
                </a:gradFill>
                <a:effectLst/>
                <a:uLnTx/>
                <a:uFillTx/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明基智能商务投影新品发布</a:t>
            </a:r>
            <a:endParaRPr kumimoji="0" lang="en-US" altLang="zh-CN" sz="280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C7B9D9"/>
                  </a:gs>
                  <a:gs pos="100000">
                    <a:srgbClr val="613C93">
                      <a:lumMod val="54000"/>
                    </a:srgbClr>
                  </a:gs>
                  <a:gs pos="64000">
                    <a:srgbClr val="613C93">
                      <a:lumMod val="46000"/>
                      <a:lumOff val="54000"/>
                    </a:srgbClr>
                  </a:gs>
                  <a:gs pos="35000">
                    <a:srgbClr val="613C93">
                      <a:lumMod val="80000"/>
                      <a:lumOff val="20000"/>
                    </a:srgbClr>
                  </a:gs>
                </a:gsLst>
                <a:lin ang="4800000" scaled="0"/>
              </a:gradFill>
              <a:effectLst/>
              <a:uLnTx/>
              <a:uFillTx/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53B474AA-0BB5-49DB-98AC-8E67D7ECCD88}"/>
              </a:ext>
            </a:extLst>
          </p:cNvPr>
          <p:cNvCxnSpPr>
            <a:cxnSpLocks/>
          </p:cNvCxnSpPr>
          <p:nvPr/>
        </p:nvCxnSpPr>
        <p:spPr>
          <a:xfrm>
            <a:off x="3062132" y="3334439"/>
            <a:ext cx="3279194" cy="0"/>
          </a:xfrm>
          <a:prstGeom prst="line">
            <a:avLst/>
          </a:prstGeom>
          <a:ln w="12700" cap="rnd" cmpd="sng">
            <a:gradFill>
              <a:gsLst>
                <a:gs pos="100000">
                  <a:schemeClr val="accent1">
                    <a:lumMod val="100000"/>
                    <a:alpha val="0"/>
                  </a:schemeClr>
                </a:gs>
                <a:gs pos="0">
                  <a:srgbClr val="09DCF8"/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xmlns="" id="{674898A7-2B3D-4E7A-9F68-80215D9E9C9C}"/>
              </a:ext>
            </a:extLst>
          </p:cNvPr>
          <p:cNvCxnSpPr>
            <a:cxnSpLocks/>
          </p:cNvCxnSpPr>
          <p:nvPr/>
        </p:nvCxnSpPr>
        <p:spPr>
          <a:xfrm>
            <a:off x="3138934" y="3241160"/>
            <a:ext cx="2310783" cy="0"/>
          </a:xfrm>
          <a:prstGeom prst="line">
            <a:avLst/>
          </a:prstGeom>
          <a:ln w="12700" cap="rnd" cmpd="sng">
            <a:gradFill>
              <a:gsLst>
                <a:gs pos="100000">
                  <a:schemeClr val="accent1">
                    <a:lumMod val="100000"/>
                    <a:alpha val="0"/>
                  </a:schemeClr>
                </a:gs>
                <a:gs pos="0">
                  <a:srgbClr val="09DCF8"/>
                </a:gs>
              </a:gsLst>
              <a:lin ang="0" scaled="0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xmlns="" id="{45042674-49AD-4C9A-9F40-6B7C46E07711}"/>
              </a:ext>
            </a:extLst>
          </p:cNvPr>
          <p:cNvSpPr/>
          <p:nvPr/>
        </p:nvSpPr>
        <p:spPr>
          <a:xfrm rot="19763549">
            <a:off x="5769045" y="5910194"/>
            <a:ext cx="61791" cy="235710"/>
          </a:xfrm>
          <a:custGeom>
            <a:avLst/>
            <a:gdLst>
              <a:gd name="connsiteX0" fmla="*/ 662940 w 662940"/>
              <a:gd name="connsiteY0" fmla="*/ 0 h 1463040"/>
              <a:gd name="connsiteX1" fmla="*/ 0 w 662940"/>
              <a:gd name="connsiteY1" fmla="*/ 327660 h 1463040"/>
              <a:gd name="connsiteX2" fmla="*/ 617220 w 662940"/>
              <a:gd name="connsiteY2" fmla="*/ 670560 h 1463040"/>
              <a:gd name="connsiteX3" fmla="*/ 60960 w 662940"/>
              <a:gd name="connsiteY3" fmla="*/ 1028700 h 1463040"/>
              <a:gd name="connsiteX4" fmla="*/ 502920 w 662940"/>
              <a:gd name="connsiteY4" fmla="*/ 1463040 h 146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940" h="1463040">
                <a:moveTo>
                  <a:pt x="662940" y="0"/>
                </a:moveTo>
                <a:lnTo>
                  <a:pt x="0" y="327660"/>
                </a:lnTo>
                <a:lnTo>
                  <a:pt x="617220" y="670560"/>
                </a:lnTo>
                <a:lnTo>
                  <a:pt x="60960" y="1028700"/>
                </a:lnTo>
                <a:lnTo>
                  <a:pt x="502920" y="1463040"/>
                </a:lnTo>
              </a:path>
            </a:pathLst>
          </a:custGeom>
          <a:noFill/>
          <a:ln w="19050" cap="rnd">
            <a:gradFill>
              <a:gsLst>
                <a:gs pos="2900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xmlns="" id="{2434A126-BAB4-4CA3-9593-196D21845CF6}"/>
              </a:ext>
            </a:extLst>
          </p:cNvPr>
          <p:cNvSpPr/>
          <p:nvPr/>
        </p:nvSpPr>
        <p:spPr>
          <a:xfrm rot="18881045">
            <a:off x="5679812" y="5930550"/>
            <a:ext cx="68306" cy="260563"/>
          </a:xfrm>
          <a:custGeom>
            <a:avLst/>
            <a:gdLst>
              <a:gd name="connsiteX0" fmla="*/ 662940 w 662940"/>
              <a:gd name="connsiteY0" fmla="*/ 0 h 1463040"/>
              <a:gd name="connsiteX1" fmla="*/ 0 w 662940"/>
              <a:gd name="connsiteY1" fmla="*/ 327660 h 1463040"/>
              <a:gd name="connsiteX2" fmla="*/ 617220 w 662940"/>
              <a:gd name="connsiteY2" fmla="*/ 670560 h 1463040"/>
              <a:gd name="connsiteX3" fmla="*/ 60960 w 662940"/>
              <a:gd name="connsiteY3" fmla="*/ 1028700 h 1463040"/>
              <a:gd name="connsiteX4" fmla="*/ 502920 w 662940"/>
              <a:gd name="connsiteY4" fmla="*/ 1463040 h 146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2940" h="1463040">
                <a:moveTo>
                  <a:pt x="662940" y="0"/>
                </a:moveTo>
                <a:lnTo>
                  <a:pt x="0" y="327660"/>
                </a:lnTo>
                <a:lnTo>
                  <a:pt x="617220" y="670560"/>
                </a:lnTo>
                <a:lnTo>
                  <a:pt x="60960" y="1028700"/>
                </a:lnTo>
                <a:lnTo>
                  <a:pt x="502920" y="1463040"/>
                </a:lnTo>
              </a:path>
            </a:pathLst>
          </a:custGeom>
          <a:noFill/>
          <a:ln w="19050" cap="rnd">
            <a:gradFill>
              <a:gsLst>
                <a:gs pos="2900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A2F99A11-604E-4947-9C5E-E68E66D67A9C}"/>
              </a:ext>
            </a:extLst>
          </p:cNvPr>
          <p:cNvSpPr txBox="1"/>
          <p:nvPr/>
        </p:nvSpPr>
        <p:spPr>
          <a:xfrm>
            <a:off x="5749495" y="5923267"/>
            <a:ext cx="30107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摇摇小绿尾 </a:t>
            </a:r>
            <a:r>
              <a:rPr kumimoji="0" lang="en-US" altLang="zh-CN" sz="16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· </a:t>
            </a:r>
            <a:r>
              <a:rPr kumimoji="0" lang="en-US" altLang="zh-CN" sz="1600" b="0" i="0" u="none" strike="noStrike" kern="1200" cap="none" spc="30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WiFi</a:t>
            </a: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即刻连</a:t>
            </a:r>
            <a:endParaRPr kumimoji="0" lang="en-US" altLang="zh-CN" sz="16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xmlns="" id="{1B67DCBC-70BB-445C-AAC2-B80A6AD6A808}"/>
              </a:ext>
            </a:extLst>
          </p:cNvPr>
          <p:cNvSpPr/>
          <p:nvPr/>
        </p:nvSpPr>
        <p:spPr>
          <a:xfrm rot="12214484">
            <a:off x="7808606" y="5964401"/>
            <a:ext cx="131289" cy="50748"/>
          </a:xfrm>
          <a:prstGeom prst="ellipse">
            <a:avLst/>
          </a:prstGeom>
          <a:noFill/>
          <a:ln w="9525">
            <a:gradFill>
              <a:gsLst>
                <a:gs pos="32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BA8D8DC1-52A1-4B59-8E91-72BBEB8CEABB}"/>
              </a:ext>
            </a:extLst>
          </p:cNvPr>
          <p:cNvSpPr/>
          <p:nvPr/>
        </p:nvSpPr>
        <p:spPr>
          <a:xfrm rot="11879395">
            <a:off x="7790397" y="5909761"/>
            <a:ext cx="181993" cy="70347"/>
          </a:xfrm>
          <a:prstGeom prst="ellipse">
            <a:avLst/>
          </a:prstGeom>
          <a:noFill/>
          <a:ln w="9525">
            <a:gradFill>
              <a:gsLst>
                <a:gs pos="32000">
                  <a:schemeClr val="bg1">
                    <a:alpha val="0"/>
                  </a:schemeClr>
                </a:gs>
                <a:gs pos="100000">
                  <a:schemeClr val="bg1">
                    <a:alpha val="9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EFD56F91-3156-497C-8E9D-05BA3B3F8F8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200000">
            <a:off x="7043720" y="2141278"/>
            <a:ext cx="1070087" cy="1589399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2A340AD6-E61A-44B4-8B78-AB722733A9D5}"/>
              </a:ext>
            </a:extLst>
          </p:cNvPr>
          <p:cNvSpPr/>
          <p:nvPr/>
        </p:nvSpPr>
        <p:spPr>
          <a:xfrm rot="3852370">
            <a:off x="6361745" y="1841793"/>
            <a:ext cx="1676722" cy="1676722"/>
          </a:xfrm>
          <a:prstGeom prst="ellipse">
            <a:avLst/>
          </a:prstGeom>
          <a:noFill/>
          <a:ln w="6350">
            <a:gradFill>
              <a:gsLst>
                <a:gs pos="100000">
                  <a:srgbClr val="09DCF8">
                    <a:alpha val="20000"/>
                  </a:srgbClr>
                </a:gs>
                <a:gs pos="70000">
                  <a:srgbClr val="03F9CA">
                    <a:alpha val="5000"/>
                  </a:srgbClr>
                </a:gs>
                <a:gs pos="0">
                  <a:srgbClr val="03F9CA">
                    <a:alpha val="8000"/>
                  </a:srgbClr>
                </a:gs>
                <a:gs pos="31000">
                  <a:srgbClr val="09DCF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A870C67E-58ED-4E40-9F2A-8AB9FB5A49BC}"/>
              </a:ext>
            </a:extLst>
          </p:cNvPr>
          <p:cNvSpPr/>
          <p:nvPr/>
        </p:nvSpPr>
        <p:spPr>
          <a:xfrm rot="810408">
            <a:off x="6419224" y="1899272"/>
            <a:ext cx="1561763" cy="1561763"/>
          </a:xfrm>
          <a:prstGeom prst="ellipse">
            <a:avLst/>
          </a:prstGeom>
          <a:noFill/>
          <a:ln w="6350">
            <a:gradFill>
              <a:gsLst>
                <a:gs pos="100000">
                  <a:srgbClr val="09DCF8">
                    <a:alpha val="16000"/>
                  </a:srgbClr>
                </a:gs>
                <a:gs pos="70000">
                  <a:srgbClr val="03F9CA">
                    <a:alpha val="14000"/>
                  </a:srgbClr>
                </a:gs>
                <a:gs pos="0">
                  <a:srgbClr val="03F9CA">
                    <a:alpha val="17000"/>
                  </a:srgbClr>
                </a:gs>
                <a:gs pos="31000">
                  <a:srgbClr val="09DCF8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0B3BEFDC-1FD7-4C70-ABA8-74A7E51E7BFF}"/>
              </a:ext>
            </a:extLst>
          </p:cNvPr>
          <p:cNvSpPr/>
          <p:nvPr/>
        </p:nvSpPr>
        <p:spPr>
          <a:xfrm rot="19368446">
            <a:off x="6476704" y="1956752"/>
            <a:ext cx="1446805" cy="1446805"/>
          </a:xfrm>
          <a:prstGeom prst="ellipse">
            <a:avLst/>
          </a:prstGeom>
          <a:noFill/>
          <a:ln w="6350">
            <a:gradFill>
              <a:gsLst>
                <a:gs pos="100000">
                  <a:srgbClr val="09DCF8">
                    <a:alpha val="28000"/>
                  </a:srgbClr>
                </a:gs>
                <a:gs pos="70000">
                  <a:srgbClr val="03F9CA">
                    <a:alpha val="25000"/>
                  </a:srgbClr>
                </a:gs>
                <a:gs pos="0">
                  <a:srgbClr val="03F9CA">
                    <a:alpha val="34000"/>
                  </a:srgbClr>
                </a:gs>
                <a:gs pos="31000">
                  <a:srgbClr val="09DCF8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D40F9433-FB7E-4F00-84AC-D585A6696061}"/>
              </a:ext>
            </a:extLst>
          </p:cNvPr>
          <p:cNvSpPr/>
          <p:nvPr/>
        </p:nvSpPr>
        <p:spPr>
          <a:xfrm rot="16326484">
            <a:off x="6534183" y="2014231"/>
            <a:ext cx="1331846" cy="1331846"/>
          </a:xfrm>
          <a:prstGeom prst="ellipse">
            <a:avLst/>
          </a:prstGeom>
          <a:noFill/>
          <a:ln w="6350">
            <a:gradFill>
              <a:gsLst>
                <a:gs pos="100000">
                  <a:srgbClr val="09DCF8">
                    <a:alpha val="28000"/>
                  </a:srgbClr>
                </a:gs>
                <a:gs pos="70000">
                  <a:srgbClr val="03F9CA">
                    <a:alpha val="36000"/>
                  </a:srgbClr>
                </a:gs>
                <a:gs pos="0">
                  <a:srgbClr val="03F9CA">
                    <a:alpha val="43000"/>
                  </a:srgbClr>
                </a:gs>
                <a:gs pos="31000">
                  <a:srgbClr val="09DCF8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F80096FC-7DBC-458B-BD32-C4DD79A3572E}"/>
              </a:ext>
            </a:extLst>
          </p:cNvPr>
          <p:cNvSpPr/>
          <p:nvPr/>
        </p:nvSpPr>
        <p:spPr>
          <a:xfrm rot="13284522">
            <a:off x="6591662" y="2071710"/>
            <a:ext cx="1216887" cy="1216887"/>
          </a:xfrm>
          <a:prstGeom prst="ellipse">
            <a:avLst/>
          </a:prstGeom>
          <a:noFill/>
          <a:ln w="6350">
            <a:gradFill>
              <a:gsLst>
                <a:gs pos="100000">
                  <a:srgbClr val="09DCF8">
                    <a:alpha val="28000"/>
                  </a:srgbClr>
                </a:gs>
                <a:gs pos="70000">
                  <a:srgbClr val="03F9CA">
                    <a:alpha val="43000"/>
                  </a:srgbClr>
                </a:gs>
                <a:gs pos="1000">
                  <a:srgbClr val="03F9CA">
                    <a:alpha val="64000"/>
                  </a:srgbClr>
                </a:gs>
                <a:gs pos="31000">
                  <a:srgbClr val="09DCF8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384846A6-B35A-438B-BF5D-9512AEF99493}"/>
              </a:ext>
            </a:extLst>
          </p:cNvPr>
          <p:cNvSpPr/>
          <p:nvPr/>
        </p:nvSpPr>
        <p:spPr>
          <a:xfrm rot="10242560">
            <a:off x="6649141" y="2129190"/>
            <a:ext cx="1101929" cy="1101929"/>
          </a:xfrm>
          <a:prstGeom prst="ellipse">
            <a:avLst/>
          </a:prstGeom>
          <a:noFill/>
          <a:ln w="6350">
            <a:gradFill>
              <a:gsLst>
                <a:gs pos="100000">
                  <a:srgbClr val="09DCF8">
                    <a:alpha val="28000"/>
                  </a:srgbClr>
                </a:gs>
                <a:gs pos="70000">
                  <a:srgbClr val="03F9CA">
                    <a:alpha val="36000"/>
                  </a:srgbClr>
                </a:gs>
                <a:gs pos="0">
                  <a:srgbClr val="03F9CA"/>
                </a:gs>
                <a:gs pos="31000">
                  <a:srgbClr val="09DCF8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100000"/>
                </a:srgbClr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DE28FDCC-9915-4A2F-BC5A-4290EFBBD6B1}"/>
              </a:ext>
            </a:extLst>
          </p:cNvPr>
          <p:cNvSpPr/>
          <p:nvPr/>
        </p:nvSpPr>
        <p:spPr>
          <a:xfrm rot="7200598">
            <a:off x="6706621" y="2186669"/>
            <a:ext cx="986970" cy="986970"/>
          </a:xfrm>
          <a:prstGeom prst="ellipse">
            <a:avLst/>
          </a:prstGeom>
          <a:noFill/>
          <a:ln w="6350">
            <a:gradFill>
              <a:gsLst>
                <a:gs pos="100000">
                  <a:srgbClr val="09DCF8">
                    <a:alpha val="28000"/>
                  </a:srgbClr>
                </a:gs>
                <a:gs pos="70000">
                  <a:srgbClr val="03F9CA">
                    <a:alpha val="36000"/>
                  </a:srgbClr>
                </a:gs>
                <a:gs pos="0">
                  <a:srgbClr val="03F9CA"/>
                </a:gs>
                <a:gs pos="31000">
                  <a:srgbClr val="09DCF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B8428B7F-93D7-4DA5-BACB-F720A26441EA}"/>
              </a:ext>
            </a:extLst>
          </p:cNvPr>
          <p:cNvCxnSpPr>
            <a:cxnSpLocks/>
          </p:cNvCxnSpPr>
          <p:nvPr/>
        </p:nvCxnSpPr>
        <p:spPr>
          <a:xfrm flipV="1">
            <a:off x="1945500" y="4479533"/>
            <a:ext cx="1640181" cy="793236"/>
          </a:xfrm>
          <a:prstGeom prst="line">
            <a:avLst/>
          </a:prstGeom>
          <a:ln w="15875" cap="rnd" cmpd="sng">
            <a:gradFill>
              <a:gsLst>
                <a:gs pos="100000">
                  <a:srgbClr val="BAA9D0">
                    <a:alpha val="0"/>
                  </a:srgbClr>
                </a:gs>
                <a:gs pos="6000">
                  <a:srgbClr val="7958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71F3DE4E-8A53-432F-98C2-49E5E53005A3}"/>
              </a:ext>
            </a:extLst>
          </p:cNvPr>
          <p:cNvCxnSpPr>
            <a:cxnSpLocks/>
          </p:cNvCxnSpPr>
          <p:nvPr/>
        </p:nvCxnSpPr>
        <p:spPr>
          <a:xfrm flipV="1">
            <a:off x="1927061" y="4984528"/>
            <a:ext cx="2367264" cy="1895217"/>
          </a:xfrm>
          <a:prstGeom prst="line">
            <a:avLst/>
          </a:prstGeom>
          <a:ln w="15875" cap="rnd" cmpd="sng">
            <a:gradFill>
              <a:gsLst>
                <a:gs pos="100000">
                  <a:srgbClr val="BAA9D0">
                    <a:alpha val="0"/>
                  </a:srgbClr>
                </a:gs>
                <a:gs pos="6000">
                  <a:srgbClr val="7958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6AB1566B-443A-4233-941C-EEF056519709}"/>
              </a:ext>
            </a:extLst>
          </p:cNvPr>
          <p:cNvCxnSpPr>
            <a:cxnSpLocks/>
          </p:cNvCxnSpPr>
          <p:nvPr/>
        </p:nvCxnSpPr>
        <p:spPr>
          <a:xfrm flipH="1" flipV="1">
            <a:off x="8344658" y="4379667"/>
            <a:ext cx="1870768" cy="1681165"/>
          </a:xfrm>
          <a:prstGeom prst="line">
            <a:avLst/>
          </a:prstGeom>
          <a:ln w="15875" cap="rnd" cmpd="sng">
            <a:gradFill>
              <a:gsLst>
                <a:gs pos="100000">
                  <a:srgbClr val="BAA9D0">
                    <a:alpha val="0"/>
                  </a:srgbClr>
                </a:gs>
                <a:gs pos="6000">
                  <a:srgbClr val="7958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xmlns="" id="{8858FC65-A9F4-4D32-8760-6E6E0BD0171C}"/>
              </a:ext>
            </a:extLst>
          </p:cNvPr>
          <p:cNvCxnSpPr>
            <a:cxnSpLocks/>
          </p:cNvCxnSpPr>
          <p:nvPr/>
        </p:nvCxnSpPr>
        <p:spPr>
          <a:xfrm flipH="1">
            <a:off x="11395590" y="1162978"/>
            <a:ext cx="1850408" cy="629710"/>
          </a:xfrm>
          <a:prstGeom prst="line">
            <a:avLst/>
          </a:prstGeom>
          <a:ln w="15875" cap="rnd" cmpd="sng">
            <a:gradFill>
              <a:gsLst>
                <a:gs pos="100000">
                  <a:srgbClr val="BAA9D0">
                    <a:alpha val="0"/>
                  </a:srgbClr>
                </a:gs>
                <a:gs pos="6000">
                  <a:srgbClr val="7958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xmlns="" id="{1C0BC65D-1E64-498F-8859-E4DB69B9FD75}"/>
              </a:ext>
            </a:extLst>
          </p:cNvPr>
          <p:cNvCxnSpPr>
            <a:cxnSpLocks/>
          </p:cNvCxnSpPr>
          <p:nvPr/>
        </p:nvCxnSpPr>
        <p:spPr>
          <a:xfrm flipH="1">
            <a:off x="8694030" y="256134"/>
            <a:ext cx="1578928" cy="1378253"/>
          </a:xfrm>
          <a:prstGeom prst="line">
            <a:avLst/>
          </a:prstGeom>
          <a:ln w="15875" cap="rnd" cmpd="sng">
            <a:gradFill>
              <a:gsLst>
                <a:gs pos="100000">
                  <a:srgbClr val="BAA9D0">
                    <a:alpha val="0"/>
                  </a:srgbClr>
                </a:gs>
                <a:gs pos="6000">
                  <a:srgbClr val="7958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2AD9472D-CD63-4736-A452-EFDD08750891}"/>
              </a:ext>
            </a:extLst>
          </p:cNvPr>
          <p:cNvCxnSpPr>
            <a:cxnSpLocks/>
          </p:cNvCxnSpPr>
          <p:nvPr/>
        </p:nvCxnSpPr>
        <p:spPr>
          <a:xfrm flipH="1" flipV="1">
            <a:off x="10215426" y="4979173"/>
            <a:ext cx="2012105" cy="1271651"/>
          </a:xfrm>
          <a:prstGeom prst="line">
            <a:avLst/>
          </a:prstGeom>
          <a:ln w="15875" cap="rnd" cmpd="sng">
            <a:gradFill>
              <a:gsLst>
                <a:gs pos="100000">
                  <a:srgbClr val="BAA9D0">
                    <a:alpha val="0"/>
                  </a:srgbClr>
                </a:gs>
                <a:gs pos="6000">
                  <a:srgbClr val="7958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xmlns="" id="{E38B61CC-926E-42C6-9AEA-3BC6BF16F80E}"/>
              </a:ext>
            </a:extLst>
          </p:cNvPr>
          <p:cNvCxnSpPr>
            <a:cxnSpLocks/>
          </p:cNvCxnSpPr>
          <p:nvPr/>
        </p:nvCxnSpPr>
        <p:spPr>
          <a:xfrm flipH="1" flipV="1">
            <a:off x="10483497" y="4057848"/>
            <a:ext cx="2981858" cy="762892"/>
          </a:xfrm>
          <a:prstGeom prst="line">
            <a:avLst/>
          </a:prstGeom>
          <a:ln w="15875" cap="rnd" cmpd="sng">
            <a:gradFill>
              <a:gsLst>
                <a:gs pos="100000">
                  <a:srgbClr val="BAA9D0">
                    <a:alpha val="0"/>
                  </a:srgbClr>
                </a:gs>
                <a:gs pos="6000">
                  <a:srgbClr val="7958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AEAE8525-7062-4B3B-AAFF-69BFD9FE05B3}"/>
              </a:ext>
            </a:extLst>
          </p:cNvPr>
          <p:cNvCxnSpPr>
            <a:cxnSpLocks/>
          </p:cNvCxnSpPr>
          <p:nvPr/>
        </p:nvCxnSpPr>
        <p:spPr>
          <a:xfrm flipV="1">
            <a:off x="205600" y="3431133"/>
            <a:ext cx="2731539" cy="332294"/>
          </a:xfrm>
          <a:prstGeom prst="line">
            <a:avLst/>
          </a:prstGeom>
          <a:ln w="15875" cap="rnd" cmpd="sng">
            <a:gradFill>
              <a:gsLst>
                <a:gs pos="100000">
                  <a:srgbClr val="BAA9D0">
                    <a:alpha val="0"/>
                  </a:srgbClr>
                </a:gs>
                <a:gs pos="6000">
                  <a:srgbClr val="7958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8D0AD858-2778-4A26-9EFE-5F948B4FA160}"/>
              </a:ext>
            </a:extLst>
          </p:cNvPr>
          <p:cNvCxnSpPr>
            <a:cxnSpLocks/>
          </p:cNvCxnSpPr>
          <p:nvPr/>
        </p:nvCxnSpPr>
        <p:spPr>
          <a:xfrm>
            <a:off x="4716446" y="850134"/>
            <a:ext cx="583353" cy="616063"/>
          </a:xfrm>
          <a:prstGeom prst="line">
            <a:avLst/>
          </a:prstGeom>
          <a:ln w="15875" cap="rnd" cmpd="sng">
            <a:gradFill>
              <a:gsLst>
                <a:gs pos="100000">
                  <a:srgbClr val="BAA9D0">
                    <a:alpha val="0"/>
                  </a:srgbClr>
                </a:gs>
                <a:gs pos="6000">
                  <a:srgbClr val="7958A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9704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图片包含 游戏机, 路&#10;&#10;描述已自动生成">
            <a:extLst>
              <a:ext uri="{FF2B5EF4-FFF2-40B4-BE49-F238E27FC236}">
                <a16:creationId xmlns:a16="http://schemas.microsoft.com/office/drawing/2014/main" xmlns="" id="{99EE8C1A-DA6F-41EC-BA4D-EA7E1E1737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prstClr val="black"/>
              <a:schemeClr val="accent3">
                <a:tint val="45000"/>
                <a:satMod val="400000"/>
              </a:schemeClr>
            </a:duotone>
            <a:alphaModFix amt="9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90962" flipH="1">
            <a:off x="-521693" y="-1212580"/>
            <a:ext cx="15443601" cy="9624473"/>
          </a:xfrm>
          <a:custGeom>
            <a:avLst/>
            <a:gdLst>
              <a:gd name="connsiteX0" fmla="*/ 14174818 w 15443601"/>
              <a:gd name="connsiteY0" fmla="*/ 0 h 9624473"/>
              <a:gd name="connsiteX1" fmla="*/ 0 w 15443601"/>
              <a:gd name="connsiteY1" fmla="*/ 2537846 h 9624473"/>
              <a:gd name="connsiteX2" fmla="*/ 1268783 w 15443601"/>
              <a:gd name="connsiteY2" fmla="*/ 9624473 h 9624473"/>
              <a:gd name="connsiteX3" fmla="*/ 15443601 w 15443601"/>
              <a:gd name="connsiteY3" fmla="*/ 7086628 h 9624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43601" h="9624473">
                <a:moveTo>
                  <a:pt x="14174818" y="0"/>
                </a:moveTo>
                <a:lnTo>
                  <a:pt x="0" y="2537846"/>
                </a:lnTo>
                <a:lnTo>
                  <a:pt x="1268783" y="9624473"/>
                </a:lnTo>
                <a:lnTo>
                  <a:pt x="15443601" y="7086628"/>
                </a:lnTo>
                <a:close/>
              </a:path>
            </a:pathLst>
          </a:custGeom>
        </p:spPr>
      </p:pic>
      <p:pic>
        <p:nvPicPr>
          <p:cNvPr id="57" name="图片 56" descr="图片包含 游戏机, 路&#10;&#10;描述已自动生成">
            <a:extLst>
              <a:ext uri="{FF2B5EF4-FFF2-40B4-BE49-F238E27FC236}">
                <a16:creationId xmlns:a16="http://schemas.microsoft.com/office/drawing/2014/main" xmlns="" id="{44DE5CCB-5747-41F2-9254-5C9B7F750C8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  <a:alphaModFix amt="36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990962" flipH="1">
            <a:off x="-521693" y="-1212580"/>
            <a:ext cx="15443601" cy="9624474"/>
          </a:xfrm>
          <a:custGeom>
            <a:avLst/>
            <a:gdLst>
              <a:gd name="connsiteX0" fmla="*/ 14174818 w 15443601"/>
              <a:gd name="connsiteY0" fmla="*/ 0 h 9624474"/>
              <a:gd name="connsiteX1" fmla="*/ 0 w 15443601"/>
              <a:gd name="connsiteY1" fmla="*/ 2537846 h 9624474"/>
              <a:gd name="connsiteX2" fmla="*/ 1268783 w 15443601"/>
              <a:gd name="connsiteY2" fmla="*/ 9624474 h 9624474"/>
              <a:gd name="connsiteX3" fmla="*/ 15443601 w 15443601"/>
              <a:gd name="connsiteY3" fmla="*/ 7086628 h 9624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443601" h="9624474">
                <a:moveTo>
                  <a:pt x="14174818" y="0"/>
                </a:moveTo>
                <a:lnTo>
                  <a:pt x="0" y="2537846"/>
                </a:lnTo>
                <a:lnTo>
                  <a:pt x="1268783" y="9624474"/>
                </a:lnTo>
                <a:lnTo>
                  <a:pt x="15443601" y="7086628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7F25DFA-A159-4490-A23C-F56EF112C5D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6978" y="1829472"/>
            <a:ext cx="1072060" cy="1072058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xmlns="" id="{AE1D6443-B33B-4BB1-B6A8-527F3B1ADFA3}"/>
              </a:ext>
            </a:extLst>
          </p:cNvPr>
          <p:cNvSpPr txBox="1"/>
          <p:nvPr/>
        </p:nvSpPr>
        <p:spPr>
          <a:xfrm>
            <a:off x="2658687" y="2239103"/>
            <a:ext cx="3410573" cy="1067562"/>
          </a:xfrm>
          <a:custGeom>
            <a:avLst/>
            <a:gdLst/>
            <a:ahLst/>
            <a:cxnLst/>
            <a:rect l="l" t="t" r="r" b="b"/>
            <a:pathLst>
              <a:path w="2962742" h="927385">
                <a:moveTo>
                  <a:pt x="1230144" y="717372"/>
                </a:moveTo>
                <a:lnTo>
                  <a:pt x="1230144" y="841838"/>
                </a:lnTo>
                <a:lnTo>
                  <a:pt x="1734636" y="841838"/>
                </a:lnTo>
                <a:lnTo>
                  <a:pt x="1734636" y="717372"/>
                </a:lnTo>
                <a:close/>
                <a:moveTo>
                  <a:pt x="1230144" y="556342"/>
                </a:moveTo>
                <a:lnTo>
                  <a:pt x="1230144" y="676732"/>
                </a:lnTo>
                <a:lnTo>
                  <a:pt x="1734636" y="676732"/>
                </a:lnTo>
                <a:lnTo>
                  <a:pt x="1734636" y="556342"/>
                </a:lnTo>
                <a:close/>
                <a:moveTo>
                  <a:pt x="2147402" y="554304"/>
                </a:moveTo>
                <a:lnTo>
                  <a:pt x="2147402" y="667559"/>
                </a:lnTo>
                <a:lnTo>
                  <a:pt x="2401176" y="667559"/>
                </a:lnTo>
                <a:lnTo>
                  <a:pt x="2401176" y="554304"/>
                </a:lnTo>
                <a:close/>
                <a:moveTo>
                  <a:pt x="1182243" y="513664"/>
                </a:moveTo>
                <a:lnTo>
                  <a:pt x="1784575" y="513664"/>
                </a:lnTo>
                <a:lnTo>
                  <a:pt x="1784575" y="922226"/>
                </a:lnTo>
                <a:lnTo>
                  <a:pt x="1734636" y="922226"/>
                </a:lnTo>
                <a:lnTo>
                  <a:pt x="1734636" y="885535"/>
                </a:lnTo>
                <a:lnTo>
                  <a:pt x="1230144" y="885535"/>
                </a:lnTo>
                <a:lnTo>
                  <a:pt x="1230144" y="925283"/>
                </a:lnTo>
                <a:lnTo>
                  <a:pt x="1182243" y="925283"/>
                </a:lnTo>
                <a:close/>
                <a:moveTo>
                  <a:pt x="2554052" y="474872"/>
                </a:moveTo>
                <a:lnTo>
                  <a:pt x="2602973" y="474872"/>
                </a:lnTo>
                <a:lnTo>
                  <a:pt x="2602973" y="649150"/>
                </a:lnTo>
                <a:cubicBezTo>
                  <a:pt x="2655758" y="633651"/>
                  <a:pt x="2707650" y="616240"/>
                  <a:pt x="2758652" y="596918"/>
                </a:cubicBezTo>
                <a:cubicBezTo>
                  <a:pt x="2809653" y="577596"/>
                  <a:pt x="2851864" y="557637"/>
                  <a:pt x="2885284" y="537041"/>
                </a:cubicBezTo>
                <a:lnTo>
                  <a:pt x="2917898" y="574751"/>
                </a:lnTo>
                <a:cubicBezTo>
                  <a:pt x="2877258" y="598255"/>
                  <a:pt x="2828593" y="619785"/>
                  <a:pt x="2771901" y="639341"/>
                </a:cubicBezTo>
                <a:cubicBezTo>
                  <a:pt x="2715209" y="658896"/>
                  <a:pt x="2658900" y="676095"/>
                  <a:pt x="2602973" y="690937"/>
                </a:cubicBezTo>
                <a:lnTo>
                  <a:pt x="2602973" y="832602"/>
                </a:lnTo>
                <a:cubicBezTo>
                  <a:pt x="2602315" y="847592"/>
                  <a:pt x="2606179" y="857869"/>
                  <a:pt x="2614566" y="863432"/>
                </a:cubicBezTo>
                <a:cubicBezTo>
                  <a:pt x="2622953" y="868995"/>
                  <a:pt x="2639812" y="871628"/>
                  <a:pt x="2665143" y="871331"/>
                </a:cubicBezTo>
                <a:lnTo>
                  <a:pt x="2859805" y="871331"/>
                </a:lnTo>
                <a:cubicBezTo>
                  <a:pt x="2881972" y="872944"/>
                  <a:pt x="2896750" y="864366"/>
                  <a:pt x="2904139" y="845596"/>
                </a:cubicBezTo>
                <a:cubicBezTo>
                  <a:pt x="2911528" y="826827"/>
                  <a:pt x="2916114" y="788183"/>
                  <a:pt x="2917898" y="729665"/>
                </a:cubicBezTo>
                <a:cubicBezTo>
                  <a:pt x="2924225" y="734315"/>
                  <a:pt x="2931444" y="738265"/>
                  <a:pt x="2939555" y="741513"/>
                </a:cubicBezTo>
                <a:cubicBezTo>
                  <a:pt x="2947666" y="744762"/>
                  <a:pt x="2955395" y="746928"/>
                  <a:pt x="2962742" y="748011"/>
                </a:cubicBezTo>
                <a:cubicBezTo>
                  <a:pt x="2960321" y="813832"/>
                  <a:pt x="2952422" y="858506"/>
                  <a:pt x="2939046" y="882032"/>
                </a:cubicBezTo>
                <a:cubicBezTo>
                  <a:pt x="2925669" y="905558"/>
                  <a:pt x="2899935" y="916599"/>
                  <a:pt x="2861843" y="915155"/>
                </a:cubicBezTo>
                <a:lnTo>
                  <a:pt x="2664123" y="915155"/>
                </a:lnTo>
                <a:cubicBezTo>
                  <a:pt x="2622082" y="915877"/>
                  <a:pt x="2593036" y="910357"/>
                  <a:pt x="2576984" y="898594"/>
                </a:cubicBezTo>
                <a:cubicBezTo>
                  <a:pt x="2560932" y="886831"/>
                  <a:pt x="2553288" y="864494"/>
                  <a:pt x="2554052" y="831583"/>
                </a:cubicBezTo>
                <a:close/>
                <a:moveTo>
                  <a:pt x="2147402" y="404485"/>
                </a:moveTo>
                <a:lnTo>
                  <a:pt x="2147402" y="512645"/>
                </a:lnTo>
                <a:lnTo>
                  <a:pt x="2401176" y="512645"/>
                </a:lnTo>
                <a:lnTo>
                  <a:pt x="2401176" y="404485"/>
                </a:lnTo>
                <a:close/>
                <a:moveTo>
                  <a:pt x="2100520" y="360788"/>
                </a:moveTo>
                <a:lnTo>
                  <a:pt x="2449077" y="360788"/>
                </a:lnTo>
                <a:lnTo>
                  <a:pt x="2449077" y="858132"/>
                </a:lnTo>
                <a:cubicBezTo>
                  <a:pt x="2449247" y="874148"/>
                  <a:pt x="2447124" y="886406"/>
                  <a:pt x="2442708" y="894903"/>
                </a:cubicBezTo>
                <a:cubicBezTo>
                  <a:pt x="2438291" y="903401"/>
                  <a:pt x="2430562" y="909799"/>
                  <a:pt x="2419521" y="914097"/>
                </a:cubicBezTo>
                <a:cubicBezTo>
                  <a:pt x="2407334" y="918035"/>
                  <a:pt x="2390177" y="920577"/>
                  <a:pt x="2368053" y="921720"/>
                </a:cubicBezTo>
                <a:cubicBezTo>
                  <a:pt x="2345929" y="922864"/>
                  <a:pt x="2318581" y="923372"/>
                  <a:pt x="2286009" y="923245"/>
                </a:cubicBezTo>
                <a:cubicBezTo>
                  <a:pt x="2284842" y="915918"/>
                  <a:pt x="2282591" y="907956"/>
                  <a:pt x="2279257" y="899358"/>
                </a:cubicBezTo>
                <a:cubicBezTo>
                  <a:pt x="2275924" y="890760"/>
                  <a:pt x="2272399" y="882798"/>
                  <a:pt x="2268683" y="875471"/>
                </a:cubicBezTo>
                <a:cubicBezTo>
                  <a:pt x="2297114" y="876424"/>
                  <a:pt x="2321532" y="876805"/>
                  <a:pt x="2341937" y="876614"/>
                </a:cubicBezTo>
                <a:cubicBezTo>
                  <a:pt x="2362341" y="876424"/>
                  <a:pt x="2376313" y="876043"/>
                  <a:pt x="2383850" y="875471"/>
                </a:cubicBezTo>
                <a:cubicBezTo>
                  <a:pt x="2390815" y="875620"/>
                  <a:pt x="2395486" y="874557"/>
                  <a:pt x="2397864" y="872284"/>
                </a:cubicBezTo>
                <a:cubicBezTo>
                  <a:pt x="2400242" y="870010"/>
                  <a:pt x="2401346" y="865633"/>
                  <a:pt x="2401176" y="859152"/>
                </a:cubicBezTo>
                <a:lnTo>
                  <a:pt x="2401176" y="709218"/>
                </a:lnTo>
                <a:lnTo>
                  <a:pt x="2147402" y="709218"/>
                </a:lnTo>
                <a:lnTo>
                  <a:pt x="2147402" y="924264"/>
                </a:lnTo>
                <a:lnTo>
                  <a:pt x="2100520" y="924264"/>
                </a:lnTo>
                <a:close/>
                <a:moveTo>
                  <a:pt x="1578702" y="135423"/>
                </a:moveTo>
                <a:lnTo>
                  <a:pt x="1578702" y="379069"/>
                </a:lnTo>
                <a:lnTo>
                  <a:pt x="1822285" y="379069"/>
                </a:lnTo>
                <a:lnTo>
                  <a:pt x="1822285" y="135423"/>
                </a:lnTo>
                <a:close/>
                <a:moveTo>
                  <a:pt x="1531820" y="90706"/>
                </a:moveTo>
                <a:lnTo>
                  <a:pt x="1871205" y="90706"/>
                </a:lnTo>
                <a:lnTo>
                  <a:pt x="1871205" y="423913"/>
                </a:lnTo>
                <a:lnTo>
                  <a:pt x="1531820" y="423913"/>
                </a:lnTo>
                <a:close/>
                <a:moveTo>
                  <a:pt x="75419" y="73317"/>
                </a:moveTo>
                <a:lnTo>
                  <a:pt x="855088" y="73317"/>
                </a:lnTo>
                <a:lnTo>
                  <a:pt x="855088" y="121218"/>
                </a:lnTo>
                <a:lnTo>
                  <a:pt x="470859" y="121218"/>
                </a:lnTo>
                <a:cubicBezTo>
                  <a:pt x="469542" y="162133"/>
                  <a:pt x="467334" y="204387"/>
                  <a:pt x="464234" y="247978"/>
                </a:cubicBezTo>
                <a:cubicBezTo>
                  <a:pt x="461134" y="291569"/>
                  <a:pt x="455868" y="335606"/>
                  <a:pt x="448437" y="380088"/>
                </a:cubicBezTo>
                <a:lnTo>
                  <a:pt x="914200" y="380088"/>
                </a:lnTo>
                <a:lnTo>
                  <a:pt x="914200" y="427990"/>
                </a:lnTo>
                <a:lnTo>
                  <a:pt x="526913" y="427990"/>
                </a:lnTo>
                <a:lnTo>
                  <a:pt x="526913" y="811199"/>
                </a:lnTo>
                <a:cubicBezTo>
                  <a:pt x="526213" y="828186"/>
                  <a:pt x="530672" y="839821"/>
                  <a:pt x="540290" y="846106"/>
                </a:cubicBezTo>
                <a:cubicBezTo>
                  <a:pt x="549909" y="852391"/>
                  <a:pt x="568891" y="855364"/>
                  <a:pt x="597237" y="855024"/>
                </a:cubicBezTo>
                <a:lnTo>
                  <a:pt x="805148" y="855024"/>
                </a:lnTo>
                <a:cubicBezTo>
                  <a:pt x="823556" y="855596"/>
                  <a:pt x="837473" y="851620"/>
                  <a:pt x="846897" y="843096"/>
                </a:cubicBezTo>
                <a:cubicBezTo>
                  <a:pt x="856321" y="834571"/>
                  <a:pt x="862914" y="818063"/>
                  <a:pt x="866676" y="793571"/>
                </a:cubicBezTo>
                <a:cubicBezTo>
                  <a:pt x="870438" y="769080"/>
                  <a:pt x="873030" y="733170"/>
                  <a:pt x="874452" y="685841"/>
                </a:cubicBezTo>
                <a:cubicBezTo>
                  <a:pt x="881353" y="690512"/>
                  <a:pt x="889209" y="694674"/>
                  <a:pt x="898020" y="698326"/>
                </a:cubicBezTo>
                <a:cubicBezTo>
                  <a:pt x="906832" y="701978"/>
                  <a:pt x="914943" y="704611"/>
                  <a:pt x="922353" y="706224"/>
                </a:cubicBezTo>
                <a:cubicBezTo>
                  <a:pt x="919636" y="782641"/>
                  <a:pt x="910803" y="834916"/>
                  <a:pt x="895855" y="863050"/>
                </a:cubicBezTo>
                <a:cubicBezTo>
                  <a:pt x="880907" y="891183"/>
                  <a:pt x="851691" y="904475"/>
                  <a:pt x="808206" y="902925"/>
                </a:cubicBezTo>
                <a:lnTo>
                  <a:pt x="595198" y="902925"/>
                </a:lnTo>
                <a:cubicBezTo>
                  <a:pt x="550185" y="903647"/>
                  <a:pt x="519185" y="897362"/>
                  <a:pt x="502198" y="884070"/>
                </a:cubicBezTo>
                <a:cubicBezTo>
                  <a:pt x="485212" y="870779"/>
                  <a:pt x="477144" y="846149"/>
                  <a:pt x="477993" y="810180"/>
                </a:cubicBezTo>
                <a:lnTo>
                  <a:pt x="477993" y="427990"/>
                </a:lnTo>
                <a:lnTo>
                  <a:pt x="440284" y="427990"/>
                </a:lnTo>
                <a:cubicBezTo>
                  <a:pt x="427299" y="495758"/>
                  <a:pt x="405594" y="561111"/>
                  <a:pt x="375170" y="624049"/>
                </a:cubicBezTo>
                <a:cubicBezTo>
                  <a:pt x="344745" y="686986"/>
                  <a:pt x="301978" y="744487"/>
                  <a:pt x="246867" y="796553"/>
                </a:cubicBezTo>
                <a:cubicBezTo>
                  <a:pt x="191756" y="848619"/>
                  <a:pt x="120678" y="892230"/>
                  <a:pt x="33633" y="927385"/>
                </a:cubicBezTo>
                <a:cubicBezTo>
                  <a:pt x="29811" y="920952"/>
                  <a:pt x="24715" y="913945"/>
                  <a:pt x="18345" y="906365"/>
                </a:cubicBezTo>
                <a:cubicBezTo>
                  <a:pt x="11975" y="898785"/>
                  <a:pt x="5860" y="892542"/>
                  <a:pt x="0" y="887637"/>
                </a:cubicBezTo>
                <a:cubicBezTo>
                  <a:pt x="82981" y="855898"/>
                  <a:pt x="150863" y="816100"/>
                  <a:pt x="203646" y="768243"/>
                </a:cubicBezTo>
                <a:cubicBezTo>
                  <a:pt x="256429" y="720386"/>
                  <a:pt x="297662" y="667376"/>
                  <a:pt x="327344" y="609214"/>
                </a:cubicBezTo>
                <a:cubicBezTo>
                  <a:pt x="357026" y="551052"/>
                  <a:pt x="378705" y="490644"/>
                  <a:pt x="392382" y="427990"/>
                </a:cubicBezTo>
                <a:lnTo>
                  <a:pt x="11211" y="427990"/>
                </a:lnTo>
                <a:lnTo>
                  <a:pt x="11211" y="380088"/>
                </a:lnTo>
                <a:lnTo>
                  <a:pt x="400536" y="380088"/>
                </a:lnTo>
                <a:cubicBezTo>
                  <a:pt x="408477" y="335542"/>
                  <a:pt x="413997" y="291378"/>
                  <a:pt x="417097" y="247596"/>
                </a:cubicBezTo>
                <a:cubicBezTo>
                  <a:pt x="420197" y="203814"/>
                  <a:pt x="422151" y="161688"/>
                  <a:pt x="422958" y="121218"/>
                </a:cubicBezTo>
                <a:lnTo>
                  <a:pt x="75419" y="121218"/>
                </a:lnTo>
                <a:close/>
                <a:moveTo>
                  <a:pt x="2554052" y="1974"/>
                </a:moveTo>
                <a:lnTo>
                  <a:pt x="2601954" y="1974"/>
                </a:lnTo>
                <a:lnTo>
                  <a:pt x="2601954" y="187464"/>
                </a:lnTo>
                <a:cubicBezTo>
                  <a:pt x="2651468" y="171879"/>
                  <a:pt x="2700219" y="155148"/>
                  <a:pt x="2748205" y="137270"/>
                </a:cubicBezTo>
                <a:cubicBezTo>
                  <a:pt x="2796191" y="119392"/>
                  <a:pt x="2836789" y="102151"/>
                  <a:pt x="2869997" y="85547"/>
                </a:cubicBezTo>
                <a:lnTo>
                  <a:pt x="2904649" y="122237"/>
                </a:lnTo>
                <a:cubicBezTo>
                  <a:pt x="2862863" y="140858"/>
                  <a:pt x="2815216" y="159416"/>
                  <a:pt x="2761709" y="177909"/>
                </a:cubicBezTo>
                <a:cubicBezTo>
                  <a:pt x="2708202" y="196403"/>
                  <a:pt x="2654951" y="213177"/>
                  <a:pt x="2601954" y="228231"/>
                </a:cubicBezTo>
                <a:lnTo>
                  <a:pt x="2601954" y="357666"/>
                </a:lnTo>
                <a:cubicBezTo>
                  <a:pt x="2601317" y="372614"/>
                  <a:pt x="2605138" y="382721"/>
                  <a:pt x="2613419" y="387987"/>
                </a:cubicBezTo>
                <a:cubicBezTo>
                  <a:pt x="2621700" y="393253"/>
                  <a:pt x="2638262" y="395716"/>
                  <a:pt x="2663104" y="395376"/>
                </a:cubicBezTo>
                <a:lnTo>
                  <a:pt x="2853690" y="395376"/>
                </a:lnTo>
                <a:cubicBezTo>
                  <a:pt x="2874455" y="396820"/>
                  <a:pt x="2888469" y="389346"/>
                  <a:pt x="2895731" y="372954"/>
                </a:cubicBezTo>
                <a:cubicBezTo>
                  <a:pt x="2902992" y="356562"/>
                  <a:pt x="2907324" y="322590"/>
                  <a:pt x="2908725" y="271037"/>
                </a:cubicBezTo>
                <a:cubicBezTo>
                  <a:pt x="2915031" y="275156"/>
                  <a:pt x="2922293" y="278893"/>
                  <a:pt x="2930510" y="282247"/>
                </a:cubicBezTo>
                <a:cubicBezTo>
                  <a:pt x="2938727" y="285602"/>
                  <a:pt x="2946753" y="288320"/>
                  <a:pt x="2954588" y="290401"/>
                </a:cubicBezTo>
                <a:cubicBezTo>
                  <a:pt x="2952104" y="348855"/>
                  <a:pt x="2944333" y="388900"/>
                  <a:pt x="2931275" y="410536"/>
                </a:cubicBezTo>
                <a:cubicBezTo>
                  <a:pt x="2918216" y="432172"/>
                  <a:pt x="2893374" y="442407"/>
                  <a:pt x="2856747" y="441239"/>
                </a:cubicBezTo>
                <a:lnTo>
                  <a:pt x="2662085" y="441239"/>
                </a:lnTo>
                <a:cubicBezTo>
                  <a:pt x="2621021" y="441939"/>
                  <a:pt x="2592569" y="436461"/>
                  <a:pt x="2576729" y="424805"/>
                </a:cubicBezTo>
                <a:cubicBezTo>
                  <a:pt x="2560889" y="413148"/>
                  <a:pt x="2553331" y="391108"/>
                  <a:pt x="2554052" y="358686"/>
                </a:cubicBezTo>
                <a:close/>
                <a:moveTo>
                  <a:pt x="1150649" y="1019"/>
                </a:moveTo>
                <a:lnTo>
                  <a:pt x="1196511" y="11211"/>
                </a:lnTo>
                <a:cubicBezTo>
                  <a:pt x="1191883" y="24566"/>
                  <a:pt x="1186872" y="38113"/>
                  <a:pt x="1181479" y="51850"/>
                </a:cubicBezTo>
                <a:cubicBezTo>
                  <a:pt x="1176085" y="65588"/>
                  <a:pt x="1170565" y="78880"/>
                  <a:pt x="1164917" y="91725"/>
                </a:cubicBezTo>
                <a:lnTo>
                  <a:pt x="1457420" y="91725"/>
                </a:lnTo>
                <a:lnTo>
                  <a:pt x="1457420" y="134403"/>
                </a:lnTo>
                <a:lnTo>
                  <a:pt x="1296390" y="134403"/>
                </a:lnTo>
                <a:lnTo>
                  <a:pt x="1296390" y="202764"/>
                </a:lnTo>
                <a:cubicBezTo>
                  <a:pt x="1296369" y="210353"/>
                  <a:pt x="1296157" y="217878"/>
                  <a:pt x="1295754" y="225339"/>
                </a:cubicBezTo>
                <a:cubicBezTo>
                  <a:pt x="1295350" y="232800"/>
                  <a:pt x="1294883" y="240580"/>
                  <a:pt x="1294352" y="248678"/>
                </a:cubicBezTo>
                <a:lnTo>
                  <a:pt x="1484938" y="248678"/>
                </a:lnTo>
                <a:lnTo>
                  <a:pt x="1484938" y="291356"/>
                </a:lnTo>
                <a:lnTo>
                  <a:pt x="1287218" y="291356"/>
                </a:lnTo>
                <a:cubicBezTo>
                  <a:pt x="1284160" y="301555"/>
                  <a:pt x="1281103" y="311754"/>
                  <a:pt x="1278045" y="321954"/>
                </a:cubicBezTo>
                <a:cubicBezTo>
                  <a:pt x="1293346" y="330427"/>
                  <a:pt x="1314044" y="342714"/>
                  <a:pt x="1340140" y="358814"/>
                </a:cubicBezTo>
                <a:cubicBezTo>
                  <a:pt x="1366235" y="374913"/>
                  <a:pt x="1391539" y="390900"/>
                  <a:pt x="1416049" y="406772"/>
                </a:cubicBezTo>
                <a:cubicBezTo>
                  <a:pt x="1440560" y="422645"/>
                  <a:pt x="1458087" y="434478"/>
                  <a:pt x="1468631" y="442270"/>
                </a:cubicBezTo>
                <a:lnTo>
                  <a:pt x="1437037" y="480012"/>
                </a:lnTo>
                <a:cubicBezTo>
                  <a:pt x="1426241" y="470746"/>
                  <a:pt x="1410576" y="458571"/>
                  <a:pt x="1390041" y="443489"/>
                </a:cubicBezTo>
                <a:cubicBezTo>
                  <a:pt x="1369507" y="428406"/>
                  <a:pt x="1347727" y="412984"/>
                  <a:pt x="1324701" y="397222"/>
                </a:cubicBezTo>
                <a:cubicBezTo>
                  <a:pt x="1301675" y="381459"/>
                  <a:pt x="1281027" y="367926"/>
                  <a:pt x="1262758" y="356620"/>
                </a:cubicBezTo>
                <a:cubicBezTo>
                  <a:pt x="1247067" y="387469"/>
                  <a:pt x="1222649" y="417805"/>
                  <a:pt x="1189505" y="447626"/>
                </a:cubicBezTo>
                <a:cubicBezTo>
                  <a:pt x="1156360" y="477448"/>
                  <a:pt x="1110795" y="505219"/>
                  <a:pt x="1052808" y="530938"/>
                </a:cubicBezTo>
                <a:cubicBezTo>
                  <a:pt x="1049007" y="525582"/>
                  <a:pt x="1044124" y="519520"/>
                  <a:pt x="1038157" y="512754"/>
                </a:cubicBezTo>
                <a:cubicBezTo>
                  <a:pt x="1032191" y="505988"/>
                  <a:pt x="1026543" y="500173"/>
                  <a:pt x="1021213" y="495308"/>
                </a:cubicBezTo>
                <a:cubicBezTo>
                  <a:pt x="1092853" y="465268"/>
                  <a:pt x="1145001" y="432550"/>
                  <a:pt x="1177657" y="397156"/>
                </a:cubicBezTo>
                <a:cubicBezTo>
                  <a:pt x="1210313" y="361762"/>
                  <a:pt x="1230866" y="326495"/>
                  <a:pt x="1239317" y="291356"/>
                </a:cubicBezTo>
                <a:lnTo>
                  <a:pt x="1028348" y="291356"/>
                </a:lnTo>
                <a:lnTo>
                  <a:pt x="1028348" y="248678"/>
                </a:lnTo>
                <a:lnTo>
                  <a:pt x="1247470" y="248678"/>
                </a:lnTo>
                <a:cubicBezTo>
                  <a:pt x="1248447" y="240516"/>
                  <a:pt x="1249041" y="232608"/>
                  <a:pt x="1249254" y="224956"/>
                </a:cubicBezTo>
                <a:cubicBezTo>
                  <a:pt x="1249466" y="217304"/>
                  <a:pt x="1249551" y="209907"/>
                  <a:pt x="1249508" y="202764"/>
                </a:cubicBezTo>
                <a:lnTo>
                  <a:pt x="1249508" y="134403"/>
                </a:lnTo>
                <a:lnTo>
                  <a:pt x="1142495" y="134403"/>
                </a:lnTo>
                <a:cubicBezTo>
                  <a:pt x="1132197" y="153322"/>
                  <a:pt x="1121199" y="171092"/>
                  <a:pt x="1109499" y="187715"/>
                </a:cubicBezTo>
                <a:cubicBezTo>
                  <a:pt x="1097800" y="204337"/>
                  <a:pt x="1086037" y="219557"/>
                  <a:pt x="1074210" y="233374"/>
                </a:cubicBezTo>
                <a:cubicBezTo>
                  <a:pt x="1069645" y="230462"/>
                  <a:pt x="1063233" y="226338"/>
                  <a:pt x="1054974" y="221003"/>
                </a:cubicBezTo>
                <a:cubicBezTo>
                  <a:pt x="1046714" y="215667"/>
                  <a:pt x="1039537" y="211288"/>
                  <a:pt x="1033443" y="207866"/>
                </a:cubicBezTo>
                <a:cubicBezTo>
                  <a:pt x="1059029" y="180940"/>
                  <a:pt x="1081748" y="149643"/>
                  <a:pt x="1101601" y="113975"/>
                </a:cubicBezTo>
                <a:cubicBezTo>
                  <a:pt x="1121453" y="78307"/>
                  <a:pt x="1137803" y="40655"/>
                  <a:pt x="1150649" y="1019"/>
                </a:cubicBezTo>
                <a:close/>
                <a:moveTo>
                  <a:pt x="2218744" y="0"/>
                </a:moveTo>
                <a:lnTo>
                  <a:pt x="2267664" y="18345"/>
                </a:lnTo>
                <a:cubicBezTo>
                  <a:pt x="2247111" y="55927"/>
                  <a:pt x="2225284" y="92362"/>
                  <a:pt x="2202182" y="127651"/>
                </a:cubicBezTo>
                <a:cubicBezTo>
                  <a:pt x="2179081" y="162940"/>
                  <a:pt x="2155725" y="194790"/>
                  <a:pt x="2132114" y="223199"/>
                </a:cubicBezTo>
                <a:lnTo>
                  <a:pt x="2402195" y="207911"/>
                </a:lnTo>
                <a:cubicBezTo>
                  <a:pt x="2388819" y="185808"/>
                  <a:pt x="2374550" y="163768"/>
                  <a:pt x="2359390" y="141792"/>
                </a:cubicBezTo>
                <a:cubicBezTo>
                  <a:pt x="2344230" y="119816"/>
                  <a:pt x="2328942" y="99051"/>
                  <a:pt x="2313527" y="79495"/>
                </a:cubicBezTo>
                <a:lnTo>
                  <a:pt x="2352256" y="62169"/>
                </a:lnTo>
                <a:cubicBezTo>
                  <a:pt x="2381154" y="97458"/>
                  <a:pt x="2408459" y="135168"/>
                  <a:pt x="2434172" y="175298"/>
                </a:cubicBezTo>
                <a:cubicBezTo>
                  <a:pt x="2459885" y="215428"/>
                  <a:pt x="2478782" y="251099"/>
                  <a:pt x="2490863" y="282311"/>
                </a:cubicBezTo>
                <a:lnTo>
                  <a:pt x="2451116" y="301676"/>
                </a:lnTo>
                <a:cubicBezTo>
                  <a:pt x="2443812" y="285369"/>
                  <a:pt x="2434979" y="267024"/>
                  <a:pt x="2424617" y="246640"/>
                </a:cubicBezTo>
                <a:cubicBezTo>
                  <a:pt x="2326330" y="253315"/>
                  <a:pt x="2253163" y="258537"/>
                  <a:pt x="2205117" y="262305"/>
                </a:cubicBezTo>
                <a:cubicBezTo>
                  <a:pt x="2157071" y="266074"/>
                  <a:pt x="2124596" y="269106"/>
                  <a:pt x="2107692" y="271402"/>
                </a:cubicBezTo>
                <a:cubicBezTo>
                  <a:pt x="2090787" y="273699"/>
                  <a:pt x="2079903" y="275976"/>
                  <a:pt x="2075040" y="278235"/>
                </a:cubicBezTo>
                <a:cubicBezTo>
                  <a:pt x="2073851" y="272056"/>
                  <a:pt x="2071643" y="264030"/>
                  <a:pt x="2068416" y="254156"/>
                </a:cubicBezTo>
                <a:cubicBezTo>
                  <a:pt x="2065188" y="244283"/>
                  <a:pt x="2061961" y="236002"/>
                  <a:pt x="2058733" y="229314"/>
                </a:cubicBezTo>
                <a:cubicBezTo>
                  <a:pt x="2065825" y="228189"/>
                  <a:pt x="2073044" y="224070"/>
                  <a:pt x="2080391" y="216957"/>
                </a:cubicBezTo>
                <a:cubicBezTo>
                  <a:pt x="2087737" y="209844"/>
                  <a:pt x="2095466" y="200374"/>
                  <a:pt x="2103577" y="188547"/>
                </a:cubicBezTo>
                <a:cubicBezTo>
                  <a:pt x="2114554" y="176933"/>
                  <a:pt x="2131583" y="153279"/>
                  <a:pt x="2154663" y="117587"/>
                </a:cubicBezTo>
                <a:cubicBezTo>
                  <a:pt x="2177743" y="81895"/>
                  <a:pt x="2199104" y="42699"/>
                  <a:pt x="2218744" y="0"/>
                </a:cubicBezTo>
                <a:close/>
              </a:path>
            </a:pathLst>
          </a:custGeom>
          <a:gradFill>
            <a:gsLst>
              <a:gs pos="0">
                <a:srgbClr val="03F9CA">
                  <a:lumMod val="95000"/>
                  <a:lumOff val="5000"/>
                </a:srgbClr>
              </a:gs>
              <a:gs pos="100000">
                <a:srgbClr val="09DCF8">
                  <a:lumMod val="70000"/>
                </a:srgbClr>
              </a:gs>
            </a:gsLst>
            <a:lin ang="30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>
                <a:rot lat="0" lon="0" rev="8400000"/>
              </a:lightRig>
            </a:scene3d>
            <a:sp3d prstMaterial="plastic">
              <a:bevelT w="0" h="0" prst="coolSlant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3F9CA">
                      <a:lumMod val="95000"/>
                      <a:lumOff val="5000"/>
                    </a:srgbClr>
                  </a:gs>
                  <a:gs pos="100000">
                    <a:srgbClr val="09DCF8">
                      <a:lumMod val="42000"/>
                    </a:srgbClr>
                  </a:gs>
                  <a:gs pos="72000">
                    <a:srgbClr val="03F9CA">
                      <a:lumMod val="83000"/>
                    </a:srgbClr>
                  </a:gs>
                  <a:gs pos="35000">
                    <a:srgbClr val="09DCF8">
                      <a:lumMod val="70000"/>
                    </a:srgbClr>
                  </a:gs>
                </a:gsLst>
                <a:lin ang="3000000" scaled="0"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99A033B6-3EDC-4D43-B9D5-1A69993D6E0D}"/>
              </a:ext>
            </a:extLst>
          </p:cNvPr>
          <p:cNvSpPr txBox="1"/>
          <p:nvPr/>
        </p:nvSpPr>
        <p:spPr>
          <a:xfrm>
            <a:off x="3780255" y="3721870"/>
            <a:ext cx="1018215" cy="1064043"/>
          </a:xfrm>
          <a:custGeom>
            <a:avLst/>
            <a:gdLst>
              <a:gd name="connsiteX0" fmla="*/ 334176 w 884516"/>
              <a:gd name="connsiteY0" fmla="*/ 396349 h 924328"/>
              <a:gd name="connsiteX1" fmla="*/ 373943 w 884516"/>
              <a:gd name="connsiteY1" fmla="*/ 413686 h 924328"/>
              <a:gd name="connsiteX2" fmla="*/ 284410 w 884516"/>
              <a:gd name="connsiteY2" fmla="*/ 507373 h 924328"/>
              <a:gd name="connsiteX3" fmla="*/ 186446 w 884516"/>
              <a:gd name="connsiteY3" fmla="*/ 588007 h 924328"/>
              <a:gd name="connsiteX4" fmla="*/ 174078 w 884516"/>
              <a:gd name="connsiteY4" fmla="*/ 569568 h 924328"/>
              <a:gd name="connsiteX5" fmla="*/ 157885 w 884516"/>
              <a:gd name="connsiteY5" fmla="*/ 550340 h 924328"/>
              <a:gd name="connsiteX6" fmla="*/ 252177 w 884516"/>
              <a:gd name="connsiteY6" fmla="*/ 479463 h 924328"/>
              <a:gd name="connsiteX7" fmla="*/ 334176 w 884516"/>
              <a:gd name="connsiteY7" fmla="*/ 396349 h 924328"/>
              <a:gd name="connsiteX8" fmla="*/ 542186 w 884516"/>
              <a:gd name="connsiteY8" fmla="*/ 393290 h 924328"/>
              <a:gd name="connsiteX9" fmla="*/ 651697 w 884516"/>
              <a:gd name="connsiteY9" fmla="*/ 471561 h 924328"/>
              <a:gd name="connsiteX10" fmla="*/ 746011 w 884516"/>
              <a:gd name="connsiteY10" fmla="*/ 545242 h 924328"/>
              <a:gd name="connsiteX11" fmla="*/ 716431 w 884516"/>
              <a:gd name="connsiteY11" fmla="*/ 581913 h 924328"/>
              <a:gd name="connsiteX12" fmla="*/ 623304 w 884516"/>
              <a:gd name="connsiteY12" fmla="*/ 505592 h 924328"/>
              <a:gd name="connsiteX13" fmla="*/ 512616 w 884516"/>
              <a:gd name="connsiteY13" fmla="*/ 423885 h 924328"/>
              <a:gd name="connsiteX14" fmla="*/ 620551 w 884516"/>
              <a:gd name="connsiteY14" fmla="*/ 179259 h 924328"/>
              <a:gd name="connsiteX15" fmla="*/ 672571 w 884516"/>
              <a:gd name="connsiteY15" fmla="*/ 192519 h 924328"/>
              <a:gd name="connsiteX16" fmla="*/ 628484 w 884516"/>
              <a:gd name="connsiteY16" fmla="*/ 260730 h 924328"/>
              <a:gd name="connsiteX17" fmla="*/ 582947 w 884516"/>
              <a:gd name="connsiteY17" fmla="*/ 325117 h 924328"/>
              <a:gd name="connsiteX18" fmla="*/ 822347 w 884516"/>
              <a:gd name="connsiteY18" fmla="*/ 325117 h 924328"/>
              <a:gd name="connsiteX19" fmla="*/ 822347 w 884516"/>
              <a:gd name="connsiteY19" fmla="*/ 857047 h 924328"/>
              <a:gd name="connsiteX20" fmla="*/ 814724 w 884516"/>
              <a:gd name="connsiteY20" fmla="*/ 893751 h 924328"/>
              <a:gd name="connsiteX21" fmla="*/ 788808 w 884516"/>
              <a:gd name="connsiteY21" fmla="*/ 912098 h 924328"/>
              <a:gd name="connsiteX22" fmla="*/ 729048 w 884516"/>
              <a:gd name="connsiteY22" fmla="*/ 918340 h 924328"/>
              <a:gd name="connsiteX23" fmla="*/ 622591 w 884516"/>
              <a:gd name="connsiteY23" fmla="*/ 919232 h 924328"/>
              <a:gd name="connsiteX24" fmla="*/ 615468 w 884516"/>
              <a:gd name="connsiteY24" fmla="*/ 898848 h 924328"/>
              <a:gd name="connsiteX25" fmla="*/ 605304 w 884516"/>
              <a:gd name="connsiteY25" fmla="*/ 878465 h 924328"/>
              <a:gd name="connsiteX26" fmla="*/ 699735 w 884516"/>
              <a:gd name="connsiteY26" fmla="*/ 880121 h 924328"/>
              <a:gd name="connsiteX27" fmla="*/ 752131 w 884516"/>
              <a:gd name="connsiteY27" fmla="*/ 879484 h 924328"/>
              <a:gd name="connsiteX28" fmla="*/ 771256 w 884516"/>
              <a:gd name="connsiteY28" fmla="*/ 874385 h 924328"/>
              <a:gd name="connsiteX29" fmla="*/ 776611 w 884516"/>
              <a:gd name="connsiteY29" fmla="*/ 857047 h 924328"/>
              <a:gd name="connsiteX30" fmla="*/ 776611 w 884516"/>
              <a:gd name="connsiteY30" fmla="*/ 367795 h 924328"/>
              <a:gd name="connsiteX31" fmla="*/ 110963 w 884516"/>
              <a:gd name="connsiteY31" fmla="*/ 367795 h 924328"/>
              <a:gd name="connsiteX32" fmla="*/ 110963 w 884516"/>
              <a:gd name="connsiteY32" fmla="*/ 924328 h 924328"/>
              <a:gd name="connsiteX33" fmla="*/ 64208 w 884516"/>
              <a:gd name="connsiteY33" fmla="*/ 924328 h 924328"/>
              <a:gd name="connsiteX34" fmla="*/ 64208 w 884516"/>
              <a:gd name="connsiteY34" fmla="*/ 325117 h 924328"/>
              <a:gd name="connsiteX35" fmla="*/ 531990 w 884516"/>
              <a:gd name="connsiteY35" fmla="*/ 325117 h 924328"/>
              <a:gd name="connsiteX36" fmla="*/ 579737 w 884516"/>
              <a:gd name="connsiteY36" fmla="*/ 252188 h 924328"/>
              <a:gd name="connsiteX37" fmla="*/ 620551 w 884516"/>
              <a:gd name="connsiteY37" fmla="*/ 179259 h 924328"/>
              <a:gd name="connsiteX38" fmla="*/ 260906 w 884516"/>
              <a:gd name="connsiteY38" fmla="*/ 174158 h 924328"/>
              <a:gd name="connsiteX39" fmla="*/ 299677 w 884516"/>
              <a:gd name="connsiteY39" fmla="*/ 234082 h 924328"/>
              <a:gd name="connsiteX40" fmla="*/ 330098 w 884516"/>
              <a:gd name="connsiteY40" fmla="*/ 289416 h 924328"/>
              <a:gd name="connsiteX41" fmla="*/ 287327 w 884516"/>
              <a:gd name="connsiteY41" fmla="*/ 309816 h 924328"/>
              <a:gd name="connsiteX42" fmla="*/ 257180 w 884516"/>
              <a:gd name="connsiteY42" fmla="*/ 252442 h 924328"/>
              <a:gd name="connsiteX43" fmla="*/ 220107 w 884516"/>
              <a:gd name="connsiteY43" fmla="*/ 190478 h 924328"/>
              <a:gd name="connsiteX44" fmla="*/ 435122 w 884516"/>
              <a:gd name="connsiteY44" fmla="*/ 0 h 924328"/>
              <a:gd name="connsiteX45" fmla="*/ 463800 w 884516"/>
              <a:gd name="connsiteY45" fmla="*/ 61150 h 924328"/>
              <a:gd name="connsiteX46" fmla="*/ 487125 w 884516"/>
              <a:gd name="connsiteY46" fmla="*/ 119243 h 924328"/>
              <a:gd name="connsiteX47" fmla="*/ 884516 w 884516"/>
              <a:gd name="connsiteY47" fmla="*/ 119243 h 924328"/>
              <a:gd name="connsiteX48" fmla="*/ 884516 w 884516"/>
              <a:gd name="connsiteY48" fmla="*/ 163959 h 924328"/>
              <a:gd name="connsiteX49" fmla="*/ 0 w 884516"/>
              <a:gd name="connsiteY49" fmla="*/ 163959 h 924328"/>
              <a:gd name="connsiteX50" fmla="*/ 0 w 884516"/>
              <a:gd name="connsiteY50" fmla="*/ 119243 h 924328"/>
              <a:gd name="connsiteX51" fmla="*/ 435122 w 884516"/>
              <a:gd name="connsiteY51" fmla="*/ 119243 h 924328"/>
              <a:gd name="connsiteX52" fmla="*/ 413455 w 884516"/>
              <a:gd name="connsiteY52" fmla="*/ 65736 h 924328"/>
              <a:gd name="connsiteX53" fmla="*/ 390258 w 884516"/>
              <a:gd name="connsiteY53" fmla="*/ 12230 h 92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884516" h="924328">
                <a:moveTo>
                  <a:pt x="334176" y="396349"/>
                </a:moveTo>
                <a:lnTo>
                  <a:pt x="373943" y="413686"/>
                </a:lnTo>
                <a:cubicBezTo>
                  <a:pt x="347714" y="444982"/>
                  <a:pt x="317870" y="476211"/>
                  <a:pt x="284410" y="507373"/>
                </a:cubicBezTo>
                <a:cubicBezTo>
                  <a:pt x="250949" y="538534"/>
                  <a:pt x="218294" y="565412"/>
                  <a:pt x="186446" y="588007"/>
                </a:cubicBezTo>
                <a:cubicBezTo>
                  <a:pt x="184045" y="583456"/>
                  <a:pt x="179922" y="577309"/>
                  <a:pt x="174078" y="569568"/>
                </a:cubicBezTo>
                <a:cubicBezTo>
                  <a:pt x="168234" y="561827"/>
                  <a:pt x="162836" y="555417"/>
                  <a:pt x="157885" y="550340"/>
                </a:cubicBezTo>
                <a:cubicBezTo>
                  <a:pt x="189588" y="530029"/>
                  <a:pt x="221019" y="506404"/>
                  <a:pt x="252177" y="479463"/>
                </a:cubicBezTo>
                <a:cubicBezTo>
                  <a:pt x="283334" y="452523"/>
                  <a:pt x="310668" y="424819"/>
                  <a:pt x="334176" y="396349"/>
                </a:cubicBezTo>
                <a:close/>
                <a:moveTo>
                  <a:pt x="542186" y="393290"/>
                </a:moveTo>
                <a:cubicBezTo>
                  <a:pt x="577139" y="417596"/>
                  <a:pt x="613642" y="443686"/>
                  <a:pt x="651697" y="471561"/>
                </a:cubicBezTo>
                <a:cubicBezTo>
                  <a:pt x="689752" y="499436"/>
                  <a:pt x="721190" y="523996"/>
                  <a:pt x="746011" y="545242"/>
                </a:cubicBezTo>
                <a:lnTo>
                  <a:pt x="716431" y="581913"/>
                </a:lnTo>
                <a:cubicBezTo>
                  <a:pt x="692189" y="560496"/>
                  <a:pt x="661147" y="535056"/>
                  <a:pt x="623304" y="505592"/>
                </a:cubicBezTo>
                <a:cubicBezTo>
                  <a:pt x="585461" y="476128"/>
                  <a:pt x="548565" y="448892"/>
                  <a:pt x="512616" y="423885"/>
                </a:cubicBezTo>
                <a:close/>
                <a:moveTo>
                  <a:pt x="620551" y="179259"/>
                </a:moveTo>
                <a:lnTo>
                  <a:pt x="672571" y="192519"/>
                </a:lnTo>
                <a:cubicBezTo>
                  <a:pt x="659012" y="214810"/>
                  <a:pt x="644317" y="237547"/>
                  <a:pt x="628484" y="260730"/>
                </a:cubicBezTo>
                <a:cubicBezTo>
                  <a:pt x="612652" y="283913"/>
                  <a:pt x="597472" y="305376"/>
                  <a:pt x="582947" y="325117"/>
                </a:cubicBezTo>
                <a:lnTo>
                  <a:pt x="822347" y="325117"/>
                </a:lnTo>
                <a:lnTo>
                  <a:pt x="822347" y="857047"/>
                </a:lnTo>
                <a:cubicBezTo>
                  <a:pt x="822474" y="873106"/>
                  <a:pt x="819933" y="885341"/>
                  <a:pt x="814724" y="893751"/>
                </a:cubicBezTo>
                <a:cubicBezTo>
                  <a:pt x="809516" y="902160"/>
                  <a:pt x="800876" y="908276"/>
                  <a:pt x="788808" y="912098"/>
                </a:cubicBezTo>
                <a:cubicBezTo>
                  <a:pt x="775462" y="915516"/>
                  <a:pt x="755542" y="917597"/>
                  <a:pt x="729048" y="918340"/>
                </a:cubicBezTo>
                <a:cubicBezTo>
                  <a:pt x="702554" y="919083"/>
                  <a:pt x="667068" y="919381"/>
                  <a:pt x="622591" y="919232"/>
                </a:cubicBezTo>
                <a:cubicBezTo>
                  <a:pt x="620976" y="912947"/>
                  <a:pt x="618602" y="906152"/>
                  <a:pt x="615468" y="898848"/>
                </a:cubicBezTo>
                <a:cubicBezTo>
                  <a:pt x="612333" y="891544"/>
                  <a:pt x="608945" y="884750"/>
                  <a:pt x="605304" y="878465"/>
                </a:cubicBezTo>
                <a:cubicBezTo>
                  <a:pt x="641680" y="879463"/>
                  <a:pt x="673157" y="880015"/>
                  <a:pt x="699735" y="880121"/>
                </a:cubicBezTo>
                <a:cubicBezTo>
                  <a:pt x="726313" y="880227"/>
                  <a:pt x="743778" y="880015"/>
                  <a:pt x="752131" y="879484"/>
                </a:cubicBezTo>
                <a:cubicBezTo>
                  <a:pt x="761184" y="879187"/>
                  <a:pt x="767558" y="877487"/>
                  <a:pt x="771256" y="874385"/>
                </a:cubicBezTo>
                <a:cubicBezTo>
                  <a:pt x="774954" y="871283"/>
                  <a:pt x="776739" y="865503"/>
                  <a:pt x="776611" y="857047"/>
                </a:cubicBezTo>
                <a:lnTo>
                  <a:pt x="776611" y="367795"/>
                </a:lnTo>
                <a:lnTo>
                  <a:pt x="110963" y="367795"/>
                </a:lnTo>
                <a:lnTo>
                  <a:pt x="110963" y="924328"/>
                </a:lnTo>
                <a:lnTo>
                  <a:pt x="64208" y="924328"/>
                </a:lnTo>
                <a:lnTo>
                  <a:pt x="64208" y="325117"/>
                </a:lnTo>
                <a:lnTo>
                  <a:pt x="531990" y="325117"/>
                </a:lnTo>
                <a:cubicBezTo>
                  <a:pt x="547729" y="303357"/>
                  <a:pt x="563645" y="279047"/>
                  <a:pt x="579737" y="252188"/>
                </a:cubicBezTo>
                <a:cubicBezTo>
                  <a:pt x="595830" y="225328"/>
                  <a:pt x="609434" y="201019"/>
                  <a:pt x="620551" y="179259"/>
                </a:cubicBezTo>
                <a:close/>
                <a:moveTo>
                  <a:pt x="260906" y="174158"/>
                </a:moveTo>
                <a:cubicBezTo>
                  <a:pt x="273630" y="192730"/>
                  <a:pt x="286554" y="212705"/>
                  <a:pt x="299677" y="234082"/>
                </a:cubicBezTo>
                <a:cubicBezTo>
                  <a:pt x="312799" y="255459"/>
                  <a:pt x="322940" y="273904"/>
                  <a:pt x="330098" y="289416"/>
                </a:cubicBezTo>
                <a:lnTo>
                  <a:pt x="287327" y="309816"/>
                </a:lnTo>
                <a:cubicBezTo>
                  <a:pt x="279768" y="293751"/>
                  <a:pt x="269719" y="274626"/>
                  <a:pt x="257180" y="252442"/>
                </a:cubicBezTo>
                <a:cubicBezTo>
                  <a:pt x="244641" y="230257"/>
                  <a:pt x="232283" y="209602"/>
                  <a:pt x="220107" y="190478"/>
                </a:cubicBezTo>
                <a:close/>
                <a:moveTo>
                  <a:pt x="435122" y="0"/>
                </a:moveTo>
                <a:cubicBezTo>
                  <a:pt x="445000" y="19364"/>
                  <a:pt x="454560" y="39748"/>
                  <a:pt x="463800" y="61150"/>
                </a:cubicBezTo>
                <a:cubicBezTo>
                  <a:pt x="473041" y="82553"/>
                  <a:pt x="480816" y="101917"/>
                  <a:pt x="487125" y="119243"/>
                </a:cubicBezTo>
                <a:lnTo>
                  <a:pt x="884516" y="119243"/>
                </a:lnTo>
                <a:lnTo>
                  <a:pt x="884516" y="163959"/>
                </a:lnTo>
                <a:lnTo>
                  <a:pt x="0" y="163959"/>
                </a:lnTo>
                <a:lnTo>
                  <a:pt x="0" y="119243"/>
                </a:lnTo>
                <a:lnTo>
                  <a:pt x="435122" y="119243"/>
                </a:lnTo>
                <a:cubicBezTo>
                  <a:pt x="428410" y="102554"/>
                  <a:pt x="421187" y="84719"/>
                  <a:pt x="413455" y="65736"/>
                </a:cubicBezTo>
                <a:cubicBezTo>
                  <a:pt x="405722" y="46754"/>
                  <a:pt x="397990" y="28919"/>
                  <a:pt x="390258" y="12230"/>
                </a:cubicBezTo>
                <a:close/>
              </a:path>
            </a:pathLst>
          </a:custGeom>
          <a:gradFill>
            <a:gsLst>
              <a:gs pos="0">
                <a:srgbClr val="03F9CA">
                  <a:lumMod val="95000"/>
                  <a:lumOff val="5000"/>
                </a:srgbClr>
              </a:gs>
              <a:gs pos="100000">
                <a:srgbClr val="09DCF8">
                  <a:lumMod val="70000"/>
                </a:srgbClr>
              </a:gs>
            </a:gsLst>
            <a:lin ang="30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>
                <a:rot lat="0" lon="0" rev="8400000"/>
              </a:lightRig>
            </a:scene3d>
            <a:sp3d prstMaterial="plastic">
              <a:bevelT w="0" h="0" prst="coolSlant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3F9CA">
                      <a:lumMod val="95000"/>
                      <a:lumOff val="5000"/>
                    </a:srgbClr>
                  </a:gs>
                  <a:gs pos="100000">
                    <a:srgbClr val="09DCF8">
                      <a:lumMod val="42000"/>
                    </a:srgbClr>
                  </a:gs>
                  <a:gs pos="72000">
                    <a:srgbClr val="03F9CA">
                      <a:lumMod val="83000"/>
                    </a:srgbClr>
                  </a:gs>
                  <a:gs pos="35000">
                    <a:srgbClr val="09DCF8">
                      <a:lumMod val="70000"/>
                    </a:srgbClr>
                  </a:gs>
                </a:gsLst>
                <a:lin ang="3000000" scaled="0"/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胡晓波男神体" panose="02010600030101010101" pitchFamily="2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xmlns="" id="{02C2ACEF-33EE-4D98-98FA-5CA087868C0B}"/>
              </a:ext>
            </a:extLst>
          </p:cNvPr>
          <p:cNvSpPr txBox="1"/>
          <p:nvPr/>
        </p:nvSpPr>
        <p:spPr>
          <a:xfrm>
            <a:off x="2590528" y="3809785"/>
            <a:ext cx="1052385" cy="976124"/>
          </a:xfrm>
          <a:custGeom>
            <a:avLst/>
            <a:gdLst>
              <a:gd name="connsiteX0" fmla="*/ 557489 w 914200"/>
              <a:gd name="connsiteY0" fmla="*/ 238488 h 847954"/>
              <a:gd name="connsiteX1" fmla="*/ 688698 w 914200"/>
              <a:gd name="connsiteY1" fmla="*/ 324212 h 847954"/>
              <a:gd name="connsiteX2" fmla="*/ 815604 w 914200"/>
              <a:gd name="connsiteY2" fmla="*/ 418089 h 847954"/>
              <a:gd name="connsiteX3" fmla="*/ 914200 w 914200"/>
              <a:gd name="connsiteY3" fmla="*/ 504493 h 847954"/>
              <a:gd name="connsiteX4" fmla="*/ 877509 w 914200"/>
              <a:gd name="connsiteY4" fmla="*/ 541183 h 847954"/>
              <a:gd name="connsiteX5" fmla="*/ 780575 w 914200"/>
              <a:gd name="connsiteY5" fmla="*/ 454365 h 847954"/>
              <a:gd name="connsiteX6" fmla="*/ 654423 w 914200"/>
              <a:gd name="connsiteY6" fmla="*/ 358260 h 847954"/>
              <a:gd name="connsiteX7" fmla="*/ 522837 w 914200"/>
              <a:gd name="connsiteY7" fmla="*/ 270083 h 847954"/>
              <a:gd name="connsiteX8" fmla="*/ 21403 w 914200"/>
              <a:gd name="connsiteY8" fmla="*/ 0 h 847954"/>
              <a:gd name="connsiteX9" fmla="*/ 890759 w 914200"/>
              <a:gd name="connsiteY9" fmla="*/ 0 h 847954"/>
              <a:gd name="connsiteX10" fmla="*/ 890759 w 914200"/>
              <a:gd name="connsiteY10" fmla="*/ 48921 h 847954"/>
              <a:gd name="connsiteX11" fmla="*/ 560546 w 914200"/>
              <a:gd name="connsiteY11" fmla="*/ 48921 h 847954"/>
              <a:gd name="connsiteX12" fmla="*/ 522582 w 914200"/>
              <a:gd name="connsiteY12" fmla="*/ 111090 h 847954"/>
              <a:gd name="connsiteX13" fmla="*/ 480031 w 914200"/>
              <a:gd name="connsiteY13" fmla="*/ 173260 h 847954"/>
              <a:gd name="connsiteX14" fmla="*/ 480031 w 914200"/>
              <a:gd name="connsiteY14" fmla="*/ 847954 h 847954"/>
              <a:gd name="connsiteX15" fmla="*/ 429073 w 914200"/>
              <a:gd name="connsiteY15" fmla="*/ 847954 h 847954"/>
              <a:gd name="connsiteX16" fmla="*/ 429073 w 914200"/>
              <a:gd name="connsiteY16" fmla="*/ 236449 h 847954"/>
              <a:gd name="connsiteX17" fmla="*/ 247277 w 914200"/>
              <a:gd name="connsiteY17" fmla="*/ 416970 h 847954"/>
              <a:gd name="connsiteX18" fmla="*/ 32614 w 914200"/>
              <a:gd name="connsiteY18" fmla="*/ 561566 h 847954"/>
              <a:gd name="connsiteX19" fmla="*/ 16689 w 914200"/>
              <a:gd name="connsiteY19" fmla="*/ 540927 h 847954"/>
              <a:gd name="connsiteX20" fmla="*/ 0 w 914200"/>
              <a:gd name="connsiteY20" fmla="*/ 521818 h 847954"/>
              <a:gd name="connsiteX21" fmla="*/ 289191 w 914200"/>
              <a:gd name="connsiteY21" fmla="*/ 313651 h 847954"/>
              <a:gd name="connsiteX22" fmla="*/ 500415 w 914200"/>
              <a:gd name="connsiteY22" fmla="*/ 48921 h 847954"/>
              <a:gd name="connsiteX23" fmla="*/ 21403 w 914200"/>
              <a:gd name="connsiteY23" fmla="*/ 48921 h 84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14200" h="847954">
                <a:moveTo>
                  <a:pt x="557489" y="238488"/>
                </a:moveTo>
                <a:cubicBezTo>
                  <a:pt x="599941" y="264402"/>
                  <a:pt x="643678" y="292976"/>
                  <a:pt x="688698" y="324212"/>
                </a:cubicBezTo>
                <a:cubicBezTo>
                  <a:pt x="733718" y="355448"/>
                  <a:pt x="776020" y="386740"/>
                  <a:pt x="815604" y="418089"/>
                </a:cubicBezTo>
                <a:cubicBezTo>
                  <a:pt x="855188" y="449438"/>
                  <a:pt x="888054" y="478240"/>
                  <a:pt x="914200" y="504493"/>
                </a:cubicBezTo>
                <a:lnTo>
                  <a:pt x="877509" y="541183"/>
                </a:lnTo>
                <a:cubicBezTo>
                  <a:pt x="852049" y="515226"/>
                  <a:pt x="819737" y="486286"/>
                  <a:pt x="780575" y="454365"/>
                </a:cubicBezTo>
                <a:cubicBezTo>
                  <a:pt x="741412" y="422443"/>
                  <a:pt x="699361" y="390408"/>
                  <a:pt x="654423" y="358260"/>
                </a:cubicBezTo>
                <a:cubicBezTo>
                  <a:pt x="609485" y="326112"/>
                  <a:pt x="565623" y="296719"/>
                  <a:pt x="522837" y="270083"/>
                </a:cubicBezTo>
                <a:close/>
                <a:moveTo>
                  <a:pt x="21403" y="0"/>
                </a:moveTo>
                <a:lnTo>
                  <a:pt x="890759" y="0"/>
                </a:lnTo>
                <a:lnTo>
                  <a:pt x="890759" y="48921"/>
                </a:lnTo>
                <a:lnTo>
                  <a:pt x="560546" y="48921"/>
                </a:lnTo>
                <a:cubicBezTo>
                  <a:pt x="548783" y="69771"/>
                  <a:pt x="536128" y="90494"/>
                  <a:pt x="522582" y="111090"/>
                </a:cubicBezTo>
                <a:cubicBezTo>
                  <a:pt x="509035" y="131686"/>
                  <a:pt x="494852" y="152409"/>
                  <a:pt x="480031" y="173260"/>
                </a:cubicBezTo>
                <a:lnTo>
                  <a:pt x="480031" y="847954"/>
                </a:lnTo>
                <a:lnTo>
                  <a:pt x="429073" y="847954"/>
                </a:lnTo>
                <a:lnTo>
                  <a:pt x="429073" y="236449"/>
                </a:lnTo>
                <a:cubicBezTo>
                  <a:pt x="374780" y="301527"/>
                  <a:pt x="314182" y="361701"/>
                  <a:pt x="247277" y="416970"/>
                </a:cubicBezTo>
                <a:cubicBezTo>
                  <a:pt x="180373" y="472239"/>
                  <a:pt x="108818" y="520438"/>
                  <a:pt x="32614" y="561566"/>
                </a:cubicBezTo>
                <a:cubicBezTo>
                  <a:pt x="28261" y="555578"/>
                  <a:pt x="22953" y="548699"/>
                  <a:pt x="16689" y="540927"/>
                </a:cubicBezTo>
                <a:cubicBezTo>
                  <a:pt x="10425" y="533156"/>
                  <a:pt x="4862" y="526786"/>
                  <a:pt x="0" y="521818"/>
                </a:cubicBezTo>
                <a:cubicBezTo>
                  <a:pt x="105697" y="465933"/>
                  <a:pt x="202094" y="396544"/>
                  <a:pt x="289191" y="313651"/>
                </a:cubicBezTo>
                <a:cubicBezTo>
                  <a:pt x="376288" y="230758"/>
                  <a:pt x="446696" y="142515"/>
                  <a:pt x="500415" y="48921"/>
                </a:cubicBezTo>
                <a:lnTo>
                  <a:pt x="21403" y="48921"/>
                </a:lnTo>
                <a:close/>
              </a:path>
            </a:pathLst>
          </a:custGeom>
          <a:gradFill>
            <a:gsLst>
              <a:gs pos="0">
                <a:srgbClr val="03F9CA">
                  <a:lumMod val="95000"/>
                  <a:lumOff val="5000"/>
                </a:srgbClr>
              </a:gs>
              <a:gs pos="100000">
                <a:srgbClr val="09DCF8">
                  <a:lumMod val="70000"/>
                </a:srgbClr>
              </a:gs>
            </a:gsLst>
            <a:lin ang="30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>
                <a:rot lat="0" lon="0" rev="8400000"/>
              </a:lightRig>
            </a:scene3d>
            <a:sp3d prstMaterial="plastic">
              <a:bevelT w="0" h="0" prst="coolSlant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3F9CA">
                      <a:lumMod val="95000"/>
                      <a:lumOff val="5000"/>
                    </a:srgbClr>
                  </a:gs>
                  <a:gs pos="100000">
                    <a:srgbClr val="09DCF8">
                      <a:lumMod val="42000"/>
                    </a:srgbClr>
                  </a:gs>
                  <a:gs pos="72000">
                    <a:srgbClr val="03F9CA">
                      <a:lumMod val="83000"/>
                    </a:srgbClr>
                  </a:gs>
                  <a:gs pos="35000">
                    <a:srgbClr val="09DCF8">
                      <a:lumMod val="70000"/>
                    </a:srgbClr>
                  </a:gs>
                </a:gsLst>
                <a:lin ang="3000000" scaled="0"/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胡晓波男神体" panose="02010600030101010101" pitchFamily="2" charset="-122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xmlns="" id="{CE656991-A090-45B7-8AE7-DFD2389DC286}"/>
              </a:ext>
            </a:extLst>
          </p:cNvPr>
          <p:cNvSpPr txBox="1"/>
          <p:nvPr/>
        </p:nvSpPr>
        <p:spPr>
          <a:xfrm>
            <a:off x="4932291" y="3722969"/>
            <a:ext cx="1060597" cy="1062942"/>
          </a:xfrm>
          <a:custGeom>
            <a:avLst/>
            <a:gdLst>
              <a:gd name="connsiteX0" fmla="*/ 421938 w 921334"/>
              <a:gd name="connsiteY0" fmla="*/ 458628 h 923372"/>
              <a:gd name="connsiteX1" fmla="*/ 472897 w 921334"/>
              <a:gd name="connsiteY1" fmla="*/ 463724 h 923372"/>
              <a:gd name="connsiteX2" fmla="*/ 451495 w 921334"/>
              <a:gd name="connsiteY2" fmla="*/ 569718 h 923372"/>
              <a:gd name="connsiteX3" fmla="*/ 824513 w 921334"/>
              <a:gd name="connsiteY3" fmla="*/ 569718 h 923372"/>
              <a:gd name="connsiteX4" fmla="*/ 821455 w 921334"/>
              <a:gd name="connsiteY4" fmla="*/ 594178 h 923372"/>
              <a:gd name="connsiteX5" fmla="*/ 786676 w 921334"/>
              <a:gd name="connsiteY5" fmla="*/ 803619 h 923372"/>
              <a:gd name="connsiteX6" fmla="*/ 745017 w 921334"/>
              <a:gd name="connsiteY6" fmla="*/ 890758 h 923372"/>
              <a:gd name="connsiteX7" fmla="*/ 715970 w 921334"/>
              <a:gd name="connsiteY7" fmla="*/ 907702 h 923372"/>
              <a:gd name="connsiteX8" fmla="*/ 677752 w 921334"/>
              <a:gd name="connsiteY8" fmla="*/ 913180 h 923372"/>
              <a:gd name="connsiteX9" fmla="*/ 617620 w 921334"/>
              <a:gd name="connsiteY9" fmla="*/ 913053 h 923372"/>
              <a:gd name="connsiteX10" fmla="*/ 536086 w 921334"/>
              <a:gd name="connsiteY10" fmla="*/ 909103 h 923372"/>
              <a:gd name="connsiteX11" fmla="*/ 530608 w 921334"/>
              <a:gd name="connsiteY11" fmla="*/ 886299 h 923372"/>
              <a:gd name="connsiteX12" fmla="*/ 519779 w 921334"/>
              <a:gd name="connsiteY12" fmla="*/ 864260 h 923372"/>
              <a:gd name="connsiteX13" fmla="*/ 607428 w 921334"/>
              <a:gd name="connsiteY13" fmla="*/ 870120 h 923372"/>
              <a:gd name="connsiteX14" fmla="*/ 664502 w 921334"/>
              <a:gd name="connsiteY14" fmla="*/ 871394 h 923372"/>
              <a:gd name="connsiteX15" fmla="*/ 689982 w 921334"/>
              <a:gd name="connsiteY15" fmla="*/ 869865 h 923372"/>
              <a:gd name="connsiteX16" fmla="*/ 706288 w 921334"/>
              <a:gd name="connsiteY16" fmla="*/ 862221 h 923372"/>
              <a:gd name="connsiteX17" fmla="*/ 740686 w 921334"/>
              <a:gd name="connsiteY17" fmla="*/ 789223 h 923372"/>
              <a:gd name="connsiteX18" fmla="*/ 770496 w 921334"/>
              <a:gd name="connsiteY18" fmla="*/ 614562 h 923372"/>
              <a:gd name="connsiteX19" fmla="*/ 438245 w 921334"/>
              <a:gd name="connsiteY19" fmla="*/ 614562 h 923372"/>
              <a:gd name="connsiteX20" fmla="*/ 293395 w 921334"/>
              <a:gd name="connsiteY20" fmla="*/ 817123 h 923372"/>
              <a:gd name="connsiteX21" fmla="*/ 37710 w 921334"/>
              <a:gd name="connsiteY21" fmla="*/ 923372 h 923372"/>
              <a:gd name="connsiteX22" fmla="*/ 26881 w 921334"/>
              <a:gd name="connsiteY22" fmla="*/ 900568 h 923372"/>
              <a:gd name="connsiteX23" fmla="*/ 12230 w 921334"/>
              <a:gd name="connsiteY23" fmla="*/ 878528 h 923372"/>
              <a:gd name="connsiteX24" fmla="*/ 252118 w 921334"/>
              <a:gd name="connsiteY24" fmla="*/ 790497 h 923372"/>
              <a:gd name="connsiteX25" fmla="*/ 387287 w 921334"/>
              <a:gd name="connsiteY25" fmla="*/ 614562 h 923372"/>
              <a:gd name="connsiteX26" fmla="*/ 85611 w 921334"/>
              <a:gd name="connsiteY26" fmla="*/ 614562 h 923372"/>
              <a:gd name="connsiteX27" fmla="*/ 85611 w 921334"/>
              <a:gd name="connsiteY27" fmla="*/ 569718 h 923372"/>
              <a:gd name="connsiteX28" fmla="*/ 400536 w 921334"/>
              <a:gd name="connsiteY28" fmla="*/ 569718 h 923372"/>
              <a:gd name="connsiteX29" fmla="*/ 421938 w 921334"/>
              <a:gd name="connsiteY29" fmla="*/ 458628 h 923372"/>
              <a:gd name="connsiteX30" fmla="*/ 293523 w 921334"/>
              <a:gd name="connsiteY30" fmla="*/ 153896 h 923372"/>
              <a:gd name="connsiteX31" fmla="*/ 283840 w 921334"/>
              <a:gd name="connsiteY31" fmla="*/ 164087 h 923372"/>
              <a:gd name="connsiteX32" fmla="*/ 274158 w 921334"/>
              <a:gd name="connsiteY32" fmla="*/ 174279 h 923372"/>
              <a:gd name="connsiteX33" fmla="*/ 358240 w 921334"/>
              <a:gd name="connsiteY33" fmla="*/ 258871 h 923372"/>
              <a:gd name="connsiteX34" fmla="*/ 472897 w 921334"/>
              <a:gd name="connsiteY34" fmla="*/ 325117 h 923372"/>
              <a:gd name="connsiteX35" fmla="*/ 616856 w 921334"/>
              <a:gd name="connsiteY35" fmla="*/ 250208 h 923372"/>
              <a:gd name="connsiteX36" fmla="*/ 728710 w 921334"/>
              <a:gd name="connsiteY36" fmla="*/ 153896 h 923372"/>
              <a:gd name="connsiteX37" fmla="*/ 352635 w 921334"/>
              <a:gd name="connsiteY37" fmla="*/ 0 h 923372"/>
              <a:gd name="connsiteX38" fmla="*/ 405632 w 921334"/>
              <a:gd name="connsiteY38" fmla="*/ 9173 h 923372"/>
              <a:gd name="connsiteX39" fmla="*/ 372508 w 921334"/>
              <a:gd name="connsiteY39" fmla="*/ 59240 h 923372"/>
              <a:gd name="connsiteX40" fmla="*/ 333270 w 921334"/>
              <a:gd name="connsiteY40" fmla="*/ 110071 h 923372"/>
              <a:gd name="connsiteX41" fmla="*/ 765400 w 921334"/>
              <a:gd name="connsiteY41" fmla="*/ 110071 h 923372"/>
              <a:gd name="connsiteX42" fmla="*/ 774573 w 921334"/>
              <a:gd name="connsiteY42" fmla="*/ 107014 h 923372"/>
              <a:gd name="connsiteX43" fmla="*/ 804129 w 921334"/>
              <a:gd name="connsiteY43" fmla="*/ 129435 h 923372"/>
              <a:gd name="connsiteX44" fmla="*/ 687052 w 921334"/>
              <a:gd name="connsiteY44" fmla="*/ 253010 h 923372"/>
              <a:gd name="connsiteX45" fmla="*/ 527933 w 921334"/>
              <a:gd name="connsiteY45" fmla="*/ 347539 h 923372"/>
              <a:gd name="connsiteX46" fmla="*/ 712021 w 921334"/>
              <a:gd name="connsiteY46" fmla="*/ 397096 h 923372"/>
              <a:gd name="connsiteX47" fmla="*/ 921334 w 921334"/>
              <a:gd name="connsiteY47" fmla="*/ 422958 h 923372"/>
              <a:gd name="connsiteX48" fmla="*/ 905664 w 921334"/>
              <a:gd name="connsiteY48" fmla="*/ 443724 h 923372"/>
              <a:gd name="connsiteX49" fmla="*/ 893816 w 921334"/>
              <a:gd name="connsiteY49" fmla="*/ 466782 h 923372"/>
              <a:gd name="connsiteX50" fmla="*/ 668706 w 921334"/>
              <a:gd name="connsiteY50" fmla="*/ 433150 h 923372"/>
              <a:gd name="connsiteX51" fmla="*/ 471878 w 921334"/>
              <a:gd name="connsiteY51" fmla="*/ 371999 h 923372"/>
              <a:gd name="connsiteX52" fmla="*/ 249953 w 921334"/>
              <a:gd name="connsiteY52" fmla="*/ 441048 h 923372"/>
              <a:gd name="connsiteX53" fmla="*/ 20384 w 921334"/>
              <a:gd name="connsiteY53" fmla="*/ 481051 h 923372"/>
              <a:gd name="connsiteX54" fmla="*/ 12103 w 921334"/>
              <a:gd name="connsiteY54" fmla="*/ 457865 h 923372"/>
              <a:gd name="connsiteX55" fmla="*/ 0 w 921334"/>
              <a:gd name="connsiteY55" fmla="*/ 436207 h 923372"/>
              <a:gd name="connsiteX56" fmla="*/ 212371 w 921334"/>
              <a:gd name="connsiteY56" fmla="*/ 404358 h 923372"/>
              <a:gd name="connsiteX57" fmla="*/ 417862 w 921334"/>
              <a:gd name="connsiteY57" fmla="*/ 346520 h 923372"/>
              <a:gd name="connsiteX58" fmla="*/ 319002 w 921334"/>
              <a:gd name="connsiteY58" fmla="*/ 282821 h 923372"/>
              <a:gd name="connsiteX59" fmla="*/ 241545 w 921334"/>
              <a:gd name="connsiteY59" fmla="*/ 203835 h 923372"/>
              <a:gd name="connsiteX60" fmla="*/ 169566 w 921334"/>
              <a:gd name="connsiteY60" fmla="*/ 262056 h 923372"/>
              <a:gd name="connsiteX61" fmla="*/ 87649 w 921334"/>
              <a:gd name="connsiteY61" fmla="*/ 314925 h 923372"/>
              <a:gd name="connsiteX62" fmla="*/ 71470 w 921334"/>
              <a:gd name="connsiteY62" fmla="*/ 296453 h 923372"/>
              <a:gd name="connsiteX63" fmla="*/ 52997 w 921334"/>
              <a:gd name="connsiteY63" fmla="*/ 280273 h 923372"/>
              <a:gd name="connsiteX64" fmla="*/ 236831 w 921334"/>
              <a:gd name="connsiteY64" fmla="*/ 143959 h 923372"/>
              <a:gd name="connsiteX65" fmla="*/ 352635 w 921334"/>
              <a:gd name="connsiteY65" fmla="*/ 0 h 923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921334" h="923372">
                <a:moveTo>
                  <a:pt x="421938" y="458628"/>
                </a:moveTo>
                <a:lnTo>
                  <a:pt x="472897" y="463724"/>
                </a:lnTo>
                <a:cubicBezTo>
                  <a:pt x="467801" y="501603"/>
                  <a:pt x="460667" y="536935"/>
                  <a:pt x="451495" y="569718"/>
                </a:cubicBezTo>
                <a:lnTo>
                  <a:pt x="824513" y="569718"/>
                </a:lnTo>
                <a:lnTo>
                  <a:pt x="821455" y="594178"/>
                </a:lnTo>
                <a:cubicBezTo>
                  <a:pt x="810053" y="688961"/>
                  <a:pt x="798460" y="758775"/>
                  <a:pt x="786676" y="803619"/>
                </a:cubicBezTo>
                <a:cubicBezTo>
                  <a:pt x="774892" y="848462"/>
                  <a:pt x="761005" y="877509"/>
                  <a:pt x="745017" y="890758"/>
                </a:cubicBezTo>
                <a:cubicBezTo>
                  <a:pt x="736099" y="898763"/>
                  <a:pt x="726417" y="904411"/>
                  <a:pt x="715970" y="907702"/>
                </a:cubicBezTo>
                <a:cubicBezTo>
                  <a:pt x="705524" y="910993"/>
                  <a:pt x="692784" y="912819"/>
                  <a:pt x="677752" y="913180"/>
                </a:cubicBezTo>
                <a:cubicBezTo>
                  <a:pt x="662931" y="913711"/>
                  <a:pt x="642888" y="913668"/>
                  <a:pt x="617620" y="913053"/>
                </a:cubicBezTo>
                <a:cubicBezTo>
                  <a:pt x="592353" y="912437"/>
                  <a:pt x="565175" y="911120"/>
                  <a:pt x="536086" y="909103"/>
                </a:cubicBezTo>
                <a:cubicBezTo>
                  <a:pt x="535470" y="901820"/>
                  <a:pt x="533644" y="894219"/>
                  <a:pt x="530608" y="886299"/>
                </a:cubicBezTo>
                <a:cubicBezTo>
                  <a:pt x="527572" y="878379"/>
                  <a:pt x="523962" y="871033"/>
                  <a:pt x="519779" y="864260"/>
                </a:cubicBezTo>
                <a:cubicBezTo>
                  <a:pt x="551671" y="867232"/>
                  <a:pt x="580888" y="869186"/>
                  <a:pt x="607428" y="870120"/>
                </a:cubicBezTo>
                <a:cubicBezTo>
                  <a:pt x="633969" y="871054"/>
                  <a:pt x="652994" y="871479"/>
                  <a:pt x="664502" y="871394"/>
                </a:cubicBezTo>
                <a:cubicBezTo>
                  <a:pt x="675034" y="871521"/>
                  <a:pt x="683527" y="871012"/>
                  <a:pt x="689982" y="869865"/>
                </a:cubicBezTo>
                <a:cubicBezTo>
                  <a:pt x="696436" y="868719"/>
                  <a:pt x="701872" y="866171"/>
                  <a:pt x="706288" y="862221"/>
                </a:cubicBezTo>
                <a:cubicBezTo>
                  <a:pt x="718901" y="852348"/>
                  <a:pt x="730366" y="828015"/>
                  <a:pt x="740686" y="789223"/>
                </a:cubicBezTo>
                <a:cubicBezTo>
                  <a:pt x="751004" y="750430"/>
                  <a:pt x="760942" y="692210"/>
                  <a:pt x="770496" y="614562"/>
                </a:cubicBezTo>
                <a:lnTo>
                  <a:pt x="438245" y="614562"/>
                </a:lnTo>
                <a:cubicBezTo>
                  <a:pt x="407479" y="701574"/>
                  <a:pt x="359196" y="769094"/>
                  <a:pt x="293395" y="817123"/>
                </a:cubicBezTo>
                <a:cubicBezTo>
                  <a:pt x="227595" y="865151"/>
                  <a:pt x="142366" y="900568"/>
                  <a:pt x="37710" y="923372"/>
                </a:cubicBezTo>
                <a:cubicBezTo>
                  <a:pt x="35438" y="916853"/>
                  <a:pt x="31828" y="909252"/>
                  <a:pt x="26881" y="900568"/>
                </a:cubicBezTo>
                <a:cubicBezTo>
                  <a:pt x="21934" y="891883"/>
                  <a:pt x="17050" y="884537"/>
                  <a:pt x="12230" y="878528"/>
                </a:cubicBezTo>
                <a:cubicBezTo>
                  <a:pt x="110729" y="861478"/>
                  <a:pt x="190692" y="832134"/>
                  <a:pt x="252118" y="790497"/>
                </a:cubicBezTo>
                <a:cubicBezTo>
                  <a:pt x="313545" y="748859"/>
                  <a:pt x="358601" y="690214"/>
                  <a:pt x="387287" y="614562"/>
                </a:cubicBezTo>
                <a:lnTo>
                  <a:pt x="85611" y="614562"/>
                </a:lnTo>
                <a:lnTo>
                  <a:pt x="85611" y="569718"/>
                </a:lnTo>
                <a:lnTo>
                  <a:pt x="400536" y="569718"/>
                </a:lnTo>
                <a:cubicBezTo>
                  <a:pt x="409708" y="536255"/>
                  <a:pt x="416843" y="499225"/>
                  <a:pt x="421938" y="458628"/>
                </a:cubicBezTo>
                <a:close/>
                <a:moveTo>
                  <a:pt x="293523" y="153896"/>
                </a:moveTo>
                <a:cubicBezTo>
                  <a:pt x="290422" y="157420"/>
                  <a:pt x="287195" y="160818"/>
                  <a:pt x="283840" y="164087"/>
                </a:cubicBezTo>
                <a:cubicBezTo>
                  <a:pt x="280485" y="167357"/>
                  <a:pt x="277258" y="170754"/>
                  <a:pt x="274158" y="174279"/>
                </a:cubicBezTo>
                <a:cubicBezTo>
                  <a:pt x="296707" y="205406"/>
                  <a:pt x="324735" y="233604"/>
                  <a:pt x="358240" y="258871"/>
                </a:cubicBezTo>
                <a:cubicBezTo>
                  <a:pt x="391746" y="284138"/>
                  <a:pt x="429964" y="306220"/>
                  <a:pt x="472897" y="325117"/>
                </a:cubicBezTo>
                <a:cubicBezTo>
                  <a:pt x="525215" y="303714"/>
                  <a:pt x="573201" y="278745"/>
                  <a:pt x="616856" y="250208"/>
                </a:cubicBezTo>
                <a:cubicBezTo>
                  <a:pt x="660510" y="221671"/>
                  <a:pt x="697795" y="189567"/>
                  <a:pt x="728710" y="153896"/>
                </a:cubicBezTo>
                <a:close/>
                <a:moveTo>
                  <a:pt x="352635" y="0"/>
                </a:moveTo>
                <a:lnTo>
                  <a:pt x="405632" y="9173"/>
                </a:lnTo>
                <a:cubicBezTo>
                  <a:pt x="395865" y="25543"/>
                  <a:pt x="384824" y="42232"/>
                  <a:pt x="372508" y="59240"/>
                </a:cubicBezTo>
                <a:cubicBezTo>
                  <a:pt x="360194" y="76247"/>
                  <a:pt x="347114" y="93191"/>
                  <a:pt x="333270" y="110071"/>
                </a:cubicBezTo>
                <a:lnTo>
                  <a:pt x="765400" y="110071"/>
                </a:lnTo>
                <a:lnTo>
                  <a:pt x="774573" y="107014"/>
                </a:lnTo>
                <a:lnTo>
                  <a:pt x="804129" y="129435"/>
                </a:lnTo>
                <a:cubicBezTo>
                  <a:pt x="773193" y="175723"/>
                  <a:pt x="734167" y="216915"/>
                  <a:pt x="687052" y="253010"/>
                </a:cubicBezTo>
                <a:cubicBezTo>
                  <a:pt x="639936" y="289106"/>
                  <a:pt x="586896" y="320616"/>
                  <a:pt x="527933" y="347539"/>
                </a:cubicBezTo>
                <a:cubicBezTo>
                  <a:pt x="584263" y="368326"/>
                  <a:pt x="645626" y="384845"/>
                  <a:pt x="712021" y="397096"/>
                </a:cubicBezTo>
                <a:cubicBezTo>
                  <a:pt x="778416" y="409348"/>
                  <a:pt x="848187" y="417968"/>
                  <a:pt x="921334" y="422958"/>
                </a:cubicBezTo>
                <a:cubicBezTo>
                  <a:pt x="916047" y="428797"/>
                  <a:pt x="910824" y="435719"/>
                  <a:pt x="905664" y="443724"/>
                </a:cubicBezTo>
                <a:cubicBezTo>
                  <a:pt x="900505" y="451728"/>
                  <a:pt x="896556" y="459415"/>
                  <a:pt x="893816" y="466782"/>
                </a:cubicBezTo>
                <a:cubicBezTo>
                  <a:pt x="815022" y="459776"/>
                  <a:pt x="739985" y="448565"/>
                  <a:pt x="668706" y="433150"/>
                </a:cubicBezTo>
                <a:cubicBezTo>
                  <a:pt x="597428" y="417735"/>
                  <a:pt x="531818" y="397351"/>
                  <a:pt x="471878" y="371999"/>
                </a:cubicBezTo>
                <a:cubicBezTo>
                  <a:pt x="400960" y="400366"/>
                  <a:pt x="326986" y="423382"/>
                  <a:pt x="249953" y="441048"/>
                </a:cubicBezTo>
                <a:cubicBezTo>
                  <a:pt x="172920" y="458714"/>
                  <a:pt x="96397" y="472048"/>
                  <a:pt x="20384" y="481051"/>
                </a:cubicBezTo>
                <a:cubicBezTo>
                  <a:pt x="18706" y="474086"/>
                  <a:pt x="15946" y="466358"/>
                  <a:pt x="12103" y="457865"/>
                </a:cubicBezTo>
                <a:cubicBezTo>
                  <a:pt x="8260" y="449371"/>
                  <a:pt x="4226" y="442152"/>
                  <a:pt x="0" y="436207"/>
                </a:cubicBezTo>
                <a:cubicBezTo>
                  <a:pt x="70344" y="429667"/>
                  <a:pt x="141134" y="419051"/>
                  <a:pt x="212371" y="404358"/>
                </a:cubicBezTo>
                <a:cubicBezTo>
                  <a:pt x="283607" y="389665"/>
                  <a:pt x="352104" y="370385"/>
                  <a:pt x="417862" y="346520"/>
                </a:cubicBezTo>
                <a:cubicBezTo>
                  <a:pt x="381596" y="327707"/>
                  <a:pt x="348643" y="306475"/>
                  <a:pt x="319002" y="282821"/>
                </a:cubicBezTo>
                <a:cubicBezTo>
                  <a:pt x="289361" y="259168"/>
                  <a:pt x="263542" y="232839"/>
                  <a:pt x="241545" y="203835"/>
                </a:cubicBezTo>
                <a:cubicBezTo>
                  <a:pt x="219144" y="223815"/>
                  <a:pt x="195151" y="243222"/>
                  <a:pt x="169566" y="262056"/>
                </a:cubicBezTo>
                <a:cubicBezTo>
                  <a:pt x="143980" y="280889"/>
                  <a:pt x="116674" y="298512"/>
                  <a:pt x="87649" y="314925"/>
                </a:cubicBezTo>
                <a:cubicBezTo>
                  <a:pt x="83339" y="309086"/>
                  <a:pt x="77946" y="302929"/>
                  <a:pt x="71470" y="296453"/>
                </a:cubicBezTo>
                <a:cubicBezTo>
                  <a:pt x="64994" y="289977"/>
                  <a:pt x="58836" y="284584"/>
                  <a:pt x="52997" y="280273"/>
                </a:cubicBezTo>
                <a:cubicBezTo>
                  <a:pt x="125040" y="239421"/>
                  <a:pt x="186318" y="193983"/>
                  <a:pt x="236831" y="143959"/>
                </a:cubicBezTo>
                <a:cubicBezTo>
                  <a:pt x="287344" y="93934"/>
                  <a:pt x="325945" y="45948"/>
                  <a:pt x="352635" y="0"/>
                </a:cubicBezTo>
                <a:close/>
              </a:path>
            </a:pathLst>
          </a:custGeom>
          <a:gradFill>
            <a:gsLst>
              <a:gs pos="0">
                <a:srgbClr val="03F9CA">
                  <a:lumMod val="95000"/>
                  <a:lumOff val="5000"/>
                </a:srgbClr>
              </a:gs>
              <a:gs pos="100000">
                <a:srgbClr val="09DCF8">
                  <a:lumMod val="70000"/>
                </a:srgbClr>
              </a:gs>
            </a:gsLst>
            <a:lin ang="30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>
                <a:rot lat="0" lon="0" rev="8400000"/>
              </a:lightRig>
            </a:scene3d>
            <a:sp3d prstMaterial="plastic">
              <a:bevelT w="0" h="0" prst="coolSlant"/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03F9CA">
                      <a:lumMod val="95000"/>
                      <a:lumOff val="5000"/>
                    </a:srgbClr>
                  </a:gs>
                  <a:gs pos="100000">
                    <a:srgbClr val="09DCF8">
                      <a:lumMod val="42000"/>
                    </a:srgbClr>
                  </a:gs>
                  <a:gs pos="72000">
                    <a:srgbClr val="03F9CA">
                      <a:lumMod val="83000"/>
                    </a:srgbClr>
                  </a:gs>
                  <a:gs pos="35000">
                    <a:srgbClr val="09DCF8">
                      <a:lumMod val="70000"/>
                    </a:srgbClr>
                  </a:gs>
                </a:gsLst>
                <a:lin ang="3000000" scaled="0"/>
              </a:gra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胡晓波男神体" panose="02010600030101010101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F140DD0-44C7-439A-B743-250EBC9916C0}"/>
              </a:ext>
            </a:extLst>
          </p:cNvPr>
          <p:cNvGrpSpPr/>
          <p:nvPr/>
        </p:nvGrpSpPr>
        <p:grpSpPr>
          <a:xfrm>
            <a:off x="3974099" y="4086365"/>
            <a:ext cx="752808" cy="717160"/>
            <a:chOff x="6132895" y="1043020"/>
            <a:chExt cx="2025791" cy="1929862"/>
          </a:xfrm>
        </p:grpSpPr>
        <p:pic>
          <p:nvPicPr>
            <p:cNvPr id="7" name="图片 6" descr="图片包含 电子, 投影仪, 游戏机&#10;&#10;描述已自动生成">
              <a:extLst>
                <a:ext uri="{FF2B5EF4-FFF2-40B4-BE49-F238E27FC236}">
                  <a16:creationId xmlns:a16="http://schemas.microsoft.com/office/drawing/2014/main" xmlns="" id="{54AACD6A-01A9-4059-87A6-56432164CB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32374" y="1723254"/>
              <a:ext cx="905911" cy="905911"/>
            </a:xfrm>
            <a:prstGeom prst="ellipse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4F5BF45E-DEA0-4FD4-B328-45AF52AF3B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918838">
              <a:off x="6132895" y="1043020"/>
              <a:ext cx="1070087" cy="1589399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EFD56F91-3156-497C-8E9D-05BA3B3F8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00000">
              <a:off x="6828943" y="1643139"/>
              <a:ext cx="1070087" cy="1589399"/>
            </a:xfrm>
            <a:prstGeom prst="rect">
              <a:avLst/>
            </a:prstGeom>
          </p:spPr>
        </p:pic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B3BEFDC-1FD7-4C70-ABA8-74A7E51E7BFF}"/>
                </a:ext>
              </a:extLst>
            </p:cNvPr>
            <p:cNvSpPr/>
            <p:nvPr/>
          </p:nvSpPr>
          <p:spPr>
            <a:xfrm rot="19368446">
              <a:off x="6221931" y="1418615"/>
              <a:ext cx="1526801" cy="1526800"/>
            </a:xfrm>
            <a:prstGeom prst="ellipse">
              <a:avLst/>
            </a:prstGeom>
            <a:noFill/>
            <a:ln w="6350">
              <a:gradFill>
                <a:gsLst>
                  <a:gs pos="100000">
                    <a:srgbClr val="09DCF8">
                      <a:alpha val="28000"/>
                    </a:srgbClr>
                  </a:gs>
                  <a:gs pos="70000">
                    <a:srgbClr val="03F9CA">
                      <a:alpha val="25000"/>
                    </a:srgbClr>
                  </a:gs>
                  <a:gs pos="0">
                    <a:srgbClr val="03F9CA">
                      <a:alpha val="34000"/>
                    </a:srgbClr>
                  </a:gs>
                  <a:gs pos="31000">
                    <a:srgbClr val="09DCF8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F80096FC-7DBC-458B-BD32-C4DD79A3572E}"/>
                </a:ext>
              </a:extLst>
            </p:cNvPr>
            <p:cNvSpPr/>
            <p:nvPr/>
          </p:nvSpPr>
          <p:spPr>
            <a:xfrm rot="13284522">
              <a:off x="6343245" y="1539929"/>
              <a:ext cx="1284170" cy="1284171"/>
            </a:xfrm>
            <a:prstGeom prst="ellipse">
              <a:avLst/>
            </a:prstGeom>
            <a:noFill/>
            <a:ln w="6350">
              <a:gradFill>
                <a:gsLst>
                  <a:gs pos="100000">
                    <a:srgbClr val="09DCF8">
                      <a:alpha val="28000"/>
                    </a:srgbClr>
                  </a:gs>
                  <a:gs pos="70000">
                    <a:srgbClr val="03F9CA">
                      <a:alpha val="43000"/>
                    </a:srgbClr>
                  </a:gs>
                  <a:gs pos="1000">
                    <a:srgbClr val="03F9CA">
                      <a:alpha val="64000"/>
                    </a:srgbClr>
                  </a:gs>
                  <a:gs pos="31000">
                    <a:srgbClr val="09DCF8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100000"/>
                  </a:srgbClr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DE28FDCC-9915-4A2F-BC5A-4290EFBBD6B1}"/>
                </a:ext>
              </a:extLst>
            </p:cNvPr>
            <p:cNvSpPr/>
            <p:nvPr/>
          </p:nvSpPr>
          <p:spPr>
            <a:xfrm rot="7200598">
              <a:off x="6464560" y="1661246"/>
              <a:ext cx="1041540" cy="1041540"/>
            </a:xfrm>
            <a:prstGeom prst="ellipse">
              <a:avLst/>
            </a:prstGeom>
            <a:noFill/>
            <a:ln w="6350">
              <a:gradFill>
                <a:gsLst>
                  <a:gs pos="100000">
                    <a:srgbClr val="09DCF8">
                      <a:alpha val="28000"/>
                    </a:srgbClr>
                  </a:gs>
                  <a:gs pos="70000">
                    <a:srgbClr val="03F9CA">
                      <a:alpha val="36000"/>
                    </a:srgbClr>
                  </a:gs>
                  <a:gs pos="0">
                    <a:srgbClr val="03F9CA"/>
                  </a:gs>
                  <a:gs pos="31000">
                    <a:srgbClr val="09DCF8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24C250BC-6714-4C88-9EC7-7CB355BF19FF}"/>
              </a:ext>
            </a:extLst>
          </p:cNvPr>
          <p:cNvSpPr/>
          <p:nvPr/>
        </p:nvSpPr>
        <p:spPr>
          <a:xfrm>
            <a:off x="5575954" y="1944241"/>
            <a:ext cx="100468" cy="114685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15000"/>
                  <a:lumMod val="89000"/>
                </a:schemeClr>
              </a:gs>
              <a:gs pos="51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9525">
            <a:gradFill>
              <a:gsLst>
                <a:gs pos="0">
                  <a:schemeClr val="accent1">
                    <a:lumMod val="45000"/>
                    <a:lumOff val="55000"/>
                  </a:schemeClr>
                </a:gs>
                <a:gs pos="43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D548209-1E0D-4621-868A-3133746A9216}"/>
              </a:ext>
            </a:extLst>
          </p:cNvPr>
          <p:cNvGrpSpPr/>
          <p:nvPr/>
        </p:nvGrpSpPr>
        <p:grpSpPr>
          <a:xfrm>
            <a:off x="5340426" y="1848554"/>
            <a:ext cx="581546" cy="317424"/>
            <a:chOff x="5545033" y="2211513"/>
            <a:chExt cx="505185" cy="27574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E88E1631-146B-470A-8067-9D2E5AAD09C5}"/>
                </a:ext>
              </a:extLst>
            </p:cNvPr>
            <p:cNvGrpSpPr/>
            <p:nvPr/>
          </p:nvGrpSpPr>
          <p:grpSpPr>
            <a:xfrm>
              <a:off x="5831806" y="2211513"/>
              <a:ext cx="218412" cy="275744"/>
              <a:chOff x="5831810" y="2211513"/>
              <a:chExt cx="218412" cy="275744"/>
            </a:xfrm>
          </p:grpSpPr>
          <p:sp>
            <p:nvSpPr>
              <p:cNvPr id="78" name="椭圆 77">
                <a:extLst>
                  <a:ext uri="{FF2B5EF4-FFF2-40B4-BE49-F238E27FC236}">
                    <a16:creationId xmlns:a16="http://schemas.microsoft.com/office/drawing/2014/main" xmlns="" id="{BA8D8DC1-52A1-4B59-8E91-72BBEB8CEABB}"/>
                  </a:ext>
                </a:extLst>
              </p:cNvPr>
              <p:cNvSpPr/>
              <p:nvPr/>
            </p:nvSpPr>
            <p:spPr>
              <a:xfrm rot="16200000">
                <a:off x="5803993" y="2286205"/>
                <a:ext cx="181993" cy="126360"/>
              </a:xfrm>
              <a:prstGeom prst="ellipse">
                <a:avLst/>
              </a:prstGeom>
              <a:noFill/>
              <a:ln w="9525">
                <a:gradFill>
                  <a:gsLst>
                    <a:gs pos="62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77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010666B7-6D70-4660-B382-51A334A94CA8}"/>
                  </a:ext>
                </a:extLst>
              </p:cNvPr>
              <p:cNvSpPr/>
              <p:nvPr/>
            </p:nvSpPr>
            <p:spPr>
              <a:xfrm rot="16200000">
                <a:off x="5816624" y="2253659"/>
                <a:ext cx="275744" cy="191452"/>
              </a:xfrm>
              <a:prstGeom prst="ellipse">
                <a:avLst/>
              </a:prstGeom>
              <a:noFill/>
              <a:ln w="9525">
                <a:gradFill>
                  <a:gsLst>
                    <a:gs pos="62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31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xmlns="" id="{FFA226F5-8164-4124-9DC4-B32F4A6D26BA}"/>
                </a:ext>
              </a:extLst>
            </p:cNvPr>
            <p:cNvGrpSpPr/>
            <p:nvPr/>
          </p:nvGrpSpPr>
          <p:grpSpPr>
            <a:xfrm flipH="1">
              <a:off x="5545033" y="2211513"/>
              <a:ext cx="218412" cy="275744"/>
              <a:chOff x="5831810" y="2211513"/>
              <a:chExt cx="218412" cy="275744"/>
            </a:xfrm>
          </p:grpSpPr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F28FAD31-0ED1-4B47-A94D-105E001ED155}"/>
                  </a:ext>
                </a:extLst>
              </p:cNvPr>
              <p:cNvSpPr/>
              <p:nvPr/>
            </p:nvSpPr>
            <p:spPr>
              <a:xfrm rot="16200000">
                <a:off x="5803993" y="2286205"/>
                <a:ext cx="181993" cy="126360"/>
              </a:xfrm>
              <a:prstGeom prst="ellipse">
                <a:avLst/>
              </a:prstGeom>
              <a:noFill/>
              <a:ln w="9525">
                <a:gradFill>
                  <a:gsLst>
                    <a:gs pos="62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77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BE7BE6A4-0DC3-49A1-8BF7-64E86AC9BB03}"/>
                  </a:ext>
                </a:extLst>
              </p:cNvPr>
              <p:cNvSpPr/>
              <p:nvPr/>
            </p:nvSpPr>
            <p:spPr>
              <a:xfrm rot="16200000">
                <a:off x="5816624" y="2253659"/>
                <a:ext cx="275744" cy="191452"/>
              </a:xfrm>
              <a:prstGeom prst="ellipse">
                <a:avLst/>
              </a:prstGeom>
              <a:noFill/>
              <a:ln w="9525">
                <a:gradFill>
                  <a:gsLst>
                    <a:gs pos="6200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31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EC106A2-80E0-443C-A248-5E13FEF81DF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03926" y="2878530"/>
            <a:ext cx="4517528" cy="1627773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51A4E8FE-1C25-4E5E-9D45-1015F4BDBDE4}"/>
              </a:ext>
            </a:extLst>
          </p:cNvPr>
          <p:cNvCxnSpPr>
            <a:cxnSpLocks/>
          </p:cNvCxnSpPr>
          <p:nvPr/>
        </p:nvCxnSpPr>
        <p:spPr>
          <a:xfrm>
            <a:off x="6702291" y="2180183"/>
            <a:ext cx="0" cy="2726925"/>
          </a:xfrm>
          <a:prstGeom prst="line">
            <a:avLst/>
          </a:prstGeom>
          <a:ln w="15875">
            <a:gradFill>
              <a:gsLst>
                <a:gs pos="0">
                  <a:schemeClr val="bg1">
                    <a:alpha val="400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 descr="图片包含 餐具, 盘碟&#10;&#10;描述已自动生成">
            <a:extLst>
              <a:ext uri="{FF2B5EF4-FFF2-40B4-BE49-F238E27FC236}">
                <a16:creationId xmlns:a16="http://schemas.microsoft.com/office/drawing/2014/main" xmlns="" id="{96E4F7E0-C97F-487C-93FF-7ADB7DBB6D2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1174" y="2044951"/>
            <a:ext cx="1012543" cy="569553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39" name="图片 138" descr="图片包含 餐具, 盘碟&#10;&#10;描述已自动生成">
            <a:extLst>
              <a:ext uri="{FF2B5EF4-FFF2-40B4-BE49-F238E27FC236}">
                <a16:creationId xmlns:a16="http://schemas.microsoft.com/office/drawing/2014/main" xmlns="" id="{A9655577-8153-4AA8-847F-2793339B981D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5582" y="3569210"/>
            <a:ext cx="1012543" cy="569553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40" name="图片 139" descr="图片包含 餐具, 盘碟&#10;&#10;描述已自动生成">
            <a:extLst>
              <a:ext uri="{FF2B5EF4-FFF2-40B4-BE49-F238E27FC236}">
                <a16:creationId xmlns:a16="http://schemas.microsoft.com/office/drawing/2014/main" xmlns="" id="{0AD6A179-C089-401A-A677-BDFAB47A7B95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7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3233" y="3578127"/>
            <a:ext cx="1012543" cy="569553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41" name="图片 140" descr="图片包含 餐具, 盘碟&#10;&#10;描述已自动生成">
            <a:extLst>
              <a:ext uri="{FF2B5EF4-FFF2-40B4-BE49-F238E27FC236}">
                <a16:creationId xmlns:a16="http://schemas.microsoft.com/office/drawing/2014/main" xmlns="" id="{C2697AF5-2DF1-401E-ACCA-9A506C8CB8A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duotone>
              <a:schemeClr val="accent1">
                <a:shade val="45000"/>
                <a:satMod val="135000"/>
              </a:schemeClr>
              <a:prstClr val="white"/>
            </a:duotone>
            <a:alphaModFix amt="4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780603" y="3355291"/>
            <a:ext cx="1837161" cy="569553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10C988F-F83C-4225-AF73-E38DC9A6CE26}"/>
              </a:ext>
            </a:extLst>
          </p:cNvPr>
          <p:cNvSpPr txBox="1"/>
          <p:nvPr/>
        </p:nvSpPr>
        <p:spPr>
          <a:xfrm>
            <a:off x="7162799" y="2623481"/>
            <a:ext cx="4710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摇摇小绿尾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·</a:t>
            </a:r>
            <a:r>
              <a:rPr kumimoji="0" lang="en-US" altLang="zh-CN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WiFi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热点为你连接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16EDD82-8A51-4EC6-AA8E-002B5041CB1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73147" y="4367171"/>
            <a:ext cx="488941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图片 234" descr="图片包含 火车&#10;&#10;描述已自动生成">
            <a:extLst>
              <a:ext uri="{FF2B5EF4-FFF2-40B4-BE49-F238E27FC236}">
                <a16:creationId xmlns:a16="http://schemas.microsoft.com/office/drawing/2014/main" xmlns="" id="{8E0228B3-8A3D-4BC2-AE52-074C1DE2FA9B}"/>
              </a:ext>
            </a:extLst>
          </p:cNvPr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90" t="22413" r="29790"/>
          <a:stretch>
            <a:fillRect/>
          </a:stretch>
        </p:blipFill>
        <p:spPr>
          <a:xfrm flipV="1">
            <a:off x="1" y="1"/>
            <a:ext cx="14400212" cy="7199313"/>
          </a:xfrm>
          <a:custGeom>
            <a:avLst/>
            <a:gdLst>
              <a:gd name="connsiteX0" fmla="*/ 0 w 14400212"/>
              <a:gd name="connsiteY0" fmla="*/ 7199313 h 7199313"/>
              <a:gd name="connsiteX1" fmla="*/ 14400212 w 14400212"/>
              <a:gd name="connsiteY1" fmla="*/ 7199313 h 7199313"/>
              <a:gd name="connsiteX2" fmla="*/ 14400212 w 14400212"/>
              <a:gd name="connsiteY2" fmla="*/ 0 h 7199313"/>
              <a:gd name="connsiteX3" fmla="*/ 0 w 14400212"/>
              <a:gd name="connsiteY3" fmla="*/ 0 h 71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00212" h="7199313">
                <a:moveTo>
                  <a:pt x="0" y="7199313"/>
                </a:moveTo>
                <a:lnTo>
                  <a:pt x="14400212" y="7199313"/>
                </a:lnTo>
                <a:lnTo>
                  <a:pt x="14400212" y="0"/>
                </a:lnTo>
                <a:lnTo>
                  <a:pt x="0" y="0"/>
                </a:lnTo>
                <a:close/>
              </a:path>
            </a:pathLst>
          </a:custGeom>
          <a:effectLst>
            <a:glow>
              <a:schemeClr val="accent1">
                <a:alpha val="40000"/>
              </a:schemeClr>
            </a:glow>
            <a:softEdge rad="0"/>
          </a:effectLst>
        </p:spPr>
      </p:pic>
      <p:sp>
        <p:nvSpPr>
          <p:cNvPr id="143" name="等腰三角形 29">
            <a:extLst>
              <a:ext uri="{FF2B5EF4-FFF2-40B4-BE49-F238E27FC236}">
                <a16:creationId xmlns:a16="http://schemas.microsoft.com/office/drawing/2014/main" xmlns="" id="{09C324F4-B763-4FB1-B572-B0C698D81DDF}"/>
              </a:ext>
            </a:extLst>
          </p:cNvPr>
          <p:cNvSpPr/>
          <p:nvPr/>
        </p:nvSpPr>
        <p:spPr>
          <a:xfrm rot="5400000">
            <a:off x="7916112" y="4862829"/>
            <a:ext cx="456264" cy="727733"/>
          </a:xfrm>
          <a:custGeom>
            <a:avLst/>
            <a:gdLst>
              <a:gd name="connsiteX0" fmla="*/ 0 w 518160"/>
              <a:gd name="connsiteY0" fmla="*/ 1059180 h 1059180"/>
              <a:gd name="connsiteX1" fmla="*/ 259080 w 518160"/>
              <a:gd name="connsiteY1" fmla="*/ 0 h 1059180"/>
              <a:gd name="connsiteX2" fmla="*/ 518160 w 518160"/>
              <a:gd name="connsiteY2" fmla="*/ 1059180 h 1059180"/>
              <a:gd name="connsiteX3" fmla="*/ 0 w 518160"/>
              <a:gd name="connsiteY3" fmla="*/ 1059180 h 1059180"/>
              <a:gd name="connsiteX0" fmla="*/ 0 w 518160"/>
              <a:gd name="connsiteY0" fmla="*/ 1310640 h 1310640"/>
              <a:gd name="connsiteX1" fmla="*/ 22860 w 518160"/>
              <a:gd name="connsiteY1" fmla="*/ 0 h 1310640"/>
              <a:gd name="connsiteX2" fmla="*/ 518160 w 518160"/>
              <a:gd name="connsiteY2" fmla="*/ 1310640 h 1310640"/>
              <a:gd name="connsiteX3" fmla="*/ 0 w 518160"/>
              <a:gd name="connsiteY3" fmla="*/ 1310640 h 1310640"/>
              <a:gd name="connsiteX0" fmla="*/ 0 w 518160"/>
              <a:gd name="connsiteY0" fmla="*/ 1310640 h 1310640"/>
              <a:gd name="connsiteX1" fmla="*/ 22860 w 518160"/>
              <a:gd name="connsiteY1" fmla="*/ 0 h 1310640"/>
              <a:gd name="connsiteX2" fmla="*/ 518160 w 518160"/>
              <a:gd name="connsiteY2" fmla="*/ 1310640 h 1310640"/>
              <a:gd name="connsiteX3" fmla="*/ 0 w 518160"/>
              <a:gd name="connsiteY3" fmla="*/ 1310640 h 1310640"/>
              <a:gd name="connsiteX0" fmla="*/ 0 w 518160"/>
              <a:gd name="connsiteY0" fmla="*/ 1310640 h 1310640"/>
              <a:gd name="connsiteX1" fmla="*/ 22860 w 518160"/>
              <a:gd name="connsiteY1" fmla="*/ 0 h 1310640"/>
              <a:gd name="connsiteX2" fmla="*/ 518160 w 518160"/>
              <a:gd name="connsiteY2" fmla="*/ 1310640 h 1310640"/>
              <a:gd name="connsiteX3" fmla="*/ 0 w 518160"/>
              <a:gd name="connsiteY3" fmla="*/ 1310640 h 1310640"/>
              <a:gd name="connsiteX0" fmla="*/ 0 w 518160"/>
              <a:gd name="connsiteY0" fmla="*/ 1798320 h 1798320"/>
              <a:gd name="connsiteX1" fmla="*/ 68580 w 518160"/>
              <a:gd name="connsiteY1" fmla="*/ 0 h 1798320"/>
              <a:gd name="connsiteX2" fmla="*/ 518160 w 518160"/>
              <a:gd name="connsiteY2" fmla="*/ 1798320 h 1798320"/>
              <a:gd name="connsiteX3" fmla="*/ 0 w 518160"/>
              <a:gd name="connsiteY3" fmla="*/ 1798320 h 1798320"/>
              <a:gd name="connsiteX0" fmla="*/ 0 w 518160"/>
              <a:gd name="connsiteY0" fmla="*/ 1798320 h 1798320"/>
              <a:gd name="connsiteX1" fmla="*/ 68580 w 518160"/>
              <a:gd name="connsiteY1" fmla="*/ 0 h 1798320"/>
              <a:gd name="connsiteX2" fmla="*/ 518160 w 518160"/>
              <a:gd name="connsiteY2" fmla="*/ 1798320 h 1798320"/>
              <a:gd name="connsiteX3" fmla="*/ 0 w 518160"/>
              <a:gd name="connsiteY3" fmla="*/ 1798320 h 1798320"/>
              <a:gd name="connsiteX0" fmla="*/ 0 w 518160"/>
              <a:gd name="connsiteY0" fmla="*/ 1798320 h 1798320"/>
              <a:gd name="connsiteX1" fmla="*/ 68580 w 518160"/>
              <a:gd name="connsiteY1" fmla="*/ 0 h 1798320"/>
              <a:gd name="connsiteX2" fmla="*/ 518160 w 518160"/>
              <a:gd name="connsiteY2" fmla="*/ 1798320 h 1798320"/>
              <a:gd name="connsiteX3" fmla="*/ 0 w 518160"/>
              <a:gd name="connsiteY3" fmla="*/ 1798320 h 1798320"/>
              <a:gd name="connsiteX0" fmla="*/ 0 w 543846"/>
              <a:gd name="connsiteY0" fmla="*/ 1798320 h 1798320"/>
              <a:gd name="connsiteX1" fmla="*/ 68580 w 543846"/>
              <a:gd name="connsiteY1" fmla="*/ 0 h 1798320"/>
              <a:gd name="connsiteX2" fmla="*/ 518160 w 543846"/>
              <a:gd name="connsiteY2" fmla="*/ 1798320 h 1798320"/>
              <a:gd name="connsiteX3" fmla="*/ 0 w 543846"/>
              <a:gd name="connsiteY3" fmla="*/ 1798320 h 1798320"/>
              <a:gd name="connsiteX0" fmla="*/ 0 w 543846"/>
              <a:gd name="connsiteY0" fmla="*/ 1798320 h 1798320"/>
              <a:gd name="connsiteX1" fmla="*/ 68580 w 543846"/>
              <a:gd name="connsiteY1" fmla="*/ 0 h 1798320"/>
              <a:gd name="connsiteX2" fmla="*/ 518160 w 543846"/>
              <a:gd name="connsiteY2" fmla="*/ 1798320 h 1798320"/>
              <a:gd name="connsiteX3" fmla="*/ 0 w 543846"/>
              <a:gd name="connsiteY3" fmla="*/ 1798320 h 1798320"/>
              <a:gd name="connsiteX0" fmla="*/ 0 w 543846"/>
              <a:gd name="connsiteY0" fmla="*/ 1798320 h 1798320"/>
              <a:gd name="connsiteX1" fmla="*/ 68580 w 543846"/>
              <a:gd name="connsiteY1" fmla="*/ 0 h 1798320"/>
              <a:gd name="connsiteX2" fmla="*/ 518160 w 543846"/>
              <a:gd name="connsiteY2" fmla="*/ 1798320 h 1798320"/>
              <a:gd name="connsiteX3" fmla="*/ 0 w 543846"/>
              <a:gd name="connsiteY3" fmla="*/ 1798320 h 1798320"/>
              <a:gd name="connsiteX0" fmla="*/ 0 w 520741"/>
              <a:gd name="connsiteY0" fmla="*/ 1798320 h 1798320"/>
              <a:gd name="connsiteX1" fmla="*/ 68580 w 520741"/>
              <a:gd name="connsiteY1" fmla="*/ 0 h 1798320"/>
              <a:gd name="connsiteX2" fmla="*/ 518160 w 520741"/>
              <a:gd name="connsiteY2" fmla="*/ 1798320 h 1798320"/>
              <a:gd name="connsiteX3" fmla="*/ 0 w 520741"/>
              <a:gd name="connsiteY3" fmla="*/ 1798320 h 1798320"/>
              <a:gd name="connsiteX0" fmla="*/ 465927 w 984087"/>
              <a:gd name="connsiteY0" fmla="*/ 2459371 h 2459371"/>
              <a:gd name="connsiteX1" fmla="*/ 1 w 984087"/>
              <a:gd name="connsiteY1" fmla="*/ -1 h 2459371"/>
              <a:gd name="connsiteX2" fmla="*/ 984087 w 984087"/>
              <a:gd name="connsiteY2" fmla="*/ 2459371 h 2459371"/>
              <a:gd name="connsiteX3" fmla="*/ 465927 w 984087"/>
              <a:gd name="connsiteY3" fmla="*/ 2459371 h 2459371"/>
              <a:gd name="connsiteX0" fmla="*/ 391835 w 909995"/>
              <a:gd name="connsiteY0" fmla="*/ 1954179 h 1954179"/>
              <a:gd name="connsiteX1" fmla="*/ 0 w 909995"/>
              <a:gd name="connsiteY1" fmla="*/ 0 h 1954179"/>
              <a:gd name="connsiteX2" fmla="*/ 909995 w 909995"/>
              <a:gd name="connsiteY2" fmla="*/ 1954179 h 1954179"/>
              <a:gd name="connsiteX3" fmla="*/ 391835 w 909995"/>
              <a:gd name="connsiteY3" fmla="*/ 1954179 h 1954179"/>
              <a:gd name="connsiteX0" fmla="*/ 391835 w 909995"/>
              <a:gd name="connsiteY0" fmla="*/ 1954179 h 1954179"/>
              <a:gd name="connsiteX1" fmla="*/ 0 w 909995"/>
              <a:gd name="connsiteY1" fmla="*/ 0 h 1954179"/>
              <a:gd name="connsiteX2" fmla="*/ 909995 w 909995"/>
              <a:gd name="connsiteY2" fmla="*/ 1954179 h 1954179"/>
              <a:gd name="connsiteX3" fmla="*/ 391835 w 909995"/>
              <a:gd name="connsiteY3" fmla="*/ 1954179 h 1954179"/>
              <a:gd name="connsiteX0" fmla="*/ 391835 w 909995"/>
              <a:gd name="connsiteY0" fmla="*/ 1954179 h 1954179"/>
              <a:gd name="connsiteX1" fmla="*/ 0 w 909995"/>
              <a:gd name="connsiteY1" fmla="*/ 0 h 1954179"/>
              <a:gd name="connsiteX2" fmla="*/ 909995 w 909995"/>
              <a:gd name="connsiteY2" fmla="*/ 1954179 h 1954179"/>
              <a:gd name="connsiteX3" fmla="*/ 391835 w 909995"/>
              <a:gd name="connsiteY3" fmla="*/ 1954179 h 1954179"/>
              <a:gd name="connsiteX0" fmla="*/ 323030 w 841190"/>
              <a:gd name="connsiteY0" fmla="*/ 1717708 h 1717708"/>
              <a:gd name="connsiteX1" fmla="*/ -1 w 841190"/>
              <a:gd name="connsiteY1" fmla="*/ 1 h 1717708"/>
              <a:gd name="connsiteX2" fmla="*/ 841190 w 841190"/>
              <a:gd name="connsiteY2" fmla="*/ 1717708 h 1717708"/>
              <a:gd name="connsiteX3" fmla="*/ 323030 w 841190"/>
              <a:gd name="connsiteY3" fmla="*/ 1717708 h 1717708"/>
              <a:gd name="connsiteX0" fmla="*/ 323030 w 841190"/>
              <a:gd name="connsiteY0" fmla="*/ 1717708 h 1717708"/>
              <a:gd name="connsiteX1" fmla="*/ -1 w 841190"/>
              <a:gd name="connsiteY1" fmla="*/ 1 h 1717708"/>
              <a:gd name="connsiteX2" fmla="*/ 841190 w 841190"/>
              <a:gd name="connsiteY2" fmla="*/ 1717708 h 1717708"/>
              <a:gd name="connsiteX3" fmla="*/ 323030 w 841190"/>
              <a:gd name="connsiteY3" fmla="*/ 1717708 h 1717708"/>
              <a:gd name="connsiteX0" fmla="*/ 323030 w 841190"/>
              <a:gd name="connsiteY0" fmla="*/ 1717708 h 1717708"/>
              <a:gd name="connsiteX1" fmla="*/ -1 w 841190"/>
              <a:gd name="connsiteY1" fmla="*/ 1 h 1717708"/>
              <a:gd name="connsiteX2" fmla="*/ 841190 w 841190"/>
              <a:gd name="connsiteY2" fmla="*/ 1717708 h 1717708"/>
              <a:gd name="connsiteX3" fmla="*/ 323030 w 841190"/>
              <a:gd name="connsiteY3" fmla="*/ 1717708 h 1717708"/>
              <a:gd name="connsiteX0" fmla="*/ 492380 w 1010540"/>
              <a:gd name="connsiteY0" fmla="*/ 1642468 h 1642468"/>
              <a:gd name="connsiteX1" fmla="*/ 0 w 1010540"/>
              <a:gd name="connsiteY1" fmla="*/ 0 h 1642468"/>
              <a:gd name="connsiteX2" fmla="*/ 1010540 w 1010540"/>
              <a:gd name="connsiteY2" fmla="*/ 1642468 h 1642468"/>
              <a:gd name="connsiteX3" fmla="*/ 492380 w 1010540"/>
              <a:gd name="connsiteY3" fmla="*/ 1642468 h 1642468"/>
              <a:gd name="connsiteX0" fmla="*/ 492380 w 1010540"/>
              <a:gd name="connsiteY0" fmla="*/ 1642468 h 1642468"/>
              <a:gd name="connsiteX1" fmla="*/ 0 w 1010540"/>
              <a:gd name="connsiteY1" fmla="*/ 0 h 1642468"/>
              <a:gd name="connsiteX2" fmla="*/ 1010540 w 1010540"/>
              <a:gd name="connsiteY2" fmla="*/ 1642468 h 1642468"/>
              <a:gd name="connsiteX3" fmla="*/ 492380 w 1010540"/>
              <a:gd name="connsiteY3" fmla="*/ 1642468 h 1642468"/>
              <a:gd name="connsiteX0" fmla="*/ 492380 w 1010540"/>
              <a:gd name="connsiteY0" fmla="*/ 1642468 h 1642468"/>
              <a:gd name="connsiteX1" fmla="*/ 0 w 1010540"/>
              <a:gd name="connsiteY1" fmla="*/ 0 h 1642468"/>
              <a:gd name="connsiteX2" fmla="*/ 1010540 w 1010540"/>
              <a:gd name="connsiteY2" fmla="*/ 1642468 h 1642468"/>
              <a:gd name="connsiteX3" fmla="*/ 492380 w 1010540"/>
              <a:gd name="connsiteY3" fmla="*/ 1642468 h 1642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0540" h="1642468">
                <a:moveTo>
                  <a:pt x="492380" y="1642468"/>
                </a:moveTo>
                <a:cubicBezTo>
                  <a:pt x="736220" y="786488"/>
                  <a:pt x="432895" y="547796"/>
                  <a:pt x="0" y="0"/>
                </a:cubicBezTo>
                <a:cubicBezTo>
                  <a:pt x="1046325" y="524685"/>
                  <a:pt x="974980" y="900788"/>
                  <a:pt x="1010540" y="1642468"/>
                </a:cubicBezTo>
                <a:lnTo>
                  <a:pt x="492380" y="1642468"/>
                </a:lnTo>
                <a:close/>
              </a:path>
            </a:pathLst>
          </a:custGeom>
          <a:gradFill>
            <a:gsLst>
              <a:gs pos="100000">
                <a:srgbClr val="FFFFFF"/>
              </a:gs>
              <a:gs pos="0">
                <a:srgbClr val="03F9D0">
                  <a:lumMod val="75000"/>
                </a:srgbClr>
              </a:gs>
              <a:gs pos="87000">
                <a:srgbClr val="03F9D0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>
            <a:glow rad="101600">
              <a:srgbClr val="03F9D0">
                <a:satMod val="175000"/>
                <a:alpha val="32000"/>
              </a:srgbClr>
            </a:glow>
          </a:effectLst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95D4BAF-6319-4CCB-9D3C-E94CBD8F8AE0}"/>
              </a:ext>
            </a:extLst>
          </p:cNvPr>
          <p:cNvSpPr txBox="1"/>
          <p:nvPr/>
        </p:nvSpPr>
        <p:spPr>
          <a:xfrm>
            <a:off x="6606042" y="3871620"/>
            <a:ext cx="1188130" cy="1590562"/>
          </a:xfrm>
          <a:custGeom>
            <a:avLst/>
            <a:gdLst/>
            <a:ahLst/>
            <a:cxnLst/>
            <a:rect l="l" t="t" r="r" b="b"/>
            <a:pathLst>
              <a:path w="980563" h="1494485">
                <a:moveTo>
                  <a:pt x="0" y="0"/>
                </a:moveTo>
                <a:lnTo>
                  <a:pt x="101756" y="0"/>
                </a:lnTo>
                <a:lnTo>
                  <a:pt x="245655" y="0"/>
                </a:lnTo>
                <a:lnTo>
                  <a:pt x="980563" y="0"/>
                </a:lnTo>
                <a:lnTo>
                  <a:pt x="980563" y="235376"/>
                </a:lnTo>
                <a:lnTo>
                  <a:pt x="245655" y="235376"/>
                </a:lnTo>
                <a:lnTo>
                  <a:pt x="245655" y="634180"/>
                </a:lnTo>
                <a:lnTo>
                  <a:pt x="867500" y="634180"/>
                </a:lnTo>
                <a:lnTo>
                  <a:pt x="867500" y="869556"/>
                </a:lnTo>
                <a:lnTo>
                  <a:pt x="245655" y="869556"/>
                </a:lnTo>
                <a:lnTo>
                  <a:pt x="245655" y="1259109"/>
                </a:lnTo>
                <a:lnTo>
                  <a:pt x="980563" y="1259109"/>
                </a:lnTo>
                <a:lnTo>
                  <a:pt x="980563" y="1494485"/>
                </a:lnTo>
                <a:lnTo>
                  <a:pt x="245655" y="1494485"/>
                </a:lnTo>
                <a:lnTo>
                  <a:pt x="101756" y="1494485"/>
                </a:lnTo>
                <a:lnTo>
                  <a:pt x="0" y="14944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165100">
              <a:schemeClr val="bg1">
                <a:alpha val="8000"/>
              </a:schemeClr>
            </a:glow>
            <a:softEdge rad="127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hnschrift SemiBold" panose="020B0502040204020203" pitchFamily="34" charset="0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BB0EBA9-963D-4285-A0DB-D25071F8EDF9}"/>
              </a:ext>
            </a:extLst>
          </p:cNvPr>
          <p:cNvSpPr txBox="1"/>
          <p:nvPr/>
        </p:nvSpPr>
        <p:spPr>
          <a:xfrm>
            <a:off x="6606042" y="3871620"/>
            <a:ext cx="1188130" cy="1590562"/>
          </a:xfrm>
          <a:custGeom>
            <a:avLst/>
            <a:gdLst/>
            <a:ahLst/>
            <a:cxnLst/>
            <a:rect l="l" t="t" r="r" b="b"/>
            <a:pathLst>
              <a:path w="980563" h="1494485">
                <a:moveTo>
                  <a:pt x="0" y="0"/>
                </a:moveTo>
                <a:lnTo>
                  <a:pt x="101756" y="0"/>
                </a:lnTo>
                <a:lnTo>
                  <a:pt x="245655" y="0"/>
                </a:lnTo>
                <a:lnTo>
                  <a:pt x="980563" y="0"/>
                </a:lnTo>
                <a:lnTo>
                  <a:pt x="980563" y="235376"/>
                </a:lnTo>
                <a:lnTo>
                  <a:pt x="245655" y="235376"/>
                </a:lnTo>
                <a:lnTo>
                  <a:pt x="245655" y="634180"/>
                </a:lnTo>
                <a:lnTo>
                  <a:pt x="867500" y="634180"/>
                </a:lnTo>
                <a:lnTo>
                  <a:pt x="867500" y="869556"/>
                </a:lnTo>
                <a:lnTo>
                  <a:pt x="245655" y="869556"/>
                </a:lnTo>
                <a:lnTo>
                  <a:pt x="245655" y="1259109"/>
                </a:lnTo>
                <a:lnTo>
                  <a:pt x="980563" y="1259109"/>
                </a:lnTo>
                <a:lnTo>
                  <a:pt x="980563" y="1494485"/>
                </a:lnTo>
                <a:lnTo>
                  <a:pt x="245655" y="1494485"/>
                </a:lnTo>
                <a:lnTo>
                  <a:pt x="101756" y="1494485"/>
                </a:lnTo>
                <a:lnTo>
                  <a:pt x="0" y="14944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glow rad="165100">
              <a:schemeClr val="bg1">
                <a:alpha val="8000"/>
              </a:schemeClr>
            </a:glow>
            <a:softEdge rad="1270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hnschrift SemiBold" panose="020B0502040204020203" pitchFamily="34" charset="0"/>
              <a:ea typeface="等线" panose="02010600030101010101" pitchFamily="2" charset="-122"/>
              <a:cs typeface="Aharoni" panose="02010803020104030203" pitchFamily="2" charset="-79"/>
            </a:endParaRPr>
          </a:p>
        </p:txBody>
      </p:sp>
      <p:sp>
        <p:nvSpPr>
          <p:cNvPr id="15" name="梯形 14">
            <a:extLst>
              <a:ext uri="{FF2B5EF4-FFF2-40B4-BE49-F238E27FC236}">
                <a16:creationId xmlns:a16="http://schemas.microsoft.com/office/drawing/2014/main" xmlns="" id="{6C15E3BB-853F-4F84-A5D2-345D4C4F2BE1}"/>
              </a:ext>
            </a:extLst>
          </p:cNvPr>
          <p:cNvSpPr/>
          <p:nvPr/>
        </p:nvSpPr>
        <p:spPr>
          <a:xfrm>
            <a:off x="3381208" y="5462182"/>
            <a:ext cx="7637796" cy="2197713"/>
          </a:xfrm>
          <a:prstGeom prst="trapezoid">
            <a:avLst>
              <a:gd name="adj" fmla="val 146895"/>
            </a:avLst>
          </a:prstGeom>
          <a:solidFill>
            <a:srgbClr val="050506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2EB79C0-D0BE-4702-916B-C3D80704E7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8636"/>
          <a:stretch/>
        </p:blipFill>
        <p:spPr>
          <a:xfrm>
            <a:off x="6349641" y="5412176"/>
            <a:ext cx="1700931" cy="1853784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4E41D74C-84FA-4A03-B913-1263BA2D5341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42000"/>
          </a:blip>
          <a:stretch>
            <a:fillRect/>
          </a:stretch>
        </p:blipFill>
        <p:spPr>
          <a:xfrm>
            <a:off x="4785360" y="5305342"/>
            <a:ext cx="4831080" cy="95059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00467C33-6300-4D09-BBF6-93E9B16B14EF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46000"/>
          </a:blip>
          <a:stretch>
            <a:fillRect/>
          </a:stretch>
        </p:blipFill>
        <p:spPr>
          <a:xfrm>
            <a:off x="5151120" y="5143727"/>
            <a:ext cx="4099560" cy="95059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35B5FFF5-0DA1-45C7-9AD0-4BA2689E8DD2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46000"/>
          </a:blip>
          <a:stretch>
            <a:fillRect/>
          </a:stretch>
        </p:blipFill>
        <p:spPr>
          <a:xfrm>
            <a:off x="5417820" y="5098734"/>
            <a:ext cx="3566160" cy="826908"/>
          </a:xfrm>
          <a:prstGeom prst="rect">
            <a:avLst/>
          </a:prstGeom>
        </p:spPr>
      </p:pic>
      <p:sp>
        <p:nvSpPr>
          <p:cNvPr id="28" name="梯形 27">
            <a:extLst>
              <a:ext uri="{FF2B5EF4-FFF2-40B4-BE49-F238E27FC236}">
                <a16:creationId xmlns:a16="http://schemas.microsoft.com/office/drawing/2014/main" xmlns="" id="{82059387-DA3A-4D40-85E7-4275A55A05B5}"/>
              </a:ext>
            </a:extLst>
          </p:cNvPr>
          <p:cNvSpPr/>
          <p:nvPr/>
        </p:nvSpPr>
        <p:spPr>
          <a:xfrm>
            <a:off x="3030194" y="5449793"/>
            <a:ext cx="8339824" cy="2323952"/>
          </a:xfrm>
          <a:prstGeom prst="trapezoid">
            <a:avLst>
              <a:gd name="adj" fmla="val 153991"/>
            </a:avLst>
          </a:prstGeom>
          <a:gradFill flip="none" rotWithShape="1">
            <a:gsLst>
              <a:gs pos="0">
                <a:schemeClr val="bg1">
                  <a:alpha val="15000"/>
                </a:schemeClr>
              </a:gs>
              <a:gs pos="40000">
                <a:schemeClr val="bg1">
                  <a:alpha val="0"/>
                </a:schemeClr>
              </a:gs>
              <a:gs pos="20000">
                <a:schemeClr val="bg1">
                  <a:alpha val="5000"/>
                </a:schemeClr>
              </a:gs>
            </a:gsLst>
            <a:lin ang="5400000" scaled="0"/>
            <a:tileRect/>
          </a:gradFill>
          <a:ln>
            <a:gradFill>
              <a:gsLst>
                <a:gs pos="0">
                  <a:schemeClr val="bg1">
                    <a:alpha val="0"/>
                  </a:schemeClr>
                </a:gs>
                <a:gs pos="2000">
                  <a:schemeClr val="bg1"/>
                </a:gs>
                <a:gs pos="48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2A087999-343F-4ADF-8FFA-D51B35C886D3}"/>
              </a:ext>
            </a:extLst>
          </p:cNvPr>
          <p:cNvCxnSpPr>
            <a:cxnSpLocks/>
          </p:cNvCxnSpPr>
          <p:nvPr/>
        </p:nvCxnSpPr>
        <p:spPr>
          <a:xfrm flipV="1">
            <a:off x="8704293" y="3625776"/>
            <a:ext cx="1182370" cy="577203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62660D91-EDE9-4CFF-8BED-4BD5CCFA668C}"/>
              </a:ext>
            </a:extLst>
          </p:cNvPr>
          <p:cNvCxnSpPr>
            <a:cxnSpLocks/>
          </p:cNvCxnSpPr>
          <p:nvPr/>
        </p:nvCxnSpPr>
        <p:spPr>
          <a:xfrm flipV="1">
            <a:off x="8873052" y="3985274"/>
            <a:ext cx="281609" cy="137475"/>
          </a:xfrm>
          <a:prstGeom prst="line">
            <a:avLst/>
          </a:prstGeom>
          <a:ln w="12700" cap="flat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E54AC863-AE95-4FBF-B22F-D669D1F452F1}"/>
              </a:ext>
            </a:extLst>
          </p:cNvPr>
          <p:cNvCxnSpPr>
            <a:cxnSpLocks/>
          </p:cNvCxnSpPr>
          <p:nvPr/>
        </p:nvCxnSpPr>
        <p:spPr>
          <a:xfrm flipV="1">
            <a:off x="9581017" y="4454568"/>
            <a:ext cx="2525258" cy="242552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E208D698-B57B-4DDA-9F6E-C71F6E88921F}"/>
              </a:ext>
            </a:extLst>
          </p:cNvPr>
          <p:cNvCxnSpPr>
            <a:cxnSpLocks/>
          </p:cNvCxnSpPr>
          <p:nvPr/>
        </p:nvCxnSpPr>
        <p:spPr>
          <a:xfrm flipV="1">
            <a:off x="10149733" y="2795239"/>
            <a:ext cx="3261467" cy="1282993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CAAD6CAD-0C6A-4475-848B-FF636B120437}"/>
              </a:ext>
            </a:extLst>
          </p:cNvPr>
          <p:cNvCxnSpPr>
            <a:cxnSpLocks/>
          </p:cNvCxnSpPr>
          <p:nvPr/>
        </p:nvCxnSpPr>
        <p:spPr>
          <a:xfrm>
            <a:off x="8993278" y="5590557"/>
            <a:ext cx="1725522" cy="478124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A7F746B5-480B-4B33-868C-FAB937F08721}"/>
              </a:ext>
            </a:extLst>
          </p:cNvPr>
          <p:cNvCxnSpPr>
            <a:cxnSpLocks/>
          </p:cNvCxnSpPr>
          <p:nvPr/>
        </p:nvCxnSpPr>
        <p:spPr>
          <a:xfrm>
            <a:off x="10149733" y="6582292"/>
            <a:ext cx="2661392" cy="1374948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7DC46148-17A1-4835-8907-71861399063C}"/>
              </a:ext>
            </a:extLst>
          </p:cNvPr>
          <p:cNvCxnSpPr>
            <a:cxnSpLocks/>
          </p:cNvCxnSpPr>
          <p:nvPr/>
        </p:nvCxnSpPr>
        <p:spPr>
          <a:xfrm>
            <a:off x="10041731" y="5615768"/>
            <a:ext cx="3436019" cy="490530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D8FC30E6-9C69-4D40-8641-7201DF788734}"/>
              </a:ext>
            </a:extLst>
          </p:cNvPr>
          <p:cNvCxnSpPr>
            <a:cxnSpLocks/>
          </p:cNvCxnSpPr>
          <p:nvPr/>
        </p:nvCxnSpPr>
        <p:spPr>
          <a:xfrm flipV="1">
            <a:off x="9029960" y="1593157"/>
            <a:ext cx="1182370" cy="1360085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B5AEA7A-8076-4FE8-AF7C-1FA694EE83EF}"/>
              </a:ext>
            </a:extLst>
          </p:cNvPr>
          <p:cNvCxnSpPr>
            <a:cxnSpLocks/>
          </p:cNvCxnSpPr>
          <p:nvPr/>
        </p:nvCxnSpPr>
        <p:spPr>
          <a:xfrm>
            <a:off x="9044788" y="5201409"/>
            <a:ext cx="1937537" cy="37398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4C5C49EB-E88F-4829-931B-B3495A9AB677}"/>
              </a:ext>
            </a:extLst>
          </p:cNvPr>
          <p:cNvCxnSpPr>
            <a:cxnSpLocks/>
          </p:cNvCxnSpPr>
          <p:nvPr/>
        </p:nvCxnSpPr>
        <p:spPr>
          <a:xfrm flipV="1">
            <a:off x="10982150" y="4697120"/>
            <a:ext cx="2619550" cy="178958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CCDE18B2-6EF0-4D4A-B7C9-5ACC144802E2}"/>
              </a:ext>
            </a:extLst>
          </p:cNvPr>
          <p:cNvCxnSpPr>
            <a:cxnSpLocks/>
          </p:cNvCxnSpPr>
          <p:nvPr/>
        </p:nvCxnSpPr>
        <p:spPr>
          <a:xfrm flipV="1">
            <a:off x="8284071" y="2549813"/>
            <a:ext cx="1726159" cy="1413263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5FD36D9D-D241-4CF8-87A8-06D4B46C122F}"/>
              </a:ext>
            </a:extLst>
          </p:cNvPr>
          <p:cNvCxnSpPr>
            <a:cxnSpLocks/>
          </p:cNvCxnSpPr>
          <p:nvPr/>
        </p:nvCxnSpPr>
        <p:spPr>
          <a:xfrm flipV="1">
            <a:off x="12343570" y="3324652"/>
            <a:ext cx="2490030" cy="636447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9EB97C9C-532F-44E8-9F5A-85DCDA41CF13}"/>
              </a:ext>
            </a:extLst>
          </p:cNvPr>
          <p:cNvCxnSpPr>
            <a:cxnSpLocks/>
          </p:cNvCxnSpPr>
          <p:nvPr/>
        </p:nvCxnSpPr>
        <p:spPr>
          <a:xfrm>
            <a:off x="11174580" y="6716224"/>
            <a:ext cx="1891797" cy="878768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C53EFAED-4155-4358-AC06-F8B4BD593D96}"/>
              </a:ext>
            </a:extLst>
          </p:cNvPr>
          <p:cNvCxnSpPr>
            <a:cxnSpLocks/>
          </p:cNvCxnSpPr>
          <p:nvPr/>
        </p:nvCxnSpPr>
        <p:spPr>
          <a:xfrm flipV="1">
            <a:off x="10621433" y="1888218"/>
            <a:ext cx="2189692" cy="1248310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E752208E-E092-4CC0-9B2C-A11F5689D3FC}"/>
              </a:ext>
            </a:extLst>
          </p:cNvPr>
          <p:cNvCxnSpPr>
            <a:cxnSpLocks/>
          </p:cNvCxnSpPr>
          <p:nvPr/>
        </p:nvCxnSpPr>
        <p:spPr>
          <a:xfrm flipV="1">
            <a:off x="10579100" y="3736279"/>
            <a:ext cx="439904" cy="1730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CF6269B4-567B-44FB-A82E-9797AFE7F46A}"/>
              </a:ext>
            </a:extLst>
          </p:cNvPr>
          <p:cNvCxnSpPr>
            <a:cxnSpLocks/>
          </p:cNvCxnSpPr>
          <p:nvPr/>
        </p:nvCxnSpPr>
        <p:spPr>
          <a:xfrm>
            <a:off x="9365163" y="5207988"/>
            <a:ext cx="251277" cy="485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D3EAA765-E457-4F49-942B-DC3F41BA2B1B}"/>
              </a:ext>
            </a:extLst>
          </p:cNvPr>
          <p:cNvCxnSpPr>
            <a:cxnSpLocks/>
          </p:cNvCxnSpPr>
          <p:nvPr/>
        </p:nvCxnSpPr>
        <p:spPr>
          <a:xfrm flipV="1">
            <a:off x="11077575" y="2780798"/>
            <a:ext cx="167852" cy="9569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:a16="http://schemas.microsoft.com/office/drawing/2014/main" xmlns="" id="{9766EA43-0882-4F31-8086-6AE993E4FDE2}"/>
              </a:ext>
            </a:extLst>
          </p:cNvPr>
          <p:cNvCxnSpPr>
            <a:cxnSpLocks/>
          </p:cNvCxnSpPr>
          <p:nvPr/>
        </p:nvCxnSpPr>
        <p:spPr>
          <a:xfrm flipV="1">
            <a:off x="11780466" y="4802088"/>
            <a:ext cx="284734" cy="1945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93C0DA56-0D2F-44D6-B1D4-420BFBFECB8A}"/>
              </a:ext>
            </a:extLst>
          </p:cNvPr>
          <p:cNvCxnSpPr>
            <a:cxnSpLocks/>
          </p:cNvCxnSpPr>
          <p:nvPr/>
        </p:nvCxnSpPr>
        <p:spPr>
          <a:xfrm flipH="1" flipV="1">
            <a:off x="9153500" y="5634953"/>
            <a:ext cx="337301" cy="93463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326D175E-5291-49BC-862D-A635B3947F27}"/>
              </a:ext>
            </a:extLst>
          </p:cNvPr>
          <p:cNvCxnSpPr>
            <a:cxnSpLocks/>
          </p:cNvCxnSpPr>
          <p:nvPr/>
        </p:nvCxnSpPr>
        <p:spPr>
          <a:xfrm>
            <a:off x="10498431" y="5680967"/>
            <a:ext cx="579144" cy="8268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AB249809-3F7B-4663-9638-C41ACCEFEFC6}"/>
              </a:ext>
            </a:extLst>
          </p:cNvPr>
          <p:cNvCxnSpPr>
            <a:cxnSpLocks/>
          </p:cNvCxnSpPr>
          <p:nvPr/>
        </p:nvCxnSpPr>
        <p:spPr>
          <a:xfrm>
            <a:off x="11482337" y="6859182"/>
            <a:ext cx="205053" cy="952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xmlns="" id="{0C0385CF-B1BA-4DB6-91C6-13DAB74E946A}"/>
              </a:ext>
            </a:extLst>
          </p:cNvPr>
          <p:cNvCxnSpPr>
            <a:cxnSpLocks/>
          </p:cNvCxnSpPr>
          <p:nvPr/>
        </p:nvCxnSpPr>
        <p:spPr>
          <a:xfrm>
            <a:off x="10531419" y="6779481"/>
            <a:ext cx="312227" cy="161305"/>
          </a:xfrm>
          <a:prstGeom prst="line">
            <a:avLst/>
          </a:prstGeom>
          <a:ln w="12700">
            <a:solidFill>
              <a:schemeClr val="bg1"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xmlns="" id="{A5EBEDFF-8511-4A6E-836D-F7D7848961CC}"/>
              </a:ext>
            </a:extLst>
          </p:cNvPr>
          <p:cNvCxnSpPr>
            <a:cxnSpLocks/>
          </p:cNvCxnSpPr>
          <p:nvPr/>
        </p:nvCxnSpPr>
        <p:spPr>
          <a:xfrm flipV="1">
            <a:off x="8107132" y="1772115"/>
            <a:ext cx="1156073" cy="1575635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>
            <a:extLst>
              <a:ext uri="{FF2B5EF4-FFF2-40B4-BE49-F238E27FC236}">
                <a16:creationId xmlns:a16="http://schemas.microsoft.com/office/drawing/2014/main" xmlns="" id="{CF2E8BAC-122C-4816-8D0C-00A8A7A38A2C}"/>
              </a:ext>
            </a:extLst>
          </p:cNvPr>
          <p:cNvCxnSpPr>
            <a:cxnSpLocks/>
          </p:cNvCxnSpPr>
          <p:nvPr/>
        </p:nvCxnSpPr>
        <p:spPr>
          <a:xfrm flipV="1">
            <a:off x="9224241" y="4179150"/>
            <a:ext cx="1928579" cy="397251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B2270469-C120-4A73-B926-9B2DD277CBEA}"/>
              </a:ext>
            </a:extLst>
          </p:cNvPr>
          <p:cNvCxnSpPr>
            <a:cxnSpLocks/>
          </p:cNvCxnSpPr>
          <p:nvPr/>
        </p:nvCxnSpPr>
        <p:spPr>
          <a:xfrm flipH="1">
            <a:off x="9147747" y="2670977"/>
            <a:ext cx="127596" cy="146774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xmlns="" id="{202095D6-D80C-43BE-8289-D23597C9452F}"/>
              </a:ext>
            </a:extLst>
          </p:cNvPr>
          <p:cNvCxnSpPr>
            <a:cxnSpLocks/>
          </p:cNvCxnSpPr>
          <p:nvPr/>
        </p:nvCxnSpPr>
        <p:spPr>
          <a:xfrm flipH="1" flipV="1">
            <a:off x="2098427" y="2956913"/>
            <a:ext cx="2540778" cy="1055330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6A29328D-F0D5-45B3-86C5-A329C4B82FD2}"/>
              </a:ext>
            </a:extLst>
          </p:cNvPr>
          <p:cNvCxnSpPr>
            <a:cxnSpLocks/>
          </p:cNvCxnSpPr>
          <p:nvPr/>
        </p:nvCxnSpPr>
        <p:spPr>
          <a:xfrm flipH="1">
            <a:off x="2985429" y="5268155"/>
            <a:ext cx="3272940" cy="1618364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8B24C5B6-E3DC-4BAB-A3D9-58FAA7EC249A}"/>
              </a:ext>
            </a:extLst>
          </p:cNvPr>
          <p:cNvCxnSpPr>
            <a:cxnSpLocks/>
          </p:cNvCxnSpPr>
          <p:nvPr/>
        </p:nvCxnSpPr>
        <p:spPr>
          <a:xfrm flipH="1">
            <a:off x="1698914" y="5048575"/>
            <a:ext cx="3115012" cy="267373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xmlns="" id="{D126259D-F37F-4F9C-BD05-2A47A142EB15}"/>
              </a:ext>
            </a:extLst>
          </p:cNvPr>
          <p:cNvCxnSpPr>
            <a:cxnSpLocks/>
          </p:cNvCxnSpPr>
          <p:nvPr/>
        </p:nvCxnSpPr>
        <p:spPr>
          <a:xfrm flipH="1" flipV="1">
            <a:off x="5315053" y="2063444"/>
            <a:ext cx="509972" cy="998457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>
            <a:extLst>
              <a:ext uri="{FF2B5EF4-FFF2-40B4-BE49-F238E27FC236}">
                <a16:creationId xmlns:a16="http://schemas.microsoft.com/office/drawing/2014/main" xmlns="" id="{9B38A5AD-B6F3-461C-9B69-824AA0173B44}"/>
              </a:ext>
            </a:extLst>
          </p:cNvPr>
          <p:cNvCxnSpPr>
            <a:cxnSpLocks/>
          </p:cNvCxnSpPr>
          <p:nvPr/>
        </p:nvCxnSpPr>
        <p:spPr>
          <a:xfrm flipH="1">
            <a:off x="1204939" y="5852256"/>
            <a:ext cx="2775540" cy="902031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xmlns="" id="{968D9E3B-17D2-4AF8-A597-8A1D9AC10634}"/>
              </a:ext>
            </a:extLst>
          </p:cNvPr>
          <p:cNvCxnSpPr>
            <a:cxnSpLocks/>
          </p:cNvCxnSpPr>
          <p:nvPr/>
        </p:nvCxnSpPr>
        <p:spPr>
          <a:xfrm flipH="1" flipV="1">
            <a:off x="4271497" y="1931357"/>
            <a:ext cx="1522644" cy="1618666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:a16="http://schemas.microsoft.com/office/drawing/2014/main" xmlns="" id="{2DAAB5A8-0F29-471D-A56E-66DCA0DF7918}"/>
              </a:ext>
            </a:extLst>
          </p:cNvPr>
          <p:cNvCxnSpPr>
            <a:cxnSpLocks/>
          </p:cNvCxnSpPr>
          <p:nvPr/>
        </p:nvCxnSpPr>
        <p:spPr>
          <a:xfrm flipH="1">
            <a:off x="3518334" y="5185534"/>
            <a:ext cx="2096069" cy="419915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>
            <a:extLst>
              <a:ext uri="{FF2B5EF4-FFF2-40B4-BE49-F238E27FC236}">
                <a16:creationId xmlns:a16="http://schemas.microsoft.com/office/drawing/2014/main" xmlns="" id="{A77C4759-6F41-4447-A35F-98C91D9112EA}"/>
              </a:ext>
            </a:extLst>
          </p:cNvPr>
          <p:cNvCxnSpPr>
            <a:cxnSpLocks/>
          </p:cNvCxnSpPr>
          <p:nvPr/>
        </p:nvCxnSpPr>
        <p:spPr>
          <a:xfrm flipH="1" flipV="1">
            <a:off x="6103072" y="987355"/>
            <a:ext cx="216267" cy="1033082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xmlns="" id="{82614195-5C80-4CCF-AB4F-04AE2925891D}"/>
              </a:ext>
            </a:extLst>
          </p:cNvPr>
          <p:cNvCxnSpPr>
            <a:cxnSpLocks/>
          </p:cNvCxnSpPr>
          <p:nvPr/>
        </p:nvCxnSpPr>
        <p:spPr>
          <a:xfrm flipH="1" flipV="1">
            <a:off x="1066135" y="4679406"/>
            <a:ext cx="2305219" cy="37617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>
            <a:extLst>
              <a:ext uri="{FF2B5EF4-FFF2-40B4-BE49-F238E27FC236}">
                <a16:creationId xmlns:a16="http://schemas.microsoft.com/office/drawing/2014/main" xmlns="" id="{9DD3AFE6-DFE7-4C51-B2CB-FCB07C9AE6C2}"/>
              </a:ext>
            </a:extLst>
          </p:cNvPr>
          <p:cNvCxnSpPr>
            <a:cxnSpLocks/>
          </p:cNvCxnSpPr>
          <p:nvPr/>
        </p:nvCxnSpPr>
        <p:spPr>
          <a:xfrm flipH="1" flipV="1">
            <a:off x="2402607" y="1601571"/>
            <a:ext cx="2507340" cy="1921311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:a16="http://schemas.microsoft.com/office/drawing/2014/main" xmlns="" id="{7D2F8E56-CF39-4F2F-93FA-3AC89C00A35F}"/>
              </a:ext>
            </a:extLst>
          </p:cNvPr>
          <p:cNvCxnSpPr>
            <a:cxnSpLocks/>
          </p:cNvCxnSpPr>
          <p:nvPr/>
        </p:nvCxnSpPr>
        <p:spPr>
          <a:xfrm flipH="1" flipV="1">
            <a:off x="-307199" y="3436736"/>
            <a:ext cx="3032241" cy="656448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>
            <a:extLst>
              <a:ext uri="{FF2B5EF4-FFF2-40B4-BE49-F238E27FC236}">
                <a16:creationId xmlns:a16="http://schemas.microsoft.com/office/drawing/2014/main" xmlns="" id="{FCEA9EC5-374F-41DF-872A-F37E29332314}"/>
              </a:ext>
            </a:extLst>
          </p:cNvPr>
          <p:cNvCxnSpPr>
            <a:cxnSpLocks/>
          </p:cNvCxnSpPr>
          <p:nvPr/>
        </p:nvCxnSpPr>
        <p:spPr>
          <a:xfrm flipH="1">
            <a:off x="-1281270" y="5923525"/>
            <a:ext cx="2936416" cy="593574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直接连接符 127">
            <a:extLst>
              <a:ext uri="{FF2B5EF4-FFF2-40B4-BE49-F238E27FC236}">
                <a16:creationId xmlns:a16="http://schemas.microsoft.com/office/drawing/2014/main" xmlns="" id="{1AB57BF1-5EB6-4E08-93D1-B4766F31A981}"/>
              </a:ext>
            </a:extLst>
          </p:cNvPr>
          <p:cNvCxnSpPr>
            <a:cxnSpLocks/>
          </p:cNvCxnSpPr>
          <p:nvPr/>
        </p:nvCxnSpPr>
        <p:spPr>
          <a:xfrm flipH="1" flipV="1">
            <a:off x="4047600" y="3766516"/>
            <a:ext cx="342915" cy="14243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>
            <a:extLst>
              <a:ext uri="{FF2B5EF4-FFF2-40B4-BE49-F238E27FC236}">
                <a16:creationId xmlns:a16="http://schemas.microsoft.com/office/drawing/2014/main" xmlns="" id="{140C84D0-44D0-4940-9F1A-DED461633C63}"/>
              </a:ext>
            </a:extLst>
          </p:cNvPr>
          <p:cNvCxnSpPr>
            <a:cxnSpLocks/>
          </p:cNvCxnSpPr>
          <p:nvPr/>
        </p:nvCxnSpPr>
        <p:spPr>
          <a:xfrm flipH="1" flipV="1">
            <a:off x="1906846" y="3916053"/>
            <a:ext cx="387428" cy="8387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xmlns="" id="{D4BDDE17-ED7A-4C8C-9C5E-45FDC06F1FC1}"/>
              </a:ext>
            </a:extLst>
          </p:cNvPr>
          <p:cNvCxnSpPr>
            <a:cxnSpLocks/>
          </p:cNvCxnSpPr>
          <p:nvPr/>
        </p:nvCxnSpPr>
        <p:spPr>
          <a:xfrm flipH="1" flipV="1">
            <a:off x="2402607" y="4701216"/>
            <a:ext cx="582294" cy="950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xmlns="" id="{075AB9B7-D564-4FA5-A6FA-80FABC0C0858}"/>
              </a:ext>
            </a:extLst>
          </p:cNvPr>
          <p:cNvCxnSpPr>
            <a:cxnSpLocks/>
          </p:cNvCxnSpPr>
          <p:nvPr/>
        </p:nvCxnSpPr>
        <p:spPr>
          <a:xfrm flipH="1">
            <a:off x="3478435" y="5129600"/>
            <a:ext cx="391515" cy="3360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>
            <a:extLst>
              <a:ext uri="{FF2B5EF4-FFF2-40B4-BE49-F238E27FC236}">
                <a16:creationId xmlns:a16="http://schemas.microsoft.com/office/drawing/2014/main" xmlns="" id="{F80C3221-0A8F-4925-9A60-676CF86DCBDD}"/>
              </a:ext>
            </a:extLst>
          </p:cNvPr>
          <p:cNvCxnSpPr>
            <a:cxnSpLocks/>
          </p:cNvCxnSpPr>
          <p:nvPr/>
        </p:nvCxnSpPr>
        <p:spPr>
          <a:xfrm flipH="1">
            <a:off x="426261" y="6068681"/>
            <a:ext cx="510797" cy="10325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>
            <a:extLst>
              <a:ext uri="{FF2B5EF4-FFF2-40B4-BE49-F238E27FC236}">
                <a16:creationId xmlns:a16="http://schemas.microsoft.com/office/drawing/2014/main" xmlns="" id="{D2D18608-9D8E-4603-9F4E-A717971F8AF2}"/>
              </a:ext>
            </a:extLst>
          </p:cNvPr>
          <p:cNvCxnSpPr>
            <a:cxnSpLocks/>
          </p:cNvCxnSpPr>
          <p:nvPr/>
        </p:nvCxnSpPr>
        <p:spPr>
          <a:xfrm flipH="1">
            <a:off x="3184945" y="5915460"/>
            <a:ext cx="601056" cy="19533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直接连接符 136">
            <a:extLst>
              <a:ext uri="{FF2B5EF4-FFF2-40B4-BE49-F238E27FC236}">
                <a16:creationId xmlns:a16="http://schemas.microsoft.com/office/drawing/2014/main" xmlns="" id="{05EA5AE4-3B85-48E8-BC56-786289D960C0}"/>
              </a:ext>
            </a:extLst>
          </p:cNvPr>
          <p:cNvCxnSpPr>
            <a:cxnSpLocks/>
          </p:cNvCxnSpPr>
          <p:nvPr/>
        </p:nvCxnSpPr>
        <p:spPr>
          <a:xfrm flipH="1">
            <a:off x="4870647" y="5633682"/>
            <a:ext cx="648490" cy="320658"/>
          </a:xfrm>
          <a:prstGeom prst="line">
            <a:avLst/>
          </a:prstGeom>
          <a:ln w="12700">
            <a:solidFill>
              <a:schemeClr val="bg1"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xmlns="" id="{247E4810-0AED-477E-AE4A-117A9F8CBA11}"/>
              </a:ext>
            </a:extLst>
          </p:cNvPr>
          <p:cNvCxnSpPr>
            <a:cxnSpLocks/>
          </p:cNvCxnSpPr>
          <p:nvPr/>
        </p:nvCxnSpPr>
        <p:spPr>
          <a:xfrm flipH="1">
            <a:off x="4805787" y="5227478"/>
            <a:ext cx="599248" cy="12005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xmlns="" id="{A677DF6A-A27E-4EE2-AA33-FC2D33E0468E}"/>
              </a:ext>
            </a:extLst>
          </p:cNvPr>
          <p:cNvCxnSpPr>
            <a:cxnSpLocks/>
          </p:cNvCxnSpPr>
          <p:nvPr/>
        </p:nvCxnSpPr>
        <p:spPr>
          <a:xfrm flipH="1" flipV="1">
            <a:off x="4099713" y="2902021"/>
            <a:ext cx="426102" cy="32651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xmlns="" id="{63EE3736-38D0-43BC-BCBB-71983171368B}"/>
              </a:ext>
            </a:extLst>
          </p:cNvPr>
          <p:cNvCxnSpPr>
            <a:cxnSpLocks/>
          </p:cNvCxnSpPr>
          <p:nvPr/>
        </p:nvCxnSpPr>
        <p:spPr>
          <a:xfrm>
            <a:off x="5684277" y="2786334"/>
            <a:ext cx="67602" cy="132359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xmlns="" id="{057A272F-6319-4C0B-BDCA-4B00106946B3}"/>
              </a:ext>
            </a:extLst>
          </p:cNvPr>
          <p:cNvCxnSpPr>
            <a:cxnSpLocks/>
          </p:cNvCxnSpPr>
          <p:nvPr/>
        </p:nvCxnSpPr>
        <p:spPr>
          <a:xfrm flipH="1" flipV="1">
            <a:off x="6254012" y="1708373"/>
            <a:ext cx="44642" cy="213249"/>
          </a:xfrm>
          <a:prstGeom prst="line">
            <a:avLst/>
          </a:prstGeom>
          <a:ln w="12700" cap="flat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>
            <a:extLst>
              <a:ext uri="{FF2B5EF4-FFF2-40B4-BE49-F238E27FC236}">
                <a16:creationId xmlns:a16="http://schemas.microsoft.com/office/drawing/2014/main" xmlns="" id="{851E03B5-D75B-4309-BCB5-9386E1171816}"/>
              </a:ext>
            </a:extLst>
          </p:cNvPr>
          <p:cNvCxnSpPr>
            <a:cxnSpLocks/>
          </p:cNvCxnSpPr>
          <p:nvPr/>
        </p:nvCxnSpPr>
        <p:spPr>
          <a:xfrm flipH="1" flipV="1">
            <a:off x="3980479" y="4253200"/>
            <a:ext cx="2025061" cy="509238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直接连接符 174">
            <a:extLst>
              <a:ext uri="{FF2B5EF4-FFF2-40B4-BE49-F238E27FC236}">
                <a16:creationId xmlns:a16="http://schemas.microsoft.com/office/drawing/2014/main" xmlns="" id="{52BB5606-01C3-4A9E-9231-E2A1BBDC5560}"/>
              </a:ext>
            </a:extLst>
          </p:cNvPr>
          <p:cNvCxnSpPr>
            <a:cxnSpLocks/>
          </p:cNvCxnSpPr>
          <p:nvPr/>
        </p:nvCxnSpPr>
        <p:spPr>
          <a:xfrm flipH="1" flipV="1">
            <a:off x="5490856" y="3964848"/>
            <a:ext cx="273255" cy="167007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直接连接符 176">
            <a:extLst>
              <a:ext uri="{FF2B5EF4-FFF2-40B4-BE49-F238E27FC236}">
                <a16:creationId xmlns:a16="http://schemas.microsoft.com/office/drawing/2014/main" xmlns="" id="{C6F01387-A38F-4FF2-84E5-5C80560DC6B6}"/>
              </a:ext>
            </a:extLst>
          </p:cNvPr>
          <p:cNvCxnSpPr>
            <a:cxnSpLocks/>
          </p:cNvCxnSpPr>
          <p:nvPr/>
        </p:nvCxnSpPr>
        <p:spPr>
          <a:xfrm flipH="1">
            <a:off x="4578451" y="5477563"/>
            <a:ext cx="432974" cy="12768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>
            <a:extLst>
              <a:ext uri="{FF2B5EF4-FFF2-40B4-BE49-F238E27FC236}">
                <a16:creationId xmlns:a16="http://schemas.microsoft.com/office/drawing/2014/main" xmlns="" id="{09F84461-13A1-4612-9EE3-C38C5C31F126}"/>
              </a:ext>
            </a:extLst>
          </p:cNvPr>
          <p:cNvCxnSpPr>
            <a:cxnSpLocks/>
          </p:cNvCxnSpPr>
          <p:nvPr/>
        </p:nvCxnSpPr>
        <p:spPr>
          <a:xfrm flipH="1" flipV="1">
            <a:off x="1536565" y="3621998"/>
            <a:ext cx="561862" cy="1429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连接符 180">
            <a:extLst>
              <a:ext uri="{FF2B5EF4-FFF2-40B4-BE49-F238E27FC236}">
                <a16:creationId xmlns:a16="http://schemas.microsoft.com/office/drawing/2014/main" xmlns="" id="{2FF545F2-C497-4FCB-94AD-541573F4019A}"/>
              </a:ext>
            </a:extLst>
          </p:cNvPr>
          <p:cNvCxnSpPr>
            <a:cxnSpLocks/>
          </p:cNvCxnSpPr>
          <p:nvPr/>
        </p:nvCxnSpPr>
        <p:spPr>
          <a:xfrm flipH="1">
            <a:off x="883168" y="5819211"/>
            <a:ext cx="536393" cy="62035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>
            <a:extLst>
              <a:ext uri="{FF2B5EF4-FFF2-40B4-BE49-F238E27FC236}">
                <a16:creationId xmlns:a16="http://schemas.microsoft.com/office/drawing/2014/main" xmlns="" id="{97FE030A-DBDF-4C6B-8559-F12B84890BB7}"/>
              </a:ext>
            </a:extLst>
          </p:cNvPr>
          <p:cNvCxnSpPr>
            <a:cxnSpLocks/>
          </p:cNvCxnSpPr>
          <p:nvPr/>
        </p:nvCxnSpPr>
        <p:spPr>
          <a:xfrm flipV="1">
            <a:off x="12510339" y="4490512"/>
            <a:ext cx="556038" cy="5402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直接连接符 184">
            <a:extLst>
              <a:ext uri="{FF2B5EF4-FFF2-40B4-BE49-F238E27FC236}">
                <a16:creationId xmlns:a16="http://schemas.microsoft.com/office/drawing/2014/main" xmlns="" id="{A82211AD-7661-48D5-A03E-AAA815AF17A1}"/>
              </a:ext>
            </a:extLst>
          </p:cNvPr>
          <p:cNvCxnSpPr>
            <a:cxnSpLocks/>
          </p:cNvCxnSpPr>
          <p:nvPr/>
        </p:nvCxnSpPr>
        <p:spPr>
          <a:xfrm>
            <a:off x="11901222" y="6811557"/>
            <a:ext cx="397337" cy="14989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直接连接符 188">
            <a:extLst>
              <a:ext uri="{FF2B5EF4-FFF2-40B4-BE49-F238E27FC236}">
                <a16:creationId xmlns:a16="http://schemas.microsoft.com/office/drawing/2014/main" xmlns="" id="{9BFDEAA9-C6B8-4AE8-BEF1-E8FDB9992786}"/>
              </a:ext>
            </a:extLst>
          </p:cNvPr>
          <p:cNvCxnSpPr>
            <a:cxnSpLocks/>
          </p:cNvCxnSpPr>
          <p:nvPr/>
        </p:nvCxnSpPr>
        <p:spPr>
          <a:xfrm flipV="1">
            <a:off x="11584863" y="2562226"/>
            <a:ext cx="507288" cy="29028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>
            <a:extLst>
              <a:ext uri="{FF2B5EF4-FFF2-40B4-BE49-F238E27FC236}">
                <a16:creationId xmlns:a16="http://schemas.microsoft.com/office/drawing/2014/main" xmlns="" id="{99C0897A-FA0B-40A0-8D9D-2AC4A0FB4EC1}"/>
              </a:ext>
            </a:extLst>
          </p:cNvPr>
          <p:cNvCxnSpPr>
            <a:cxnSpLocks/>
          </p:cNvCxnSpPr>
          <p:nvPr/>
        </p:nvCxnSpPr>
        <p:spPr>
          <a:xfrm flipV="1">
            <a:off x="9856039" y="4638768"/>
            <a:ext cx="332492" cy="31936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xmlns="" id="{E2244D5D-D9EA-4B4D-85CD-A3B2FECF092E}"/>
              </a:ext>
            </a:extLst>
          </p:cNvPr>
          <p:cNvCxnSpPr>
            <a:cxnSpLocks/>
          </p:cNvCxnSpPr>
          <p:nvPr/>
        </p:nvCxnSpPr>
        <p:spPr>
          <a:xfrm flipH="1">
            <a:off x="5773505" y="5495208"/>
            <a:ext cx="396798" cy="227099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>
            <a:extLst>
              <a:ext uri="{FF2B5EF4-FFF2-40B4-BE49-F238E27FC236}">
                <a16:creationId xmlns:a16="http://schemas.microsoft.com/office/drawing/2014/main" xmlns="" id="{E2BF4277-B117-4A3A-81F8-9FCB10E6910A}"/>
              </a:ext>
            </a:extLst>
          </p:cNvPr>
          <p:cNvCxnSpPr>
            <a:cxnSpLocks/>
          </p:cNvCxnSpPr>
          <p:nvPr/>
        </p:nvCxnSpPr>
        <p:spPr>
          <a:xfrm flipH="1" flipV="1">
            <a:off x="6211206" y="3244714"/>
            <a:ext cx="138435" cy="261909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>
            <a:extLst>
              <a:ext uri="{FF2B5EF4-FFF2-40B4-BE49-F238E27FC236}">
                <a16:creationId xmlns:a16="http://schemas.microsoft.com/office/drawing/2014/main" xmlns="" id="{EC13CDF9-5C89-416D-B107-4E0A667258CF}"/>
              </a:ext>
            </a:extLst>
          </p:cNvPr>
          <p:cNvCxnSpPr>
            <a:cxnSpLocks/>
          </p:cNvCxnSpPr>
          <p:nvPr/>
        </p:nvCxnSpPr>
        <p:spPr>
          <a:xfrm flipH="1" flipV="1">
            <a:off x="3671100" y="3163525"/>
            <a:ext cx="900717" cy="504077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>
            <a:extLst>
              <a:ext uri="{FF2B5EF4-FFF2-40B4-BE49-F238E27FC236}">
                <a16:creationId xmlns:a16="http://schemas.microsoft.com/office/drawing/2014/main" xmlns="" id="{93A789A8-B95B-429D-8A03-5A3FD38D4293}"/>
              </a:ext>
            </a:extLst>
          </p:cNvPr>
          <p:cNvCxnSpPr>
            <a:cxnSpLocks/>
          </p:cNvCxnSpPr>
          <p:nvPr/>
        </p:nvCxnSpPr>
        <p:spPr>
          <a:xfrm flipH="1" flipV="1">
            <a:off x="4176137" y="4864704"/>
            <a:ext cx="374561" cy="9463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直接连接符 205">
            <a:extLst>
              <a:ext uri="{FF2B5EF4-FFF2-40B4-BE49-F238E27FC236}">
                <a16:creationId xmlns:a16="http://schemas.microsoft.com/office/drawing/2014/main" xmlns="" id="{ABFA99E4-60F7-48D2-8AEE-ECC44B9EEE64}"/>
              </a:ext>
            </a:extLst>
          </p:cNvPr>
          <p:cNvCxnSpPr>
            <a:cxnSpLocks/>
          </p:cNvCxnSpPr>
          <p:nvPr/>
        </p:nvCxnSpPr>
        <p:spPr>
          <a:xfrm flipH="1" flipV="1">
            <a:off x="749727" y="2250842"/>
            <a:ext cx="1393710" cy="67449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直接连接符 208">
            <a:extLst>
              <a:ext uri="{FF2B5EF4-FFF2-40B4-BE49-F238E27FC236}">
                <a16:creationId xmlns:a16="http://schemas.microsoft.com/office/drawing/2014/main" xmlns="" id="{9425C11D-3EB1-43D5-85F0-E3D37F3F7DF6}"/>
              </a:ext>
            </a:extLst>
          </p:cNvPr>
          <p:cNvCxnSpPr>
            <a:cxnSpLocks/>
          </p:cNvCxnSpPr>
          <p:nvPr/>
        </p:nvCxnSpPr>
        <p:spPr>
          <a:xfrm flipH="1">
            <a:off x="501276" y="6977680"/>
            <a:ext cx="1830312" cy="809658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直接连接符 210">
            <a:extLst>
              <a:ext uri="{FF2B5EF4-FFF2-40B4-BE49-F238E27FC236}">
                <a16:creationId xmlns:a16="http://schemas.microsoft.com/office/drawing/2014/main" xmlns="" id="{34EE54BE-07CA-4482-8F76-5FBEFC8EA4FB}"/>
              </a:ext>
            </a:extLst>
          </p:cNvPr>
          <p:cNvCxnSpPr>
            <a:cxnSpLocks/>
          </p:cNvCxnSpPr>
          <p:nvPr/>
        </p:nvCxnSpPr>
        <p:spPr>
          <a:xfrm>
            <a:off x="12208161" y="5474582"/>
            <a:ext cx="1848410" cy="8387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直接连接符 212">
            <a:extLst>
              <a:ext uri="{FF2B5EF4-FFF2-40B4-BE49-F238E27FC236}">
                <a16:creationId xmlns:a16="http://schemas.microsoft.com/office/drawing/2014/main" xmlns="" id="{EA3E8782-F06D-421E-BB5C-813E5C7FDFE2}"/>
              </a:ext>
            </a:extLst>
          </p:cNvPr>
          <p:cNvCxnSpPr>
            <a:cxnSpLocks/>
          </p:cNvCxnSpPr>
          <p:nvPr/>
        </p:nvCxnSpPr>
        <p:spPr>
          <a:xfrm flipV="1">
            <a:off x="7272336" y="782094"/>
            <a:ext cx="53981" cy="1427819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>
            <a:extLst>
              <a:ext uri="{FF2B5EF4-FFF2-40B4-BE49-F238E27FC236}">
                <a16:creationId xmlns:a16="http://schemas.microsoft.com/office/drawing/2014/main" xmlns="" id="{88A92EB4-7C2E-4BDF-89EA-808DECC33578}"/>
              </a:ext>
            </a:extLst>
          </p:cNvPr>
          <p:cNvCxnSpPr>
            <a:cxnSpLocks/>
          </p:cNvCxnSpPr>
          <p:nvPr/>
        </p:nvCxnSpPr>
        <p:spPr>
          <a:xfrm flipH="1" flipV="1">
            <a:off x="6357603" y="282866"/>
            <a:ext cx="214418" cy="1400281"/>
          </a:xfrm>
          <a:prstGeom prst="line">
            <a:avLst/>
          </a:prstGeom>
          <a:ln w="12700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直接连接符 216">
            <a:extLst>
              <a:ext uri="{FF2B5EF4-FFF2-40B4-BE49-F238E27FC236}">
                <a16:creationId xmlns:a16="http://schemas.microsoft.com/office/drawing/2014/main" xmlns="" id="{47168FCF-FEE4-49B4-B5C3-1A4A3CFF157A}"/>
              </a:ext>
            </a:extLst>
          </p:cNvPr>
          <p:cNvCxnSpPr>
            <a:cxnSpLocks/>
          </p:cNvCxnSpPr>
          <p:nvPr/>
        </p:nvCxnSpPr>
        <p:spPr>
          <a:xfrm flipV="1">
            <a:off x="7803319" y="659064"/>
            <a:ext cx="514341" cy="2027521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直接连接符 223">
            <a:extLst>
              <a:ext uri="{FF2B5EF4-FFF2-40B4-BE49-F238E27FC236}">
                <a16:creationId xmlns:a16="http://schemas.microsoft.com/office/drawing/2014/main" xmlns="" id="{ECEDA747-9EB8-4AE3-9F5A-8646C1C06840}"/>
              </a:ext>
            </a:extLst>
          </p:cNvPr>
          <p:cNvCxnSpPr>
            <a:cxnSpLocks/>
          </p:cNvCxnSpPr>
          <p:nvPr/>
        </p:nvCxnSpPr>
        <p:spPr>
          <a:xfrm flipV="1">
            <a:off x="8040791" y="1473206"/>
            <a:ext cx="70338" cy="277270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文本框 232">
            <a:extLst>
              <a:ext uri="{FF2B5EF4-FFF2-40B4-BE49-F238E27FC236}">
                <a16:creationId xmlns:a16="http://schemas.microsoft.com/office/drawing/2014/main" xmlns="" id="{5C359D04-73E6-4453-B1AF-DF37224248B7}"/>
              </a:ext>
            </a:extLst>
          </p:cNvPr>
          <p:cNvSpPr txBox="1"/>
          <p:nvPr/>
        </p:nvSpPr>
        <p:spPr>
          <a:xfrm>
            <a:off x="7596576" y="4484896"/>
            <a:ext cx="115658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摇摇小绿尾 </a:t>
            </a:r>
            <a:endParaRPr kumimoji="0" lang="en-US" altLang="zh-CN" sz="11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      </a:t>
            </a:r>
            <a:r>
              <a:rPr kumimoji="0" lang="zh-CN" altLang="en-US" sz="11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即刻连</a:t>
            </a:r>
            <a:endParaRPr kumimoji="0" lang="en-US" altLang="zh-CN" sz="11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234" name="直接连接符 233">
            <a:extLst>
              <a:ext uri="{FF2B5EF4-FFF2-40B4-BE49-F238E27FC236}">
                <a16:creationId xmlns:a16="http://schemas.microsoft.com/office/drawing/2014/main" xmlns="" id="{87D8998E-D8CF-4F81-8B13-9560F96A99DC}"/>
              </a:ext>
            </a:extLst>
          </p:cNvPr>
          <p:cNvCxnSpPr>
            <a:cxnSpLocks/>
          </p:cNvCxnSpPr>
          <p:nvPr/>
        </p:nvCxnSpPr>
        <p:spPr>
          <a:xfrm flipH="1">
            <a:off x="79340" y="4976076"/>
            <a:ext cx="2513369" cy="22486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>
            <a:extLst>
              <a:ext uri="{FF2B5EF4-FFF2-40B4-BE49-F238E27FC236}">
                <a16:creationId xmlns:a16="http://schemas.microsoft.com/office/drawing/2014/main" xmlns="" id="{6D513E1A-F501-40B3-9738-E97735CEB2C6}"/>
              </a:ext>
            </a:extLst>
          </p:cNvPr>
          <p:cNvCxnSpPr>
            <a:cxnSpLocks/>
          </p:cNvCxnSpPr>
          <p:nvPr/>
        </p:nvCxnSpPr>
        <p:spPr>
          <a:xfrm flipH="1" flipV="1">
            <a:off x="1392498" y="1799611"/>
            <a:ext cx="1381045" cy="825750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>
            <a:extLst>
              <a:ext uri="{FF2B5EF4-FFF2-40B4-BE49-F238E27FC236}">
                <a16:creationId xmlns:a16="http://schemas.microsoft.com/office/drawing/2014/main" xmlns="" id="{0FFF3E09-D758-44BC-BE78-82B1575C59D0}"/>
              </a:ext>
            </a:extLst>
          </p:cNvPr>
          <p:cNvCxnSpPr>
            <a:cxnSpLocks/>
          </p:cNvCxnSpPr>
          <p:nvPr/>
        </p:nvCxnSpPr>
        <p:spPr>
          <a:xfrm flipH="1">
            <a:off x="1428859" y="5706022"/>
            <a:ext cx="2098870" cy="621400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>
            <a:extLst>
              <a:ext uri="{FF2B5EF4-FFF2-40B4-BE49-F238E27FC236}">
                <a16:creationId xmlns:a16="http://schemas.microsoft.com/office/drawing/2014/main" xmlns="" id="{AFA4A75F-B407-4BF2-B3E5-6236B52C6775}"/>
              </a:ext>
            </a:extLst>
          </p:cNvPr>
          <p:cNvCxnSpPr>
            <a:cxnSpLocks/>
          </p:cNvCxnSpPr>
          <p:nvPr/>
        </p:nvCxnSpPr>
        <p:spPr>
          <a:xfrm flipH="1">
            <a:off x="2490399" y="5869077"/>
            <a:ext cx="486587" cy="14406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直接连接符 242">
            <a:extLst>
              <a:ext uri="{FF2B5EF4-FFF2-40B4-BE49-F238E27FC236}">
                <a16:creationId xmlns:a16="http://schemas.microsoft.com/office/drawing/2014/main" xmlns="" id="{11DC9158-1B05-446A-AF74-FE8AD971FBC9}"/>
              </a:ext>
            </a:extLst>
          </p:cNvPr>
          <p:cNvCxnSpPr>
            <a:cxnSpLocks/>
          </p:cNvCxnSpPr>
          <p:nvPr/>
        </p:nvCxnSpPr>
        <p:spPr>
          <a:xfrm flipH="1">
            <a:off x="1655146" y="4984464"/>
            <a:ext cx="72174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4" name="直接连接符 243">
            <a:extLst>
              <a:ext uri="{FF2B5EF4-FFF2-40B4-BE49-F238E27FC236}">
                <a16:creationId xmlns:a16="http://schemas.microsoft.com/office/drawing/2014/main" xmlns="" id="{013000CD-CAC4-41AC-9AD0-7B669653AC2F}"/>
              </a:ext>
            </a:extLst>
          </p:cNvPr>
          <p:cNvCxnSpPr>
            <a:cxnSpLocks/>
          </p:cNvCxnSpPr>
          <p:nvPr/>
        </p:nvCxnSpPr>
        <p:spPr>
          <a:xfrm flipH="1" flipV="1">
            <a:off x="2315222" y="2351323"/>
            <a:ext cx="313116" cy="18721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直接连接符 250">
            <a:extLst>
              <a:ext uri="{FF2B5EF4-FFF2-40B4-BE49-F238E27FC236}">
                <a16:creationId xmlns:a16="http://schemas.microsoft.com/office/drawing/2014/main" xmlns="" id="{7EEA5320-65D1-46B3-A442-C94813759E66}"/>
              </a:ext>
            </a:extLst>
          </p:cNvPr>
          <p:cNvCxnSpPr>
            <a:cxnSpLocks/>
          </p:cNvCxnSpPr>
          <p:nvPr/>
        </p:nvCxnSpPr>
        <p:spPr>
          <a:xfrm flipV="1">
            <a:off x="12828468" y="3708599"/>
            <a:ext cx="502982" cy="1285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直接连接符 253">
            <a:extLst>
              <a:ext uri="{FF2B5EF4-FFF2-40B4-BE49-F238E27FC236}">
                <a16:creationId xmlns:a16="http://schemas.microsoft.com/office/drawing/2014/main" xmlns="" id="{BDDE17D2-5F37-4CA2-A64F-C1D8BEC74611}"/>
              </a:ext>
            </a:extLst>
          </p:cNvPr>
          <p:cNvCxnSpPr>
            <a:cxnSpLocks/>
          </p:cNvCxnSpPr>
          <p:nvPr/>
        </p:nvCxnSpPr>
        <p:spPr>
          <a:xfrm>
            <a:off x="11730994" y="6372173"/>
            <a:ext cx="2014636" cy="487009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接连接符 255">
            <a:extLst>
              <a:ext uri="{FF2B5EF4-FFF2-40B4-BE49-F238E27FC236}">
                <a16:creationId xmlns:a16="http://schemas.microsoft.com/office/drawing/2014/main" xmlns="" id="{4DCDE93D-BD52-4CD2-9CB6-95243E68F282}"/>
              </a:ext>
            </a:extLst>
          </p:cNvPr>
          <p:cNvCxnSpPr>
            <a:cxnSpLocks/>
          </p:cNvCxnSpPr>
          <p:nvPr/>
        </p:nvCxnSpPr>
        <p:spPr>
          <a:xfrm>
            <a:off x="12023324" y="6442839"/>
            <a:ext cx="564134" cy="13637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>
            <a:extLst>
              <a:ext uri="{FF2B5EF4-FFF2-40B4-BE49-F238E27FC236}">
                <a16:creationId xmlns:a16="http://schemas.microsoft.com/office/drawing/2014/main" xmlns="" id="{00A56197-BA06-4F6B-BC2E-DC3A0F2CAD97}"/>
              </a:ext>
            </a:extLst>
          </p:cNvPr>
          <p:cNvCxnSpPr>
            <a:cxnSpLocks/>
          </p:cNvCxnSpPr>
          <p:nvPr/>
        </p:nvCxnSpPr>
        <p:spPr>
          <a:xfrm flipV="1">
            <a:off x="11333105" y="5051283"/>
            <a:ext cx="1930908" cy="54259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直接连接符 262">
            <a:extLst>
              <a:ext uri="{FF2B5EF4-FFF2-40B4-BE49-F238E27FC236}">
                <a16:creationId xmlns:a16="http://schemas.microsoft.com/office/drawing/2014/main" xmlns="" id="{0E215046-4746-4C52-8A34-9D2E07521204}"/>
              </a:ext>
            </a:extLst>
          </p:cNvPr>
          <p:cNvCxnSpPr>
            <a:cxnSpLocks/>
          </p:cNvCxnSpPr>
          <p:nvPr/>
        </p:nvCxnSpPr>
        <p:spPr>
          <a:xfrm flipH="1">
            <a:off x="11651430" y="5096597"/>
            <a:ext cx="37189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连接符 265">
            <a:extLst>
              <a:ext uri="{FF2B5EF4-FFF2-40B4-BE49-F238E27FC236}">
                <a16:creationId xmlns:a16="http://schemas.microsoft.com/office/drawing/2014/main" xmlns="" id="{A0C58CAE-8F68-451A-BAD6-154B36219A05}"/>
              </a:ext>
            </a:extLst>
          </p:cNvPr>
          <p:cNvCxnSpPr>
            <a:cxnSpLocks/>
          </p:cNvCxnSpPr>
          <p:nvPr/>
        </p:nvCxnSpPr>
        <p:spPr>
          <a:xfrm flipV="1">
            <a:off x="12567665" y="2642660"/>
            <a:ext cx="1644152" cy="701557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直接连接符 267">
            <a:extLst>
              <a:ext uri="{FF2B5EF4-FFF2-40B4-BE49-F238E27FC236}">
                <a16:creationId xmlns:a16="http://schemas.microsoft.com/office/drawing/2014/main" xmlns="" id="{C3A33DF8-FBCA-4973-B670-216FC945C0F7}"/>
              </a:ext>
            </a:extLst>
          </p:cNvPr>
          <p:cNvCxnSpPr>
            <a:cxnSpLocks/>
          </p:cNvCxnSpPr>
          <p:nvPr/>
        </p:nvCxnSpPr>
        <p:spPr>
          <a:xfrm flipV="1">
            <a:off x="12689395" y="3176182"/>
            <a:ext cx="272073" cy="116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连接符 270">
            <a:extLst>
              <a:ext uri="{FF2B5EF4-FFF2-40B4-BE49-F238E27FC236}">
                <a16:creationId xmlns:a16="http://schemas.microsoft.com/office/drawing/2014/main" xmlns="" id="{61461667-3B77-4B24-8A14-9095D34628E8}"/>
              </a:ext>
            </a:extLst>
          </p:cNvPr>
          <p:cNvCxnSpPr>
            <a:cxnSpLocks/>
          </p:cNvCxnSpPr>
          <p:nvPr/>
        </p:nvCxnSpPr>
        <p:spPr>
          <a:xfrm flipV="1">
            <a:off x="9979553" y="1953458"/>
            <a:ext cx="1098022" cy="913109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>
            <a:extLst>
              <a:ext uri="{FF2B5EF4-FFF2-40B4-BE49-F238E27FC236}">
                <a16:creationId xmlns:a16="http://schemas.microsoft.com/office/drawing/2014/main" xmlns="" id="{AE49DB61-1B1A-4A04-8D61-25DA45003318}"/>
              </a:ext>
            </a:extLst>
          </p:cNvPr>
          <p:cNvCxnSpPr>
            <a:cxnSpLocks/>
          </p:cNvCxnSpPr>
          <p:nvPr/>
        </p:nvCxnSpPr>
        <p:spPr>
          <a:xfrm flipV="1">
            <a:off x="10110898" y="2543087"/>
            <a:ext cx="257643" cy="214255"/>
          </a:xfrm>
          <a:prstGeom prst="line">
            <a:avLst/>
          </a:prstGeom>
          <a:ln w="12700" cap="flat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连接符 290">
            <a:extLst>
              <a:ext uri="{FF2B5EF4-FFF2-40B4-BE49-F238E27FC236}">
                <a16:creationId xmlns:a16="http://schemas.microsoft.com/office/drawing/2014/main" xmlns="" id="{CA013BF4-0EF9-460A-BADE-25056F4F4AC0}"/>
              </a:ext>
            </a:extLst>
          </p:cNvPr>
          <p:cNvCxnSpPr>
            <a:cxnSpLocks/>
          </p:cNvCxnSpPr>
          <p:nvPr/>
        </p:nvCxnSpPr>
        <p:spPr>
          <a:xfrm flipH="1">
            <a:off x="1642876" y="7142083"/>
            <a:ext cx="317063" cy="14025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xmlns="" id="{20D42369-0020-49F8-8898-E808C79C5FFB}"/>
              </a:ext>
            </a:extLst>
          </p:cNvPr>
          <p:cNvCxnSpPr>
            <a:cxnSpLocks/>
          </p:cNvCxnSpPr>
          <p:nvPr/>
        </p:nvCxnSpPr>
        <p:spPr>
          <a:xfrm flipH="1" flipV="1">
            <a:off x="6846342" y="848530"/>
            <a:ext cx="208654" cy="2437679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xmlns="" id="{5F77E360-F13E-475F-BA93-289DE936134A}"/>
              </a:ext>
            </a:extLst>
          </p:cNvPr>
          <p:cNvCxnSpPr>
            <a:cxnSpLocks/>
          </p:cNvCxnSpPr>
          <p:nvPr/>
        </p:nvCxnSpPr>
        <p:spPr>
          <a:xfrm flipV="1">
            <a:off x="10176786" y="171149"/>
            <a:ext cx="2307973" cy="2114197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:a16="http://schemas.microsoft.com/office/drawing/2014/main" xmlns="" id="{6B02B7A7-1A91-4C88-9273-9F5D4F1D3C06}"/>
              </a:ext>
            </a:extLst>
          </p:cNvPr>
          <p:cNvCxnSpPr>
            <a:cxnSpLocks/>
          </p:cNvCxnSpPr>
          <p:nvPr/>
        </p:nvCxnSpPr>
        <p:spPr>
          <a:xfrm flipH="1" flipV="1">
            <a:off x="1924100" y="282866"/>
            <a:ext cx="1747000" cy="1665619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:a16="http://schemas.microsoft.com/office/drawing/2014/main" xmlns="" id="{84F430B0-DBDE-4FF9-BE94-7A7A257DDE73}"/>
              </a:ext>
            </a:extLst>
          </p:cNvPr>
          <p:cNvCxnSpPr>
            <a:cxnSpLocks/>
          </p:cNvCxnSpPr>
          <p:nvPr/>
        </p:nvCxnSpPr>
        <p:spPr>
          <a:xfrm flipH="1" flipV="1">
            <a:off x="4363418" y="659868"/>
            <a:ext cx="858174" cy="1617178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xmlns="" id="{B99E203D-936B-4361-9FE6-C52C2D3B9932}"/>
              </a:ext>
            </a:extLst>
          </p:cNvPr>
          <p:cNvCxnSpPr>
            <a:cxnSpLocks/>
          </p:cNvCxnSpPr>
          <p:nvPr/>
        </p:nvCxnSpPr>
        <p:spPr>
          <a:xfrm flipH="1" flipV="1">
            <a:off x="5130849" y="546938"/>
            <a:ext cx="621030" cy="1526651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:a16="http://schemas.microsoft.com/office/drawing/2014/main" xmlns="" id="{461F94D3-5A10-40A7-A953-E2EA7FBDD9E1}"/>
              </a:ext>
            </a:extLst>
          </p:cNvPr>
          <p:cNvCxnSpPr>
            <a:cxnSpLocks/>
          </p:cNvCxnSpPr>
          <p:nvPr/>
        </p:nvCxnSpPr>
        <p:spPr>
          <a:xfrm flipV="1">
            <a:off x="8537277" y="3331824"/>
            <a:ext cx="517806" cy="423944"/>
          </a:xfrm>
          <a:prstGeom prst="line">
            <a:avLst/>
          </a:prstGeom>
          <a:ln w="12700" cap="flat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>
            <a:extLst>
              <a:ext uri="{FF2B5EF4-FFF2-40B4-BE49-F238E27FC236}">
                <a16:creationId xmlns:a16="http://schemas.microsoft.com/office/drawing/2014/main" xmlns="" id="{420737CF-ECBD-49E4-915E-10521D0BCCB7}"/>
              </a:ext>
            </a:extLst>
          </p:cNvPr>
          <p:cNvCxnSpPr>
            <a:cxnSpLocks/>
          </p:cNvCxnSpPr>
          <p:nvPr/>
        </p:nvCxnSpPr>
        <p:spPr>
          <a:xfrm flipV="1">
            <a:off x="10621433" y="1625158"/>
            <a:ext cx="276050" cy="25287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xmlns="" id="{AA525E39-29F0-4CF5-8BA9-C1D75E7C7BB7}"/>
              </a:ext>
            </a:extLst>
          </p:cNvPr>
          <p:cNvCxnSpPr>
            <a:cxnSpLocks/>
          </p:cNvCxnSpPr>
          <p:nvPr/>
        </p:nvCxnSpPr>
        <p:spPr>
          <a:xfrm flipH="1" flipV="1">
            <a:off x="7015746" y="2827646"/>
            <a:ext cx="23694" cy="276822"/>
          </a:xfrm>
          <a:prstGeom prst="line">
            <a:avLst/>
          </a:prstGeom>
          <a:ln w="1270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>
            <a:extLst>
              <a:ext uri="{FF2B5EF4-FFF2-40B4-BE49-F238E27FC236}">
                <a16:creationId xmlns:a16="http://schemas.microsoft.com/office/drawing/2014/main" xmlns="" id="{083B8354-3FAE-4BE7-8C2C-A56D4B1ED1AB}"/>
              </a:ext>
            </a:extLst>
          </p:cNvPr>
          <p:cNvCxnSpPr>
            <a:cxnSpLocks/>
          </p:cNvCxnSpPr>
          <p:nvPr/>
        </p:nvCxnSpPr>
        <p:spPr>
          <a:xfrm flipH="1" flipV="1">
            <a:off x="5602265" y="1705800"/>
            <a:ext cx="107678" cy="264701"/>
          </a:xfrm>
          <a:prstGeom prst="line">
            <a:avLst/>
          </a:prstGeom>
          <a:ln w="12700" cap="flat">
            <a:solidFill>
              <a:schemeClr val="bg1"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>
            <a:extLst>
              <a:ext uri="{FF2B5EF4-FFF2-40B4-BE49-F238E27FC236}">
                <a16:creationId xmlns:a16="http://schemas.microsoft.com/office/drawing/2014/main" xmlns="" id="{AC072593-395B-4312-AEF7-107116730B4E}"/>
              </a:ext>
            </a:extLst>
          </p:cNvPr>
          <p:cNvCxnSpPr>
            <a:cxnSpLocks/>
          </p:cNvCxnSpPr>
          <p:nvPr/>
        </p:nvCxnSpPr>
        <p:spPr>
          <a:xfrm flipH="1" flipV="1">
            <a:off x="4846385" y="1569991"/>
            <a:ext cx="218929" cy="412557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xmlns="" id="{E11E4559-C85B-49D6-A346-7CF8145A875F}"/>
              </a:ext>
            </a:extLst>
          </p:cNvPr>
          <p:cNvCxnSpPr>
            <a:cxnSpLocks/>
          </p:cNvCxnSpPr>
          <p:nvPr/>
        </p:nvCxnSpPr>
        <p:spPr>
          <a:xfrm flipH="1" flipV="1">
            <a:off x="3341084" y="1633842"/>
            <a:ext cx="186036" cy="17737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xmlns="" id="{7F69A563-A88E-4740-9688-77106A948C77}"/>
              </a:ext>
            </a:extLst>
          </p:cNvPr>
          <p:cNvCxnSpPr>
            <a:cxnSpLocks/>
          </p:cNvCxnSpPr>
          <p:nvPr/>
        </p:nvCxnSpPr>
        <p:spPr>
          <a:xfrm flipV="1">
            <a:off x="8620857" y="-164950"/>
            <a:ext cx="1094207" cy="1937066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xmlns="" id="{56580587-A957-4342-82C2-1CA9FCC06E45}"/>
              </a:ext>
            </a:extLst>
          </p:cNvPr>
          <p:cNvCxnSpPr>
            <a:cxnSpLocks/>
          </p:cNvCxnSpPr>
          <p:nvPr/>
        </p:nvCxnSpPr>
        <p:spPr>
          <a:xfrm flipV="1">
            <a:off x="9969107" y="70231"/>
            <a:ext cx="1049897" cy="1302965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xmlns="" id="{F6682AA6-B2D6-436C-8DE8-3D955B2C77B1}"/>
              </a:ext>
            </a:extLst>
          </p:cNvPr>
          <p:cNvCxnSpPr>
            <a:cxnSpLocks/>
          </p:cNvCxnSpPr>
          <p:nvPr/>
        </p:nvCxnSpPr>
        <p:spPr>
          <a:xfrm flipV="1">
            <a:off x="11555584" y="-225047"/>
            <a:ext cx="3109237" cy="2309728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xmlns="" id="{6D281F1B-62A9-4396-B5AA-FAE7A88B2708}"/>
              </a:ext>
            </a:extLst>
          </p:cNvPr>
          <p:cNvCxnSpPr>
            <a:cxnSpLocks/>
          </p:cNvCxnSpPr>
          <p:nvPr/>
        </p:nvCxnSpPr>
        <p:spPr>
          <a:xfrm flipH="1" flipV="1">
            <a:off x="3311282" y="-55366"/>
            <a:ext cx="1199993" cy="1679945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xmlns="" id="{96419CDE-3213-4219-92E6-0CC8B496E779}"/>
              </a:ext>
            </a:extLst>
          </p:cNvPr>
          <p:cNvCxnSpPr>
            <a:cxnSpLocks/>
          </p:cNvCxnSpPr>
          <p:nvPr/>
        </p:nvCxnSpPr>
        <p:spPr>
          <a:xfrm flipH="1" flipV="1">
            <a:off x="5354749" y="-433391"/>
            <a:ext cx="434868" cy="1534501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>
            <a:extLst>
              <a:ext uri="{FF2B5EF4-FFF2-40B4-BE49-F238E27FC236}">
                <a16:creationId xmlns:a16="http://schemas.microsoft.com/office/drawing/2014/main" xmlns="" id="{D4FFC0B9-518E-45BF-B790-DC3B9400B678}"/>
              </a:ext>
            </a:extLst>
          </p:cNvPr>
          <p:cNvCxnSpPr>
            <a:cxnSpLocks/>
          </p:cNvCxnSpPr>
          <p:nvPr/>
        </p:nvCxnSpPr>
        <p:spPr>
          <a:xfrm flipH="1" flipV="1">
            <a:off x="-667797" y="-417415"/>
            <a:ext cx="2507340" cy="1921311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>
            <a:extLst>
              <a:ext uri="{FF2B5EF4-FFF2-40B4-BE49-F238E27FC236}">
                <a16:creationId xmlns:a16="http://schemas.microsoft.com/office/drawing/2014/main" xmlns="" id="{194BF721-898B-486A-8814-BCEA34BE3CE9}"/>
              </a:ext>
            </a:extLst>
          </p:cNvPr>
          <p:cNvCxnSpPr>
            <a:cxnSpLocks/>
          </p:cNvCxnSpPr>
          <p:nvPr/>
        </p:nvCxnSpPr>
        <p:spPr>
          <a:xfrm flipH="1" flipV="1">
            <a:off x="1113757" y="947745"/>
            <a:ext cx="346669" cy="265644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直接连接符 153">
            <a:extLst>
              <a:ext uri="{FF2B5EF4-FFF2-40B4-BE49-F238E27FC236}">
                <a16:creationId xmlns:a16="http://schemas.microsoft.com/office/drawing/2014/main" xmlns="" id="{DE6F12A6-596C-4253-817F-B6DBC1888564}"/>
              </a:ext>
            </a:extLst>
          </p:cNvPr>
          <p:cNvCxnSpPr>
            <a:cxnSpLocks/>
          </p:cNvCxnSpPr>
          <p:nvPr/>
        </p:nvCxnSpPr>
        <p:spPr>
          <a:xfrm flipH="1" flipV="1">
            <a:off x="3973570" y="871812"/>
            <a:ext cx="316079" cy="4424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xmlns="" id="{5837AEBE-7F67-4E8D-926D-F7F72EA61CBF}"/>
              </a:ext>
            </a:extLst>
          </p:cNvPr>
          <p:cNvCxnSpPr>
            <a:cxnSpLocks/>
          </p:cNvCxnSpPr>
          <p:nvPr/>
        </p:nvCxnSpPr>
        <p:spPr>
          <a:xfrm flipH="1" flipV="1">
            <a:off x="5641349" y="577921"/>
            <a:ext cx="93266" cy="32910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直接连接符 155">
            <a:extLst>
              <a:ext uri="{FF2B5EF4-FFF2-40B4-BE49-F238E27FC236}">
                <a16:creationId xmlns:a16="http://schemas.microsoft.com/office/drawing/2014/main" xmlns="" id="{A9568914-8AF2-454F-B88C-0A7A34E33F95}"/>
              </a:ext>
            </a:extLst>
          </p:cNvPr>
          <p:cNvCxnSpPr>
            <a:cxnSpLocks/>
          </p:cNvCxnSpPr>
          <p:nvPr/>
        </p:nvCxnSpPr>
        <p:spPr>
          <a:xfrm flipV="1">
            <a:off x="8769230" y="1075874"/>
            <a:ext cx="244919" cy="43357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>
            <a:extLst>
              <a:ext uri="{FF2B5EF4-FFF2-40B4-BE49-F238E27FC236}">
                <a16:creationId xmlns:a16="http://schemas.microsoft.com/office/drawing/2014/main" xmlns="" id="{F13B5F80-8020-4C5D-B3EC-5B16935F5661}"/>
              </a:ext>
            </a:extLst>
          </p:cNvPr>
          <p:cNvCxnSpPr>
            <a:cxnSpLocks/>
          </p:cNvCxnSpPr>
          <p:nvPr/>
        </p:nvCxnSpPr>
        <p:spPr>
          <a:xfrm flipV="1">
            <a:off x="10149733" y="669711"/>
            <a:ext cx="386225" cy="47932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>
            <a:extLst>
              <a:ext uri="{FF2B5EF4-FFF2-40B4-BE49-F238E27FC236}">
                <a16:creationId xmlns:a16="http://schemas.microsoft.com/office/drawing/2014/main" xmlns="" id="{CC102C84-E507-4E10-BEB0-7048D6BC3DB5}"/>
              </a:ext>
            </a:extLst>
          </p:cNvPr>
          <p:cNvCxnSpPr>
            <a:cxnSpLocks/>
          </p:cNvCxnSpPr>
          <p:nvPr/>
        </p:nvCxnSpPr>
        <p:spPr>
          <a:xfrm flipV="1">
            <a:off x="11990253" y="1523451"/>
            <a:ext cx="320830" cy="23833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接连接符 170">
            <a:extLst>
              <a:ext uri="{FF2B5EF4-FFF2-40B4-BE49-F238E27FC236}">
                <a16:creationId xmlns:a16="http://schemas.microsoft.com/office/drawing/2014/main" xmlns="" id="{A9BD6E13-4ED1-47D0-B240-231F3EFA2287}"/>
              </a:ext>
            </a:extLst>
          </p:cNvPr>
          <p:cNvCxnSpPr>
            <a:cxnSpLocks/>
          </p:cNvCxnSpPr>
          <p:nvPr/>
        </p:nvCxnSpPr>
        <p:spPr>
          <a:xfrm flipV="1">
            <a:off x="12681992" y="1681979"/>
            <a:ext cx="2371527" cy="1062334"/>
          </a:xfrm>
          <a:prstGeom prst="line">
            <a:avLst/>
          </a:prstGeom>
          <a:ln w="12700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>
            <a:extLst>
              <a:ext uri="{FF2B5EF4-FFF2-40B4-BE49-F238E27FC236}">
                <a16:creationId xmlns:a16="http://schemas.microsoft.com/office/drawing/2014/main" xmlns="" id="{2790F97D-11E9-45B7-967E-7621ECD748BA}"/>
              </a:ext>
            </a:extLst>
          </p:cNvPr>
          <p:cNvCxnSpPr>
            <a:cxnSpLocks/>
          </p:cNvCxnSpPr>
          <p:nvPr/>
        </p:nvCxnSpPr>
        <p:spPr>
          <a:xfrm flipV="1">
            <a:off x="12811125" y="2625189"/>
            <a:ext cx="136799" cy="6127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矩形: 圆角 226">
            <a:extLst>
              <a:ext uri="{FF2B5EF4-FFF2-40B4-BE49-F238E27FC236}">
                <a16:creationId xmlns:a16="http://schemas.microsoft.com/office/drawing/2014/main" xmlns="" id="{FF49F035-829A-4642-96C8-34D89AD7C2CE}"/>
              </a:ext>
            </a:extLst>
          </p:cNvPr>
          <p:cNvSpPr>
            <a:spLocks/>
          </p:cNvSpPr>
          <p:nvPr/>
        </p:nvSpPr>
        <p:spPr>
          <a:xfrm>
            <a:off x="2871157" y="1027140"/>
            <a:ext cx="8671796" cy="228573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8000">
                <a:srgbClr val="050506">
                  <a:alpha val="85000"/>
                </a:srgbClr>
              </a:gs>
              <a:gs pos="84808">
                <a:srgbClr val="050506">
                  <a:alpha val="68000"/>
                </a:srgbClr>
              </a:gs>
              <a:gs pos="100000">
                <a:srgbClr val="050506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6CB591B-E896-4671-AA87-842D27B8791F}"/>
              </a:ext>
            </a:extLst>
          </p:cNvPr>
          <p:cNvSpPr txBox="1">
            <a:spLocks/>
          </p:cNvSpPr>
          <p:nvPr/>
        </p:nvSpPr>
        <p:spPr>
          <a:xfrm>
            <a:off x="3454198" y="2598154"/>
            <a:ext cx="7505714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13800000"/>
              </a:lightRig>
            </a:scene3d>
            <a:sp3d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2020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明基智能商务投影新品发布</a:t>
            </a:r>
            <a:endParaRPr kumimoji="0" lang="en-US" altLang="zh-CN" sz="20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</p:txBody>
      </p:sp>
      <p:pic>
        <p:nvPicPr>
          <p:cNvPr id="216" name="图片 215">
            <a:extLst>
              <a:ext uri="{FF2B5EF4-FFF2-40B4-BE49-F238E27FC236}">
                <a16:creationId xmlns:a16="http://schemas.microsoft.com/office/drawing/2014/main" xmlns="" id="{D15600AD-827E-4E6C-913D-03922A4C4A3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5320" y="1530520"/>
            <a:ext cx="709572" cy="709570"/>
          </a:xfrm>
          <a:prstGeom prst="rect">
            <a:avLst/>
          </a:prstGeom>
        </p:spPr>
      </p:pic>
      <p:sp>
        <p:nvSpPr>
          <p:cNvPr id="231" name="文本框 230">
            <a:extLst>
              <a:ext uri="{FF2B5EF4-FFF2-40B4-BE49-F238E27FC236}">
                <a16:creationId xmlns:a16="http://schemas.microsoft.com/office/drawing/2014/main" xmlns="" id="{2998E4A5-6BEB-4E32-89E5-C6E6005EDD1D}"/>
              </a:ext>
            </a:extLst>
          </p:cNvPr>
          <p:cNvSpPr txBox="1"/>
          <p:nvPr/>
        </p:nvSpPr>
        <p:spPr>
          <a:xfrm>
            <a:off x="7622948" y="4645819"/>
            <a:ext cx="115658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WiFi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31FD6538-0B0B-461B-B981-ADD7BBA58BCA}"/>
              </a:ext>
            </a:extLst>
          </p:cNvPr>
          <p:cNvCxnSpPr>
            <a:cxnSpLocks/>
          </p:cNvCxnSpPr>
          <p:nvPr/>
        </p:nvCxnSpPr>
        <p:spPr>
          <a:xfrm>
            <a:off x="3443614" y="2530275"/>
            <a:ext cx="7512985" cy="0"/>
          </a:xfrm>
          <a:prstGeom prst="line">
            <a:avLst/>
          </a:prstGeom>
          <a:ln w="12700" cap="rnd">
            <a:gradFill>
              <a:gsLst>
                <a:gs pos="90000">
                  <a:schemeClr val="bg1"/>
                </a:gs>
                <a:gs pos="92000">
                  <a:schemeClr val="accent1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8744BEEE-5C5D-4108-903F-CDF3CD76BEC9}"/>
              </a:ext>
            </a:extLst>
          </p:cNvPr>
          <p:cNvSpPr txBox="1"/>
          <p:nvPr/>
        </p:nvSpPr>
        <p:spPr>
          <a:xfrm>
            <a:off x="3506498" y="991380"/>
            <a:ext cx="1149674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67000">
                      <a:srgbClr val="FFFFFF"/>
                    </a:gs>
                    <a:gs pos="100000">
                      <a:srgbClr val="03F9D0"/>
                    </a:gs>
                  </a:gsLst>
                  <a:lin ang="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无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xmlns="" id="{58F6FE5E-9BAE-42F0-883A-04C5F6DF1FBB}"/>
              </a:ext>
            </a:extLst>
          </p:cNvPr>
          <p:cNvSpPr txBox="1"/>
          <p:nvPr/>
        </p:nvSpPr>
        <p:spPr>
          <a:xfrm>
            <a:off x="4656172" y="991380"/>
            <a:ext cx="1149674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67000">
                      <a:srgbClr val="FFFFFF"/>
                    </a:gs>
                    <a:gs pos="100000">
                      <a:srgbClr val="03F9D0"/>
                    </a:gs>
                  </a:gsLst>
                  <a:lin ang="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智</a:t>
            </a: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xmlns="" id="{432DF702-8296-4D41-8A9A-0205BBCE3923}"/>
              </a:ext>
            </a:extLst>
          </p:cNvPr>
          <p:cNvSpPr txBox="1"/>
          <p:nvPr/>
        </p:nvSpPr>
        <p:spPr>
          <a:xfrm>
            <a:off x="5805846" y="991380"/>
            <a:ext cx="1149674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67000">
                      <a:srgbClr val="FFFFFF"/>
                    </a:gs>
                    <a:gs pos="100000">
                      <a:srgbClr val="03F9D0"/>
                    </a:gs>
                  </a:gsLst>
                  <a:lin ang="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能</a:t>
            </a:r>
            <a:endParaRPr kumimoji="0" lang="zh-CN" altLang="en-US" sz="9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67000">
                    <a:srgbClr val="FFFFFF"/>
                  </a:gs>
                  <a:gs pos="100000">
                    <a:srgbClr val="03F9D0"/>
                  </a:gs>
                </a:gsLst>
                <a:lin ang="0" scaled="0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xmlns="" id="{A27A4BD2-1D3F-49BD-AE5B-D5A8807E6A5E}"/>
              </a:ext>
            </a:extLst>
          </p:cNvPr>
          <p:cNvSpPr txBox="1"/>
          <p:nvPr/>
        </p:nvSpPr>
        <p:spPr>
          <a:xfrm>
            <a:off x="7523213" y="991380"/>
            <a:ext cx="1149674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67000">
                      <a:srgbClr val="FFFFFF"/>
                    </a:gs>
                    <a:gs pos="100000">
                      <a:srgbClr val="03F9D0"/>
                    </a:gs>
                  </a:gsLst>
                  <a:lin ang="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不</a:t>
            </a: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xmlns="" id="{95916386-9A3F-4013-9DAB-D18B5313728C}"/>
              </a:ext>
            </a:extLst>
          </p:cNvPr>
          <p:cNvSpPr txBox="1"/>
          <p:nvPr/>
        </p:nvSpPr>
        <p:spPr>
          <a:xfrm>
            <a:off x="8672887" y="991380"/>
            <a:ext cx="1149674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67000">
                      <a:srgbClr val="FFFFFF"/>
                    </a:gs>
                    <a:gs pos="100000">
                      <a:srgbClr val="03F9D0"/>
                    </a:gs>
                  </a:gsLst>
                  <a:lin ang="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商</a:t>
            </a: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xmlns="" id="{B2389FE9-CF75-428F-B7E9-1348122525A7}"/>
              </a:ext>
            </a:extLst>
          </p:cNvPr>
          <p:cNvSpPr txBox="1"/>
          <p:nvPr/>
        </p:nvSpPr>
        <p:spPr>
          <a:xfrm>
            <a:off x="9822561" y="991380"/>
            <a:ext cx="1149674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4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67000">
                      <a:srgbClr val="FFFFFF"/>
                    </a:gs>
                    <a:gs pos="100000">
                      <a:srgbClr val="03F9D0"/>
                    </a:gs>
                  </a:gsLst>
                  <a:lin ang="0" scaled="0"/>
                </a:gradFill>
                <a:effectLst/>
                <a:uLnTx/>
                <a:uFillTx/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cs"/>
              </a:rPr>
              <a:t>务</a:t>
            </a:r>
            <a:endParaRPr kumimoji="0" lang="zh-CN" altLang="en-US" sz="94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67000">
                    <a:srgbClr val="FFFFFF"/>
                  </a:gs>
                  <a:gs pos="100000">
                    <a:srgbClr val="03F9D0"/>
                  </a:gs>
                </a:gsLst>
                <a:lin ang="0" scaled="0"/>
              </a:gradFill>
              <a:effectLst/>
              <a:uLnTx/>
              <a:uFillTx/>
              <a:latin typeface="字体圈欣意冠黑体" panose="00000500000000000000" pitchFamily="2" charset="-122"/>
              <a:ea typeface="字体圈欣意冠黑体" panose="000005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07545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海上的风景&#10;&#10;描述已自动生成">
            <a:extLst>
              <a:ext uri="{FF2B5EF4-FFF2-40B4-BE49-F238E27FC236}">
                <a16:creationId xmlns:a16="http://schemas.microsoft.com/office/drawing/2014/main" xmlns="" id="{1C0CF818-2E98-484B-9376-5A2EACFEFFA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79" y="792"/>
            <a:ext cx="14395454" cy="719772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BDFE996-0447-421B-9B8F-B29DD5327727}"/>
              </a:ext>
            </a:extLst>
          </p:cNvPr>
          <p:cNvSpPr txBox="1"/>
          <p:nvPr/>
        </p:nvSpPr>
        <p:spPr>
          <a:xfrm>
            <a:off x="1081455" y="197459"/>
            <a:ext cx="12417262" cy="2554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en-US" altLang="zh-CN" sz="15997" dirty="0">
                <a:gradFill>
                  <a:gsLst>
                    <a:gs pos="0">
                      <a:srgbClr val="D5AA83"/>
                    </a:gs>
                    <a:gs pos="69000">
                      <a:srgbClr val="C19A6D">
                        <a:alpha val="0"/>
                      </a:srgbClr>
                    </a:gs>
                  </a:gsLst>
                  <a:lin ang="5400000" scaled="1"/>
                </a:gradFill>
                <a:latin typeface="Arial"/>
                <a:ea typeface="微软雅黑"/>
              </a:rPr>
              <a:t>2020</a:t>
            </a:r>
            <a:endParaRPr lang="zh-CN" altLang="en-US" sz="15997" dirty="0">
              <a:gradFill>
                <a:gsLst>
                  <a:gs pos="0">
                    <a:srgbClr val="D5AA83"/>
                  </a:gs>
                  <a:gs pos="69000">
                    <a:srgbClr val="C19A6D">
                      <a:alpha val="0"/>
                    </a:srgbClr>
                  </a:gs>
                </a:gsLst>
                <a:lin ang="5400000" scaled="1"/>
              </a:gradFill>
              <a:latin typeface="Arial"/>
              <a:ea typeface="微软雅黑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715C1F2-AEAA-41B4-8AD0-72B260770429}"/>
              </a:ext>
            </a:extLst>
          </p:cNvPr>
          <p:cNvSpPr txBox="1"/>
          <p:nvPr/>
        </p:nvSpPr>
        <p:spPr>
          <a:xfrm>
            <a:off x="1065707" y="1450750"/>
            <a:ext cx="12417262" cy="2554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zh-CN" altLang="en-US" sz="15997" spc="1200" dirty="0">
                <a:gradFill>
                  <a:gsLst>
                    <a:gs pos="0">
                      <a:srgbClr val="D5AA83"/>
                    </a:gs>
                    <a:gs pos="49000">
                      <a:srgbClr val="D4A268"/>
                    </a:gs>
                    <a:gs pos="100000">
                      <a:srgbClr val="C19A6D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产品发布会</a:t>
            </a:r>
          </a:p>
        </p:txBody>
      </p:sp>
      <p:pic>
        <p:nvPicPr>
          <p:cNvPr id="7" name="图片 6" descr="图片包含 游戏机&#10;&#10;描述已自动生成">
            <a:extLst>
              <a:ext uri="{FF2B5EF4-FFF2-40B4-BE49-F238E27FC236}">
                <a16:creationId xmlns:a16="http://schemas.microsoft.com/office/drawing/2014/main" xmlns="" id="{F3D96C46-F181-4F93-B669-636A2EDBEE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82" y="1896125"/>
            <a:ext cx="14395452" cy="530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901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户外, 水, 自然, 雪&#10;&#10;描述已自动生成">
            <a:extLst>
              <a:ext uri="{FF2B5EF4-FFF2-40B4-BE49-F238E27FC236}">
                <a16:creationId xmlns:a16="http://schemas.microsoft.com/office/drawing/2014/main" xmlns="" id="{7871D9F6-B3B6-4738-B3EA-E7F702C5D3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" y="793"/>
            <a:ext cx="14395452" cy="719772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56221AE-9547-4DD0-A059-B637F58758B8}"/>
              </a:ext>
            </a:extLst>
          </p:cNvPr>
          <p:cNvSpPr txBox="1"/>
          <p:nvPr/>
        </p:nvSpPr>
        <p:spPr>
          <a:xfrm>
            <a:off x="1981321" y="1890033"/>
            <a:ext cx="1043757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zh-CN" altLang="en-US" sz="74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新品发布会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EDFFC99-2A03-47ED-A952-7A769C73922F}"/>
              </a:ext>
            </a:extLst>
          </p:cNvPr>
          <p:cNvSpPr txBox="1"/>
          <p:nvPr/>
        </p:nvSpPr>
        <p:spPr>
          <a:xfrm>
            <a:off x="1981321" y="3059775"/>
            <a:ext cx="10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en-US" altLang="zh-CN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2020</a:t>
            </a:r>
            <a:r>
              <a:rPr lang="zh-CN" altLang="en-US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新品发布会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DB2FE1D-5D91-4794-9311-2261B74F64C9}"/>
              </a:ext>
            </a:extLst>
          </p:cNvPr>
          <p:cNvSpPr txBox="1"/>
          <p:nvPr/>
        </p:nvSpPr>
        <p:spPr>
          <a:xfrm>
            <a:off x="1981321" y="386702"/>
            <a:ext cx="10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en-US" altLang="zh-CN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Arial"/>
                <a:ea typeface="微软雅黑"/>
              </a:rPr>
              <a:t>LOGO</a:t>
            </a:r>
            <a:endParaRPr lang="zh-CN" altLang="en-US" sz="2000" spc="1200" dirty="0">
              <a:solidFill>
                <a:prstClr val="white"/>
              </a:solidFill>
              <a:effectLst>
                <a:outerShdw blurRad="63500" sx="102000" sy="102000" algn="ctr" rotWithShape="0">
                  <a:srgbClr val="90C0DC"/>
                </a:outerShdw>
              </a:effectLst>
              <a:latin typeface="Arial"/>
              <a:ea typeface="微软雅黑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F05A3A4-43F5-4F01-9872-9F6890CB325E}"/>
              </a:ext>
            </a:extLst>
          </p:cNvPr>
          <p:cNvSpPr txBox="1"/>
          <p:nvPr/>
        </p:nvSpPr>
        <p:spPr>
          <a:xfrm>
            <a:off x="1981321" y="5489239"/>
            <a:ext cx="10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zh-CN" altLang="en-US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产品特性</a:t>
            </a:r>
          </a:p>
        </p:txBody>
      </p:sp>
    </p:spTree>
    <p:extLst>
      <p:ext uri="{BB962C8B-B14F-4D97-AF65-F5344CB8AC3E}">
        <p14:creationId xmlns:p14="http://schemas.microsoft.com/office/powerpoint/2010/main" val="126013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A315CBE-829D-4076-AF59-AAF613B47C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" y="793"/>
            <a:ext cx="14395452" cy="71977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DF2C168-07BD-4A3C-9EE7-153DE91DCF83}"/>
              </a:ext>
            </a:extLst>
          </p:cNvPr>
          <p:cNvSpPr/>
          <p:nvPr/>
        </p:nvSpPr>
        <p:spPr>
          <a:xfrm>
            <a:off x="91673" y="794"/>
            <a:ext cx="12866475" cy="7197727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zh-CN" altLang="en-US" sz="3599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7E4EBA1-E26F-4DCD-A64E-21A18AD1ADE2}"/>
              </a:ext>
            </a:extLst>
          </p:cNvPr>
          <p:cNvSpPr txBox="1"/>
          <p:nvPr/>
        </p:nvSpPr>
        <p:spPr>
          <a:xfrm>
            <a:off x="716288" y="1530113"/>
            <a:ext cx="1043757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zh-CN" altLang="en-US" sz="74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新品发布会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E43F58B-8C68-4F9B-8D04-D9C79C9C8ED5}"/>
              </a:ext>
            </a:extLst>
          </p:cNvPr>
          <p:cNvSpPr txBox="1"/>
          <p:nvPr/>
        </p:nvSpPr>
        <p:spPr>
          <a:xfrm>
            <a:off x="716288" y="2789834"/>
            <a:ext cx="10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en-US" altLang="zh-CN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2020</a:t>
            </a:r>
            <a:r>
              <a:rPr lang="zh-CN" altLang="en-US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新品发布会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E967314-8E12-4CAC-9479-4E517F00C874}"/>
              </a:ext>
            </a:extLst>
          </p:cNvPr>
          <p:cNvSpPr txBox="1"/>
          <p:nvPr/>
        </p:nvSpPr>
        <p:spPr>
          <a:xfrm>
            <a:off x="721535" y="5669199"/>
            <a:ext cx="10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en-US" altLang="zh-CN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Arial"/>
                <a:ea typeface="微软雅黑"/>
              </a:rPr>
              <a:t>LOGO</a:t>
            </a:r>
            <a:endParaRPr lang="zh-CN" altLang="en-US" sz="2000" spc="1200" dirty="0">
              <a:solidFill>
                <a:prstClr val="white"/>
              </a:solidFill>
              <a:effectLst>
                <a:outerShdw blurRad="63500" sx="102000" sy="102000" algn="ctr" rotWithShape="0">
                  <a:srgbClr val="90C0DC"/>
                </a:outerShdw>
              </a:effectLst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9828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黑暗中的灯光&#10;&#10;描述已自动生成">
            <a:extLst>
              <a:ext uri="{FF2B5EF4-FFF2-40B4-BE49-F238E27FC236}">
                <a16:creationId xmlns:a16="http://schemas.microsoft.com/office/drawing/2014/main" xmlns="" id="{AC07B430-DF19-430D-A08B-666C6925CA8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2" y="793"/>
            <a:ext cx="14395452" cy="719772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FD326C0-9415-45B0-A644-FAD095AE33C5}"/>
              </a:ext>
            </a:extLst>
          </p:cNvPr>
          <p:cNvSpPr txBox="1"/>
          <p:nvPr/>
        </p:nvSpPr>
        <p:spPr>
          <a:xfrm>
            <a:off x="1981321" y="2429914"/>
            <a:ext cx="1043757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zh-CN" altLang="en-US" sz="74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投影仪发布会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5BFA3B6-98CE-4531-879A-1F741F07C615}"/>
              </a:ext>
            </a:extLst>
          </p:cNvPr>
          <p:cNvSpPr txBox="1"/>
          <p:nvPr/>
        </p:nvSpPr>
        <p:spPr>
          <a:xfrm>
            <a:off x="1981321" y="3722291"/>
            <a:ext cx="10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en-US" altLang="zh-CN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2020</a:t>
            </a:r>
            <a:r>
              <a:rPr lang="zh-CN" altLang="en-US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阿里巴巴普惠体" panose="00020600040101010101" pitchFamily="18" charset="-122"/>
                <a:ea typeface="阿里巴巴普惠体" panose="00020600040101010101" pitchFamily="18" charset="-122"/>
                <a:cs typeface="阿里巴巴普惠体" panose="00020600040101010101" pitchFamily="18" charset="-122"/>
              </a:rPr>
              <a:t>新品发布会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A05D42D-E38E-47FE-8530-C82648546E8A}"/>
              </a:ext>
            </a:extLst>
          </p:cNvPr>
          <p:cNvSpPr txBox="1"/>
          <p:nvPr/>
        </p:nvSpPr>
        <p:spPr>
          <a:xfrm>
            <a:off x="1981321" y="5214236"/>
            <a:ext cx="10437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17"/>
            <a:r>
              <a:rPr lang="en-US" altLang="zh-CN" sz="2000" spc="1200" dirty="0">
                <a:solidFill>
                  <a:prstClr val="white"/>
                </a:solidFill>
                <a:effectLst>
                  <a:outerShdw blurRad="63500" sx="102000" sy="102000" algn="ctr" rotWithShape="0">
                    <a:srgbClr val="90C0DC"/>
                  </a:outerShdw>
                </a:effectLst>
                <a:latin typeface="Arial"/>
                <a:ea typeface="微软雅黑"/>
              </a:rPr>
              <a:t>LOGO</a:t>
            </a:r>
            <a:endParaRPr lang="zh-CN" altLang="en-US" sz="2000" spc="1200" dirty="0">
              <a:solidFill>
                <a:prstClr val="white"/>
              </a:solidFill>
              <a:effectLst>
                <a:outerShdw blurRad="63500" sx="102000" sy="102000" algn="ctr" rotWithShape="0">
                  <a:srgbClr val="90C0DC"/>
                </a:outerShdw>
              </a:effectLst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7522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44546A"/>
    </a:dk2>
    <a:lt2>
      <a:srgbClr val="E6E4E4"/>
    </a:lt2>
    <a:accent1>
      <a:srgbClr val="03F9D0"/>
    </a:accent1>
    <a:accent2>
      <a:srgbClr val="07DBF6"/>
    </a:accent2>
    <a:accent3>
      <a:srgbClr val="451E87"/>
    </a:accent3>
    <a:accent4>
      <a:srgbClr val="FFBC00"/>
    </a:accent4>
    <a:accent5>
      <a:srgbClr val="5B9BD4"/>
    </a:accent5>
    <a:accent6>
      <a:srgbClr val="6DAC4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44546A"/>
    </a:dk2>
    <a:lt2>
      <a:srgbClr val="E6E4E4"/>
    </a:lt2>
    <a:accent1>
      <a:srgbClr val="03F9D0"/>
    </a:accent1>
    <a:accent2>
      <a:srgbClr val="07DBF6"/>
    </a:accent2>
    <a:accent3>
      <a:srgbClr val="451E87"/>
    </a:accent3>
    <a:accent4>
      <a:srgbClr val="FFBC00"/>
    </a:accent4>
    <a:accent5>
      <a:srgbClr val="5B9BD4"/>
    </a:accent5>
    <a:accent6>
      <a:srgbClr val="6DAC4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236</Words>
  <Application>Microsoft Office PowerPoint</Application>
  <PresentationFormat>自定义</PresentationFormat>
  <Paragraphs>65</Paragraphs>
  <Slides>14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Aharoni</vt:lpstr>
      <vt:lpstr>DIN</vt:lpstr>
      <vt:lpstr>阿里巴巴普惠体</vt:lpstr>
      <vt:lpstr>阿里巴巴普惠体 B</vt:lpstr>
      <vt:lpstr>阿里巴巴普惠体 H</vt:lpstr>
      <vt:lpstr>阿里巴巴普惠体 L</vt:lpstr>
      <vt:lpstr>阿里巴巴普惠体 M</vt:lpstr>
      <vt:lpstr>阿里巴巴普惠体 R</vt:lpstr>
      <vt:lpstr>等线</vt:lpstr>
      <vt:lpstr>胡晓波男神体</vt:lpstr>
      <vt:lpstr>庞门正道标题体3.0</vt:lpstr>
      <vt:lpstr>思源黑体 CN Light</vt:lpstr>
      <vt:lpstr>思源黑体 CN Normal</vt:lpstr>
      <vt:lpstr>微软雅黑</vt:lpstr>
      <vt:lpstr>优设标题黑</vt:lpstr>
      <vt:lpstr>字体圈欣意冠黑体</vt:lpstr>
      <vt:lpstr>Arial</vt:lpstr>
      <vt:lpstr>Bahnschrift SemiBold</vt:lpstr>
      <vt:lpstr>Calibri</vt:lpstr>
      <vt:lpstr>Office 主题​​</vt:lpstr>
      <vt:lpstr>4_Office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鱼 酱;王牌P计划</dc:creator>
  <cp:keywords>51PPT模板网</cp:keywords>
  <dc:description>www.51pptmoban.com</dc:description>
  <cp:lastModifiedBy>YANGs</cp:lastModifiedBy>
  <cp:revision>23</cp:revision>
  <dcterms:created xsi:type="dcterms:W3CDTF">2020-06-02T03:43:01Z</dcterms:created>
  <dcterms:modified xsi:type="dcterms:W3CDTF">2020-06-04T13:26:44Z</dcterms:modified>
</cp:coreProperties>
</file>