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5"/>
  </p:notesMasterIdLst>
  <p:sldIdLst>
    <p:sldId id="256" r:id="rId2"/>
    <p:sldId id="271" r:id="rId3"/>
    <p:sldId id="293" r:id="rId4"/>
    <p:sldId id="299" r:id="rId5"/>
    <p:sldId id="300" r:id="rId6"/>
    <p:sldId id="301" r:id="rId7"/>
    <p:sldId id="302" r:id="rId8"/>
    <p:sldId id="303" r:id="rId9"/>
    <p:sldId id="327" r:id="rId10"/>
    <p:sldId id="305" r:id="rId11"/>
    <p:sldId id="306" r:id="rId12"/>
    <p:sldId id="307" r:id="rId13"/>
    <p:sldId id="308" r:id="rId14"/>
    <p:sldId id="309" r:id="rId15"/>
    <p:sldId id="328" r:id="rId16"/>
    <p:sldId id="311" r:id="rId17"/>
    <p:sldId id="312" r:id="rId18"/>
    <p:sldId id="313" r:id="rId19"/>
    <p:sldId id="314" r:id="rId20"/>
    <p:sldId id="316" r:id="rId21"/>
    <p:sldId id="329" r:id="rId22"/>
    <p:sldId id="318" r:id="rId23"/>
    <p:sldId id="319" r:id="rId24"/>
    <p:sldId id="320" r:id="rId25"/>
    <p:sldId id="330" r:id="rId26"/>
    <p:sldId id="322" r:id="rId27"/>
    <p:sldId id="323" r:id="rId28"/>
    <p:sldId id="324" r:id="rId29"/>
    <p:sldId id="325" r:id="rId30"/>
    <p:sldId id="326" r:id="rId31"/>
    <p:sldId id="331" r:id="rId32"/>
    <p:sldId id="333" r:id="rId33"/>
    <p:sldId id="332" r:id="rId34"/>
  </p:sldIdLst>
  <p:sldSz cx="12192000" cy="6858000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50A2"/>
    <a:srgbClr val="2D416C"/>
    <a:srgbClr val="FF93AF"/>
    <a:srgbClr val="5BC6C5"/>
    <a:srgbClr val="92EBC1"/>
    <a:srgbClr val="1D5A6D"/>
    <a:srgbClr val="4D8EDD"/>
    <a:srgbClr val="3D9FA0"/>
    <a:srgbClr val="2D3816"/>
    <a:srgbClr val="90AD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6182" autoAdjust="0"/>
  </p:normalViewPr>
  <p:slideViewPr>
    <p:cSldViewPr snapToGrid="0">
      <p:cViewPr varScale="1">
        <p:scale>
          <a:sx n="108" d="100"/>
          <a:sy n="108" d="100"/>
        </p:scale>
        <p:origin x="72" y="14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-621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9838bed4-5a44-463f-bbe4-9d64b8f51925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44567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37233e5a-4d27-4bcc-b26e-2b969f3f666e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5897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5" name="Rectangle 627"/>
          <p:cNvSpPr>
            <a:spLocks noChangeArrowheads="1"/>
          </p:cNvSpPr>
          <p:nvPr userDrawn="1"/>
        </p:nvSpPr>
        <p:spPr bwMode="auto">
          <a:xfrm>
            <a:off x="-34944" y="13548"/>
            <a:ext cx="12195175" cy="6861175"/>
          </a:xfrm>
          <a:prstGeom prst="rect">
            <a:avLst/>
          </a:prstGeom>
          <a:solidFill>
            <a:srgbClr val="D3E8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65" name="组合 664"/>
          <p:cNvGrpSpPr/>
          <p:nvPr userDrawn="1"/>
        </p:nvGrpSpPr>
        <p:grpSpPr>
          <a:xfrm>
            <a:off x="3930426" y="1261176"/>
            <a:ext cx="4308700" cy="2229383"/>
            <a:chOff x="5434013" y="2547938"/>
            <a:chExt cx="6335713" cy="3278188"/>
          </a:xfrm>
        </p:grpSpPr>
        <p:sp>
          <p:nvSpPr>
            <p:cNvPr id="672" name="Freeform 634"/>
            <p:cNvSpPr>
              <a:spLocks noEditPoints="1"/>
            </p:cNvSpPr>
            <p:nvPr userDrawn="1"/>
          </p:nvSpPr>
          <p:spPr bwMode="auto">
            <a:xfrm>
              <a:off x="6383338" y="3911600"/>
              <a:ext cx="1917700" cy="1912938"/>
            </a:xfrm>
            <a:custGeom>
              <a:avLst/>
              <a:gdLst>
                <a:gd name="T0" fmla="*/ 1208 w 1208"/>
                <a:gd name="T1" fmla="*/ 1205 h 1205"/>
                <a:gd name="T2" fmla="*/ 0 w 1208"/>
                <a:gd name="T3" fmla="*/ 1205 h 1205"/>
                <a:gd name="T4" fmla="*/ 0 w 1208"/>
                <a:gd name="T5" fmla="*/ 362 h 1205"/>
                <a:gd name="T6" fmla="*/ 604 w 1208"/>
                <a:gd name="T7" fmla="*/ 0 h 1205"/>
                <a:gd name="T8" fmla="*/ 1208 w 1208"/>
                <a:gd name="T9" fmla="*/ 362 h 1205"/>
                <a:gd name="T10" fmla="*/ 1208 w 1208"/>
                <a:gd name="T11" fmla="*/ 1205 h 1205"/>
                <a:gd name="T12" fmla="*/ 1208 w 1208"/>
                <a:gd name="T13" fmla="*/ 1205 h 1205"/>
                <a:gd name="T14" fmla="*/ 1208 w 1208"/>
                <a:gd name="T15" fmla="*/ 1205 h 1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8" h="1205">
                  <a:moveTo>
                    <a:pt x="1208" y="1205"/>
                  </a:moveTo>
                  <a:lnTo>
                    <a:pt x="0" y="1205"/>
                  </a:lnTo>
                  <a:lnTo>
                    <a:pt x="0" y="362"/>
                  </a:lnTo>
                  <a:lnTo>
                    <a:pt x="604" y="0"/>
                  </a:lnTo>
                  <a:lnTo>
                    <a:pt x="1208" y="362"/>
                  </a:lnTo>
                  <a:lnTo>
                    <a:pt x="1208" y="1205"/>
                  </a:lnTo>
                  <a:close/>
                  <a:moveTo>
                    <a:pt x="1208" y="1205"/>
                  </a:moveTo>
                  <a:lnTo>
                    <a:pt x="1208" y="1205"/>
                  </a:lnTo>
                  <a:close/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3" name="Freeform 635"/>
            <p:cNvSpPr>
              <a:spLocks noEditPoints="1"/>
            </p:cNvSpPr>
            <p:nvPr userDrawn="1"/>
          </p:nvSpPr>
          <p:spPr bwMode="auto">
            <a:xfrm>
              <a:off x="6383338" y="3911600"/>
              <a:ext cx="1917700" cy="1912938"/>
            </a:xfrm>
            <a:custGeom>
              <a:avLst/>
              <a:gdLst>
                <a:gd name="T0" fmla="*/ 1208 w 1208"/>
                <a:gd name="T1" fmla="*/ 1205 h 1205"/>
                <a:gd name="T2" fmla="*/ 0 w 1208"/>
                <a:gd name="T3" fmla="*/ 1205 h 1205"/>
                <a:gd name="T4" fmla="*/ 0 w 1208"/>
                <a:gd name="T5" fmla="*/ 362 h 1205"/>
                <a:gd name="T6" fmla="*/ 604 w 1208"/>
                <a:gd name="T7" fmla="*/ 0 h 1205"/>
                <a:gd name="T8" fmla="*/ 1208 w 1208"/>
                <a:gd name="T9" fmla="*/ 362 h 1205"/>
                <a:gd name="T10" fmla="*/ 1208 w 1208"/>
                <a:gd name="T11" fmla="*/ 1205 h 1205"/>
                <a:gd name="T12" fmla="*/ 1208 w 1208"/>
                <a:gd name="T13" fmla="*/ 1205 h 1205"/>
                <a:gd name="T14" fmla="*/ 1208 w 1208"/>
                <a:gd name="T15" fmla="*/ 1205 h 1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8" h="1205">
                  <a:moveTo>
                    <a:pt x="1208" y="1205"/>
                  </a:moveTo>
                  <a:lnTo>
                    <a:pt x="0" y="1205"/>
                  </a:lnTo>
                  <a:lnTo>
                    <a:pt x="0" y="362"/>
                  </a:lnTo>
                  <a:lnTo>
                    <a:pt x="604" y="0"/>
                  </a:lnTo>
                  <a:lnTo>
                    <a:pt x="1208" y="362"/>
                  </a:lnTo>
                  <a:lnTo>
                    <a:pt x="1208" y="1205"/>
                  </a:lnTo>
                  <a:moveTo>
                    <a:pt x="1208" y="1205"/>
                  </a:moveTo>
                  <a:lnTo>
                    <a:pt x="1208" y="120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" name="Rectangle 636"/>
            <p:cNvSpPr>
              <a:spLocks noChangeArrowheads="1"/>
            </p:cNvSpPr>
            <p:nvPr userDrawn="1"/>
          </p:nvSpPr>
          <p:spPr bwMode="auto">
            <a:xfrm>
              <a:off x="6750050" y="4295775"/>
              <a:ext cx="1223963" cy="12255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" name="Freeform 637"/>
            <p:cNvSpPr>
              <a:spLocks noEditPoints="1"/>
            </p:cNvSpPr>
            <p:nvPr userDrawn="1"/>
          </p:nvSpPr>
          <p:spPr bwMode="auto">
            <a:xfrm>
              <a:off x="6383338" y="4486275"/>
              <a:ext cx="1917700" cy="1338263"/>
            </a:xfrm>
            <a:custGeom>
              <a:avLst/>
              <a:gdLst>
                <a:gd name="T0" fmla="*/ 557 w 1208"/>
                <a:gd name="T1" fmla="*/ 422 h 843"/>
                <a:gd name="T2" fmla="*/ 0 w 1208"/>
                <a:gd name="T3" fmla="*/ 843 h 843"/>
                <a:gd name="T4" fmla="*/ 0 w 1208"/>
                <a:gd name="T5" fmla="*/ 0 h 843"/>
                <a:gd name="T6" fmla="*/ 557 w 1208"/>
                <a:gd name="T7" fmla="*/ 422 h 843"/>
                <a:gd name="T8" fmla="*/ 652 w 1208"/>
                <a:gd name="T9" fmla="*/ 422 h 843"/>
                <a:gd name="T10" fmla="*/ 1208 w 1208"/>
                <a:gd name="T11" fmla="*/ 843 h 843"/>
                <a:gd name="T12" fmla="*/ 1208 w 1208"/>
                <a:gd name="T13" fmla="*/ 0 h 843"/>
                <a:gd name="T14" fmla="*/ 652 w 1208"/>
                <a:gd name="T15" fmla="*/ 422 h 843"/>
                <a:gd name="T16" fmla="*/ 652 w 1208"/>
                <a:gd name="T17" fmla="*/ 422 h 843"/>
                <a:gd name="T18" fmla="*/ 652 w 1208"/>
                <a:gd name="T19" fmla="*/ 422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8" h="843">
                  <a:moveTo>
                    <a:pt x="557" y="422"/>
                  </a:moveTo>
                  <a:lnTo>
                    <a:pt x="0" y="843"/>
                  </a:lnTo>
                  <a:lnTo>
                    <a:pt x="0" y="0"/>
                  </a:lnTo>
                  <a:lnTo>
                    <a:pt x="557" y="422"/>
                  </a:lnTo>
                  <a:close/>
                  <a:moveTo>
                    <a:pt x="652" y="422"/>
                  </a:moveTo>
                  <a:lnTo>
                    <a:pt x="1208" y="843"/>
                  </a:lnTo>
                  <a:lnTo>
                    <a:pt x="1208" y="0"/>
                  </a:lnTo>
                  <a:lnTo>
                    <a:pt x="652" y="422"/>
                  </a:lnTo>
                  <a:close/>
                  <a:moveTo>
                    <a:pt x="652" y="422"/>
                  </a:moveTo>
                  <a:lnTo>
                    <a:pt x="652" y="422"/>
                  </a:lnTo>
                  <a:close/>
                </a:path>
              </a:pathLst>
            </a:custGeom>
            <a:solidFill>
              <a:srgbClr val="429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" name="Freeform 638"/>
            <p:cNvSpPr>
              <a:spLocks noEditPoints="1"/>
            </p:cNvSpPr>
            <p:nvPr userDrawn="1"/>
          </p:nvSpPr>
          <p:spPr bwMode="auto">
            <a:xfrm>
              <a:off x="6383338" y="4486275"/>
              <a:ext cx="1917700" cy="1338263"/>
            </a:xfrm>
            <a:custGeom>
              <a:avLst/>
              <a:gdLst>
                <a:gd name="T0" fmla="*/ 557 w 1208"/>
                <a:gd name="T1" fmla="*/ 422 h 843"/>
                <a:gd name="T2" fmla="*/ 0 w 1208"/>
                <a:gd name="T3" fmla="*/ 843 h 843"/>
                <a:gd name="T4" fmla="*/ 0 w 1208"/>
                <a:gd name="T5" fmla="*/ 0 h 843"/>
                <a:gd name="T6" fmla="*/ 557 w 1208"/>
                <a:gd name="T7" fmla="*/ 422 h 843"/>
                <a:gd name="T8" fmla="*/ 652 w 1208"/>
                <a:gd name="T9" fmla="*/ 422 h 843"/>
                <a:gd name="T10" fmla="*/ 1208 w 1208"/>
                <a:gd name="T11" fmla="*/ 843 h 843"/>
                <a:gd name="T12" fmla="*/ 1208 w 1208"/>
                <a:gd name="T13" fmla="*/ 0 h 843"/>
                <a:gd name="T14" fmla="*/ 652 w 1208"/>
                <a:gd name="T15" fmla="*/ 422 h 843"/>
                <a:gd name="T16" fmla="*/ 652 w 1208"/>
                <a:gd name="T17" fmla="*/ 422 h 843"/>
                <a:gd name="T18" fmla="*/ 652 w 1208"/>
                <a:gd name="T19" fmla="*/ 422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8" h="843">
                  <a:moveTo>
                    <a:pt x="557" y="422"/>
                  </a:moveTo>
                  <a:lnTo>
                    <a:pt x="0" y="843"/>
                  </a:lnTo>
                  <a:lnTo>
                    <a:pt x="0" y="0"/>
                  </a:lnTo>
                  <a:lnTo>
                    <a:pt x="557" y="422"/>
                  </a:lnTo>
                  <a:moveTo>
                    <a:pt x="652" y="422"/>
                  </a:moveTo>
                  <a:lnTo>
                    <a:pt x="1208" y="843"/>
                  </a:lnTo>
                  <a:lnTo>
                    <a:pt x="1208" y="0"/>
                  </a:lnTo>
                  <a:lnTo>
                    <a:pt x="652" y="422"/>
                  </a:lnTo>
                  <a:moveTo>
                    <a:pt x="652" y="422"/>
                  </a:moveTo>
                  <a:lnTo>
                    <a:pt x="652" y="42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" name="Freeform 639"/>
            <p:cNvSpPr>
              <a:spLocks noEditPoints="1"/>
            </p:cNvSpPr>
            <p:nvPr userDrawn="1"/>
          </p:nvSpPr>
          <p:spPr bwMode="auto">
            <a:xfrm>
              <a:off x="6383338" y="4432300"/>
              <a:ext cx="1917700" cy="1392238"/>
            </a:xfrm>
            <a:custGeom>
              <a:avLst/>
              <a:gdLst>
                <a:gd name="T0" fmla="*/ 1208 w 1208"/>
                <a:gd name="T1" fmla="*/ 877 h 877"/>
                <a:gd name="T2" fmla="*/ 0 w 1208"/>
                <a:gd name="T3" fmla="*/ 877 h 877"/>
                <a:gd name="T4" fmla="*/ 604 w 1208"/>
                <a:gd name="T5" fmla="*/ 420 h 877"/>
                <a:gd name="T6" fmla="*/ 1208 w 1208"/>
                <a:gd name="T7" fmla="*/ 877 h 877"/>
                <a:gd name="T8" fmla="*/ 312 w 1208"/>
                <a:gd name="T9" fmla="*/ 0 h 877"/>
                <a:gd name="T10" fmla="*/ 557 w 1208"/>
                <a:gd name="T11" fmla="*/ 0 h 877"/>
                <a:gd name="T12" fmla="*/ 557 w 1208"/>
                <a:gd name="T13" fmla="*/ 34 h 877"/>
                <a:gd name="T14" fmla="*/ 312 w 1208"/>
                <a:gd name="T15" fmla="*/ 34 h 877"/>
                <a:gd name="T16" fmla="*/ 312 w 1208"/>
                <a:gd name="T17" fmla="*/ 0 h 877"/>
                <a:gd name="T18" fmla="*/ 312 w 1208"/>
                <a:gd name="T19" fmla="*/ 74 h 877"/>
                <a:gd name="T20" fmla="*/ 636 w 1208"/>
                <a:gd name="T21" fmla="*/ 74 h 877"/>
                <a:gd name="T22" fmla="*/ 636 w 1208"/>
                <a:gd name="T23" fmla="*/ 108 h 877"/>
                <a:gd name="T24" fmla="*/ 312 w 1208"/>
                <a:gd name="T25" fmla="*/ 108 h 877"/>
                <a:gd name="T26" fmla="*/ 312 w 1208"/>
                <a:gd name="T27" fmla="*/ 74 h 877"/>
                <a:gd name="T28" fmla="*/ 312 w 1208"/>
                <a:gd name="T29" fmla="*/ 149 h 877"/>
                <a:gd name="T30" fmla="*/ 636 w 1208"/>
                <a:gd name="T31" fmla="*/ 149 h 877"/>
                <a:gd name="T32" fmla="*/ 636 w 1208"/>
                <a:gd name="T33" fmla="*/ 183 h 877"/>
                <a:gd name="T34" fmla="*/ 312 w 1208"/>
                <a:gd name="T35" fmla="*/ 183 h 877"/>
                <a:gd name="T36" fmla="*/ 312 w 1208"/>
                <a:gd name="T37" fmla="*/ 149 h 877"/>
                <a:gd name="T38" fmla="*/ 312 w 1208"/>
                <a:gd name="T39" fmla="*/ 219 h 877"/>
                <a:gd name="T40" fmla="*/ 814 w 1208"/>
                <a:gd name="T41" fmla="*/ 219 h 877"/>
                <a:gd name="T42" fmla="*/ 814 w 1208"/>
                <a:gd name="T43" fmla="*/ 253 h 877"/>
                <a:gd name="T44" fmla="*/ 312 w 1208"/>
                <a:gd name="T45" fmla="*/ 253 h 877"/>
                <a:gd name="T46" fmla="*/ 312 w 1208"/>
                <a:gd name="T47" fmla="*/ 219 h 877"/>
                <a:gd name="T48" fmla="*/ 312 w 1208"/>
                <a:gd name="T49" fmla="*/ 219 h 877"/>
                <a:gd name="T50" fmla="*/ 312 w 1208"/>
                <a:gd name="T51" fmla="*/ 219 h 8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08" h="877">
                  <a:moveTo>
                    <a:pt x="1208" y="877"/>
                  </a:moveTo>
                  <a:lnTo>
                    <a:pt x="0" y="877"/>
                  </a:lnTo>
                  <a:lnTo>
                    <a:pt x="604" y="420"/>
                  </a:lnTo>
                  <a:lnTo>
                    <a:pt x="1208" y="877"/>
                  </a:lnTo>
                  <a:close/>
                  <a:moveTo>
                    <a:pt x="312" y="0"/>
                  </a:moveTo>
                  <a:lnTo>
                    <a:pt x="557" y="0"/>
                  </a:lnTo>
                  <a:lnTo>
                    <a:pt x="557" y="34"/>
                  </a:lnTo>
                  <a:lnTo>
                    <a:pt x="312" y="34"/>
                  </a:lnTo>
                  <a:lnTo>
                    <a:pt x="312" y="0"/>
                  </a:lnTo>
                  <a:close/>
                  <a:moveTo>
                    <a:pt x="312" y="74"/>
                  </a:moveTo>
                  <a:lnTo>
                    <a:pt x="636" y="74"/>
                  </a:lnTo>
                  <a:lnTo>
                    <a:pt x="636" y="108"/>
                  </a:lnTo>
                  <a:lnTo>
                    <a:pt x="312" y="108"/>
                  </a:lnTo>
                  <a:lnTo>
                    <a:pt x="312" y="74"/>
                  </a:lnTo>
                  <a:close/>
                  <a:moveTo>
                    <a:pt x="312" y="149"/>
                  </a:moveTo>
                  <a:lnTo>
                    <a:pt x="636" y="149"/>
                  </a:lnTo>
                  <a:lnTo>
                    <a:pt x="636" y="183"/>
                  </a:lnTo>
                  <a:lnTo>
                    <a:pt x="312" y="183"/>
                  </a:lnTo>
                  <a:lnTo>
                    <a:pt x="312" y="149"/>
                  </a:lnTo>
                  <a:close/>
                  <a:moveTo>
                    <a:pt x="312" y="219"/>
                  </a:moveTo>
                  <a:lnTo>
                    <a:pt x="814" y="219"/>
                  </a:lnTo>
                  <a:lnTo>
                    <a:pt x="814" y="253"/>
                  </a:lnTo>
                  <a:lnTo>
                    <a:pt x="312" y="253"/>
                  </a:lnTo>
                  <a:lnTo>
                    <a:pt x="312" y="219"/>
                  </a:lnTo>
                  <a:close/>
                  <a:moveTo>
                    <a:pt x="312" y="219"/>
                  </a:moveTo>
                  <a:lnTo>
                    <a:pt x="312" y="219"/>
                  </a:lnTo>
                  <a:close/>
                </a:path>
              </a:pathLst>
            </a:custGeom>
            <a:solidFill>
              <a:srgbClr val="D2ED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8" name="Freeform 640"/>
            <p:cNvSpPr>
              <a:spLocks noEditPoints="1"/>
            </p:cNvSpPr>
            <p:nvPr userDrawn="1"/>
          </p:nvSpPr>
          <p:spPr bwMode="auto">
            <a:xfrm>
              <a:off x="6383338" y="4432300"/>
              <a:ext cx="1917700" cy="1392238"/>
            </a:xfrm>
            <a:custGeom>
              <a:avLst/>
              <a:gdLst>
                <a:gd name="T0" fmla="*/ 1208 w 1208"/>
                <a:gd name="T1" fmla="*/ 877 h 877"/>
                <a:gd name="T2" fmla="*/ 0 w 1208"/>
                <a:gd name="T3" fmla="*/ 877 h 877"/>
                <a:gd name="T4" fmla="*/ 604 w 1208"/>
                <a:gd name="T5" fmla="*/ 420 h 877"/>
                <a:gd name="T6" fmla="*/ 1208 w 1208"/>
                <a:gd name="T7" fmla="*/ 877 h 877"/>
                <a:gd name="T8" fmla="*/ 312 w 1208"/>
                <a:gd name="T9" fmla="*/ 0 h 877"/>
                <a:gd name="T10" fmla="*/ 557 w 1208"/>
                <a:gd name="T11" fmla="*/ 0 h 877"/>
                <a:gd name="T12" fmla="*/ 557 w 1208"/>
                <a:gd name="T13" fmla="*/ 34 h 877"/>
                <a:gd name="T14" fmla="*/ 312 w 1208"/>
                <a:gd name="T15" fmla="*/ 34 h 877"/>
                <a:gd name="T16" fmla="*/ 312 w 1208"/>
                <a:gd name="T17" fmla="*/ 0 h 877"/>
                <a:gd name="T18" fmla="*/ 312 w 1208"/>
                <a:gd name="T19" fmla="*/ 74 h 877"/>
                <a:gd name="T20" fmla="*/ 636 w 1208"/>
                <a:gd name="T21" fmla="*/ 74 h 877"/>
                <a:gd name="T22" fmla="*/ 636 w 1208"/>
                <a:gd name="T23" fmla="*/ 108 h 877"/>
                <a:gd name="T24" fmla="*/ 312 w 1208"/>
                <a:gd name="T25" fmla="*/ 108 h 877"/>
                <a:gd name="T26" fmla="*/ 312 w 1208"/>
                <a:gd name="T27" fmla="*/ 74 h 877"/>
                <a:gd name="T28" fmla="*/ 312 w 1208"/>
                <a:gd name="T29" fmla="*/ 149 h 877"/>
                <a:gd name="T30" fmla="*/ 636 w 1208"/>
                <a:gd name="T31" fmla="*/ 149 h 877"/>
                <a:gd name="T32" fmla="*/ 636 w 1208"/>
                <a:gd name="T33" fmla="*/ 183 h 877"/>
                <a:gd name="T34" fmla="*/ 312 w 1208"/>
                <a:gd name="T35" fmla="*/ 183 h 877"/>
                <a:gd name="T36" fmla="*/ 312 w 1208"/>
                <a:gd name="T37" fmla="*/ 149 h 877"/>
                <a:gd name="T38" fmla="*/ 312 w 1208"/>
                <a:gd name="T39" fmla="*/ 219 h 877"/>
                <a:gd name="T40" fmla="*/ 814 w 1208"/>
                <a:gd name="T41" fmla="*/ 219 h 877"/>
                <a:gd name="T42" fmla="*/ 814 w 1208"/>
                <a:gd name="T43" fmla="*/ 253 h 877"/>
                <a:gd name="T44" fmla="*/ 312 w 1208"/>
                <a:gd name="T45" fmla="*/ 253 h 877"/>
                <a:gd name="T46" fmla="*/ 312 w 1208"/>
                <a:gd name="T47" fmla="*/ 219 h 877"/>
                <a:gd name="T48" fmla="*/ 312 w 1208"/>
                <a:gd name="T49" fmla="*/ 219 h 877"/>
                <a:gd name="T50" fmla="*/ 312 w 1208"/>
                <a:gd name="T51" fmla="*/ 219 h 8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08" h="877">
                  <a:moveTo>
                    <a:pt x="1208" y="877"/>
                  </a:moveTo>
                  <a:lnTo>
                    <a:pt x="0" y="877"/>
                  </a:lnTo>
                  <a:lnTo>
                    <a:pt x="604" y="420"/>
                  </a:lnTo>
                  <a:lnTo>
                    <a:pt x="1208" y="877"/>
                  </a:lnTo>
                  <a:moveTo>
                    <a:pt x="312" y="0"/>
                  </a:moveTo>
                  <a:lnTo>
                    <a:pt x="557" y="0"/>
                  </a:lnTo>
                  <a:lnTo>
                    <a:pt x="557" y="34"/>
                  </a:lnTo>
                  <a:lnTo>
                    <a:pt x="312" y="34"/>
                  </a:lnTo>
                  <a:lnTo>
                    <a:pt x="312" y="0"/>
                  </a:lnTo>
                  <a:moveTo>
                    <a:pt x="312" y="74"/>
                  </a:moveTo>
                  <a:lnTo>
                    <a:pt x="636" y="74"/>
                  </a:lnTo>
                  <a:lnTo>
                    <a:pt x="636" y="108"/>
                  </a:lnTo>
                  <a:lnTo>
                    <a:pt x="312" y="108"/>
                  </a:lnTo>
                  <a:lnTo>
                    <a:pt x="312" y="74"/>
                  </a:lnTo>
                  <a:moveTo>
                    <a:pt x="312" y="149"/>
                  </a:moveTo>
                  <a:lnTo>
                    <a:pt x="636" y="149"/>
                  </a:lnTo>
                  <a:lnTo>
                    <a:pt x="636" y="183"/>
                  </a:lnTo>
                  <a:lnTo>
                    <a:pt x="312" y="183"/>
                  </a:lnTo>
                  <a:lnTo>
                    <a:pt x="312" y="149"/>
                  </a:lnTo>
                  <a:moveTo>
                    <a:pt x="312" y="219"/>
                  </a:moveTo>
                  <a:lnTo>
                    <a:pt x="814" y="219"/>
                  </a:lnTo>
                  <a:lnTo>
                    <a:pt x="814" y="253"/>
                  </a:lnTo>
                  <a:lnTo>
                    <a:pt x="312" y="253"/>
                  </a:lnTo>
                  <a:lnTo>
                    <a:pt x="312" y="219"/>
                  </a:lnTo>
                  <a:moveTo>
                    <a:pt x="312" y="219"/>
                  </a:moveTo>
                  <a:lnTo>
                    <a:pt x="312" y="2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9" name="Freeform 641"/>
            <p:cNvSpPr>
              <a:spLocks noEditPoints="1"/>
            </p:cNvSpPr>
            <p:nvPr userDrawn="1"/>
          </p:nvSpPr>
          <p:spPr bwMode="auto">
            <a:xfrm>
              <a:off x="7556500" y="4438650"/>
              <a:ext cx="209550" cy="214313"/>
            </a:xfrm>
            <a:custGeom>
              <a:avLst/>
              <a:gdLst>
                <a:gd name="T0" fmla="*/ 63 w 132"/>
                <a:gd name="T1" fmla="*/ 101 h 135"/>
                <a:gd name="T2" fmla="*/ 40 w 132"/>
                <a:gd name="T3" fmla="*/ 101 h 135"/>
                <a:gd name="T4" fmla="*/ 27 w 132"/>
                <a:gd name="T5" fmla="*/ 73 h 135"/>
                <a:gd name="T6" fmla="*/ 47 w 132"/>
                <a:gd name="T7" fmla="*/ 34 h 135"/>
                <a:gd name="T8" fmla="*/ 75 w 132"/>
                <a:gd name="T9" fmla="*/ 32 h 135"/>
                <a:gd name="T10" fmla="*/ 87 w 132"/>
                <a:gd name="T11" fmla="*/ 31 h 135"/>
                <a:gd name="T12" fmla="*/ 89 w 132"/>
                <a:gd name="T13" fmla="*/ 78 h 135"/>
                <a:gd name="T14" fmla="*/ 88 w 132"/>
                <a:gd name="T15" fmla="*/ 92 h 135"/>
                <a:gd name="T16" fmla="*/ 101 w 132"/>
                <a:gd name="T17" fmla="*/ 89 h 135"/>
                <a:gd name="T18" fmla="*/ 118 w 132"/>
                <a:gd name="T19" fmla="*/ 54 h 135"/>
                <a:gd name="T20" fmla="*/ 95 w 132"/>
                <a:gd name="T21" fmla="*/ 16 h 135"/>
                <a:gd name="T22" fmla="*/ 39 w 132"/>
                <a:gd name="T23" fmla="*/ 18 h 135"/>
                <a:gd name="T24" fmla="*/ 10 w 132"/>
                <a:gd name="T25" fmla="*/ 71 h 135"/>
                <a:gd name="T26" fmla="*/ 39 w 132"/>
                <a:gd name="T27" fmla="*/ 118 h 135"/>
                <a:gd name="T28" fmla="*/ 101 w 132"/>
                <a:gd name="T29" fmla="*/ 118 h 135"/>
                <a:gd name="T30" fmla="*/ 132 w 132"/>
                <a:gd name="T31" fmla="*/ 103 h 135"/>
                <a:gd name="T32" fmla="*/ 100 w 132"/>
                <a:gd name="T33" fmla="*/ 130 h 135"/>
                <a:gd name="T34" fmla="*/ 42 w 132"/>
                <a:gd name="T35" fmla="*/ 131 h 135"/>
                <a:gd name="T36" fmla="*/ 6 w 132"/>
                <a:gd name="T37" fmla="*/ 100 h 135"/>
                <a:gd name="T38" fmla="*/ 7 w 132"/>
                <a:gd name="T39" fmla="*/ 39 h 135"/>
                <a:gd name="T40" fmla="*/ 69 w 132"/>
                <a:gd name="T41" fmla="*/ 0 h 135"/>
                <a:gd name="T42" fmla="*/ 122 w 132"/>
                <a:gd name="T43" fmla="*/ 29 h 135"/>
                <a:gd name="T44" fmla="*/ 115 w 132"/>
                <a:gd name="T45" fmla="*/ 91 h 135"/>
                <a:gd name="T46" fmla="*/ 79 w 132"/>
                <a:gd name="T47" fmla="*/ 103 h 135"/>
                <a:gd name="T48" fmla="*/ 74 w 132"/>
                <a:gd name="T49" fmla="*/ 93 h 135"/>
                <a:gd name="T50" fmla="*/ 44 w 132"/>
                <a:gd name="T51" fmla="*/ 89 h 135"/>
                <a:gd name="T52" fmla="*/ 63 w 132"/>
                <a:gd name="T53" fmla="*/ 92 h 135"/>
                <a:gd name="T54" fmla="*/ 78 w 132"/>
                <a:gd name="T55" fmla="*/ 73 h 135"/>
                <a:gd name="T56" fmla="*/ 75 w 132"/>
                <a:gd name="T57" fmla="*/ 44 h 135"/>
                <a:gd name="T58" fmla="*/ 56 w 132"/>
                <a:gd name="T59" fmla="*/ 41 h 135"/>
                <a:gd name="T60" fmla="*/ 42 w 132"/>
                <a:gd name="T61" fmla="*/ 61 h 135"/>
                <a:gd name="T62" fmla="*/ 40 w 132"/>
                <a:gd name="T63" fmla="*/ 7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2" h="135">
                  <a:moveTo>
                    <a:pt x="74" y="93"/>
                  </a:moveTo>
                  <a:cubicBezTo>
                    <a:pt x="71" y="96"/>
                    <a:pt x="67" y="99"/>
                    <a:pt x="63" y="101"/>
                  </a:cubicBezTo>
                  <a:cubicBezTo>
                    <a:pt x="60" y="103"/>
                    <a:pt x="56" y="105"/>
                    <a:pt x="52" y="105"/>
                  </a:cubicBezTo>
                  <a:cubicBezTo>
                    <a:pt x="48" y="105"/>
                    <a:pt x="44" y="103"/>
                    <a:pt x="40" y="101"/>
                  </a:cubicBezTo>
                  <a:cubicBezTo>
                    <a:pt x="36" y="99"/>
                    <a:pt x="33" y="95"/>
                    <a:pt x="30" y="90"/>
                  </a:cubicBezTo>
                  <a:cubicBezTo>
                    <a:pt x="28" y="85"/>
                    <a:pt x="27" y="79"/>
                    <a:pt x="27" y="73"/>
                  </a:cubicBezTo>
                  <a:cubicBezTo>
                    <a:pt x="27" y="66"/>
                    <a:pt x="29" y="58"/>
                    <a:pt x="33" y="51"/>
                  </a:cubicBezTo>
                  <a:cubicBezTo>
                    <a:pt x="36" y="43"/>
                    <a:pt x="41" y="38"/>
                    <a:pt x="47" y="34"/>
                  </a:cubicBezTo>
                  <a:cubicBezTo>
                    <a:pt x="52" y="30"/>
                    <a:pt x="58" y="29"/>
                    <a:pt x="63" y="29"/>
                  </a:cubicBezTo>
                  <a:cubicBezTo>
                    <a:pt x="67" y="29"/>
                    <a:pt x="71" y="30"/>
                    <a:pt x="75" y="32"/>
                  </a:cubicBezTo>
                  <a:cubicBezTo>
                    <a:pt x="78" y="34"/>
                    <a:pt x="82" y="37"/>
                    <a:pt x="84" y="41"/>
                  </a:cubicBezTo>
                  <a:cubicBezTo>
                    <a:pt x="87" y="31"/>
                    <a:pt x="87" y="31"/>
                    <a:pt x="87" y="3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8" y="84"/>
                    <a:pt x="87" y="88"/>
                    <a:pt x="87" y="88"/>
                  </a:cubicBezTo>
                  <a:cubicBezTo>
                    <a:pt x="87" y="90"/>
                    <a:pt x="87" y="91"/>
                    <a:pt x="88" y="92"/>
                  </a:cubicBezTo>
                  <a:cubicBezTo>
                    <a:pt x="89" y="92"/>
                    <a:pt x="90" y="93"/>
                    <a:pt x="92" y="93"/>
                  </a:cubicBezTo>
                  <a:cubicBezTo>
                    <a:pt x="94" y="93"/>
                    <a:pt x="97" y="92"/>
                    <a:pt x="101" y="89"/>
                  </a:cubicBezTo>
                  <a:cubicBezTo>
                    <a:pt x="107" y="85"/>
                    <a:pt x="111" y="80"/>
                    <a:pt x="114" y="74"/>
                  </a:cubicBezTo>
                  <a:cubicBezTo>
                    <a:pt x="117" y="68"/>
                    <a:pt x="118" y="61"/>
                    <a:pt x="118" y="54"/>
                  </a:cubicBezTo>
                  <a:cubicBezTo>
                    <a:pt x="118" y="47"/>
                    <a:pt x="117" y="39"/>
                    <a:pt x="113" y="33"/>
                  </a:cubicBezTo>
                  <a:cubicBezTo>
                    <a:pt x="109" y="26"/>
                    <a:pt x="103" y="21"/>
                    <a:pt x="95" y="16"/>
                  </a:cubicBezTo>
                  <a:cubicBezTo>
                    <a:pt x="87" y="12"/>
                    <a:pt x="78" y="10"/>
                    <a:pt x="69" y="10"/>
                  </a:cubicBezTo>
                  <a:cubicBezTo>
                    <a:pt x="58" y="10"/>
                    <a:pt x="48" y="13"/>
                    <a:pt x="39" y="18"/>
                  </a:cubicBezTo>
                  <a:cubicBezTo>
                    <a:pt x="30" y="23"/>
                    <a:pt x="23" y="30"/>
                    <a:pt x="18" y="40"/>
                  </a:cubicBezTo>
                  <a:cubicBezTo>
                    <a:pt x="13" y="49"/>
                    <a:pt x="10" y="60"/>
                    <a:pt x="10" y="71"/>
                  </a:cubicBezTo>
                  <a:cubicBezTo>
                    <a:pt x="10" y="82"/>
                    <a:pt x="13" y="92"/>
                    <a:pt x="18" y="100"/>
                  </a:cubicBezTo>
                  <a:cubicBezTo>
                    <a:pt x="23" y="108"/>
                    <a:pt x="30" y="114"/>
                    <a:pt x="39" y="118"/>
                  </a:cubicBezTo>
                  <a:cubicBezTo>
                    <a:pt x="49" y="122"/>
                    <a:pt x="59" y="124"/>
                    <a:pt x="71" y="124"/>
                  </a:cubicBezTo>
                  <a:cubicBezTo>
                    <a:pt x="83" y="124"/>
                    <a:pt x="93" y="122"/>
                    <a:pt x="101" y="118"/>
                  </a:cubicBezTo>
                  <a:cubicBezTo>
                    <a:pt x="109" y="114"/>
                    <a:pt x="116" y="109"/>
                    <a:pt x="120" y="103"/>
                  </a:cubicBezTo>
                  <a:cubicBezTo>
                    <a:pt x="132" y="103"/>
                    <a:pt x="132" y="103"/>
                    <a:pt x="132" y="103"/>
                  </a:cubicBezTo>
                  <a:cubicBezTo>
                    <a:pt x="130" y="108"/>
                    <a:pt x="126" y="113"/>
                    <a:pt x="120" y="118"/>
                  </a:cubicBezTo>
                  <a:cubicBezTo>
                    <a:pt x="115" y="123"/>
                    <a:pt x="108" y="127"/>
                    <a:pt x="100" y="130"/>
                  </a:cubicBezTo>
                  <a:cubicBezTo>
                    <a:pt x="92" y="133"/>
                    <a:pt x="82" y="135"/>
                    <a:pt x="71" y="135"/>
                  </a:cubicBezTo>
                  <a:cubicBezTo>
                    <a:pt x="61" y="135"/>
                    <a:pt x="51" y="133"/>
                    <a:pt x="42" y="131"/>
                  </a:cubicBezTo>
                  <a:cubicBezTo>
                    <a:pt x="33" y="128"/>
                    <a:pt x="26" y="124"/>
                    <a:pt x="20" y="119"/>
                  </a:cubicBezTo>
                  <a:cubicBezTo>
                    <a:pt x="14" y="113"/>
                    <a:pt x="9" y="107"/>
                    <a:pt x="6" y="100"/>
                  </a:cubicBezTo>
                  <a:cubicBezTo>
                    <a:pt x="2" y="91"/>
                    <a:pt x="0" y="82"/>
                    <a:pt x="0" y="72"/>
                  </a:cubicBezTo>
                  <a:cubicBezTo>
                    <a:pt x="0" y="60"/>
                    <a:pt x="2" y="50"/>
                    <a:pt x="7" y="39"/>
                  </a:cubicBezTo>
                  <a:cubicBezTo>
                    <a:pt x="13" y="27"/>
                    <a:pt x="21" y="17"/>
                    <a:pt x="31" y="10"/>
                  </a:cubicBezTo>
                  <a:cubicBezTo>
                    <a:pt x="42" y="4"/>
                    <a:pt x="54" y="0"/>
                    <a:pt x="69" y="0"/>
                  </a:cubicBezTo>
                  <a:cubicBezTo>
                    <a:pt x="81" y="0"/>
                    <a:pt x="91" y="3"/>
                    <a:pt x="100" y="7"/>
                  </a:cubicBezTo>
                  <a:cubicBezTo>
                    <a:pt x="110" y="12"/>
                    <a:pt x="117" y="19"/>
                    <a:pt x="122" y="29"/>
                  </a:cubicBezTo>
                  <a:cubicBezTo>
                    <a:pt x="127" y="37"/>
                    <a:pt x="129" y="45"/>
                    <a:pt x="129" y="55"/>
                  </a:cubicBezTo>
                  <a:cubicBezTo>
                    <a:pt x="129" y="68"/>
                    <a:pt x="124" y="80"/>
                    <a:pt x="115" y="91"/>
                  </a:cubicBezTo>
                  <a:cubicBezTo>
                    <a:pt x="106" y="100"/>
                    <a:pt x="97" y="105"/>
                    <a:pt x="87" y="105"/>
                  </a:cubicBezTo>
                  <a:cubicBezTo>
                    <a:pt x="84" y="105"/>
                    <a:pt x="81" y="104"/>
                    <a:pt x="79" y="103"/>
                  </a:cubicBezTo>
                  <a:cubicBezTo>
                    <a:pt x="77" y="102"/>
                    <a:pt x="75" y="101"/>
                    <a:pt x="75" y="99"/>
                  </a:cubicBezTo>
                  <a:cubicBezTo>
                    <a:pt x="74" y="98"/>
                    <a:pt x="74" y="96"/>
                    <a:pt x="74" y="93"/>
                  </a:cubicBezTo>
                  <a:close/>
                  <a:moveTo>
                    <a:pt x="40" y="74"/>
                  </a:moveTo>
                  <a:cubicBezTo>
                    <a:pt x="40" y="80"/>
                    <a:pt x="41" y="85"/>
                    <a:pt x="44" y="89"/>
                  </a:cubicBezTo>
                  <a:cubicBezTo>
                    <a:pt x="47" y="92"/>
                    <a:pt x="51" y="94"/>
                    <a:pt x="55" y="94"/>
                  </a:cubicBezTo>
                  <a:cubicBezTo>
                    <a:pt x="57" y="94"/>
                    <a:pt x="60" y="93"/>
                    <a:pt x="63" y="92"/>
                  </a:cubicBezTo>
                  <a:cubicBezTo>
                    <a:pt x="66" y="90"/>
                    <a:pt x="69" y="88"/>
                    <a:pt x="71" y="85"/>
                  </a:cubicBezTo>
                  <a:cubicBezTo>
                    <a:pt x="74" y="82"/>
                    <a:pt x="76" y="78"/>
                    <a:pt x="78" y="73"/>
                  </a:cubicBezTo>
                  <a:cubicBezTo>
                    <a:pt x="79" y="68"/>
                    <a:pt x="80" y="64"/>
                    <a:pt x="80" y="59"/>
                  </a:cubicBezTo>
                  <a:cubicBezTo>
                    <a:pt x="80" y="53"/>
                    <a:pt x="79" y="48"/>
                    <a:pt x="75" y="44"/>
                  </a:cubicBezTo>
                  <a:cubicBezTo>
                    <a:pt x="72" y="41"/>
                    <a:pt x="68" y="39"/>
                    <a:pt x="64" y="39"/>
                  </a:cubicBezTo>
                  <a:cubicBezTo>
                    <a:pt x="61" y="39"/>
                    <a:pt x="58" y="40"/>
                    <a:pt x="56" y="41"/>
                  </a:cubicBezTo>
                  <a:cubicBezTo>
                    <a:pt x="53" y="43"/>
                    <a:pt x="50" y="45"/>
                    <a:pt x="48" y="49"/>
                  </a:cubicBezTo>
                  <a:cubicBezTo>
                    <a:pt x="45" y="52"/>
                    <a:pt x="43" y="56"/>
                    <a:pt x="42" y="61"/>
                  </a:cubicBezTo>
                  <a:cubicBezTo>
                    <a:pt x="41" y="65"/>
                    <a:pt x="40" y="70"/>
                    <a:pt x="40" y="74"/>
                  </a:cubicBezTo>
                  <a:close/>
                  <a:moveTo>
                    <a:pt x="40" y="74"/>
                  </a:moveTo>
                  <a:cubicBezTo>
                    <a:pt x="40" y="74"/>
                    <a:pt x="40" y="74"/>
                    <a:pt x="40" y="74"/>
                  </a:cubicBezTo>
                </a:path>
              </a:pathLst>
            </a:custGeom>
            <a:solidFill>
              <a:srgbClr val="FDC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" name="Rectangle 642"/>
            <p:cNvSpPr>
              <a:spLocks noChangeArrowheads="1"/>
            </p:cNvSpPr>
            <p:nvPr userDrawn="1"/>
          </p:nvSpPr>
          <p:spPr bwMode="auto">
            <a:xfrm>
              <a:off x="5781675" y="5527675"/>
              <a:ext cx="133350" cy="214313"/>
            </a:xfrm>
            <a:prstGeom prst="rect">
              <a:avLst/>
            </a:pr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" name="Rectangle 643"/>
            <p:cNvSpPr>
              <a:spLocks noChangeArrowheads="1"/>
            </p:cNvSpPr>
            <p:nvPr userDrawn="1"/>
          </p:nvSpPr>
          <p:spPr bwMode="auto">
            <a:xfrm>
              <a:off x="5781675" y="5527675"/>
              <a:ext cx="66675" cy="214313"/>
            </a:xfrm>
            <a:prstGeom prst="rect">
              <a:avLst/>
            </a:prstGeom>
            <a:solidFill>
              <a:srgbClr val="1A7F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" name="Freeform 644"/>
            <p:cNvSpPr>
              <a:spLocks noEditPoints="1"/>
            </p:cNvSpPr>
            <p:nvPr userDrawn="1"/>
          </p:nvSpPr>
          <p:spPr bwMode="auto">
            <a:xfrm>
              <a:off x="5434013" y="4832350"/>
              <a:ext cx="830263" cy="708025"/>
            </a:xfrm>
            <a:custGeom>
              <a:avLst/>
              <a:gdLst>
                <a:gd name="T0" fmla="*/ 452 w 523"/>
                <a:gd name="T1" fmla="*/ 445 h 445"/>
                <a:gd name="T2" fmla="*/ 70 w 523"/>
                <a:gd name="T3" fmla="*/ 445 h 445"/>
                <a:gd name="T4" fmla="*/ 0 w 523"/>
                <a:gd name="T5" fmla="*/ 375 h 445"/>
                <a:gd name="T6" fmla="*/ 0 w 523"/>
                <a:gd name="T7" fmla="*/ 71 h 445"/>
                <a:gd name="T8" fmla="*/ 70 w 523"/>
                <a:gd name="T9" fmla="*/ 0 h 445"/>
                <a:gd name="T10" fmla="*/ 452 w 523"/>
                <a:gd name="T11" fmla="*/ 0 h 445"/>
                <a:gd name="T12" fmla="*/ 523 w 523"/>
                <a:gd name="T13" fmla="*/ 71 h 445"/>
                <a:gd name="T14" fmla="*/ 523 w 523"/>
                <a:gd name="T15" fmla="*/ 375 h 445"/>
                <a:gd name="T16" fmla="*/ 452 w 523"/>
                <a:gd name="T17" fmla="*/ 445 h 445"/>
                <a:gd name="T18" fmla="*/ 70 w 523"/>
                <a:gd name="T19" fmla="*/ 33 h 445"/>
                <a:gd name="T20" fmla="*/ 33 w 523"/>
                <a:gd name="T21" fmla="*/ 71 h 445"/>
                <a:gd name="T22" fmla="*/ 33 w 523"/>
                <a:gd name="T23" fmla="*/ 375 h 445"/>
                <a:gd name="T24" fmla="*/ 70 w 523"/>
                <a:gd name="T25" fmla="*/ 412 h 445"/>
                <a:gd name="T26" fmla="*/ 452 w 523"/>
                <a:gd name="T27" fmla="*/ 412 h 445"/>
                <a:gd name="T28" fmla="*/ 490 w 523"/>
                <a:gd name="T29" fmla="*/ 375 h 445"/>
                <a:gd name="T30" fmla="*/ 490 w 523"/>
                <a:gd name="T31" fmla="*/ 71 h 445"/>
                <a:gd name="T32" fmla="*/ 452 w 523"/>
                <a:gd name="T33" fmla="*/ 33 h 445"/>
                <a:gd name="T34" fmla="*/ 70 w 523"/>
                <a:gd name="T35" fmla="*/ 33 h 445"/>
                <a:gd name="T36" fmla="*/ 70 w 523"/>
                <a:gd name="T37" fmla="*/ 33 h 445"/>
                <a:gd name="T38" fmla="*/ 70 w 523"/>
                <a:gd name="T39" fmla="*/ 33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3" h="445">
                  <a:moveTo>
                    <a:pt x="452" y="445"/>
                  </a:moveTo>
                  <a:cubicBezTo>
                    <a:pt x="70" y="445"/>
                    <a:pt x="70" y="445"/>
                    <a:pt x="70" y="445"/>
                  </a:cubicBezTo>
                  <a:cubicBezTo>
                    <a:pt x="31" y="445"/>
                    <a:pt x="0" y="414"/>
                    <a:pt x="0" y="375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32"/>
                    <a:pt x="31" y="0"/>
                    <a:pt x="70" y="0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491" y="0"/>
                    <a:pt x="523" y="32"/>
                    <a:pt x="523" y="71"/>
                  </a:cubicBezTo>
                  <a:cubicBezTo>
                    <a:pt x="523" y="375"/>
                    <a:pt x="523" y="375"/>
                    <a:pt x="523" y="375"/>
                  </a:cubicBezTo>
                  <a:cubicBezTo>
                    <a:pt x="523" y="414"/>
                    <a:pt x="491" y="445"/>
                    <a:pt x="452" y="445"/>
                  </a:cubicBezTo>
                  <a:close/>
                  <a:moveTo>
                    <a:pt x="70" y="33"/>
                  </a:moveTo>
                  <a:cubicBezTo>
                    <a:pt x="50" y="33"/>
                    <a:pt x="33" y="50"/>
                    <a:pt x="33" y="71"/>
                  </a:cubicBezTo>
                  <a:cubicBezTo>
                    <a:pt x="33" y="375"/>
                    <a:pt x="33" y="375"/>
                    <a:pt x="33" y="375"/>
                  </a:cubicBezTo>
                  <a:cubicBezTo>
                    <a:pt x="33" y="395"/>
                    <a:pt x="50" y="412"/>
                    <a:pt x="70" y="412"/>
                  </a:cubicBezTo>
                  <a:cubicBezTo>
                    <a:pt x="452" y="412"/>
                    <a:pt x="452" y="412"/>
                    <a:pt x="452" y="412"/>
                  </a:cubicBezTo>
                  <a:cubicBezTo>
                    <a:pt x="473" y="412"/>
                    <a:pt x="490" y="395"/>
                    <a:pt x="490" y="375"/>
                  </a:cubicBezTo>
                  <a:cubicBezTo>
                    <a:pt x="490" y="71"/>
                    <a:pt x="490" y="71"/>
                    <a:pt x="490" y="71"/>
                  </a:cubicBezTo>
                  <a:cubicBezTo>
                    <a:pt x="490" y="50"/>
                    <a:pt x="473" y="33"/>
                    <a:pt x="452" y="33"/>
                  </a:cubicBezTo>
                  <a:lnTo>
                    <a:pt x="70" y="33"/>
                  </a:lnTo>
                  <a:close/>
                  <a:moveTo>
                    <a:pt x="70" y="33"/>
                  </a:moveTo>
                  <a:cubicBezTo>
                    <a:pt x="70" y="33"/>
                    <a:pt x="70" y="33"/>
                    <a:pt x="70" y="33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" name="Freeform 645"/>
            <p:cNvSpPr>
              <a:spLocks noEditPoints="1"/>
            </p:cNvSpPr>
            <p:nvPr userDrawn="1"/>
          </p:nvSpPr>
          <p:spPr bwMode="auto">
            <a:xfrm>
              <a:off x="5567363" y="4287838"/>
              <a:ext cx="563563" cy="1173163"/>
            </a:xfrm>
            <a:custGeom>
              <a:avLst/>
              <a:gdLst>
                <a:gd name="T0" fmla="*/ 177 w 355"/>
                <a:gd name="T1" fmla="*/ 738 h 738"/>
                <a:gd name="T2" fmla="*/ 0 w 355"/>
                <a:gd name="T3" fmla="*/ 561 h 738"/>
                <a:gd name="T4" fmla="*/ 0 w 355"/>
                <a:gd name="T5" fmla="*/ 178 h 738"/>
                <a:gd name="T6" fmla="*/ 177 w 355"/>
                <a:gd name="T7" fmla="*/ 0 h 738"/>
                <a:gd name="T8" fmla="*/ 355 w 355"/>
                <a:gd name="T9" fmla="*/ 178 h 738"/>
                <a:gd name="T10" fmla="*/ 355 w 355"/>
                <a:gd name="T11" fmla="*/ 561 h 738"/>
                <a:gd name="T12" fmla="*/ 177 w 355"/>
                <a:gd name="T13" fmla="*/ 738 h 738"/>
                <a:gd name="T14" fmla="*/ 177 w 355"/>
                <a:gd name="T15" fmla="*/ 738 h 738"/>
                <a:gd name="T16" fmla="*/ 177 w 355"/>
                <a:gd name="T17" fmla="*/ 738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5" h="738">
                  <a:moveTo>
                    <a:pt x="177" y="738"/>
                  </a:moveTo>
                  <a:cubicBezTo>
                    <a:pt x="80" y="738"/>
                    <a:pt x="0" y="659"/>
                    <a:pt x="0" y="561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80"/>
                    <a:pt x="80" y="0"/>
                    <a:pt x="177" y="0"/>
                  </a:cubicBezTo>
                  <a:cubicBezTo>
                    <a:pt x="275" y="0"/>
                    <a:pt x="355" y="80"/>
                    <a:pt x="355" y="178"/>
                  </a:cubicBezTo>
                  <a:cubicBezTo>
                    <a:pt x="355" y="561"/>
                    <a:pt x="355" y="561"/>
                    <a:pt x="355" y="561"/>
                  </a:cubicBezTo>
                  <a:cubicBezTo>
                    <a:pt x="355" y="659"/>
                    <a:pt x="275" y="738"/>
                    <a:pt x="177" y="738"/>
                  </a:cubicBezTo>
                  <a:close/>
                  <a:moveTo>
                    <a:pt x="177" y="738"/>
                  </a:moveTo>
                  <a:cubicBezTo>
                    <a:pt x="177" y="738"/>
                    <a:pt x="177" y="738"/>
                    <a:pt x="177" y="738"/>
                  </a:cubicBezTo>
                </a:path>
              </a:pathLst>
            </a:custGeom>
            <a:solidFill>
              <a:srgbClr val="83C6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" name="Freeform 646"/>
            <p:cNvSpPr>
              <a:spLocks noEditPoints="1"/>
            </p:cNvSpPr>
            <p:nvPr userDrawn="1"/>
          </p:nvSpPr>
          <p:spPr bwMode="auto">
            <a:xfrm>
              <a:off x="5848350" y="4289425"/>
              <a:ext cx="282575" cy="1171575"/>
            </a:xfrm>
            <a:custGeom>
              <a:avLst/>
              <a:gdLst>
                <a:gd name="T0" fmla="*/ 0 w 178"/>
                <a:gd name="T1" fmla="*/ 0 h 737"/>
                <a:gd name="T2" fmla="*/ 0 w 178"/>
                <a:gd name="T3" fmla="*/ 737 h 737"/>
                <a:gd name="T4" fmla="*/ 178 w 178"/>
                <a:gd name="T5" fmla="*/ 560 h 737"/>
                <a:gd name="T6" fmla="*/ 178 w 178"/>
                <a:gd name="T7" fmla="*/ 177 h 737"/>
                <a:gd name="T8" fmla="*/ 0 w 178"/>
                <a:gd name="T9" fmla="*/ 0 h 737"/>
                <a:gd name="T10" fmla="*/ 0 w 178"/>
                <a:gd name="T11" fmla="*/ 0 h 737"/>
                <a:gd name="T12" fmla="*/ 0 w 178"/>
                <a:gd name="T13" fmla="*/ 0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737">
                  <a:moveTo>
                    <a:pt x="0" y="0"/>
                  </a:moveTo>
                  <a:cubicBezTo>
                    <a:pt x="0" y="737"/>
                    <a:pt x="0" y="737"/>
                    <a:pt x="0" y="737"/>
                  </a:cubicBezTo>
                  <a:cubicBezTo>
                    <a:pt x="98" y="737"/>
                    <a:pt x="178" y="658"/>
                    <a:pt x="178" y="560"/>
                  </a:cubicBezTo>
                  <a:cubicBezTo>
                    <a:pt x="178" y="177"/>
                    <a:pt x="178" y="177"/>
                    <a:pt x="178" y="177"/>
                  </a:cubicBezTo>
                  <a:cubicBezTo>
                    <a:pt x="178" y="79"/>
                    <a:pt x="98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29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" name="Freeform 647"/>
            <p:cNvSpPr>
              <a:spLocks noEditPoints="1"/>
            </p:cNvSpPr>
            <p:nvPr userDrawn="1"/>
          </p:nvSpPr>
          <p:spPr bwMode="auto">
            <a:xfrm>
              <a:off x="5599113" y="4562475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" name="Freeform 648"/>
            <p:cNvSpPr>
              <a:spLocks noEditPoints="1"/>
            </p:cNvSpPr>
            <p:nvPr userDrawn="1"/>
          </p:nvSpPr>
          <p:spPr bwMode="auto">
            <a:xfrm>
              <a:off x="5665788" y="4562475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6 w 22"/>
                <a:gd name="T5" fmla="*/ 22 h 24"/>
                <a:gd name="T6" fmla="*/ 22 w 22"/>
                <a:gd name="T7" fmla="*/ 12 h 24"/>
                <a:gd name="T8" fmla="*/ 16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6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" name="Freeform 649"/>
            <p:cNvSpPr>
              <a:spLocks noEditPoints="1"/>
            </p:cNvSpPr>
            <p:nvPr userDrawn="1"/>
          </p:nvSpPr>
          <p:spPr bwMode="auto">
            <a:xfrm>
              <a:off x="5730875" y="4562475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3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8" name="Freeform 650"/>
            <p:cNvSpPr>
              <a:spLocks noEditPoints="1"/>
            </p:cNvSpPr>
            <p:nvPr userDrawn="1"/>
          </p:nvSpPr>
          <p:spPr bwMode="auto">
            <a:xfrm>
              <a:off x="5797550" y="4562475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0" y="20"/>
                    <a:pt x="23" y="16"/>
                    <a:pt x="23" y="12"/>
                  </a:cubicBezTo>
                  <a:cubicBezTo>
                    <a:pt x="23" y="8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9" name="Freeform 651"/>
            <p:cNvSpPr>
              <a:spLocks noEditPoints="1"/>
            </p:cNvSpPr>
            <p:nvPr userDrawn="1"/>
          </p:nvSpPr>
          <p:spPr bwMode="auto">
            <a:xfrm>
              <a:off x="5864225" y="456406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0" name="Freeform 652"/>
            <p:cNvSpPr>
              <a:spLocks noEditPoints="1"/>
            </p:cNvSpPr>
            <p:nvPr userDrawn="1"/>
          </p:nvSpPr>
          <p:spPr bwMode="auto">
            <a:xfrm>
              <a:off x="5930900" y="456406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1" name="Freeform 653"/>
            <p:cNvSpPr>
              <a:spLocks noEditPoints="1"/>
            </p:cNvSpPr>
            <p:nvPr userDrawn="1"/>
          </p:nvSpPr>
          <p:spPr bwMode="auto">
            <a:xfrm>
              <a:off x="5997575" y="456406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2" name="Freeform 654"/>
            <p:cNvSpPr>
              <a:spLocks noEditPoints="1"/>
            </p:cNvSpPr>
            <p:nvPr userDrawn="1"/>
          </p:nvSpPr>
          <p:spPr bwMode="auto">
            <a:xfrm>
              <a:off x="6062663" y="4564063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3" name="Freeform 655"/>
            <p:cNvSpPr>
              <a:spLocks noEditPoints="1"/>
            </p:cNvSpPr>
            <p:nvPr userDrawn="1"/>
          </p:nvSpPr>
          <p:spPr bwMode="auto">
            <a:xfrm>
              <a:off x="5599113" y="4670425"/>
              <a:ext cx="34925" cy="36513"/>
            </a:xfrm>
            <a:custGeom>
              <a:avLst/>
              <a:gdLst>
                <a:gd name="T0" fmla="*/ 0 w 22"/>
                <a:gd name="T1" fmla="*/ 11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1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1 h 23"/>
                <a:gd name="T14" fmla="*/ 0 w 22"/>
                <a:gd name="T15" fmla="*/ 11 h 23"/>
                <a:gd name="T16" fmla="*/ 0 w 22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5"/>
                    <a:pt x="22" y="11"/>
                  </a:cubicBezTo>
                  <a:cubicBezTo>
                    <a:pt x="22" y="7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4" name="Freeform 656"/>
            <p:cNvSpPr>
              <a:spLocks noEditPoints="1"/>
            </p:cNvSpPr>
            <p:nvPr userDrawn="1"/>
          </p:nvSpPr>
          <p:spPr bwMode="auto">
            <a:xfrm>
              <a:off x="5665788" y="4670425"/>
              <a:ext cx="34925" cy="36513"/>
            </a:xfrm>
            <a:custGeom>
              <a:avLst/>
              <a:gdLst>
                <a:gd name="T0" fmla="*/ 0 w 22"/>
                <a:gd name="T1" fmla="*/ 11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1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1 h 23"/>
                <a:gd name="T14" fmla="*/ 0 w 22"/>
                <a:gd name="T15" fmla="*/ 11 h 23"/>
                <a:gd name="T16" fmla="*/ 0 w 22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5"/>
                    <a:pt x="22" y="11"/>
                  </a:cubicBezTo>
                  <a:cubicBezTo>
                    <a:pt x="22" y="7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5" name="Freeform 657"/>
            <p:cNvSpPr>
              <a:spLocks noEditPoints="1"/>
            </p:cNvSpPr>
            <p:nvPr userDrawn="1"/>
          </p:nvSpPr>
          <p:spPr bwMode="auto">
            <a:xfrm>
              <a:off x="5730875" y="4670425"/>
              <a:ext cx="36513" cy="36513"/>
            </a:xfrm>
            <a:custGeom>
              <a:avLst/>
              <a:gdLst>
                <a:gd name="T0" fmla="*/ 0 w 23"/>
                <a:gd name="T1" fmla="*/ 11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1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1 h 23"/>
                <a:gd name="T14" fmla="*/ 0 w 23"/>
                <a:gd name="T15" fmla="*/ 11 h 23"/>
                <a:gd name="T16" fmla="*/ 0 w 23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1"/>
                  </a:moveTo>
                  <a:cubicBezTo>
                    <a:pt x="0" y="15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5"/>
                    <a:pt x="23" y="11"/>
                  </a:cubicBezTo>
                  <a:cubicBezTo>
                    <a:pt x="23" y="7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" name="Freeform 658"/>
            <p:cNvSpPr>
              <a:spLocks noEditPoints="1"/>
            </p:cNvSpPr>
            <p:nvPr userDrawn="1"/>
          </p:nvSpPr>
          <p:spPr bwMode="auto">
            <a:xfrm>
              <a:off x="5797550" y="4670425"/>
              <a:ext cx="36513" cy="36513"/>
            </a:xfrm>
            <a:custGeom>
              <a:avLst/>
              <a:gdLst>
                <a:gd name="T0" fmla="*/ 0 w 23"/>
                <a:gd name="T1" fmla="*/ 11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1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1 h 23"/>
                <a:gd name="T14" fmla="*/ 0 w 23"/>
                <a:gd name="T15" fmla="*/ 11 h 23"/>
                <a:gd name="T16" fmla="*/ 0 w 23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1"/>
                  </a:moveTo>
                  <a:cubicBezTo>
                    <a:pt x="0" y="15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0" y="19"/>
                    <a:pt x="23" y="15"/>
                    <a:pt x="23" y="11"/>
                  </a:cubicBezTo>
                  <a:cubicBezTo>
                    <a:pt x="23" y="7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" name="Freeform 659"/>
            <p:cNvSpPr>
              <a:spLocks noEditPoints="1"/>
            </p:cNvSpPr>
            <p:nvPr userDrawn="1"/>
          </p:nvSpPr>
          <p:spPr bwMode="auto">
            <a:xfrm>
              <a:off x="5864225" y="4670425"/>
              <a:ext cx="34925" cy="36513"/>
            </a:xfrm>
            <a:custGeom>
              <a:avLst/>
              <a:gdLst>
                <a:gd name="T0" fmla="*/ 0 w 22"/>
                <a:gd name="T1" fmla="*/ 11 h 23"/>
                <a:gd name="T2" fmla="*/ 11 w 22"/>
                <a:gd name="T3" fmla="*/ 23 h 23"/>
                <a:gd name="T4" fmla="*/ 22 w 22"/>
                <a:gd name="T5" fmla="*/ 11 h 23"/>
                <a:gd name="T6" fmla="*/ 11 w 22"/>
                <a:gd name="T7" fmla="*/ 0 h 23"/>
                <a:gd name="T8" fmla="*/ 0 w 22"/>
                <a:gd name="T9" fmla="*/ 11 h 23"/>
                <a:gd name="T10" fmla="*/ 0 w 22"/>
                <a:gd name="T11" fmla="*/ 11 h 23"/>
                <a:gd name="T12" fmla="*/ 0 w 22"/>
                <a:gd name="T1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" name="Freeform 660"/>
            <p:cNvSpPr>
              <a:spLocks noEditPoints="1"/>
            </p:cNvSpPr>
            <p:nvPr userDrawn="1"/>
          </p:nvSpPr>
          <p:spPr bwMode="auto">
            <a:xfrm>
              <a:off x="5930900" y="4670425"/>
              <a:ext cx="34925" cy="36513"/>
            </a:xfrm>
            <a:custGeom>
              <a:avLst/>
              <a:gdLst>
                <a:gd name="T0" fmla="*/ 0 w 22"/>
                <a:gd name="T1" fmla="*/ 11 h 23"/>
                <a:gd name="T2" fmla="*/ 11 w 22"/>
                <a:gd name="T3" fmla="*/ 23 h 23"/>
                <a:gd name="T4" fmla="*/ 22 w 22"/>
                <a:gd name="T5" fmla="*/ 11 h 23"/>
                <a:gd name="T6" fmla="*/ 11 w 22"/>
                <a:gd name="T7" fmla="*/ 0 h 23"/>
                <a:gd name="T8" fmla="*/ 0 w 22"/>
                <a:gd name="T9" fmla="*/ 11 h 23"/>
                <a:gd name="T10" fmla="*/ 0 w 22"/>
                <a:gd name="T11" fmla="*/ 11 h 23"/>
                <a:gd name="T12" fmla="*/ 0 w 22"/>
                <a:gd name="T1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" name="Freeform 661"/>
            <p:cNvSpPr>
              <a:spLocks noEditPoints="1"/>
            </p:cNvSpPr>
            <p:nvPr userDrawn="1"/>
          </p:nvSpPr>
          <p:spPr bwMode="auto">
            <a:xfrm>
              <a:off x="5997575" y="4670425"/>
              <a:ext cx="34925" cy="36513"/>
            </a:xfrm>
            <a:custGeom>
              <a:avLst/>
              <a:gdLst>
                <a:gd name="T0" fmla="*/ 0 w 22"/>
                <a:gd name="T1" fmla="*/ 11 h 23"/>
                <a:gd name="T2" fmla="*/ 11 w 22"/>
                <a:gd name="T3" fmla="*/ 23 h 23"/>
                <a:gd name="T4" fmla="*/ 22 w 22"/>
                <a:gd name="T5" fmla="*/ 11 h 23"/>
                <a:gd name="T6" fmla="*/ 11 w 22"/>
                <a:gd name="T7" fmla="*/ 0 h 23"/>
                <a:gd name="T8" fmla="*/ 0 w 22"/>
                <a:gd name="T9" fmla="*/ 11 h 23"/>
                <a:gd name="T10" fmla="*/ 0 w 22"/>
                <a:gd name="T11" fmla="*/ 11 h 23"/>
                <a:gd name="T12" fmla="*/ 0 w 22"/>
                <a:gd name="T1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0" name="Freeform 662"/>
            <p:cNvSpPr>
              <a:spLocks noEditPoints="1"/>
            </p:cNvSpPr>
            <p:nvPr userDrawn="1"/>
          </p:nvSpPr>
          <p:spPr bwMode="auto">
            <a:xfrm>
              <a:off x="6062663" y="4670425"/>
              <a:ext cx="36513" cy="36513"/>
            </a:xfrm>
            <a:custGeom>
              <a:avLst/>
              <a:gdLst>
                <a:gd name="T0" fmla="*/ 0 w 23"/>
                <a:gd name="T1" fmla="*/ 11 h 23"/>
                <a:gd name="T2" fmla="*/ 12 w 23"/>
                <a:gd name="T3" fmla="*/ 23 h 23"/>
                <a:gd name="T4" fmla="*/ 23 w 23"/>
                <a:gd name="T5" fmla="*/ 11 h 23"/>
                <a:gd name="T6" fmla="*/ 12 w 23"/>
                <a:gd name="T7" fmla="*/ 0 h 23"/>
                <a:gd name="T8" fmla="*/ 0 w 23"/>
                <a:gd name="T9" fmla="*/ 11 h 23"/>
                <a:gd name="T10" fmla="*/ 0 w 23"/>
                <a:gd name="T11" fmla="*/ 11 h 23"/>
                <a:gd name="T12" fmla="*/ 0 w 23"/>
                <a:gd name="T1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0" y="11"/>
                  </a:moveTo>
                  <a:cubicBezTo>
                    <a:pt x="0" y="18"/>
                    <a:pt x="5" y="23"/>
                    <a:pt x="12" y="23"/>
                  </a:cubicBezTo>
                  <a:cubicBezTo>
                    <a:pt x="18" y="23"/>
                    <a:pt x="23" y="18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1" name="Freeform 663"/>
            <p:cNvSpPr>
              <a:spLocks noEditPoints="1"/>
            </p:cNvSpPr>
            <p:nvPr userDrawn="1"/>
          </p:nvSpPr>
          <p:spPr bwMode="auto">
            <a:xfrm>
              <a:off x="5599113" y="4776788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2" name="Freeform 664"/>
            <p:cNvSpPr>
              <a:spLocks noEditPoints="1"/>
            </p:cNvSpPr>
            <p:nvPr userDrawn="1"/>
          </p:nvSpPr>
          <p:spPr bwMode="auto">
            <a:xfrm>
              <a:off x="5665788" y="4776788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2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3" name="Freeform 665"/>
            <p:cNvSpPr>
              <a:spLocks noEditPoints="1"/>
            </p:cNvSpPr>
            <p:nvPr userDrawn="1"/>
          </p:nvSpPr>
          <p:spPr bwMode="auto">
            <a:xfrm>
              <a:off x="5730875" y="4776788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4" name="Freeform 666"/>
            <p:cNvSpPr>
              <a:spLocks noEditPoints="1"/>
            </p:cNvSpPr>
            <p:nvPr userDrawn="1"/>
          </p:nvSpPr>
          <p:spPr bwMode="auto">
            <a:xfrm>
              <a:off x="5797550" y="4776788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0" y="19"/>
                    <a:pt x="23" y="16"/>
                    <a:pt x="23" y="12"/>
                  </a:cubicBezTo>
                  <a:cubicBezTo>
                    <a:pt x="23" y="8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5" name="Freeform 667"/>
            <p:cNvSpPr>
              <a:spLocks noEditPoints="1"/>
            </p:cNvSpPr>
            <p:nvPr userDrawn="1"/>
          </p:nvSpPr>
          <p:spPr bwMode="auto">
            <a:xfrm>
              <a:off x="5864225" y="4778375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6" name="Freeform 668"/>
            <p:cNvSpPr>
              <a:spLocks noEditPoints="1"/>
            </p:cNvSpPr>
            <p:nvPr userDrawn="1"/>
          </p:nvSpPr>
          <p:spPr bwMode="auto">
            <a:xfrm>
              <a:off x="5930900" y="4778375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7" name="Freeform 669"/>
            <p:cNvSpPr>
              <a:spLocks noEditPoints="1"/>
            </p:cNvSpPr>
            <p:nvPr userDrawn="1"/>
          </p:nvSpPr>
          <p:spPr bwMode="auto">
            <a:xfrm>
              <a:off x="5997575" y="4778375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8" name="Freeform 670"/>
            <p:cNvSpPr>
              <a:spLocks noEditPoints="1"/>
            </p:cNvSpPr>
            <p:nvPr userDrawn="1"/>
          </p:nvSpPr>
          <p:spPr bwMode="auto">
            <a:xfrm>
              <a:off x="6062663" y="4778375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9" name="Freeform 671"/>
            <p:cNvSpPr>
              <a:spLocks noEditPoints="1"/>
            </p:cNvSpPr>
            <p:nvPr userDrawn="1"/>
          </p:nvSpPr>
          <p:spPr bwMode="auto">
            <a:xfrm>
              <a:off x="5599113" y="4883150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0" name="Freeform 672"/>
            <p:cNvSpPr>
              <a:spLocks noEditPoints="1"/>
            </p:cNvSpPr>
            <p:nvPr userDrawn="1"/>
          </p:nvSpPr>
          <p:spPr bwMode="auto">
            <a:xfrm>
              <a:off x="5665788" y="4883150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6 w 22"/>
                <a:gd name="T5" fmla="*/ 22 h 24"/>
                <a:gd name="T6" fmla="*/ 22 w 22"/>
                <a:gd name="T7" fmla="*/ 12 h 24"/>
                <a:gd name="T8" fmla="*/ 16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6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1" name="Freeform 673"/>
            <p:cNvSpPr>
              <a:spLocks noEditPoints="1"/>
            </p:cNvSpPr>
            <p:nvPr userDrawn="1"/>
          </p:nvSpPr>
          <p:spPr bwMode="auto">
            <a:xfrm>
              <a:off x="5730875" y="4883150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3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2" name="Freeform 674"/>
            <p:cNvSpPr>
              <a:spLocks noEditPoints="1"/>
            </p:cNvSpPr>
            <p:nvPr userDrawn="1"/>
          </p:nvSpPr>
          <p:spPr bwMode="auto">
            <a:xfrm>
              <a:off x="5797550" y="4883150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0" y="20"/>
                    <a:pt x="23" y="16"/>
                    <a:pt x="23" y="12"/>
                  </a:cubicBezTo>
                  <a:cubicBezTo>
                    <a:pt x="23" y="8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3" name="Freeform 675"/>
            <p:cNvSpPr>
              <a:spLocks noEditPoints="1"/>
            </p:cNvSpPr>
            <p:nvPr userDrawn="1"/>
          </p:nvSpPr>
          <p:spPr bwMode="auto">
            <a:xfrm>
              <a:off x="5864225" y="48847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4" name="Freeform 676"/>
            <p:cNvSpPr>
              <a:spLocks noEditPoints="1"/>
            </p:cNvSpPr>
            <p:nvPr userDrawn="1"/>
          </p:nvSpPr>
          <p:spPr bwMode="auto">
            <a:xfrm>
              <a:off x="5930900" y="48847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5" name="Freeform 677"/>
            <p:cNvSpPr>
              <a:spLocks noEditPoints="1"/>
            </p:cNvSpPr>
            <p:nvPr userDrawn="1"/>
          </p:nvSpPr>
          <p:spPr bwMode="auto">
            <a:xfrm>
              <a:off x="5997575" y="48847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" name="Freeform 678"/>
            <p:cNvSpPr>
              <a:spLocks noEditPoints="1"/>
            </p:cNvSpPr>
            <p:nvPr userDrawn="1"/>
          </p:nvSpPr>
          <p:spPr bwMode="auto">
            <a:xfrm>
              <a:off x="6062663" y="4884738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" name="Freeform 679"/>
            <p:cNvSpPr>
              <a:spLocks noEditPoints="1"/>
            </p:cNvSpPr>
            <p:nvPr userDrawn="1"/>
          </p:nvSpPr>
          <p:spPr bwMode="auto">
            <a:xfrm>
              <a:off x="5599113" y="499110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" name="Freeform 680"/>
            <p:cNvSpPr>
              <a:spLocks noEditPoints="1"/>
            </p:cNvSpPr>
            <p:nvPr userDrawn="1"/>
          </p:nvSpPr>
          <p:spPr bwMode="auto">
            <a:xfrm>
              <a:off x="5665788" y="499110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2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9" name="Freeform 681"/>
            <p:cNvSpPr>
              <a:spLocks noEditPoints="1"/>
            </p:cNvSpPr>
            <p:nvPr userDrawn="1"/>
          </p:nvSpPr>
          <p:spPr bwMode="auto">
            <a:xfrm>
              <a:off x="5730875" y="499110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0" name="Freeform 682"/>
            <p:cNvSpPr>
              <a:spLocks noEditPoints="1"/>
            </p:cNvSpPr>
            <p:nvPr userDrawn="1"/>
          </p:nvSpPr>
          <p:spPr bwMode="auto">
            <a:xfrm>
              <a:off x="5797550" y="499110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0" y="19"/>
                    <a:pt x="23" y="16"/>
                    <a:pt x="23" y="12"/>
                  </a:cubicBezTo>
                  <a:cubicBezTo>
                    <a:pt x="23" y="8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1" name="Freeform 683"/>
            <p:cNvSpPr>
              <a:spLocks noEditPoints="1"/>
            </p:cNvSpPr>
            <p:nvPr userDrawn="1"/>
          </p:nvSpPr>
          <p:spPr bwMode="auto">
            <a:xfrm>
              <a:off x="5864225" y="499110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2" name="Freeform 684"/>
            <p:cNvSpPr>
              <a:spLocks noEditPoints="1"/>
            </p:cNvSpPr>
            <p:nvPr userDrawn="1"/>
          </p:nvSpPr>
          <p:spPr bwMode="auto">
            <a:xfrm>
              <a:off x="5930900" y="499110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3" name="Freeform 685"/>
            <p:cNvSpPr>
              <a:spLocks noEditPoints="1"/>
            </p:cNvSpPr>
            <p:nvPr userDrawn="1"/>
          </p:nvSpPr>
          <p:spPr bwMode="auto">
            <a:xfrm>
              <a:off x="5997575" y="499110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4" name="Freeform 686"/>
            <p:cNvSpPr>
              <a:spLocks noEditPoints="1"/>
            </p:cNvSpPr>
            <p:nvPr userDrawn="1"/>
          </p:nvSpPr>
          <p:spPr bwMode="auto">
            <a:xfrm>
              <a:off x="6062663" y="499110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12 w 23"/>
                <a:gd name="T3" fmla="*/ 23 h 23"/>
                <a:gd name="T4" fmla="*/ 23 w 23"/>
                <a:gd name="T5" fmla="*/ 12 h 23"/>
                <a:gd name="T6" fmla="*/ 12 w 23"/>
                <a:gd name="T7" fmla="*/ 0 h 23"/>
                <a:gd name="T8" fmla="*/ 0 w 23"/>
                <a:gd name="T9" fmla="*/ 12 h 23"/>
                <a:gd name="T10" fmla="*/ 0 w 23"/>
                <a:gd name="T11" fmla="*/ 12 h 23"/>
                <a:gd name="T12" fmla="*/ 0 w 23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8"/>
                    <a:pt x="5" y="23"/>
                    <a:pt x="12" y="23"/>
                  </a:cubicBezTo>
                  <a:cubicBezTo>
                    <a:pt x="18" y="23"/>
                    <a:pt x="23" y="18"/>
                    <a:pt x="23" y="12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5" name="Freeform 687"/>
            <p:cNvSpPr>
              <a:spLocks noEditPoints="1"/>
            </p:cNvSpPr>
            <p:nvPr userDrawn="1"/>
          </p:nvSpPr>
          <p:spPr bwMode="auto">
            <a:xfrm>
              <a:off x="5599113" y="5099050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6" name="Freeform 688"/>
            <p:cNvSpPr>
              <a:spLocks noEditPoints="1"/>
            </p:cNvSpPr>
            <p:nvPr userDrawn="1"/>
          </p:nvSpPr>
          <p:spPr bwMode="auto">
            <a:xfrm>
              <a:off x="5665788" y="5099050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6 w 22"/>
                <a:gd name="T5" fmla="*/ 22 h 24"/>
                <a:gd name="T6" fmla="*/ 22 w 22"/>
                <a:gd name="T7" fmla="*/ 12 h 24"/>
                <a:gd name="T8" fmla="*/ 16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6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" name="Freeform 689"/>
            <p:cNvSpPr>
              <a:spLocks noEditPoints="1"/>
            </p:cNvSpPr>
            <p:nvPr userDrawn="1"/>
          </p:nvSpPr>
          <p:spPr bwMode="auto">
            <a:xfrm>
              <a:off x="5730875" y="5099050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3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" name="Freeform 690"/>
            <p:cNvSpPr>
              <a:spLocks noEditPoints="1"/>
            </p:cNvSpPr>
            <p:nvPr userDrawn="1"/>
          </p:nvSpPr>
          <p:spPr bwMode="auto">
            <a:xfrm>
              <a:off x="5797550" y="5099050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0" y="20"/>
                    <a:pt x="23" y="16"/>
                    <a:pt x="23" y="12"/>
                  </a:cubicBezTo>
                  <a:cubicBezTo>
                    <a:pt x="23" y="8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" name="Freeform 691"/>
            <p:cNvSpPr>
              <a:spLocks noEditPoints="1"/>
            </p:cNvSpPr>
            <p:nvPr userDrawn="1"/>
          </p:nvSpPr>
          <p:spPr bwMode="auto">
            <a:xfrm>
              <a:off x="5864225" y="51006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0" name="Freeform 692"/>
            <p:cNvSpPr>
              <a:spLocks noEditPoints="1"/>
            </p:cNvSpPr>
            <p:nvPr userDrawn="1"/>
          </p:nvSpPr>
          <p:spPr bwMode="auto">
            <a:xfrm>
              <a:off x="5930900" y="51006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1" name="Freeform 693"/>
            <p:cNvSpPr>
              <a:spLocks noEditPoints="1"/>
            </p:cNvSpPr>
            <p:nvPr userDrawn="1"/>
          </p:nvSpPr>
          <p:spPr bwMode="auto">
            <a:xfrm>
              <a:off x="5997575" y="51006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2" name="Freeform 694"/>
            <p:cNvSpPr>
              <a:spLocks noEditPoints="1"/>
            </p:cNvSpPr>
            <p:nvPr userDrawn="1"/>
          </p:nvSpPr>
          <p:spPr bwMode="auto">
            <a:xfrm>
              <a:off x="6062663" y="5100638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3" name="Freeform 695"/>
            <p:cNvSpPr>
              <a:spLocks noEditPoints="1"/>
            </p:cNvSpPr>
            <p:nvPr userDrawn="1"/>
          </p:nvSpPr>
          <p:spPr bwMode="auto">
            <a:xfrm>
              <a:off x="5632450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2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4" name="Freeform 696"/>
            <p:cNvSpPr>
              <a:spLocks noEditPoints="1"/>
            </p:cNvSpPr>
            <p:nvPr userDrawn="1"/>
          </p:nvSpPr>
          <p:spPr bwMode="auto">
            <a:xfrm>
              <a:off x="5567363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5" name="Freeform 697"/>
            <p:cNvSpPr>
              <a:spLocks noEditPoints="1"/>
            </p:cNvSpPr>
            <p:nvPr userDrawn="1"/>
          </p:nvSpPr>
          <p:spPr bwMode="auto">
            <a:xfrm>
              <a:off x="5697538" y="461645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6" name="Freeform 698"/>
            <p:cNvSpPr>
              <a:spLocks noEditPoints="1"/>
            </p:cNvSpPr>
            <p:nvPr userDrawn="1"/>
          </p:nvSpPr>
          <p:spPr bwMode="auto">
            <a:xfrm>
              <a:off x="5764213" y="461645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7" name="Freeform 699"/>
            <p:cNvSpPr>
              <a:spLocks noEditPoints="1"/>
            </p:cNvSpPr>
            <p:nvPr userDrawn="1"/>
          </p:nvSpPr>
          <p:spPr bwMode="auto">
            <a:xfrm>
              <a:off x="5830888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6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6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8" name="Freeform 700"/>
            <p:cNvSpPr>
              <a:spLocks noEditPoints="1"/>
            </p:cNvSpPr>
            <p:nvPr userDrawn="1"/>
          </p:nvSpPr>
          <p:spPr bwMode="auto">
            <a:xfrm>
              <a:off x="5897563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6"/>
                    <a:pt x="17" y="0"/>
                    <a:pt x="11" y="0"/>
                  </a:cubicBezTo>
                  <a:cubicBezTo>
                    <a:pt x="5" y="0"/>
                    <a:pt x="0" y="6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9" name="Freeform 701"/>
            <p:cNvSpPr>
              <a:spLocks noEditPoints="1"/>
            </p:cNvSpPr>
            <p:nvPr userDrawn="1"/>
          </p:nvSpPr>
          <p:spPr bwMode="auto">
            <a:xfrm>
              <a:off x="5964238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6"/>
                    <a:pt x="17" y="0"/>
                    <a:pt x="11" y="0"/>
                  </a:cubicBezTo>
                  <a:cubicBezTo>
                    <a:pt x="5" y="0"/>
                    <a:pt x="0" y="6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0" name="Freeform 702"/>
            <p:cNvSpPr>
              <a:spLocks noEditPoints="1"/>
            </p:cNvSpPr>
            <p:nvPr userDrawn="1"/>
          </p:nvSpPr>
          <p:spPr bwMode="auto">
            <a:xfrm>
              <a:off x="6030913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6"/>
                    <a:pt x="17" y="0"/>
                    <a:pt x="11" y="0"/>
                  </a:cubicBezTo>
                  <a:cubicBezTo>
                    <a:pt x="5" y="0"/>
                    <a:pt x="0" y="6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1" name="Freeform 703"/>
            <p:cNvSpPr>
              <a:spLocks noEditPoints="1"/>
            </p:cNvSpPr>
            <p:nvPr userDrawn="1"/>
          </p:nvSpPr>
          <p:spPr bwMode="auto">
            <a:xfrm>
              <a:off x="6094413" y="461645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12 w 23"/>
                <a:gd name="T3" fmla="*/ 23 h 23"/>
                <a:gd name="T4" fmla="*/ 23 w 23"/>
                <a:gd name="T5" fmla="*/ 12 h 23"/>
                <a:gd name="T6" fmla="*/ 12 w 23"/>
                <a:gd name="T7" fmla="*/ 0 h 23"/>
                <a:gd name="T8" fmla="*/ 0 w 23"/>
                <a:gd name="T9" fmla="*/ 12 h 23"/>
                <a:gd name="T10" fmla="*/ 0 w 23"/>
                <a:gd name="T11" fmla="*/ 12 h 23"/>
                <a:gd name="T12" fmla="*/ 0 w 23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8"/>
                    <a:pt x="5" y="23"/>
                    <a:pt x="12" y="23"/>
                  </a:cubicBezTo>
                  <a:cubicBezTo>
                    <a:pt x="18" y="23"/>
                    <a:pt x="23" y="18"/>
                    <a:pt x="23" y="12"/>
                  </a:cubicBezTo>
                  <a:cubicBezTo>
                    <a:pt x="23" y="6"/>
                    <a:pt x="18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2" name="Freeform 704"/>
            <p:cNvSpPr>
              <a:spLocks noEditPoints="1"/>
            </p:cNvSpPr>
            <p:nvPr userDrawn="1"/>
          </p:nvSpPr>
          <p:spPr bwMode="auto">
            <a:xfrm>
              <a:off x="5632450" y="4722813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6 w 22"/>
                <a:gd name="T5" fmla="*/ 22 h 24"/>
                <a:gd name="T6" fmla="*/ 22 w 22"/>
                <a:gd name="T7" fmla="*/ 12 h 24"/>
                <a:gd name="T8" fmla="*/ 16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6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3" name="Freeform 705"/>
            <p:cNvSpPr>
              <a:spLocks noEditPoints="1"/>
            </p:cNvSpPr>
            <p:nvPr userDrawn="1"/>
          </p:nvSpPr>
          <p:spPr bwMode="auto">
            <a:xfrm>
              <a:off x="5567363" y="4722813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4" name="Freeform 706"/>
            <p:cNvSpPr>
              <a:spLocks noEditPoints="1"/>
            </p:cNvSpPr>
            <p:nvPr userDrawn="1"/>
          </p:nvSpPr>
          <p:spPr bwMode="auto">
            <a:xfrm>
              <a:off x="5697538" y="4722813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3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5" name="Freeform 707"/>
            <p:cNvSpPr>
              <a:spLocks noEditPoints="1"/>
            </p:cNvSpPr>
            <p:nvPr userDrawn="1"/>
          </p:nvSpPr>
          <p:spPr bwMode="auto">
            <a:xfrm>
              <a:off x="5764213" y="4722813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6" name="Freeform 708"/>
            <p:cNvSpPr>
              <a:spLocks noEditPoints="1"/>
            </p:cNvSpPr>
            <p:nvPr userDrawn="1"/>
          </p:nvSpPr>
          <p:spPr bwMode="auto">
            <a:xfrm>
              <a:off x="5830888" y="4722813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6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6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7" name="Freeform 709"/>
            <p:cNvSpPr>
              <a:spLocks noEditPoints="1"/>
            </p:cNvSpPr>
            <p:nvPr userDrawn="1"/>
          </p:nvSpPr>
          <p:spPr bwMode="auto">
            <a:xfrm>
              <a:off x="5897563" y="4724400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8" name="Freeform 710"/>
            <p:cNvSpPr>
              <a:spLocks noEditPoints="1"/>
            </p:cNvSpPr>
            <p:nvPr userDrawn="1"/>
          </p:nvSpPr>
          <p:spPr bwMode="auto">
            <a:xfrm>
              <a:off x="5964238" y="4724400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9" name="Freeform 711"/>
            <p:cNvSpPr>
              <a:spLocks noEditPoints="1"/>
            </p:cNvSpPr>
            <p:nvPr userDrawn="1"/>
          </p:nvSpPr>
          <p:spPr bwMode="auto">
            <a:xfrm>
              <a:off x="6030913" y="4724400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0" name="Freeform 712"/>
            <p:cNvSpPr>
              <a:spLocks noEditPoints="1"/>
            </p:cNvSpPr>
            <p:nvPr userDrawn="1"/>
          </p:nvSpPr>
          <p:spPr bwMode="auto">
            <a:xfrm>
              <a:off x="6094413" y="4724400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1" name="Freeform 713"/>
            <p:cNvSpPr>
              <a:spLocks noEditPoints="1"/>
            </p:cNvSpPr>
            <p:nvPr userDrawn="1"/>
          </p:nvSpPr>
          <p:spPr bwMode="auto">
            <a:xfrm>
              <a:off x="5632450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2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5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2" name="Freeform 714"/>
            <p:cNvSpPr>
              <a:spLocks noEditPoints="1"/>
            </p:cNvSpPr>
            <p:nvPr userDrawn="1"/>
          </p:nvSpPr>
          <p:spPr bwMode="auto">
            <a:xfrm>
              <a:off x="5567363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5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3" name="Freeform 715"/>
            <p:cNvSpPr>
              <a:spLocks noEditPoints="1"/>
            </p:cNvSpPr>
            <p:nvPr userDrawn="1"/>
          </p:nvSpPr>
          <p:spPr bwMode="auto">
            <a:xfrm>
              <a:off x="5697538" y="4830763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5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5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4" name="Freeform 716"/>
            <p:cNvSpPr>
              <a:spLocks noEditPoints="1"/>
            </p:cNvSpPr>
            <p:nvPr userDrawn="1"/>
          </p:nvSpPr>
          <p:spPr bwMode="auto">
            <a:xfrm>
              <a:off x="5764213" y="4830763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5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5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5" name="Freeform 717"/>
            <p:cNvSpPr>
              <a:spLocks noEditPoints="1"/>
            </p:cNvSpPr>
            <p:nvPr userDrawn="1"/>
          </p:nvSpPr>
          <p:spPr bwMode="auto">
            <a:xfrm>
              <a:off x="5830888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6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6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5"/>
                    <a:pt x="2" y="19"/>
                    <a:pt x="6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5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6" name="Freeform 718"/>
            <p:cNvSpPr>
              <a:spLocks noEditPoints="1"/>
            </p:cNvSpPr>
            <p:nvPr userDrawn="1"/>
          </p:nvSpPr>
          <p:spPr bwMode="auto">
            <a:xfrm>
              <a:off x="5897563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7" name="Freeform 719"/>
            <p:cNvSpPr>
              <a:spLocks noEditPoints="1"/>
            </p:cNvSpPr>
            <p:nvPr userDrawn="1"/>
          </p:nvSpPr>
          <p:spPr bwMode="auto">
            <a:xfrm>
              <a:off x="5964238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8" name="Freeform 720"/>
            <p:cNvSpPr>
              <a:spLocks noEditPoints="1"/>
            </p:cNvSpPr>
            <p:nvPr userDrawn="1"/>
          </p:nvSpPr>
          <p:spPr bwMode="auto">
            <a:xfrm>
              <a:off x="6030913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9" name="Freeform 721"/>
            <p:cNvSpPr>
              <a:spLocks noEditPoints="1"/>
            </p:cNvSpPr>
            <p:nvPr userDrawn="1"/>
          </p:nvSpPr>
          <p:spPr bwMode="auto">
            <a:xfrm>
              <a:off x="6094413" y="4830763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12 w 23"/>
                <a:gd name="T3" fmla="*/ 23 h 23"/>
                <a:gd name="T4" fmla="*/ 23 w 23"/>
                <a:gd name="T5" fmla="*/ 12 h 23"/>
                <a:gd name="T6" fmla="*/ 12 w 23"/>
                <a:gd name="T7" fmla="*/ 0 h 23"/>
                <a:gd name="T8" fmla="*/ 0 w 23"/>
                <a:gd name="T9" fmla="*/ 12 h 23"/>
                <a:gd name="T10" fmla="*/ 0 w 23"/>
                <a:gd name="T11" fmla="*/ 12 h 23"/>
                <a:gd name="T12" fmla="*/ 0 w 23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8"/>
                    <a:pt x="5" y="23"/>
                    <a:pt x="12" y="23"/>
                  </a:cubicBezTo>
                  <a:cubicBezTo>
                    <a:pt x="18" y="23"/>
                    <a:pt x="23" y="18"/>
                    <a:pt x="23" y="12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0" name="Freeform 722"/>
            <p:cNvSpPr>
              <a:spLocks noEditPoints="1"/>
            </p:cNvSpPr>
            <p:nvPr userDrawn="1"/>
          </p:nvSpPr>
          <p:spPr bwMode="auto">
            <a:xfrm>
              <a:off x="5632450" y="4937125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6 w 22"/>
                <a:gd name="T5" fmla="*/ 22 h 24"/>
                <a:gd name="T6" fmla="*/ 22 w 22"/>
                <a:gd name="T7" fmla="*/ 12 h 24"/>
                <a:gd name="T8" fmla="*/ 16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6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1" name="Freeform 723"/>
            <p:cNvSpPr>
              <a:spLocks noEditPoints="1"/>
            </p:cNvSpPr>
            <p:nvPr userDrawn="1"/>
          </p:nvSpPr>
          <p:spPr bwMode="auto">
            <a:xfrm>
              <a:off x="5567363" y="4937125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2" name="Freeform 724"/>
            <p:cNvSpPr>
              <a:spLocks noEditPoints="1"/>
            </p:cNvSpPr>
            <p:nvPr userDrawn="1"/>
          </p:nvSpPr>
          <p:spPr bwMode="auto">
            <a:xfrm>
              <a:off x="5697538" y="4937125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3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3" name="Freeform 725"/>
            <p:cNvSpPr>
              <a:spLocks noEditPoints="1"/>
            </p:cNvSpPr>
            <p:nvPr userDrawn="1"/>
          </p:nvSpPr>
          <p:spPr bwMode="auto">
            <a:xfrm>
              <a:off x="5764213" y="4937125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4" name="Freeform 726"/>
            <p:cNvSpPr>
              <a:spLocks noEditPoints="1"/>
            </p:cNvSpPr>
            <p:nvPr userDrawn="1"/>
          </p:nvSpPr>
          <p:spPr bwMode="auto">
            <a:xfrm>
              <a:off x="5830888" y="4937125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6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6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5" name="Freeform 727"/>
            <p:cNvSpPr>
              <a:spLocks noEditPoints="1"/>
            </p:cNvSpPr>
            <p:nvPr userDrawn="1"/>
          </p:nvSpPr>
          <p:spPr bwMode="auto">
            <a:xfrm>
              <a:off x="5897563" y="493871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6" name="Freeform 728"/>
            <p:cNvSpPr>
              <a:spLocks noEditPoints="1"/>
            </p:cNvSpPr>
            <p:nvPr userDrawn="1"/>
          </p:nvSpPr>
          <p:spPr bwMode="auto">
            <a:xfrm>
              <a:off x="5964238" y="493871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7" name="Freeform 729"/>
            <p:cNvSpPr>
              <a:spLocks noEditPoints="1"/>
            </p:cNvSpPr>
            <p:nvPr userDrawn="1"/>
          </p:nvSpPr>
          <p:spPr bwMode="auto">
            <a:xfrm>
              <a:off x="6030913" y="493871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8" name="Freeform 730"/>
            <p:cNvSpPr>
              <a:spLocks noEditPoints="1"/>
            </p:cNvSpPr>
            <p:nvPr userDrawn="1"/>
          </p:nvSpPr>
          <p:spPr bwMode="auto">
            <a:xfrm>
              <a:off x="6094413" y="4938713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9" name="Freeform 731"/>
            <p:cNvSpPr>
              <a:spLocks noEditPoints="1"/>
            </p:cNvSpPr>
            <p:nvPr userDrawn="1"/>
          </p:nvSpPr>
          <p:spPr bwMode="auto">
            <a:xfrm>
              <a:off x="5632450" y="5045075"/>
              <a:ext cx="34925" cy="38100"/>
            </a:xfrm>
            <a:custGeom>
              <a:avLst/>
              <a:gdLst>
                <a:gd name="T0" fmla="*/ 0 w 22"/>
                <a:gd name="T1" fmla="*/ 11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1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1 h 23"/>
                <a:gd name="T14" fmla="*/ 0 w 22"/>
                <a:gd name="T15" fmla="*/ 11 h 23"/>
                <a:gd name="T16" fmla="*/ 0 w 22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5"/>
                    <a:pt x="22" y="11"/>
                  </a:cubicBezTo>
                  <a:cubicBezTo>
                    <a:pt x="22" y="7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0" name="Freeform 732"/>
            <p:cNvSpPr>
              <a:spLocks noEditPoints="1"/>
            </p:cNvSpPr>
            <p:nvPr userDrawn="1"/>
          </p:nvSpPr>
          <p:spPr bwMode="auto">
            <a:xfrm>
              <a:off x="5567363" y="5045075"/>
              <a:ext cx="34925" cy="38100"/>
            </a:xfrm>
            <a:custGeom>
              <a:avLst/>
              <a:gdLst>
                <a:gd name="T0" fmla="*/ 0 w 22"/>
                <a:gd name="T1" fmla="*/ 11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1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1 h 23"/>
                <a:gd name="T14" fmla="*/ 0 w 22"/>
                <a:gd name="T15" fmla="*/ 11 h 23"/>
                <a:gd name="T16" fmla="*/ 0 w 22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5"/>
                    <a:pt x="22" y="11"/>
                  </a:cubicBezTo>
                  <a:cubicBezTo>
                    <a:pt x="22" y="7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1" name="Freeform 733"/>
            <p:cNvSpPr>
              <a:spLocks noEditPoints="1"/>
            </p:cNvSpPr>
            <p:nvPr userDrawn="1"/>
          </p:nvSpPr>
          <p:spPr bwMode="auto">
            <a:xfrm>
              <a:off x="5697538" y="5045075"/>
              <a:ext cx="36513" cy="38100"/>
            </a:xfrm>
            <a:custGeom>
              <a:avLst/>
              <a:gdLst>
                <a:gd name="T0" fmla="*/ 0 w 23"/>
                <a:gd name="T1" fmla="*/ 11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1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1 h 23"/>
                <a:gd name="T14" fmla="*/ 0 w 23"/>
                <a:gd name="T15" fmla="*/ 11 h 23"/>
                <a:gd name="T16" fmla="*/ 0 w 23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1"/>
                  </a:moveTo>
                  <a:cubicBezTo>
                    <a:pt x="0" y="15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5"/>
                    <a:pt x="23" y="11"/>
                  </a:cubicBezTo>
                  <a:cubicBezTo>
                    <a:pt x="23" y="7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2" name="Freeform 734"/>
            <p:cNvSpPr>
              <a:spLocks noEditPoints="1"/>
            </p:cNvSpPr>
            <p:nvPr userDrawn="1"/>
          </p:nvSpPr>
          <p:spPr bwMode="auto">
            <a:xfrm>
              <a:off x="5764213" y="5045075"/>
              <a:ext cx="36513" cy="38100"/>
            </a:xfrm>
            <a:custGeom>
              <a:avLst/>
              <a:gdLst>
                <a:gd name="T0" fmla="*/ 0 w 23"/>
                <a:gd name="T1" fmla="*/ 11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1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1 h 23"/>
                <a:gd name="T14" fmla="*/ 0 w 23"/>
                <a:gd name="T15" fmla="*/ 11 h 23"/>
                <a:gd name="T16" fmla="*/ 0 w 23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1"/>
                  </a:moveTo>
                  <a:cubicBezTo>
                    <a:pt x="0" y="15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5"/>
                    <a:pt x="23" y="11"/>
                  </a:cubicBezTo>
                  <a:cubicBezTo>
                    <a:pt x="23" y="7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3" name="Freeform 735"/>
            <p:cNvSpPr>
              <a:spLocks noEditPoints="1"/>
            </p:cNvSpPr>
            <p:nvPr userDrawn="1"/>
          </p:nvSpPr>
          <p:spPr bwMode="auto">
            <a:xfrm>
              <a:off x="5830888" y="5045075"/>
              <a:ext cx="34925" cy="38100"/>
            </a:xfrm>
            <a:custGeom>
              <a:avLst/>
              <a:gdLst>
                <a:gd name="T0" fmla="*/ 0 w 22"/>
                <a:gd name="T1" fmla="*/ 11 h 23"/>
                <a:gd name="T2" fmla="*/ 6 w 22"/>
                <a:gd name="T3" fmla="*/ 21 h 23"/>
                <a:gd name="T4" fmla="*/ 17 w 22"/>
                <a:gd name="T5" fmla="*/ 21 h 23"/>
                <a:gd name="T6" fmla="*/ 22 w 22"/>
                <a:gd name="T7" fmla="*/ 11 h 23"/>
                <a:gd name="T8" fmla="*/ 17 w 22"/>
                <a:gd name="T9" fmla="*/ 2 h 23"/>
                <a:gd name="T10" fmla="*/ 6 w 22"/>
                <a:gd name="T11" fmla="*/ 2 h 23"/>
                <a:gd name="T12" fmla="*/ 0 w 22"/>
                <a:gd name="T13" fmla="*/ 11 h 23"/>
                <a:gd name="T14" fmla="*/ 0 w 22"/>
                <a:gd name="T15" fmla="*/ 11 h 23"/>
                <a:gd name="T16" fmla="*/ 0 w 22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5"/>
                    <a:pt x="2" y="19"/>
                    <a:pt x="6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5"/>
                    <a:pt x="22" y="11"/>
                  </a:cubicBezTo>
                  <a:cubicBezTo>
                    <a:pt x="22" y="7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4" name="Freeform 736"/>
            <p:cNvSpPr>
              <a:spLocks noEditPoints="1"/>
            </p:cNvSpPr>
            <p:nvPr userDrawn="1"/>
          </p:nvSpPr>
          <p:spPr bwMode="auto">
            <a:xfrm>
              <a:off x="5897563" y="5045075"/>
              <a:ext cx="34925" cy="36513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5" name="Freeform 737"/>
            <p:cNvSpPr>
              <a:spLocks noEditPoints="1"/>
            </p:cNvSpPr>
            <p:nvPr userDrawn="1"/>
          </p:nvSpPr>
          <p:spPr bwMode="auto">
            <a:xfrm>
              <a:off x="5964238" y="5045075"/>
              <a:ext cx="34925" cy="36513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" name="Freeform 738"/>
            <p:cNvSpPr>
              <a:spLocks noEditPoints="1"/>
            </p:cNvSpPr>
            <p:nvPr userDrawn="1"/>
          </p:nvSpPr>
          <p:spPr bwMode="auto">
            <a:xfrm>
              <a:off x="6030913" y="5045075"/>
              <a:ext cx="34925" cy="36513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" name="Freeform 739"/>
            <p:cNvSpPr>
              <a:spLocks noEditPoints="1"/>
            </p:cNvSpPr>
            <p:nvPr userDrawn="1"/>
          </p:nvSpPr>
          <p:spPr bwMode="auto">
            <a:xfrm>
              <a:off x="6094413" y="5045075"/>
              <a:ext cx="36513" cy="36513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" name="Freeform 740"/>
            <p:cNvSpPr>
              <a:spLocks noEditPoints="1"/>
            </p:cNvSpPr>
            <p:nvPr userDrawn="1"/>
          </p:nvSpPr>
          <p:spPr bwMode="auto">
            <a:xfrm>
              <a:off x="5632450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2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" name="Freeform 741"/>
            <p:cNvSpPr>
              <a:spLocks noEditPoints="1"/>
            </p:cNvSpPr>
            <p:nvPr userDrawn="1"/>
          </p:nvSpPr>
          <p:spPr bwMode="auto">
            <a:xfrm>
              <a:off x="5567363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" name="Freeform 742"/>
            <p:cNvSpPr>
              <a:spLocks noEditPoints="1"/>
            </p:cNvSpPr>
            <p:nvPr userDrawn="1"/>
          </p:nvSpPr>
          <p:spPr bwMode="auto">
            <a:xfrm>
              <a:off x="5697538" y="5153025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" name="Freeform 743"/>
            <p:cNvSpPr>
              <a:spLocks noEditPoints="1"/>
            </p:cNvSpPr>
            <p:nvPr userDrawn="1"/>
          </p:nvSpPr>
          <p:spPr bwMode="auto">
            <a:xfrm>
              <a:off x="5764213" y="5153025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" name="Freeform 744"/>
            <p:cNvSpPr>
              <a:spLocks noEditPoints="1"/>
            </p:cNvSpPr>
            <p:nvPr userDrawn="1"/>
          </p:nvSpPr>
          <p:spPr bwMode="auto">
            <a:xfrm>
              <a:off x="5830888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6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6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3" name="Freeform 745"/>
            <p:cNvSpPr>
              <a:spLocks noEditPoints="1"/>
            </p:cNvSpPr>
            <p:nvPr userDrawn="1"/>
          </p:nvSpPr>
          <p:spPr bwMode="auto">
            <a:xfrm>
              <a:off x="5897563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4" name="Freeform 746"/>
            <p:cNvSpPr>
              <a:spLocks noEditPoints="1"/>
            </p:cNvSpPr>
            <p:nvPr userDrawn="1"/>
          </p:nvSpPr>
          <p:spPr bwMode="auto">
            <a:xfrm>
              <a:off x="5964238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5" name="Freeform 747"/>
            <p:cNvSpPr>
              <a:spLocks noEditPoints="1"/>
            </p:cNvSpPr>
            <p:nvPr userDrawn="1"/>
          </p:nvSpPr>
          <p:spPr bwMode="auto">
            <a:xfrm>
              <a:off x="6030913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" name="Freeform 748"/>
            <p:cNvSpPr>
              <a:spLocks noEditPoints="1"/>
            </p:cNvSpPr>
            <p:nvPr userDrawn="1"/>
          </p:nvSpPr>
          <p:spPr bwMode="auto">
            <a:xfrm>
              <a:off x="6094413" y="5153025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12 w 23"/>
                <a:gd name="T3" fmla="*/ 23 h 23"/>
                <a:gd name="T4" fmla="*/ 23 w 23"/>
                <a:gd name="T5" fmla="*/ 12 h 23"/>
                <a:gd name="T6" fmla="*/ 12 w 23"/>
                <a:gd name="T7" fmla="*/ 0 h 23"/>
                <a:gd name="T8" fmla="*/ 0 w 23"/>
                <a:gd name="T9" fmla="*/ 12 h 23"/>
                <a:gd name="T10" fmla="*/ 0 w 23"/>
                <a:gd name="T11" fmla="*/ 12 h 23"/>
                <a:gd name="T12" fmla="*/ 0 w 23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8"/>
                    <a:pt x="5" y="23"/>
                    <a:pt x="12" y="23"/>
                  </a:cubicBezTo>
                  <a:cubicBezTo>
                    <a:pt x="18" y="23"/>
                    <a:pt x="23" y="18"/>
                    <a:pt x="23" y="12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" name="Freeform 749"/>
            <p:cNvSpPr>
              <a:spLocks noEditPoints="1"/>
            </p:cNvSpPr>
            <p:nvPr userDrawn="1"/>
          </p:nvSpPr>
          <p:spPr bwMode="auto">
            <a:xfrm>
              <a:off x="5602288" y="5691188"/>
              <a:ext cx="492125" cy="134938"/>
            </a:xfrm>
            <a:custGeom>
              <a:avLst/>
              <a:gdLst>
                <a:gd name="T0" fmla="*/ 0 w 310"/>
                <a:gd name="T1" fmla="*/ 42 h 85"/>
                <a:gd name="T2" fmla="*/ 43 w 310"/>
                <a:gd name="T3" fmla="*/ 0 h 85"/>
                <a:gd name="T4" fmla="*/ 268 w 310"/>
                <a:gd name="T5" fmla="*/ 0 h 85"/>
                <a:gd name="T6" fmla="*/ 310 w 310"/>
                <a:gd name="T7" fmla="*/ 42 h 85"/>
                <a:gd name="T8" fmla="*/ 268 w 310"/>
                <a:gd name="T9" fmla="*/ 85 h 85"/>
                <a:gd name="T10" fmla="*/ 43 w 310"/>
                <a:gd name="T11" fmla="*/ 85 h 85"/>
                <a:gd name="T12" fmla="*/ 0 w 310"/>
                <a:gd name="T13" fmla="*/ 42 h 85"/>
                <a:gd name="T14" fmla="*/ 0 w 310"/>
                <a:gd name="T15" fmla="*/ 42 h 85"/>
                <a:gd name="T16" fmla="*/ 0 w 310"/>
                <a:gd name="T17" fmla="*/ 4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0" h="85">
                  <a:moveTo>
                    <a:pt x="0" y="42"/>
                  </a:moveTo>
                  <a:cubicBezTo>
                    <a:pt x="0" y="19"/>
                    <a:pt x="19" y="0"/>
                    <a:pt x="43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291" y="0"/>
                    <a:pt x="310" y="19"/>
                    <a:pt x="310" y="42"/>
                  </a:cubicBezTo>
                  <a:cubicBezTo>
                    <a:pt x="310" y="66"/>
                    <a:pt x="291" y="85"/>
                    <a:pt x="268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19" y="85"/>
                    <a:pt x="0" y="66"/>
                    <a:pt x="0" y="42"/>
                  </a:cubicBezTo>
                  <a:close/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</a:path>
              </a:pathLst>
            </a:custGeom>
            <a:solidFill>
              <a:srgbClr val="FFD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" name="Freeform 750"/>
            <p:cNvSpPr>
              <a:spLocks noEditPoints="1"/>
            </p:cNvSpPr>
            <p:nvPr userDrawn="1"/>
          </p:nvSpPr>
          <p:spPr bwMode="auto">
            <a:xfrm>
              <a:off x="5602288" y="5757863"/>
              <a:ext cx="492125" cy="68263"/>
            </a:xfrm>
            <a:custGeom>
              <a:avLst/>
              <a:gdLst>
                <a:gd name="T0" fmla="*/ 43 w 310"/>
                <a:gd name="T1" fmla="*/ 43 h 43"/>
                <a:gd name="T2" fmla="*/ 268 w 310"/>
                <a:gd name="T3" fmla="*/ 43 h 43"/>
                <a:gd name="T4" fmla="*/ 310 w 310"/>
                <a:gd name="T5" fmla="*/ 0 h 43"/>
                <a:gd name="T6" fmla="*/ 0 w 310"/>
                <a:gd name="T7" fmla="*/ 0 h 43"/>
                <a:gd name="T8" fmla="*/ 43 w 310"/>
                <a:gd name="T9" fmla="*/ 43 h 43"/>
                <a:gd name="T10" fmla="*/ 43 w 310"/>
                <a:gd name="T11" fmla="*/ 43 h 43"/>
                <a:gd name="T12" fmla="*/ 43 w 310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" h="43">
                  <a:moveTo>
                    <a:pt x="43" y="43"/>
                  </a:moveTo>
                  <a:cubicBezTo>
                    <a:pt x="268" y="43"/>
                    <a:pt x="268" y="43"/>
                    <a:pt x="268" y="43"/>
                  </a:cubicBezTo>
                  <a:cubicBezTo>
                    <a:pt x="291" y="43"/>
                    <a:pt x="310" y="24"/>
                    <a:pt x="3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"/>
                    <a:pt x="19" y="43"/>
                    <a:pt x="43" y="43"/>
                  </a:cubicBezTo>
                  <a:close/>
                  <a:moveTo>
                    <a:pt x="43" y="43"/>
                  </a:moveTo>
                  <a:cubicBezTo>
                    <a:pt x="43" y="43"/>
                    <a:pt x="43" y="43"/>
                    <a:pt x="43" y="43"/>
                  </a:cubicBezTo>
                </a:path>
              </a:pathLst>
            </a:custGeom>
            <a:solidFill>
              <a:srgbClr val="FDC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" name="Rectangle 751"/>
            <p:cNvSpPr>
              <a:spLocks noChangeArrowheads="1"/>
            </p:cNvSpPr>
            <p:nvPr userDrawn="1"/>
          </p:nvSpPr>
          <p:spPr bwMode="auto">
            <a:xfrm>
              <a:off x="7710488" y="2960688"/>
              <a:ext cx="2179638" cy="2863850"/>
            </a:xfrm>
            <a:prstGeom prst="rect">
              <a:avLst/>
            </a:pr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" name="Freeform 752"/>
            <p:cNvSpPr>
              <a:spLocks noEditPoints="1"/>
            </p:cNvSpPr>
            <p:nvPr userDrawn="1"/>
          </p:nvSpPr>
          <p:spPr bwMode="auto">
            <a:xfrm>
              <a:off x="7834313" y="3051175"/>
              <a:ext cx="1931988" cy="2576513"/>
            </a:xfrm>
            <a:custGeom>
              <a:avLst/>
              <a:gdLst>
                <a:gd name="T0" fmla="*/ 0 w 1217"/>
                <a:gd name="T1" fmla="*/ 0 h 1623"/>
                <a:gd name="T2" fmla="*/ 0 w 1217"/>
                <a:gd name="T3" fmla="*/ 1623 h 1623"/>
                <a:gd name="T4" fmla="*/ 963 w 1217"/>
                <a:gd name="T5" fmla="*/ 1623 h 1623"/>
                <a:gd name="T6" fmla="*/ 963 w 1217"/>
                <a:gd name="T7" fmla="*/ 1361 h 1623"/>
                <a:gd name="T8" fmla="*/ 1217 w 1217"/>
                <a:gd name="T9" fmla="*/ 1361 h 1623"/>
                <a:gd name="T10" fmla="*/ 1217 w 1217"/>
                <a:gd name="T11" fmla="*/ 0 h 1623"/>
                <a:gd name="T12" fmla="*/ 0 w 1217"/>
                <a:gd name="T13" fmla="*/ 0 h 1623"/>
                <a:gd name="T14" fmla="*/ 0 w 1217"/>
                <a:gd name="T15" fmla="*/ 0 h 1623"/>
                <a:gd name="T16" fmla="*/ 0 w 1217"/>
                <a:gd name="T17" fmla="*/ 0 h 1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7" h="1623">
                  <a:moveTo>
                    <a:pt x="0" y="0"/>
                  </a:moveTo>
                  <a:lnTo>
                    <a:pt x="0" y="1623"/>
                  </a:lnTo>
                  <a:lnTo>
                    <a:pt x="963" y="1623"/>
                  </a:lnTo>
                  <a:lnTo>
                    <a:pt x="963" y="1361"/>
                  </a:lnTo>
                  <a:lnTo>
                    <a:pt x="1217" y="1361"/>
                  </a:lnTo>
                  <a:lnTo>
                    <a:pt x="1217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" name="Freeform 753"/>
            <p:cNvSpPr>
              <a:spLocks noEditPoints="1"/>
            </p:cNvSpPr>
            <p:nvPr userDrawn="1"/>
          </p:nvSpPr>
          <p:spPr bwMode="auto">
            <a:xfrm>
              <a:off x="7834313" y="3051175"/>
              <a:ext cx="1931988" cy="2576513"/>
            </a:xfrm>
            <a:custGeom>
              <a:avLst/>
              <a:gdLst>
                <a:gd name="T0" fmla="*/ 0 w 1217"/>
                <a:gd name="T1" fmla="*/ 0 h 1623"/>
                <a:gd name="T2" fmla="*/ 0 w 1217"/>
                <a:gd name="T3" fmla="*/ 1623 h 1623"/>
                <a:gd name="T4" fmla="*/ 963 w 1217"/>
                <a:gd name="T5" fmla="*/ 1623 h 1623"/>
                <a:gd name="T6" fmla="*/ 963 w 1217"/>
                <a:gd name="T7" fmla="*/ 1361 h 1623"/>
                <a:gd name="T8" fmla="*/ 1217 w 1217"/>
                <a:gd name="T9" fmla="*/ 1361 h 1623"/>
                <a:gd name="T10" fmla="*/ 1217 w 1217"/>
                <a:gd name="T11" fmla="*/ 0 h 1623"/>
                <a:gd name="T12" fmla="*/ 0 w 1217"/>
                <a:gd name="T13" fmla="*/ 0 h 1623"/>
                <a:gd name="T14" fmla="*/ 0 w 1217"/>
                <a:gd name="T15" fmla="*/ 0 h 1623"/>
                <a:gd name="T16" fmla="*/ 0 w 1217"/>
                <a:gd name="T17" fmla="*/ 0 h 1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7" h="1623">
                  <a:moveTo>
                    <a:pt x="0" y="0"/>
                  </a:moveTo>
                  <a:lnTo>
                    <a:pt x="0" y="1623"/>
                  </a:lnTo>
                  <a:lnTo>
                    <a:pt x="963" y="1623"/>
                  </a:lnTo>
                  <a:lnTo>
                    <a:pt x="963" y="1361"/>
                  </a:lnTo>
                  <a:lnTo>
                    <a:pt x="1217" y="1361"/>
                  </a:lnTo>
                  <a:lnTo>
                    <a:pt x="1217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" name="Freeform 754"/>
            <p:cNvSpPr>
              <a:spLocks noEditPoints="1"/>
            </p:cNvSpPr>
            <p:nvPr userDrawn="1"/>
          </p:nvSpPr>
          <p:spPr bwMode="auto">
            <a:xfrm>
              <a:off x="9363075" y="5211763"/>
              <a:ext cx="403225" cy="415925"/>
            </a:xfrm>
            <a:custGeom>
              <a:avLst/>
              <a:gdLst>
                <a:gd name="T0" fmla="*/ 0 w 254"/>
                <a:gd name="T1" fmla="*/ 262 h 262"/>
                <a:gd name="T2" fmla="*/ 0 w 254"/>
                <a:gd name="T3" fmla="*/ 0 h 262"/>
                <a:gd name="T4" fmla="*/ 254 w 254"/>
                <a:gd name="T5" fmla="*/ 0 h 262"/>
                <a:gd name="T6" fmla="*/ 0 w 254"/>
                <a:gd name="T7" fmla="*/ 262 h 262"/>
                <a:gd name="T8" fmla="*/ 0 w 254"/>
                <a:gd name="T9" fmla="*/ 262 h 262"/>
                <a:gd name="T10" fmla="*/ 0 w 254"/>
                <a:gd name="T11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4" h="262">
                  <a:moveTo>
                    <a:pt x="0" y="262"/>
                  </a:moveTo>
                  <a:lnTo>
                    <a:pt x="0" y="0"/>
                  </a:lnTo>
                  <a:lnTo>
                    <a:pt x="254" y="0"/>
                  </a:lnTo>
                  <a:lnTo>
                    <a:pt x="0" y="262"/>
                  </a:lnTo>
                  <a:close/>
                  <a:moveTo>
                    <a:pt x="0" y="262"/>
                  </a:moveTo>
                  <a:lnTo>
                    <a:pt x="0" y="262"/>
                  </a:lnTo>
                  <a:close/>
                </a:path>
              </a:pathLst>
            </a:custGeom>
            <a:solidFill>
              <a:srgbClr val="83C6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" name="Freeform 755"/>
            <p:cNvSpPr>
              <a:spLocks noEditPoints="1"/>
            </p:cNvSpPr>
            <p:nvPr userDrawn="1"/>
          </p:nvSpPr>
          <p:spPr bwMode="auto">
            <a:xfrm>
              <a:off x="9363075" y="5211763"/>
              <a:ext cx="403225" cy="415925"/>
            </a:xfrm>
            <a:custGeom>
              <a:avLst/>
              <a:gdLst>
                <a:gd name="T0" fmla="*/ 0 w 254"/>
                <a:gd name="T1" fmla="*/ 262 h 262"/>
                <a:gd name="T2" fmla="*/ 0 w 254"/>
                <a:gd name="T3" fmla="*/ 0 h 262"/>
                <a:gd name="T4" fmla="*/ 254 w 254"/>
                <a:gd name="T5" fmla="*/ 0 h 262"/>
                <a:gd name="T6" fmla="*/ 0 w 254"/>
                <a:gd name="T7" fmla="*/ 262 h 262"/>
                <a:gd name="T8" fmla="*/ 0 w 254"/>
                <a:gd name="T9" fmla="*/ 262 h 262"/>
                <a:gd name="T10" fmla="*/ 0 w 254"/>
                <a:gd name="T11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4" h="262">
                  <a:moveTo>
                    <a:pt x="0" y="262"/>
                  </a:moveTo>
                  <a:lnTo>
                    <a:pt x="0" y="0"/>
                  </a:lnTo>
                  <a:lnTo>
                    <a:pt x="254" y="0"/>
                  </a:lnTo>
                  <a:lnTo>
                    <a:pt x="0" y="262"/>
                  </a:lnTo>
                  <a:moveTo>
                    <a:pt x="0" y="262"/>
                  </a:moveTo>
                  <a:lnTo>
                    <a:pt x="0" y="26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" name="Rectangle 756"/>
            <p:cNvSpPr>
              <a:spLocks noChangeArrowheads="1"/>
            </p:cNvSpPr>
            <p:nvPr userDrawn="1"/>
          </p:nvSpPr>
          <p:spPr bwMode="auto">
            <a:xfrm>
              <a:off x="8110538" y="3586163"/>
              <a:ext cx="627063" cy="90488"/>
            </a:xfrm>
            <a:prstGeom prst="rect">
              <a:avLst/>
            </a:prstGeom>
            <a:solidFill>
              <a:srgbClr val="D2ED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" name="Rectangle 757"/>
            <p:cNvSpPr>
              <a:spLocks noChangeArrowheads="1"/>
            </p:cNvSpPr>
            <p:nvPr userDrawn="1"/>
          </p:nvSpPr>
          <p:spPr bwMode="auto">
            <a:xfrm>
              <a:off x="8110538" y="3800475"/>
              <a:ext cx="811213" cy="92075"/>
            </a:xfrm>
            <a:prstGeom prst="rect">
              <a:avLst/>
            </a:prstGeom>
            <a:solidFill>
              <a:srgbClr val="FFD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" name="Freeform 758"/>
            <p:cNvSpPr>
              <a:spLocks noEditPoints="1"/>
            </p:cNvSpPr>
            <p:nvPr userDrawn="1"/>
          </p:nvSpPr>
          <p:spPr bwMode="auto">
            <a:xfrm>
              <a:off x="8110538" y="4014788"/>
              <a:ext cx="1387475" cy="693738"/>
            </a:xfrm>
            <a:custGeom>
              <a:avLst/>
              <a:gdLst>
                <a:gd name="T0" fmla="*/ 0 w 874"/>
                <a:gd name="T1" fmla="*/ 379 h 437"/>
                <a:gd name="T2" fmla="*/ 511 w 874"/>
                <a:gd name="T3" fmla="*/ 379 h 437"/>
                <a:gd name="T4" fmla="*/ 511 w 874"/>
                <a:gd name="T5" fmla="*/ 437 h 437"/>
                <a:gd name="T6" fmla="*/ 0 w 874"/>
                <a:gd name="T7" fmla="*/ 437 h 437"/>
                <a:gd name="T8" fmla="*/ 0 w 874"/>
                <a:gd name="T9" fmla="*/ 379 h 437"/>
                <a:gd name="T10" fmla="*/ 0 w 874"/>
                <a:gd name="T11" fmla="*/ 0 h 437"/>
                <a:gd name="T12" fmla="*/ 874 w 874"/>
                <a:gd name="T13" fmla="*/ 0 h 437"/>
                <a:gd name="T14" fmla="*/ 874 w 874"/>
                <a:gd name="T15" fmla="*/ 58 h 437"/>
                <a:gd name="T16" fmla="*/ 0 w 874"/>
                <a:gd name="T17" fmla="*/ 58 h 437"/>
                <a:gd name="T18" fmla="*/ 0 w 874"/>
                <a:gd name="T19" fmla="*/ 0 h 437"/>
                <a:gd name="T20" fmla="*/ 0 w 874"/>
                <a:gd name="T21" fmla="*/ 135 h 437"/>
                <a:gd name="T22" fmla="*/ 874 w 874"/>
                <a:gd name="T23" fmla="*/ 135 h 437"/>
                <a:gd name="T24" fmla="*/ 874 w 874"/>
                <a:gd name="T25" fmla="*/ 193 h 437"/>
                <a:gd name="T26" fmla="*/ 0 w 874"/>
                <a:gd name="T27" fmla="*/ 193 h 437"/>
                <a:gd name="T28" fmla="*/ 0 w 874"/>
                <a:gd name="T29" fmla="*/ 135 h 437"/>
                <a:gd name="T30" fmla="*/ 0 w 874"/>
                <a:gd name="T31" fmla="*/ 135 h 437"/>
                <a:gd name="T32" fmla="*/ 0 w 874"/>
                <a:gd name="T33" fmla="*/ 135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4" h="437">
                  <a:moveTo>
                    <a:pt x="0" y="379"/>
                  </a:moveTo>
                  <a:lnTo>
                    <a:pt x="511" y="379"/>
                  </a:lnTo>
                  <a:lnTo>
                    <a:pt x="511" y="437"/>
                  </a:lnTo>
                  <a:lnTo>
                    <a:pt x="0" y="437"/>
                  </a:lnTo>
                  <a:lnTo>
                    <a:pt x="0" y="379"/>
                  </a:lnTo>
                  <a:close/>
                  <a:moveTo>
                    <a:pt x="0" y="0"/>
                  </a:moveTo>
                  <a:lnTo>
                    <a:pt x="874" y="0"/>
                  </a:lnTo>
                  <a:lnTo>
                    <a:pt x="874" y="58"/>
                  </a:lnTo>
                  <a:lnTo>
                    <a:pt x="0" y="58"/>
                  </a:lnTo>
                  <a:lnTo>
                    <a:pt x="0" y="0"/>
                  </a:lnTo>
                  <a:close/>
                  <a:moveTo>
                    <a:pt x="0" y="135"/>
                  </a:moveTo>
                  <a:lnTo>
                    <a:pt x="874" y="135"/>
                  </a:lnTo>
                  <a:lnTo>
                    <a:pt x="874" y="193"/>
                  </a:lnTo>
                  <a:lnTo>
                    <a:pt x="0" y="193"/>
                  </a:lnTo>
                  <a:lnTo>
                    <a:pt x="0" y="135"/>
                  </a:lnTo>
                  <a:close/>
                  <a:moveTo>
                    <a:pt x="0" y="135"/>
                  </a:moveTo>
                  <a:lnTo>
                    <a:pt x="0" y="135"/>
                  </a:lnTo>
                  <a:close/>
                </a:path>
              </a:pathLst>
            </a:custGeom>
            <a:solidFill>
              <a:srgbClr val="D2ED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" name="Freeform 759"/>
            <p:cNvSpPr>
              <a:spLocks noEditPoints="1"/>
            </p:cNvSpPr>
            <p:nvPr userDrawn="1"/>
          </p:nvSpPr>
          <p:spPr bwMode="auto">
            <a:xfrm>
              <a:off x="8110538" y="4014788"/>
              <a:ext cx="1387475" cy="693738"/>
            </a:xfrm>
            <a:custGeom>
              <a:avLst/>
              <a:gdLst>
                <a:gd name="T0" fmla="*/ 0 w 874"/>
                <a:gd name="T1" fmla="*/ 379 h 437"/>
                <a:gd name="T2" fmla="*/ 511 w 874"/>
                <a:gd name="T3" fmla="*/ 379 h 437"/>
                <a:gd name="T4" fmla="*/ 511 w 874"/>
                <a:gd name="T5" fmla="*/ 437 h 437"/>
                <a:gd name="T6" fmla="*/ 0 w 874"/>
                <a:gd name="T7" fmla="*/ 437 h 437"/>
                <a:gd name="T8" fmla="*/ 0 w 874"/>
                <a:gd name="T9" fmla="*/ 379 h 437"/>
                <a:gd name="T10" fmla="*/ 0 w 874"/>
                <a:gd name="T11" fmla="*/ 0 h 437"/>
                <a:gd name="T12" fmla="*/ 874 w 874"/>
                <a:gd name="T13" fmla="*/ 0 h 437"/>
                <a:gd name="T14" fmla="*/ 874 w 874"/>
                <a:gd name="T15" fmla="*/ 58 h 437"/>
                <a:gd name="T16" fmla="*/ 0 w 874"/>
                <a:gd name="T17" fmla="*/ 58 h 437"/>
                <a:gd name="T18" fmla="*/ 0 w 874"/>
                <a:gd name="T19" fmla="*/ 0 h 437"/>
                <a:gd name="T20" fmla="*/ 0 w 874"/>
                <a:gd name="T21" fmla="*/ 135 h 437"/>
                <a:gd name="T22" fmla="*/ 874 w 874"/>
                <a:gd name="T23" fmla="*/ 135 h 437"/>
                <a:gd name="T24" fmla="*/ 874 w 874"/>
                <a:gd name="T25" fmla="*/ 193 h 437"/>
                <a:gd name="T26" fmla="*/ 0 w 874"/>
                <a:gd name="T27" fmla="*/ 193 h 437"/>
                <a:gd name="T28" fmla="*/ 0 w 874"/>
                <a:gd name="T29" fmla="*/ 135 h 437"/>
                <a:gd name="T30" fmla="*/ 0 w 874"/>
                <a:gd name="T31" fmla="*/ 135 h 437"/>
                <a:gd name="T32" fmla="*/ 0 w 874"/>
                <a:gd name="T33" fmla="*/ 135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4" h="437">
                  <a:moveTo>
                    <a:pt x="0" y="379"/>
                  </a:moveTo>
                  <a:lnTo>
                    <a:pt x="511" y="379"/>
                  </a:lnTo>
                  <a:lnTo>
                    <a:pt x="511" y="437"/>
                  </a:lnTo>
                  <a:lnTo>
                    <a:pt x="0" y="437"/>
                  </a:lnTo>
                  <a:lnTo>
                    <a:pt x="0" y="379"/>
                  </a:lnTo>
                  <a:moveTo>
                    <a:pt x="0" y="0"/>
                  </a:moveTo>
                  <a:lnTo>
                    <a:pt x="874" y="0"/>
                  </a:lnTo>
                  <a:lnTo>
                    <a:pt x="874" y="58"/>
                  </a:lnTo>
                  <a:lnTo>
                    <a:pt x="0" y="58"/>
                  </a:lnTo>
                  <a:lnTo>
                    <a:pt x="0" y="0"/>
                  </a:lnTo>
                  <a:moveTo>
                    <a:pt x="0" y="135"/>
                  </a:moveTo>
                  <a:lnTo>
                    <a:pt x="874" y="135"/>
                  </a:lnTo>
                  <a:lnTo>
                    <a:pt x="874" y="193"/>
                  </a:lnTo>
                  <a:lnTo>
                    <a:pt x="0" y="193"/>
                  </a:lnTo>
                  <a:lnTo>
                    <a:pt x="0" y="135"/>
                  </a:lnTo>
                  <a:moveTo>
                    <a:pt x="0" y="135"/>
                  </a:moveTo>
                  <a:lnTo>
                    <a:pt x="0" y="13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" name="Rectangle 760"/>
            <p:cNvSpPr>
              <a:spLocks noChangeArrowheads="1"/>
            </p:cNvSpPr>
            <p:nvPr userDrawn="1"/>
          </p:nvSpPr>
          <p:spPr bwMode="auto">
            <a:xfrm>
              <a:off x="8110538" y="4422775"/>
              <a:ext cx="1387475" cy="92075"/>
            </a:xfrm>
            <a:prstGeom prst="rect">
              <a:avLst/>
            </a:prstGeom>
            <a:solidFill>
              <a:srgbClr val="FFD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9" name="Freeform 761"/>
            <p:cNvSpPr>
              <a:spLocks noEditPoints="1"/>
            </p:cNvSpPr>
            <p:nvPr userDrawn="1"/>
          </p:nvSpPr>
          <p:spPr bwMode="auto">
            <a:xfrm>
              <a:off x="8108950" y="2911475"/>
              <a:ext cx="1389063" cy="279400"/>
            </a:xfrm>
            <a:custGeom>
              <a:avLst/>
              <a:gdLst>
                <a:gd name="T0" fmla="*/ 785 w 874"/>
                <a:gd name="T1" fmla="*/ 176 h 176"/>
                <a:gd name="T2" fmla="*/ 88 w 874"/>
                <a:gd name="T3" fmla="*/ 176 h 176"/>
                <a:gd name="T4" fmla="*/ 0 w 874"/>
                <a:gd name="T5" fmla="*/ 88 h 176"/>
                <a:gd name="T6" fmla="*/ 88 w 874"/>
                <a:gd name="T7" fmla="*/ 0 h 176"/>
                <a:gd name="T8" fmla="*/ 785 w 874"/>
                <a:gd name="T9" fmla="*/ 0 h 176"/>
                <a:gd name="T10" fmla="*/ 874 w 874"/>
                <a:gd name="T11" fmla="*/ 88 h 176"/>
                <a:gd name="T12" fmla="*/ 785 w 874"/>
                <a:gd name="T13" fmla="*/ 176 h 176"/>
                <a:gd name="T14" fmla="*/ 785 w 874"/>
                <a:gd name="T15" fmla="*/ 176 h 176"/>
                <a:gd name="T16" fmla="*/ 785 w 874"/>
                <a:gd name="T17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4" h="176">
                  <a:moveTo>
                    <a:pt x="785" y="176"/>
                  </a:moveTo>
                  <a:cubicBezTo>
                    <a:pt x="88" y="176"/>
                    <a:pt x="88" y="176"/>
                    <a:pt x="88" y="176"/>
                  </a:cubicBezTo>
                  <a:cubicBezTo>
                    <a:pt x="40" y="176"/>
                    <a:pt x="0" y="136"/>
                    <a:pt x="0" y="88"/>
                  </a:cubicBezTo>
                  <a:cubicBezTo>
                    <a:pt x="0" y="39"/>
                    <a:pt x="39" y="0"/>
                    <a:pt x="88" y="0"/>
                  </a:cubicBezTo>
                  <a:cubicBezTo>
                    <a:pt x="785" y="0"/>
                    <a:pt x="785" y="0"/>
                    <a:pt x="785" y="0"/>
                  </a:cubicBezTo>
                  <a:cubicBezTo>
                    <a:pt x="834" y="0"/>
                    <a:pt x="874" y="39"/>
                    <a:pt x="874" y="88"/>
                  </a:cubicBezTo>
                  <a:cubicBezTo>
                    <a:pt x="874" y="136"/>
                    <a:pt x="834" y="176"/>
                    <a:pt x="785" y="176"/>
                  </a:cubicBezTo>
                  <a:close/>
                  <a:moveTo>
                    <a:pt x="785" y="176"/>
                  </a:moveTo>
                  <a:cubicBezTo>
                    <a:pt x="785" y="176"/>
                    <a:pt x="785" y="176"/>
                    <a:pt x="785" y="176"/>
                  </a:cubicBezTo>
                </a:path>
              </a:pathLst>
            </a:custGeom>
            <a:solidFill>
              <a:srgbClr val="429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0" name="Freeform 762"/>
            <p:cNvSpPr>
              <a:spLocks noEditPoints="1"/>
            </p:cNvSpPr>
            <p:nvPr userDrawn="1"/>
          </p:nvSpPr>
          <p:spPr bwMode="auto">
            <a:xfrm>
              <a:off x="8569325" y="2592388"/>
              <a:ext cx="506413" cy="504825"/>
            </a:xfrm>
            <a:custGeom>
              <a:avLst/>
              <a:gdLst>
                <a:gd name="T0" fmla="*/ 159 w 318"/>
                <a:gd name="T1" fmla="*/ 318 h 318"/>
                <a:gd name="T2" fmla="*/ 0 w 318"/>
                <a:gd name="T3" fmla="*/ 159 h 318"/>
                <a:gd name="T4" fmla="*/ 159 w 318"/>
                <a:gd name="T5" fmla="*/ 0 h 318"/>
                <a:gd name="T6" fmla="*/ 318 w 318"/>
                <a:gd name="T7" fmla="*/ 159 h 318"/>
                <a:gd name="T8" fmla="*/ 159 w 318"/>
                <a:gd name="T9" fmla="*/ 318 h 318"/>
                <a:gd name="T10" fmla="*/ 159 w 318"/>
                <a:gd name="T11" fmla="*/ 87 h 318"/>
                <a:gd name="T12" fmla="*/ 86 w 318"/>
                <a:gd name="T13" fmla="*/ 159 h 318"/>
                <a:gd name="T14" fmla="*/ 159 w 318"/>
                <a:gd name="T15" fmla="*/ 232 h 318"/>
                <a:gd name="T16" fmla="*/ 231 w 318"/>
                <a:gd name="T17" fmla="*/ 159 h 318"/>
                <a:gd name="T18" fmla="*/ 159 w 318"/>
                <a:gd name="T19" fmla="*/ 87 h 318"/>
                <a:gd name="T20" fmla="*/ 159 w 318"/>
                <a:gd name="T21" fmla="*/ 87 h 318"/>
                <a:gd name="T22" fmla="*/ 159 w 318"/>
                <a:gd name="T23" fmla="*/ 87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8" h="318">
                  <a:moveTo>
                    <a:pt x="159" y="318"/>
                  </a:moveTo>
                  <a:cubicBezTo>
                    <a:pt x="71" y="318"/>
                    <a:pt x="0" y="247"/>
                    <a:pt x="0" y="159"/>
                  </a:cubicBezTo>
                  <a:cubicBezTo>
                    <a:pt x="0" y="72"/>
                    <a:pt x="71" y="0"/>
                    <a:pt x="159" y="0"/>
                  </a:cubicBezTo>
                  <a:cubicBezTo>
                    <a:pt x="246" y="0"/>
                    <a:pt x="318" y="72"/>
                    <a:pt x="318" y="159"/>
                  </a:cubicBezTo>
                  <a:cubicBezTo>
                    <a:pt x="318" y="247"/>
                    <a:pt x="246" y="318"/>
                    <a:pt x="159" y="318"/>
                  </a:cubicBezTo>
                  <a:close/>
                  <a:moveTo>
                    <a:pt x="159" y="87"/>
                  </a:moveTo>
                  <a:cubicBezTo>
                    <a:pt x="119" y="87"/>
                    <a:pt x="86" y="120"/>
                    <a:pt x="86" y="159"/>
                  </a:cubicBezTo>
                  <a:cubicBezTo>
                    <a:pt x="86" y="199"/>
                    <a:pt x="119" y="232"/>
                    <a:pt x="159" y="232"/>
                  </a:cubicBezTo>
                  <a:cubicBezTo>
                    <a:pt x="199" y="232"/>
                    <a:pt x="231" y="199"/>
                    <a:pt x="231" y="159"/>
                  </a:cubicBezTo>
                  <a:cubicBezTo>
                    <a:pt x="231" y="120"/>
                    <a:pt x="199" y="87"/>
                    <a:pt x="159" y="87"/>
                  </a:cubicBezTo>
                  <a:close/>
                  <a:moveTo>
                    <a:pt x="159" y="87"/>
                  </a:moveTo>
                  <a:cubicBezTo>
                    <a:pt x="159" y="87"/>
                    <a:pt x="159" y="87"/>
                    <a:pt x="159" y="87"/>
                  </a:cubicBezTo>
                </a:path>
              </a:pathLst>
            </a:custGeom>
            <a:solidFill>
              <a:srgbClr val="429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1" name="Freeform 763"/>
            <p:cNvSpPr>
              <a:spLocks noEditPoints="1"/>
            </p:cNvSpPr>
            <p:nvPr userDrawn="1"/>
          </p:nvSpPr>
          <p:spPr bwMode="auto">
            <a:xfrm>
              <a:off x="8821738" y="2911475"/>
              <a:ext cx="676275" cy="279400"/>
            </a:xfrm>
            <a:custGeom>
              <a:avLst/>
              <a:gdLst>
                <a:gd name="T0" fmla="*/ 336 w 425"/>
                <a:gd name="T1" fmla="*/ 0 h 176"/>
                <a:gd name="T2" fmla="*/ 0 w 425"/>
                <a:gd name="T3" fmla="*/ 0 h 176"/>
                <a:gd name="T4" fmla="*/ 0 w 425"/>
                <a:gd name="T5" fmla="*/ 176 h 176"/>
                <a:gd name="T6" fmla="*/ 337 w 425"/>
                <a:gd name="T7" fmla="*/ 176 h 176"/>
                <a:gd name="T8" fmla="*/ 425 w 425"/>
                <a:gd name="T9" fmla="*/ 88 h 176"/>
                <a:gd name="T10" fmla="*/ 336 w 425"/>
                <a:gd name="T11" fmla="*/ 0 h 176"/>
                <a:gd name="T12" fmla="*/ 336 w 425"/>
                <a:gd name="T13" fmla="*/ 0 h 176"/>
                <a:gd name="T14" fmla="*/ 336 w 425"/>
                <a:gd name="T1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5" h="176">
                  <a:moveTo>
                    <a:pt x="33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337" y="176"/>
                    <a:pt x="337" y="176"/>
                    <a:pt x="337" y="176"/>
                  </a:cubicBezTo>
                  <a:cubicBezTo>
                    <a:pt x="385" y="176"/>
                    <a:pt x="425" y="136"/>
                    <a:pt x="425" y="88"/>
                  </a:cubicBezTo>
                  <a:cubicBezTo>
                    <a:pt x="425" y="39"/>
                    <a:pt x="385" y="0"/>
                    <a:pt x="336" y="0"/>
                  </a:cubicBezTo>
                  <a:close/>
                  <a:moveTo>
                    <a:pt x="336" y="0"/>
                  </a:moveTo>
                  <a:cubicBezTo>
                    <a:pt x="336" y="0"/>
                    <a:pt x="336" y="0"/>
                    <a:pt x="336" y="0"/>
                  </a:cubicBezTo>
                </a:path>
              </a:pathLst>
            </a:custGeom>
            <a:solidFill>
              <a:srgbClr val="1A7F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2" name="Freeform 764"/>
            <p:cNvSpPr>
              <a:spLocks noEditPoints="1"/>
            </p:cNvSpPr>
            <p:nvPr userDrawn="1"/>
          </p:nvSpPr>
          <p:spPr bwMode="auto">
            <a:xfrm>
              <a:off x="8821738" y="2592388"/>
              <a:ext cx="254000" cy="504825"/>
            </a:xfrm>
            <a:custGeom>
              <a:avLst/>
              <a:gdLst>
                <a:gd name="T0" fmla="*/ 0 w 159"/>
                <a:gd name="T1" fmla="*/ 0 h 318"/>
                <a:gd name="T2" fmla="*/ 0 w 159"/>
                <a:gd name="T3" fmla="*/ 87 h 318"/>
                <a:gd name="T4" fmla="*/ 72 w 159"/>
                <a:gd name="T5" fmla="*/ 159 h 318"/>
                <a:gd name="T6" fmla="*/ 0 w 159"/>
                <a:gd name="T7" fmla="*/ 232 h 318"/>
                <a:gd name="T8" fmla="*/ 0 w 159"/>
                <a:gd name="T9" fmla="*/ 318 h 318"/>
                <a:gd name="T10" fmla="*/ 159 w 159"/>
                <a:gd name="T11" fmla="*/ 159 h 318"/>
                <a:gd name="T12" fmla="*/ 0 w 159"/>
                <a:gd name="T13" fmla="*/ 0 h 318"/>
                <a:gd name="T14" fmla="*/ 0 w 159"/>
                <a:gd name="T15" fmla="*/ 0 h 318"/>
                <a:gd name="T16" fmla="*/ 0 w 159"/>
                <a:gd name="T17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9" h="318">
                  <a:moveTo>
                    <a:pt x="0" y="0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40" y="87"/>
                    <a:pt x="72" y="120"/>
                    <a:pt x="72" y="159"/>
                  </a:cubicBezTo>
                  <a:cubicBezTo>
                    <a:pt x="72" y="199"/>
                    <a:pt x="40" y="232"/>
                    <a:pt x="0" y="232"/>
                  </a:cubicBezTo>
                  <a:cubicBezTo>
                    <a:pt x="0" y="318"/>
                    <a:pt x="0" y="318"/>
                    <a:pt x="0" y="318"/>
                  </a:cubicBezTo>
                  <a:cubicBezTo>
                    <a:pt x="87" y="318"/>
                    <a:pt x="159" y="247"/>
                    <a:pt x="159" y="159"/>
                  </a:cubicBezTo>
                  <a:cubicBezTo>
                    <a:pt x="159" y="72"/>
                    <a:pt x="87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A7F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3" name="Rectangle 765"/>
            <p:cNvSpPr>
              <a:spLocks noChangeArrowheads="1"/>
            </p:cNvSpPr>
            <p:nvPr userDrawn="1"/>
          </p:nvSpPr>
          <p:spPr bwMode="auto">
            <a:xfrm>
              <a:off x="10506075" y="3987800"/>
              <a:ext cx="338138" cy="1492250"/>
            </a:xfrm>
            <a:prstGeom prst="rect">
              <a:avLst/>
            </a:prstGeom>
            <a:solidFill>
              <a:srgbClr val="2993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4" name="Rectangle 766"/>
            <p:cNvSpPr>
              <a:spLocks noChangeArrowheads="1"/>
            </p:cNvSpPr>
            <p:nvPr userDrawn="1"/>
          </p:nvSpPr>
          <p:spPr bwMode="auto">
            <a:xfrm>
              <a:off x="10844213" y="3987800"/>
              <a:ext cx="925513" cy="1492250"/>
            </a:xfrm>
            <a:prstGeom prst="rect">
              <a:avLst/>
            </a:prstGeom>
            <a:solidFill>
              <a:srgbClr val="5BB2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5" name="Rectangle 767"/>
            <p:cNvSpPr>
              <a:spLocks noChangeArrowheads="1"/>
            </p:cNvSpPr>
            <p:nvPr userDrawn="1"/>
          </p:nvSpPr>
          <p:spPr bwMode="auto">
            <a:xfrm>
              <a:off x="10844213" y="5170488"/>
              <a:ext cx="925513" cy="309563"/>
            </a:xfrm>
            <a:prstGeom prst="rect">
              <a:avLst/>
            </a:pr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6" name="Rectangle 768"/>
            <p:cNvSpPr>
              <a:spLocks noChangeArrowheads="1"/>
            </p:cNvSpPr>
            <p:nvPr userDrawn="1"/>
          </p:nvSpPr>
          <p:spPr bwMode="auto">
            <a:xfrm>
              <a:off x="10609263" y="5170488"/>
              <a:ext cx="1127125" cy="271463"/>
            </a:xfrm>
            <a:prstGeom prst="rect">
              <a:avLst/>
            </a:prstGeom>
            <a:solidFill>
              <a:srgbClr val="FC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7" name="Freeform 769"/>
            <p:cNvSpPr>
              <a:spLocks noEditPoints="1"/>
            </p:cNvSpPr>
            <p:nvPr userDrawn="1"/>
          </p:nvSpPr>
          <p:spPr bwMode="auto">
            <a:xfrm>
              <a:off x="10682288" y="5216525"/>
              <a:ext cx="998538" cy="177800"/>
            </a:xfrm>
            <a:custGeom>
              <a:avLst/>
              <a:gdLst>
                <a:gd name="T0" fmla="*/ 0 w 629"/>
                <a:gd name="T1" fmla="*/ 0 h 112"/>
                <a:gd name="T2" fmla="*/ 629 w 629"/>
                <a:gd name="T3" fmla="*/ 0 h 112"/>
                <a:gd name="T4" fmla="*/ 629 w 629"/>
                <a:gd name="T5" fmla="*/ 23 h 112"/>
                <a:gd name="T6" fmla="*/ 0 w 629"/>
                <a:gd name="T7" fmla="*/ 23 h 112"/>
                <a:gd name="T8" fmla="*/ 0 w 629"/>
                <a:gd name="T9" fmla="*/ 0 h 112"/>
                <a:gd name="T10" fmla="*/ 0 w 629"/>
                <a:gd name="T11" fmla="*/ 45 h 112"/>
                <a:gd name="T12" fmla="*/ 629 w 629"/>
                <a:gd name="T13" fmla="*/ 45 h 112"/>
                <a:gd name="T14" fmla="*/ 629 w 629"/>
                <a:gd name="T15" fmla="*/ 68 h 112"/>
                <a:gd name="T16" fmla="*/ 0 w 629"/>
                <a:gd name="T17" fmla="*/ 68 h 112"/>
                <a:gd name="T18" fmla="*/ 0 w 629"/>
                <a:gd name="T19" fmla="*/ 45 h 112"/>
                <a:gd name="T20" fmla="*/ 0 w 629"/>
                <a:gd name="T21" fmla="*/ 89 h 112"/>
                <a:gd name="T22" fmla="*/ 629 w 629"/>
                <a:gd name="T23" fmla="*/ 89 h 112"/>
                <a:gd name="T24" fmla="*/ 629 w 629"/>
                <a:gd name="T25" fmla="*/ 112 h 112"/>
                <a:gd name="T26" fmla="*/ 0 w 629"/>
                <a:gd name="T27" fmla="*/ 112 h 112"/>
                <a:gd name="T28" fmla="*/ 0 w 629"/>
                <a:gd name="T29" fmla="*/ 89 h 112"/>
                <a:gd name="T30" fmla="*/ 0 w 629"/>
                <a:gd name="T31" fmla="*/ 89 h 112"/>
                <a:gd name="T32" fmla="*/ 0 w 629"/>
                <a:gd name="T33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9" h="112">
                  <a:moveTo>
                    <a:pt x="0" y="0"/>
                  </a:moveTo>
                  <a:lnTo>
                    <a:pt x="629" y="0"/>
                  </a:lnTo>
                  <a:lnTo>
                    <a:pt x="62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45"/>
                  </a:moveTo>
                  <a:lnTo>
                    <a:pt x="629" y="45"/>
                  </a:lnTo>
                  <a:lnTo>
                    <a:pt x="629" y="68"/>
                  </a:lnTo>
                  <a:lnTo>
                    <a:pt x="0" y="68"/>
                  </a:lnTo>
                  <a:lnTo>
                    <a:pt x="0" y="45"/>
                  </a:lnTo>
                  <a:close/>
                  <a:moveTo>
                    <a:pt x="0" y="89"/>
                  </a:moveTo>
                  <a:lnTo>
                    <a:pt x="629" y="89"/>
                  </a:lnTo>
                  <a:lnTo>
                    <a:pt x="629" y="112"/>
                  </a:lnTo>
                  <a:lnTo>
                    <a:pt x="0" y="112"/>
                  </a:lnTo>
                  <a:lnTo>
                    <a:pt x="0" y="89"/>
                  </a:lnTo>
                  <a:close/>
                  <a:moveTo>
                    <a:pt x="0" y="89"/>
                  </a:moveTo>
                  <a:lnTo>
                    <a:pt x="0" y="89"/>
                  </a:lnTo>
                  <a:close/>
                </a:path>
              </a:pathLst>
            </a:custGeom>
            <a:solidFill>
              <a:srgbClr val="D2ED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8" name="Freeform 770"/>
            <p:cNvSpPr>
              <a:spLocks noEditPoints="1"/>
            </p:cNvSpPr>
            <p:nvPr userDrawn="1"/>
          </p:nvSpPr>
          <p:spPr bwMode="auto">
            <a:xfrm>
              <a:off x="10682288" y="5216525"/>
              <a:ext cx="998538" cy="177800"/>
            </a:xfrm>
            <a:custGeom>
              <a:avLst/>
              <a:gdLst>
                <a:gd name="T0" fmla="*/ 0 w 629"/>
                <a:gd name="T1" fmla="*/ 0 h 112"/>
                <a:gd name="T2" fmla="*/ 629 w 629"/>
                <a:gd name="T3" fmla="*/ 0 h 112"/>
                <a:gd name="T4" fmla="*/ 629 w 629"/>
                <a:gd name="T5" fmla="*/ 23 h 112"/>
                <a:gd name="T6" fmla="*/ 0 w 629"/>
                <a:gd name="T7" fmla="*/ 23 h 112"/>
                <a:gd name="T8" fmla="*/ 0 w 629"/>
                <a:gd name="T9" fmla="*/ 0 h 112"/>
                <a:gd name="T10" fmla="*/ 0 w 629"/>
                <a:gd name="T11" fmla="*/ 45 h 112"/>
                <a:gd name="T12" fmla="*/ 629 w 629"/>
                <a:gd name="T13" fmla="*/ 45 h 112"/>
                <a:gd name="T14" fmla="*/ 629 w 629"/>
                <a:gd name="T15" fmla="*/ 68 h 112"/>
                <a:gd name="T16" fmla="*/ 0 w 629"/>
                <a:gd name="T17" fmla="*/ 68 h 112"/>
                <a:gd name="T18" fmla="*/ 0 w 629"/>
                <a:gd name="T19" fmla="*/ 45 h 112"/>
                <a:gd name="T20" fmla="*/ 0 w 629"/>
                <a:gd name="T21" fmla="*/ 89 h 112"/>
                <a:gd name="T22" fmla="*/ 629 w 629"/>
                <a:gd name="T23" fmla="*/ 89 h 112"/>
                <a:gd name="T24" fmla="*/ 629 w 629"/>
                <a:gd name="T25" fmla="*/ 112 h 112"/>
                <a:gd name="T26" fmla="*/ 0 w 629"/>
                <a:gd name="T27" fmla="*/ 112 h 112"/>
                <a:gd name="T28" fmla="*/ 0 w 629"/>
                <a:gd name="T29" fmla="*/ 89 h 112"/>
                <a:gd name="T30" fmla="*/ 0 w 629"/>
                <a:gd name="T31" fmla="*/ 89 h 112"/>
                <a:gd name="T32" fmla="*/ 0 w 629"/>
                <a:gd name="T33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9" h="112">
                  <a:moveTo>
                    <a:pt x="0" y="0"/>
                  </a:moveTo>
                  <a:lnTo>
                    <a:pt x="629" y="0"/>
                  </a:lnTo>
                  <a:lnTo>
                    <a:pt x="629" y="23"/>
                  </a:lnTo>
                  <a:lnTo>
                    <a:pt x="0" y="23"/>
                  </a:lnTo>
                  <a:lnTo>
                    <a:pt x="0" y="0"/>
                  </a:lnTo>
                  <a:moveTo>
                    <a:pt x="0" y="45"/>
                  </a:moveTo>
                  <a:lnTo>
                    <a:pt x="629" y="45"/>
                  </a:lnTo>
                  <a:lnTo>
                    <a:pt x="629" y="68"/>
                  </a:lnTo>
                  <a:lnTo>
                    <a:pt x="0" y="68"/>
                  </a:lnTo>
                  <a:lnTo>
                    <a:pt x="0" y="45"/>
                  </a:lnTo>
                  <a:moveTo>
                    <a:pt x="0" y="89"/>
                  </a:moveTo>
                  <a:lnTo>
                    <a:pt x="629" y="89"/>
                  </a:lnTo>
                  <a:lnTo>
                    <a:pt x="629" y="112"/>
                  </a:lnTo>
                  <a:lnTo>
                    <a:pt x="0" y="112"/>
                  </a:lnTo>
                  <a:lnTo>
                    <a:pt x="0" y="89"/>
                  </a:lnTo>
                  <a:moveTo>
                    <a:pt x="0" y="89"/>
                  </a:moveTo>
                  <a:lnTo>
                    <a:pt x="0" y="8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" name="Rectangle 771"/>
            <p:cNvSpPr>
              <a:spLocks noChangeArrowheads="1"/>
            </p:cNvSpPr>
            <p:nvPr userDrawn="1"/>
          </p:nvSpPr>
          <p:spPr bwMode="auto">
            <a:xfrm>
              <a:off x="11055350" y="4233863"/>
              <a:ext cx="481013" cy="111125"/>
            </a:xfrm>
            <a:prstGeom prst="rect">
              <a:avLst/>
            </a:prstGeom>
            <a:solidFill>
              <a:srgbClr val="F9C8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0" name="Rectangle 772"/>
            <p:cNvSpPr>
              <a:spLocks noChangeArrowheads="1"/>
            </p:cNvSpPr>
            <p:nvPr userDrawn="1"/>
          </p:nvSpPr>
          <p:spPr bwMode="auto">
            <a:xfrm>
              <a:off x="11295063" y="4233863"/>
              <a:ext cx="241300" cy="111125"/>
            </a:xfrm>
            <a:prstGeom prst="rect">
              <a:avLst/>
            </a:prstGeom>
            <a:solidFill>
              <a:srgbClr val="F9A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1" name="Freeform 773"/>
            <p:cNvSpPr>
              <a:spLocks noEditPoints="1"/>
            </p:cNvSpPr>
            <p:nvPr userDrawn="1"/>
          </p:nvSpPr>
          <p:spPr bwMode="auto">
            <a:xfrm>
              <a:off x="10448925" y="2605088"/>
              <a:ext cx="1020763" cy="1020763"/>
            </a:xfrm>
            <a:custGeom>
              <a:avLst/>
              <a:gdLst>
                <a:gd name="T0" fmla="*/ 4 w 643"/>
                <a:gd name="T1" fmla="*/ 534 h 643"/>
                <a:gd name="T2" fmla="*/ 9 w 643"/>
                <a:gd name="T3" fmla="*/ 561 h 643"/>
                <a:gd name="T4" fmla="*/ 20 w 643"/>
                <a:gd name="T5" fmla="*/ 573 h 643"/>
                <a:gd name="T6" fmla="*/ 267 w 643"/>
                <a:gd name="T7" fmla="*/ 267 h 643"/>
                <a:gd name="T8" fmla="*/ 573 w 643"/>
                <a:gd name="T9" fmla="*/ 20 h 643"/>
                <a:gd name="T10" fmla="*/ 562 w 643"/>
                <a:gd name="T11" fmla="*/ 8 h 643"/>
                <a:gd name="T12" fmla="*/ 535 w 643"/>
                <a:gd name="T13" fmla="*/ 3 h 643"/>
                <a:gd name="T14" fmla="*/ 139 w 643"/>
                <a:gd name="T15" fmla="*/ 139 h 643"/>
                <a:gd name="T16" fmla="*/ 4 w 643"/>
                <a:gd name="T17" fmla="*/ 534 h 643"/>
                <a:gd name="T18" fmla="*/ 391 w 643"/>
                <a:gd name="T19" fmla="*/ 617 h 643"/>
                <a:gd name="T20" fmla="*/ 398 w 643"/>
                <a:gd name="T21" fmla="*/ 634 h 643"/>
                <a:gd name="T22" fmla="*/ 407 w 643"/>
                <a:gd name="T23" fmla="*/ 643 h 643"/>
                <a:gd name="T24" fmla="*/ 502 w 643"/>
                <a:gd name="T25" fmla="*/ 502 h 643"/>
                <a:gd name="T26" fmla="*/ 643 w 643"/>
                <a:gd name="T27" fmla="*/ 407 h 643"/>
                <a:gd name="T28" fmla="*/ 634 w 643"/>
                <a:gd name="T29" fmla="*/ 398 h 643"/>
                <a:gd name="T30" fmla="*/ 617 w 643"/>
                <a:gd name="T31" fmla="*/ 390 h 643"/>
                <a:gd name="T32" fmla="*/ 422 w 643"/>
                <a:gd name="T33" fmla="*/ 422 h 643"/>
                <a:gd name="T34" fmla="*/ 391 w 643"/>
                <a:gd name="T35" fmla="*/ 617 h 643"/>
                <a:gd name="T36" fmla="*/ 422 w 643"/>
                <a:gd name="T37" fmla="*/ 422 h 643"/>
                <a:gd name="T38" fmla="*/ 422 w 643"/>
                <a:gd name="T39" fmla="*/ 422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43" h="643">
                  <a:moveTo>
                    <a:pt x="4" y="534"/>
                  </a:moveTo>
                  <a:cubicBezTo>
                    <a:pt x="0" y="545"/>
                    <a:pt x="2" y="555"/>
                    <a:pt x="9" y="561"/>
                  </a:cubicBezTo>
                  <a:cubicBezTo>
                    <a:pt x="20" y="573"/>
                    <a:pt x="20" y="573"/>
                    <a:pt x="20" y="573"/>
                  </a:cubicBezTo>
                  <a:cubicBezTo>
                    <a:pt x="20" y="573"/>
                    <a:pt x="152" y="383"/>
                    <a:pt x="267" y="267"/>
                  </a:cubicBezTo>
                  <a:cubicBezTo>
                    <a:pt x="413" y="121"/>
                    <a:pt x="573" y="20"/>
                    <a:pt x="573" y="20"/>
                  </a:cubicBezTo>
                  <a:cubicBezTo>
                    <a:pt x="562" y="8"/>
                    <a:pt x="562" y="8"/>
                    <a:pt x="562" y="8"/>
                  </a:cubicBezTo>
                  <a:cubicBezTo>
                    <a:pt x="555" y="2"/>
                    <a:pt x="545" y="0"/>
                    <a:pt x="535" y="3"/>
                  </a:cubicBezTo>
                  <a:cubicBezTo>
                    <a:pt x="139" y="139"/>
                    <a:pt x="139" y="139"/>
                    <a:pt x="139" y="139"/>
                  </a:cubicBezTo>
                  <a:lnTo>
                    <a:pt x="4" y="534"/>
                  </a:lnTo>
                  <a:close/>
                  <a:moveTo>
                    <a:pt x="391" y="617"/>
                  </a:moveTo>
                  <a:cubicBezTo>
                    <a:pt x="390" y="622"/>
                    <a:pt x="393" y="629"/>
                    <a:pt x="398" y="634"/>
                  </a:cubicBezTo>
                  <a:cubicBezTo>
                    <a:pt x="407" y="643"/>
                    <a:pt x="407" y="643"/>
                    <a:pt x="407" y="643"/>
                  </a:cubicBezTo>
                  <a:cubicBezTo>
                    <a:pt x="407" y="643"/>
                    <a:pt x="453" y="551"/>
                    <a:pt x="502" y="502"/>
                  </a:cubicBezTo>
                  <a:cubicBezTo>
                    <a:pt x="565" y="440"/>
                    <a:pt x="643" y="407"/>
                    <a:pt x="643" y="407"/>
                  </a:cubicBezTo>
                  <a:cubicBezTo>
                    <a:pt x="634" y="398"/>
                    <a:pt x="634" y="398"/>
                    <a:pt x="634" y="398"/>
                  </a:cubicBezTo>
                  <a:cubicBezTo>
                    <a:pt x="629" y="393"/>
                    <a:pt x="623" y="390"/>
                    <a:pt x="617" y="390"/>
                  </a:cubicBezTo>
                  <a:cubicBezTo>
                    <a:pt x="422" y="422"/>
                    <a:pt x="422" y="422"/>
                    <a:pt x="422" y="422"/>
                  </a:cubicBezTo>
                  <a:lnTo>
                    <a:pt x="391" y="617"/>
                  </a:lnTo>
                  <a:close/>
                  <a:moveTo>
                    <a:pt x="422" y="422"/>
                  </a:moveTo>
                  <a:cubicBezTo>
                    <a:pt x="422" y="422"/>
                    <a:pt x="422" y="422"/>
                    <a:pt x="422" y="422"/>
                  </a:cubicBezTo>
                </a:path>
              </a:pathLst>
            </a:custGeom>
            <a:solidFill>
              <a:srgbClr val="429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2" name="Freeform 774"/>
            <p:cNvSpPr>
              <a:spLocks noEditPoints="1"/>
            </p:cNvSpPr>
            <p:nvPr userDrawn="1"/>
          </p:nvSpPr>
          <p:spPr bwMode="auto">
            <a:xfrm>
              <a:off x="10448925" y="2825750"/>
              <a:ext cx="796925" cy="798513"/>
            </a:xfrm>
            <a:custGeom>
              <a:avLst/>
              <a:gdLst>
                <a:gd name="T0" fmla="*/ 4 w 502"/>
                <a:gd name="T1" fmla="*/ 395 h 503"/>
                <a:gd name="T2" fmla="*/ 9 w 502"/>
                <a:gd name="T3" fmla="*/ 422 h 503"/>
                <a:gd name="T4" fmla="*/ 20 w 502"/>
                <a:gd name="T5" fmla="*/ 434 h 503"/>
                <a:gd name="T6" fmla="*/ 267 w 502"/>
                <a:gd name="T7" fmla="*/ 128 h 503"/>
                <a:gd name="T8" fmla="*/ 139 w 502"/>
                <a:gd name="T9" fmla="*/ 0 h 503"/>
                <a:gd name="T10" fmla="*/ 4 w 502"/>
                <a:gd name="T11" fmla="*/ 395 h 503"/>
                <a:gd name="T12" fmla="*/ 391 w 502"/>
                <a:gd name="T13" fmla="*/ 478 h 503"/>
                <a:gd name="T14" fmla="*/ 398 w 502"/>
                <a:gd name="T15" fmla="*/ 495 h 503"/>
                <a:gd name="T16" fmla="*/ 407 w 502"/>
                <a:gd name="T17" fmla="*/ 503 h 503"/>
                <a:gd name="T18" fmla="*/ 502 w 502"/>
                <a:gd name="T19" fmla="*/ 363 h 503"/>
                <a:gd name="T20" fmla="*/ 422 w 502"/>
                <a:gd name="T21" fmla="*/ 283 h 503"/>
                <a:gd name="T22" fmla="*/ 391 w 502"/>
                <a:gd name="T23" fmla="*/ 478 h 503"/>
                <a:gd name="T24" fmla="*/ 391 w 502"/>
                <a:gd name="T25" fmla="*/ 478 h 503"/>
                <a:gd name="T26" fmla="*/ 391 w 502"/>
                <a:gd name="T27" fmla="*/ 478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2" h="503">
                  <a:moveTo>
                    <a:pt x="4" y="395"/>
                  </a:moveTo>
                  <a:cubicBezTo>
                    <a:pt x="0" y="406"/>
                    <a:pt x="2" y="416"/>
                    <a:pt x="9" y="422"/>
                  </a:cubicBezTo>
                  <a:cubicBezTo>
                    <a:pt x="20" y="434"/>
                    <a:pt x="20" y="434"/>
                    <a:pt x="20" y="434"/>
                  </a:cubicBezTo>
                  <a:cubicBezTo>
                    <a:pt x="20" y="434"/>
                    <a:pt x="152" y="244"/>
                    <a:pt x="267" y="128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4" y="395"/>
                    <a:pt x="4" y="395"/>
                    <a:pt x="4" y="395"/>
                  </a:cubicBezTo>
                  <a:close/>
                  <a:moveTo>
                    <a:pt x="391" y="478"/>
                  </a:moveTo>
                  <a:cubicBezTo>
                    <a:pt x="390" y="483"/>
                    <a:pt x="393" y="490"/>
                    <a:pt x="398" y="495"/>
                  </a:cubicBezTo>
                  <a:cubicBezTo>
                    <a:pt x="407" y="503"/>
                    <a:pt x="407" y="503"/>
                    <a:pt x="407" y="503"/>
                  </a:cubicBezTo>
                  <a:cubicBezTo>
                    <a:pt x="407" y="503"/>
                    <a:pt x="453" y="412"/>
                    <a:pt x="502" y="363"/>
                  </a:cubicBezTo>
                  <a:cubicBezTo>
                    <a:pt x="422" y="283"/>
                    <a:pt x="422" y="283"/>
                    <a:pt x="422" y="283"/>
                  </a:cubicBezTo>
                  <a:cubicBezTo>
                    <a:pt x="391" y="478"/>
                    <a:pt x="391" y="478"/>
                    <a:pt x="391" y="478"/>
                  </a:cubicBezTo>
                  <a:close/>
                  <a:moveTo>
                    <a:pt x="391" y="478"/>
                  </a:moveTo>
                  <a:cubicBezTo>
                    <a:pt x="391" y="478"/>
                    <a:pt x="391" y="478"/>
                    <a:pt x="391" y="478"/>
                  </a:cubicBezTo>
                </a:path>
              </a:pathLst>
            </a:custGeom>
            <a:solidFill>
              <a:srgbClr val="1A7F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3" name="Freeform 775"/>
            <p:cNvSpPr>
              <a:spLocks noEditPoints="1"/>
            </p:cNvSpPr>
            <p:nvPr userDrawn="1"/>
          </p:nvSpPr>
          <p:spPr bwMode="auto">
            <a:xfrm>
              <a:off x="10393363" y="2547938"/>
              <a:ext cx="1052513" cy="1054100"/>
            </a:xfrm>
            <a:custGeom>
              <a:avLst/>
              <a:gdLst>
                <a:gd name="T0" fmla="*/ 86 w 663"/>
                <a:gd name="T1" fmla="*/ 189 h 664"/>
                <a:gd name="T2" fmla="*/ 28 w 663"/>
                <a:gd name="T3" fmla="*/ 29 h 664"/>
                <a:gd name="T4" fmla="*/ 188 w 663"/>
                <a:gd name="T5" fmla="*/ 87 h 664"/>
                <a:gd name="T6" fmla="*/ 480 w 663"/>
                <a:gd name="T7" fmla="*/ 378 h 664"/>
                <a:gd name="T8" fmla="*/ 635 w 663"/>
                <a:gd name="T9" fmla="*/ 636 h 664"/>
                <a:gd name="T10" fmla="*/ 378 w 663"/>
                <a:gd name="T11" fmla="*/ 480 h 664"/>
                <a:gd name="T12" fmla="*/ 86 w 663"/>
                <a:gd name="T13" fmla="*/ 189 h 664"/>
                <a:gd name="T14" fmla="*/ 86 w 663"/>
                <a:gd name="T15" fmla="*/ 189 h 664"/>
                <a:gd name="T16" fmla="*/ 86 w 663"/>
                <a:gd name="T17" fmla="*/ 189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3" h="664">
                  <a:moveTo>
                    <a:pt x="86" y="189"/>
                  </a:moveTo>
                  <a:cubicBezTo>
                    <a:pt x="58" y="161"/>
                    <a:pt x="0" y="57"/>
                    <a:pt x="28" y="29"/>
                  </a:cubicBezTo>
                  <a:cubicBezTo>
                    <a:pt x="56" y="0"/>
                    <a:pt x="160" y="59"/>
                    <a:pt x="188" y="87"/>
                  </a:cubicBezTo>
                  <a:cubicBezTo>
                    <a:pt x="480" y="378"/>
                    <a:pt x="480" y="378"/>
                    <a:pt x="480" y="378"/>
                  </a:cubicBezTo>
                  <a:cubicBezTo>
                    <a:pt x="508" y="406"/>
                    <a:pt x="663" y="608"/>
                    <a:pt x="635" y="636"/>
                  </a:cubicBezTo>
                  <a:cubicBezTo>
                    <a:pt x="607" y="664"/>
                    <a:pt x="406" y="508"/>
                    <a:pt x="378" y="480"/>
                  </a:cubicBezTo>
                  <a:cubicBezTo>
                    <a:pt x="86" y="189"/>
                    <a:pt x="86" y="189"/>
                    <a:pt x="86" y="189"/>
                  </a:cubicBezTo>
                  <a:close/>
                  <a:moveTo>
                    <a:pt x="86" y="189"/>
                  </a:moveTo>
                  <a:cubicBezTo>
                    <a:pt x="86" y="189"/>
                    <a:pt x="86" y="189"/>
                    <a:pt x="86" y="189"/>
                  </a:cubicBezTo>
                </a:path>
              </a:pathLst>
            </a:custGeom>
            <a:solidFill>
              <a:srgbClr val="83C6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4" name="Freeform 776"/>
            <p:cNvSpPr>
              <a:spLocks noEditPoints="1"/>
            </p:cNvSpPr>
            <p:nvPr userDrawn="1"/>
          </p:nvSpPr>
          <p:spPr bwMode="auto">
            <a:xfrm>
              <a:off x="10472738" y="2628900"/>
              <a:ext cx="142875" cy="142875"/>
            </a:xfrm>
            <a:custGeom>
              <a:avLst/>
              <a:gdLst>
                <a:gd name="T0" fmla="*/ 0 w 90"/>
                <a:gd name="T1" fmla="*/ 39 h 90"/>
                <a:gd name="T2" fmla="*/ 39 w 90"/>
                <a:gd name="T3" fmla="*/ 0 h 90"/>
                <a:gd name="T4" fmla="*/ 90 w 90"/>
                <a:gd name="T5" fmla="*/ 32 h 90"/>
                <a:gd name="T6" fmla="*/ 32 w 90"/>
                <a:gd name="T7" fmla="*/ 90 h 90"/>
                <a:gd name="T8" fmla="*/ 0 w 90"/>
                <a:gd name="T9" fmla="*/ 39 h 90"/>
                <a:gd name="T10" fmla="*/ 32 w 90"/>
                <a:gd name="T11" fmla="*/ 90 h 90"/>
                <a:gd name="T12" fmla="*/ 32 w 90"/>
                <a:gd name="T13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90">
                  <a:moveTo>
                    <a:pt x="0" y="39"/>
                  </a:moveTo>
                  <a:lnTo>
                    <a:pt x="39" y="0"/>
                  </a:lnTo>
                  <a:lnTo>
                    <a:pt x="90" y="32"/>
                  </a:lnTo>
                  <a:lnTo>
                    <a:pt x="32" y="90"/>
                  </a:lnTo>
                  <a:lnTo>
                    <a:pt x="0" y="39"/>
                  </a:lnTo>
                  <a:close/>
                  <a:moveTo>
                    <a:pt x="32" y="90"/>
                  </a:moveTo>
                  <a:lnTo>
                    <a:pt x="32" y="90"/>
                  </a:lnTo>
                  <a:close/>
                </a:path>
              </a:pathLst>
            </a:custGeom>
            <a:solidFill>
              <a:srgbClr val="F9C8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5" name="Freeform 777"/>
            <p:cNvSpPr>
              <a:spLocks noEditPoints="1"/>
            </p:cNvSpPr>
            <p:nvPr userDrawn="1"/>
          </p:nvSpPr>
          <p:spPr bwMode="auto">
            <a:xfrm>
              <a:off x="10472738" y="2628900"/>
              <a:ext cx="142875" cy="142875"/>
            </a:xfrm>
            <a:custGeom>
              <a:avLst/>
              <a:gdLst>
                <a:gd name="T0" fmla="*/ 0 w 90"/>
                <a:gd name="T1" fmla="*/ 39 h 90"/>
                <a:gd name="T2" fmla="*/ 39 w 90"/>
                <a:gd name="T3" fmla="*/ 0 h 90"/>
                <a:gd name="T4" fmla="*/ 90 w 90"/>
                <a:gd name="T5" fmla="*/ 32 h 90"/>
                <a:gd name="T6" fmla="*/ 32 w 90"/>
                <a:gd name="T7" fmla="*/ 90 h 90"/>
                <a:gd name="T8" fmla="*/ 0 w 90"/>
                <a:gd name="T9" fmla="*/ 39 h 90"/>
                <a:gd name="T10" fmla="*/ 32 w 90"/>
                <a:gd name="T11" fmla="*/ 90 h 90"/>
                <a:gd name="T12" fmla="*/ 32 w 90"/>
                <a:gd name="T13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90">
                  <a:moveTo>
                    <a:pt x="0" y="39"/>
                  </a:moveTo>
                  <a:lnTo>
                    <a:pt x="39" y="0"/>
                  </a:lnTo>
                  <a:lnTo>
                    <a:pt x="90" y="32"/>
                  </a:lnTo>
                  <a:lnTo>
                    <a:pt x="32" y="90"/>
                  </a:lnTo>
                  <a:lnTo>
                    <a:pt x="0" y="39"/>
                  </a:lnTo>
                  <a:moveTo>
                    <a:pt x="32" y="90"/>
                  </a:moveTo>
                  <a:lnTo>
                    <a:pt x="32" y="9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6" name="Freeform 778"/>
            <p:cNvSpPr>
              <a:spLocks noEditPoints="1"/>
            </p:cNvSpPr>
            <p:nvPr userDrawn="1"/>
          </p:nvSpPr>
          <p:spPr bwMode="auto">
            <a:xfrm>
              <a:off x="10472738" y="2659063"/>
              <a:ext cx="96838" cy="112713"/>
            </a:xfrm>
            <a:custGeom>
              <a:avLst/>
              <a:gdLst>
                <a:gd name="T0" fmla="*/ 20 w 61"/>
                <a:gd name="T1" fmla="*/ 0 h 71"/>
                <a:gd name="T2" fmla="*/ 0 w 61"/>
                <a:gd name="T3" fmla="*/ 20 h 71"/>
                <a:gd name="T4" fmla="*/ 32 w 61"/>
                <a:gd name="T5" fmla="*/ 71 h 71"/>
                <a:gd name="T6" fmla="*/ 61 w 61"/>
                <a:gd name="T7" fmla="*/ 42 h 71"/>
                <a:gd name="T8" fmla="*/ 20 w 61"/>
                <a:gd name="T9" fmla="*/ 0 h 71"/>
                <a:gd name="T10" fmla="*/ 61 w 61"/>
                <a:gd name="T11" fmla="*/ 42 h 71"/>
                <a:gd name="T12" fmla="*/ 61 w 61"/>
                <a:gd name="T13" fmla="*/ 4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71">
                  <a:moveTo>
                    <a:pt x="20" y="0"/>
                  </a:moveTo>
                  <a:lnTo>
                    <a:pt x="0" y="20"/>
                  </a:lnTo>
                  <a:lnTo>
                    <a:pt x="32" y="71"/>
                  </a:lnTo>
                  <a:lnTo>
                    <a:pt x="61" y="42"/>
                  </a:lnTo>
                  <a:lnTo>
                    <a:pt x="20" y="0"/>
                  </a:lnTo>
                  <a:close/>
                  <a:moveTo>
                    <a:pt x="61" y="42"/>
                  </a:moveTo>
                  <a:lnTo>
                    <a:pt x="61" y="42"/>
                  </a:lnTo>
                  <a:close/>
                </a:path>
              </a:pathLst>
            </a:custGeom>
            <a:solidFill>
              <a:srgbClr val="FFB1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7" name="Freeform 779"/>
            <p:cNvSpPr>
              <a:spLocks noEditPoints="1"/>
            </p:cNvSpPr>
            <p:nvPr userDrawn="1"/>
          </p:nvSpPr>
          <p:spPr bwMode="auto">
            <a:xfrm>
              <a:off x="10472738" y="2659063"/>
              <a:ext cx="96838" cy="112713"/>
            </a:xfrm>
            <a:custGeom>
              <a:avLst/>
              <a:gdLst>
                <a:gd name="T0" fmla="*/ 20 w 61"/>
                <a:gd name="T1" fmla="*/ 0 h 71"/>
                <a:gd name="T2" fmla="*/ 0 w 61"/>
                <a:gd name="T3" fmla="*/ 20 h 71"/>
                <a:gd name="T4" fmla="*/ 32 w 61"/>
                <a:gd name="T5" fmla="*/ 71 h 71"/>
                <a:gd name="T6" fmla="*/ 61 w 61"/>
                <a:gd name="T7" fmla="*/ 42 h 71"/>
                <a:gd name="T8" fmla="*/ 20 w 61"/>
                <a:gd name="T9" fmla="*/ 0 h 71"/>
                <a:gd name="T10" fmla="*/ 61 w 61"/>
                <a:gd name="T11" fmla="*/ 42 h 71"/>
                <a:gd name="T12" fmla="*/ 61 w 61"/>
                <a:gd name="T13" fmla="*/ 4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71">
                  <a:moveTo>
                    <a:pt x="20" y="0"/>
                  </a:moveTo>
                  <a:lnTo>
                    <a:pt x="0" y="20"/>
                  </a:lnTo>
                  <a:lnTo>
                    <a:pt x="32" y="71"/>
                  </a:lnTo>
                  <a:lnTo>
                    <a:pt x="61" y="42"/>
                  </a:lnTo>
                  <a:lnTo>
                    <a:pt x="20" y="0"/>
                  </a:lnTo>
                  <a:moveTo>
                    <a:pt x="61" y="42"/>
                  </a:moveTo>
                  <a:lnTo>
                    <a:pt x="61" y="4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8" name="Rectangle 780"/>
            <p:cNvSpPr>
              <a:spLocks noChangeArrowheads="1"/>
            </p:cNvSpPr>
            <p:nvPr userDrawn="1"/>
          </p:nvSpPr>
          <p:spPr bwMode="auto">
            <a:xfrm>
              <a:off x="10034588" y="4332288"/>
              <a:ext cx="338138" cy="1492250"/>
            </a:xfrm>
            <a:prstGeom prst="rect">
              <a:avLst/>
            </a:prstGeom>
            <a:solidFill>
              <a:srgbClr val="1A7F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9" name="Rectangle 781"/>
            <p:cNvSpPr>
              <a:spLocks noChangeArrowheads="1"/>
            </p:cNvSpPr>
            <p:nvPr userDrawn="1"/>
          </p:nvSpPr>
          <p:spPr bwMode="auto">
            <a:xfrm>
              <a:off x="10372725" y="4332288"/>
              <a:ext cx="925513" cy="1492250"/>
            </a:xfrm>
            <a:prstGeom prst="rect">
              <a:avLst/>
            </a:prstGeom>
            <a:solidFill>
              <a:srgbClr val="429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0" name="Rectangle 782"/>
            <p:cNvSpPr>
              <a:spLocks noChangeArrowheads="1"/>
            </p:cNvSpPr>
            <p:nvPr userDrawn="1"/>
          </p:nvSpPr>
          <p:spPr bwMode="auto">
            <a:xfrm>
              <a:off x="10372725" y="5513388"/>
              <a:ext cx="925513" cy="311150"/>
            </a:xfrm>
            <a:prstGeom prst="rect">
              <a:avLst/>
            </a:pr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1" name="Rectangle 783"/>
            <p:cNvSpPr>
              <a:spLocks noChangeArrowheads="1"/>
            </p:cNvSpPr>
            <p:nvPr userDrawn="1"/>
          </p:nvSpPr>
          <p:spPr bwMode="auto">
            <a:xfrm>
              <a:off x="10139363" y="5513388"/>
              <a:ext cx="1125538" cy="273050"/>
            </a:xfrm>
            <a:prstGeom prst="rect">
              <a:avLst/>
            </a:prstGeom>
            <a:solidFill>
              <a:srgbClr val="FC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2" name="Freeform 784"/>
            <p:cNvSpPr>
              <a:spLocks noEditPoints="1"/>
            </p:cNvSpPr>
            <p:nvPr userDrawn="1"/>
          </p:nvSpPr>
          <p:spPr bwMode="auto">
            <a:xfrm>
              <a:off x="10212388" y="5561013"/>
              <a:ext cx="998538" cy="177800"/>
            </a:xfrm>
            <a:custGeom>
              <a:avLst/>
              <a:gdLst>
                <a:gd name="T0" fmla="*/ 0 w 629"/>
                <a:gd name="T1" fmla="*/ 0 h 112"/>
                <a:gd name="T2" fmla="*/ 629 w 629"/>
                <a:gd name="T3" fmla="*/ 0 h 112"/>
                <a:gd name="T4" fmla="*/ 629 w 629"/>
                <a:gd name="T5" fmla="*/ 23 h 112"/>
                <a:gd name="T6" fmla="*/ 0 w 629"/>
                <a:gd name="T7" fmla="*/ 23 h 112"/>
                <a:gd name="T8" fmla="*/ 0 w 629"/>
                <a:gd name="T9" fmla="*/ 0 h 112"/>
                <a:gd name="T10" fmla="*/ 0 w 629"/>
                <a:gd name="T11" fmla="*/ 45 h 112"/>
                <a:gd name="T12" fmla="*/ 629 w 629"/>
                <a:gd name="T13" fmla="*/ 45 h 112"/>
                <a:gd name="T14" fmla="*/ 629 w 629"/>
                <a:gd name="T15" fmla="*/ 67 h 112"/>
                <a:gd name="T16" fmla="*/ 0 w 629"/>
                <a:gd name="T17" fmla="*/ 67 h 112"/>
                <a:gd name="T18" fmla="*/ 0 w 629"/>
                <a:gd name="T19" fmla="*/ 45 h 112"/>
                <a:gd name="T20" fmla="*/ 0 w 629"/>
                <a:gd name="T21" fmla="*/ 89 h 112"/>
                <a:gd name="T22" fmla="*/ 629 w 629"/>
                <a:gd name="T23" fmla="*/ 89 h 112"/>
                <a:gd name="T24" fmla="*/ 629 w 629"/>
                <a:gd name="T25" fmla="*/ 112 h 112"/>
                <a:gd name="T26" fmla="*/ 0 w 629"/>
                <a:gd name="T27" fmla="*/ 112 h 112"/>
                <a:gd name="T28" fmla="*/ 0 w 629"/>
                <a:gd name="T29" fmla="*/ 89 h 112"/>
                <a:gd name="T30" fmla="*/ 0 w 629"/>
                <a:gd name="T31" fmla="*/ 89 h 112"/>
                <a:gd name="T32" fmla="*/ 0 w 629"/>
                <a:gd name="T33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9" h="112">
                  <a:moveTo>
                    <a:pt x="0" y="0"/>
                  </a:moveTo>
                  <a:lnTo>
                    <a:pt x="629" y="0"/>
                  </a:lnTo>
                  <a:lnTo>
                    <a:pt x="62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45"/>
                  </a:moveTo>
                  <a:lnTo>
                    <a:pt x="629" y="45"/>
                  </a:lnTo>
                  <a:lnTo>
                    <a:pt x="629" y="67"/>
                  </a:lnTo>
                  <a:lnTo>
                    <a:pt x="0" y="67"/>
                  </a:lnTo>
                  <a:lnTo>
                    <a:pt x="0" y="45"/>
                  </a:lnTo>
                  <a:close/>
                  <a:moveTo>
                    <a:pt x="0" y="89"/>
                  </a:moveTo>
                  <a:lnTo>
                    <a:pt x="629" y="89"/>
                  </a:lnTo>
                  <a:lnTo>
                    <a:pt x="629" y="112"/>
                  </a:lnTo>
                  <a:lnTo>
                    <a:pt x="0" y="112"/>
                  </a:lnTo>
                  <a:lnTo>
                    <a:pt x="0" y="89"/>
                  </a:lnTo>
                  <a:close/>
                  <a:moveTo>
                    <a:pt x="0" y="89"/>
                  </a:moveTo>
                  <a:lnTo>
                    <a:pt x="0" y="89"/>
                  </a:lnTo>
                  <a:close/>
                </a:path>
              </a:pathLst>
            </a:custGeom>
            <a:solidFill>
              <a:srgbClr val="D2ED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3" name="Freeform 785"/>
            <p:cNvSpPr>
              <a:spLocks noEditPoints="1"/>
            </p:cNvSpPr>
            <p:nvPr userDrawn="1"/>
          </p:nvSpPr>
          <p:spPr bwMode="auto">
            <a:xfrm>
              <a:off x="10212388" y="5561013"/>
              <a:ext cx="998538" cy="177800"/>
            </a:xfrm>
            <a:custGeom>
              <a:avLst/>
              <a:gdLst>
                <a:gd name="T0" fmla="*/ 0 w 629"/>
                <a:gd name="T1" fmla="*/ 0 h 112"/>
                <a:gd name="T2" fmla="*/ 629 w 629"/>
                <a:gd name="T3" fmla="*/ 0 h 112"/>
                <a:gd name="T4" fmla="*/ 629 w 629"/>
                <a:gd name="T5" fmla="*/ 23 h 112"/>
                <a:gd name="T6" fmla="*/ 0 w 629"/>
                <a:gd name="T7" fmla="*/ 23 h 112"/>
                <a:gd name="T8" fmla="*/ 0 w 629"/>
                <a:gd name="T9" fmla="*/ 0 h 112"/>
                <a:gd name="T10" fmla="*/ 0 w 629"/>
                <a:gd name="T11" fmla="*/ 45 h 112"/>
                <a:gd name="T12" fmla="*/ 629 w 629"/>
                <a:gd name="T13" fmla="*/ 45 h 112"/>
                <a:gd name="T14" fmla="*/ 629 w 629"/>
                <a:gd name="T15" fmla="*/ 67 h 112"/>
                <a:gd name="T16" fmla="*/ 0 w 629"/>
                <a:gd name="T17" fmla="*/ 67 h 112"/>
                <a:gd name="T18" fmla="*/ 0 w 629"/>
                <a:gd name="T19" fmla="*/ 45 h 112"/>
                <a:gd name="T20" fmla="*/ 0 w 629"/>
                <a:gd name="T21" fmla="*/ 89 h 112"/>
                <a:gd name="T22" fmla="*/ 629 w 629"/>
                <a:gd name="T23" fmla="*/ 89 h 112"/>
                <a:gd name="T24" fmla="*/ 629 w 629"/>
                <a:gd name="T25" fmla="*/ 112 h 112"/>
                <a:gd name="T26" fmla="*/ 0 w 629"/>
                <a:gd name="T27" fmla="*/ 112 h 112"/>
                <a:gd name="T28" fmla="*/ 0 w 629"/>
                <a:gd name="T29" fmla="*/ 89 h 112"/>
                <a:gd name="T30" fmla="*/ 0 w 629"/>
                <a:gd name="T31" fmla="*/ 89 h 112"/>
                <a:gd name="T32" fmla="*/ 0 w 629"/>
                <a:gd name="T33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9" h="112">
                  <a:moveTo>
                    <a:pt x="0" y="0"/>
                  </a:moveTo>
                  <a:lnTo>
                    <a:pt x="629" y="0"/>
                  </a:lnTo>
                  <a:lnTo>
                    <a:pt x="629" y="23"/>
                  </a:lnTo>
                  <a:lnTo>
                    <a:pt x="0" y="23"/>
                  </a:lnTo>
                  <a:lnTo>
                    <a:pt x="0" y="0"/>
                  </a:lnTo>
                  <a:moveTo>
                    <a:pt x="0" y="45"/>
                  </a:moveTo>
                  <a:lnTo>
                    <a:pt x="629" y="45"/>
                  </a:lnTo>
                  <a:lnTo>
                    <a:pt x="629" y="67"/>
                  </a:lnTo>
                  <a:lnTo>
                    <a:pt x="0" y="67"/>
                  </a:lnTo>
                  <a:lnTo>
                    <a:pt x="0" y="45"/>
                  </a:lnTo>
                  <a:moveTo>
                    <a:pt x="0" y="89"/>
                  </a:moveTo>
                  <a:lnTo>
                    <a:pt x="629" y="89"/>
                  </a:lnTo>
                  <a:lnTo>
                    <a:pt x="629" y="112"/>
                  </a:lnTo>
                  <a:lnTo>
                    <a:pt x="0" y="112"/>
                  </a:lnTo>
                  <a:lnTo>
                    <a:pt x="0" y="89"/>
                  </a:lnTo>
                  <a:moveTo>
                    <a:pt x="0" y="89"/>
                  </a:moveTo>
                  <a:lnTo>
                    <a:pt x="0" y="8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4" name="Rectangle 786"/>
            <p:cNvSpPr>
              <a:spLocks noChangeArrowheads="1"/>
            </p:cNvSpPr>
            <p:nvPr userDrawn="1"/>
          </p:nvSpPr>
          <p:spPr bwMode="auto">
            <a:xfrm>
              <a:off x="10583863" y="4576763"/>
              <a:ext cx="481013" cy="112713"/>
            </a:xfrm>
            <a:prstGeom prst="rect">
              <a:avLst/>
            </a:prstGeom>
            <a:solidFill>
              <a:srgbClr val="F9C8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5" name="Rectangle 787"/>
            <p:cNvSpPr>
              <a:spLocks noChangeArrowheads="1"/>
            </p:cNvSpPr>
            <p:nvPr userDrawn="1"/>
          </p:nvSpPr>
          <p:spPr bwMode="auto">
            <a:xfrm>
              <a:off x="10825163" y="4576763"/>
              <a:ext cx="239713" cy="112713"/>
            </a:xfrm>
            <a:prstGeom prst="rect">
              <a:avLst/>
            </a:prstGeom>
            <a:solidFill>
              <a:srgbClr val="F9A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6" name="Freeform 788"/>
            <p:cNvSpPr>
              <a:spLocks/>
            </p:cNvSpPr>
            <p:nvPr userDrawn="1"/>
          </p:nvSpPr>
          <p:spPr bwMode="auto">
            <a:xfrm>
              <a:off x="5788025" y="2968625"/>
              <a:ext cx="1035050" cy="450850"/>
            </a:xfrm>
            <a:custGeom>
              <a:avLst/>
              <a:gdLst>
                <a:gd name="T0" fmla="*/ 324 w 652"/>
                <a:gd name="T1" fmla="*/ 0 h 284"/>
                <a:gd name="T2" fmla="*/ 0 w 652"/>
                <a:gd name="T3" fmla="*/ 142 h 284"/>
                <a:gd name="T4" fmla="*/ 324 w 652"/>
                <a:gd name="T5" fmla="*/ 284 h 284"/>
                <a:gd name="T6" fmla="*/ 652 w 652"/>
                <a:gd name="T7" fmla="*/ 142 h 284"/>
                <a:gd name="T8" fmla="*/ 324 w 652"/>
                <a:gd name="T9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2" h="284">
                  <a:moveTo>
                    <a:pt x="324" y="0"/>
                  </a:moveTo>
                  <a:lnTo>
                    <a:pt x="0" y="142"/>
                  </a:lnTo>
                  <a:lnTo>
                    <a:pt x="324" y="284"/>
                  </a:lnTo>
                  <a:lnTo>
                    <a:pt x="652" y="142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83C6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7" name="Freeform 789"/>
            <p:cNvSpPr>
              <a:spLocks/>
            </p:cNvSpPr>
            <p:nvPr userDrawn="1"/>
          </p:nvSpPr>
          <p:spPr bwMode="auto">
            <a:xfrm>
              <a:off x="5929313" y="3255963"/>
              <a:ext cx="373063" cy="449263"/>
            </a:xfrm>
            <a:custGeom>
              <a:avLst/>
              <a:gdLst>
                <a:gd name="T0" fmla="*/ 0 w 235"/>
                <a:gd name="T1" fmla="*/ 0 h 283"/>
                <a:gd name="T2" fmla="*/ 0 w 235"/>
                <a:gd name="T3" fmla="*/ 146 h 283"/>
                <a:gd name="T4" fmla="*/ 235 w 235"/>
                <a:gd name="T5" fmla="*/ 283 h 283"/>
                <a:gd name="T6" fmla="*/ 235 w 235"/>
                <a:gd name="T7" fmla="*/ 283 h 283"/>
                <a:gd name="T8" fmla="*/ 235 w 235"/>
                <a:gd name="T9" fmla="*/ 103 h 283"/>
                <a:gd name="T10" fmla="*/ 0 w 235"/>
                <a:gd name="T11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5" h="283">
                  <a:moveTo>
                    <a:pt x="0" y="0"/>
                  </a:moveTo>
                  <a:lnTo>
                    <a:pt x="0" y="146"/>
                  </a:lnTo>
                  <a:lnTo>
                    <a:pt x="235" y="283"/>
                  </a:lnTo>
                  <a:lnTo>
                    <a:pt x="235" y="283"/>
                  </a:lnTo>
                  <a:lnTo>
                    <a:pt x="235" y="1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29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8" name="Freeform 790"/>
            <p:cNvSpPr>
              <a:spLocks/>
            </p:cNvSpPr>
            <p:nvPr userDrawn="1"/>
          </p:nvSpPr>
          <p:spPr bwMode="auto">
            <a:xfrm>
              <a:off x="6302375" y="3259138"/>
              <a:ext cx="368300" cy="446088"/>
            </a:xfrm>
            <a:custGeom>
              <a:avLst/>
              <a:gdLst>
                <a:gd name="T0" fmla="*/ 0 w 232"/>
                <a:gd name="T1" fmla="*/ 101 h 281"/>
                <a:gd name="T2" fmla="*/ 0 w 232"/>
                <a:gd name="T3" fmla="*/ 281 h 281"/>
                <a:gd name="T4" fmla="*/ 232 w 232"/>
                <a:gd name="T5" fmla="*/ 139 h 281"/>
                <a:gd name="T6" fmla="*/ 232 w 232"/>
                <a:gd name="T7" fmla="*/ 0 h 281"/>
                <a:gd name="T8" fmla="*/ 0 w 232"/>
                <a:gd name="T9" fmla="*/ 101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81">
                  <a:moveTo>
                    <a:pt x="0" y="101"/>
                  </a:moveTo>
                  <a:lnTo>
                    <a:pt x="0" y="281"/>
                  </a:lnTo>
                  <a:lnTo>
                    <a:pt x="232" y="139"/>
                  </a:lnTo>
                  <a:lnTo>
                    <a:pt x="232" y="0"/>
                  </a:lnTo>
                  <a:lnTo>
                    <a:pt x="0" y="101"/>
                  </a:lnTo>
                  <a:close/>
                </a:path>
              </a:pathLst>
            </a:custGeom>
            <a:solidFill>
              <a:srgbClr val="1A7F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" name="Freeform 791"/>
            <p:cNvSpPr>
              <a:spLocks/>
            </p:cNvSpPr>
            <p:nvPr userDrawn="1"/>
          </p:nvSpPr>
          <p:spPr bwMode="auto">
            <a:xfrm>
              <a:off x="5788025" y="2968625"/>
              <a:ext cx="814388" cy="301625"/>
            </a:xfrm>
            <a:custGeom>
              <a:avLst/>
              <a:gdLst>
                <a:gd name="T0" fmla="*/ 513 w 513"/>
                <a:gd name="T1" fmla="*/ 82 h 190"/>
                <a:gd name="T2" fmla="*/ 324 w 513"/>
                <a:gd name="T3" fmla="*/ 0 h 190"/>
                <a:gd name="T4" fmla="*/ 0 w 513"/>
                <a:gd name="T5" fmla="*/ 142 h 190"/>
                <a:gd name="T6" fmla="*/ 110 w 513"/>
                <a:gd name="T7" fmla="*/ 190 h 190"/>
                <a:gd name="T8" fmla="*/ 513 w 513"/>
                <a:gd name="T9" fmla="*/ 82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190">
                  <a:moveTo>
                    <a:pt x="513" y="82"/>
                  </a:moveTo>
                  <a:cubicBezTo>
                    <a:pt x="324" y="0"/>
                    <a:pt x="324" y="0"/>
                    <a:pt x="324" y="0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110" y="190"/>
                    <a:pt x="110" y="190"/>
                    <a:pt x="110" y="190"/>
                  </a:cubicBezTo>
                  <a:cubicBezTo>
                    <a:pt x="229" y="110"/>
                    <a:pt x="371" y="72"/>
                    <a:pt x="513" y="82"/>
                  </a:cubicBezTo>
                  <a:close/>
                </a:path>
              </a:pathLst>
            </a:custGeom>
            <a:solidFill>
              <a:srgbClr val="83C6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0" name="Freeform 792"/>
            <p:cNvSpPr>
              <a:spLocks/>
            </p:cNvSpPr>
            <p:nvPr userDrawn="1"/>
          </p:nvSpPr>
          <p:spPr bwMode="auto">
            <a:xfrm>
              <a:off x="6300788" y="3157538"/>
              <a:ext cx="323850" cy="198438"/>
            </a:xfrm>
            <a:custGeom>
              <a:avLst/>
              <a:gdLst>
                <a:gd name="T0" fmla="*/ 199 w 204"/>
                <a:gd name="T1" fmla="*/ 125 h 125"/>
                <a:gd name="T2" fmla="*/ 194 w 204"/>
                <a:gd name="T3" fmla="*/ 120 h 125"/>
                <a:gd name="T4" fmla="*/ 194 w 204"/>
                <a:gd name="T5" fmla="*/ 71 h 125"/>
                <a:gd name="T6" fmla="*/ 4 w 204"/>
                <a:gd name="T7" fmla="*/ 10 h 125"/>
                <a:gd name="T8" fmla="*/ 1 w 204"/>
                <a:gd name="T9" fmla="*/ 4 h 125"/>
                <a:gd name="T10" fmla="*/ 7 w 204"/>
                <a:gd name="T11" fmla="*/ 1 h 125"/>
                <a:gd name="T12" fmla="*/ 201 w 204"/>
                <a:gd name="T13" fmla="*/ 62 h 125"/>
                <a:gd name="T14" fmla="*/ 204 w 204"/>
                <a:gd name="T15" fmla="*/ 67 h 125"/>
                <a:gd name="T16" fmla="*/ 204 w 204"/>
                <a:gd name="T17" fmla="*/ 120 h 125"/>
                <a:gd name="T18" fmla="*/ 199 w 204"/>
                <a:gd name="T19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4" h="125">
                  <a:moveTo>
                    <a:pt x="199" y="125"/>
                  </a:moveTo>
                  <a:cubicBezTo>
                    <a:pt x="196" y="125"/>
                    <a:pt x="194" y="123"/>
                    <a:pt x="194" y="120"/>
                  </a:cubicBezTo>
                  <a:cubicBezTo>
                    <a:pt x="194" y="71"/>
                    <a:pt x="194" y="71"/>
                    <a:pt x="194" y="7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" y="10"/>
                    <a:pt x="0" y="7"/>
                    <a:pt x="1" y="4"/>
                  </a:cubicBezTo>
                  <a:cubicBezTo>
                    <a:pt x="2" y="1"/>
                    <a:pt x="5" y="0"/>
                    <a:pt x="7" y="1"/>
                  </a:cubicBezTo>
                  <a:cubicBezTo>
                    <a:pt x="201" y="62"/>
                    <a:pt x="201" y="62"/>
                    <a:pt x="201" y="62"/>
                  </a:cubicBezTo>
                  <a:cubicBezTo>
                    <a:pt x="203" y="63"/>
                    <a:pt x="204" y="65"/>
                    <a:pt x="204" y="67"/>
                  </a:cubicBezTo>
                  <a:cubicBezTo>
                    <a:pt x="204" y="120"/>
                    <a:pt x="204" y="120"/>
                    <a:pt x="204" y="120"/>
                  </a:cubicBezTo>
                  <a:cubicBezTo>
                    <a:pt x="204" y="123"/>
                    <a:pt x="202" y="125"/>
                    <a:pt x="199" y="125"/>
                  </a:cubicBezTo>
                  <a:close/>
                </a:path>
              </a:pathLst>
            </a:custGeom>
            <a:solidFill>
              <a:srgbClr val="F9C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1" name="Freeform 793"/>
            <p:cNvSpPr>
              <a:spLocks/>
            </p:cNvSpPr>
            <p:nvPr userDrawn="1"/>
          </p:nvSpPr>
          <p:spPr bwMode="auto">
            <a:xfrm>
              <a:off x="6589713" y="3336925"/>
              <a:ext cx="53975" cy="114300"/>
            </a:xfrm>
            <a:custGeom>
              <a:avLst/>
              <a:gdLst>
                <a:gd name="T0" fmla="*/ 17 w 34"/>
                <a:gd name="T1" fmla="*/ 0 h 72"/>
                <a:gd name="T2" fmla="*/ 0 w 34"/>
                <a:gd name="T3" fmla="*/ 17 h 72"/>
                <a:gd name="T4" fmla="*/ 0 w 34"/>
                <a:gd name="T5" fmla="*/ 22 h 72"/>
                <a:gd name="T6" fmla="*/ 0 w 34"/>
                <a:gd name="T7" fmla="*/ 72 h 72"/>
                <a:gd name="T8" fmla="*/ 34 w 34"/>
                <a:gd name="T9" fmla="*/ 72 h 72"/>
                <a:gd name="T10" fmla="*/ 34 w 34"/>
                <a:gd name="T11" fmla="*/ 22 h 72"/>
                <a:gd name="T12" fmla="*/ 34 w 34"/>
                <a:gd name="T13" fmla="*/ 17 h 72"/>
                <a:gd name="T14" fmla="*/ 17 w 34"/>
                <a:gd name="T1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72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8"/>
                    <a:pt x="27" y="0"/>
                    <a:pt x="17" y="0"/>
                  </a:cubicBezTo>
                  <a:close/>
                </a:path>
              </a:pathLst>
            </a:custGeom>
            <a:solidFill>
              <a:srgbClr val="F9C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2" name="Freeform 794"/>
            <p:cNvSpPr>
              <a:spLocks/>
            </p:cNvSpPr>
            <p:nvPr userDrawn="1"/>
          </p:nvSpPr>
          <p:spPr bwMode="auto">
            <a:xfrm>
              <a:off x="6596063" y="3454400"/>
              <a:ext cx="41275" cy="15875"/>
            </a:xfrm>
            <a:custGeom>
              <a:avLst/>
              <a:gdLst>
                <a:gd name="T0" fmla="*/ 0 w 26"/>
                <a:gd name="T1" fmla="*/ 5 h 10"/>
                <a:gd name="T2" fmla="*/ 0 w 26"/>
                <a:gd name="T3" fmla="*/ 10 h 10"/>
                <a:gd name="T4" fmla="*/ 26 w 26"/>
                <a:gd name="T5" fmla="*/ 10 h 10"/>
                <a:gd name="T6" fmla="*/ 26 w 26"/>
                <a:gd name="T7" fmla="*/ 5 h 10"/>
                <a:gd name="T8" fmla="*/ 25 w 26"/>
                <a:gd name="T9" fmla="*/ 0 h 10"/>
                <a:gd name="T10" fmla="*/ 1 w 26"/>
                <a:gd name="T11" fmla="*/ 0 h 10"/>
                <a:gd name="T12" fmla="*/ 0 w 26"/>
                <a:gd name="T1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0">
                  <a:moveTo>
                    <a:pt x="0" y="5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4"/>
                    <a:pt x="25" y="2"/>
                    <a:pt x="25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F9C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3" name="Freeform 795"/>
            <p:cNvSpPr>
              <a:spLocks/>
            </p:cNvSpPr>
            <p:nvPr userDrawn="1"/>
          </p:nvSpPr>
          <p:spPr bwMode="auto">
            <a:xfrm>
              <a:off x="6597650" y="3451225"/>
              <a:ext cx="38100" cy="3175"/>
            </a:xfrm>
            <a:custGeom>
              <a:avLst/>
              <a:gdLst>
                <a:gd name="T0" fmla="*/ 1 w 24"/>
                <a:gd name="T1" fmla="*/ 0 h 2"/>
                <a:gd name="T2" fmla="*/ 0 w 24"/>
                <a:gd name="T3" fmla="*/ 2 h 2"/>
                <a:gd name="T4" fmla="*/ 24 w 24"/>
                <a:gd name="T5" fmla="*/ 2 h 2"/>
                <a:gd name="T6" fmla="*/ 24 w 24"/>
                <a:gd name="T7" fmla="*/ 0 h 2"/>
                <a:gd name="T8" fmla="*/ 1 w 2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">
                  <a:moveTo>
                    <a:pt x="1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1"/>
                    <a:pt x="24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9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4" name="Freeform 796"/>
            <p:cNvSpPr>
              <a:spLocks/>
            </p:cNvSpPr>
            <p:nvPr userDrawn="1"/>
          </p:nvSpPr>
          <p:spPr bwMode="auto">
            <a:xfrm>
              <a:off x="6261100" y="3136900"/>
              <a:ext cx="88900" cy="57150"/>
            </a:xfrm>
            <a:custGeom>
              <a:avLst/>
              <a:gdLst>
                <a:gd name="T0" fmla="*/ 56 w 56"/>
                <a:gd name="T1" fmla="*/ 28 h 36"/>
                <a:gd name="T2" fmla="*/ 28 w 56"/>
                <a:gd name="T3" fmla="*/ 0 h 36"/>
                <a:gd name="T4" fmla="*/ 0 w 56"/>
                <a:gd name="T5" fmla="*/ 28 h 36"/>
                <a:gd name="T6" fmla="*/ 0 w 56"/>
                <a:gd name="T7" fmla="*/ 36 h 36"/>
                <a:gd name="T8" fmla="*/ 56 w 56"/>
                <a:gd name="T9" fmla="*/ 36 h 36"/>
                <a:gd name="T10" fmla="*/ 56 w 56"/>
                <a:gd name="T11" fmla="*/ 2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36">
                  <a:moveTo>
                    <a:pt x="56" y="28"/>
                  </a:moveTo>
                  <a:cubicBezTo>
                    <a:pt x="56" y="13"/>
                    <a:pt x="44" y="0"/>
                    <a:pt x="28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56" y="36"/>
                    <a:pt x="56" y="36"/>
                    <a:pt x="56" y="36"/>
                  </a:cubicBezTo>
                  <a:lnTo>
                    <a:pt x="56" y="28"/>
                  </a:lnTo>
                  <a:close/>
                </a:path>
              </a:pathLst>
            </a:custGeom>
            <a:solidFill>
              <a:srgbClr val="429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3382962" y="3674037"/>
            <a:ext cx="5426076" cy="70224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4" name="文本占位符 62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3382962" y="4750135"/>
            <a:ext cx="5426076" cy="310871"/>
          </a:xfrm>
          <a:prstGeom prst="rect">
            <a:avLst/>
          </a:prstGeom>
        </p:spPr>
        <p:txBody>
          <a:bodyPr vert="horz" lIns="91440" tIns="45720" rIns="91440" bIns="45720" rtlCol="0" anchor="ctr" anchorCtr="1">
            <a:normAutofit/>
          </a:bodyPr>
          <a:lstStyle>
            <a:lvl1pPr marL="228589" marR="0" indent="-228589" algn="r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zh-CN" altLang="en-US" sz="16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Signature</a:t>
            </a:r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3382962" y="5061006"/>
            <a:ext cx="5426076" cy="3108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2" r:id="rId3"/>
    <p:sldLayoutId id="2147483655" r:id="rId4"/>
    <p:sldLayoutId id="2147483661" r:id="rId5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627"/>
          <p:cNvSpPr>
            <a:spLocks noChangeArrowheads="1"/>
          </p:cNvSpPr>
          <p:nvPr/>
        </p:nvSpPr>
        <p:spPr bwMode="auto">
          <a:xfrm>
            <a:off x="1588" y="-1588"/>
            <a:ext cx="12195175" cy="6861175"/>
          </a:xfrm>
          <a:prstGeom prst="rect">
            <a:avLst/>
          </a:prstGeom>
          <a:solidFill>
            <a:srgbClr val="D3E8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Rectangle 201"/>
          <p:cNvSpPr>
            <a:spLocks noChangeArrowheads="1"/>
          </p:cNvSpPr>
          <p:nvPr/>
        </p:nvSpPr>
        <p:spPr bwMode="auto">
          <a:xfrm>
            <a:off x="1588" y="3176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6411276" y="3178963"/>
            <a:ext cx="5893860" cy="3656451"/>
            <a:chOff x="5208588" y="2547938"/>
            <a:chExt cx="6824663" cy="4311650"/>
          </a:xfrm>
        </p:grpSpPr>
        <p:sp>
          <p:nvSpPr>
            <p:cNvPr id="12" name="Rectangle 628"/>
            <p:cNvSpPr>
              <a:spLocks noChangeArrowheads="1"/>
            </p:cNvSpPr>
            <p:nvPr userDrawn="1"/>
          </p:nvSpPr>
          <p:spPr bwMode="auto">
            <a:xfrm>
              <a:off x="11280775" y="5934075"/>
              <a:ext cx="314325" cy="925513"/>
            </a:xfrm>
            <a:prstGeom prst="rect">
              <a:avLst/>
            </a:prstGeom>
            <a:solidFill>
              <a:srgbClr val="7C68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629"/>
            <p:cNvSpPr>
              <a:spLocks noChangeArrowheads="1"/>
            </p:cNvSpPr>
            <p:nvPr userDrawn="1"/>
          </p:nvSpPr>
          <p:spPr bwMode="auto">
            <a:xfrm>
              <a:off x="5646738" y="5921375"/>
              <a:ext cx="314325" cy="938213"/>
            </a:xfrm>
            <a:prstGeom prst="rect">
              <a:avLst/>
            </a:prstGeom>
            <a:solidFill>
              <a:srgbClr val="7C68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630"/>
            <p:cNvSpPr>
              <a:spLocks noChangeArrowheads="1"/>
            </p:cNvSpPr>
            <p:nvPr userDrawn="1"/>
          </p:nvSpPr>
          <p:spPr bwMode="auto">
            <a:xfrm>
              <a:off x="5646738" y="5921375"/>
              <a:ext cx="314325" cy="204788"/>
            </a:xfrm>
            <a:prstGeom prst="rect">
              <a:avLst/>
            </a:prstGeom>
            <a:solidFill>
              <a:srgbClr val="5B4B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631"/>
            <p:cNvSpPr>
              <a:spLocks noChangeArrowheads="1"/>
            </p:cNvSpPr>
            <p:nvPr userDrawn="1"/>
          </p:nvSpPr>
          <p:spPr bwMode="auto">
            <a:xfrm>
              <a:off x="11280775" y="5921375"/>
              <a:ext cx="314325" cy="204788"/>
            </a:xfrm>
            <a:prstGeom prst="rect">
              <a:avLst/>
            </a:prstGeom>
            <a:solidFill>
              <a:srgbClr val="5B4B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632"/>
            <p:cNvSpPr>
              <a:spLocks noChangeArrowheads="1"/>
            </p:cNvSpPr>
            <p:nvPr userDrawn="1"/>
          </p:nvSpPr>
          <p:spPr bwMode="auto">
            <a:xfrm>
              <a:off x="5208588" y="5824538"/>
              <a:ext cx="6824663" cy="193675"/>
            </a:xfrm>
            <a:prstGeom prst="rect">
              <a:avLst/>
            </a:prstGeom>
            <a:solidFill>
              <a:srgbClr val="AA8C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633"/>
            <p:cNvSpPr>
              <a:spLocks noChangeArrowheads="1"/>
            </p:cNvSpPr>
            <p:nvPr userDrawn="1"/>
          </p:nvSpPr>
          <p:spPr bwMode="auto">
            <a:xfrm>
              <a:off x="5208588" y="5921375"/>
              <a:ext cx="6824663" cy="96838"/>
            </a:xfrm>
            <a:prstGeom prst="rect">
              <a:avLst/>
            </a:prstGeom>
            <a:solidFill>
              <a:srgbClr val="7C68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634"/>
            <p:cNvSpPr>
              <a:spLocks noEditPoints="1"/>
            </p:cNvSpPr>
            <p:nvPr userDrawn="1"/>
          </p:nvSpPr>
          <p:spPr bwMode="auto">
            <a:xfrm>
              <a:off x="6383338" y="3911600"/>
              <a:ext cx="1917700" cy="1912938"/>
            </a:xfrm>
            <a:custGeom>
              <a:avLst/>
              <a:gdLst>
                <a:gd name="T0" fmla="*/ 1208 w 1208"/>
                <a:gd name="T1" fmla="*/ 1205 h 1205"/>
                <a:gd name="T2" fmla="*/ 0 w 1208"/>
                <a:gd name="T3" fmla="*/ 1205 h 1205"/>
                <a:gd name="T4" fmla="*/ 0 w 1208"/>
                <a:gd name="T5" fmla="*/ 362 h 1205"/>
                <a:gd name="T6" fmla="*/ 604 w 1208"/>
                <a:gd name="T7" fmla="*/ 0 h 1205"/>
                <a:gd name="T8" fmla="*/ 1208 w 1208"/>
                <a:gd name="T9" fmla="*/ 362 h 1205"/>
                <a:gd name="T10" fmla="*/ 1208 w 1208"/>
                <a:gd name="T11" fmla="*/ 1205 h 1205"/>
                <a:gd name="T12" fmla="*/ 1208 w 1208"/>
                <a:gd name="T13" fmla="*/ 1205 h 1205"/>
                <a:gd name="T14" fmla="*/ 1208 w 1208"/>
                <a:gd name="T15" fmla="*/ 1205 h 1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8" h="1205">
                  <a:moveTo>
                    <a:pt x="1208" y="1205"/>
                  </a:moveTo>
                  <a:lnTo>
                    <a:pt x="0" y="1205"/>
                  </a:lnTo>
                  <a:lnTo>
                    <a:pt x="0" y="362"/>
                  </a:lnTo>
                  <a:lnTo>
                    <a:pt x="604" y="0"/>
                  </a:lnTo>
                  <a:lnTo>
                    <a:pt x="1208" y="362"/>
                  </a:lnTo>
                  <a:lnTo>
                    <a:pt x="1208" y="1205"/>
                  </a:lnTo>
                  <a:close/>
                  <a:moveTo>
                    <a:pt x="1208" y="1205"/>
                  </a:moveTo>
                  <a:lnTo>
                    <a:pt x="1208" y="1205"/>
                  </a:lnTo>
                  <a:close/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635"/>
            <p:cNvSpPr>
              <a:spLocks noEditPoints="1"/>
            </p:cNvSpPr>
            <p:nvPr userDrawn="1"/>
          </p:nvSpPr>
          <p:spPr bwMode="auto">
            <a:xfrm>
              <a:off x="6383338" y="3911600"/>
              <a:ext cx="1917700" cy="1912938"/>
            </a:xfrm>
            <a:custGeom>
              <a:avLst/>
              <a:gdLst>
                <a:gd name="T0" fmla="*/ 1208 w 1208"/>
                <a:gd name="T1" fmla="*/ 1205 h 1205"/>
                <a:gd name="T2" fmla="*/ 0 w 1208"/>
                <a:gd name="T3" fmla="*/ 1205 h 1205"/>
                <a:gd name="T4" fmla="*/ 0 w 1208"/>
                <a:gd name="T5" fmla="*/ 362 h 1205"/>
                <a:gd name="T6" fmla="*/ 604 w 1208"/>
                <a:gd name="T7" fmla="*/ 0 h 1205"/>
                <a:gd name="T8" fmla="*/ 1208 w 1208"/>
                <a:gd name="T9" fmla="*/ 362 h 1205"/>
                <a:gd name="T10" fmla="*/ 1208 w 1208"/>
                <a:gd name="T11" fmla="*/ 1205 h 1205"/>
                <a:gd name="T12" fmla="*/ 1208 w 1208"/>
                <a:gd name="T13" fmla="*/ 1205 h 1205"/>
                <a:gd name="T14" fmla="*/ 1208 w 1208"/>
                <a:gd name="T15" fmla="*/ 1205 h 1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8" h="1205">
                  <a:moveTo>
                    <a:pt x="1208" y="1205"/>
                  </a:moveTo>
                  <a:lnTo>
                    <a:pt x="0" y="1205"/>
                  </a:lnTo>
                  <a:lnTo>
                    <a:pt x="0" y="362"/>
                  </a:lnTo>
                  <a:lnTo>
                    <a:pt x="604" y="0"/>
                  </a:lnTo>
                  <a:lnTo>
                    <a:pt x="1208" y="362"/>
                  </a:lnTo>
                  <a:lnTo>
                    <a:pt x="1208" y="1205"/>
                  </a:lnTo>
                  <a:moveTo>
                    <a:pt x="1208" y="1205"/>
                  </a:moveTo>
                  <a:lnTo>
                    <a:pt x="1208" y="120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636"/>
            <p:cNvSpPr>
              <a:spLocks noChangeArrowheads="1"/>
            </p:cNvSpPr>
            <p:nvPr userDrawn="1"/>
          </p:nvSpPr>
          <p:spPr bwMode="auto">
            <a:xfrm>
              <a:off x="6750050" y="4295775"/>
              <a:ext cx="1223963" cy="12255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637"/>
            <p:cNvSpPr>
              <a:spLocks noEditPoints="1"/>
            </p:cNvSpPr>
            <p:nvPr userDrawn="1"/>
          </p:nvSpPr>
          <p:spPr bwMode="auto">
            <a:xfrm>
              <a:off x="6383338" y="4486275"/>
              <a:ext cx="1917700" cy="1338263"/>
            </a:xfrm>
            <a:custGeom>
              <a:avLst/>
              <a:gdLst>
                <a:gd name="T0" fmla="*/ 557 w 1208"/>
                <a:gd name="T1" fmla="*/ 422 h 843"/>
                <a:gd name="T2" fmla="*/ 0 w 1208"/>
                <a:gd name="T3" fmla="*/ 843 h 843"/>
                <a:gd name="T4" fmla="*/ 0 w 1208"/>
                <a:gd name="T5" fmla="*/ 0 h 843"/>
                <a:gd name="T6" fmla="*/ 557 w 1208"/>
                <a:gd name="T7" fmla="*/ 422 h 843"/>
                <a:gd name="T8" fmla="*/ 652 w 1208"/>
                <a:gd name="T9" fmla="*/ 422 h 843"/>
                <a:gd name="T10" fmla="*/ 1208 w 1208"/>
                <a:gd name="T11" fmla="*/ 843 h 843"/>
                <a:gd name="T12" fmla="*/ 1208 w 1208"/>
                <a:gd name="T13" fmla="*/ 0 h 843"/>
                <a:gd name="T14" fmla="*/ 652 w 1208"/>
                <a:gd name="T15" fmla="*/ 422 h 843"/>
                <a:gd name="T16" fmla="*/ 652 w 1208"/>
                <a:gd name="T17" fmla="*/ 422 h 843"/>
                <a:gd name="T18" fmla="*/ 652 w 1208"/>
                <a:gd name="T19" fmla="*/ 422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8" h="843">
                  <a:moveTo>
                    <a:pt x="557" y="422"/>
                  </a:moveTo>
                  <a:lnTo>
                    <a:pt x="0" y="843"/>
                  </a:lnTo>
                  <a:lnTo>
                    <a:pt x="0" y="0"/>
                  </a:lnTo>
                  <a:lnTo>
                    <a:pt x="557" y="422"/>
                  </a:lnTo>
                  <a:close/>
                  <a:moveTo>
                    <a:pt x="652" y="422"/>
                  </a:moveTo>
                  <a:lnTo>
                    <a:pt x="1208" y="843"/>
                  </a:lnTo>
                  <a:lnTo>
                    <a:pt x="1208" y="0"/>
                  </a:lnTo>
                  <a:lnTo>
                    <a:pt x="652" y="422"/>
                  </a:lnTo>
                  <a:close/>
                  <a:moveTo>
                    <a:pt x="652" y="422"/>
                  </a:moveTo>
                  <a:lnTo>
                    <a:pt x="652" y="422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638"/>
            <p:cNvSpPr>
              <a:spLocks noEditPoints="1"/>
            </p:cNvSpPr>
            <p:nvPr userDrawn="1"/>
          </p:nvSpPr>
          <p:spPr bwMode="auto">
            <a:xfrm>
              <a:off x="6383338" y="4486275"/>
              <a:ext cx="1917700" cy="1338263"/>
            </a:xfrm>
            <a:custGeom>
              <a:avLst/>
              <a:gdLst>
                <a:gd name="T0" fmla="*/ 557 w 1208"/>
                <a:gd name="T1" fmla="*/ 422 h 843"/>
                <a:gd name="T2" fmla="*/ 0 w 1208"/>
                <a:gd name="T3" fmla="*/ 843 h 843"/>
                <a:gd name="T4" fmla="*/ 0 w 1208"/>
                <a:gd name="T5" fmla="*/ 0 h 843"/>
                <a:gd name="T6" fmla="*/ 557 w 1208"/>
                <a:gd name="T7" fmla="*/ 422 h 843"/>
                <a:gd name="T8" fmla="*/ 652 w 1208"/>
                <a:gd name="T9" fmla="*/ 422 h 843"/>
                <a:gd name="T10" fmla="*/ 1208 w 1208"/>
                <a:gd name="T11" fmla="*/ 843 h 843"/>
                <a:gd name="T12" fmla="*/ 1208 w 1208"/>
                <a:gd name="T13" fmla="*/ 0 h 843"/>
                <a:gd name="T14" fmla="*/ 652 w 1208"/>
                <a:gd name="T15" fmla="*/ 422 h 843"/>
                <a:gd name="T16" fmla="*/ 652 w 1208"/>
                <a:gd name="T17" fmla="*/ 422 h 843"/>
                <a:gd name="T18" fmla="*/ 652 w 1208"/>
                <a:gd name="T19" fmla="*/ 422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8" h="843">
                  <a:moveTo>
                    <a:pt x="557" y="422"/>
                  </a:moveTo>
                  <a:lnTo>
                    <a:pt x="0" y="843"/>
                  </a:lnTo>
                  <a:lnTo>
                    <a:pt x="0" y="0"/>
                  </a:lnTo>
                  <a:lnTo>
                    <a:pt x="557" y="422"/>
                  </a:lnTo>
                  <a:moveTo>
                    <a:pt x="652" y="422"/>
                  </a:moveTo>
                  <a:lnTo>
                    <a:pt x="1208" y="843"/>
                  </a:lnTo>
                  <a:lnTo>
                    <a:pt x="1208" y="0"/>
                  </a:lnTo>
                  <a:lnTo>
                    <a:pt x="652" y="422"/>
                  </a:lnTo>
                  <a:moveTo>
                    <a:pt x="652" y="422"/>
                  </a:moveTo>
                  <a:lnTo>
                    <a:pt x="652" y="42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639"/>
            <p:cNvSpPr>
              <a:spLocks noEditPoints="1"/>
            </p:cNvSpPr>
            <p:nvPr userDrawn="1"/>
          </p:nvSpPr>
          <p:spPr bwMode="auto">
            <a:xfrm>
              <a:off x="6383338" y="4432300"/>
              <a:ext cx="1917700" cy="1392238"/>
            </a:xfrm>
            <a:custGeom>
              <a:avLst/>
              <a:gdLst>
                <a:gd name="T0" fmla="*/ 1208 w 1208"/>
                <a:gd name="T1" fmla="*/ 877 h 877"/>
                <a:gd name="T2" fmla="*/ 0 w 1208"/>
                <a:gd name="T3" fmla="*/ 877 h 877"/>
                <a:gd name="T4" fmla="*/ 604 w 1208"/>
                <a:gd name="T5" fmla="*/ 420 h 877"/>
                <a:gd name="T6" fmla="*/ 1208 w 1208"/>
                <a:gd name="T7" fmla="*/ 877 h 877"/>
                <a:gd name="T8" fmla="*/ 312 w 1208"/>
                <a:gd name="T9" fmla="*/ 0 h 877"/>
                <a:gd name="T10" fmla="*/ 557 w 1208"/>
                <a:gd name="T11" fmla="*/ 0 h 877"/>
                <a:gd name="T12" fmla="*/ 557 w 1208"/>
                <a:gd name="T13" fmla="*/ 34 h 877"/>
                <a:gd name="T14" fmla="*/ 312 w 1208"/>
                <a:gd name="T15" fmla="*/ 34 h 877"/>
                <a:gd name="T16" fmla="*/ 312 w 1208"/>
                <a:gd name="T17" fmla="*/ 0 h 877"/>
                <a:gd name="T18" fmla="*/ 312 w 1208"/>
                <a:gd name="T19" fmla="*/ 74 h 877"/>
                <a:gd name="T20" fmla="*/ 636 w 1208"/>
                <a:gd name="T21" fmla="*/ 74 h 877"/>
                <a:gd name="T22" fmla="*/ 636 w 1208"/>
                <a:gd name="T23" fmla="*/ 108 h 877"/>
                <a:gd name="T24" fmla="*/ 312 w 1208"/>
                <a:gd name="T25" fmla="*/ 108 h 877"/>
                <a:gd name="T26" fmla="*/ 312 w 1208"/>
                <a:gd name="T27" fmla="*/ 74 h 877"/>
                <a:gd name="T28" fmla="*/ 312 w 1208"/>
                <a:gd name="T29" fmla="*/ 149 h 877"/>
                <a:gd name="T30" fmla="*/ 636 w 1208"/>
                <a:gd name="T31" fmla="*/ 149 h 877"/>
                <a:gd name="T32" fmla="*/ 636 w 1208"/>
                <a:gd name="T33" fmla="*/ 183 h 877"/>
                <a:gd name="T34" fmla="*/ 312 w 1208"/>
                <a:gd name="T35" fmla="*/ 183 h 877"/>
                <a:gd name="T36" fmla="*/ 312 w 1208"/>
                <a:gd name="T37" fmla="*/ 149 h 877"/>
                <a:gd name="T38" fmla="*/ 312 w 1208"/>
                <a:gd name="T39" fmla="*/ 219 h 877"/>
                <a:gd name="T40" fmla="*/ 814 w 1208"/>
                <a:gd name="T41" fmla="*/ 219 h 877"/>
                <a:gd name="T42" fmla="*/ 814 w 1208"/>
                <a:gd name="T43" fmla="*/ 253 h 877"/>
                <a:gd name="T44" fmla="*/ 312 w 1208"/>
                <a:gd name="T45" fmla="*/ 253 h 877"/>
                <a:gd name="T46" fmla="*/ 312 w 1208"/>
                <a:gd name="T47" fmla="*/ 219 h 877"/>
                <a:gd name="T48" fmla="*/ 312 w 1208"/>
                <a:gd name="T49" fmla="*/ 219 h 877"/>
                <a:gd name="T50" fmla="*/ 312 w 1208"/>
                <a:gd name="T51" fmla="*/ 219 h 8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08" h="877">
                  <a:moveTo>
                    <a:pt x="1208" y="877"/>
                  </a:moveTo>
                  <a:lnTo>
                    <a:pt x="0" y="877"/>
                  </a:lnTo>
                  <a:lnTo>
                    <a:pt x="604" y="420"/>
                  </a:lnTo>
                  <a:lnTo>
                    <a:pt x="1208" y="877"/>
                  </a:lnTo>
                  <a:close/>
                  <a:moveTo>
                    <a:pt x="312" y="0"/>
                  </a:moveTo>
                  <a:lnTo>
                    <a:pt x="557" y="0"/>
                  </a:lnTo>
                  <a:lnTo>
                    <a:pt x="557" y="34"/>
                  </a:lnTo>
                  <a:lnTo>
                    <a:pt x="312" y="34"/>
                  </a:lnTo>
                  <a:lnTo>
                    <a:pt x="312" y="0"/>
                  </a:lnTo>
                  <a:close/>
                  <a:moveTo>
                    <a:pt x="312" y="74"/>
                  </a:moveTo>
                  <a:lnTo>
                    <a:pt x="636" y="74"/>
                  </a:lnTo>
                  <a:lnTo>
                    <a:pt x="636" y="108"/>
                  </a:lnTo>
                  <a:lnTo>
                    <a:pt x="312" y="108"/>
                  </a:lnTo>
                  <a:lnTo>
                    <a:pt x="312" y="74"/>
                  </a:lnTo>
                  <a:close/>
                  <a:moveTo>
                    <a:pt x="312" y="149"/>
                  </a:moveTo>
                  <a:lnTo>
                    <a:pt x="636" y="149"/>
                  </a:lnTo>
                  <a:lnTo>
                    <a:pt x="636" y="183"/>
                  </a:lnTo>
                  <a:lnTo>
                    <a:pt x="312" y="183"/>
                  </a:lnTo>
                  <a:lnTo>
                    <a:pt x="312" y="149"/>
                  </a:lnTo>
                  <a:close/>
                  <a:moveTo>
                    <a:pt x="312" y="219"/>
                  </a:moveTo>
                  <a:lnTo>
                    <a:pt x="814" y="219"/>
                  </a:lnTo>
                  <a:lnTo>
                    <a:pt x="814" y="253"/>
                  </a:lnTo>
                  <a:lnTo>
                    <a:pt x="312" y="253"/>
                  </a:lnTo>
                  <a:lnTo>
                    <a:pt x="312" y="219"/>
                  </a:lnTo>
                  <a:close/>
                  <a:moveTo>
                    <a:pt x="312" y="219"/>
                  </a:moveTo>
                  <a:lnTo>
                    <a:pt x="312" y="219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640"/>
            <p:cNvSpPr>
              <a:spLocks noEditPoints="1"/>
            </p:cNvSpPr>
            <p:nvPr userDrawn="1"/>
          </p:nvSpPr>
          <p:spPr bwMode="auto">
            <a:xfrm>
              <a:off x="6383338" y="4432300"/>
              <a:ext cx="1917700" cy="1392238"/>
            </a:xfrm>
            <a:custGeom>
              <a:avLst/>
              <a:gdLst>
                <a:gd name="T0" fmla="*/ 1208 w 1208"/>
                <a:gd name="T1" fmla="*/ 877 h 877"/>
                <a:gd name="T2" fmla="*/ 0 w 1208"/>
                <a:gd name="T3" fmla="*/ 877 h 877"/>
                <a:gd name="T4" fmla="*/ 604 w 1208"/>
                <a:gd name="T5" fmla="*/ 420 h 877"/>
                <a:gd name="T6" fmla="*/ 1208 w 1208"/>
                <a:gd name="T7" fmla="*/ 877 h 877"/>
                <a:gd name="T8" fmla="*/ 312 w 1208"/>
                <a:gd name="T9" fmla="*/ 0 h 877"/>
                <a:gd name="T10" fmla="*/ 557 w 1208"/>
                <a:gd name="T11" fmla="*/ 0 h 877"/>
                <a:gd name="T12" fmla="*/ 557 w 1208"/>
                <a:gd name="T13" fmla="*/ 34 h 877"/>
                <a:gd name="T14" fmla="*/ 312 w 1208"/>
                <a:gd name="T15" fmla="*/ 34 h 877"/>
                <a:gd name="T16" fmla="*/ 312 w 1208"/>
                <a:gd name="T17" fmla="*/ 0 h 877"/>
                <a:gd name="T18" fmla="*/ 312 w 1208"/>
                <a:gd name="T19" fmla="*/ 74 h 877"/>
                <a:gd name="T20" fmla="*/ 636 w 1208"/>
                <a:gd name="T21" fmla="*/ 74 h 877"/>
                <a:gd name="T22" fmla="*/ 636 w 1208"/>
                <a:gd name="T23" fmla="*/ 108 h 877"/>
                <a:gd name="T24" fmla="*/ 312 w 1208"/>
                <a:gd name="T25" fmla="*/ 108 h 877"/>
                <a:gd name="T26" fmla="*/ 312 w 1208"/>
                <a:gd name="T27" fmla="*/ 74 h 877"/>
                <a:gd name="T28" fmla="*/ 312 w 1208"/>
                <a:gd name="T29" fmla="*/ 149 h 877"/>
                <a:gd name="T30" fmla="*/ 636 w 1208"/>
                <a:gd name="T31" fmla="*/ 149 h 877"/>
                <a:gd name="T32" fmla="*/ 636 w 1208"/>
                <a:gd name="T33" fmla="*/ 183 h 877"/>
                <a:gd name="T34" fmla="*/ 312 w 1208"/>
                <a:gd name="T35" fmla="*/ 183 h 877"/>
                <a:gd name="T36" fmla="*/ 312 w 1208"/>
                <a:gd name="T37" fmla="*/ 149 h 877"/>
                <a:gd name="T38" fmla="*/ 312 w 1208"/>
                <a:gd name="T39" fmla="*/ 219 h 877"/>
                <a:gd name="T40" fmla="*/ 814 w 1208"/>
                <a:gd name="T41" fmla="*/ 219 h 877"/>
                <a:gd name="T42" fmla="*/ 814 w 1208"/>
                <a:gd name="T43" fmla="*/ 253 h 877"/>
                <a:gd name="T44" fmla="*/ 312 w 1208"/>
                <a:gd name="T45" fmla="*/ 253 h 877"/>
                <a:gd name="T46" fmla="*/ 312 w 1208"/>
                <a:gd name="T47" fmla="*/ 219 h 877"/>
                <a:gd name="T48" fmla="*/ 312 w 1208"/>
                <a:gd name="T49" fmla="*/ 219 h 877"/>
                <a:gd name="T50" fmla="*/ 312 w 1208"/>
                <a:gd name="T51" fmla="*/ 219 h 8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08" h="877">
                  <a:moveTo>
                    <a:pt x="1208" y="877"/>
                  </a:moveTo>
                  <a:lnTo>
                    <a:pt x="0" y="877"/>
                  </a:lnTo>
                  <a:lnTo>
                    <a:pt x="604" y="420"/>
                  </a:lnTo>
                  <a:lnTo>
                    <a:pt x="1208" y="877"/>
                  </a:lnTo>
                  <a:moveTo>
                    <a:pt x="312" y="0"/>
                  </a:moveTo>
                  <a:lnTo>
                    <a:pt x="557" y="0"/>
                  </a:lnTo>
                  <a:lnTo>
                    <a:pt x="557" y="34"/>
                  </a:lnTo>
                  <a:lnTo>
                    <a:pt x="312" y="34"/>
                  </a:lnTo>
                  <a:lnTo>
                    <a:pt x="312" y="0"/>
                  </a:lnTo>
                  <a:moveTo>
                    <a:pt x="312" y="74"/>
                  </a:moveTo>
                  <a:lnTo>
                    <a:pt x="636" y="74"/>
                  </a:lnTo>
                  <a:lnTo>
                    <a:pt x="636" y="108"/>
                  </a:lnTo>
                  <a:lnTo>
                    <a:pt x="312" y="108"/>
                  </a:lnTo>
                  <a:lnTo>
                    <a:pt x="312" y="74"/>
                  </a:lnTo>
                  <a:moveTo>
                    <a:pt x="312" y="149"/>
                  </a:moveTo>
                  <a:lnTo>
                    <a:pt x="636" y="149"/>
                  </a:lnTo>
                  <a:lnTo>
                    <a:pt x="636" y="183"/>
                  </a:lnTo>
                  <a:lnTo>
                    <a:pt x="312" y="183"/>
                  </a:lnTo>
                  <a:lnTo>
                    <a:pt x="312" y="149"/>
                  </a:lnTo>
                  <a:moveTo>
                    <a:pt x="312" y="219"/>
                  </a:moveTo>
                  <a:lnTo>
                    <a:pt x="814" y="219"/>
                  </a:lnTo>
                  <a:lnTo>
                    <a:pt x="814" y="253"/>
                  </a:lnTo>
                  <a:lnTo>
                    <a:pt x="312" y="253"/>
                  </a:lnTo>
                  <a:lnTo>
                    <a:pt x="312" y="219"/>
                  </a:lnTo>
                  <a:moveTo>
                    <a:pt x="312" y="219"/>
                  </a:moveTo>
                  <a:lnTo>
                    <a:pt x="312" y="2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641"/>
            <p:cNvSpPr>
              <a:spLocks noEditPoints="1"/>
            </p:cNvSpPr>
            <p:nvPr userDrawn="1"/>
          </p:nvSpPr>
          <p:spPr bwMode="auto">
            <a:xfrm>
              <a:off x="7556500" y="4438650"/>
              <a:ext cx="209550" cy="214313"/>
            </a:xfrm>
            <a:custGeom>
              <a:avLst/>
              <a:gdLst>
                <a:gd name="T0" fmla="*/ 63 w 132"/>
                <a:gd name="T1" fmla="*/ 101 h 135"/>
                <a:gd name="T2" fmla="*/ 40 w 132"/>
                <a:gd name="T3" fmla="*/ 101 h 135"/>
                <a:gd name="T4" fmla="*/ 27 w 132"/>
                <a:gd name="T5" fmla="*/ 73 h 135"/>
                <a:gd name="T6" fmla="*/ 47 w 132"/>
                <a:gd name="T7" fmla="*/ 34 h 135"/>
                <a:gd name="T8" fmla="*/ 75 w 132"/>
                <a:gd name="T9" fmla="*/ 32 h 135"/>
                <a:gd name="T10" fmla="*/ 87 w 132"/>
                <a:gd name="T11" fmla="*/ 31 h 135"/>
                <a:gd name="T12" fmla="*/ 89 w 132"/>
                <a:gd name="T13" fmla="*/ 78 h 135"/>
                <a:gd name="T14" fmla="*/ 88 w 132"/>
                <a:gd name="T15" fmla="*/ 92 h 135"/>
                <a:gd name="T16" fmla="*/ 101 w 132"/>
                <a:gd name="T17" fmla="*/ 89 h 135"/>
                <a:gd name="T18" fmla="*/ 118 w 132"/>
                <a:gd name="T19" fmla="*/ 54 h 135"/>
                <a:gd name="T20" fmla="*/ 95 w 132"/>
                <a:gd name="T21" fmla="*/ 16 h 135"/>
                <a:gd name="T22" fmla="*/ 39 w 132"/>
                <a:gd name="T23" fmla="*/ 18 h 135"/>
                <a:gd name="T24" fmla="*/ 10 w 132"/>
                <a:gd name="T25" fmla="*/ 71 h 135"/>
                <a:gd name="T26" fmla="*/ 39 w 132"/>
                <a:gd name="T27" fmla="*/ 118 h 135"/>
                <a:gd name="T28" fmla="*/ 101 w 132"/>
                <a:gd name="T29" fmla="*/ 118 h 135"/>
                <a:gd name="T30" fmla="*/ 132 w 132"/>
                <a:gd name="T31" fmla="*/ 103 h 135"/>
                <a:gd name="T32" fmla="*/ 100 w 132"/>
                <a:gd name="T33" fmla="*/ 130 h 135"/>
                <a:gd name="T34" fmla="*/ 42 w 132"/>
                <a:gd name="T35" fmla="*/ 131 h 135"/>
                <a:gd name="T36" fmla="*/ 6 w 132"/>
                <a:gd name="T37" fmla="*/ 100 h 135"/>
                <a:gd name="T38" fmla="*/ 7 w 132"/>
                <a:gd name="T39" fmla="*/ 39 h 135"/>
                <a:gd name="T40" fmla="*/ 69 w 132"/>
                <a:gd name="T41" fmla="*/ 0 h 135"/>
                <a:gd name="T42" fmla="*/ 122 w 132"/>
                <a:gd name="T43" fmla="*/ 29 h 135"/>
                <a:gd name="T44" fmla="*/ 115 w 132"/>
                <a:gd name="T45" fmla="*/ 91 h 135"/>
                <a:gd name="T46" fmla="*/ 79 w 132"/>
                <a:gd name="T47" fmla="*/ 103 h 135"/>
                <a:gd name="T48" fmla="*/ 74 w 132"/>
                <a:gd name="T49" fmla="*/ 93 h 135"/>
                <a:gd name="T50" fmla="*/ 44 w 132"/>
                <a:gd name="T51" fmla="*/ 89 h 135"/>
                <a:gd name="T52" fmla="*/ 63 w 132"/>
                <a:gd name="T53" fmla="*/ 92 h 135"/>
                <a:gd name="T54" fmla="*/ 78 w 132"/>
                <a:gd name="T55" fmla="*/ 73 h 135"/>
                <a:gd name="T56" fmla="*/ 75 w 132"/>
                <a:gd name="T57" fmla="*/ 44 h 135"/>
                <a:gd name="T58" fmla="*/ 56 w 132"/>
                <a:gd name="T59" fmla="*/ 41 h 135"/>
                <a:gd name="T60" fmla="*/ 42 w 132"/>
                <a:gd name="T61" fmla="*/ 61 h 135"/>
                <a:gd name="T62" fmla="*/ 40 w 132"/>
                <a:gd name="T63" fmla="*/ 7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2" h="135">
                  <a:moveTo>
                    <a:pt x="74" y="93"/>
                  </a:moveTo>
                  <a:cubicBezTo>
                    <a:pt x="71" y="96"/>
                    <a:pt x="67" y="99"/>
                    <a:pt x="63" y="101"/>
                  </a:cubicBezTo>
                  <a:cubicBezTo>
                    <a:pt x="60" y="103"/>
                    <a:pt x="56" y="105"/>
                    <a:pt x="52" y="105"/>
                  </a:cubicBezTo>
                  <a:cubicBezTo>
                    <a:pt x="48" y="105"/>
                    <a:pt x="44" y="103"/>
                    <a:pt x="40" y="101"/>
                  </a:cubicBezTo>
                  <a:cubicBezTo>
                    <a:pt x="36" y="99"/>
                    <a:pt x="33" y="95"/>
                    <a:pt x="30" y="90"/>
                  </a:cubicBezTo>
                  <a:cubicBezTo>
                    <a:pt x="28" y="85"/>
                    <a:pt x="27" y="79"/>
                    <a:pt x="27" y="73"/>
                  </a:cubicBezTo>
                  <a:cubicBezTo>
                    <a:pt x="27" y="66"/>
                    <a:pt x="29" y="58"/>
                    <a:pt x="33" y="51"/>
                  </a:cubicBezTo>
                  <a:cubicBezTo>
                    <a:pt x="36" y="43"/>
                    <a:pt x="41" y="38"/>
                    <a:pt x="47" y="34"/>
                  </a:cubicBezTo>
                  <a:cubicBezTo>
                    <a:pt x="52" y="30"/>
                    <a:pt x="58" y="29"/>
                    <a:pt x="63" y="29"/>
                  </a:cubicBezTo>
                  <a:cubicBezTo>
                    <a:pt x="67" y="29"/>
                    <a:pt x="71" y="30"/>
                    <a:pt x="75" y="32"/>
                  </a:cubicBezTo>
                  <a:cubicBezTo>
                    <a:pt x="78" y="34"/>
                    <a:pt x="82" y="37"/>
                    <a:pt x="84" y="41"/>
                  </a:cubicBezTo>
                  <a:cubicBezTo>
                    <a:pt x="87" y="31"/>
                    <a:pt x="87" y="31"/>
                    <a:pt x="87" y="3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8" y="84"/>
                    <a:pt x="87" y="88"/>
                    <a:pt x="87" y="88"/>
                  </a:cubicBezTo>
                  <a:cubicBezTo>
                    <a:pt x="87" y="90"/>
                    <a:pt x="87" y="91"/>
                    <a:pt x="88" y="92"/>
                  </a:cubicBezTo>
                  <a:cubicBezTo>
                    <a:pt x="89" y="92"/>
                    <a:pt x="90" y="93"/>
                    <a:pt x="92" y="93"/>
                  </a:cubicBezTo>
                  <a:cubicBezTo>
                    <a:pt x="94" y="93"/>
                    <a:pt x="97" y="92"/>
                    <a:pt x="101" y="89"/>
                  </a:cubicBezTo>
                  <a:cubicBezTo>
                    <a:pt x="107" y="85"/>
                    <a:pt x="111" y="80"/>
                    <a:pt x="114" y="74"/>
                  </a:cubicBezTo>
                  <a:cubicBezTo>
                    <a:pt x="117" y="68"/>
                    <a:pt x="118" y="61"/>
                    <a:pt x="118" y="54"/>
                  </a:cubicBezTo>
                  <a:cubicBezTo>
                    <a:pt x="118" y="47"/>
                    <a:pt x="117" y="39"/>
                    <a:pt x="113" y="33"/>
                  </a:cubicBezTo>
                  <a:cubicBezTo>
                    <a:pt x="109" y="26"/>
                    <a:pt x="103" y="21"/>
                    <a:pt x="95" y="16"/>
                  </a:cubicBezTo>
                  <a:cubicBezTo>
                    <a:pt x="87" y="12"/>
                    <a:pt x="78" y="10"/>
                    <a:pt x="69" y="10"/>
                  </a:cubicBezTo>
                  <a:cubicBezTo>
                    <a:pt x="58" y="10"/>
                    <a:pt x="48" y="13"/>
                    <a:pt x="39" y="18"/>
                  </a:cubicBezTo>
                  <a:cubicBezTo>
                    <a:pt x="30" y="23"/>
                    <a:pt x="23" y="30"/>
                    <a:pt x="18" y="40"/>
                  </a:cubicBezTo>
                  <a:cubicBezTo>
                    <a:pt x="13" y="49"/>
                    <a:pt x="10" y="60"/>
                    <a:pt x="10" y="71"/>
                  </a:cubicBezTo>
                  <a:cubicBezTo>
                    <a:pt x="10" y="82"/>
                    <a:pt x="13" y="92"/>
                    <a:pt x="18" y="100"/>
                  </a:cubicBezTo>
                  <a:cubicBezTo>
                    <a:pt x="23" y="108"/>
                    <a:pt x="30" y="114"/>
                    <a:pt x="39" y="118"/>
                  </a:cubicBezTo>
                  <a:cubicBezTo>
                    <a:pt x="49" y="122"/>
                    <a:pt x="59" y="124"/>
                    <a:pt x="71" y="124"/>
                  </a:cubicBezTo>
                  <a:cubicBezTo>
                    <a:pt x="83" y="124"/>
                    <a:pt x="93" y="122"/>
                    <a:pt x="101" y="118"/>
                  </a:cubicBezTo>
                  <a:cubicBezTo>
                    <a:pt x="109" y="114"/>
                    <a:pt x="116" y="109"/>
                    <a:pt x="120" y="103"/>
                  </a:cubicBezTo>
                  <a:cubicBezTo>
                    <a:pt x="132" y="103"/>
                    <a:pt x="132" y="103"/>
                    <a:pt x="132" y="103"/>
                  </a:cubicBezTo>
                  <a:cubicBezTo>
                    <a:pt x="130" y="108"/>
                    <a:pt x="126" y="113"/>
                    <a:pt x="120" y="118"/>
                  </a:cubicBezTo>
                  <a:cubicBezTo>
                    <a:pt x="115" y="123"/>
                    <a:pt x="108" y="127"/>
                    <a:pt x="100" y="130"/>
                  </a:cubicBezTo>
                  <a:cubicBezTo>
                    <a:pt x="92" y="133"/>
                    <a:pt x="82" y="135"/>
                    <a:pt x="71" y="135"/>
                  </a:cubicBezTo>
                  <a:cubicBezTo>
                    <a:pt x="61" y="135"/>
                    <a:pt x="51" y="133"/>
                    <a:pt x="42" y="131"/>
                  </a:cubicBezTo>
                  <a:cubicBezTo>
                    <a:pt x="33" y="128"/>
                    <a:pt x="26" y="124"/>
                    <a:pt x="20" y="119"/>
                  </a:cubicBezTo>
                  <a:cubicBezTo>
                    <a:pt x="14" y="113"/>
                    <a:pt x="9" y="107"/>
                    <a:pt x="6" y="100"/>
                  </a:cubicBezTo>
                  <a:cubicBezTo>
                    <a:pt x="2" y="91"/>
                    <a:pt x="0" y="82"/>
                    <a:pt x="0" y="72"/>
                  </a:cubicBezTo>
                  <a:cubicBezTo>
                    <a:pt x="0" y="60"/>
                    <a:pt x="2" y="50"/>
                    <a:pt x="7" y="39"/>
                  </a:cubicBezTo>
                  <a:cubicBezTo>
                    <a:pt x="13" y="27"/>
                    <a:pt x="21" y="17"/>
                    <a:pt x="31" y="10"/>
                  </a:cubicBezTo>
                  <a:cubicBezTo>
                    <a:pt x="42" y="4"/>
                    <a:pt x="54" y="0"/>
                    <a:pt x="69" y="0"/>
                  </a:cubicBezTo>
                  <a:cubicBezTo>
                    <a:pt x="81" y="0"/>
                    <a:pt x="91" y="3"/>
                    <a:pt x="100" y="7"/>
                  </a:cubicBezTo>
                  <a:cubicBezTo>
                    <a:pt x="110" y="12"/>
                    <a:pt x="117" y="19"/>
                    <a:pt x="122" y="29"/>
                  </a:cubicBezTo>
                  <a:cubicBezTo>
                    <a:pt x="127" y="37"/>
                    <a:pt x="129" y="45"/>
                    <a:pt x="129" y="55"/>
                  </a:cubicBezTo>
                  <a:cubicBezTo>
                    <a:pt x="129" y="68"/>
                    <a:pt x="124" y="80"/>
                    <a:pt x="115" y="91"/>
                  </a:cubicBezTo>
                  <a:cubicBezTo>
                    <a:pt x="106" y="100"/>
                    <a:pt x="97" y="105"/>
                    <a:pt x="87" y="105"/>
                  </a:cubicBezTo>
                  <a:cubicBezTo>
                    <a:pt x="84" y="105"/>
                    <a:pt x="81" y="104"/>
                    <a:pt x="79" y="103"/>
                  </a:cubicBezTo>
                  <a:cubicBezTo>
                    <a:pt x="77" y="102"/>
                    <a:pt x="75" y="101"/>
                    <a:pt x="75" y="99"/>
                  </a:cubicBezTo>
                  <a:cubicBezTo>
                    <a:pt x="74" y="98"/>
                    <a:pt x="74" y="96"/>
                    <a:pt x="74" y="93"/>
                  </a:cubicBezTo>
                  <a:close/>
                  <a:moveTo>
                    <a:pt x="40" y="74"/>
                  </a:moveTo>
                  <a:cubicBezTo>
                    <a:pt x="40" y="80"/>
                    <a:pt x="41" y="85"/>
                    <a:pt x="44" y="89"/>
                  </a:cubicBezTo>
                  <a:cubicBezTo>
                    <a:pt x="47" y="92"/>
                    <a:pt x="51" y="94"/>
                    <a:pt x="55" y="94"/>
                  </a:cubicBezTo>
                  <a:cubicBezTo>
                    <a:pt x="57" y="94"/>
                    <a:pt x="60" y="93"/>
                    <a:pt x="63" y="92"/>
                  </a:cubicBezTo>
                  <a:cubicBezTo>
                    <a:pt x="66" y="90"/>
                    <a:pt x="69" y="88"/>
                    <a:pt x="71" y="85"/>
                  </a:cubicBezTo>
                  <a:cubicBezTo>
                    <a:pt x="74" y="82"/>
                    <a:pt x="76" y="78"/>
                    <a:pt x="78" y="73"/>
                  </a:cubicBezTo>
                  <a:cubicBezTo>
                    <a:pt x="79" y="68"/>
                    <a:pt x="80" y="64"/>
                    <a:pt x="80" y="59"/>
                  </a:cubicBezTo>
                  <a:cubicBezTo>
                    <a:pt x="80" y="53"/>
                    <a:pt x="79" y="48"/>
                    <a:pt x="75" y="44"/>
                  </a:cubicBezTo>
                  <a:cubicBezTo>
                    <a:pt x="72" y="41"/>
                    <a:pt x="68" y="39"/>
                    <a:pt x="64" y="39"/>
                  </a:cubicBezTo>
                  <a:cubicBezTo>
                    <a:pt x="61" y="39"/>
                    <a:pt x="58" y="40"/>
                    <a:pt x="56" y="41"/>
                  </a:cubicBezTo>
                  <a:cubicBezTo>
                    <a:pt x="53" y="43"/>
                    <a:pt x="50" y="45"/>
                    <a:pt x="48" y="49"/>
                  </a:cubicBezTo>
                  <a:cubicBezTo>
                    <a:pt x="45" y="52"/>
                    <a:pt x="43" y="56"/>
                    <a:pt x="42" y="61"/>
                  </a:cubicBezTo>
                  <a:cubicBezTo>
                    <a:pt x="41" y="65"/>
                    <a:pt x="40" y="70"/>
                    <a:pt x="40" y="74"/>
                  </a:cubicBezTo>
                  <a:close/>
                  <a:moveTo>
                    <a:pt x="40" y="74"/>
                  </a:moveTo>
                  <a:cubicBezTo>
                    <a:pt x="40" y="74"/>
                    <a:pt x="40" y="74"/>
                    <a:pt x="40" y="74"/>
                  </a:cubicBezTo>
                </a:path>
              </a:pathLst>
            </a:custGeom>
            <a:solidFill>
              <a:srgbClr val="FDC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642"/>
            <p:cNvSpPr>
              <a:spLocks noChangeArrowheads="1"/>
            </p:cNvSpPr>
            <p:nvPr userDrawn="1"/>
          </p:nvSpPr>
          <p:spPr bwMode="auto">
            <a:xfrm>
              <a:off x="5781675" y="5527675"/>
              <a:ext cx="133350" cy="214313"/>
            </a:xfrm>
            <a:prstGeom prst="rect">
              <a:avLst/>
            </a:pr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643"/>
            <p:cNvSpPr>
              <a:spLocks noChangeArrowheads="1"/>
            </p:cNvSpPr>
            <p:nvPr userDrawn="1"/>
          </p:nvSpPr>
          <p:spPr bwMode="auto">
            <a:xfrm>
              <a:off x="5781675" y="5527675"/>
              <a:ext cx="66675" cy="214313"/>
            </a:xfrm>
            <a:prstGeom prst="rect">
              <a:avLst/>
            </a:prstGeom>
            <a:solidFill>
              <a:srgbClr val="1A7F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644"/>
            <p:cNvSpPr>
              <a:spLocks noEditPoints="1"/>
            </p:cNvSpPr>
            <p:nvPr userDrawn="1"/>
          </p:nvSpPr>
          <p:spPr bwMode="auto">
            <a:xfrm>
              <a:off x="5434013" y="4832350"/>
              <a:ext cx="830263" cy="708025"/>
            </a:xfrm>
            <a:custGeom>
              <a:avLst/>
              <a:gdLst>
                <a:gd name="T0" fmla="*/ 452 w 523"/>
                <a:gd name="T1" fmla="*/ 445 h 445"/>
                <a:gd name="T2" fmla="*/ 70 w 523"/>
                <a:gd name="T3" fmla="*/ 445 h 445"/>
                <a:gd name="T4" fmla="*/ 0 w 523"/>
                <a:gd name="T5" fmla="*/ 375 h 445"/>
                <a:gd name="T6" fmla="*/ 0 w 523"/>
                <a:gd name="T7" fmla="*/ 71 h 445"/>
                <a:gd name="T8" fmla="*/ 70 w 523"/>
                <a:gd name="T9" fmla="*/ 0 h 445"/>
                <a:gd name="T10" fmla="*/ 452 w 523"/>
                <a:gd name="T11" fmla="*/ 0 h 445"/>
                <a:gd name="T12" fmla="*/ 523 w 523"/>
                <a:gd name="T13" fmla="*/ 71 h 445"/>
                <a:gd name="T14" fmla="*/ 523 w 523"/>
                <a:gd name="T15" fmla="*/ 375 h 445"/>
                <a:gd name="T16" fmla="*/ 452 w 523"/>
                <a:gd name="T17" fmla="*/ 445 h 445"/>
                <a:gd name="T18" fmla="*/ 70 w 523"/>
                <a:gd name="T19" fmla="*/ 33 h 445"/>
                <a:gd name="T20" fmla="*/ 33 w 523"/>
                <a:gd name="T21" fmla="*/ 71 h 445"/>
                <a:gd name="T22" fmla="*/ 33 w 523"/>
                <a:gd name="T23" fmla="*/ 375 h 445"/>
                <a:gd name="T24" fmla="*/ 70 w 523"/>
                <a:gd name="T25" fmla="*/ 412 h 445"/>
                <a:gd name="T26" fmla="*/ 452 w 523"/>
                <a:gd name="T27" fmla="*/ 412 h 445"/>
                <a:gd name="T28" fmla="*/ 490 w 523"/>
                <a:gd name="T29" fmla="*/ 375 h 445"/>
                <a:gd name="T30" fmla="*/ 490 w 523"/>
                <a:gd name="T31" fmla="*/ 71 h 445"/>
                <a:gd name="T32" fmla="*/ 452 w 523"/>
                <a:gd name="T33" fmla="*/ 33 h 445"/>
                <a:gd name="T34" fmla="*/ 70 w 523"/>
                <a:gd name="T35" fmla="*/ 33 h 445"/>
                <a:gd name="T36" fmla="*/ 70 w 523"/>
                <a:gd name="T37" fmla="*/ 33 h 445"/>
                <a:gd name="T38" fmla="*/ 70 w 523"/>
                <a:gd name="T39" fmla="*/ 33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3" h="445">
                  <a:moveTo>
                    <a:pt x="452" y="445"/>
                  </a:moveTo>
                  <a:cubicBezTo>
                    <a:pt x="70" y="445"/>
                    <a:pt x="70" y="445"/>
                    <a:pt x="70" y="445"/>
                  </a:cubicBezTo>
                  <a:cubicBezTo>
                    <a:pt x="31" y="445"/>
                    <a:pt x="0" y="414"/>
                    <a:pt x="0" y="375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32"/>
                    <a:pt x="31" y="0"/>
                    <a:pt x="70" y="0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491" y="0"/>
                    <a:pt x="523" y="32"/>
                    <a:pt x="523" y="71"/>
                  </a:cubicBezTo>
                  <a:cubicBezTo>
                    <a:pt x="523" y="375"/>
                    <a:pt x="523" y="375"/>
                    <a:pt x="523" y="375"/>
                  </a:cubicBezTo>
                  <a:cubicBezTo>
                    <a:pt x="523" y="414"/>
                    <a:pt x="491" y="445"/>
                    <a:pt x="452" y="445"/>
                  </a:cubicBezTo>
                  <a:close/>
                  <a:moveTo>
                    <a:pt x="70" y="33"/>
                  </a:moveTo>
                  <a:cubicBezTo>
                    <a:pt x="50" y="33"/>
                    <a:pt x="33" y="50"/>
                    <a:pt x="33" y="71"/>
                  </a:cubicBezTo>
                  <a:cubicBezTo>
                    <a:pt x="33" y="375"/>
                    <a:pt x="33" y="375"/>
                    <a:pt x="33" y="375"/>
                  </a:cubicBezTo>
                  <a:cubicBezTo>
                    <a:pt x="33" y="395"/>
                    <a:pt x="50" y="412"/>
                    <a:pt x="70" y="412"/>
                  </a:cubicBezTo>
                  <a:cubicBezTo>
                    <a:pt x="452" y="412"/>
                    <a:pt x="452" y="412"/>
                    <a:pt x="452" y="412"/>
                  </a:cubicBezTo>
                  <a:cubicBezTo>
                    <a:pt x="473" y="412"/>
                    <a:pt x="490" y="395"/>
                    <a:pt x="490" y="375"/>
                  </a:cubicBezTo>
                  <a:cubicBezTo>
                    <a:pt x="490" y="71"/>
                    <a:pt x="490" y="71"/>
                    <a:pt x="490" y="71"/>
                  </a:cubicBezTo>
                  <a:cubicBezTo>
                    <a:pt x="490" y="50"/>
                    <a:pt x="473" y="33"/>
                    <a:pt x="452" y="33"/>
                  </a:cubicBezTo>
                  <a:lnTo>
                    <a:pt x="70" y="33"/>
                  </a:lnTo>
                  <a:close/>
                  <a:moveTo>
                    <a:pt x="70" y="33"/>
                  </a:moveTo>
                  <a:cubicBezTo>
                    <a:pt x="70" y="33"/>
                    <a:pt x="70" y="33"/>
                    <a:pt x="70" y="33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645"/>
            <p:cNvSpPr>
              <a:spLocks noEditPoints="1"/>
            </p:cNvSpPr>
            <p:nvPr userDrawn="1"/>
          </p:nvSpPr>
          <p:spPr bwMode="auto">
            <a:xfrm>
              <a:off x="5567363" y="4287838"/>
              <a:ext cx="563563" cy="1173163"/>
            </a:xfrm>
            <a:custGeom>
              <a:avLst/>
              <a:gdLst>
                <a:gd name="T0" fmla="*/ 177 w 355"/>
                <a:gd name="T1" fmla="*/ 738 h 738"/>
                <a:gd name="T2" fmla="*/ 0 w 355"/>
                <a:gd name="T3" fmla="*/ 561 h 738"/>
                <a:gd name="T4" fmla="*/ 0 w 355"/>
                <a:gd name="T5" fmla="*/ 178 h 738"/>
                <a:gd name="T6" fmla="*/ 177 w 355"/>
                <a:gd name="T7" fmla="*/ 0 h 738"/>
                <a:gd name="T8" fmla="*/ 355 w 355"/>
                <a:gd name="T9" fmla="*/ 178 h 738"/>
                <a:gd name="T10" fmla="*/ 355 w 355"/>
                <a:gd name="T11" fmla="*/ 561 h 738"/>
                <a:gd name="T12" fmla="*/ 177 w 355"/>
                <a:gd name="T13" fmla="*/ 738 h 738"/>
                <a:gd name="T14" fmla="*/ 177 w 355"/>
                <a:gd name="T15" fmla="*/ 738 h 738"/>
                <a:gd name="T16" fmla="*/ 177 w 355"/>
                <a:gd name="T17" fmla="*/ 738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5" h="738">
                  <a:moveTo>
                    <a:pt x="177" y="738"/>
                  </a:moveTo>
                  <a:cubicBezTo>
                    <a:pt x="80" y="738"/>
                    <a:pt x="0" y="659"/>
                    <a:pt x="0" y="561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80"/>
                    <a:pt x="80" y="0"/>
                    <a:pt x="177" y="0"/>
                  </a:cubicBezTo>
                  <a:cubicBezTo>
                    <a:pt x="275" y="0"/>
                    <a:pt x="355" y="80"/>
                    <a:pt x="355" y="178"/>
                  </a:cubicBezTo>
                  <a:cubicBezTo>
                    <a:pt x="355" y="561"/>
                    <a:pt x="355" y="561"/>
                    <a:pt x="355" y="561"/>
                  </a:cubicBezTo>
                  <a:cubicBezTo>
                    <a:pt x="355" y="659"/>
                    <a:pt x="275" y="738"/>
                    <a:pt x="177" y="738"/>
                  </a:cubicBezTo>
                  <a:close/>
                  <a:moveTo>
                    <a:pt x="177" y="738"/>
                  </a:moveTo>
                  <a:cubicBezTo>
                    <a:pt x="177" y="738"/>
                    <a:pt x="177" y="738"/>
                    <a:pt x="177" y="738"/>
                  </a:cubicBezTo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646"/>
            <p:cNvSpPr>
              <a:spLocks noEditPoints="1"/>
            </p:cNvSpPr>
            <p:nvPr userDrawn="1"/>
          </p:nvSpPr>
          <p:spPr bwMode="auto">
            <a:xfrm>
              <a:off x="5848350" y="4289425"/>
              <a:ext cx="282575" cy="1171575"/>
            </a:xfrm>
            <a:custGeom>
              <a:avLst/>
              <a:gdLst>
                <a:gd name="T0" fmla="*/ 0 w 178"/>
                <a:gd name="T1" fmla="*/ 0 h 737"/>
                <a:gd name="T2" fmla="*/ 0 w 178"/>
                <a:gd name="T3" fmla="*/ 737 h 737"/>
                <a:gd name="T4" fmla="*/ 178 w 178"/>
                <a:gd name="T5" fmla="*/ 560 h 737"/>
                <a:gd name="T6" fmla="*/ 178 w 178"/>
                <a:gd name="T7" fmla="*/ 177 h 737"/>
                <a:gd name="T8" fmla="*/ 0 w 178"/>
                <a:gd name="T9" fmla="*/ 0 h 737"/>
                <a:gd name="T10" fmla="*/ 0 w 178"/>
                <a:gd name="T11" fmla="*/ 0 h 737"/>
                <a:gd name="T12" fmla="*/ 0 w 178"/>
                <a:gd name="T13" fmla="*/ 0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737">
                  <a:moveTo>
                    <a:pt x="0" y="0"/>
                  </a:moveTo>
                  <a:cubicBezTo>
                    <a:pt x="0" y="737"/>
                    <a:pt x="0" y="737"/>
                    <a:pt x="0" y="737"/>
                  </a:cubicBezTo>
                  <a:cubicBezTo>
                    <a:pt x="98" y="737"/>
                    <a:pt x="178" y="658"/>
                    <a:pt x="178" y="560"/>
                  </a:cubicBezTo>
                  <a:cubicBezTo>
                    <a:pt x="178" y="177"/>
                    <a:pt x="178" y="177"/>
                    <a:pt x="178" y="177"/>
                  </a:cubicBezTo>
                  <a:cubicBezTo>
                    <a:pt x="178" y="79"/>
                    <a:pt x="98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647"/>
            <p:cNvSpPr>
              <a:spLocks noEditPoints="1"/>
            </p:cNvSpPr>
            <p:nvPr userDrawn="1"/>
          </p:nvSpPr>
          <p:spPr bwMode="auto">
            <a:xfrm>
              <a:off x="5599113" y="4562475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648"/>
            <p:cNvSpPr>
              <a:spLocks noEditPoints="1"/>
            </p:cNvSpPr>
            <p:nvPr userDrawn="1"/>
          </p:nvSpPr>
          <p:spPr bwMode="auto">
            <a:xfrm>
              <a:off x="5665788" y="4562475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6 w 22"/>
                <a:gd name="T5" fmla="*/ 22 h 24"/>
                <a:gd name="T6" fmla="*/ 22 w 22"/>
                <a:gd name="T7" fmla="*/ 12 h 24"/>
                <a:gd name="T8" fmla="*/ 16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6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649"/>
            <p:cNvSpPr>
              <a:spLocks noEditPoints="1"/>
            </p:cNvSpPr>
            <p:nvPr userDrawn="1"/>
          </p:nvSpPr>
          <p:spPr bwMode="auto">
            <a:xfrm>
              <a:off x="5730875" y="4562475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3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650"/>
            <p:cNvSpPr>
              <a:spLocks noEditPoints="1"/>
            </p:cNvSpPr>
            <p:nvPr userDrawn="1"/>
          </p:nvSpPr>
          <p:spPr bwMode="auto">
            <a:xfrm>
              <a:off x="5797550" y="4562475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0" y="20"/>
                    <a:pt x="23" y="16"/>
                    <a:pt x="23" y="12"/>
                  </a:cubicBezTo>
                  <a:cubicBezTo>
                    <a:pt x="23" y="8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651"/>
            <p:cNvSpPr>
              <a:spLocks noEditPoints="1"/>
            </p:cNvSpPr>
            <p:nvPr userDrawn="1"/>
          </p:nvSpPr>
          <p:spPr bwMode="auto">
            <a:xfrm>
              <a:off x="5864225" y="456406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652"/>
            <p:cNvSpPr>
              <a:spLocks noEditPoints="1"/>
            </p:cNvSpPr>
            <p:nvPr userDrawn="1"/>
          </p:nvSpPr>
          <p:spPr bwMode="auto">
            <a:xfrm>
              <a:off x="5930900" y="456406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653"/>
            <p:cNvSpPr>
              <a:spLocks noEditPoints="1"/>
            </p:cNvSpPr>
            <p:nvPr userDrawn="1"/>
          </p:nvSpPr>
          <p:spPr bwMode="auto">
            <a:xfrm>
              <a:off x="5997575" y="456406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654"/>
            <p:cNvSpPr>
              <a:spLocks noEditPoints="1"/>
            </p:cNvSpPr>
            <p:nvPr userDrawn="1"/>
          </p:nvSpPr>
          <p:spPr bwMode="auto">
            <a:xfrm>
              <a:off x="6062663" y="4564063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655"/>
            <p:cNvSpPr>
              <a:spLocks noEditPoints="1"/>
            </p:cNvSpPr>
            <p:nvPr userDrawn="1"/>
          </p:nvSpPr>
          <p:spPr bwMode="auto">
            <a:xfrm>
              <a:off x="5599113" y="4670425"/>
              <a:ext cx="34925" cy="36513"/>
            </a:xfrm>
            <a:custGeom>
              <a:avLst/>
              <a:gdLst>
                <a:gd name="T0" fmla="*/ 0 w 22"/>
                <a:gd name="T1" fmla="*/ 11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1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1 h 23"/>
                <a:gd name="T14" fmla="*/ 0 w 22"/>
                <a:gd name="T15" fmla="*/ 11 h 23"/>
                <a:gd name="T16" fmla="*/ 0 w 22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5"/>
                    <a:pt x="22" y="11"/>
                  </a:cubicBezTo>
                  <a:cubicBezTo>
                    <a:pt x="22" y="7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656"/>
            <p:cNvSpPr>
              <a:spLocks noEditPoints="1"/>
            </p:cNvSpPr>
            <p:nvPr userDrawn="1"/>
          </p:nvSpPr>
          <p:spPr bwMode="auto">
            <a:xfrm>
              <a:off x="5665788" y="4670425"/>
              <a:ext cx="34925" cy="36513"/>
            </a:xfrm>
            <a:custGeom>
              <a:avLst/>
              <a:gdLst>
                <a:gd name="T0" fmla="*/ 0 w 22"/>
                <a:gd name="T1" fmla="*/ 11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1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1 h 23"/>
                <a:gd name="T14" fmla="*/ 0 w 22"/>
                <a:gd name="T15" fmla="*/ 11 h 23"/>
                <a:gd name="T16" fmla="*/ 0 w 22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5"/>
                    <a:pt x="22" y="11"/>
                  </a:cubicBezTo>
                  <a:cubicBezTo>
                    <a:pt x="22" y="7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657"/>
            <p:cNvSpPr>
              <a:spLocks noEditPoints="1"/>
            </p:cNvSpPr>
            <p:nvPr userDrawn="1"/>
          </p:nvSpPr>
          <p:spPr bwMode="auto">
            <a:xfrm>
              <a:off x="5730875" y="4670425"/>
              <a:ext cx="36513" cy="36513"/>
            </a:xfrm>
            <a:custGeom>
              <a:avLst/>
              <a:gdLst>
                <a:gd name="T0" fmla="*/ 0 w 23"/>
                <a:gd name="T1" fmla="*/ 11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1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1 h 23"/>
                <a:gd name="T14" fmla="*/ 0 w 23"/>
                <a:gd name="T15" fmla="*/ 11 h 23"/>
                <a:gd name="T16" fmla="*/ 0 w 23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1"/>
                  </a:moveTo>
                  <a:cubicBezTo>
                    <a:pt x="0" y="15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5"/>
                    <a:pt x="23" y="11"/>
                  </a:cubicBezTo>
                  <a:cubicBezTo>
                    <a:pt x="23" y="7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658"/>
            <p:cNvSpPr>
              <a:spLocks noEditPoints="1"/>
            </p:cNvSpPr>
            <p:nvPr userDrawn="1"/>
          </p:nvSpPr>
          <p:spPr bwMode="auto">
            <a:xfrm>
              <a:off x="5797550" y="4670425"/>
              <a:ext cx="36513" cy="36513"/>
            </a:xfrm>
            <a:custGeom>
              <a:avLst/>
              <a:gdLst>
                <a:gd name="T0" fmla="*/ 0 w 23"/>
                <a:gd name="T1" fmla="*/ 11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1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1 h 23"/>
                <a:gd name="T14" fmla="*/ 0 w 23"/>
                <a:gd name="T15" fmla="*/ 11 h 23"/>
                <a:gd name="T16" fmla="*/ 0 w 23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1"/>
                  </a:moveTo>
                  <a:cubicBezTo>
                    <a:pt x="0" y="15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0" y="19"/>
                    <a:pt x="23" y="15"/>
                    <a:pt x="23" y="11"/>
                  </a:cubicBezTo>
                  <a:cubicBezTo>
                    <a:pt x="23" y="7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659"/>
            <p:cNvSpPr>
              <a:spLocks noEditPoints="1"/>
            </p:cNvSpPr>
            <p:nvPr userDrawn="1"/>
          </p:nvSpPr>
          <p:spPr bwMode="auto">
            <a:xfrm>
              <a:off x="5864225" y="4670425"/>
              <a:ext cx="34925" cy="36513"/>
            </a:xfrm>
            <a:custGeom>
              <a:avLst/>
              <a:gdLst>
                <a:gd name="T0" fmla="*/ 0 w 22"/>
                <a:gd name="T1" fmla="*/ 11 h 23"/>
                <a:gd name="T2" fmla="*/ 11 w 22"/>
                <a:gd name="T3" fmla="*/ 23 h 23"/>
                <a:gd name="T4" fmla="*/ 22 w 22"/>
                <a:gd name="T5" fmla="*/ 11 h 23"/>
                <a:gd name="T6" fmla="*/ 11 w 22"/>
                <a:gd name="T7" fmla="*/ 0 h 23"/>
                <a:gd name="T8" fmla="*/ 0 w 22"/>
                <a:gd name="T9" fmla="*/ 11 h 23"/>
                <a:gd name="T10" fmla="*/ 0 w 22"/>
                <a:gd name="T11" fmla="*/ 11 h 23"/>
                <a:gd name="T12" fmla="*/ 0 w 22"/>
                <a:gd name="T1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660"/>
            <p:cNvSpPr>
              <a:spLocks noEditPoints="1"/>
            </p:cNvSpPr>
            <p:nvPr userDrawn="1"/>
          </p:nvSpPr>
          <p:spPr bwMode="auto">
            <a:xfrm>
              <a:off x="5930900" y="4670425"/>
              <a:ext cx="34925" cy="36513"/>
            </a:xfrm>
            <a:custGeom>
              <a:avLst/>
              <a:gdLst>
                <a:gd name="T0" fmla="*/ 0 w 22"/>
                <a:gd name="T1" fmla="*/ 11 h 23"/>
                <a:gd name="T2" fmla="*/ 11 w 22"/>
                <a:gd name="T3" fmla="*/ 23 h 23"/>
                <a:gd name="T4" fmla="*/ 22 w 22"/>
                <a:gd name="T5" fmla="*/ 11 h 23"/>
                <a:gd name="T6" fmla="*/ 11 w 22"/>
                <a:gd name="T7" fmla="*/ 0 h 23"/>
                <a:gd name="T8" fmla="*/ 0 w 22"/>
                <a:gd name="T9" fmla="*/ 11 h 23"/>
                <a:gd name="T10" fmla="*/ 0 w 22"/>
                <a:gd name="T11" fmla="*/ 11 h 23"/>
                <a:gd name="T12" fmla="*/ 0 w 22"/>
                <a:gd name="T1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661"/>
            <p:cNvSpPr>
              <a:spLocks noEditPoints="1"/>
            </p:cNvSpPr>
            <p:nvPr userDrawn="1"/>
          </p:nvSpPr>
          <p:spPr bwMode="auto">
            <a:xfrm>
              <a:off x="5997575" y="4670425"/>
              <a:ext cx="34925" cy="36513"/>
            </a:xfrm>
            <a:custGeom>
              <a:avLst/>
              <a:gdLst>
                <a:gd name="T0" fmla="*/ 0 w 22"/>
                <a:gd name="T1" fmla="*/ 11 h 23"/>
                <a:gd name="T2" fmla="*/ 11 w 22"/>
                <a:gd name="T3" fmla="*/ 23 h 23"/>
                <a:gd name="T4" fmla="*/ 22 w 22"/>
                <a:gd name="T5" fmla="*/ 11 h 23"/>
                <a:gd name="T6" fmla="*/ 11 w 22"/>
                <a:gd name="T7" fmla="*/ 0 h 23"/>
                <a:gd name="T8" fmla="*/ 0 w 22"/>
                <a:gd name="T9" fmla="*/ 11 h 23"/>
                <a:gd name="T10" fmla="*/ 0 w 22"/>
                <a:gd name="T11" fmla="*/ 11 h 23"/>
                <a:gd name="T12" fmla="*/ 0 w 22"/>
                <a:gd name="T1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662"/>
            <p:cNvSpPr>
              <a:spLocks noEditPoints="1"/>
            </p:cNvSpPr>
            <p:nvPr userDrawn="1"/>
          </p:nvSpPr>
          <p:spPr bwMode="auto">
            <a:xfrm>
              <a:off x="6062663" y="4670425"/>
              <a:ext cx="36513" cy="36513"/>
            </a:xfrm>
            <a:custGeom>
              <a:avLst/>
              <a:gdLst>
                <a:gd name="T0" fmla="*/ 0 w 23"/>
                <a:gd name="T1" fmla="*/ 11 h 23"/>
                <a:gd name="T2" fmla="*/ 12 w 23"/>
                <a:gd name="T3" fmla="*/ 23 h 23"/>
                <a:gd name="T4" fmla="*/ 23 w 23"/>
                <a:gd name="T5" fmla="*/ 11 h 23"/>
                <a:gd name="T6" fmla="*/ 12 w 23"/>
                <a:gd name="T7" fmla="*/ 0 h 23"/>
                <a:gd name="T8" fmla="*/ 0 w 23"/>
                <a:gd name="T9" fmla="*/ 11 h 23"/>
                <a:gd name="T10" fmla="*/ 0 w 23"/>
                <a:gd name="T11" fmla="*/ 11 h 23"/>
                <a:gd name="T12" fmla="*/ 0 w 23"/>
                <a:gd name="T1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0" y="11"/>
                  </a:moveTo>
                  <a:cubicBezTo>
                    <a:pt x="0" y="18"/>
                    <a:pt x="5" y="23"/>
                    <a:pt x="12" y="23"/>
                  </a:cubicBezTo>
                  <a:cubicBezTo>
                    <a:pt x="18" y="23"/>
                    <a:pt x="23" y="18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663"/>
            <p:cNvSpPr>
              <a:spLocks noEditPoints="1"/>
            </p:cNvSpPr>
            <p:nvPr userDrawn="1"/>
          </p:nvSpPr>
          <p:spPr bwMode="auto">
            <a:xfrm>
              <a:off x="5599113" y="4776788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664"/>
            <p:cNvSpPr>
              <a:spLocks noEditPoints="1"/>
            </p:cNvSpPr>
            <p:nvPr userDrawn="1"/>
          </p:nvSpPr>
          <p:spPr bwMode="auto">
            <a:xfrm>
              <a:off x="5665788" y="4776788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2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665"/>
            <p:cNvSpPr>
              <a:spLocks noEditPoints="1"/>
            </p:cNvSpPr>
            <p:nvPr userDrawn="1"/>
          </p:nvSpPr>
          <p:spPr bwMode="auto">
            <a:xfrm>
              <a:off x="5730875" y="4776788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666"/>
            <p:cNvSpPr>
              <a:spLocks noEditPoints="1"/>
            </p:cNvSpPr>
            <p:nvPr userDrawn="1"/>
          </p:nvSpPr>
          <p:spPr bwMode="auto">
            <a:xfrm>
              <a:off x="5797550" y="4776788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0" y="19"/>
                    <a:pt x="23" y="16"/>
                    <a:pt x="23" y="12"/>
                  </a:cubicBezTo>
                  <a:cubicBezTo>
                    <a:pt x="23" y="8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667"/>
            <p:cNvSpPr>
              <a:spLocks noEditPoints="1"/>
            </p:cNvSpPr>
            <p:nvPr userDrawn="1"/>
          </p:nvSpPr>
          <p:spPr bwMode="auto">
            <a:xfrm>
              <a:off x="5864225" y="4778375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668"/>
            <p:cNvSpPr>
              <a:spLocks noEditPoints="1"/>
            </p:cNvSpPr>
            <p:nvPr userDrawn="1"/>
          </p:nvSpPr>
          <p:spPr bwMode="auto">
            <a:xfrm>
              <a:off x="5930900" y="4778375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669"/>
            <p:cNvSpPr>
              <a:spLocks noEditPoints="1"/>
            </p:cNvSpPr>
            <p:nvPr userDrawn="1"/>
          </p:nvSpPr>
          <p:spPr bwMode="auto">
            <a:xfrm>
              <a:off x="5997575" y="4778375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670"/>
            <p:cNvSpPr>
              <a:spLocks noEditPoints="1"/>
            </p:cNvSpPr>
            <p:nvPr userDrawn="1"/>
          </p:nvSpPr>
          <p:spPr bwMode="auto">
            <a:xfrm>
              <a:off x="6062663" y="4778375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671"/>
            <p:cNvSpPr>
              <a:spLocks noEditPoints="1"/>
            </p:cNvSpPr>
            <p:nvPr userDrawn="1"/>
          </p:nvSpPr>
          <p:spPr bwMode="auto">
            <a:xfrm>
              <a:off x="5599113" y="4883150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672"/>
            <p:cNvSpPr>
              <a:spLocks noEditPoints="1"/>
            </p:cNvSpPr>
            <p:nvPr userDrawn="1"/>
          </p:nvSpPr>
          <p:spPr bwMode="auto">
            <a:xfrm>
              <a:off x="5665788" y="4883150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6 w 22"/>
                <a:gd name="T5" fmla="*/ 22 h 24"/>
                <a:gd name="T6" fmla="*/ 22 w 22"/>
                <a:gd name="T7" fmla="*/ 12 h 24"/>
                <a:gd name="T8" fmla="*/ 16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6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673"/>
            <p:cNvSpPr>
              <a:spLocks noEditPoints="1"/>
            </p:cNvSpPr>
            <p:nvPr userDrawn="1"/>
          </p:nvSpPr>
          <p:spPr bwMode="auto">
            <a:xfrm>
              <a:off x="5730875" y="4883150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3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674"/>
            <p:cNvSpPr>
              <a:spLocks noEditPoints="1"/>
            </p:cNvSpPr>
            <p:nvPr userDrawn="1"/>
          </p:nvSpPr>
          <p:spPr bwMode="auto">
            <a:xfrm>
              <a:off x="5797550" y="4883150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0" y="20"/>
                    <a:pt x="23" y="16"/>
                    <a:pt x="23" y="12"/>
                  </a:cubicBezTo>
                  <a:cubicBezTo>
                    <a:pt x="23" y="8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675"/>
            <p:cNvSpPr>
              <a:spLocks noEditPoints="1"/>
            </p:cNvSpPr>
            <p:nvPr userDrawn="1"/>
          </p:nvSpPr>
          <p:spPr bwMode="auto">
            <a:xfrm>
              <a:off x="5864225" y="48847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76"/>
            <p:cNvSpPr>
              <a:spLocks noEditPoints="1"/>
            </p:cNvSpPr>
            <p:nvPr userDrawn="1"/>
          </p:nvSpPr>
          <p:spPr bwMode="auto">
            <a:xfrm>
              <a:off x="5930900" y="48847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77"/>
            <p:cNvSpPr>
              <a:spLocks noEditPoints="1"/>
            </p:cNvSpPr>
            <p:nvPr userDrawn="1"/>
          </p:nvSpPr>
          <p:spPr bwMode="auto">
            <a:xfrm>
              <a:off x="5997575" y="48847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78"/>
            <p:cNvSpPr>
              <a:spLocks noEditPoints="1"/>
            </p:cNvSpPr>
            <p:nvPr userDrawn="1"/>
          </p:nvSpPr>
          <p:spPr bwMode="auto">
            <a:xfrm>
              <a:off x="6062663" y="4884738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79"/>
            <p:cNvSpPr>
              <a:spLocks noEditPoints="1"/>
            </p:cNvSpPr>
            <p:nvPr userDrawn="1"/>
          </p:nvSpPr>
          <p:spPr bwMode="auto">
            <a:xfrm>
              <a:off x="5599113" y="499110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80"/>
            <p:cNvSpPr>
              <a:spLocks noEditPoints="1"/>
            </p:cNvSpPr>
            <p:nvPr userDrawn="1"/>
          </p:nvSpPr>
          <p:spPr bwMode="auto">
            <a:xfrm>
              <a:off x="5665788" y="499110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2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81"/>
            <p:cNvSpPr>
              <a:spLocks noEditPoints="1"/>
            </p:cNvSpPr>
            <p:nvPr userDrawn="1"/>
          </p:nvSpPr>
          <p:spPr bwMode="auto">
            <a:xfrm>
              <a:off x="5730875" y="499110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82"/>
            <p:cNvSpPr>
              <a:spLocks noEditPoints="1"/>
            </p:cNvSpPr>
            <p:nvPr userDrawn="1"/>
          </p:nvSpPr>
          <p:spPr bwMode="auto">
            <a:xfrm>
              <a:off x="5797550" y="499110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0" y="19"/>
                    <a:pt x="23" y="16"/>
                    <a:pt x="23" y="12"/>
                  </a:cubicBezTo>
                  <a:cubicBezTo>
                    <a:pt x="23" y="8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83"/>
            <p:cNvSpPr>
              <a:spLocks noEditPoints="1"/>
            </p:cNvSpPr>
            <p:nvPr userDrawn="1"/>
          </p:nvSpPr>
          <p:spPr bwMode="auto">
            <a:xfrm>
              <a:off x="5864225" y="499110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84"/>
            <p:cNvSpPr>
              <a:spLocks noEditPoints="1"/>
            </p:cNvSpPr>
            <p:nvPr userDrawn="1"/>
          </p:nvSpPr>
          <p:spPr bwMode="auto">
            <a:xfrm>
              <a:off x="5930900" y="499110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85"/>
            <p:cNvSpPr>
              <a:spLocks noEditPoints="1"/>
            </p:cNvSpPr>
            <p:nvPr userDrawn="1"/>
          </p:nvSpPr>
          <p:spPr bwMode="auto">
            <a:xfrm>
              <a:off x="5997575" y="499110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86"/>
            <p:cNvSpPr>
              <a:spLocks noEditPoints="1"/>
            </p:cNvSpPr>
            <p:nvPr userDrawn="1"/>
          </p:nvSpPr>
          <p:spPr bwMode="auto">
            <a:xfrm>
              <a:off x="6062663" y="499110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12 w 23"/>
                <a:gd name="T3" fmla="*/ 23 h 23"/>
                <a:gd name="T4" fmla="*/ 23 w 23"/>
                <a:gd name="T5" fmla="*/ 12 h 23"/>
                <a:gd name="T6" fmla="*/ 12 w 23"/>
                <a:gd name="T7" fmla="*/ 0 h 23"/>
                <a:gd name="T8" fmla="*/ 0 w 23"/>
                <a:gd name="T9" fmla="*/ 12 h 23"/>
                <a:gd name="T10" fmla="*/ 0 w 23"/>
                <a:gd name="T11" fmla="*/ 12 h 23"/>
                <a:gd name="T12" fmla="*/ 0 w 23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8"/>
                    <a:pt x="5" y="23"/>
                    <a:pt x="12" y="23"/>
                  </a:cubicBezTo>
                  <a:cubicBezTo>
                    <a:pt x="18" y="23"/>
                    <a:pt x="23" y="18"/>
                    <a:pt x="23" y="12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87"/>
            <p:cNvSpPr>
              <a:spLocks noEditPoints="1"/>
            </p:cNvSpPr>
            <p:nvPr userDrawn="1"/>
          </p:nvSpPr>
          <p:spPr bwMode="auto">
            <a:xfrm>
              <a:off x="5599113" y="5099050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88"/>
            <p:cNvSpPr>
              <a:spLocks noEditPoints="1"/>
            </p:cNvSpPr>
            <p:nvPr userDrawn="1"/>
          </p:nvSpPr>
          <p:spPr bwMode="auto">
            <a:xfrm>
              <a:off x="5665788" y="5099050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6 w 22"/>
                <a:gd name="T5" fmla="*/ 22 h 24"/>
                <a:gd name="T6" fmla="*/ 22 w 22"/>
                <a:gd name="T7" fmla="*/ 12 h 24"/>
                <a:gd name="T8" fmla="*/ 16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6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89"/>
            <p:cNvSpPr>
              <a:spLocks noEditPoints="1"/>
            </p:cNvSpPr>
            <p:nvPr userDrawn="1"/>
          </p:nvSpPr>
          <p:spPr bwMode="auto">
            <a:xfrm>
              <a:off x="5730875" y="5099050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3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90"/>
            <p:cNvSpPr>
              <a:spLocks noEditPoints="1"/>
            </p:cNvSpPr>
            <p:nvPr userDrawn="1"/>
          </p:nvSpPr>
          <p:spPr bwMode="auto">
            <a:xfrm>
              <a:off x="5797550" y="5099050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0" y="20"/>
                    <a:pt x="23" y="16"/>
                    <a:pt x="23" y="12"/>
                  </a:cubicBezTo>
                  <a:cubicBezTo>
                    <a:pt x="23" y="8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91"/>
            <p:cNvSpPr>
              <a:spLocks noEditPoints="1"/>
            </p:cNvSpPr>
            <p:nvPr userDrawn="1"/>
          </p:nvSpPr>
          <p:spPr bwMode="auto">
            <a:xfrm>
              <a:off x="5864225" y="51006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692"/>
            <p:cNvSpPr>
              <a:spLocks noEditPoints="1"/>
            </p:cNvSpPr>
            <p:nvPr userDrawn="1"/>
          </p:nvSpPr>
          <p:spPr bwMode="auto">
            <a:xfrm>
              <a:off x="5930900" y="51006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693"/>
            <p:cNvSpPr>
              <a:spLocks noEditPoints="1"/>
            </p:cNvSpPr>
            <p:nvPr userDrawn="1"/>
          </p:nvSpPr>
          <p:spPr bwMode="auto">
            <a:xfrm>
              <a:off x="5997575" y="51006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694"/>
            <p:cNvSpPr>
              <a:spLocks noEditPoints="1"/>
            </p:cNvSpPr>
            <p:nvPr userDrawn="1"/>
          </p:nvSpPr>
          <p:spPr bwMode="auto">
            <a:xfrm>
              <a:off x="6062663" y="5100638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695"/>
            <p:cNvSpPr>
              <a:spLocks noEditPoints="1"/>
            </p:cNvSpPr>
            <p:nvPr userDrawn="1"/>
          </p:nvSpPr>
          <p:spPr bwMode="auto">
            <a:xfrm>
              <a:off x="5632450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2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696"/>
            <p:cNvSpPr>
              <a:spLocks noEditPoints="1"/>
            </p:cNvSpPr>
            <p:nvPr userDrawn="1"/>
          </p:nvSpPr>
          <p:spPr bwMode="auto">
            <a:xfrm>
              <a:off x="5567363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697"/>
            <p:cNvSpPr>
              <a:spLocks noEditPoints="1"/>
            </p:cNvSpPr>
            <p:nvPr userDrawn="1"/>
          </p:nvSpPr>
          <p:spPr bwMode="auto">
            <a:xfrm>
              <a:off x="5697538" y="461645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698"/>
            <p:cNvSpPr>
              <a:spLocks noEditPoints="1"/>
            </p:cNvSpPr>
            <p:nvPr userDrawn="1"/>
          </p:nvSpPr>
          <p:spPr bwMode="auto">
            <a:xfrm>
              <a:off x="5764213" y="461645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699"/>
            <p:cNvSpPr>
              <a:spLocks noEditPoints="1"/>
            </p:cNvSpPr>
            <p:nvPr userDrawn="1"/>
          </p:nvSpPr>
          <p:spPr bwMode="auto">
            <a:xfrm>
              <a:off x="5830888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6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6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700"/>
            <p:cNvSpPr>
              <a:spLocks noEditPoints="1"/>
            </p:cNvSpPr>
            <p:nvPr userDrawn="1"/>
          </p:nvSpPr>
          <p:spPr bwMode="auto">
            <a:xfrm>
              <a:off x="5897563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6"/>
                    <a:pt x="17" y="0"/>
                    <a:pt x="11" y="0"/>
                  </a:cubicBezTo>
                  <a:cubicBezTo>
                    <a:pt x="5" y="0"/>
                    <a:pt x="0" y="6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701"/>
            <p:cNvSpPr>
              <a:spLocks noEditPoints="1"/>
            </p:cNvSpPr>
            <p:nvPr userDrawn="1"/>
          </p:nvSpPr>
          <p:spPr bwMode="auto">
            <a:xfrm>
              <a:off x="5964238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6"/>
                    <a:pt x="17" y="0"/>
                    <a:pt x="11" y="0"/>
                  </a:cubicBezTo>
                  <a:cubicBezTo>
                    <a:pt x="5" y="0"/>
                    <a:pt x="0" y="6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702"/>
            <p:cNvSpPr>
              <a:spLocks noEditPoints="1"/>
            </p:cNvSpPr>
            <p:nvPr userDrawn="1"/>
          </p:nvSpPr>
          <p:spPr bwMode="auto">
            <a:xfrm>
              <a:off x="6030913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6"/>
                    <a:pt x="17" y="0"/>
                    <a:pt x="11" y="0"/>
                  </a:cubicBezTo>
                  <a:cubicBezTo>
                    <a:pt x="5" y="0"/>
                    <a:pt x="0" y="6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703"/>
            <p:cNvSpPr>
              <a:spLocks noEditPoints="1"/>
            </p:cNvSpPr>
            <p:nvPr userDrawn="1"/>
          </p:nvSpPr>
          <p:spPr bwMode="auto">
            <a:xfrm>
              <a:off x="6094413" y="461645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12 w 23"/>
                <a:gd name="T3" fmla="*/ 23 h 23"/>
                <a:gd name="T4" fmla="*/ 23 w 23"/>
                <a:gd name="T5" fmla="*/ 12 h 23"/>
                <a:gd name="T6" fmla="*/ 12 w 23"/>
                <a:gd name="T7" fmla="*/ 0 h 23"/>
                <a:gd name="T8" fmla="*/ 0 w 23"/>
                <a:gd name="T9" fmla="*/ 12 h 23"/>
                <a:gd name="T10" fmla="*/ 0 w 23"/>
                <a:gd name="T11" fmla="*/ 12 h 23"/>
                <a:gd name="T12" fmla="*/ 0 w 23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8"/>
                    <a:pt x="5" y="23"/>
                    <a:pt x="12" y="23"/>
                  </a:cubicBezTo>
                  <a:cubicBezTo>
                    <a:pt x="18" y="23"/>
                    <a:pt x="23" y="18"/>
                    <a:pt x="23" y="12"/>
                  </a:cubicBezTo>
                  <a:cubicBezTo>
                    <a:pt x="23" y="6"/>
                    <a:pt x="18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704"/>
            <p:cNvSpPr>
              <a:spLocks noEditPoints="1"/>
            </p:cNvSpPr>
            <p:nvPr userDrawn="1"/>
          </p:nvSpPr>
          <p:spPr bwMode="auto">
            <a:xfrm>
              <a:off x="5632450" y="4722813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6 w 22"/>
                <a:gd name="T5" fmla="*/ 22 h 24"/>
                <a:gd name="T6" fmla="*/ 22 w 22"/>
                <a:gd name="T7" fmla="*/ 12 h 24"/>
                <a:gd name="T8" fmla="*/ 16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6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705"/>
            <p:cNvSpPr>
              <a:spLocks noEditPoints="1"/>
            </p:cNvSpPr>
            <p:nvPr userDrawn="1"/>
          </p:nvSpPr>
          <p:spPr bwMode="auto">
            <a:xfrm>
              <a:off x="5567363" y="4722813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706"/>
            <p:cNvSpPr>
              <a:spLocks noEditPoints="1"/>
            </p:cNvSpPr>
            <p:nvPr userDrawn="1"/>
          </p:nvSpPr>
          <p:spPr bwMode="auto">
            <a:xfrm>
              <a:off x="5697538" y="4722813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3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707"/>
            <p:cNvSpPr>
              <a:spLocks noEditPoints="1"/>
            </p:cNvSpPr>
            <p:nvPr userDrawn="1"/>
          </p:nvSpPr>
          <p:spPr bwMode="auto">
            <a:xfrm>
              <a:off x="5764213" y="4722813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708"/>
            <p:cNvSpPr>
              <a:spLocks noEditPoints="1"/>
            </p:cNvSpPr>
            <p:nvPr userDrawn="1"/>
          </p:nvSpPr>
          <p:spPr bwMode="auto">
            <a:xfrm>
              <a:off x="5830888" y="4722813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6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6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709"/>
            <p:cNvSpPr>
              <a:spLocks noEditPoints="1"/>
            </p:cNvSpPr>
            <p:nvPr userDrawn="1"/>
          </p:nvSpPr>
          <p:spPr bwMode="auto">
            <a:xfrm>
              <a:off x="5897563" y="4724400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710"/>
            <p:cNvSpPr>
              <a:spLocks noEditPoints="1"/>
            </p:cNvSpPr>
            <p:nvPr userDrawn="1"/>
          </p:nvSpPr>
          <p:spPr bwMode="auto">
            <a:xfrm>
              <a:off x="5964238" y="4724400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711"/>
            <p:cNvSpPr>
              <a:spLocks noEditPoints="1"/>
            </p:cNvSpPr>
            <p:nvPr userDrawn="1"/>
          </p:nvSpPr>
          <p:spPr bwMode="auto">
            <a:xfrm>
              <a:off x="6030913" y="4724400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712"/>
            <p:cNvSpPr>
              <a:spLocks noEditPoints="1"/>
            </p:cNvSpPr>
            <p:nvPr userDrawn="1"/>
          </p:nvSpPr>
          <p:spPr bwMode="auto">
            <a:xfrm>
              <a:off x="6094413" y="4724400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713"/>
            <p:cNvSpPr>
              <a:spLocks noEditPoints="1"/>
            </p:cNvSpPr>
            <p:nvPr userDrawn="1"/>
          </p:nvSpPr>
          <p:spPr bwMode="auto">
            <a:xfrm>
              <a:off x="5632450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2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5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714"/>
            <p:cNvSpPr>
              <a:spLocks noEditPoints="1"/>
            </p:cNvSpPr>
            <p:nvPr userDrawn="1"/>
          </p:nvSpPr>
          <p:spPr bwMode="auto">
            <a:xfrm>
              <a:off x="5567363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5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715"/>
            <p:cNvSpPr>
              <a:spLocks noEditPoints="1"/>
            </p:cNvSpPr>
            <p:nvPr userDrawn="1"/>
          </p:nvSpPr>
          <p:spPr bwMode="auto">
            <a:xfrm>
              <a:off x="5697538" y="4830763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5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5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716"/>
            <p:cNvSpPr>
              <a:spLocks noEditPoints="1"/>
            </p:cNvSpPr>
            <p:nvPr userDrawn="1"/>
          </p:nvSpPr>
          <p:spPr bwMode="auto">
            <a:xfrm>
              <a:off x="5764213" y="4830763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5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5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717"/>
            <p:cNvSpPr>
              <a:spLocks noEditPoints="1"/>
            </p:cNvSpPr>
            <p:nvPr userDrawn="1"/>
          </p:nvSpPr>
          <p:spPr bwMode="auto">
            <a:xfrm>
              <a:off x="5830888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6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6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5"/>
                    <a:pt x="2" y="19"/>
                    <a:pt x="6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5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718"/>
            <p:cNvSpPr>
              <a:spLocks noEditPoints="1"/>
            </p:cNvSpPr>
            <p:nvPr userDrawn="1"/>
          </p:nvSpPr>
          <p:spPr bwMode="auto">
            <a:xfrm>
              <a:off x="5897563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719"/>
            <p:cNvSpPr>
              <a:spLocks noEditPoints="1"/>
            </p:cNvSpPr>
            <p:nvPr userDrawn="1"/>
          </p:nvSpPr>
          <p:spPr bwMode="auto">
            <a:xfrm>
              <a:off x="5964238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720"/>
            <p:cNvSpPr>
              <a:spLocks noEditPoints="1"/>
            </p:cNvSpPr>
            <p:nvPr userDrawn="1"/>
          </p:nvSpPr>
          <p:spPr bwMode="auto">
            <a:xfrm>
              <a:off x="6030913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721"/>
            <p:cNvSpPr>
              <a:spLocks noEditPoints="1"/>
            </p:cNvSpPr>
            <p:nvPr userDrawn="1"/>
          </p:nvSpPr>
          <p:spPr bwMode="auto">
            <a:xfrm>
              <a:off x="6094413" y="4830763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12 w 23"/>
                <a:gd name="T3" fmla="*/ 23 h 23"/>
                <a:gd name="T4" fmla="*/ 23 w 23"/>
                <a:gd name="T5" fmla="*/ 12 h 23"/>
                <a:gd name="T6" fmla="*/ 12 w 23"/>
                <a:gd name="T7" fmla="*/ 0 h 23"/>
                <a:gd name="T8" fmla="*/ 0 w 23"/>
                <a:gd name="T9" fmla="*/ 12 h 23"/>
                <a:gd name="T10" fmla="*/ 0 w 23"/>
                <a:gd name="T11" fmla="*/ 12 h 23"/>
                <a:gd name="T12" fmla="*/ 0 w 23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8"/>
                    <a:pt x="5" y="23"/>
                    <a:pt x="12" y="23"/>
                  </a:cubicBezTo>
                  <a:cubicBezTo>
                    <a:pt x="18" y="23"/>
                    <a:pt x="23" y="18"/>
                    <a:pt x="23" y="12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722"/>
            <p:cNvSpPr>
              <a:spLocks noEditPoints="1"/>
            </p:cNvSpPr>
            <p:nvPr userDrawn="1"/>
          </p:nvSpPr>
          <p:spPr bwMode="auto">
            <a:xfrm>
              <a:off x="5632450" y="4937125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6 w 22"/>
                <a:gd name="T5" fmla="*/ 22 h 24"/>
                <a:gd name="T6" fmla="*/ 22 w 22"/>
                <a:gd name="T7" fmla="*/ 12 h 24"/>
                <a:gd name="T8" fmla="*/ 16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6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723"/>
            <p:cNvSpPr>
              <a:spLocks noEditPoints="1"/>
            </p:cNvSpPr>
            <p:nvPr userDrawn="1"/>
          </p:nvSpPr>
          <p:spPr bwMode="auto">
            <a:xfrm>
              <a:off x="5567363" y="4937125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724"/>
            <p:cNvSpPr>
              <a:spLocks noEditPoints="1"/>
            </p:cNvSpPr>
            <p:nvPr userDrawn="1"/>
          </p:nvSpPr>
          <p:spPr bwMode="auto">
            <a:xfrm>
              <a:off x="5697538" y="4937125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3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725"/>
            <p:cNvSpPr>
              <a:spLocks noEditPoints="1"/>
            </p:cNvSpPr>
            <p:nvPr userDrawn="1"/>
          </p:nvSpPr>
          <p:spPr bwMode="auto">
            <a:xfrm>
              <a:off x="5764213" y="4937125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726"/>
            <p:cNvSpPr>
              <a:spLocks noEditPoints="1"/>
            </p:cNvSpPr>
            <p:nvPr userDrawn="1"/>
          </p:nvSpPr>
          <p:spPr bwMode="auto">
            <a:xfrm>
              <a:off x="5830888" y="4937125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6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6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727"/>
            <p:cNvSpPr>
              <a:spLocks noEditPoints="1"/>
            </p:cNvSpPr>
            <p:nvPr userDrawn="1"/>
          </p:nvSpPr>
          <p:spPr bwMode="auto">
            <a:xfrm>
              <a:off x="5897563" y="493871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728"/>
            <p:cNvSpPr>
              <a:spLocks noEditPoints="1"/>
            </p:cNvSpPr>
            <p:nvPr userDrawn="1"/>
          </p:nvSpPr>
          <p:spPr bwMode="auto">
            <a:xfrm>
              <a:off x="5964238" y="493871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729"/>
            <p:cNvSpPr>
              <a:spLocks noEditPoints="1"/>
            </p:cNvSpPr>
            <p:nvPr userDrawn="1"/>
          </p:nvSpPr>
          <p:spPr bwMode="auto">
            <a:xfrm>
              <a:off x="6030913" y="493871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730"/>
            <p:cNvSpPr>
              <a:spLocks noEditPoints="1"/>
            </p:cNvSpPr>
            <p:nvPr userDrawn="1"/>
          </p:nvSpPr>
          <p:spPr bwMode="auto">
            <a:xfrm>
              <a:off x="6094413" y="4938713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731"/>
            <p:cNvSpPr>
              <a:spLocks noEditPoints="1"/>
            </p:cNvSpPr>
            <p:nvPr userDrawn="1"/>
          </p:nvSpPr>
          <p:spPr bwMode="auto">
            <a:xfrm>
              <a:off x="5632450" y="5045075"/>
              <a:ext cx="34925" cy="38100"/>
            </a:xfrm>
            <a:custGeom>
              <a:avLst/>
              <a:gdLst>
                <a:gd name="T0" fmla="*/ 0 w 22"/>
                <a:gd name="T1" fmla="*/ 11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1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1 h 23"/>
                <a:gd name="T14" fmla="*/ 0 w 22"/>
                <a:gd name="T15" fmla="*/ 11 h 23"/>
                <a:gd name="T16" fmla="*/ 0 w 22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5"/>
                    <a:pt x="22" y="11"/>
                  </a:cubicBezTo>
                  <a:cubicBezTo>
                    <a:pt x="22" y="7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732"/>
            <p:cNvSpPr>
              <a:spLocks noEditPoints="1"/>
            </p:cNvSpPr>
            <p:nvPr userDrawn="1"/>
          </p:nvSpPr>
          <p:spPr bwMode="auto">
            <a:xfrm>
              <a:off x="5567363" y="5045075"/>
              <a:ext cx="34925" cy="38100"/>
            </a:xfrm>
            <a:custGeom>
              <a:avLst/>
              <a:gdLst>
                <a:gd name="T0" fmla="*/ 0 w 22"/>
                <a:gd name="T1" fmla="*/ 11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1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1 h 23"/>
                <a:gd name="T14" fmla="*/ 0 w 22"/>
                <a:gd name="T15" fmla="*/ 11 h 23"/>
                <a:gd name="T16" fmla="*/ 0 w 22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5"/>
                    <a:pt x="22" y="11"/>
                  </a:cubicBezTo>
                  <a:cubicBezTo>
                    <a:pt x="22" y="7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733"/>
            <p:cNvSpPr>
              <a:spLocks noEditPoints="1"/>
            </p:cNvSpPr>
            <p:nvPr userDrawn="1"/>
          </p:nvSpPr>
          <p:spPr bwMode="auto">
            <a:xfrm>
              <a:off x="5697538" y="5045075"/>
              <a:ext cx="36513" cy="38100"/>
            </a:xfrm>
            <a:custGeom>
              <a:avLst/>
              <a:gdLst>
                <a:gd name="T0" fmla="*/ 0 w 23"/>
                <a:gd name="T1" fmla="*/ 11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1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1 h 23"/>
                <a:gd name="T14" fmla="*/ 0 w 23"/>
                <a:gd name="T15" fmla="*/ 11 h 23"/>
                <a:gd name="T16" fmla="*/ 0 w 23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1"/>
                  </a:moveTo>
                  <a:cubicBezTo>
                    <a:pt x="0" y="15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5"/>
                    <a:pt x="23" y="11"/>
                  </a:cubicBezTo>
                  <a:cubicBezTo>
                    <a:pt x="23" y="7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734"/>
            <p:cNvSpPr>
              <a:spLocks noEditPoints="1"/>
            </p:cNvSpPr>
            <p:nvPr userDrawn="1"/>
          </p:nvSpPr>
          <p:spPr bwMode="auto">
            <a:xfrm>
              <a:off x="5764213" y="5045075"/>
              <a:ext cx="36513" cy="38100"/>
            </a:xfrm>
            <a:custGeom>
              <a:avLst/>
              <a:gdLst>
                <a:gd name="T0" fmla="*/ 0 w 23"/>
                <a:gd name="T1" fmla="*/ 11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1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1 h 23"/>
                <a:gd name="T14" fmla="*/ 0 w 23"/>
                <a:gd name="T15" fmla="*/ 11 h 23"/>
                <a:gd name="T16" fmla="*/ 0 w 23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1"/>
                  </a:moveTo>
                  <a:cubicBezTo>
                    <a:pt x="0" y="15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5"/>
                    <a:pt x="23" y="11"/>
                  </a:cubicBezTo>
                  <a:cubicBezTo>
                    <a:pt x="23" y="7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735"/>
            <p:cNvSpPr>
              <a:spLocks noEditPoints="1"/>
            </p:cNvSpPr>
            <p:nvPr userDrawn="1"/>
          </p:nvSpPr>
          <p:spPr bwMode="auto">
            <a:xfrm>
              <a:off x="5830888" y="5045075"/>
              <a:ext cx="34925" cy="38100"/>
            </a:xfrm>
            <a:custGeom>
              <a:avLst/>
              <a:gdLst>
                <a:gd name="T0" fmla="*/ 0 w 22"/>
                <a:gd name="T1" fmla="*/ 11 h 23"/>
                <a:gd name="T2" fmla="*/ 6 w 22"/>
                <a:gd name="T3" fmla="*/ 21 h 23"/>
                <a:gd name="T4" fmla="*/ 17 w 22"/>
                <a:gd name="T5" fmla="*/ 21 h 23"/>
                <a:gd name="T6" fmla="*/ 22 w 22"/>
                <a:gd name="T7" fmla="*/ 11 h 23"/>
                <a:gd name="T8" fmla="*/ 17 w 22"/>
                <a:gd name="T9" fmla="*/ 2 h 23"/>
                <a:gd name="T10" fmla="*/ 6 w 22"/>
                <a:gd name="T11" fmla="*/ 2 h 23"/>
                <a:gd name="T12" fmla="*/ 0 w 22"/>
                <a:gd name="T13" fmla="*/ 11 h 23"/>
                <a:gd name="T14" fmla="*/ 0 w 22"/>
                <a:gd name="T15" fmla="*/ 11 h 23"/>
                <a:gd name="T16" fmla="*/ 0 w 22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5"/>
                    <a:pt x="2" y="19"/>
                    <a:pt x="6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5"/>
                    <a:pt x="22" y="11"/>
                  </a:cubicBezTo>
                  <a:cubicBezTo>
                    <a:pt x="22" y="7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736"/>
            <p:cNvSpPr>
              <a:spLocks noEditPoints="1"/>
            </p:cNvSpPr>
            <p:nvPr userDrawn="1"/>
          </p:nvSpPr>
          <p:spPr bwMode="auto">
            <a:xfrm>
              <a:off x="5897563" y="5045075"/>
              <a:ext cx="34925" cy="36513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737"/>
            <p:cNvSpPr>
              <a:spLocks noEditPoints="1"/>
            </p:cNvSpPr>
            <p:nvPr userDrawn="1"/>
          </p:nvSpPr>
          <p:spPr bwMode="auto">
            <a:xfrm>
              <a:off x="5964238" y="5045075"/>
              <a:ext cx="34925" cy="36513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738"/>
            <p:cNvSpPr>
              <a:spLocks noEditPoints="1"/>
            </p:cNvSpPr>
            <p:nvPr userDrawn="1"/>
          </p:nvSpPr>
          <p:spPr bwMode="auto">
            <a:xfrm>
              <a:off x="6030913" y="5045075"/>
              <a:ext cx="34925" cy="36513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739"/>
            <p:cNvSpPr>
              <a:spLocks noEditPoints="1"/>
            </p:cNvSpPr>
            <p:nvPr userDrawn="1"/>
          </p:nvSpPr>
          <p:spPr bwMode="auto">
            <a:xfrm>
              <a:off x="6094413" y="5045075"/>
              <a:ext cx="36513" cy="36513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740"/>
            <p:cNvSpPr>
              <a:spLocks noEditPoints="1"/>
            </p:cNvSpPr>
            <p:nvPr userDrawn="1"/>
          </p:nvSpPr>
          <p:spPr bwMode="auto">
            <a:xfrm>
              <a:off x="5632450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2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741"/>
            <p:cNvSpPr>
              <a:spLocks noEditPoints="1"/>
            </p:cNvSpPr>
            <p:nvPr userDrawn="1"/>
          </p:nvSpPr>
          <p:spPr bwMode="auto">
            <a:xfrm>
              <a:off x="5567363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742"/>
            <p:cNvSpPr>
              <a:spLocks noEditPoints="1"/>
            </p:cNvSpPr>
            <p:nvPr userDrawn="1"/>
          </p:nvSpPr>
          <p:spPr bwMode="auto">
            <a:xfrm>
              <a:off x="5697538" y="5153025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743"/>
            <p:cNvSpPr>
              <a:spLocks noEditPoints="1"/>
            </p:cNvSpPr>
            <p:nvPr userDrawn="1"/>
          </p:nvSpPr>
          <p:spPr bwMode="auto">
            <a:xfrm>
              <a:off x="5764213" y="5153025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744"/>
            <p:cNvSpPr>
              <a:spLocks noEditPoints="1"/>
            </p:cNvSpPr>
            <p:nvPr userDrawn="1"/>
          </p:nvSpPr>
          <p:spPr bwMode="auto">
            <a:xfrm>
              <a:off x="5830888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6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6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745"/>
            <p:cNvSpPr>
              <a:spLocks noEditPoints="1"/>
            </p:cNvSpPr>
            <p:nvPr userDrawn="1"/>
          </p:nvSpPr>
          <p:spPr bwMode="auto">
            <a:xfrm>
              <a:off x="5897563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746"/>
            <p:cNvSpPr>
              <a:spLocks noEditPoints="1"/>
            </p:cNvSpPr>
            <p:nvPr userDrawn="1"/>
          </p:nvSpPr>
          <p:spPr bwMode="auto">
            <a:xfrm>
              <a:off x="5964238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747"/>
            <p:cNvSpPr>
              <a:spLocks noEditPoints="1"/>
            </p:cNvSpPr>
            <p:nvPr userDrawn="1"/>
          </p:nvSpPr>
          <p:spPr bwMode="auto">
            <a:xfrm>
              <a:off x="6030913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748"/>
            <p:cNvSpPr>
              <a:spLocks noEditPoints="1"/>
            </p:cNvSpPr>
            <p:nvPr userDrawn="1"/>
          </p:nvSpPr>
          <p:spPr bwMode="auto">
            <a:xfrm>
              <a:off x="6094413" y="5153025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12 w 23"/>
                <a:gd name="T3" fmla="*/ 23 h 23"/>
                <a:gd name="T4" fmla="*/ 23 w 23"/>
                <a:gd name="T5" fmla="*/ 12 h 23"/>
                <a:gd name="T6" fmla="*/ 12 w 23"/>
                <a:gd name="T7" fmla="*/ 0 h 23"/>
                <a:gd name="T8" fmla="*/ 0 w 23"/>
                <a:gd name="T9" fmla="*/ 12 h 23"/>
                <a:gd name="T10" fmla="*/ 0 w 23"/>
                <a:gd name="T11" fmla="*/ 12 h 23"/>
                <a:gd name="T12" fmla="*/ 0 w 23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8"/>
                    <a:pt x="5" y="23"/>
                    <a:pt x="12" y="23"/>
                  </a:cubicBezTo>
                  <a:cubicBezTo>
                    <a:pt x="18" y="23"/>
                    <a:pt x="23" y="18"/>
                    <a:pt x="23" y="12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749"/>
            <p:cNvSpPr>
              <a:spLocks noEditPoints="1"/>
            </p:cNvSpPr>
            <p:nvPr userDrawn="1"/>
          </p:nvSpPr>
          <p:spPr bwMode="auto">
            <a:xfrm>
              <a:off x="5602288" y="5691188"/>
              <a:ext cx="492125" cy="134938"/>
            </a:xfrm>
            <a:custGeom>
              <a:avLst/>
              <a:gdLst>
                <a:gd name="T0" fmla="*/ 0 w 310"/>
                <a:gd name="T1" fmla="*/ 42 h 85"/>
                <a:gd name="T2" fmla="*/ 43 w 310"/>
                <a:gd name="T3" fmla="*/ 0 h 85"/>
                <a:gd name="T4" fmla="*/ 268 w 310"/>
                <a:gd name="T5" fmla="*/ 0 h 85"/>
                <a:gd name="T6" fmla="*/ 310 w 310"/>
                <a:gd name="T7" fmla="*/ 42 h 85"/>
                <a:gd name="T8" fmla="*/ 268 w 310"/>
                <a:gd name="T9" fmla="*/ 85 h 85"/>
                <a:gd name="T10" fmla="*/ 43 w 310"/>
                <a:gd name="T11" fmla="*/ 85 h 85"/>
                <a:gd name="T12" fmla="*/ 0 w 310"/>
                <a:gd name="T13" fmla="*/ 42 h 85"/>
                <a:gd name="T14" fmla="*/ 0 w 310"/>
                <a:gd name="T15" fmla="*/ 42 h 85"/>
                <a:gd name="T16" fmla="*/ 0 w 310"/>
                <a:gd name="T17" fmla="*/ 4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0" h="85">
                  <a:moveTo>
                    <a:pt x="0" y="42"/>
                  </a:moveTo>
                  <a:cubicBezTo>
                    <a:pt x="0" y="19"/>
                    <a:pt x="19" y="0"/>
                    <a:pt x="43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291" y="0"/>
                    <a:pt x="310" y="19"/>
                    <a:pt x="310" y="42"/>
                  </a:cubicBezTo>
                  <a:cubicBezTo>
                    <a:pt x="310" y="66"/>
                    <a:pt x="291" y="85"/>
                    <a:pt x="268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19" y="85"/>
                    <a:pt x="0" y="66"/>
                    <a:pt x="0" y="42"/>
                  </a:cubicBezTo>
                  <a:close/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</a:path>
              </a:pathLst>
            </a:custGeom>
            <a:solidFill>
              <a:srgbClr val="FFD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750"/>
            <p:cNvSpPr>
              <a:spLocks noEditPoints="1"/>
            </p:cNvSpPr>
            <p:nvPr userDrawn="1"/>
          </p:nvSpPr>
          <p:spPr bwMode="auto">
            <a:xfrm>
              <a:off x="5602288" y="5757863"/>
              <a:ext cx="492125" cy="68263"/>
            </a:xfrm>
            <a:custGeom>
              <a:avLst/>
              <a:gdLst>
                <a:gd name="T0" fmla="*/ 43 w 310"/>
                <a:gd name="T1" fmla="*/ 43 h 43"/>
                <a:gd name="T2" fmla="*/ 268 w 310"/>
                <a:gd name="T3" fmla="*/ 43 h 43"/>
                <a:gd name="T4" fmla="*/ 310 w 310"/>
                <a:gd name="T5" fmla="*/ 0 h 43"/>
                <a:gd name="T6" fmla="*/ 0 w 310"/>
                <a:gd name="T7" fmla="*/ 0 h 43"/>
                <a:gd name="T8" fmla="*/ 43 w 310"/>
                <a:gd name="T9" fmla="*/ 43 h 43"/>
                <a:gd name="T10" fmla="*/ 43 w 310"/>
                <a:gd name="T11" fmla="*/ 43 h 43"/>
                <a:gd name="T12" fmla="*/ 43 w 310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" h="43">
                  <a:moveTo>
                    <a:pt x="43" y="43"/>
                  </a:moveTo>
                  <a:cubicBezTo>
                    <a:pt x="268" y="43"/>
                    <a:pt x="268" y="43"/>
                    <a:pt x="268" y="43"/>
                  </a:cubicBezTo>
                  <a:cubicBezTo>
                    <a:pt x="291" y="43"/>
                    <a:pt x="310" y="24"/>
                    <a:pt x="3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"/>
                    <a:pt x="19" y="43"/>
                    <a:pt x="43" y="43"/>
                  </a:cubicBezTo>
                  <a:close/>
                  <a:moveTo>
                    <a:pt x="43" y="43"/>
                  </a:moveTo>
                  <a:cubicBezTo>
                    <a:pt x="43" y="43"/>
                    <a:pt x="43" y="43"/>
                    <a:pt x="43" y="43"/>
                  </a:cubicBezTo>
                </a:path>
              </a:pathLst>
            </a:custGeom>
            <a:solidFill>
              <a:srgbClr val="FDC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Rectangle 751"/>
            <p:cNvSpPr>
              <a:spLocks noChangeArrowheads="1"/>
            </p:cNvSpPr>
            <p:nvPr userDrawn="1"/>
          </p:nvSpPr>
          <p:spPr bwMode="auto">
            <a:xfrm>
              <a:off x="7710488" y="2960688"/>
              <a:ext cx="2179638" cy="2863850"/>
            </a:xfrm>
            <a:prstGeom prst="rect">
              <a:avLst/>
            </a:pr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752"/>
            <p:cNvSpPr>
              <a:spLocks noEditPoints="1"/>
            </p:cNvSpPr>
            <p:nvPr userDrawn="1"/>
          </p:nvSpPr>
          <p:spPr bwMode="auto">
            <a:xfrm>
              <a:off x="7834313" y="3051175"/>
              <a:ext cx="1931988" cy="2576513"/>
            </a:xfrm>
            <a:custGeom>
              <a:avLst/>
              <a:gdLst>
                <a:gd name="T0" fmla="*/ 0 w 1217"/>
                <a:gd name="T1" fmla="*/ 0 h 1623"/>
                <a:gd name="T2" fmla="*/ 0 w 1217"/>
                <a:gd name="T3" fmla="*/ 1623 h 1623"/>
                <a:gd name="T4" fmla="*/ 963 w 1217"/>
                <a:gd name="T5" fmla="*/ 1623 h 1623"/>
                <a:gd name="T6" fmla="*/ 963 w 1217"/>
                <a:gd name="T7" fmla="*/ 1361 h 1623"/>
                <a:gd name="T8" fmla="*/ 1217 w 1217"/>
                <a:gd name="T9" fmla="*/ 1361 h 1623"/>
                <a:gd name="T10" fmla="*/ 1217 w 1217"/>
                <a:gd name="T11" fmla="*/ 0 h 1623"/>
                <a:gd name="T12" fmla="*/ 0 w 1217"/>
                <a:gd name="T13" fmla="*/ 0 h 1623"/>
                <a:gd name="T14" fmla="*/ 0 w 1217"/>
                <a:gd name="T15" fmla="*/ 0 h 1623"/>
                <a:gd name="T16" fmla="*/ 0 w 1217"/>
                <a:gd name="T17" fmla="*/ 0 h 1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7" h="1623">
                  <a:moveTo>
                    <a:pt x="0" y="0"/>
                  </a:moveTo>
                  <a:lnTo>
                    <a:pt x="0" y="1623"/>
                  </a:lnTo>
                  <a:lnTo>
                    <a:pt x="963" y="1623"/>
                  </a:lnTo>
                  <a:lnTo>
                    <a:pt x="963" y="1361"/>
                  </a:lnTo>
                  <a:lnTo>
                    <a:pt x="1217" y="1361"/>
                  </a:lnTo>
                  <a:lnTo>
                    <a:pt x="1217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753"/>
            <p:cNvSpPr>
              <a:spLocks noEditPoints="1"/>
            </p:cNvSpPr>
            <p:nvPr userDrawn="1"/>
          </p:nvSpPr>
          <p:spPr bwMode="auto">
            <a:xfrm>
              <a:off x="7834313" y="3051175"/>
              <a:ext cx="1931988" cy="2576513"/>
            </a:xfrm>
            <a:custGeom>
              <a:avLst/>
              <a:gdLst>
                <a:gd name="T0" fmla="*/ 0 w 1217"/>
                <a:gd name="T1" fmla="*/ 0 h 1623"/>
                <a:gd name="T2" fmla="*/ 0 w 1217"/>
                <a:gd name="T3" fmla="*/ 1623 h 1623"/>
                <a:gd name="T4" fmla="*/ 963 w 1217"/>
                <a:gd name="T5" fmla="*/ 1623 h 1623"/>
                <a:gd name="T6" fmla="*/ 963 w 1217"/>
                <a:gd name="T7" fmla="*/ 1361 h 1623"/>
                <a:gd name="T8" fmla="*/ 1217 w 1217"/>
                <a:gd name="T9" fmla="*/ 1361 h 1623"/>
                <a:gd name="T10" fmla="*/ 1217 w 1217"/>
                <a:gd name="T11" fmla="*/ 0 h 1623"/>
                <a:gd name="T12" fmla="*/ 0 w 1217"/>
                <a:gd name="T13" fmla="*/ 0 h 1623"/>
                <a:gd name="T14" fmla="*/ 0 w 1217"/>
                <a:gd name="T15" fmla="*/ 0 h 1623"/>
                <a:gd name="T16" fmla="*/ 0 w 1217"/>
                <a:gd name="T17" fmla="*/ 0 h 1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7" h="1623">
                  <a:moveTo>
                    <a:pt x="0" y="0"/>
                  </a:moveTo>
                  <a:lnTo>
                    <a:pt x="0" y="1623"/>
                  </a:lnTo>
                  <a:lnTo>
                    <a:pt x="963" y="1623"/>
                  </a:lnTo>
                  <a:lnTo>
                    <a:pt x="963" y="1361"/>
                  </a:lnTo>
                  <a:lnTo>
                    <a:pt x="1217" y="1361"/>
                  </a:lnTo>
                  <a:lnTo>
                    <a:pt x="1217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754"/>
            <p:cNvSpPr>
              <a:spLocks noEditPoints="1"/>
            </p:cNvSpPr>
            <p:nvPr userDrawn="1"/>
          </p:nvSpPr>
          <p:spPr bwMode="auto">
            <a:xfrm>
              <a:off x="9363075" y="5211763"/>
              <a:ext cx="403225" cy="415925"/>
            </a:xfrm>
            <a:custGeom>
              <a:avLst/>
              <a:gdLst>
                <a:gd name="T0" fmla="*/ 0 w 254"/>
                <a:gd name="T1" fmla="*/ 262 h 262"/>
                <a:gd name="T2" fmla="*/ 0 w 254"/>
                <a:gd name="T3" fmla="*/ 0 h 262"/>
                <a:gd name="T4" fmla="*/ 254 w 254"/>
                <a:gd name="T5" fmla="*/ 0 h 262"/>
                <a:gd name="T6" fmla="*/ 0 w 254"/>
                <a:gd name="T7" fmla="*/ 262 h 262"/>
                <a:gd name="T8" fmla="*/ 0 w 254"/>
                <a:gd name="T9" fmla="*/ 262 h 262"/>
                <a:gd name="T10" fmla="*/ 0 w 254"/>
                <a:gd name="T11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4" h="262">
                  <a:moveTo>
                    <a:pt x="0" y="262"/>
                  </a:moveTo>
                  <a:lnTo>
                    <a:pt x="0" y="0"/>
                  </a:lnTo>
                  <a:lnTo>
                    <a:pt x="254" y="0"/>
                  </a:lnTo>
                  <a:lnTo>
                    <a:pt x="0" y="262"/>
                  </a:lnTo>
                  <a:close/>
                  <a:moveTo>
                    <a:pt x="0" y="262"/>
                  </a:moveTo>
                  <a:lnTo>
                    <a:pt x="0" y="262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755"/>
            <p:cNvSpPr>
              <a:spLocks noEditPoints="1"/>
            </p:cNvSpPr>
            <p:nvPr userDrawn="1"/>
          </p:nvSpPr>
          <p:spPr bwMode="auto">
            <a:xfrm>
              <a:off x="9363075" y="5211763"/>
              <a:ext cx="403225" cy="415925"/>
            </a:xfrm>
            <a:custGeom>
              <a:avLst/>
              <a:gdLst>
                <a:gd name="T0" fmla="*/ 0 w 254"/>
                <a:gd name="T1" fmla="*/ 262 h 262"/>
                <a:gd name="T2" fmla="*/ 0 w 254"/>
                <a:gd name="T3" fmla="*/ 0 h 262"/>
                <a:gd name="T4" fmla="*/ 254 w 254"/>
                <a:gd name="T5" fmla="*/ 0 h 262"/>
                <a:gd name="T6" fmla="*/ 0 w 254"/>
                <a:gd name="T7" fmla="*/ 262 h 262"/>
                <a:gd name="T8" fmla="*/ 0 w 254"/>
                <a:gd name="T9" fmla="*/ 262 h 262"/>
                <a:gd name="T10" fmla="*/ 0 w 254"/>
                <a:gd name="T11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4" h="262">
                  <a:moveTo>
                    <a:pt x="0" y="262"/>
                  </a:moveTo>
                  <a:lnTo>
                    <a:pt x="0" y="0"/>
                  </a:lnTo>
                  <a:lnTo>
                    <a:pt x="254" y="0"/>
                  </a:lnTo>
                  <a:lnTo>
                    <a:pt x="0" y="262"/>
                  </a:lnTo>
                  <a:moveTo>
                    <a:pt x="0" y="262"/>
                  </a:moveTo>
                  <a:lnTo>
                    <a:pt x="0" y="26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Rectangle 756"/>
            <p:cNvSpPr>
              <a:spLocks noChangeArrowheads="1"/>
            </p:cNvSpPr>
            <p:nvPr userDrawn="1"/>
          </p:nvSpPr>
          <p:spPr bwMode="auto">
            <a:xfrm>
              <a:off x="8110538" y="3586163"/>
              <a:ext cx="627063" cy="90488"/>
            </a:xfrm>
            <a:prstGeom prst="rect">
              <a:avLst/>
            </a:pr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Rectangle 757"/>
            <p:cNvSpPr>
              <a:spLocks noChangeArrowheads="1"/>
            </p:cNvSpPr>
            <p:nvPr userDrawn="1"/>
          </p:nvSpPr>
          <p:spPr bwMode="auto">
            <a:xfrm>
              <a:off x="8110538" y="3800475"/>
              <a:ext cx="811213" cy="92075"/>
            </a:xfrm>
            <a:prstGeom prst="rect">
              <a:avLst/>
            </a:prstGeom>
            <a:solidFill>
              <a:srgbClr val="FFD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758"/>
            <p:cNvSpPr>
              <a:spLocks noEditPoints="1"/>
            </p:cNvSpPr>
            <p:nvPr userDrawn="1"/>
          </p:nvSpPr>
          <p:spPr bwMode="auto">
            <a:xfrm>
              <a:off x="8110538" y="4014788"/>
              <a:ext cx="1387475" cy="693738"/>
            </a:xfrm>
            <a:custGeom>
              <a:avLst/>
              <a:gdLst>
                <a:gd name="T0" fmla="*/ 0 w 874"/>
                <a:gd name="T1" fmla="*/ 379 h 437"/>
                <a:gd name="T2" fmla="*/ 511 w 874"/>
                <a:gd name="T3" fmla="*/ 379 h 437"/>
                <a:gd name="T4" fmla="*/ 511 w 874"/>
                <a:gd name="T5" fmla="*/ 437 h 437"/>
                <a:gd name="T6" fmla="*/ 0 w 874"/>
                <a:gd name="T7" fmla="*/ 437 h 437"/>
                <a:gd name="T8" fmla="*/ 0 w 874"/>
                <a:gd name="T9" fmla="*/ 379 h 437"/>
                <a:gd name="T10" fmla="*/ 0 w 874"/>
                <a:gd name="T11" fmla="*/ 0 h 437"/>
                <a:gd name="T12" fmla="*/ 874 w 874"/>
                <a:gd name="T13" fmla="*/ 0 h 437"/>
                <a:gd name="T14" fmla="*/ 874 w 874"/>
                <a:gd name="T15" fmla="*/ 58 h 437"/>
                <a:gd name="T16" fmla="*/ 0 w 874"/>
                <a:gd name="T17" fmla="*/ 58 h 437"/>
                <a:gd name="T18" fmla="*/ 0 w 874"/>
                <a:gd name="T19" fmla="*/ 0 h 437"/>
                <a:gd name="T20" fmla="*/ 0 w 874"/>
                <a:gd name="T21" fmla="*/ 135 h 437"/>
                <a:gd name="T22" fmla="*/ 874 w 874"/>
                <a:gd name="T23" fmla="*/ 135 h 437"/>
                <a:gd name="T24" fmla="*/ 874 w 874"/>
                <a:gd name="T25" fmla="*/ 193 h 437"/>
                <a:gd name="T26" fmla="*/ 0 w 874"/>
                <a:gd name="T27" fmla="*/ 193 h 437"/>
                <a:gd name="T28" fmla="*/ 0 w 874"/>
                <a:gd name="T29" fmla="*/ 135 h 437"/>
                <a:gd name="T30" fmla="*/ 0 w 874"/>
                <a:gd name="T31" fmla="*/ 135 h 437"/>
                <a:gd name="T32" fmla="*/ 0 w 874"/>
                <a:gd name="T33" fmla="*/ 135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4" h="437">
                  <a:moveTo>
                    <a:pt x="0" y="379"/>
                  </a:moveTo>
                  <a:lnTo>
                    <a:pt x="511" y="379"/>
                  </a:lnTo>
                  <a:lnTo>
                    <a:pt x="511" y="437"/>
                  </a:lnTo>
                  <a:lnTo>
                    <a:pt x="0" y="437"/>
                  </a:lnTo>
                  <a:lnTo>
                    <a:pt x="0" y="379"/>
                  </a:lnTo>
                  <a:close/>
                  <a:moveTo>
                    <a:pt x="0" y="0"/>
                  </a:moveTo>
                  <a:lnTo>
                    <a:pt x="874" y="0"/>
                  </a:lnTo>
                  <a:lnTo>
                    <a:pt x="874" y="58"/>
                  </a:lnTo>
                  <a:lnTo>
                    <a:pt x="0" y="58"/>
                  </a:lnTo>
                  <a:lnTo>
                    <a:pt x="0" y="0"/>
                  </a:lnTo>
                  <a:close/>
                  <a:moveTo>
                    <a:pt x="0" y="135"/>
                  </a:moveTo>
                  <a:lnTo>
                    <a:pt x="874" y="135"/>
                  </a:lnTo>
                  <a:lnTo>
                    <a:pt x="874" y="193"/>
                  </a:lnTo>
                  <a:lnTo>
                    <a:pt x="0" y="193"/>
                  </a:lnTo>
                  <a:lnTo>
                    <a:pt x="0" y="135"/>
                  </a:lnTo>
                  <a:close/>
                  <a:moveTo>
                    <a:pt x="0" y="135"/>
                  </a:moveTo>
                  <a:lnTo>
                    <a:pt x="0" y="135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759"/>
            <p:cNvSpPr>
              <a:spLocks noEditPoints="1"/>
            </p:cNvSpPr>
            <p:nvPr userDrawn="1"/>
          </p:nvSpPr>
          <p:spPr bwMode="auto">
            <a:xfrm>
              <a:off x="8110538" y="4014788"/>
              <a:ext cx="1387475" cy="693738"/>
            </a:xfrm>
            <a:custGeom>
              <a:avLst/>
              <a:gdLst>
                <a:gd name="T0" fmla="*/ 0 w 874"/>
                <a:gd name="T1" fmla="*/ 379 h 437"/>
                <a:gd name="T2" fmla="*/ 511 w 874"/>
                <a:gd name="T3" fmla="*/ 379 h 437"/>
                <a:gd name="T4" fmla="*/ 511 w 874"/>
                <a:gd name="T5" fmla="*/ 437 h 437"/>
                <a:gd name="T6" fmla="*/ 0 w 874"/>
                <a:gd name="T7" fmla="*/ 437 h 437"/>
                <a:gd name="T8" fmla="*/ 0 w 874"/>
                <a:gd name="T9" fmla="*/ 379 h 437"/>
                <a:gd name="T10" fmla="*/ 0 w 874"/>
                <a:gd name="T11" fmla="*/ 0 h 437"/>
                <a:gd name="T12" fmla="*/ 874 w 874"/>
                <a:gd name="T13" fmla="*/ 0 h 437"/>
                <a:gd name="T14" fmla="*/ 874 w 874"/>
                <a:gd name="T15" fmla="*/ 58 h 437"/>
                <a:gd name="T16" fmla="*/ 0 w 874"/>
                <a:gd name="T17" fmla="*/ 58 h 437"/>
                <a:gd name="T18" fmla="*/ 0 w 874"/>
                <a:gd name="T19" fmla="*/ 0 h 437"/>
                <a:gd name="T20" fmla="*/ 0 w 874"/>
                <a:gd name="T21" fmla="*/ 135 h 437"/>
                <a:gd name="T22" fmla="*/ 874 w 874"/>
                <a:gd name="T23" fmla="*/ 135 h 437"/>
                <a:gd name="T24" fmla="*/ 874 w 874"/>
                <a:gd name="T25" fmla="*/ 193 h 437"/>
                <a:gd name="T26" fmla="*/ 0 w 874"/>
                <a:gd name="T27" fmla="*/ 193 h 437"/>
                <a:gd name="T28" fmla="*/ 0 w 874"/>
                <a:gd name="T29" fmla="*/ 135 h 437"/>
                <a:gd name="T30" fmla="*/ 0 w 874"/>
                <a:gd name="T31" fmla="*/ 135 h 437"/>
                <a:gd name="T32" fmla="*/ 0 w 874"/>
                <a:gd name="T33" fmla="*/ 135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4" h="437">
                  <a:moveTo>
                    <a:pt x="0" y="379"/>
                  </a:moveTo>
                  <a:lnTo>
                    <a:pt x="511" y="379"/>
                  </a:lnTo>
                  <a:lnTo>
                    <a:pt x="511" y="437"/>
                  </a:lnTo>
                  <a:lnTo>
                    <a:pt x="0" y="437"/>
                  </a:lnTo>
                  <a:lnTo>
                    <a:pt x="0" y="379"/>
                  </a:lnTo>
                  <a:moveTo>
                    <a:pt x="0" y="0"/>
                  </a:moveTo>
                  <a:lnTo>
                    <a:pt x="874" y="0"/>
                  </a:lnTo>
                  <a:lnTo>
                    <a:pt x="874" y="58"/>
                  </a:lnTo>
                  <a:lnTo>
                    <a:pt x="0" y="58"/>
                  </a:lnTo>
                  <a:lnTo>
                    <a:pt x="0" y="0"/>
                  </a:lnTo>
                  <a:moveTo>
                    <a:pt x="0" y="135"/>
                  </a:moveTo>
                  <a:lnTo>
                    <a:pt x="874" y="135"/>
                  </a:lnTo>
                  <a:lnTo>
                    <a:pt x="874" y="193"/>
                  </a:lnTo>
                  <a:lnTo>
                    <a:pt x="0" y="193"/>
                  </a:lnTo>
                  <a:lnTo>
                    <a:pt x="0" y="135"/>
                  </a:lnTo>
                  <a:moveTo>
                    <a:pt x="0" y="135"/>
                  </a:moveTo>
                  <a:lnTo>
                    <a:pt x="0" y="13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Rectangle 760"/>
            <p:cNvSpPr>
              <a:spLocks noChangeArrowheads="1"/>
            </p:cNvSpPr>
            <p:nvPr userDrawn="1"/>
          </p:nvSpPr>
          <p:spPr bwMode="auto">
            <a:xfrm>
              <a:off x="8110538" y="4422775"/>
              <a:ext cx="1387475" cy="92075"/>
            </a:xfrm>
            <a:prstGeom prst="rect">
              <a:avLst/>
            </a:prstGeom>
            <a:solidFill>
              <a:srgbClr val="FFD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761"/>
            <p:cNvSpPr>
              <a:spLocks noEditPoints="1"/>
            </p:cNvSpPr>
            <p:nvPr userDrawn="1"/>
          </p:nvSpPr>
          <p:spPr bwMode="auto">
            <a:xfrm>
              <a:off x="8108950" y="2911475"/>
              <a:ext cx="1389063" cy="279400"/>
            </a:xfrm>
            <a:custGeom>
              <a:avLst/>
              <a:gdLst>
                <a:gd name="T0" fmla="*/ 785 w 874"/>
                <a:gd name="T1" fmla="*/ 176 h 176"/>
                <a:gd name="T2" fmla="*/ 88 w 874"/>
                <a:gd name="T3" fmla="*/ 176 h 176"/>
                <a:gd name="T4" fmla="*/ 0 w 874"/>
                <a:gd name="T5" fmla="*/ 88 h 176"/>
                <a:gd name="T6" fmla="*/ 88 w 874"/>
                <a:gd name="T7" fmla="*/ 0 h 176"/>
                <a:gd name="T8" fmla="*/ 785 w 874"/>
                <a:gd name="T9" fmla="*/ 0 h 176"/>
                <a:gd name="T10" fmla="*/ 874 w 874"/>
                <a:gd name="T11" fmla="*/ 88 h 176"/>
                <a:gd name="T12" fmla="*/ 785 w 874"/>
                <a:gd name="T13" fmla="*/ 176 h 176"/>
                <a:gd name="T14" fmla="*/ 785 w 874"/>
                <a:gd name="T15" fmla="*/ 176 h 176"/>
                <a:gd name="T16" fmla="*/ 785 w 874"/>
                <a:gd name="T17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4" h="176">
                  <a:moveTo>
                    <a:pt x="785" y="176"/>
                  </a:moveTo>
                  <a:cubicBezTo>
                    <a:pt x="88" y="176"/>
                    <a:pt x="88" y="176"/>
                    <a:pt x="88" y="176"/>
                  </a:cubicBezTo>
                  <a:cubicBezTo>
                    <a:pt x="40" y="176"/>
                    <a:pt x="0" y="136"/>
                    <a:pt x="0" y="88"/>
                  </a:cubicBezTo>
                  <a:cubicBezTo>
                    <a:pt x="0" y="39"/>
                    <a:pt x="39" y="0"/>
                    <a:pt x="88" y="0"/>
                  </a:cubicBezTo>
                  <a:cubicBezTo>
                    <a:pt x="785" y="0"/>
                    <a:pt x="785" y="0"/>
                    <a:pt x="785" y="0"/>
                  </a:cubicBezTo>
                  <a:cubicBezTo>
                    <a:pt x="834" y="0"/>
                    <a:pt x="874" y="39"/>
                    <a:pt x="874" y="88"/>
                  </a:cubicBezTo>
                  <a:cubicBezTo>
                    <a:pt x="874" y="136"/>
                    <a:pt x="834" y="176"/>
                    <a:pt x="785" y="176"/>
                  </a:cubicBezTo>
                  <a:close/>
                  <a:moveTo>
                    <a:pt x="785" y="176"/>
                  </a:moveTo>
                  <a:cubicBezTo>
                    <a:pt x="785" y="176"/>
                    <a:pt x="785" y="176"/>
                    <a:pt x="785" y="176"/>
                  </a:cubicBezTo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762"/>
            <p:cNvSpPr>
              <a:spLocks noEditPoints="1"/>
            </p:cNvSpPr>
            <p:nvPr userDrawn="1"/>
          </p:nvSpPr>
          <p:spPr bwMode="auto">
            <a:xfrm>
              <a:off x="8569325" y="2592388"/>
              <a:ext cx="506413" cy="504825"/>
            </a:xfrm>
            <a:custGeom>
              <a:avLst/>
              <a:gdLst>
                <a:gd name="T0" fmla="*/ 159 w 318"/>
                <a:gd name="T1" fmla="*/ 318 h 318"/>
                <a:gd name="T2" fmla="*/ 0 w 318"/>
                <a:gd name="T3" fmla="*/ 159 h 318"/>
                <a:gd name="T4" fmla="*/ 159 w 318"/>
                <a:gd name="T5" fmla="*/ 0 h 318"/>
                <a:gd name="T6" fmla="*/ 318 w 318"/>
                <a:gd name="T7" fmla="*/ 159 h 318"/>
                <a:gd name="T8" fmla="*/ 159 w 318"/>
                <a:gd name="T9" fmla="*/ 318 h 318"/>
                <a:gd name="T10" fmla="*/ 159 w 318"/>
                <a:gd name="T11" fmla="*/ 87 h 318"/>
                <a:gd name="T12" fmla="*/ 86 w 318"/>
                <a:gd name="T13" fmla="*/ 159 h 318"/>
                <a:gd name="T14" fmla="*/ 159 w 318"/>
                <a:gd name="T15" fmla="*/ 232 h 318"/>
                <a:gd name="T16" fmla="*/ 231 w 318"/>
                <a:gd name="T17" fmla="*/ 159 h 318"/>
                <a:gd name="T18" fmla="*/ 159 w 318"/>
                <a:gd name="T19" fmla="*/ 87 h 318"/>
                <a:gd name="T20" fmla="*/ 159 w 318"/>
                <a:gd name="T21" fmla="*/ 87 h 318"/>
                <a:gd name="T22" fmla="*/ 159 w 318"/>
                <a:gd name="T23" fmla="*/ 87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8" h="318">
                  <a:moveTo>
                    <a:pt x="159" y="318"/>
                  </a:moveTo>
                  <a:cubicBezTo>
                    <a:pt x="71" y="318"/>
                    <a:pt x="0" y="247"/>
                    <a:pt x="0" y="159"/>
                  </a:cubicBezTo>
                  <a:cubicBezTo>
                    <a:pt x="0" y="72"/>
                    <a:pt x="71" y="0"/>
                    <a:pt x="159" y="0"/>
                  </a:cubicBezTo>
                  <a:cubicBezTo>
                    <a:pt x="246" y="0"/>
                    <a:pt x="318" y="72"/>
                    <a:pt x="318" y="159"/>
                  </a:cubicBezTo>
                  <a:cubicBezTo>
                    <a:pt x="318" y="247"/>
                    <a:pt x="246" y="318"/>
                    <a:pt x="159" y="318"/>
                  </a:cubicBezTo>
                  <a:close/>
                  <a:moveTo>
                    <a:pt x="159" y="87"/>
                  </a:moveTo>
                  <a:cubicBezTo>
                    <a:pt x="119" y="87"/>
                    <a:pt x="86" y="120"/>
                    <a:pt x="86" y="159"/>
                  </a:cubicBezTo>
                  <a:cubicBezTo>
                    <a:pt x="86" y="199"/>
                    <a:pt x="119" y="232"/>
                    <a:pt x="159" y="232"/>
                  </a:cubicBezTo>
                  <a:cubicBezTo>
                    <a:pt x="199" y="232"/>
                    <a:pt x="231" y="199"/>
                    <a:pt x="231" y="159"/>
                  </a:cubicBezTo>
                  <a:cubicBezTo>
                    <a:pt x="231" y="120"/>
                    <a:pt x="199" y="87"/>
                    <a:pt x="159" y="87"/>
                  </a:cubicBezTo>
                  <a:close/>
                  <a:moveTo>
                    <a:pt x="159" y="87"/>
                  </a:moveTo>
                  <a:cubicBezTo>
                    <a:pt x="159" y="87"/>
                    <a:pt x="159" y="87"/>
                    <a:pt x="159" y="87"/>
                  </a:cubicBezTo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763"/>
            <p:cNvSpPr>
              <a:spLocks noEditPoints="1"/>
            </p:cNvSpPr>
            <p:nvPr userDrawn="1"/>
          </p:nvSpPr>
          <p:spPr bwMode="auto">
            <a:xfrm>
              <a:off x="8821738" y="2911475"/>
              <a:ext cx="676275" cy="279400"/>
            </a:xfrm>
            <a:custGeom>
              <a:avLst/>
              <a:gdLst>
                <a:gd name="T0" fmla="*/ 336 w 425"/>
                <a:gd name="T1" fmla="*/ 0 h 176"/>
                <a:gd name="T2" fmla="*/ 0 w 425"/>
                <a:gd name="T3" fmla="*/ 0 h 176"/>
                <a:gd name="T4" fmla="*/ 0 w 425"/>
                <a:gd name="T5" fmla="*/ 176 h 176"/>
                <a:gd name="T6" fmla="*/ 337 w 425"/>
                <a:gd name="T7" fmla="*/ 176 h 176"/>
                <a:gd name="T8" fmla="*/ 425 w 425"/>
                <a:gd name="T9" fmla="*/ 88 h 176"/>
                <a:gd name="T10" fmla="*/ 336 w 425"/>
                <a:gd name="T11" fmla="*/ 0 h 176"/>
                <a:gd name="T12" fmla="*/ 336 w 425"/>
                <a:gd name="T13" fmla="*/ 0 h 176"/>
                <a:gd name="T14" fmla="*/ 336 w 425"/>
                <a:gd name="T1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5" h="176">
                  <a:moveTo>
                    <a:pt x="33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337" y="176"/>
                    <a:pt x="337" y="176"/>
                    <a:pt x="337" y="176"/>
                  </a:cubicBezTo>
                  <a:cubicBezTo>
                    <a:pt x="385" y="176"/>
                    <a:pt x="425" y="136"/>
                    <a:pt x="425" y="88"/>
                  </a:cubicBezTo>
                  <a:cubicBezTo>
                    <a:pt x="425" y="39"/>
                    <a:pt x="385" y="0"/>
                    <a:pt x="336" y="0"/>
                  </a:cubicBezTo>
                  <a:close/>
                  <a:moveTo>
                    <a:pt x="336" y="0"/>
                  </a:moveTo>
                  <a:cubicBezTo>
                    <a:pt x="336" y="0"/>
                    <a:pt x="336" y="0"/>
                    <a:pt x="336" y="0"/>
                  </a:cubicBezTo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764"/>
            <p:cNvSpPr>
              <a:spLocks noEditPoints="1"/>
            </p:cNvSpPr>
            <p:nvPr userDrawn="1"/>
          </p:nvSpPr>
          <p:spPr bwMode="auto">
            <a:xfrm>
              <a:off x="8821738" y="2592388"/>
              <a:ext cx="254000" cy="504825"/>
            </a:xfrm>
            <a:custGeom>
              <a:avLst/>
              <a:gdLst>
                <a:gd name="T0" fmla="*/ 0 w 159"/>
                <a:gd name="T1" fmla="*/ 0 h 318"/>
                <a:gd name="T2" fmla="*/ 0 w 159"/>
                <a:gd name="T3" fmla="*/ 87 h 318"/>
                <a:gd name="T4" fmla="*/ 72 w 159"/>
                <a:gd name="T5" fmla="*/ 159 h 318"/>
                <a:gd name="T6" fmla="*/ 0 w 159"/>
                <a:gd name="T7" fmla="*/ 232 h 318"/>
                <a:gd name="T8" fmla="*/ 0 w 159"/>
                <a:gd name="T9" fmla="*/ 318 h 318"/>
                <a:gd name="T10" fmla="*/ 159 w 159"/>
                <a:gd name="T11" fmla="*/ 159 h 318"/>
                <a:gd name="T12" fmla="*/ 0 w 159"/>
                <a:gd name="T13" fmla="*/ 0 h 318"/>
                <a:gd name="T14" fmla="*/ 0 w 159"/>
                <a:gd name="T15" fmla="*/ 0 h 318"/>
                <a:gd name="T16" fmla="*/ 0 w 159"/>
                <a:gd name="T17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9" h="318">
                  <a:moveTo>
                    <a:pt x="0" y="0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40" y="87"/>
                    <a:pt x="72" y="120"/>
                    <a:pt x="72" y="159"/>
                  </a:cubicBezTo>
                  <a:cubicBezTo>
                    <a:pt x="72" y="199"/>
                    <a:pt x="40" y="232"/>
                    <a:pt x="0" y="232"/>
                  </a:cubicBezTo>
                  <a:cubicBezTo>
                    <a:pt x="0" y="318"/>
                    <a:pt x="0" y="318"/>
                    <a:pt x="0" y="318"/>
                  </a:cubicBezTo>
                  <a:cubicBezTo>
                    <a:pt x="87" y="318"/>
                    <a:pt x="159" y="247"/>
                    <a:pt x="159" y="159"/>
                  </a:cubicBezTo>
                  <a:cubicBezTo>
                    <a:pt x="159" y="72"/>
                    <a:pt x="87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Rectangle 765"/>
            <p:cNvSpPr>
              <a:spLocks noChangeArrowheads="1"/>
            </p:cNvSpPr>
            <p:nvPr userDrawn="1"/>
          </p:nvSpPr>
          <p:spPr bwMode="auto">
            <a:xfrm>
              <a:off x="10506075" y="3987800"/>
              <a:ext cx="338138" cy="14922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Rectangle 766"/>
            <p:cNvSpPr>
              <a:spLocks noChangeArrowheads="1"/>
            </p:cNvSpPr>
            <p:nvPr userDrawn="1"/>
          </p:nvSpPr>
          <p:spPr bwMode="auto">
            <a:xfrm>
              <a:off x="10844213" y="3987800"/>
              <a:ext cx="925513" cy="1492250"/>
            </a:xfrm>
            <a:prstGeom prst="rect">
              <a:avLst/>
            </a:pr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Rectangle 767"/>
            <p:cNvSpPr>
              <a:spLocks noChangeArrowheads="1"/>
            </p:cNvSpPr>
            <p:nvPr userDrawn="1"/>
          </p:nvSpPr>
          <p:spPr bwMode="auto">
            <a:xfrm>
              <a:off x="10844213" y="5170488"/>
              <a:ext cx="925513" cy="309563"/>
            </a:xfrm>
            <a:prstGeom prst="rect">
              <a:avLst/>
            </a:pr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Rectangle 768"/>
            <p:cNvSpPr>
              <a:spLocks noChangeArrowheads="1"/>
            </p:cNvSpPr>
            <p:nvPr userDrawn="1"/>
          </p:nvSpPr>
          <p:spPr bwMode="auto">
            <a:xfrm>
              <a:off x="10609263" y="5170488"/>
              <a:ext cx="1127125" cy="271463"/>
            </a:xfrm>
            <a:prstGeom prst="rect">
              <a:avLst/>
            </a:prstGeom>
            <a:solidFill>
              <a:srgbClr val="FC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769"/>
            <p:cNvSpPr>
              <a:spLocks noEditPoints="1"/>
            </p:cNvSpPr>
            <p:nvPr userDrawn="1"/>
          </p:nvSpPr>
          <p:spPr bwMode="auto">
            <a:xfrm>
              <a:off x="10682288" y="5216525"/>
              <a:ext cx="998538" cy="177800"/>
            </a:xfrm>
            <a:custGeom>
              <a:avLst/>
              <a:gdLst>
                <a:gd name="T0" fmla="*/ 0 w 629"/>
                <a:gd name="T1" fmla="*/ 0 h 112"/>
                <a:gd name="T2" fmla="*/ 629 w 629"/>
                <a:gd name="T3" fmla="*/ 0 h 112"/>
                <a:gd name="T4" fmla="*/ 629 w 629"/>
                <a:gd name="T5" fmla="*/ 23 h 112"/>
                <a:gd name="T6" fmla="*/ 0 w 629"/>
                <a:gd name="T7" fmla="*/ 23 h 112"/>
                <a:gd name="T8" fmla="*/ 0 w 629"/>
                <a:gd name="T9" fmla="*/ 0 h 112"/>
                <a:gd name="T10" fmla="*/ 0 w 629"/>
                <a:gd name="T11" fmla="*/ 45 h 112"/>
                <a:gd name="T12" fmla="*/ 629 w 629"/>
                <a:gd name="T13" fmla="*/ 45 h 112"/>
                <a:gd name="T14" fmla="*/ 629 w 629"/>
                <a:gd name="T15" fmla="*/ 68 h 112"/>
                <a:gd name="T16" fmla="*/ 0 w 629"/>
                <a:gd name="T17" fmla="*/ 68 h 112"/>
                <a:gd name="T18" fmla="*/ 0 w 629"/>
                <a:gd name="T19" fmla="*/ 45 h 112"/>
                <a:gd name="T20" fmla="*/ 0 w 629"/>
                <a:gd name="T21" fmla="*/ 89 h 112"/>
                <a:gd name="T22" fmla="*/ 629 w 629"/>
                <a:gd name="T23" fmla="*/ 89 h 112"/>
                <a:gd name="T24" fmla="*/ 629 w 629"/>
                <a:gd name="T25" fmla="*/ 112 h 112"/>
                <a:gd name="T26" fmla="*/ 0 w 629"/>
                <a:gd name="T27" fmla="*/ 112 h 112"/>
                <a:gd name="T28" fmla="*/ 0 w 629"/>
                <a:gd name="T29" fmla="*/ 89 h 112"/>
                <a:gd name="T30" fmla="*/ 0 w 629"/>
                <a:gd name="T31" fmla="*/ 89 h 112"/>
                <a:gd name="T32" fmla="*/ 0 w 629"/>
                <a:gd name="T33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9" h="112">
                  <a:moveTo>
                    <a:pt x="0" y="0"/>
                  </a:moveTo>
                  <a:lnTo>
                    <a:pt x="629" y="0"/>
                  </a:lnTo>
                  <a:lnTo>
                    <a:pt x="62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45"/>
                  </a:moveTo>
                  <a:lnTo>
                    <a:pt x="629" y="45"/>
                  </a:lnTo>
                  <a:lnTo>
                    <a:pt x="629" y="68"/>
                  </a:lnTo>
                  <a:lnTo>
                    <a:pt x="0" y="68"/>
                  </a:lnTo>
                  <a:lnTo>
                    <a:pt x="0" y="45"/>
                  </a:lnTo>
                  <a:close/>
                  <a:moveTo>
                    <a:pt x="0" y="89"/>
                  </a:moveTo>
                  <a:lnTo>
                    <a:pt x="629" y="89"/>
                  </a:lnTo>
                  <a:lnTo>
                    <a:pt x="629" y="112"/>
                  </a:lnTo>
                  <a:lnTo>
                    <a:pt x="0" y="112"/>
                  </a:lnTo>
                  <a:lnTo>
                    <a:pt x="0" y="89"/>
                  </a:lnTo>
                  <a:close/>
                  <a:moveTo>
                    <a:pt x="0" y="89"/>
                  </a:moveTo>
                  <a:lnTo>
                    <a:pt x="0" y="89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770"/>
            <p:cNvSpPr>
              <a:spLocks noEditPoints="1"/>
            </p:cNvSpPr>
            <p:nvPr userDrawn="1"/>
          </p:nvSpPr>
          <p:spPr bwMode="auto">
            <a:xfrm>
              <a:off x="10682288" y="5216525"/>
              <a:ext cx="998538" cy="177800"/>
            </a:xfrm>
            <a:custGeom>
              <a:avLst/>
              <a:gdLst>
                <a:gd name="T0" fmla="*/ 0 w 629"/>
                <a:gd name="T1" fmla="*/ 0 h 112"/>
                <a:gd name="T2" fmla="*/ 629 w 629"/>
                <a:gd name="T3" fmla="*/ 0 h 112"/>
                <a:gd name="T4" fmla="*/ 629 w 629"/>
                <a:gd name="T5" fmla="*/ 23 h 112"/>
                <a:gd name="T6" fmla="*/ 0 w 629"/>
                <a:gd name="T7" fmla="*/ 23 h 112"/>
                <a:gd name="T8" fmla="*/ 0 w 629"/>
                <a:gd name="T9" fmla="*/ 0 h 112"/>
                <a:gd name="T10" fmla="*/ 0 w 629"/>
                <a:gd name="T11" fmla="*/ 45 h 112"/>
                <a:gd name="T12" fmla="*/ 629 w 629"/>
                <a:gd name="T13" fmla="*/ 45 h 112"/>
                <a:gd name="T14" fmla="*/ 629 w 629"/>
                <a:gd name="T15" fmla="*/ 68 h 112"/>
                <a:gd name="T16" fmla="*/ 0 w 629"/>
                <a:gd name="T17" fmla="*/ 68 h 112"/>
                <a:gd name="T18" fmla="*/ 0 w 629"/>
                <a:gd name="T19" fmla="*/ 45 h 112"/>
                <a:gd name="T20" fmla="*/ 0 w 629"/>
                <a:gd name="T21" fmla="*/ 89 h 112"/>
                <a:gd name="T22" fmla="*/ 629 w 629"/>
                <a:gd name="T23" fmla="*/ 89 h 112"/>
                <a:gd name="T24" fmla="*/ 629 w 629"/>
                <a:gd name="T25" fmla="*/ 112 h 112"/>
                <a:gd name="T26" fmla="*/ 0 w 629"/>
                <a:gd name="T27" fmla="*/ 112 h 112"/>
                <a:gd name="T28" fmla="*/ 0 w 629"/>
                <a:gd name="T29" fmla="*/ 89 h 112"/>
                <a:gd name="T30" fmla="*/ 0 w 629"/>
                <a:gd name="T31" fmla="*/ 89 h 112"/>
                <a:gd name="T32" fmla="*/ 0 w 629"/>
                <a:gd name="T33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9" h="112">
                  <a:moveTo>
                    <a:pt x="0" y="0"/>
                  </a:moveTo>
                  <a:lnTo>
                    <a:pt x="629" y="0"/>
                  </a:lnTo>
                  <a:lnTo>
                    <a:pt x="629" y="23"/>
                  </a:lnTo>
                  <a:lnTo>
                    <a:pt x="0" y="23"/>
                  </a:lnTo>
                  <a:lnTo>
                    <a:pt x="0" y="0"/>
                  </a:lnTo>
                  <a:moveTo>
                    <a:pt x="0" y="45"/>
                  </a:moveTo>
                  <a:lnTo>
                    <a:pt x="629" y="45"/>
                  </a:lnTo>
                  <a:lnTo>
                    <a:pt x="629" y="68"/>
                  </a:lnTo>
                  <a:lnTo>
                    <a:pt x="0" y="68"/>
                  </a:lnTo>
                  <a:lnTo>
                    <a:pt x="0" y="45"/>
                  </a:lnTo>
                  <a:moveTo>
                    <a:pt x="0" y="89"/>
                  </a:moveTo>
                  <a:lnTo>
                    <a:pt x="629" y="89"/>
                  </a:lnTo>
                  <a:lnTo>
                    <a:pt x="629" y="112"/>
                  </a:lnTo>
                  <a:lnTo>
                    <a:pt x="0" y="112"/>
                  </a:lnTo>
                  <a:lnTo>
                    <a:pt x="0" y="89"/>
                  </a:lnTo>
                  <a:moveTo>
                    <a:pt x="0" y="89"/>
                  </a:moveTo>
                  <a:lnTo>
                    <a:pt x="0" y="8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Rectangle 771"/>
            <p:cNvSpPr>
              <a:spLocks noChangeArrowheads="1"/>
            </p:cNvSpPr>
            <p:nvPr userDrawn="1"/>
          </p:nvSpPr>
          <p:spPr bwMode="auto">
            <a:xfrm>
              <a:off x="11055350" y="4233863"/>
              <a:ext cx="481013" cy="111125"/>
            </a:xfrm>
            <a:prstGeom prst="rect">
              <a:avLst/>
            </a:prstGeom>
            <a:solidFill>
              <a:srgbClr val="F9C8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Rectangle 772"/>
            <p:cNvSpPr>
              <a:spLocks noChangeArrowheads="1"/>
            </p:cNvSpPr>
            <p:nvPr userDrawn="1"/>
          </p:nvSpPr>
          <p:spPr bwMode="auto">
            <a:xfrm>
              <a:off x="11295063" y="4233863"/>
              <a:ext cx="241300" cy="111125"/>
            </a:xfrm>
            <a:prstGeom prst="rect">
              <a:avLst/>
            </a:prstGeom>
            <a:solidFill>
              <a:srgbClr val="F9A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773"/>
            <p:cNvSpPr>
              <a:spLocks noEditPoints="1"/>
            </p:cNvSpPr>
            <p:nvPr userDrawn="1"/>
          </p:nvSpPr>
          <p:spPr bwMode="auto">
            <a:xfrm>
              <a:off x="10448925" y="2605088"/>
              <a:ext cx="1020763" cy="1020763"/>
            </a:xfrm>
            <a:custGeom>
              <a:avLst/>
              <a:gdLst>
                <a:gd name="T0" fmla="*/ 4 w 643"/>
                <a:gd name="T1" fmla="*/ 534 h 643"/>
                <a:gd name="T2" fmla="*/ 9 w 643"/>
                <a:gd name="T3" fmla="*/ 561 h 643"/>
                <a:gd name="T4" fmla="*/ 20 w 643"/>
                <a:gd name="T5" fmla="*/ 573 h 643"/>
                <a:gd name="T6" fmla="*/ 267 w 643"/>
                <a:gd name="T7" fmla="*/ 267 h 643"/>
                <a:gd name="T8" fmla="*/ 573 w 643"/>
                <a:gd name="T9" fmla="*/ 20 h 643"/>
                <a:gd name="T10" fmla="*/ 562 w 643"/>
                <a:gd name="T11" fmla="*/ 8 h 643"/>
                <a:gd name="T12" fmla="*/ 535 w 643"/>
                <a:gd name="T13" fmla="*/ 3 h 643"/>
                <a:gd name="T14" fmla="*/ 139 w 643"/>
                <a:gd name="T15" fmla="*/ 139 h 643"/>
                <a:gd name="T16" fmla="*/ 4 w 643"/>
                <a:gd name="T17" fmla="*/ 534 h 643"/>
                <a:gd name="T18" fmla="*/ 391 w 643"/>
                <a:gd name="T19" fmla="*/ 617 h 643"/>
                <a:gd name="T20" fmla="*/ 398 w 643"/>
                <a:gd name="T21" fmla="*/ 634 h 643"/>
                <a:gd name="T22" fmla="*/ 407 w 643"/>
                <a:gd name="T23" fmla="*/ 643 h 643"/>
                <a:gd name="T24" fmla="*/ 502 w 643"/>
                <a:gd name="T25" fmla="*/ 502 h 643"/>
                <a:gd name="T26" fmla="*/ 643 w 643"/>
                <a:gd name="T27" fmla="*/ 407 h 643"/>
                <a:gd name="T28" fmla="*/ 634 w 643"/>
                <a:gd name="T29" fmla="*/ 398 h 643"/>
                <a:gd name="T30" fmla="*/ 617 w 643"/>
                <a:gd name="T31" fmla="*/ 390 h 643"/>
                <a:gd name="T32" fmla="*/ 422 w 643"/>
                <a:gd name="T33" fmla="*/ 422 h 643"/>
                <a:gd name="T34" fmla="*/ 391 w 643"/>
                <a:gd name="T35" fmla="*/ 617 h 643"/>
                <a:gd name="T36" fmla="*/ 422 w 643"/>
                <a:gd name="T37" fmla="*/ 422 h 643"/>
                <a:gd name="T38" fmla="*/ 422 w 643"/>
                <a:gd name="T39" fmla="*/ 422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43" h="643">
                  <a:moveTo>
                    <a:pt x="4" y="534"/>
                  </a:moveTo>
                  <a:cubicBezTo>
                    <a:pt x="0" y="545"/>
                    <a:pt x="2" y="555"/>
                    <a:pt x="9" y="561"/>
                  </a:cubicBezTo>
                  <a:cubicBezTo>
                    <a:pt x="20" y="573"/>
                    <a:pt x="20" y="573"/>
                    <a:pt x="20" y="573"/>
                  </a:cubicBezTo>
                  <a:cubicBezTo>
                    <a:pt x="20" y="573"/>
                    <a:pt x="152" y="383"/>
                    <a:pt x="267" y="267"/>
                  </a:cubicBezTo>
                  <a:cubicBezTo>
                    <a:pt x="413" y="121"/>
                    <a:pt x="573" y="20"/>
                    <a:pt x="573" y="20"/>
                  </a:cubicBezTo>
                  <a:cubicBezTo>
                    <a:pt x="562" y="8"/>
                    <a:pt x="562" y="8"/>
                    <a:pt x="562" y="8"/>
                  </a:cubicBezTo>
                  <a:cubicBezTo>
                    <a:pt x="555" y="2"/>
                    <a:pt x="545" y="0"/>
                    <a:pt x="535" y="3"/>
                  </a:cubicBezTo>
                  <a:cubicBezTo>
                    <a:pt x="139" y="139"/>
                    <a:pt x="139" y="139"/>
                    <a:pt x="139" y="139"/>
                  </a:cubicBezTo>
                  <a:lnTo>
                    <a:pt x="4" y="534"/>
                  </a:lnTo>
                  <a:close/>
                  <a:moveTo>
                    <a:pt x="391" y="617"/>
                  </a:moveTo>
                  <a:cubicBezTo>
                    <a:pt x="390" y="622"/>
                    <a:pt x="393" y="629"/>
                    <a:pt x="398" y="634"/>
                  </a:cubicBezTo>
                  <a:cubicBezTo>
                    <a:pt x="407" y="643"/>
                    <a:pt x="407" y="643"/>
                    <a:pt x="407" y="643"/>
                  </a:cubicBezTo>
                  <a:cubicBezTo>
                    <a:pt x="407" y="643"/>
                    <a:pt x="453" y="551"/>
                    <a:pt x="502" y="502"/>
                  </a:cubicBezTo>
                  <a:cubicBezTo>
                    <a:pt x="565" y="440"/>
                    <a:pt x="643" y="407"/>
                    <a:pt x="643" y="407"/>
                  </a:cubicBezTo>
                  <a:cubicBezTo>
                    <a:pt x="634" y="398"/>
                    <a:pt x="634" y="398"/>
                    <a:pt x="634" y="398"/>
                  </a:cubicBezTo>
                  <a:cubicBezTo>
                    <a:pt x="629" y="393"/>
                    <a:pt x="623" y="390"/>
                    <a:pt x="617" y="390"/>
                  </a:cubicBezTo>
                  <a:cubicBezTo>
                    <a:pt x="422" y="422"/>
                    <a:pt x="422" y="422"/>
                    <a:pt x="422" y="422"/>
                  </a:cubicBezTo>
                  <a:lnTo>
                    <a:pt x="391" y="617"/>
                  </a:lnTo>
                  <a:close/>
                  <a:moveTo>
                    <a:pt x="422" y="422"/>
                  </a:moveTo>
                  <a:cubicBezTo>
                    <a:pt x="422" y="422"/>
                    <a:pt x="422" y="422"/>
                    <a:pt x="422" y="422"/>
                  </a:cubicBezTo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774"/>
            <p:cNvSpPr>
              <a:spLocks noEditPoints="1"/>
            </p:cNvSpPr>
            <p:nvPr userDrawn="1"/>
          </p:nvSpPr>
          <p:spPr bwMode="auto">
            <a:xfrm>
              <a:off x="10448925" y="2825750"/>
              <a:ext cx="796925" cy="798513"/>
            </a:xfrm>
            <a:custGeom>
              <a:avLst/>
              <a:gdLst>
                <a:gd name="T0" fmla="*/ 4 w 502"/>
                <a:gd name="T1" fmla="*/ 395 h 503"/>
                <a:gd name="T2" fmla="*/ 9 w 502"/>
                <a:gd name="T3" fmla="*/ 422 h 503"/>
                <a:gd name="T4" fmla="*/ 20 w 502"/>
                <a:gd name="T5" fmla="*/ 434 h 503"/>
                <a:gd name="T6" fmla="*/ 267 w 502"/>
                <a:gd name="T7" fmla="*/ 128 h 503"/>
                <a:gd name="T8" fmla="*/ 139 w 502"/>
                <a:gd name="T9" fmla="*/ 0 h 503"/>
                <a:gd name="T10" fmla="*/ 4 w 502"/>
                <a:gd name="T11" fmla="*/ 395 h 503"/>
                <a:gd name="T12" fmla="*/ 391 w 502"/>
                <a:gd name="T13" fmla="*/ 478 h 503"/>
                <a:gd name="T14" fmla="*/ 398 w 502"/>
                <a:gd name="T15" fmla="*/ 495 h 503"/>
                <a:gd name="T16" fmla="*/ 407 w 502"/>
                <a:gd name="T17" fmla="*/ 503 h 503"/>
                <a:gd name="T18" fmla="*/ 502 w 502"/>
                <a:gd name="T19" fmla="*/ 363 h 503"/>
                <a:gd name="T20" fmla="*/ 422 w 502"/>
                <a:gd name="T21" fmla="*/ 283 h 503"/>
                <a:gd name="T22" fmla="*/ 391 w 502"/>
                <a:gd name="T23" fmla="*/ 478 h 503"/>
                <a:gd name="T24" fmla="*/ 391 w 502"/>
                <a:gd name="T25" fmla="*/ 478 h 503"/>
                <a:gd name="T26" fmla="*/ 391 w 502"/>
                <a:gd name="T27" fmla="*/ 478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2" h="503">
                  <a:moveTo>
                    <a:pt x="4" y="395"/>
                  </a:moveTo>
                  <a:cubicBezTo>
                    <a:pt x="0" y="406"/>
                    <a:pt x="2" y="416"/>
                    <a:pt x="9" y="422"/>
                  </a:cubicBezTo>
                  <a:cubicBezTo>
                    <a:pt x="20" y="434"/>
                    <a:pt x="20" y="434"/>
                    <a:pt x="20" y="434"/>
                  </a:cubicBezTo>
                  <a:cubicBezTo>
                    <a:pt x="20" y="434"/>
                    <a:pt x="152" y="244"/>
                    <a:pt x="267" y="128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4" y="395"/>
                    <a:pt x="4" y="395"/>
                    <a:pt x="4" y="395"/>
                  </a:cubicBezTo>
                  <a:close/>
                  <a:moveTo>
                    <a:pt x="391" y="478"/>
                  </a:moveTo>
                  <a:cubicBezTo>
                    <a:pt x="390" y="483"/>
                    <a:pt x="393" y="490"/>
                    <a:pt x="398" y="495"/>
                  </a:cubicBezTo>
                  <a:cubicBezTo>
                    <a:pt x="407" y="503"/>
                    <a:pt x="407" y="503"/>
                    <a:pt x="407" y="503"/>
                  </a:cubicBezTo>
                  <a:cubicBezTo>
                    <a:pt x="407" y="503"/>
                    <a:pt x="453" y="412"/>
                    <a:pt x="502" y="363"/>
                  </a:cubicBezTo>
                  <a:cubicBezTo>
                    <a:pt x="422" y="283"/>
                    <a:pt x="422" y="283"/>
                    <a:pt x="422" y="283"/>
                  </a:cubicBezTo>
                  <a:cubicBezTo>
                    <a:pt x="391" y="478"/>
                    <a:pt x="391" y="478"/>
                    <a:pt x="391" y="478"/>
                  </a:cubicBezTo>
                  <a:close/>
                  <a:moveTo>
                    <a:pt x="391" y="478"/>
                  </a:moveTo>
                  <a:cubicBezTo>
                    <a:pt x="391" y="478"/>
                    <a:pt x="391" y="478"/>
                    <a:pt x="391" y="478"/>
                  </a:cubicBezTo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775"/>
            <p:cNvSpPr>
              <a:spLocks noEditPoints="1"/>
            </p:cNvSpPr>
            <p:nvPr userDrawn="1"/>
          </p:nvSpPr>
          <p:spPr bwMode="auto">
            <a:xfrm>
              <a:off x="10393363" y="2547938"/>
              <a:ext cx="1052513" cy="1054100"/>
            </a:xfrm>
            <a:custGeom>
              <a:avLst/>
              <a:gdLst>
                <a:gd name="T0" fmla="*/ 86 w 663"/>
                <a:gd name="T1" fmla="*/ 189 h 664"/>
                <a:gd name="T2" fmla="*/ 28 w 663"/>
                <a:gd name="T3" fmla="*/ 29 h 664"/>
                <a:gd name="T4" fmla="*/ 188 w 663"/>
                <a:gd name="T5" fmla="*/ 87 h 664"/>
                <a:gd name="T6" fmla="*/ 480 w 663"/>
                <a:gd name="T7" fmla="*/ 378 h 664"/>
                <a:gd name="T8" fmla="*/ 635 w 663"/>
                <a:gd name="T9" fmla="*/ 636 h 664"/>
                <a:gd name="T10" fmla="*/ 378 w 663"/>
                <a:gd name="T11" fmla="*/ 480 h 664"/>
                <a:gd name="T12" fmla="*/ 86 w 663"/>
                <a:gd name="T13" fmla="*/ 189 h 664"/>
                <a:gd name="T14" fmla="*/ 86 w 663"/>
                <a:gd name="T15" fmla="*/ 189 h 664"/>
                <a:gd name="T16" fmla="*/ 86 w 663"/>
                <a:gd name="T17" fmla="*/ 189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3" h="664">
                  <a:moveTo>
                    <a:pt x="86" y="189"/>
                  </a:moveTo>
                  <a:cubicBezTo>
                    <a:pt x="58" y="161"/>
                    <a:pt x="0" y="57"/>
                    <a:pt x="28" y="29"/>
                  </a:cubicBezTo>
                  <a:cubicBezTo>
                    <a:pt x="56" y="0"/>
                    <a:pt x="160" y="59"/>
                    <a:pt x="188" y="87"/>
                  </a:cubicBezTo>
                  <a:cubicBezTo>
                    <a:pt x="480" y="378"/>
                    <a:pt x="480" y="378"/>
                    <a:pt x="480" y="378"/>
                  </a:cubicBezTo>
                  <a:cubicBezTo>
                    <a:pt x="508" y="406"/>
                    <a:pt x="663" y="608"/>
                    <a:pt x="635" y="636"/>
                  </a:cubicBezTo>
                  <a:cubicBezTo>
                    <a:pt x="607" y="664"/>
                    <a:pt x="406" y="508"/>
                    <a:pt x="378" y="480"/>
                  </a:cubicBezTo>
                  <a:cubicBezTo>
                    <a:pt x="86" y="189"/>
                    <a:pt x="86" y="189"/>
                    <a:pt x="86" y="189"/>
                  </a:cubicBezTo>
                  <a:close/>
                  <a:moveTo>
                    <a:pt x="86" y="189"/>
                  </a:moveTo>
                  <a:cubicBezTo>
                    <a:pt x="86" y="189"/>
                    <a:pt x="86" y="189"/>
                    <a:pt x="86" y="189"/>
                  </a:cubicBezTo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776"/>
            <p:cNvSpPr>
              <a:spLocks noEditPoints="1"/>
            </p:cNvSpPr>
            <p:nvPr userDrawn="1"/>
          </p:nvSpPr>
          <p:spPr bwMode="auto">
            <a:xfrm>
              <a:off x="10472738" y="2628900"/>
              <a:ext cx="142875" cy="142875"/>
            </a:xfrm>
            <a:custGeom>
              <a:avLst/>
              <a:gdLst>
                <a:gd name="T0" fmla="*/ 0 w 90"/>
                <a:gd name="T1" fmla="*/ 39 h 90"/>
                <a:gd name="T2" fmla="*/ 39 w 90"/>
                <a:gd name="T3" fmla="*/ 0 h 90"/>
                <a:gd name="T4" fmla="*/ 90 w 90"/>
                <a:gd name="T5" fmla="*/ 32 h 90"/>
                <a:gd name="T6" fmla="*/ 32 w 90"/>
                <a:gd name="T7" fmla="*/ 90 h 90"/>
                <a:gd name="T8" fmla="*/ 0 w 90"/>
                <a:gd name="T9" fmla="*/ 39 h 90"/>
                <a:gd name="T10" fmla="*/ 32 w 90"/>
                <a:gd name="T11" fmla="*/ 90 h 90"/>
                <a:gd name="T12" fmla="*/ 32 w 90"/>
                <a:gd name="T13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90">
                  <a:moveTo>
                    <a:pt x="0" y="39"/>
                  </a:moveTo>
                  <a:lnTo>
                    <a:pt x="39" y="0"/>
                  </a:lnTo>
                  <a:lnTo>
                    <a:pt x="90" y="32"/>
                  </a:lnTo>
                  <a:lnTo>
                    <a:pt x="32" y="90"/>
                  </a:lnTo>
                  <a:lnTo>
                    <a:pt x="0" y="39"/>
                  </a:lnTo>
                  <a:close/>
                  <a:moveTo>
                    <a:pt x="32" y="90"/>
                  </a:moveTo>
                  <a:lnTo>
                    <a:pt x="32" y="90"/>
                  </a:lnTo>
                  <a:close/>
                </a:path>
              </a:pathLst>
            </a:custGeom>
            <a:solidFill>
              <a:srgbClr val="F9C8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777"/>
            <p:cNvSpPr>
              <a:spLocks noEditPoints="1"/>
            </p:cNvSpPr>
            <p:nvPr userDrawn="1"/>
          </p:nvSpPr>
          <p:spPr bwMode="auto">
            <a:xfrm>
              <a:off x="10472738" y="2628900"/>
              <a:ext cx="142875" cy="142875"/>
            </a:xfrm>
            <a:custGeom>
              <a:avLst/>
              <a:gdLst>
                <a:gd name="T0" fmla="*/ 0 w 90"/>
                <a:gd name="T1" fmla="*/ 39 h 90"/>
                <a:gd name="T2" fmla="*/ 39 w 90"/>
                <a:gd name="T3" fmla="*/ 0 h 90"/>
                <a:gd name="T4" fmla="*/ 90 w 90"/>
                <a:gd name="T5" fmla="*/ 32 h 90"/>
                <a:gd name="T6" fmla="*/ 32 w 90"/>
                <a:gd name="T7" fmla="*/ 90 h 90"/>
                <a:gd name="T8" fmla="*/ 0 w 90"/>
                <a:gd name="T9" fmla="*/ 39 h 90"/>
                <a:gd name="T10" fmla="*/ 32 w 90"/>
                <a:gd name="T11" fmla="*/ 90 h 90"/>
                <a:gd name="T12" fmla="*/ 32 w 90"/>
                <a:gd name="T13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90">
                  <a:moveTo>
                    <a:pt x="0" y="39"/>
                  </a:moveTo>
                  <a:lnTo>
                    <a:pt x="39" y="0"/>
                  </a:lnTo>
                  <a:lnTo>
                    <a:pt x="90" y="32"/>
                  </a:lnTo>
                  <a:lnTo>
                    <a:pt x="32" y="90"/>
                  </a:lnTo>
                  <a:lnTo>
                    <a:pt x="0" y="39"/>
                  </a:lnTo>
                  <a:moveTo>
                    <a:pt x="32" y="90"/>
                  </a:moveTo>
                  <a:lnTo>
                    <a:pt x="32" y="9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778"/>
            <p:cNvSpPr>
              <a:spLocks noEditPoints="1"/>
            </p:cNvSpPr>
            <p:nvPr userDrawn="1"/>
          </p:nvSpPr>
          <p:spPr bwMode="auto">
            <a:xfrm>
              <a:off x="10472738" y="2659063"/>
              <a:ext cx="96838" cy="112713"/>
            </a:xfrm>
            <a:custGeom>
              <a:avLst/>
              <a:gdLst>
                <a:gd name="T0" fmla="*/ 20 w 61"/>
                <a:gd name="T1" fmla="*/ 0 h 71"/>
                <a:gd name="T2" fmla="*/ 0 w 61"/>
                <a:gd name="T3" fmla="*/ 20 h 71"/>
                <a:gd name="T4" fmla="*/ 32 w 61"/>
                <a:gd name="T5" fmla="*/ 71 h 71"/>
                <a:gd name="T6" fmla="*/ 61 w 61"/>
                <a:gd name="T7" fmla="*/ 42 h 71"/>
                <a:gd name="T8" fmla="*/ 20 w 61"/>
                <a:gd name="T9" fmla="*/ 0 h 71"/>
                <a:gd name="T10" fmla="*/ 61 w 61"/>
                <a:gd name="T11" fmla="*/ 42 h 71"/>
                <a:gd name="T12" fmla="*/ 61 w 61"/>
                <a:gd name="T13" fmla="*/ 4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71">
                  <a:moveTo>
                    <a:pt x="20" y="0"/>
                  </a:moveTo>
                  <a:lnTo>
                    <a:pt x="0" y="20"/>
                  </a:lnTo>
                  <a:lnTo>
                    <a:pt x="32" y="71"/>
                  </a:lnTo>
                  <a:lnTo>
                    <a:pt x="61" y="42"/>
                  </a:lnTo>
                  <a:lnTo>
                    <a:pt x="20" y="0"/>
                  </a:lnTo>
                  <a:close/>
                  <a:moveTo>
                    <a:pt x="61" y="42"/>
                  </a:moveTo>
                  <a:lnTo>
                    <a:pt x="61" y="42"/>
                  </a:lnTo>
                  <a:close/>
                </a:path>
              </a:pathLst>
            </a:custGeom>
            <a:solidFill>
              <a:srgbClr val="FFB1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779"/>
            <p:cNvSpPr>
              <a:spLocks noEditPoints="1"/>
            </p:cNvSpPr>
            <p:nvPr userDrawn="1"/>
          </p:nvSpPr>
          <p:spPr bwMode="auto">
            <a:xfrm>
              <a:off x="10472738" y="2659063"/>
              <a:ext cx="96838" cy="112713"/>
            </a:xfrm>
            <a:custGeom>
              <a:avLst/>
              <a:gdLst>
                <a:gd name="T0" fmla="*/ 20 w 61"/>
                <a:gd name="T1" fmla="*/ 0 h 71"/>
                <a:gd name="T2" fmla="*/ 0 w 61"/>
                <a:gd name="T3" fmla="*/ 20 h 71"/>
                <a:gd name="T4" fmla="*/ 32 w 61"/>
                <a:gd name="T5" fmla="*/ 71 h 71"/>
                <a:gd name="T6" fmla="*/ 61 w 61"/>
                <a:gd name="T7" fmla="*/ 42 h 71"/>
                <a:gd name="T8" fmla="*/ 20 w 61"/>
                <a:gd name="T9" fmla="*/ 0 h 71"/>
                <a:gd name="T10" fmla="*/ 61 w 61"/>
                <a:gd name="T11" fmla="*/ 42 h 71"/>
                <a:gd name="T12" fmla="*/ 61 w 61"/>
                <a:gd name="T13" fmla="*/ 4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71">
                  <a:moveTo>
                    <a:pt x="20" y="0"/>
                  </a:moveTo>
                  <a:lnTo>
                    <a:pt x="0" y="20"/>
                  </a:lnTo>
                  <a:lnTo>
                    <a:pt x="32" y="71"/>
                  </a:lnTo>
                  <a:lnTo>
                    <a:pt x="61" y="42"/>
                  </a:lnTo>
                  <a:lnTo>
                    <a:pt x="20" y="0"/>
                  </a:lnTo>
                  <a:moveTo>
                    <a:pt x="61" y="42"/>
                  </a:moveTo>
                  <a:lnTo>
                    <a:pt x="61" y="4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Rectangle 780"/>
            <p:cNvSpPr>
              <a:spLocks noChangeArrowheads="1"/>
            </p:cNvSpPr>
            <p:nvPr userDrawn="1"/>
          </p:nvSpPr>
          <p:spPr bwMode="auto">
            <a:xfrm>
              <a:off x="10034588" y="4332288"/>
              <a:ext cx="338138" cy="14922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Rectangle 781"/>
            <p:cNvSpPr>
              <a:spLocks noChangeArrowheads="1"/>
            </p:cNvSpPr>
            <p:nvPr userDrawn="1"/>
          </p:nvSpPr>
          <p:spPr bwMode="auto">
            <a:xfrm>
              <a:off x="10372725" y="4332288"/>
              <a:ext cx="925513" cy="1492250"/>
            </a:xfrm>
            <a:prstGeom prst="rect">
              <a:avLst/>
            </a:pr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Rectangle 782"/>
            <p:cNvSpPr>
              <a:spLocks noChangeArrowheads="1"/>
            </p:cNvSpPr>
            <p:nvPr userDrawn="1"/>
          </p:nvSpPr>
          <p:spPr bwMode="auto">
            <a:xfrm>
              <a:off x="10372725" y="5513388"/>
              <a:ext cx="925513" cy="311150"/>
            </a:xfrm>
            <a:prstGeom prst="rect">
              <a:avLst/>
            </a:pr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Rectangle 783"/>
            <p:cNvSpPr>
              <a:spLocks noChangeArrowheads="1"/>
            </p:cNvSpPr>
            <p:nvPr userDrawn="1"/>
          </p:nvSpPr>
          <p:spPr bwMode="auto">
            <a:xfrm>
              <a:off x="10139363" y="5513388"/>
              <a:ext cx="1125538" cy="273050"/>
            </a:xfrm>
            <a:prstGeom prst="rect">
              <a:avLst/>
            </a:prstGeom>
            <a:solidFill>
              <a:srgbClr val="FC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784"/>
            <p:cNvSpPr>
              <a:spLocks noEditPoints="1"/>
            </p:cNvSpPr>
            <p:nvPr userDrawn="1"/>
          </p:nvSpPr>
          <p:spPr bwMode="auto">
            <a:xfrm>
              <a:off x="10212388" y="5561013"/>
              <a:ext cx="998538" cy="177800"/>
            </a:xfrm>
            <a:custGeom>
              <a:avLst/>
              <a:gdLst>
                <a:gd name="T0" fmla="*/ 0 w 629"/>
                <a:gd name="T1" fmla="*/ 0 h 112"/>
                <a:gd name="T2" fmla="*/ 629 w 629"/>
                <a:gd name="T3" fmla="*/ 0 h 112"/>
                <a:gd name="T4" fmla="*/ 629 w 629"/>
                <a:gd name="T5" fmla="*/ 23 h 112"/>
                <a:gd name="T6" fmla="*/ 0 w 629"/>
                <a:gd name="T7" fmla="*/ 23 h 112"/>
                <a:gd name="T8" fmla="*/ 0 w 629"/>
                <a:gd name="T9" fmla="*/ 0 h 112"/>
                <a:gd name="T10" fmla="*/ 0 w 629"/>
                <a:gd name="T11" fmla="*/ 45 h 112"/>
                <a:gd name="T12" fmla="*/ 629 w 629"/>
                <a:gd name="T13" fmla="*/ 45 h 112"/>
                <a:gd name="T14" fmla="*/ 629 w 629"/>
                <a:gd name="T15" fmla="*/ 67 h 112"/>
                <a:gd name="T16" fmla="*/ 0 w 629"/>
                <a:gd name="T17" fmla="*/ 67 h 112"/>
                <a:gd name="T18" fmla="*/ 0 w 629"/>
                <a:gd name="T19" fmla="*/ 45 h 112"/>
                <a:gd name="T20" fmla="*/ 0 w 629"/>
                <a:gd name="T21" fmla="*/ 89 h 112"/>
                <a:gd name="T22" fmla="*/ 629 w 629"/>
                <a:gd name="T23" fmla="*/ 89 h 112"/>
                <a:gd name="T24" fmla="*/ 629 w 629"/>
                <a:gd name="T25" fmla="*/ 112 h 112"/>
                <a:gd name="T26" fmla="*/ 0 w 629"/>
                <a:gd name="T27" fmla="*/ 112 h 112"/>
                <a:gd name="T28" fmla="*/ 0 w 629"/>
                <a:gd name="T29" fmla="*/ 89 h 112"/>
                <a:gd name="T30" fmla="*/ 0 w 629"/>
                <a:gd name="T31" fmla="*/ 89 h 112"/>
                <a:gd name="T32" fmla="*/ 0 w 629"/>
                <a:gd name="T33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9" h="112">
                  <a:moveTo>
                    <a:pt x="0" y="0"/>
                  </a:moveTo>
                  <a:lnTo>
                    <a:pt x="629" y="0"/>
                  </a:lnTo>
                  <a:lnTo>
                    <a:pt x="62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45"/>
                  </a:moveTo>
                  <a:lnTo>
                    <a:pt x="629" y="45"/>
                  </a:lnTo>
                  <a:lnTo>
                    <a:pt x="629" y="67"/>
                  </a:lnTo>
                  <a:lnTo>
                    <a:pt x="0" y="67"/>
                  </a:lnTo>
                  <a:lnTo>
                    <a:pt x="0" y="45"/>
                  </a:lnTo>
                  <a:close/>
                  <a:moveTo>
                    <a:pt x="0" y="89"/>
                  </a:moveTo>
                  <a:lnTo>
                    <a:pt x="629" y="89"/>
                  </a:lnTo>
                  <a:lnTo>
                    <a:pt x="629" y="112"/>
                  </a:lnTo>
                  <a:lnTo>
                    <a:pt x="0" y="112"/>
                  </a:lnTo>
                  <a:lnTo>
                    <a:pt x="0" y="89"/>
                  </a:lnTo>
                  <a:close/>
                  <a:moveTo>
                    <a:pt x="0" y="89"/>
                  </a:moveTo>
                  <a:lnTo>
                    <a:pt x="0" y="89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785"/>
            <p:cNvSpPr>
              <a:spLocks noEditPoints="1"/>
            </p:cNvSpPr>
            <p:nvPr userDrawn="1"/>
          </p:nvSpPr>
          <p:spPr bwMode="auto">
            <a:xfrm>
              <a:off x="10212388" y="5561013"/>
              <a:ext cx="998538" cy="177800"/>
            </a:xfrm>
            <a:custGeom>
              <a:avLst/>
              <a:gdLst>
                <a:gd name="T0" fmla="*/ 0 w 629"/>
                <a:gd name="T1" fmla="*/ 0 h 112"/>
                <a:gd name="T2" fmla="*/ 629 w 629"/>
                <a:gd name="T3" fmla="*/ 0 h 112"/>
                <a:gd name="T4" fmla="*/ 629 w 629"/>
                <a:gd name="T5" fmla="*/ 23 h 112"/>
                <a:gd name="T6" fmla="*/ 0 w 629"/>
                <a:gd name="T7" fmla="*/ 23 h 112"/>
                <a:gd name="T8" fmla="*/ 0 w 629"/>
                <a:gd name="T9" fmla="*/ 0 h 112"/>
                <a:gd name="T10" fmla="*/ 0 w 629"/>
                <a:gd name="T11" fmla="*/ 45 h 112"/>
                <a:gd name="T12" fmla="*/ 629 w 629"/>
                <a:gd name="T13" fmla="*/ 45 h 112"/>
                <a:gd name="T14" fmla="*/ 629 w 629"/>
                <a:gd name="T15" fmla="*/ 67 h 112"/>
                <a:gd name="T16" fmla="*/ 0 w 629"/>
                <a:gd name="T17" fmla="*/ 67 h 112"/>
                <a:gd name="T18" fmla="*/ 0 w 629"/>
                <a:gd name="T19" fmla="*/ 45 h 112"/>
                <a:gd name="T20" fmla="*/ 0 w 629"/>
                <a:gd name="T21" fmla="*/ 89 h 112"/>
                <a:gd name="T22" fmla="*/ 629 w 629"/>
                <a:gd name="T23" fmla="*/ 89 h 112"/>
                <a:gd name="T24" fmla="*/ 629 w 629"/>
                <a:gd name="T25" fmla="*/ 112 h 112"/>
                <a:gd name="T26" fmla="*/ 0 w 629"/>
                <a:gd name="T27" fmla="*/ 112 h 112"/>
                <a:gd name="T28" fmla="*/ 0 w 629"/>
                <a:gd name="T29" fmla="*/ 89 h 112"/>
                <a:gd name="T30" fmla="*/ 0 w 629"/>
                <a:gd name="T31" fmla="*/ 89 h 112"/>
                <a:gd name="T32" fmla="*/ 0 w 629"/>
                <a:gd name="T33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9" h="112">
                  <a:moveTo>
                    <a:pt x="0" y="0"/>
                  </a:moveTo>
                  <a:lnTo>
                    <a:pt x="629" y="0"/>
                  </a:lnTo>
                  <a:lnTo>
                    <a:pt x="629" y="23"/>
                  </a:lnTo>
                  <a:lnTo>
                    <a:pt x="0" y="23"/>
                  </a:lnTo>
                  <a:lnTo>
                    <a:pt x="0" y="0"/>
                  </a:lnTo>
                  <a:moveTo>
                    <a:pt x="0" y="45"/>
                  </a:moveTo>
                  <a:lnTo>
                    <a:pt x="629" y="45"/>
                  </a:lnTo>
                  <a:lnTo>
                    <a:pt x="629" y="67"/>
                  </a:lnTo>
                  <a:lnTo>
                    <a:pt x="0" y="67"/>
                  </a:lnTo>
                  <a:lnTo>
                    <a:pt x="0" y="45"/>
                  </a:lnTo>
                  <a:moveTo>
                    <a:pt x="0" y="89"/>
                  </a:moveTo>
                  <a:lnTo>
                    <a:pt x="629" y="89"/>
                  </a:lnTo>
                  <a:lnTo>
                    <a:pt x="629" y="112"/>
                  </a:lnTo>
                  <a:lnTo>
                    <a:pt x="0" y="112"/>
                  </a:lnTo>
                  <a:lnTo>
                    <a:pt x="0" y="89"/>
                  </a:lnTo>
                  <a:moveTo>
                    <a:pt x="0" y="89"/>
                  </a:moveTo>
                  <a:lnTo>
                    <a:pt x="0" y="8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Rectangle 786"/>
            <p:cNvSpPr>
              <a:spLocks noChangeArrowheads="1"/>
            </p:cNvSpPr>
            <p:nvPr userDrawn="1"/>
          </p:nvSpPr>
          <p:spPr bwMode="auto">
            <a:xfrm>
              <a:off x="10583863" y="4576763"/>
              <a:ext cx="481013" cy="112713"/>
            </a:xfrm>
            <a:prstGeom prst="rect">
              <a:avLst/>
            </a:prstGeom>
            <a:solidFill>
              <a:srgbClr val="F9C8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Rectangle 787"/>
            <p:cNvSpPr>
              <a:spLocks noChangeArrowheads="1"/>
            </p:cNvSpPr>
            <p:nvPr userDrawn="1"/>
          </p:nvSpPr>
          <p:spPr bwMode="auto">
            <a:xfrm>
              <a:off x="10825163" y="4576763"/>
              <a:ext cx="239713" cy="112713"/>
            </a:xfrm>
            <a:prstGeom prst="rect">
              <a:avLst/>
            </a:prstGeom>
            <a:solidFill>
              <a:srgbClr val="F9A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788"/>
            <p:cNvSpPr>
              <a:spLocks/>
            </p:cNvSpPr>
            <p:nvPr userDrawn="1"/>
          </p:nvSpPr>
          <p:spPr bwMode="auto">
            <a:xfrm>
              <a:off x="5788025" y="2968625"/>
              <a:ext cx="1035050" cy="450850"/>
            </a:xfrm>
            <a:custGeom>
              <a:avLst/>
              <a:gdLst>
                <a:gd name="T0" fmla="*/ 324 w 652"/>
                <a:gd name="T1" fmla="*/ 0 h 284"/>
                <a:gd name="T2" fmla="*/ 0 w 652"/>
                <a:gd name="T3" fmla="*/ 142 h 284"/>
                <a:gd name="T4" fmla="*/ 324 w 652"/>
                <a:gd name="T5" fmla="*/ 284 h 284"/>
                <a:gd name="T6" fmla="*/ 652 w 652"/>
                <a:gd name="T7" fmla="*/ 142 h 284"/>
                <a:gd name="T8" fmla="*/ 324 w 652"/>
                <a:gd name="T9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2" h="284">
                  <a:moveTo>
                    <a:pt x="324" y="0"/>
                  </a:moveTo>
                  <a:lnTo>
                    <a:pt x="0" y="142"/>
                  </a:lnTo>
                  <a:lnTo>
                    <a:pt x="324" y="284"/>
                  </a:lnTo>
                  <a:lnTo>
                    <a:pt x="652" y="142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789"/>
            <p:cNvSpPr>
              <a:spLocks/>
            </p:cNvSpPr>
            <p:nvPr userDrawn="1"/>
          </p:nvSpPr>
          <p:spPr bwMode="auto">
            <a:xfrm>
              <a:off x="5929313" y="3255963"/>
              <a:ext cx="373063" cy="449263"/>
            </a:xfrm>
            <a:custGeom>
              <a:avLst/>
              <a:gdLst>
                <a:gd name="T0" fmla="*/ 0 w 235"/>
                <a:gd name="T1" fmla="*/ 0 h 283"/>
                <a:gd name="T2" fmla="*/ 0 w 235"/>
                <a:gd name="T3" fmla="*/ 146 h 283"/>
                <a:gd name="T4" fmla="*/ 235 w 235"/>
                <a:gd name="T5" fmla="*/ 283 h 283"/>
                <a:gd name="T6" fmla="*/ 235 w 235"/>
                <a:gd name="T7" fmla="*/ 283 h 283"/>
                <a:gd name="T8" fmla="*/ 235 w 235"/>
                <a:gd name="T9" fmla="*/ 103 h 283"/>
                <a:gd name="T10" fmla="*/ 0 w 235"/>
                <a:gd name="T11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5" h="283">
                  <a:moveTo>
                    <a:pt x="0" y="0"/>
                  </a:moveTo>
                  <a:lnTo>
                    <a:pt x="0" y="146"/>
                  </a:lnTo>
                  <a:lnTo>
                    <a:pt x="235" y="283"/>
                  </a:lnTo>
                  <a:lnTo>
                    <a:pt x="235" y="283"/>
                  </a:lnTo>
                  <a:lnTo>
                    <a:pt x="235" y="1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790"/>
            <p:cNvSpPr>
              <a:spLocks/>
            </p:cNvSpPr>
            <p:nvPr userDrawn="1"/>
          </p:nvSpPr>
          <p:spPr bwMode="auto">
            <a:xfrm>
              <a:off x="6302375" y="3259138"/>
              <a:ext cx="368300" cy="446088"/>
            </a:xfrm>
            <a:custGeom>
              <a:avLst/>
              <a:gdLst>
                <a:gd name="T0" fmla="*/ 0 w 232"/>
                <a:gd name="T1" fmla="*/ 101 h 281"/>
                <a:gd name="T2" fmla="*/ 0 w 232"/>
                <a:gd name="T3" fmla="*/ 281 h 281"/>
                <a:gd name="T4" fmla="*/ 232 w 232"/>
                <a:gd name="T5" fmla="*/ 139 h 281"/>
                <a:gd name="T6" fmla="*/ 232 w 232"/>
                <a:gd name="T7" fmla="*/ 0 h 281"/>
                <a:gd name="T8" fmla="*/ 0 w 232"/>
                <a:gd name="T9" fmla="*/ 101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81">
                  <a:moveTo>
                    <a:pt x="0" y="101"/>
                  </a:moveTo>
                  <a:lnTo>
                    <a:pt x="0" y="281"/>
                  </a:lnTo>
                  <a:lnTo>
                    <a:pt x="232" y="139"/>
                  </a:lnTo>
                  <a:lnTo>
                    <a:pt x="232" y="0"/>
                  </a:lnTo>
                  <a:lnTo>
                    <a:pt x="0" y="101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791"/>
            <p:cNvSpPr>
              <a:spLocks/>
            </p:cNvSpPr>
            <p:nvPr userDrawn="1"/>
          </p:nvSpPr>
          <p:spPr bwMode="auto">
            <a:xfrm>
              <a:off x="5788025" y="2968625"/>
              <a:ext cx="814388" cy="301625"/>
            </a:xfrm>
            <a:custGeom>
              <a:avLst/>
              <a:gdLst>
                <a:gd name="T0" fmla="*/ 513 w 513"/>
                <a:gd name="T1" fmla="*/ 82 h 190"/>
                <a:gd name="T2" fmla="*/ 324 w 513"/>
                <a:gd name="T3" fmla="*/ 0 h 190"/>
                <a:gd name="T4" fmla="*/ 0 w 513"/>
                <a:gd name="T5" fmla="*/ 142 h 190"/>
                <a:gd name="T6" fmla="*/ 110 w 513"/>
                <a:gd name="T7" fmla="*/ 190 h 190"/>
                <a:gd name="T8" fmla="*/ 513 w 513"/>
                <a:gd name="T9" fmla="*/ 82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190">
                  <a:moveTo>
                    <a:pt x="513" y="82"/>
                  </a:moveTo>
                  <a:cubicBezTo>
                    <a:pt x="324" y="0"/>
                    <a:pt x="324" y="0"/>
                    <a:pt x="324" y="0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110" y="190"/>
                    <a:pt x="110" y="190"/>
                    <a:pt x="110" y="190"/>
                  </a:cubicBezTo>
                  <a:cubicBezTo>
                    <a:pt x="229" y="110"/>
                    <a:pt x="371" y="72"/>
                    <a:pt x="513" y="82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792"/>
            <p:cNvSpPr>
              <a:spLocks/>
            </p:cNvSpPr>
            <p:nvPr userDrawn="1"/>
          </p:nvSpPr>
          <p:spPr bwMode="auto">
            <a:xfrm>
              <a:off x="6300788" y="3157538"/>
              <a:ext cx="323850" cy="198438"/>
            </a:xfrm>
            <a:custGeom>
              <a:avLst/>
              <a:gdLst>
                <a:gd name="T0" fmla="*/ 199 w 204"/>
                <a:gd name="T1" fmla="*/ 125 h 125"/>
                <a:gd name="T2" fmla="*/ 194 w 204"/>
                <a:gd name="T3" fmla="*/ 120 h 125"/>
                <a:gd name="T4" fmla="*/ 194 w 204"/>
                <a:gd name="T5" fmla="*/ 71 h 125"/>
                <a:gd name="T6" fmla="*/ 4 w 204"/>
                <a:gd name="T7" fmla="*/ 10 h 125"/>
                <a:gd name="T8" fmla="*/ 1 w 204"/>
                <a:gd name="T9" fmla="*/ 4 h 125"/>
                <a:gd name="T10" fmla="*/ 7 w 204"/>
                <a:gd name="T11" fmla="*/ 1 h 125"/>
                <a:gd name="T12" fmla="*/ 201 w 204"/>
                <a:gd name="T13" fmla="*/ 62 h 125"/>
                <a:gd name="T14" fmla="*/ 204 w 204"/>
                <a:gd name="T15" fmla="*/ 67 h 125"/>
                <a:gd name="T16" fmla="*/ 204 w 204"/>
                <a:gd name="T17" fmla="*/ 120 h 125"/>
                <a:gd name="T18" fmla="*/ 199 w 204"/>
                <a:gd name="T19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4" h="125">
                  <a:moveTo>
                    <a:pt x="199" y="125"/>
                  </a:moveTo>
                  <a:cubicBezTo>
                    <a:pt x="196" y="125"/>
                    <a:pt x="194" y="123"/>
                    <a:pt x="194" y="120"/>
                  </a:cubicBezTo>
                  <a:cubicBezTo>
                    <a:pt x="194" y="71"/>
                    <a:pt x="194" y="71"/>
                    <a:pt x="194" y="7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" y="10"/>
                    <a:pt x="0" y="7"/>
                    <a:pt x="1" y="4"/>
                  </a:cubicBezTo>
                  <a:cubicBezTo>
                    <a:pt x="2" y="1"/>
                    <a:pt x="5" y="0"/>
                    <a:pt x="7" y="1"/>
                  </a:cubicBezTo>
                  <a:cubicBezTo>
                    <a:pt x="201" y="62"/>
                    <a:pt x="201" y="62"/>
                    <a:pt x="201" y="62"/>
                  </a:cubicBezTo>
                  <a:cubicBezTo>
                    <a:pt x="203" y="63"/>
                    <a:pt x="204" y="65"/>
                    <a:pt x="204" y="67"/>
                  </a:cubicBezTo>
                  <a:cubicBezTo>
                    <a:pt x="204" y="120"/>
                    <a:pt x="204" y="120"/>
                    <a:pt x="204" y="120"/>
                  </a:cubicBezTo>
                  <a:cubicBezTo>
                    <a:pt x="204" y="123"/>
                    <a:pt x="202" y="125"/>
                    <a:pt x="199" y="125"/>
                  </a:cubicBezTo>
                  <a:close/>
                </a:path>
              </a:pathLst>
            </a:custGeom>
            <a:solidFill>
              <a:srgbClr val="F9C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793"/>
            <p:cNvSpPr>
              <a:spLocks/>
            </p:cNvSpPr>
            <p:nvPr userDrawn="1"/>
          </p:nvSpPr>
          <p:spPr bwMode="auto">
            <a:xfrm>
              <a:off x="6589713" y="3336925"/>
              <a:ext cx="53975" cy="114300"/>
            </a:xfrm>
            <a:custGeom>
              <a:avLst/>
              <a:gdLst>
                <a:gd name="T0" fmla="*/ 17 w 34"/>
                <a:gd name="T1" fmla="*/ 0 h 72"/>
                <a:gd name="T2" fmla="*/ 0 w 34"/>
                <a:gd name="T3" fmla="*/ 17 h 72"/>
                <a:gd name="T4" fmla="*/ 0 w 34"/>
                <a:gd name="T5" fmla="*/ 22 h 72"/>
                <a:gd name="T6" fmla="*/ 0 w 34"/>
                <a:gd name="T7" fmla="*/ 72 h 72"/>
                <a:gd name="T8" fmla="*/ 34 w 34"/>
                <a:gd name="T9" fmla="*/ 72 h 72"/>
                <a:gd name="T10" fmla="*/ 34 w 34"/>
                <a:gd name="T11" fmla="*/ 22 h 72"/>
                <a:gd name="T12" fmla="*/ 34 w 34"/>
                <a:gd name="T13" fmla="*/ 17 h 72"/>
                <a:gd name="T14" fmla="*/ 17 w 34"/>
                <a:gd name="T1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72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8"/>
                    <a:pt x="27" y="0"/>
                    <a:pt x="17" y="0"/>
                  </a:cubicBezTo>
                  <a:close/>
                </a:path>
              </a:pathLst>
            </a:custGeom>
            <a:solidFill>
              <a:srgbClr val="F9C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794"/>
            <p:cNvSpPr>
              <a:spLocks/>
            </p:cNvSpPr>
            <p:nvPr userDrawn="1"/>
          </p:nvSpPr>
          <p:spPr bwMode="auto">
            <a:xfrm>
              <a:off x="6596063" y="3454400"/>
              <a:ext cx="41275" cy="15875"/>
            </a:xfrm>
            <a:custGeom>
              <a:avLst/>
              <a:gdLst>
                <a:gd name="T0" fmla="*/ 0 w 26"/>
                <a:gd name="T1" fmla="*/ 5 h 10"/>
                <a:gd name="T2" fmla="*/ 0 w 26"/>
                <a:gd name="T3" fmla="*/ 10 h 10"/>
                <a:gd name="T4" fmla="*/ 26 w 26"/>
                <a:gd name="T5" fmla="*/ 10 h 10"/>
                <a:gd name="T6" fmla="*/ 26 w 26"/>
                <a:gd name="T7" fmla="*/ 5 h 10"/>
                <a:gd name="T8" fmla="*/ 25 w 26"/>
                <a:gd name="T9" fmla="*/ 0 h 10"/>
                <a:gd name="T10" fmla="*/ 1 w 26"/>
                <a:gd name="T11" fmla="*/ 0 h 10"/>
                <a:gd name="T12" fmla="*/ 0 w 26"/>
                <a:gd name="T1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0">
                  <a:moveTo>
                    <a:pt x="0" y="5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4"/>
                    <a:pt x="25" y="2"/>
                    <a:pt x="25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F9C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795"/>
            <p:cNvSpPr>
              <a:spLocks/>
            </p:cNvSpPr>
            <p:nvPr userDrawn="1"/>
          </p:nvSpPr>
          <p:spPr bwMode="auto">
            <a:xfrm>
              <a:off x="6597650" y="3451225"/>
              <a:ext cx="38100" cy="3175"/>
            </a:xfrm>
            <a:custGeom>
              <a:avLst/>
              <a:gdLst>
                <a:gd name="T0" fmla="*/ 1 w 24"/>
                <a:gd name="T1" fmla="*/ 0 h 2"/>
                <a:gd name="T2" fmla="*/ 0 w 24"/>
                <a:gd name="T3" fmla="*/ 2 h 2"/>
                <a:gd name="T4" fmla="*/ 24 w 24"/>
                <a:gd name="T5" fmla="*/ 2 h 2"/>
                <a:gd name="T6" fmla="*/ 24 w 24"/>
                <a:gd name="T7" fmla="*/ 0 h 2"/>
                <a:gd name="T8" fmla="*/ 1 w 2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">
                  <a:moveTo>
                    <a:pt x="1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1"/>
                    <a:pt x="24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9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796"/>
            <p:cNvSpPr>
              <a:spLocks/>
            </p:cNvSpPr>
            <p:nvPr userDrawn="1"/>
          </p:nvSpPr>
          <p:spPr bwMode="auto">
            <a:xfrm>
              <a:off x="6261100" y="3136900"/>
              <a:ext cx="88900" cy="57150"/>
            </a:xfrm>
            <a:custGeom>
              <a:avLst/>
              <a:gdLst>
                <a:gd name="T0" fmla="*/ 56 w 56"/>
                <a:gd name="T1" fmla="*/ 28 h 36"/>
                <a:gd name="T2" fmla="*/ 28 w 56"/>
                <a:gd name="T3" fmla="*/ 0 h 36"/>
                <a:gd name="T4" fmla="*/ 0 w 56"/>
                <a:gd name="T5" fmla="*/ 28 h 36"/>
                <a:gd name="T6" fmla="*/ 0 w 56"/>
                <a:gd name="T7" fmla="*/ 36 h 36"/>
                <a:gd name="T8" fmla="*/ 56 w 56"/>
                <a:gd name="T9" fmla="*/ 36 h 36"/>
                <a:gd name="T10" fmla="*/ 56 w 56"/>
                <a:gd name="T11" fmla="*/ 2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36">
                  <a:moveTo>
                    <a:pt x="56" y="28"/>
                  </a:moveTo>
                  <a:cubicBezTo>
                    <a:pt x="56" y="13"/>
                    <a:pt x="44" y="0"/>
                    <a:pt x="28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56" y="36"/>
                    <a:pt x="56" y="36"/>
                    <a:pt x="56" y="36"/>
                  </a:cubicBezTo>
                  <a:lnTo>
                    <a:pt x="56" y="28"/>
                  </a:lnTo>
                  <a:close/>
                </a:path>
              </a:pathLst>
            </a:custGeom>
            <a:solidFill>
              <a:srgbClr val="429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1" name="TextBox 1"/>
          <p:cNvSpPr txBox="1"/>
          <p:nvPr/>
        </p:nvSpPr>
        <p:spPr>
          <a:xfrm>
            <a:off x="31400" y="2622640"/>
            <a:ext cx="7472051" cy="830968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800" b="1" dirty="0" smtClean="0">
                <a:solidFill>
                  <a:srgbClr val="1C50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毕业论文答辩</a:t>
            </a:r>
            <a:r>
              <a:rPr lang="en-US" altLang="zh-CN" sz="4800" b="1" dirty="0" smtClean="0">
                <a:solidFill>
                  <a:srgbClr val="1C50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800" b="1" dirty="0" smtClean="0">
                <a:solidFill>
                  <a:srgbClr val="1C50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4800" b="1" dirty="0">
              <a:solidFill>
                <a:srgbClr val="1C50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2" name="组合 181"/>
          <p:cNvGrpSpPr/>
          <p:nvPr/>
        </p:nvGrpSpPr>
        <p:grpSpPr>
          <a:xfrm>
            <a:off x="830290" y="3634261"/>
            <a:ext cx="2227581" cy="425450"/>
            <a:chOff x="4654427" y="4718860"/>
            <a:chExt cx="1663809" cy="317821"/>
          </a:xfrm>
        </p:grpSpPr>
        <p:grpSp>
          <p:nvGrpSpPr>
            <p:cNvPr id="188" name="组合 187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190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1C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1C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89" name="文本框 22"/>
            <p:cNvSpPr txBox="1"/>
            <p:nvPr/>
          </p:nvSpPr>
          <p:spPr>
            <a:xfrm>
              <a:off x="4925563" y="4806871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C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3" name="组合 182"/>
          <p:cNvGrpSpPr/>
          <p:nvPr/>
        </p:nvGrpSpPr>
        <p:grpSpPr>
          <a:xfrm>
            <a:off x="2800462" y="3640144"/>
            <a:ext cx="2699384" cy="388620"/>
            <a:chOff x="6395842" y="4718860"/>
            <a:chExt cx="2016134" cy="290158"/>
          </a:xfrm>
        </p:grpSpPr>
        <p:grpSp>
          <p:nvGrpSpPr>
            <p:cNvPr id="184" name="组合 183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186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1C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1C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85" name="文本框 27"/>
            <p:cNvSpPr txBox="1"/>
            <p:nvPr/>
          </p:nvSpPr>
          <p:spPr>
            <a:xfrm>
              <a:off x="6669040" y="4779208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C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矩形 82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b="1" dirty="0">
                <a:solidFill>
                  <a:srgbClr val="1C50A2"/>
                </a:solidFill>
                <a:latin typeface="Arial" panose="020B0604020202020204"/>
                <a:sym typeface="微软雅黑" panose="020B0503020204020204" pitchFamily="34" charset="-122"/>
              </a:rPr>
              <a:t>研究思路</a:t>
            </a:r>
          </a:p>
        </p:txBody>
      </p:sp>
      <p:sp>
        <p:nvSpPr>
          <p:cNvPr id="84" name="矩形 83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dirty="0">
                <a:solidFill>
                  <a:srgbClr val="1C50A2"/>
                </a:solidFill>
                <a:latin typeface="Arial" panose="020B0604020202020204"/>
              </a:rPr>
              <a:t>研究方法</a:t>
            </a:r>
          </a:p>
        </p:txBody>
      </p:sp>
      <p:sp>
        <p:nvSpPr>
          <p:cNvPr id="85" name="矩形 84"/>
          <p:cNvSpPr/>
          <p:nvPr/>
        </p:nvSpPr>
        <p:spPr>
          <a:xfrm>
            <a:off x="10441652" y="294699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可行性说明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cxnSp>
        <p:nvCxnSpPr>
          <p:cNvPr id="87" name="直接连接符 86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11624733" y="308217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0" name="组合 89"/>
          <p:cNvGrpSpPr/>
          <p:nvPr/>
        </p:nvGrpSpPr>
        <p:grpSpPr>
          <a:xfrm>
            <a:off x="396217" y="128165"/>
            <a:ext cx="670385" cy="604428"/>
            <a:chOff x="5424755" y="1340768"/>
            <a:chExt cx="670560" cy="604586"/>
          </a:xfrm>
        </p:grpSpPr>
        <p:grpSp>
          <p:nvGrpSpPr>
            <p:cNvPr id="97" name="组合 96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9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0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98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91" name="文本框 9"/>
          <p:cNvSpPr txBox="1"/>
          <p:nvPr/>
        </p:nvSpPr>
        <p:spPr>
          <a:xfrm>
            <a:off x="1113221" y="246916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anose="020B0503020204020204" pitchFamily="34" charset="-122"/>
              </a:rPr>
              <a:t>研究方法与思路</a:t>
            </a:r>
          </a:p>
        </p:txBody>
      </p:sp>
      <p:sp>
        <p:nvSpPr>
          <p:cNvPr id="94" name="Freeform 126"/>
          <p:cNvSpPr>
            <a:spLocks noChangeAspect="1" noEditPoints="1"/>
          </p:cNvSpPr>
          <p:nvPr/>
        </p:nvSpPr>
        <p:spPr bwMode="auto">
          <a:xfrm>
            <a:off x="600314" y="289155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182096" y="1836739"/>
            <a:ext cx="3418153" cy="3139743"/>
            <a:chOff x="3532980" y="1074739"/>
            <a:chExt cx="5126040" cy="4708522"/>
          </a:xfrm>
        </p:grpSpPr>
        <p:sp>
          <p:nvSpPr>
            <p:cNvPr id="15" name="Freeform 5"/>
            <p:cNvSpPr/>
            <p:nvPr/>
          </p:nvSpPr>
          <p:spPr bwMode="auto">
            <a:xfrm>
              <a:off x="5806281" y="1074739"/>
              <a:ext cx="2852739" cy="2193925"/>
            </a:xfrm>
            <a:custGeom>
              <a:avLst/>
              <a:gdLst>
                <a:gd name="T0" fmla="*/ 237312 w 1142"/>
                <a:gd name="T1" fmla="*/ 2191495 h 903"/>
                <a:gd name="T2" fmla="*/ 249802 w 1142"/>
                <a:gd name="T3" fmla="*/ 2150192 h 903"/>
                <a:gd name="T4" fmla="*/ 272284 w 1142"/>
                <a:gd name="T5" fmla="*/ 2111319 h 903"/>
                <a:gd name="T6" fmla="*/ 299762 w 1142"/>
                <a:gd name="T7" fmla="*/ 2070016 h 903"/>
                <a:gd name="T8" fmla="*/ 334735 w 1142"/>
                <a:gd name="T9" fmla="*/ 2033572 h 903"/>
                <a:gd name="T10" fmla="*/ 377201 w 1142"/>
                <a:gd name="T11" fmla="*/ 1997128 h 903"/>
                <a:gd name="T12" fmla="*/ 424663 w 1142"/>
                <a:gd name="T13" fmla="*/ 1960684 h 903"/>
                <a:gd name="T14" fmla="*/ 479620 w 1142"/>
                <a:gd name="T15" fmla="*/ 1926669 h 903"/>
                <a:gd name="T16" fmla="*/ 537074 w 1142"/>
                <a:gd name="T17" fmla="*/ 1899944 h 903"/>
                <a:gd name="T18" fmla="*/ 599525 w 1142"/>
                <a:gd name="T19" fmla="*/ 1873218 h 903"/>
                <a:gd name="T20" fmla="*/ 666971 w 1142"/>
                <a:gd name="T21" fmla="*/ 1848922 h 903"/>
                <a:gd name="T22" fmla="*/ 2295680 w 1142"/>
                <a:gd name="T23" fmla="*/ 1710435 h 903"/>
                <a:gd name="T24" fmla="*/ 2320660 w 1142"/>
                <a:gd name="T25" fmla="*/ 1705576 h 903"/>
                <a:gd name="T26" fmla="*/ 2345640 w 1142"/>
                <a:gd name="T27" fmla="*/ 1698287 h 903"/>
                <a:gd name="T28" fmla="*/ 2388106 w 1142"/>
                <a:gd name="T29" fmla="*/ 2186636 h 903"/>
                <a:gd name="T30" fmla="*/ 2850240 w 1142"/>
                <a:gd name="T31" fmla="*/ 1044726 h 903"/>
                <a:gd name="T32" fmla="*/ 2190763 w 1142"/>
                <a:gd name="T33" fmla="*/ 0 h 903"/>
                <a:gd name="T34" fmla="*/ 2235727 w 1142"/>
                <a:gd name="T35" fmla="*/ 498067 h 903"/>
                <a:gd name="T36" fmla="*/ 2210747 w 1142"/>
                <a:gd name="T37" fmla="*/ 495638 h 903"/>
                <a:gd name="T38" fmla="*/ 2185767 w 1142"/>
                <a:gd name="T39" fmla="*/ 495638 h 903"/>
                <a:gd name="T40" fmla="*/ 142387 w 1142"/>
                <a:gd name="T41" fmla="*/ 668139 h 903"/>
                <a:gd name="T42" fmla="*/ 112411 w 1142"/>
                <a:gd name="T43" fmla="*/ 672998 h 903"/>
                <a:gd name="T44" fmla="*/ 84933 w 1142"/>
                <a:gd name="T45" fmla="*/ 685146 h 903"/>
                <a:gd name="T46" fmla="*/ 59952 w 1142"/>
                <a:gd name="T47" fmla="*/ 702153 h 903"/>
                <a:gd name="T48" fmla="*/ 34972 w 1142"/>
                <a:gd name="T49" fmla="*/ 724020 h 903"/>
                <a:gd name="T50" fmla="*/ 17486 w 1142"/>
                <a:gd name="T51" fmla="*/ 748316 h 903"/>
                <a:gd name="T52" fmla="*/ 4996 w 1142"/>
                <a:gd name="T53" fmla="*/ 775041 h 903"/>
                <a:gd name="T54" fmla="*/ 0 w 1142"/>
                <a:gd name="T55" fmla="*/ 804196 h 903"/>
                <a:gd name="T56" fmla="*/ 0 w 1142"/>
                <a:gd name="T57" fmla="*/ 833351 h 903"/>
                <a:gd name="T58" fmla="*/ 14988 w 1142"/>
                <a:gd name="T59" fmla="*/ 1018001 h 903"/>
                <a:gd name="T60" fmla="*/ 34972 w 1142"/>
                <a:gd name="T61" fmla="*/ 1200220 h 903"/>
                <a:gd name="T62" fmla="*/ 62450 w 1142"/>
                <a:gd name="T63" fmla="*/ 1382440 h 903"/>
                <a:gd name="T64" fmla="*/ 97423 w 1142"/>
                <a:gd name="T65" fmla="*/ 1562230 h 903"/>
                <a:gd name="T66" fmla="*/ 142387 w 1142"/>
                <a:gd name="T67" fmla="*/ 1771175 h 903"/>
                <a:gd name="T68" fmla="*/ 187351 w 1142"/>
                <a:gd name="T69" fmla="*/ 1982550 h 903"/>
                <a:gd name="T70" fmla="*/ 237312 w 1142"/>
                <a:gd name="T71" fmla="*/ 2191495 h 90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1142" h="903">
                  <a:moveTo>
                    <a:pt x="95" y="902"/>
                  </a:moveTo>
                  <a:lnTo>
                    <a:pt x="100" y="885"/>
                  </a:lnTo>
                  <a:lnTo>
                    <a:pt x="109" y="869"/>
                  </a:lnTo>
                  <a:lnTo>
                    <a:pt x="120" y="852"/>
                  </a:lnTo>
                  <a:lnTo>
                    <a:pt x="134" y="837"/>
                  </a:lnTo>
                  <a:lnTo>
                    <a:pt x="151" y="822"/>
                  </a:lnTo>
                  <a:lnTo>
                    <a:pt x="170" y="807"/>
                  </a:lnTo>
                  <a:lnTo>
                    <a:pt x="192" y="793"/>
                  </a:lnTo>
                  <a:lnTo>
                    <a:pt x="215" y="782"/>
                  </a:lnTo>
                  <a:lnTo>
                    <a:pt x="240" y="771"/>
                  </a:lnTo>
                  <a:lnTo>
                    <a:pt x="267" y="761"/>
                  </a:lnTo>
                  <a:lnTo>
                    <a:pt x="919" y="704"/>
                  </a:lnTo>
                  <a:lnTo>
                    <a:pt x="929" y="702"/>
                  </a:lnTo>
                  <a:lnTo>
                    <a:pt x="939" y="699"/>
                  </a:lnTo>
                  <a:lnTo>
                    <a:pt x="956" y="900"/>
                  </a:lnTo>
                  <a:lnTo>
                    <a:pt x="1141" y="430"/>
                  </a:lnTo>
                  <a:lnTo>
                    <a:pt x="877" y="0"/>
                  </a:lnTo>
                  <a:lnTo>
                    <a:pt x="895" y="205"/>
                  </a:lnTo>
                  <a:lnTo>
                    <a:pt x="885" y="204"/>
                  </a:lnTo>
                  <a:lnTo>
                    <a:pt x="875" y="204"/>
                  </a:lnTo>
                  <a:lnTo>
                    <a:pt x="57" y="275"/>
                  </a:lnTo>
                  <a:lnTo>
                    <a:pt x="45" y="277"/>
                  </a:lnTo>
                  <a:lnTo>
                    <a:pt x="34" y="282"/>
                  </a:lnTo>
                  <a:lnTo>
                    <a:pt x="24" y="289"/>
                  </a:lnTo>
                  <a:lnTo>
                    <a:pt x="14" y="298"/>
                  </a:lnTo>
                  <a:lnTo>
                    <a:pt x="7" y="308"/>
                  </a:lnTo>
                  <a:lnTo>
                    <a:pt x="2" y="319"/>
                  </a:lnTo>
                  <a:lnTo>
                    <a:pt x="0" y="331"/>
                  </a:lnTo>
                  <a:lnTo>
                    <a:pt x="0" y="343"/>
                  </a:lnTo>
                  <a:lnTo>
                    <a:pt x="6" y="419"/>
                  </a:lnTo>
                  <a:lnTo>
                    <a:pt x="14" y="494"/>
                  </a:lnTo>
                  <a:lnTo>
                    <a:pt x="25" y="569"/>
                  </a:lnTo>
                  <a:lnTo>
                    <a:pt x="39" y="643"/>
                  </a:lnTo>
                  <a:lnTo>
                    <a:pt x="57" y="729"/>
                  </a:lnTo>
                  <a:lnTo>
                    <a:pt x="75" y="816"/>
                  </a:lnTo>
                  <a:lnTo>
                    <a:pt x="95" y="902"/>
                  </a:lnTo>
                </a:path>
              </a:pathLst>
            </a:custGeom>
            <a:solidFill>
              <a:srgbClr val="1C50A2">
                <a:alpha val="92940"/>
              </a:srgb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Freeform 4"/>
            <p:cNvSpPr/>
            <p:nvPr/>
          </p:nvSpPr>
          <p:spPr bwMode="auto">
            <a:xfrm>
              <a:off x="5684046" y="2997199"/>
              <a:ext cx="2243137" cy="2786062"/>
            </a:xfrm>
            <a:custGeom>
              <a:avLst/>
              <a:gdLst>
                <a:gd name="T0" fmla="*/ 714407 w 898"/>
                <a:gd name="T1" fmla="*/ 0 h 1146"/>
                <a:gd name="T2" fmla="*/ 741884 w 898"/>
                <a:gd name="T3" fmla="*/ 14587 h 1146"/>
                <a:gd name="T4" fmla="*/ 769361 w 898"/>
                <a:gd name="T5" fmla="*/ 34036 h 1146"/>
                <a:gd name="T6" fmla="*/ 796838 w 898"/>
                <a:gd name="T7" fmla="*/ 60778 h 1146"/>
                <a:gd name="T8" fmla="*/ 824315 w 898"/>
                <a:gd name="T9" fmla="*/ 92383 h 1146"/>
                <a:gd name="T10" fmla="*/ 846797 w 898"/>
                <a:gd name="T11" fmla="*/ 128849 h 1146"/>
                <a:gd name="T12" fmla="*/ 869278 w 898"/>
                <a:gd name="T13" fmla="*/ 162885 h 1146"/>
                <a:gd name="T14" fmla="*/ 889261 w 898"/>
                <a:gd name="T15" fmla="*/ 206645 h 1146"/>
                <a:gd name="T16" fmla="*/ 904249 w 898"/>
                <a:gd name="T17" fmla="*/ 245543 h 1146"/>
                <a:gd name="T18" fmla="*/ 916739 w 898"/>
                <a:gd name="T19" fmla="*/ 286872 h 1146"/>
                <a:gd name="T20" fmla="*/ 924232 w 898"/>
                <a:gd name="T21" fmla="*/ 328201 h 1146"/>
                <a:gd name="T22" fmla="*/ 926730 w 898"/>
                <a:gd name="T23" fmla="*/ 367099 h 1146"/>
                <a:gd name="T24" fmla="*/ 926730 w 898"/>
                <a:gd name="T25" fmla="*/ 403566 h 1146"/>
                <a:gd name="T26" fmla="*/ 492091 w 898"/>
                <a:gd name="T27" fmla="*/ 2047002 h 1146"/>
                <a:gd name="T28" fmla="*/ 489593 w 898"/>
                <a:gd name="T29" fmla="*/ 2073744 h 1146"/>
                <a:gd name="T30" fmla="*/ 487095 w 898"/>
                <a:gd name="T31" fmla="*/ 2095624 h 1146"/>
                <a:gd name="T32" fmla="*/ 0 w 898"/>
                <a:gd name="T33" fmla="*/ 1969206 h 1146"/>
                <a:gd name="T34" fmla="*/ 946714 w 898"/>
                <a:gd name="T35" fmla="*/ 2783631 h 1146"/>
                <a:gd name="T36" fmla="*/ 2183187 w 898"/>
                <a:gd name="T37" fmla="*/ 2538088 h 1146"/>
                <a:gd name="T38" fmla="*/ 1683602 w 898"/>
                <a:gd name="T39" fmla="*/ 2406807 h 1146"/>
                <a:gd name="T40" fmla="*/ 1696091 w 898"/>
                <a:gd name="T41" fmla="*/ 2387359 h 1146"/>
                <a:gd name="T42" fmla="*/ 1703585 w 898"/>
                <a:gd name="T43" fmla="*/ 2363047 h 1146"/>
                <a:gd name="T44" fmla="*/ 2235643 w 898"/>
                <a:gd name="T45" fmla="*/ 437601 h 1146"/>
                <a:gd name="T46" fmla="*/ 2240639 w 898"/>
                <a:gd name="T47" fmla="*/ 408428 h 1146"/>
                <a:gd name="T48" fmla="*/ 2240639 w 898"/>
                <a:gd name="T49" fmla="*/ 379255 h 1146"/>
                <a:gd name="T50" fmla="*/ 2233145 w 898"/>
                <a:gd name="T51" fmla="*/ 347650 h 1146"/>
                <a:gd name="T52" fmla="*/ 2220656 w 898"/>
                <a:gd name="T53" fmla="*/ 320908 h 1146"/>
                <a:gd name="T54" fmla="*/ 2200672 w 898"/>
                <a:gd name="T55" fmla="*/ 296596 h 1146"/>
                <a:gd name="T56" fmla="*/ 2180689 w 898"/>
                <a:gd name="T57" fmla="*/ 277148 h 1146"/>
                <a:gd name="T58" fmla="*/ 2153212 w 898"/>
                <a:gd name="T59" fmla="*/ 260130 h 1146"/>
                <a:gd name="T60" fmla="*/ 2125735 w 898"/>
                <a:gd name="T61" fmla="*/ 250405 h 1146"/>
                <a:gd name="T62" fmla="*/ 1998340 w 898"/>
                <a:gd name="T63" fmla="*/ 209076 h 1146"/>
                <a:gd name="T64" fmla="*/ 1873444 w 898"/>
                <a:gd name="T65" fmla="*/ 175041 h 1146"/>
                <a:gd name="T66" fmla="*/ 1743552 w 898"/>
                <a:gd name="T67" fmla="*/ 145867 h 1146"/>
                <a:gd name="T68" fmla="*/ 1613660 w 898"/>
                <a:gd name="T69" fmla="*/ 121556 h 1146"/>
                <a:gd name="T70" fmla="*/ 1483768 w 898"/>
                <a:gd name="T71" fmla="*/ 104538 h 1146"/>
                <a:gd name="T72" fmla="*/ 714407 w 898"/>
                <a:gd name="T73" fmla="*/ 0 h 114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898" h="1146">
                  <a:moveTo>
                    <a:pt x="286" y="0"/>
                  </a:moveTo>
                  <a:lnTo>
                    <a:pt x="297" y="6"/>
                  </a:lnTo>
                  <a:lnTo>
                    <a:pt x="308" y="14"/>
                  </a:lnTo>
                  <a:lnTo>
                    <a:pt x="319" y="25"/>
                  </a:lnTo>
                  <a:lnTo>
                    <a:pt x="330" y="38"/>
                  </a:lnTo>
                  <a:lnTo>
                    <a:pt x="339" y="53"/>
                  </a:lnTo>
                  <a:lnTo>
                    <a:pt x="348" y="67"/>
                  </a:lnTo>
                  <a:lnTo>
                    <a:pt x="356" y="85"/>
                  </a:lnTo>
                  <a:lnTo>
                    <a:pt x="362" y="101"/>
                  </a:lnTo>
                  <a:lnTo>
                    <a:pt x="367" y="118"/>
                  </a:lnTo>
                  <a:lnTo>
                    <a:pt x="370" y="135"/>
                  </a:lnTo>
                  <a:lnTo>
                    <a:pt x="371" y="151"/>
                  </a:lnTo>
                  <a:lnTo>
                    <a:pt x="371" y="166"/>
                  </a:lnTo>
                  <a:lnTo>
                    <a:pt x="197" y="842"/>
                  </a:lnTo>
                  <a:lnTo>
                    <a:pt x="196" y="853"/>
                  </a:lnTo>
                  <a:lnTo>
                    <a:pt x="195" y="862"/>
                  </a:lnTo>
                  <a:lnTo>
                    <a:pt x="0" y="810"/>
                  </a:lnTo>
                  <a:lnTo>
                    <a:pt x="379" y="1145"/>
                  </a:lnTo>
                  <a:lnTo>
                    <a:pt x="874" y="1044"/>
                  </a:lnTo>
                  <a:lnTo>
                    <a:pt x="674" y="990"/>
                  </a:lnTo>
                  <a:lnTo>
                    <a:pt x="679" y="982"/>
                  </a:lnTo>
                  <a:lnTo>
                    <a:pt x="682" y="972"/>
                  </a:lnTo>
                  <a:lnTo>
                    <a:pt x="895" y="180"/>
                  </a:lnTo>
                  <a:lnTo>
                    <a:pt x="897" y="168"/>
                  </a:lnTo>
                  <a:lnTo>
                    <a:pt x="897" y="156"/>
                  </a:lnTo>
                  <a:lnTo>
                    <a:pt x="894" y="143"/>
                  </a:lnTo>
                  <a:lnTo>
                    <a:pt x="889" y="132"/>
                  </a:lnTo>
                  <a:lnTo>
                    <a:pt x="881" y="122"/>
                  </a:lnTo>
                  <a:lnTo>
                    <a:pt x="873" y="114"/>
                  </a:lnTo>
                  <a:lnTo>
                    <a:pt x="862" y="107"/>
                  </a:lnTo>
                  <a:lnTo>
                    <a:pt x="851" y="103"/>
                  </a:lnTo>
                  <a:lnTo>
                    <a:pt x="800" y="86"/>
                  </a:lnTo>
                  <a:lnTo>
                    <a:pt x="750" y="72"/>
                  </a:lnTo>
                  <a:lnTo>
                    <a:pt x="698" y="60"/>
                  </a:lnTo>
                  <a:lnTo>
                    <a:pt x="646" y="50"/>
                  </a:lnTo>
                  <a:lnTo>
                    <a:pt x="594" y="43"/>
                  </a:lnTo>
                  <a:lnTo>
                    <a:pt x="286" y="0"/>
                  </a:lnTo>
                </a:path>
              </a:pathLst>
            </a:custGeom>
            <a:solidFill>
              <a:srgbClr val="1C50A2">
                <a:alpha val="92940"/>
              </a:srgb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Freeform 6"/>
            <p:cNvSpPr/>
            <p:nvPr/>
          </p:nvSpPr>
          <p:spPr bwMode="auto">
            <a:xfrm>
              <a:off x="3532980" y="1914528"/>
              <a:ext cx="3032125" cy="2655887"/>
            </a:xfrm>
            <a:custGeom>
              <a:avLst/>
              <a:gdLst>
                <a:gd name="T0" fmla="*/ 3029627 w 1214"/>
                <a:gd name="T1" fmla="*/ 1481168 h 1092"/>
                <a:gd name="T2" fmla="*/ 2987168 w 1214"/>
                <a:gd name="T3" fmla="*/ 1522514 h 1092"/>
                <a:gd name="T4" fmla="*/ 2942210 w 1214"/>
                <a:gd name="T5" fmla="*/ 1556564 h 1092"/>
                <a:gd name="T6" fmla="*/ 2894755 w 1214"/>
                <a:gd name="T7" fmla="*/ 1585749 h 1092"/>
                <a:gd name="T8" fmla="*/ 2842305 w 1214"/>
                <a:gd name="T9" fmla="*/ 1607639 h 1092"/>
                <a:gd name="T10" fmla="*/ 2787357 w 1214"/>
                <a:gd name="T11" fmla="*/ 1622231 h 1092"/>
                <a:gd name="T12" fmla="*/ 2744897 w 1214"/>
                <a:gd name="T13" fmla="*/ 1619799 h 1092"/>
                <a:gd name="T14" fmla="*/ 2702438 w 1214"/>
                <a:gd name="T15" fmla="*/ 1610071 h 1092"/>
                <a:gd name="T16" fmla="*/ 2659978 w 1214"/>
                <a:gd name="T17" fmla="*/ 1595478 h 1092"/>
                <a:gd name="T18" fmla="*/ 2615020 w 1214"/>
                <a:gd name="T19" fmla="*/ 1573589 h 1092"/>
                <a:gd name="T20" fmla="*/ 2570063 w 1214"/>
                <a:gd name="T21" fmla="*/ 1546835 h 1092"/>
                <a:gd name="T22" fmla="*/ 2525106 w 1214"/>
                <a:gd name="T23" fmla="*/ 1515218 h 1092"/>
                <a:gd name="T24" fmla="*/ 2480148 w 1214"/>
                <a:gd name="T25" fmla="*/ 1478736 h 1092"/>
                <a:gd name="T26" fmla="*/ 2440186 w 1214"/>
                <a:gd name="T27" fmla="*/ 1437389 h 1092"/>
                <a:gd name="T28" fmla="*/ 1171389 w 1214"/>
                <a:gd name="T29" fmla="*/ 401302 h 1092"/>
                <a:gd name="T30" fmla="*/ 1151408 w 1214"/>
                <a:gd name="T31" fmla="*/ 386709 h 1092"/>
                <a:gd name="T32" fmla="*/ 1126432 w 1214"/>
                <a:gd name="T33" fmla="*/ 376980 h 1092"/>
                <a:gd name="T34" fmla="*/ 1451124 w 1214"/>
                <a:gd name="T35" fmla="*/ 0 h 1092"/>
                <a:gd name="T36" fmla="*/ 292223 w 1214"/>
                <a:gd name="T37" fmla="*/ 488858 h 1092"/>
                <a:gd name="T38" fmla="*/ 0 w 1214"/>
                <a:gd name="T39" fmla="*/ 1685467 h 1092"/>
                <a:gd name="T40" fmla="*/ 332185 w 1214"/>
                <a:gd name="T41" fmla="*/ 1298758 h 1092"/>
                <a:gd name="T42" fmla="*/ 344673 w 1214"/>
                <a:gd name="T43" fmla="*/ 1320647 h 1092"/>
                <a:gd name="T44" fmla="*/ 362157 w 1214"/>
                <a:gd name="T45" fmla="*/ 1335240 h 1092"/>
                <a:gd name="T46" fmla="*/ 1935665 w 1214"/>
                <a:gd name="T47" fmla="*/ 2619405 h 1092"/>
                <a:gd name="T48" fmla="*/ 1960641 w 1214"/>
                <a:gd name="T49" fmla="*/ 2636430 h 1092"/>
                <a:gd name="T50" fmla="*/ 1990613 w 1214"/>
                <a:gd name="T51" fmla="*/ 2648591 h 1092"/>
                <a:gd name="T52" fmla="*/ 2018086 w 1214"/>
                <a:gd name="T53" fmla="*/ 2653455 h 1092"/>
                <a:gd name="T54" fmla="*/ 2050556 w 1214"/>
                <a:gd name="T55" fmla="*/ 2653455 h 1092"/>
                <a:gd name="T56" fmla="*/ 2080527 w 1214"/>
                <a:gd name="T57" fmla="*/ 2648591 h 1092"/>
                <a:gd name="T58" fmla="*/ 2108001 w 1214"/>
                <a:gd name="T59" fmla="*/ 2638862 h 1092"/>
                <a:gd name="T60" fmla="*/ 2135475 w 1214"/>
                <a:gd name="T61" fmla="*/ 2621837 h 1092"/>
                <a:gd name="T62" fmla="*/ 2155456 w 1214"/>
                <a:gd name="T63" fmla="*/ 2599948 h 1092"/>
                <a:gd name="T64" fmla="*/ 2719921 w 1214"/>
                <a:gd name="T65" fmla="*/ 1953001 h 1092"/>
                <a:gd name="T66" fmla="*/ 2767376 w 1214"/>
                <a:gd name="T67" fmla="*/ 1892198 h 1092"/>
                <a:gd name="T68" fmla="*/ 2817329 w 1214"/>
                <a:gd name="T69" fmla="*/ 1828962 h 1092"/>
                <a:gd name="T70" fmla="*/ 2862286 w 1214"/>
                <a:gd name="T71" fmla="*/ 1760863 h 1092"/>
                <a:gd name="T72" fmla="*/ 2907243 w 1214"/>
                <a:gd name="T73" fmla="*/ 1692763 h 1092"/>
                <a:gd name="T74" fmla="*/ 2952201 w 1214"/>
                <a:gd name="T75" fmla="*/ 1622231 h 1092"/>
                <a:gd name="T76" fmla="*/ 2992163 w 1214"/>
                <a:gd name="T77" fmla="*/ 1551700 h 1092"/>
                <a:gd name="T78" fmla="*/ 3029627 w 1214"/>
                <a:gd name="T79" fmla="*/ 1481168 h 1092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214" h="1092">
                  <a:moveTo>
                    <a:pt x="1213" y="609"/>
                  </a:moveTo>
                  <a:lnTo>
                    <a:pt x="1196" y="626"/>
                  </a:lnTo>
                  <a:lnTo>
                    <a:pt x="1178" y="640"/>
                  </a:lnTo>
                  <a:lnTo>
                    <a:pt x="1159" y="652"/>
                  </a:lnTo>
                  <a:lnTo>
                    <a:pt x="1138" y="661"/>
                  </a:lnTo>
                  <a:lnTo>
                    <a:pt x="1116" y="667"/>
                  </a:lnTo>
                  <a:lnTo>
                    <a:pt x="1099" y="666"/>
                  </a:lnTo>
                  <a:lnTo>
                    <a:pt x="1082" y="662"/>
                  </a:lnTo>
                  <a:lnTo>
                    <a:pt x="1065" y="656"/>
                  </a:lnTo>
                  <a:lnTo>
                    <a:pt x="1047" y="647"/>
                  </a:lnTo>
                  <a:lnTo>
                    <a:pt x="1029" y="636"/>
                  </a:lnTo>
                  <a:lnTo>
                    <a:pt x="1011" y="623"/>
                  </a:lnTo>
                  <a:lnTo>
                    <a:pt x="993" y="608"/>
                  </a:lnTo>
                  <a:lnTo>
                    <a:pt x="977" y="591"/>
                  </a:lnTo>
                  <a:lnTo>
                    <a:pt x="469" y="165"/>
                  </a:lnTo>
                  <a:lnTo>
                    <a:pt x="461" y="159"/>
                  </a:lnTo>
                  <a:lnTo>
                    <a:pt x="451" y="155"/>
                  </a:lnTo>
                  <a:lnTo>
                    <a:pt x="581" y="0"/>
                  </a:lnTo>
                  <a:lnTo>
                    <a:pt x="117" y="201"/>
                  </a:lnTo>
                  <a:lnTo>
                    <a:pt x="0" y="693"/>
                  </a:lnTo>
                  <a:lnTo>
                    <a:pt x="133" y="534"/>
                  </a:lnTo>
                  <a:lnTo>
                    <a:pt x="138" y="543"/>
                  </a:lnTo>
                  <a:lnTo>
                    <a:pt x="145" y="549"/>
                  </a:lnTo>
                  <a:lnTo>
                    <a:pt x="775" y="1077"/>
                  </a:lnTo>
                  <a:lnTo>
                    <a:pt x="785" y="1084"/>
                  </a:lnTo>
                  <a:lnTo>
                    <a:pt x="797" y="1089"/>
                  </a:lnTo>
                  <a:lnTo>
                    <a:pt x="808" y="1091"/>
                  </a:lnTo>
                  <a:lnTo>
                    <a:pt x="821" y="1091"/>
                  </a:lnTo>
                  <a:lnTo>
                    <a:pt x="833" y="1089"/>
                  </a:lnTo>
                  <a:lnTo>
                    <a:pt x="844" y="1085"/>
                  </a:lnTo>
                  <a:lnTo>
                    <a:pt x="855" y="1078"/>
                  </a:lnTo>
                  <a:lnTo>
                    <a:pt x="863" y="1069"/>
                  </a:lnTo>
                  <a:lnTo>
                    <a:pt x="1089" y="803"/>
                  </a:lnTo>
                  <a:lnTo>
                    <a:pt x="1108" y="778"/>
                  </a:lnTo>
                  <a:lnTo>
                    <a:pt x="1128" y="752"/>
                  </a:lnTo>
                  <a:lnTo>
                    <a:pt x="1146" y="724"/>
                  </a:lnTo>
                  <a:lnTo>
                    <a:pt x="1164" y="696"/>
                  </a:lnTo>
                  <a:lnTo>
                    <a:pt x="1182" y="667"/>
                  </a:lnTo>
                  <a:lnTo>
                    <a:pt x="1198" y="638"/>
                  </a:lnTo>
                  <a:lnTo>
                    <a:pt x="1213" y="609"/>
                  </a:lnTo>
                </a:path>
              </a:pathLst>
            </a:custGeom>
            <a:solidFill>
              <a:srgbClr val="1C50A2">
                <a:alpha val="92940"/>
              </a:srgb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25" name="椭圆 58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017419" y="2984499"/>
              <a:ext cx="615951" cy="615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Freeform 10"/>
            <p:cNvSpPr>
              <a:spLocks noEditPoints="1"/>
            </p:cNvSpPr>
            <p:nvPr/>
          </p:nvSpPr>
          <p:spPr bwMode="auto">
            <a:xfrm>
              <a:off x="7831931" y="1960561"/>
              <a:ext cx="611188" cy="382588"/>
            </a:xfrm>
            <a:custGeom>
              <a:avLst/>
              <a:gdLst>
                <a:gd name="T0" fmla="*/ 41990 w 131"/>
                <a:gd name="T1" fmla="*/ 163300 h 82"/>
                <a:gd name="T2" fmla="*/ 65318 w 131"/>
                <a:gd name="T3" fmla="*/ 144637 h 82"/>
                <a:gd name="T4" fmla="*/ 46656 w 131"/>
                <a:gd name="T5" fmla="*/ 116643 h 82"/>
                <a:gd name="T6" fmla="*/ 41990 w 131"/>
                <a:gd name="T7" fmla="*/ 97980 h 82"/>
                <a:gd name="T8" fmla="*/ 46656 w 131"/>
                <a:gd name="T9" fmla="*/ 97980 h 82"/>
                <a:gd name="T10" fmla="*/ 121304 w 131"/>
                <a:gd name="T11" fmla="*/ 51323 h 82"/>
                <a:gd name="T12" fmla="*/ 135301 w 131"/>
                <a:gd name="T13" fmla="*/ 97980 h 82"/>
                <a:gd name="T14" fmla="*/ 135301 w 131"/>
                <a:gd name="T15" fmla="*/ 102646 h 82"/>
                <a:gd name="T16" fmla="*/ 130636 w 131"/>
                <a:gd name="T17" fmla="*/ 121308 h 82"/>
                <a:gd name="T18" fmla="*/ 125970 w 131"/>
                <a:gd name="T19" fmla="*/ 158634 h 82"/>
                <a:gd name="T20" fmla="*/ 158629 w 131"/>
                <a:gd name="T21" fmla="*/ 163300 h 82"/>
                <a:gd name="T22" fmla="*/ 172626 w 131"/>
                <a:gd name="T23" fmla="*/ 144637 h 82"/>
                <a:gd name="T24" fmla="*/ 214616 w 131"/>
                <a:gd name="T25" fmla="*/ 121308 h 82"/>
                <a:gd name="T26" fmla="*/ 181957 w 131"/>
                <a:gd name="T27" fmla="*/ 102646 h 82"/>
                <a:gd name="T28" fmla="*/ 265937 w 131"/>
                <a:gd name="T29" fmla="*/ 23329 h 82"/>
                <a:gd name="T30" fmla="*/ 265937 w 131"/>
                <a:gd name="T31" fmla="*/ 102646 h 82"/>
                <a:gd name="T32" fmla="*/ 256606 w 131"/>
                <a:gd name="T33" fmla="*/ 135306 h 82"/>
                <a:gd name="T34" fmla="*/ 298596 w 131"/>
                <a:gd name="T35" fmla="*/ 149303 h 82"/>
                <a:gd name="T36" fmla="*/ 331255 w 131"/>
                <a:gd name="T37" fmla="*/ 107311 h 82"/>
                <a:gd name="T38" fmla="*/ 345251 w 131"/>
                <a:gd name="T39" fmla="*/ 93314 h 82"/>
                <a:gd name="T40" fmla="*/ 331255 w 131"/>
                <a:gd name="T41" fmla="*/ 65320 h 82"/>
                <a:gd name="T42" fmla="*/ 326589 w 131"/>
                <a:gd name="T43" fmla="*/ 51323 h 82"/>
                <a:gd name="T44" fmla="*/ 331255 w 131"/>
                <a:gd name="T45" fmla="*/ 51323 h 82"/>
                <a:gd name="T46" fmla="*/ 396572 w 131"/>
                <a:gd name="T47" fmla="*/ 9331 h 82"/>
                <a:gd name="T48" fmla="*/ 410569 w 131"/>
                <a:gd name="T49" fmla="*/ 51323 h 82"/>
                <a:gd name="T50" fmla="*/ 410569 w 131"/>
                <a:gd name="T51" fmla="*/ 55988 h 82"/>
                <a:gd name="T52" fmla="*/ 405903 w 131"/>
                <a:gd name="T53" fmla="*/ 74651 h 82"/>
                <a:gd name="T54" fmla="*/ 401238 w 131"/>
                <a:gd name="T55" fmla="*/ 107311 h 82"/>
                <a:gd name="T56" fmla="*/ 429231 w 131"/>
                <a:gd name="T57" fmla="*/ 107311 h 82"/>
                <a:gd name="T58" fmla="*/ 298596 w 131"/>
                <a:gd name="T59" fmla="*/ 251948 h 82"/>
                <a:gd name="T60" fmla="*/ 0 w 131"/>
                <a:gd name="T61" fmla="*/ 275277 h 82"/>
                <a:gd name="T62" fmla="*/ 9331 w 131"/>
                <a:gd name="T63" fmla="*/ 303271 h 82"/>
                <a:gd name="T64" fmla="*/ 172626 w 131"/>
                <a:gd name="T65" fmla="*/ 303271 h 82"/>
                <a:gd name="T66" fmla="*/ 312592 w 131"/>
                <a:gd name="T67" fmla="*/ 382588 h 82"/>
                <a:gd name="T68" fmla="*/ 531874 w 131"/>
                <a:gd name="T69" fmla="*/ 181963 h 82"/>
                <a:gd name="T70" fmla="*/ 611188 w 131"/>
                <a:gd name="T71" fmla="*/ 55988 h 82"/>
                <a:gd name="T72" fmla="*/ 475887 w 131"/>
                <a:gd name="T73" fmla="*/ 125974 h 82"/>
                <a:gd name="T74" fmla="*/ 191288 w 131"/>
                <a:gd name="T75" fmla="*/ 223954 h 82"/>
                <a:gd name="T76" fmla="*/ 153963 w 131"/>
                <a:gd name="T77" fmla="*/ 223954 h 8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31" h="82">
                  <a:moveTo>
                    <a:pt x="5" y="35"/>
                  </a:moveTo>
                  <a:cubicBezTo>
                    <a:pt x="7" y="35"/>
                    <a:pt x="8" y="35"/>
                    <a:pt x="9" y="35"/>
                  </a:cubicBezTo>
                  <a:cubicBezTo>
                    <a:pt x="11" y="35"/>
                    <a:pt x="12" y="35"/>
                    <a:pt x="12" y="34"/>
                  </a:cubicBezTo>
                  <a:cubicBezTo>
                    <a:pt x="13" y="33"/>
                    <a:pt x="13" y="32"/>
                    <a:pt x="14" y="31"/>
                  </a:cubicBezTo>
                  <a:cubicBezTo>
                    <a:pt x="12" y="30"/>
                    <a:pt x="12" y="28"/>
                    <a:pt x="11" y="26"/>
                  </a:cubicBezTo>
                  <a:cubicBezTo>
                    <a:pt x="11" y="26"/>
                    <a:pt x="10" y="26"/>
                    <a:pt x="10" y="25"/>
                  </a:cubicBezTo>
                  <a:cubicBezTo>
                    <a:pt x="9" y="24"/>
                    <a:pt x="9" y="23"/>
                    <a:pt x="9" y="22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9" y="16"/>
                    <a:pt x="10" y="13"/>
                    <a:pt x="12" y="11"/>
                  </a:cubicBezTo>
                  <a:cubicBezTo>
                    <a:pt x="16" y="9"/>
                    <a:pt x="22" y="8"/>
                    <a:pt x="26" y="11"/>
                  </a:cubicBezTo>
                  <a:cubicBezTo>
                    <a:pt x="28" y="13"/>
                    <a:pt x="29" y="16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3"/>
                    <a:pt x="29" y="24"/>
                    <a:pt x="29" y="25"/>
                  </a:cubicBezTo>
                  <a:cubicBezTo>
                    <a:pt x="29" y="26"/>
                    <a:pt x="28" y="26"/>
                    <a:pt x="28" y="26"/>
                  </a:cubicBezTo>
                  <a:cubicBezTo>
                    <a:pt x="27" y="28"/>
                    <a:pt x="26" y="29"/>
                    <a:pt x="25" y="30"/>
                  </a:cubicBezTo>
                  <a:cubicBezTo>
                    <a:pt x="26" y="32"/>
                    <a:pt x="26" y="33"/>
                    <a:pt x="27" y="34"/>
                  </a:cubicBezTo>
                  <a:cubicBezTo>
                    <a:pt x="28" y="35"/>
                    <a:pt x="29" y="35"/>
                    <a:pt x="30" y="35"/>
                  </a:cubicBezTo>
                  <a:cubicBezTo>
                    <a:pt x="31" y="35"/>
                    <a:pt x="32" y="35"/>
                    <a:pt x="34" y="35"/>
                  </a:cubicBezTo>
                  <a:cubicBezTo>
                    <a:pt x="34" y="35"/>
                    <a:pt x="35" y="36"/>
                    <a:pt x="35" y="37"/>
                  </a:cubicBezTo>
                  <a:cubicBezTo>
                    <a:pt x="36" y="34"/>
                    <a:pt x="36" y="32"/>
                    <a:pt x="37" y="31"/>
                  </a:cubicBezTo>
                  <a:cubicBezTo>
                    <a:pt x="37" y="30"/>
                    <a:pt x="44" y="29"/>
                    <a:pt x="45" y="29"/>
                  </a:cubicBezTo>
                  <a:cubicBezTo>
                    <a:pt x="45" y="28"/>
                    <a:pt x="46" y="27"/>
                    <a:pt x="46" y="26"/>
                  </a:cubicBezTo>
                  <a:cubicBezTo>
                    <a:pt x="44" y="25"/>
                    <a:pt x="43" y="24"/>
                    <a:pt x="43" y="22"/>
                  </a:cubicBezTo>
                  <a:cubicBezTo>
                    <a:pt x="42" y="22"/>
                    <a:pt x="40" y="22"/>
                    <a:pt x="39" y="22"/>
                  </a:cubicBezTo>
                  <a:cubicBezTo>
                    <a:pt x="38" y="16"/>
                    <a:pt x="40" y="8"/>
                    <a:pt x="42" y="6"/>
                  </a:cubicBezTo>
                  <a:cubicBezTo>
                    <a:pt x="45" y="3"/>
                    <a:pt x="54" y="3"/>
                    <a:pt x="57" y="5"/>
                  </a:cubicBezTo>
                  <a:cubicBezTo>
                    <a:pt x="60" y="7"/>
                    <a:pt x="61" y="16"/>
                    <a:pt x="61" y="22"/>
                  </a:cubicBezTo>
                  <a:cubicBezTo>
                    <a:pt x="60" y="22"/>
                    <a:pt x="58" y="22"/>
                    <a:pt x="57" y="22"/>
                  </a:cubicBezTo>
                  <a:cubicBezTo>
                    <a:pt x="56" y="23"/>
                    <a:pt x="55" y="25"/>
                    <a:pt x="54" y="26"/>
                  </a:cubicBezTo>
                  <a:cubicBezTo>
                    <a:pt x="54" y="28"/>
                    <a:pt x="54" y="28"/>
                    <a:pt x="55" y="29"/>
                  </a:cubicBezTo>
                  <a:cubicBezTo>
                    <a:pt x="56" y="29"/>
                    <a:pt x="63" y="30"/>
                    <a:pt x="63" y="31"/>
                  </a:cubicBezTo>
                  <a:cubicBezTo>
                    <a:pt x="63" y="31"/>
                    <a:pt x="63" y="31"/>
                    <a:pt x="64" y="32"/>
                  </a:cubicBezTo>
                  <a:cubicBezTo>
                    <a:pt x="64" y="28"/>
                    <a:pt x="65" y="25"/>
                    <a:pt x="67" y="23"/>
                  </a:cubicBezTo>
                  <a:cubicBezTo>
                    <a:pt x="68" y="23"/>
                    <a:pt x="69" y="23"/>
                    <a:pt x="71" y="23"/>
                  </a:cubicBezTo>
                  <a:cubicBezTo>
                    <a:pt x="72" y="23"/>
                    <a:pt x="73" y="23"/>
                    <a:pt x="73" y="22"/>
                  </a:cubicBezTo>
                  <a:cubicBezTo>
                    <a:pt x="74" y="22"/>
                    <a:pt x="74" y="21"/>
                    <a:pt x="74" y="20"/>
                  </a:cubicBezTo>
                  <a:cubicBezTo>
                    <a:pt x="73" y="19"/>
                    <a:pt x="73" y="17"/>
                    <a:pt x="72" y="16"/>
                  </a:cubicBezTo>
                  <a:cubicBezTo>
                    <a:pt x="72" y="15"/>
                    <a:pt x="71" y="15"/>
                    <a:pt x="71" y="14"/>
                  </a:cubicBezTo>
                  <a:cubicBezTo>
                    <a:pt x="71" y="14"/>
                    <a:pt x="70" y="13"/>
                    <a:pt x="70" y="12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70" y="6"/>
                    <a:pt x="71" y="4"/>
                    <a:pt x="73" y="2"/>
                  </a:cubicBezTo>
                  <a:cubicBezTo>
                    <a:pt x="76" y="0"/>
                    <a:pt x="82" y="0"/>
                    <a:pt x="85" y="2"/>
                  </a:cubicBezTo>
                  <a:cubicBezTo>
                    <a:pt x="88" y="4"/>
                    <a:pt x="88" y="6"/>
                    <a:pt x="88" y="11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3"/>
                    <a:pt x="88" y="14"/>
                    <a:pt x="88" y="14"/>
                  </a:cubicBezTo>
                  <a:cubicBezTo>
                    <a:pt x="88" y="15"/>
                    <a:pt x="87" y="15"/>
                    <a:pt x="87" y="16"/>
                  </a:cubicBezTo>
                  <a:cubicBezTo>
                    <a:pt x="86" y="17"/>
                    <a:pt x="86" y="18"/>
                    <a:pt x="85" y="19"/>
                  </a:cubicBezTo>
                  <a:cubicBezTo>
                    <a:pt x="85" y="21"/>
                    <a:pt x="86" y="22"/>
                    <a:pt x="86" y="23"/>
                  </a:cubicBezTo>
                  <a:cubicBezTo>
                    <a:pt x="87" y="23"/>
                    <a:pt x="88" y="23"/>
                    <a:pt x="89" y="23"/>
                  </a:cubicBezTo>
                  <a:cubicBezTo>
                    <a:pt x="90" y="23"/>
                    <a:pt x="91" y="23"/>
                    <a:pt x="92" y="23"/>
                  </a:cubicBezTo>
                  <a:cubicBezTo>
                    <a:pt x="93" y="24"/>
                    <a:pt x="93" y="25"/>
                    <a:pt x="94" y="27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3"/>
                    <a:pt x="1" y="39"/>
                    <a:pt x="5" y="35"/>
                  </a:cubicBezTo>
                  <a:close/>
                  <a:moveTo>
                    <a:pt x="2" y="65"/>
                  </a:moveTo>
                  <a:cubicBezTo>
                    <a:pt x="10" y="80"/>
                    <a:pt x="10" y="80"/>
                    <a:pt x="10" y="80"/>
                  </a:cubicBezTo>
                  <a:cubicBezTo>
                    <a:pt x="37" y="65"/>
                    <a:pt x="37" y="65"/>
                    <a:pt x="37" y="65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114" y="39"/>
                    <a:pt x="114" y="39"/>
                    <a:pt x="114" y="39"/>
                  </a:cubicBezTo>
                  <a:cubicBezTo>
                    <a:pt x="121" y="46"/>
                    <a:pt x="121" y="46"/>
                    <a:pt x="121" y="46"/>
                  </a:cubicBezTo>
                  <a:cubicBezTo>
                    <a:pt x="131" y="12"/>
                    <a:pt x="131" y="12"/>
                    <a:pt x="131" y="1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64" y="61"/>
                    <a:pt x="64" y="61"/>
                    <a:pt x="64" y="61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3" y="48"/>
                    <a:pt x="33" y="48"/>
                    <a:pt x="33" y="48"/>
                  </a:cubicBezTo>
                  <a:lnTo>
                    <a:pt x="2" y="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3964782" y="2533653"/>
              <a:ext cx="595313" cy="490537"/>
            </a:xfrm>
            <a:custGeom>
              <a:avLst/>
              <a:gdLst>
                <a:gd name="T0" fmla="*/ 135298 w 132"/>
                <a:gd name="T1" fmla="*/ 418532 h 109"/>
                <a:gd name="T2" fmla="*/ 189418 w 132"/>
                <a:gd name="T3" fmla="*/ 418532 h 109"/>
                <a:gd name="T4" fmla="*/ 189418 w 132"/>
                <a:gd name="T5" fmla="*/ 391530 h 109"/>
                <a:gd name="T6" fmla="*/ 261577 w 132"/>
                <a:gd name="T7" fmla="*/ 391530 h 109"/>
                <a:gd name="T8" fmla="*/ 261577 w 132"/>
                <a:gd name="T9" fmla="*/ 72005 h 109"/>
                <a:gd name="T10" fmla="*/ 126279 w 132"/>
                <a:gd name="T11" fmla="*/ 103508 h 109"/>
                <a:gd name="T12" fmla="*/ 130788 w 132"/>
                <a:gd name="T13" fmla="*/ 117009 h 109"/>
                <a:gd name="T14" fmla="*/ 130788 w 132"/>
                <a:gd name="T15" fmla="*/ 130510 h 109"/>
                <a:gd name="T16" fmla="*/ 202948 w 132"/>
                <a:gd name="T17" fmla="*/ 261020 h 109"/>
                <a:gd name="T18" fmla="*/ 211968 w 132"/>
                <a:gd name="T19" fmla="*/ 261020 h 109"/>
                <a:gd name="T20" fmla="*/ 4510 w 132"/>
                <a:gd name="T21" fmla="*/ 261020 h 109"/>
                <a:gd name="T22" fmla="*/ 9020 w 132"/>
                <a:gd name="T23" fmla="*/ 261020 h 109"/>
                <a:gd name="T24" fmla="*/ 9020 w 132"/>
                <a:gd name="T25" fmla="*/ 261020 h 109"/>
                <a:gd name="T26" fmla="*/ 90199 w 132"/>
                <a:gd name="T27" fmla="*/ 130510 h 109"/>
                <a:gd name="T28" fmla="*/ 85689 w 132"/>
                <a:gd name="T29" fmla="*/ 117009 h 109"/>
                <a:gd name="T30" fmla="*/ 103729 w 132"/>
                <a:gd name="T31" fmla="*/ 90007 h 109"/>
                <a:gd name="T32" fmla="*/ 103729 w 132"/>
                <a:gd name="T33" fmla="*/ 85506 h 109"/>
                <a:gd name="T34" fmla="*/ 261577 w 132"/>
                <a:gd name="T35" fmla="*/ 27002 h 109"/>
                <a:gd name="T36" fmla="*/ 288637 w 132"/>
                <a:gd name="T37" fmla="*/ 0 h 109"/>
                <a:gd name="T38" fmla="*/ 324716 w 132"/>
                <a:gd name="T39" fmla="*/ 13501 h 109"/>
                <a:gd name="T40" fmla="*/ 491584 w 132"/>
                <a:gd name="T41" fmla="*/ 0 h 109"/>
                <a:gd name="T42" fmla="*/ 491584 w 132"/>
                <a:gd name="T43" fmla="*/ 4500 h 109"/>
                <a:gd name="T44" fmla="*/ 514134 w 132"/>
                <a:gd name="T45" fmla="*/ 27002 h 109"/>
                <a:gd name="T46" fmla="*/ 509624 w 132"/>
                <a:gd name="T47" fmla="*/ 40503 h 109"/>
                <a:gd name="T48" fmla="*/ 586293 w 132"/>
                <a:gd name="T49" fmla="*/ 175513 h 109"/>
                <a:gd name="T50" fmla="*/ 595313 w 132"/>
                <a:gd name="T51" fmla="*/ 175513 h 109"/>
                <a:gd name="T52" fmla="*/ 383345 w 132"/>
                <a:gd name="T53" fmla="*/ 175513 h 109"/>
                <a:gd name="T54" fmla="*/ 392365 w 132"/>
                <a:gd name="T55" fmla="*/ 175513 h 109"/>
                <a:gd name="T56" fmla="*/ 392365 w 132"/>
                <a:gd name="T57" fmla="*/ 175513 h 109"/>
                <a:gd name="T58" fmla="*/ 469034 w 132"/>
                <a:gd name="T59" fmla="*/ 40503 h 109"/>
                <a:gd name="T60" fmla="*/ 464525 w 132"/>
                <a:gd name="T61" fmla="*/ 27002 h 109"/>
                <a:gd name="T62" fmla="*/ 464525 w 132"/>
                <a:gd name="T63" fmla="*/ 27002 h 109"/>
                <a:gd name="T64" fmla="*/ 333736 w 132"/>
                <a:gd name="T65" fmla="*/ 54004 h 109"/>
                <a:gd name="T66" fmla="*/ 333736 w 132"/>
                <a:gd name="T67" fmla="*/ 391530 h 109"/>
                <a:gd name="T68" fmla="*/ 396875 w 132"/>
                <a:gd name="T69" fmla="*/ 391530 h 109"/>
                <a:gd name="T70" fmla="*/ 396875 w 132"/>
                <a:gd name="T71" fmla="*/ 418532 h 109"/>
                <a:gd name="T72" fmla="*/ 450995 w 132"/>
                <a:gd name="T73" fmla="*/ 418532 h 109"/>
                <a:gd name="T74" fmla="*/ 450995 w 132"/>
                <a:gd name="T75" fmla="*/ 490537 h 109"/>
                <a:gd name="T76" fmla="*/ 135298 w 132"/>
                <a:gd name="T77" fmla="*/ 490537 h 109"/>
                <a:gd name="T78" fmla="*/ 135298 w 132"/>
                <a:gd name="T79" fmla="*/ 418532 h 109"/>
                <a:gd name="T80" fmla="*/ 496094 w 132"/>
                <a:gd name="T81" fmla="*/ 54004 h 109"/>
                <a:gd name="T82" fmla="*/ 487074 w 132"/>
                <a:gd name="T83" fmla="*/ 54004 h 109"/>
                <a:gd name="T84" fmla="*/ 482564 w 132"/>
                <a:gd name="T85" fmla="*/ 54004 h 109"/>
                <a:gd name="T86" fmla="*/ 410405 w 132"/>
                <a:gd name="T87" fmla="*/ 175513 h 109"/>
                <a:gd name="T88" fmla="*/ 568253 w 132"/>
                <a:gd name="T89" fmla="*/ 175513 h 109"/>
                <a:gd name="T90" fmla="*/ 496094 w 132"/>
                <a:gd name="T91" fmla="*/ 54004 h 109"/>
                <a:gd name="T92" fmla="*/ 117259 w 132"/>
                <a:gd name="T93" fmla="*/ 139511 h 109"/>
                <a:gd name="T94" fmla="*/ 108239 w 132"/>
                <a:gd name="T95" fmla="*/ 139511 h 109"/>
                <a:gd name="T96" fmla="*/ 103729 w 132"/>
                <a:gd name="T97" fmla="*/ 139511 h 109"/>
                <a:gd name="T98" fmla="*/ 27060 w 132"/>
                <a:gd name="T99" fmla="*/ 261020 h 109"/>
                <a:gd name="T100" fmla="*/ 184908 w 132"/>
                <a:gd name="T101" fmla="*/ 261020 h 109"/>
                <a:gd name="T102" fmla="*/ 117259 w 132"/>
                <a:gd name="T103" fmla="*/ 139511 h 109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132" h="109">
                  <a:moveTo>
                    <a:pt x="30" y="93"/>
                  </a:moveTo>
                  <a:cubicBezTo>
                    <a:pt x="42" y="93"/>
                    <a:pt x="42" y="93"/>
                    <a:pt x="42" y="93"/>
                  </a:cubicBezTo>
                  <a:cubicBezTo>
                    <a:pt x="42" y="87"/>
                    <a:pt x="42" y="87"/>
                    <a:pt x="42" y="87"/>
                  </a:cubicBezTo>
                  <a:cubicBezTo>
                    <a:pt x="58" y="87"/>
                    <a:pt x="58" y="87"/>
                    <a:pt x="58" y="87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23"/>
                    <a:pt x="29" y="24"/>
                    <a:pt x="29" y="26"/>
                  </a:cubicBezTo>
                  <a:cubicBezTo>
                    <a:pt x="29" y="27"/>
                    <a:pt x="29" y="28"/>
                    <a:pt x="29" y="29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6" y="75"/>
                    <a:pt x="0" y="75"/>
                    <a:pt x="1" y="58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8"/>
                    <a:pt x="19" y="27"/>
                    <a:pt x="19" y="26"/>
                  </a:cubicBezTo>
                  <a:cubicBezTo>
                    <a:pt x="19" y="23"/>
                    <a:pt x="21" y="21"/>
                    <a:pt x="23" y="2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58" y="6"/>
                    <a:pt x="58" y="6"/>
                    <a:pt x="58" y="6"/>
                  </a:cubicBezTo>
                  <a:cubicBezTo>
                    <a:pt x="59" y="3"/>
                    <a:pt x="61" y="1"/>
                    <a:pt x="64" y="0"/>
                  </a:cubicBezTo>
                  <a:cubicBezTo>
                    <a:pt x="67" y="0"/>
                    <a:pt x="70" y="1"/>
                    <a:pt x="72" y="3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12" y="1"/>
                    <a:pt x="114" y="4"/>
                    <a:pt x="114" y="6"/>
                  </a:cubicBezTo>
                  <a:cubicBezTo>
                    <a:pt x="114" y="8"/>
                    <a:pt x="114" y="9"/>
                    <a:pt x="113" y="9"/>
                  </a:cubicBezTo>
                  <a:cubicBezTo>
                    <a:pt x="130" y="39"/>
                    <a:pt x="130" y="39"/>
                    <a:pt x="130" y="39"/>
                  </a:cubicBezTo>
                  <a:cubicBezTo>
                    <a:pt x="132" y="39"/>
                    <a:pt x="132" y="39"/>
                    <a:pt x="132" y="39"/>
                  </a:cubicBezTo>
                  <a:cubicBezTo>
                    <a:pt x="131" y="56"/>
                    <a:pt x="84" y="56"/>
                    <a:pt x="85" y="39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104" y="9"/>
                    <a:pt x="104" y="9"/>
                    <a:pt x="104" y="9"/>
                  </a:cubicBezTo>
                  <a:cubicBezTo>
                    <a:pt x="103" y="9"/>
                    <a:pt x="103" y="8"/>
                    <a:pt x="103" y="6"/>
                  </a:cubicBezTo>
                  <a:cubicBezTo>
                    <a:pt x="103" y="6"/>
                    <a:pt x="103" y="6"/>
                    <a:pt x="103" y="6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88" y="87"/>
                    <a:pt x="88" y="87"/>
                    <a:pt x="88" y="87"/>
                  </a:cubicBezTo>
                  <a:cubicBezTo>
                    <a:pt x="88" y="93"/>
                    <a:pt x="88" y="93"/>
                    <a:pt x="88" y="93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0" y="109"/>
                    <a:pt x="100" y="109"/>
                    <a:pt x="100" y="109"/>
                  </a:cubicBezTo>
                  <a:cubicBezTo>
                    <a:pt x="30" y="109"/>
                    <a:pt x="30" y="109"/>
                    <a:pt x="30" y="109"/>
                  </a:cubicBezTo>
                  <a:cubicBezTo>
                    <a:pt x="30" y="93"/>
                    <a:pt x="30" y="93"/>
                    <a:pt x="30" y="93"/>
                  </a:cubicBezTo>
                  <a:close/>
                  <a:moveTo>
                    <a:pt x="110" y="12"/>
                  </a:moveTo>
                  <a:cubicBezTo>
                    <a:pt x="110" y="12"/>
                    <a:pt x="109" y="12"/>
                    <a:pt x="108" y="12"/>
                  </a:cubicBezTo>
                  <a:cubicBezTo>
                    <a:pt x="108" y="12"/>
                    <a:pt x="107" y="12"/>
                    <a:pt x="107" y="12"/>
                  </a:cubicBezTo>
                  <a:cubicBezTo>
                    <a:pt x="91" y="39"/>
                    <a:pt x="91" y="39"/>
                    <a:pt x="91" y="3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10" y="12"/>
                    <a:pt x="110" y="12"/>
                    <a:pt x="110" y="12"/>
                  </a:cubicBezTo>
                  <a:close/>
                  <a:moveTo>
                    <a:pt x="26" y="31"/>
                  </a:moveTo>
                  <a:cubicBezTo>
                    <a:pt x="25" y="31"/>
                    <a:pt x="25" y="31"/>
                    <a:pt x="24" y="31"/>
                  </a:cubicBezTo>
                  <a:cubicBezTo>
                    <a:pt x="24" y="31"/>
                    <a:pt x="23" y="31"/>
                    <a:pt x="23" y="31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41" y="58"/>
                    <a:pt x="41" y="58"/>
                    <a:pt x="41" y="58"/>
                  </a:cubicBezTo>
                  <a:lnTo>
                    <a:pt x="26" y="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Freeform 8"/>
            <p:cNvSpPr>
              <a:spLocks noEditPoints="1"/>
            </p:cNvSpPr>
            <p:nvPr/>
          </p:nvSpPr>
          <p:spPr bwMode="auto">
            <a:xfrm>
              <a:off x="6449218" y="4935536"/>
              <a:ext cx="636587" cy="444500"/>
            </a:xfrm>
            <a:custGeom>
              <a:avLst/>
              <a:gdLst>
                <a:gd name="T0" fmla="*/ 80581 w 79"/>
                <a:gd name="T1" fmla="*/ 0 h 55"/>
                <a:gd name="T2" fmla="*/ 378729 w 79"/>
                <a:gd name="T3" fmla="*/ 0 h 55"/>
                <a:gd name="T4" fmla="*/ 459310 w 79"/>
                <a:gd name="T5" fmla="*/ 80818 h 55"/>
                <a:gd name="T6" fmla="*/ 459310 w 79"/>
                <a:gd name="T7" fmla="*/ 226291 h 55"/>
                <a:gd name="T8" fmla="*/ 378729 w 79"/>
                <a:gd name="T9" fmla="*/ 307109 h 55"/>
                <a:gd name="T10" fmla="*/ 153103 w 79"/>
                <a:gd name="T11" fmla="*/ 307109 h 55"/>
                <a:gd name="T12" fmla="*/ 88639 w 79"/>
                <a:gd name="T13" fmla="*/ 371764 h 55"/>
                <a:gd name="T14" fmla="*/ 88639 w 79"/>
                <a:gd name="T15" fmla="*/ 307109 h 55"/>
                <a:gd name="T16" fmla="*/ 80581 w 79"/>
                <a:gd name="T17" fmla="*/ 307109 h 55"/>
                <a:gd name="T18" fmla="*/ 0 w 79"/>
                <a:gd name="T19" fmla="*/ 226291 h 55"/>
                <a:gd name="T20" fmla="*/ 0 w 79"/>
                <a:gd name="T21" fmla="*/ 80818 h 55"/>
                <a:gd name="T22" fmla="*/ 80581 w 79"/>
                <a:gd name="T23" fmla="*/ 0 h 55"/>
                <a:gd name="T24" fmla="*/ 120871 w 79"/>
                <a:gd name="T25" fmla="*/ 121227 h 55"/>
                <a:gd name="T26" fmla="*/ 88639 w 79"/>
                <a:gd name="T27" fmla="*/ 145473 h 55"/>
                <a:gd name="T28" fmla="*/ 120871 w 79"/>
                <a:gd name="T29" fmla="*/ 177800 h 55"/>
                <a:gd name="T30" fmla="*/ 145045 w 79"/>
                <a:gd name="T31" fmla="*/ 145473 h 55"/>
                <a:gd name="T32" fmla="*/ 120871 w 79"/>
                <a:gd name="T33" fmla="*/ 121227 h 55"/>
                <a:gd name="T34" fmla="*/ 354555 w 79"/>
                <a:gd name="T35" fmla="*/ 121227 h 55"/>
                <a:gd name="T36" fmla="*/ 330381 w 79"/>
                <a:gd name="T37" fmla="*/ 145473 h 55"/>
                <a:gd name="T38" fmla="*/ 354555 w 79"/>
                <a:gd name="T39" fmla="*/ 177800 h 55"/>
                <a:gd name="T40" fmla="*/ 386787 w 79"/>
                <a:gd name="T41" fmla="*/ 145473 h 55"/>
                <a:gd name="T42" fmla="*/ 354555 w 79"/>
                <a:gd name="T43" fmla="*/ 121227 h 55"/>
                <a:gd name="T44" fmla="*/ 233684 w 79"/>
                <a:gd name="T45" fmla="*/ 121227 h 55"/>
                <a:gd name="T46" fmla="*/ 209510 w 79"/>
                <a:gd name="T47" fmla="*/ 145473 h 55"/>
                <a:gd name="T48" fmla="*/ 233684 w 79"/>
                <a:gd name="T49" fmla="*/ 177800 h 55"/>
                <a:gd name="T50" fmla="*/ 265916 w 79"/>
                <a:gd name="T51" fmla="*/ 145473 h 55"/>
                <a:gd name="T52" fmla="*/ 233684 w 79"/>
                <a:gd name="T53" fmla="*/ 121227 h 55"/>
                <a:gd name="T54" fmla="*/ 556006 w 79"/>
                <a:gd name="T55" fmla="*/ 72736 h 55"/>
                <a:gd name="T56" fmla="*/ 499600 w 79"/>
                <a:gd name="T57" fmla="*/ 72736 h 55"/>
                <a:gd name="T58" fmla="*/ 499600 w 79"/>
                <a:gd name="T59" fmla="*/ 88900 h 55"/>
                <a:gd name="T60" fmla="*/ 499600 w 79"/>
                <a:gd name="T61" fmla="*/ 242455 h 55"/>
                <a:gd name="T62" fmla="*/ 386787 w 79"/>
                <a:gd name="T63" fmla="*/ 347518 h 55"/>
                <a:gd name="T64" fmla="*/ 193394 w 79"/>
                <a:gd name="T65" fmla="*/ 347518 h 55"/>
                <a:gd name="T66" fmla="*/ 249800 w 79"/>
                <a:gd name="T67" fmla="*/ 379845 h 55"/>
                <a:gd name="T68" fmla="*/ 483484 w 79"/>
                <a:gd name="T69" fmla="*/ 379845 h 55"/>
                <a:gd name="T70" fmla="*/ 547948 w 79"/>
                <a:gd name="T71" fmla="*/ 444500 h 55"/>
                <a:gd name="T72" fmla="*/ 547948 w 79"/>
                <a:gd name="T73" fmla="*/ 379845 h 55"/>
                <a:gd name="T74" fmla="*/ 556006 w 79"/>
                <a:gd name="T75" fmla="*/ 379845 h 55"/>
                <a:gd name="T76" fmla="*/ 636587 w 79"/>
                <a:gd name="T77" fmla="*/ 299027 h 55"/>
                <a:gd name="T78" fmla="*/ 636587 w 79"/>
                <a:gd name="T79" fmla="*/ 153555 h 55"/>
                <a:gd name="T80" fmla="*/ 556006 w 79"/>
                <a:gd name="T81" fmla="*/ 72736 h 5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79" h="55">
                  <a:moveTo>
                    <a:pt x="10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7" y="4"/>
                    <a:pt x="57" y="10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33"/>
                    <a:pt x="53" y="38"/>
                    <a:pt x="4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4" y="38"/>
                    <a:pt x="0" y="33"/>
                    <a:pt x="0" y="2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lose/>
                  <a:moveTo>
                    <a:pt x="15" y="15"/>
                  </a:moveTo>
                  <a:cubicBezTo>
                    <a:pt x="13" y="15"/>
                    <a:pt x="11" y="16"/>
                    <a:pt x="11" y="18"/>
                  </a:cubicBezTo>
                  <a:cubicBezTo>
                    <a:pt x="11" y="20"/>
                    <a:pt x="13" y="22"/>
                    <a:pt x="15" y="22"/>
                  </a:cubicBezTo>
                  <a:cubicBezTo>
                    <a:pt x="17" y="22"/>
                    <a:pt x="18" y="20"/>
                    <a:pt x="18" y="18"/>
                  </a:cubicBezTo>
                  <a:cubicBezTo>
                    <a:pt x="18" y="16"/>
                    <a:pt x="17" y="15"/>
                    <a:pt x="15" y="15"/>
                  </a:cubicBezTo>
                  <a:close/>
                  <a:moveTo>
                    <a:pt x="44" y="15"/>
                  </a:moveTo>
                  <a:cubicBezTo>
                    <a:pt x="43" y="15"/>
                    <a:pt x="41" y="16"/>
                    <a:pt x="41" y="18"/>
                  </a:cubicBezTo>
                  <a:cubicBezTo>
                    <a:pt x="41" y="20"/>
                    <a:pt x="43" y="22"/>
                    <a:pt x="44" y="22"/>
                  </a:cubicBezTo>
                  <a:cubicBezTo>
                    <a:pt x="46" y="22"/>
                    <a:pt x="48" y="20"/>
                    <a:pt x="48" y="18"/>
                  </a:cubicBezTo>
                  <a:cubicBezTo>
                    <a:pt x="48" y="16"/>
                    <a:pt x="46" y="15"/>
                    <a:pt x="44" y="15"/>
                  </a:cubicBezTo>
                  <a:close/>
                  <a:moveTo>
                    <a:pt x="29" y="15"/>
                  </a:moveTo>
                  <a:cubicBezTo>
                    <a:pt x="27" y="15"/>
                    <a:pt x="26" y="16"/>
                    <a:pt x="26" y="18"/>
                  </a:cubicBezTo>
                  <a:cubicBezTo>
                    <a:pt x="26" y="20"/>
                    <a:pt x="27" y="22"/>
                    <a:pt x="29" y="22"/>
                  </a:cubicBezTo>
                  <a:cubicBezTo>
                    <a:pt x="31" y="22"/>
                    <a:pt x="33" y="20"/>
                    <a:pt x="33" y="18"/>
                  </a:cubicBezTo>
                  <a:cubicBezTo>
                    <a:pt x="33" y="16"/>
                    <a:pt x="31" y="15"/>
                    <a:pt x="29" y="15"/>
                  </a:cubicBezTo>
                  <a:close/>
                  <a:moveTo>
                    <a:pt x="69" y="9"/>
                  </a:moveTo>
                  <a:cubicBezTo>
                    <a:pt x="62" y="9"/>
                    <a:pt x="62" y="9"/>
                    <a:pt x="62" y="9"/>
                  </a:cubicBezTo>
                  <a:cubicBezTo>
                    <a:pt x="62" y="10"/>
                    <a:pt x="62" y="10"/>
                    <a:pt x="62" y="11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7"/>
                    <a:pt x="56" y="43"/>
                    <a:pt x="48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5" y="45"/>
                    <a:pt x="28" y="47"/>
                    <a:pt x="31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8" y="55"/>
                    <a:pt x="68" y="55"/>
                    <a:pt x="68" y="55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75" y="47"/>
                    <a:pt x="79" y="42"/>
                    <a:pt x="79" y="37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79" y="13"/>
                    <a:pt x="75" y="9"/>
                    <a:pt x="69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8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1842218" y="2635399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29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1842218" y="2427424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30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7925485" y="2492235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31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7925485" y="2284260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32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7282018" y="4636177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33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7282018" y="4428202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669925" y="5422472"/>
            <a:ext cx="10270810" cy="1171859"/>
            <a:chOff x="525942" y="5184206"/>
            <a:chExt cx="10270810" cy="1171859"/>
          </a:xfrm>
        </p:grpSpPr>
        <p:grpSp>
          <p:nvGrpSpPr>
            <p:cNvPr id="35" name="组合 34"/>
            <p:cNvGrpSpPr/>
            <p:nvPr/>
          </p:nvGrpSpPr>
          <p:grpSpPr>
            <a:xfrm>
              <a:off x="525942" y="5184206"/>
              <a:ext cx="582965" cy="525610"/>
              <a:chOff x="5424755" y="1340768"/>
              <a:chExt cx="670560" cy="604586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43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>
                  <a:defPPr>
                    <a:defRPr lang="zh-CN"/>
                  </a:defPPr>
                  <a:lvl1pPr marL="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8035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935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835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350"/>
                </a:p>
              </p:txBody>
            </p:sp>
            <p:sp>
              <p:nvSpPr>
                <p:cNvPr id="44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>
                  <a:defPPr>
                    <a:defRPr lang="zh-CN"/>
                  </a:defPPr>
                  <a:lvl1pPr marL="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8035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935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835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350"/>
                </a:p>
              </p:txBody>
            </p:sp>
          </p:grpSp>
          <p:sp>
            <p:nvSpPr>
              <p:cNvPr id="42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80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9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8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0"/>
              </a:p>
            </p:txBody>
          </p:sp>
        </p:grpSp>
        <p:sp>
          <p:nvSpPr>
            <p:cNvPr id="36" name="文本框 9"/>
            <p:cNvSpPr txBox="1"/>
            <p:nvPr/>
          </p:nvSpPr>
          <p:spPr>
            <a:xfrm>
              <a:off x="1229881" y="5199897"/>
              <a:ext cx="2072822" cy="400370"/>
            </a:xfrm>
            <a:prstGeom prst="rect">
              <a:avLst/>
            </a:prstGeom>
            <a:noFill/>
          </p:spPr>
          <p:txBody>
            <a:bodyPr wrap="square" lIns="51421" tIns="25710" rIns="51421" bIns="25710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1"/>
              <a:r>
                <a:rPr lang="zh-CN" altLang="en-US" sz="1350" dirty="0">
                  <a:solidFill>
                    <a:srgbClr val="4144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输入文字标题</a:t>
              </a: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10510310" y="5454117"/>
              <a:ext cx="286442" cy="258260"/>
              <a:chOff x="3720691" y="2824413"/>
              <a:chExt cx="1341120" cy="1209172"/>
            </a:xfrm>
          </p:grpSpPr>
          <p:sp>
            <p:nvSpPr>
              <p:cNvPr id="3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80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9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8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0"/>
              </a:p>
            </p:txBody>
          </p:sp>
          <p:sp>
            <p:nvSpPr>
              <p:cNvPr id="40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80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9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8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0"/>
              </a:p>
            </p:txBody>
          </p:sp>
        </p:grpSp>
        <p:sp>
          <p:nvSpPr>
            <p:cNvPr id="38" name="TextBox 76"/>
            <p:cNvSpPr txBox="1"/>
            <p:nvPr/>
          </p:nvSpPr>
          <p:spPr>
            <a:xfrm>
              <a:off x="1226953" y="5607833"/>
              <a:ext cx="9460895" cy="7482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在此录入上述图表的综合描述说明，在此录入上述图表的上述图表的综合描述说明入。在此录入上述图表的综合描述说明，在此录入上述图表的上述图表的综合描述说明入</a:t>
              </a:r>
              <a:r>
                <a:rPr lang="zh-CN" altLang="en-US" sz="105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。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32320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矩形 82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b="1" dirty="0">
                <a:solidFill>
                  <a:srgbClr val="1C50A2"/>
                </a:solidFill>
                <a:latin typeface="Arial" panose="020B0604020202020204"/>
                <a:sym typeface="微软雅黑" panose="020B0503020204020204" pitchFamily="34" charset="-122"/>
              </a:rPr>
              <a:t>研究思路</a:t>
            </a:r>
          </a:p>
        </p:txBody>
      </p:sp>
      <p:sp>
        <p:nvSpPr>
          <p:cNvPr id="84" name="矩形 83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dirty="0">
                <a:solidFill>
                  <a:srgbClr val="1C50A2"/>
                </a:solidFill>
                <a:latin typeface="Arial" panose="020B0604020202020204"/>
              </a:rPr>
              <a:t>研究方法</a:t>
            </a:r>
          </a:p>
        </p:txBody>
      </p:sp>
      <p:sp>
        <p:nvSpPr>
          <p:cNvPr id="85" name="矩形 84"/>
          <p:cNvSpPr/>
          <p:nvPr/>
        </p:nvSpPr>
        <p:spPr>
          <a:xfrm>
            <a:off x="10441652" y="294699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可行性说明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cxnSp>
        <p:nvCxnSpPr>
          <p:cNvPr id="87" name="直接连接符 86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11624733" y="308217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0" name="组合 89"/>
          <p:cNvGrpSpPr/>
          <p:nvPr/>
        </p:nvGrpSpPr>
        <p:grpSpPr>
          <a:xfrm>
            <a:off x="396217" y="128165"/>
            <a:ext cx="670385" cy="604428"/>
            <a:chOff x="5424755" y="1340768"/>
            <a:chExt cx="670560" cy="604586"/>
          </a:xfrm>
        </p:grpSpPr>
        <p:grpSp>
          <p:nvGrpSpPr>
            <p:cNvPr id="97" name="组合 96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9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0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98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91" name="文本框 9"/>
          <p:cNvSpPr txBox="1"/>
          <p:nvPr/>
        </p:nvSpPr>
        <p:spPr>
          <a:xfrm>
            <a:off x="1113221" y="246916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anose="020B0503020204020204" pitchFamily="34" charset="-122"/>
              </a:rPr>
              <a:t>研究方法与思路</a:t>
            </a:r>
          </a:p>
        </p:txBody>
      </p:sp>
      <p:sp>
        <p:nvSpPr>
          <p:cNvPr id="94" name="Freeform 126"/>
          <p:cNvSpPr>
            <a:spLocks noChangeAspect="1" noEditPoints="1"/>
          </p:cNvSpPr>
          <p:nvPr/>
        </p:nvSpPr>
        <p:spPr bwMode="auto">
          <a:xfrm>
            <a:off x="600314" y="289155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745722" y="2368986"/>
            <a:ext cx="5121494" cy="3768289"/>
            <a:chOff x="3247633" y="2250810"/>
            <a:chExt cx="5907087" cy="4252913"/>
          </a:xfrm>
        </p:grpSpPr>
        <p:sp>
          <p:nvSpPr>
            <p:cNvPr id="15" name="矩形 14"/>
            <p:cNvSpPr>
              <a:spLocks noChangeArrowheads="1"/>
            </p:cNvSpPr>
            <p:nvPr/>
          </p:nvSpPr>
          <p:spPr bwMode="auto">
            <a:xfrm rot="5400000" flipH="1">
              <a:off x="2595964" y="4309004"/>
              <a:ext cx="3584575" cy="804863"/>
            </a:xfrm>
            <a:prstGeom prst="rect">
              <a:avLst/>
            </a:prstGeom>
            <a:solidFill>
              <a:srgbClr val="1C50A2"/>
            </a:solidFill>
            <a:ln>
              <a:noFil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6" name="矩形 15"/>
            <p:cNvSpPr>
              <a:spLocks noChangeArrowheads="1"/>
            </p:cNvSpPr>
            <p:nvPr/>
          </p:nvSpPr>
          <p:spPr bwMode="auto">
            <a:xfrm rot="2700000">
              <a:off x="4003282" y="2250811"/>
              <a:ext cx="785813" cy="785812"/>
            </a:xfrm>
            <a:prstGeom prst="rect">
              <a:avLst/>
            </a:prstGeom>
            <a:solidFill>
              <a:srgbClr val="1C50A2"/>
            </a:solidFill>
            <a:ln>
              <a:noFil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7" name="矩形 16"/>
            <p:cNvSpPr>
              <a:spLocks noChangeArrowheads="1"/>
            </p:cNvSpPr>
            <p:nvPr/>
          </p:nvSpPr>
          <p:spPr bwMode="auto">
            <a:xfrm rot="2700000">
              <a:off x="4003283" y="2442898"/>
              <a:ext cx="785812" cy="785812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" name="矩形 17"/>
            <p:cNvSpPr>
              <a:spLocks noChangeArrowheads="1"/>
            </p:cNvSpPr>
            <p:nvPr/>
          </p:nvSpPr>
          <p:spPr bwMode="auto">
            <a:xfrm rot="5400000" flipH="1">
              <a:off x="4090595" y="4603485"/>
              <a:ext cx="2995613" cy="80486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9" name="矩形 18"/>
            <p:cNvSpPr>
              <a:spLocks noChangeArrowheads="1"/>
            </p:cNvSpPr>
            <p:nvPr/>
          </p:nvSpPr>
          <p:spPr bwMode="auto">
            <a:xfrm rot="2700000">
              <a:off x="5203433" y="2839773"/>
              <a:ext cx="785812" cy="7858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0" name="矩形 19"/>
            <p:cNvSpPr>
              <a:spLocks noChangeArrowheads="1"/>
            </p:cNvSpPr>
            <p:nvPr/>
          </p:nvSpPr>
          <p:spPr bwMode="auto">
            <a:xfrm rot="2700000">
              <a:off x="5203432" y="3031861"/>
              <a:ext cx="785813" cy="785812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1" name="矩形 20"/>
            <p:cNvSpPr>
              <a:spLocks noChangeArrowheads="1"/>
            </p:cNvSpPr>
            <p:nvPr/>
          </p:nvSpPr>
          <p:spPr bwMode="auto">
            <a:xfrm rot="5400000" flipH="1">
              <a:off x="5652695" y="4911460"/>
              <a:ext cx="2379663" cy="804863"/>
            </a:xfrm>
            <a:prstGeom prst="rect">
              <a:avLst/>
            </a:prstGeom>
            <a:solidFill>
              <a:srgbClr val="1C50A2"/>
            </a:solidFill>
            <a:ln>
              <a:noFil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2" name="矩形 21"/>
            <p:cNvSpPr>
              <a:spLocks noChangeArrowheads="1"/>
            </p:cNvSpPr>
            <p:nvPr/>
          </p:nvSpPr>
          <p:spPr bwMode="auto">
            <a:xfrm rot="2700000">
              <a:off x="6458351" y="3456517"/>
              <a:ext cx="784225" cy="785812"/>
            </a:xfrm>
            <a:prstGeom prst="rect">
              <a:avLst/>
            </a:prstGeom>
            <a:solidFill>
              <a:srgbClr val="1C50A2"/>
            </a:solidFill>
            <a:ln>
              <a:noFil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3" name="矩形 22"/>
            <p:cNvSpPr>
              <a:spLocks noChangeArrowheads="1"/>
            </p:cNvSpPr>
            <p:nvPr/>
          </p:nvSpPr>
          <p:spPr bwMode="auto">
            <a:xfrm rot="2700000">
              <a:off x="6457558" y="3649398"/>
              <a:ext cx="785812" cy="785812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4" name="矩形 23"/>
            <p:cNvSpPr>
              <a:spLocks noChangeArrowheads="1"/>
            </p:cNvSpPr>
            <p:nvPr/>
          </p:nvSpPr>
          <p:spPr bwMode="auto">
            <a:xfrm rot="5400000" flipH="1">
              <a:off x="7206064" y="5210704"/>
              <a:ext cx="1782763" cy="80327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 rot="2700000">
              <a:off x="7712477" y="4053416"/>
              <a:ext cx="785812" cy="78422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" name="矩形 25"/>
            <p:cNvSpPr>
              <a:spLocks noChangeArrowheads="1"/>
            </p:cNvSpPr>
            <p:nvPr/>
          </p:nvSpPr>
          <p:spPr bwMode="auto">
            <a:xfrm rot="2700000">
              <a:off x="7712476" y="4245504"/>
              <a:ext cx="785813" cy="784225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pic>
          <p:nvPicPr>
            <p:cNvPr id="27" name="图片 26"/>
            <p:cNvPicPr>
              <a:picLocks noChangeAspect="1" noChangeArrowheads="1"/>
            </p:cNvPicPr>
            <p:nvPr/>
          </p:nvPicPr>
          <p:blipFill>
            <a:blip r:embed="rId2" cstate="screen">
              <a:biLevel thresh="50000"/>
              <a:grayscl/>
            </a:blip>
            <a:srcRect/>
            <a:stretch>
              <a:fillRect/>
            </a:stretch>
          </p:blipFill>
          <p:spPr bwMode="auto">
            <a:xfrm>
              <a:off x="3247633" y="6267185"/>
              <a:ext cx="5907087" cy="236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</p:pic>
        <p:sp>
          <p:nvSpPr>
            <p:cNvPr id="28" name="文本框 24"/>
            <p:cNvSpPr>
              <a:spLocks noChangeArrowheads="1"/>
            </p:cNvSpPr>
            <p:nvPr/>
          </p:nvSpPr>
          <p:spPr bwMode="auto">
            <a:xfrm>
              <a:off x="4108058" y="2514335"/>
              <a:ext cx="561975" cy="585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200">
                  <a:solidFill>
                    <a:srgbClr val="1C50A2"/>
                  </a:solidFill>
                  <a:latin typeface="Impact" panose="020B0806030902050204" pitchFamily="34" charset="0"/>
                  <a:ea typeface="方正姚体简体" panose="03000509000000000000" pitchFamily="65" charset="-122"/>
                  <a:sym typeface="Impact" panose="020B0806030902050204" pitchFamily="34" charset="0"/>
                </a:rPr>
                <a:t>01</a:t>
              </a:r>
              <a:endParaRPr lang="zh-CN" altLang="en-US" sz="3200">
                <a:solidFill>
                  <a:srgbClr val="1C50A2"/>
                </a:solidFill>
                <a:latin typeface="Impact" panose="020B0806030902050204" pitchFamily="34" charset="0"/>
                <a:ea typeface="方正姚体简体" panose="03000509000000000000" pitchFamily="65" charset="-122"/>
                <a:sym typeface="Impact" panose="020B0806030902050204" pitchFamily="34" charset="0"/>
              </a:endParaRPr>
            </a:p>
          </p:txBody>
        </p:sp>
        <p:sp>
          <p:nvSpPr>
            <p:cNvPr id="29" name="文本框 25"/>
            <p:cNvSpPr>
              <a:spLocks noChangeArrowheads="1"/>
            </p:cNvSpPr>
            <p:nvPr/>
          </p:nvSpPr>
          <p:spPr bwMode="auto">
            <a:xfrm>
              <a:off x="5287570" y="3133460"/>
              <a:ext cx="611188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Impact" panose="020B0806030902050204" pitchFamily="34" charset="0"/>
                  <a:ea typeface="方正姚体简体" panose="03000509000000000000" pitchFamily="65" charset="-122"/>
                  <a:sym typeface="Impact" panose="020B0806030902050204" pitchFamily="34" charset="0"/>
                </a:rPr>
                <a:t>02</a:t>
              </a:r>
              <a:endParaRPr lang="zh-CN" altLang="en-US" sz="3200">
                <a:solidFill>
                  <a:srgbClr val="000000"/>
                </a:solidFill>
                <a:latin typeface="Impact" panose="020B0806030902050204" pitchFamily="34" charset="0"/>
                <a:ea typeface="方正姚体简体" panose="03000509000000000000" pitchFamily="65" charset="-122"/>
                <a:sym typeface="Impact" panose="020B0806030902050204" pitchFamily="34" charset="0"/>
              </a:endParaRPr>
            </a:p>
          </p:txBody>
        </p:sp>
        <p:sp>
          <p:nvSpPr>
            <p:cNvPr id="30" name="文本框 26"/>
            <p:cNvSpPr>
              <a:spLocks noChangeArrowheads="1"/>
            </p:cNvSpPr>
            <p:nvPr/>
          </p:nvSpPr>
          <p:spPr bwMode="auto">
            <a:xfrm>
              <a:off x="6538520" y="3746235"/>
              <a:ext cx="622300" cy="585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200" dirty="0">
                  <a:solidFill>
                    <a:srgbClr val="1C50A2"/>
                  </a:solidFill>
                  <a:latin typeface="Impact" panose="020B0806030902050204" pitchFamily="34" charset="0"/>
                  <a:ea typeface="方正姚体简体" panose="03000509000000000000" pitchFamily="65" charset="-122"/>
                  <a:sym typeface="Impact" panose="020B0806030902050204" pitchFamily="34" charset="0"/>
                </a:rPr>
                <a:t>03</a:t>
              </a:r>
              <a:endParaRPr lang="zh-CN" altLang="en-US" sz="3200" dirty="0">
                <a:solidFill>
                  <a:srgbClr val="1C50A2"/>
                </a:solidFill>
                <a:latin typeface="Impact" panose="020B0806030902050204" pitchFamily="34" charset="0"/>
                <a:ea typeface="方正姚体简体" panose="03000509000000000000" pitchFamily="65" charset="-122"/>
                <a:sym typeface="Impact" panose="020B0806030902050204" pitchFamily="34" charset="0"/>
              </a:endParaRPr>
            </a:p>
          </p:txBody>
        </p:sp>
        <p:sp>
          <p:nvSpPr>
            <p:cNvPr id="31" name="文本框 27"/>
            <p:cNvSpPr>
              <a:spLocks noChangeArrowheads="1"/>
            </p:cNvSpPr>
            <p:nvPr/>
          </p:nvSpPr>
          <p:spPr bwMode="auto">
            <a:xfrm>
              <a:off x="7786295" y="4332023"/>
              <a:ext cx="622300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Impact" panose="020B0806030902050204" pitchFamily="34" charset="0"/>
                  <a:ea typeface="方正姚体简体" panose="03000509000000000000" pitchFamily="65" charset="-122"/>
                  <a:sym typeface="Impact" panose="020B0806030902050204" pitchFamily="34" charset="0"/>
                </a:rPr>
                <a:t>04</a:t>
              </a:r>
              <a:endParaRPr lang="zh-CN" altLang="en-US" sz="3200">
                <a:solidFill>
                  <a:srgbClr val="000000"/>
                </a:solidFill>
                <a:latin typeface="Impact" panose="020B0806030902050204" pitchFamily="34" charset="0"/>
                <a:ea typeface="方正姚体简体" panose="03000509000000000000" pitchFamily="65" charset="-122"/>
                <a:sym typeface="Impact" panose="020B0806030902050204" pitchFamily="34" charset="0"/>
              </a:endParaRPr>
            </a:p>
          </p:txBody>
        </p:sp>
        <p:grpSp>
          <p:nvGrpSpPr>
            <p:cNvPr id="32" name="组合 31"/>
            <p:cNvGrpSpPr/>
            <p:nvPr/>
          </p:nvGrpSpPr>
          <p:grpSpPr bwMode="auto">
            <a:xfrm>
              <a:off x="6640120" y="5876660"/>
              <a:ext cx="414337" cy="396875"/>
              <a:chOff x="0" y="0"/>
              <a:chExt cx="2438400" cy="2332038"/>
            </a:xfrm>
            <a:solidFill>
              <a:schemeClr val="bg1"/>
            </a:solidFill>
          </p:grpSpPr>
          <p:sp>
            <p:nvSpPr>
              <p:cNvPr id="41" name="Freeform 25"/>
              <p:cNvSpPr>
                <a:spLocks noChangeArrowheads="1"/>
              </p:cNvSpPr>
              <p:nvPr/>
            </p:nvSpPr>
            <p:spPr bwMode="auto">
              <a:xfrm>
                <a:off x="893763" y="1676400"/>
                <a:ext cx="655638" cy="655638"/>
              </a:xfrm>
              <a:custGeom>
                <a:avLst/>
                <a:gdLst>
                  <a:gd name="T0" fmla="*/ 2147483646 w 413"/>
                  <a:gd name="T1" fmla="*/ 2147483646 h 413"/>
                  <a:gd name="T2" fmla="*/ 0 w 413"/>
                  <a:gd name="T3" fmla="*/ 0 h 413"/>
                  <a:gd name="T4" fmla="*/ 2147483646 w 413"/>
                  <a:gd name="T5" fmla="*/ 0 h 413"/>
                  <a:gd name="T6" fmla="*/ 2147483646 w 413"/>
                  <a:gd name="T7" fmla="*/ 2147483646 h 4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13"/>
                  <a:gd name="T13" fmla="*/ 0 h 413"/>
                  <a:gd name="T14" fmla="*/ 413 w 413"/>
                  <a:gd name="T15" fmla="*/ 413 h 4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13" h="413">
                    <a:moveTo>
                      <a:pt x="206" y="413"/>
                    </a:moveTo>
                    <a:lnTo>
                      <a:pt x="0" y="0"/>
                    </a:lnTo>
                    <a:lnTo>
                      <a:pt x="413" y="0"/>
                    </a:lnTo>
                    <a:lnTo>
                      <a:pt x="206" y="4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" name="任意多边形 4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438400" cy="1774825"/>
              </a:xfrm>
              <a:custGeom>
                <a:avLst/>
                <a:gdLst>
                  <a:gd name="T0" fmla="*/ 290196 w 2438400"/>
                  <a:gd name="T1" fmla="*/ 0 h 1774825"/>
                  <a:gd name="T2" fmla="*/ 2151972 w 2438400"/>
                  <a:gd name="T3" fmla="*/ 0 h 1774825"/>
                  <a:gd name="T4" fmla="*/ 2438400 w 2438400"/>
                  <a:gd name="T5" fmla="*/ 286384 h 1774825"/>
                  <a:gd name="T6" fmla="*/ 2438400 w 2438400"/>
                  <a:gd name="T7" fmla="*/ 1484673 h 1774825"/>
                  <a:gd name="T8" fmla="*/ 2151972 w 2438400"/>
                  <a:gd name="T9" fmla="*/ 1774825 h 1774825"/>
                  <a:gd name="T10" fmla="*/ 290196 w 2438400"/>
                  <a:gd name="T11" fmla="*/ 1774825 h 1774825"/>
                  <a:gd name="T12" fmla="*/ 0 w 2438400"/>
                  <a:gd name="T13" fmla="*/ 1484673 h 1774825"/>
                  <a:gd name="T14" fmla="*/ 0 w 2438400"/>
                  <a:gd name="T15" fmla="*/ 286384 h 1774825"/>
                  <a:gd name="T16" fmla="*/ 290196 w 2438400"/>
                  <a:gd name="T17" fmla="*/ 0 h 1774825"/>
                  <a:gd name="T18" fmla="*/ 471488 w 2438400"/>
                  <a:gd name="T19" fmla="*/ 425450 h 1774825"/>
                  <a:gd name="T20" fmla="*/ 471488 w 2438400"/>
                  <a:gd name="T21" fmla="*/ 598488 h 1774825"/>
                  <a:gd name="T22" fmla="*/ 1971676 w 2438400"/>
                  <a:gd name="T23" fmla="*/ 598488 h 1774825"/>
                  <a:gd name="T24" fmla="*/ 1971676 w 2438400"/>
                  <a:gd name="T25" fmla="*/ 425450 h 1774825"/>
                  <a:gd name="T26" fmla="*/ 471488 w 2438400"/>
                  <a:gd name="T27" fmla="*/ 425450 h 1774825"/>
                  <a:gd name="T28" fmla="*/ 471488 w 2438400"/>
                  <a:gd name="T29" fmla="*/ 801688 h 1774825"/>
                  <a:gd name="T30" fmla="*/ 471488 w 2438400"/>
                  <a:gd name="T31" fmla="*/ 971551 h 1774825"/>
                  <a:gd name="T32" fmla="*/ 1971676 w 2438400"/>
                  <a:gd name="T33" fmla="*/ 971551 h 1774825"/>
                  <a:gd name="T34" fmla="*/ 1971676 w 2438400"/>
                  <a:gd name="T35" fmla="*/ 801688 h 1774825"/>
                  <a:gd name="T36" fmla="*/ 471488 w 2438400"/>
                  <a:gd name="T37" fmla="*/ 801688 h 1774825"/>
                  <a:gd name="T38" fmla="*/ 471488 w 2438400"/>
                  <a:gd name="T39" fmla="*/ 1174750 h 1774825"/>
                  <a:gd name="T40" fmla="*/ 471488 w 2438400"/>
                  <a:gd name="T41" fmla="*/ 1347788 h 1774825"/>
                  <a:gd name="T42" fmla="*/ 1971676 w 2438400"/>
                  <a:gd name="T43" fmla="*/ 1347788 h 1774825"/>
                  <a:gd name="T44" fmla="*/ 1971676 w 2438400"/>
                  <a:gd name="T45" fmla="*/ 1174750 h 1774825"/>
                  <a:gd name="T46" fmla="*/ 471488 w 2438400"/>
                  <a:gd name="T47" fmla="*/ 1174750 h 177482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438400"/>
                  <a:gd name="T73" fmla="*/ 0 h 1774825"/>
                  <a:gd name="T74" fmla="*/ 2438400 w 2438400"/>
                  <a:gd name="T75" fmla="*/ 1774825 h 1774825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438400" h="1774825">
                    <a:moveTo>
                      <a:pt x="290196" y="0"/>
                    </a:moveTo>
                    <a:cubicBezTo>
                      <a:pt x="2151973" y="0"/>
                      <a:pt x="2151973" y="0"/>
                      <a:pt x="2151973" y="0"/>
                    </a:cubicBezTo>
                    <a:cubicBezTo>
                      <a:pt x="2310262" y="0"/>
                      <a:pt x="2438400" y="128119"/>
                      <a:pt x="2438400" y="286384"/>
                    </a:cubicBezTo>
                    <a:lnTo>
                      <a:pt x="2438400" y="1484673"/>
                    </a:lnTo>
                    <a:cubicBezTo>
                      <a:pt x="2438400" y="1646706"/>
                      <a:pt x="2310262" y="1774825"/>
                      <a:pt x="2151973" y="1774825"/>
                    </a:cubicBezTo>
                    <a:cubicBezTo>
                      <a:pt x="290196" y="1774825"/>
                      <a:pt x="290196" y="1774825"/>
                      <a:pt x="290196" y="1774825"/>
                    </a:cubicBezTo>
                    <a:cubicBezTo>
                      <a:pt x="131907" y="1774825"/>
                      <a:pt x="0" y="1646706"/>
                      <a:pt x="0" y="1484673"/>
                    </a:cubicBezTo>
                    <a:cubicBezTo>
                      <a:pt x="0" y="286384"/>
                      <a:pt x="0" y="286384"/>
                      <a:pt x="0" y="286384"/>
                    </a:cubicBezTo>
                    <a:cubicBezTo>
                      <a:pt x="0" y="128119"/>
                      <a:pt x="131907" y="0"/>
                      <a:pt x="290196" y="0"/>
                    </a:cubicBezTo>
                    <a:close/>
                    <a:moveTo>
                      <a:pt x="471488" y="425450"/>
                    </a:moveTo>
                    <a:lnTo>
                      <a:pt x="471488" y="598488"/>
                    </a:lnTo>
                    <a:lnTo>
                      <a:pt x="1971676" y="598488"/>
                    </a:lnTo>
                    <a:lnTo>
                      <a:pt x="1971676" y="425450"/>
                    </a:lnTo>
                    <a:lnTo>
                      <a:pt x="471488" y="425450"/>
                    </a:lnTo>
                    <a:close/>
                    <a:moveTo>
                      <a:pt x="471488" y="801688"/>
                    </a:moveTo>
                    <a:lnTo>
                      <a:pt x="471488" y="971551"/>
                    </a:lnTo>
                    <a:lnTo>
                      <a:pt x="1971676" y="971551"/>
                    </a:lnTo>
                    <a:lnTo>
                      <a:pt x="1971676" y="801688"/>
                    </a:lnTo>
                    <a:lnTo>
                      <a:pt x="471488" y="801688"/>
                    </a:lnTo>
                    <a:close/>
                    <a:moveTo>
                      <a:pt x="471488" y="1174750"/>
                    </a:moveTo>
                    <a:lnTo>
                      <a:pt x="471488" y="1347788"/>
                    </a:lnTo>
                    <a:lnTo>
                      <a:pt x="1971676" y="1347788"/>
                    </a:lnTo>
                    <a:lnTo>
                      <a:pt x="1971676" y="1174750"/>
                    </a:lnTo>
                    <a:lnTo>
                      <a:pt x="471488" y="11747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33" name="组合 32"/>
            <p:cNvGrpSpPr/>
            <p:nvPr/>
          </p:nvGrpSpPr>
          <p:grpSpPr bwMode="auto">
            <a:xfrm>
              <a:off x="4122345" y="5844910"/>
              <a:ext cx="552451" cy="419100"/>
              <a:chOff x="0" y="0"/>
              <a:chExt cx="509646" cy="387231"/>
            </a:xfrm>
            <a:solidFill>
              <a:schemeClr val="bg1"/>
            </a:solidFill>
          </p:grpSpPr>
          <p:sp>
            <p:nvSpPr>
              <p:cNvPr id="39" name="Freeform 20"/>
              <p:cNvSpPr>
                <a:spLocks noEditPoints="1" noChangeArrowheads="1"/>
              </p:cNvSpPr>
              <p:nvPr/>
            </p:nvSpPr>
            <p:spPr bwMode="auto">
              <a:xfrm>
                <a:off x="0" y="51839"/>
                <a:ext cx="337890" cy="335392"/>
              </a:xfrm>
              <a:custGeom>
                <a:avLst/>
                <a:gdLst>
                  <a:gd name="T0" fmla="*/ 2147483646 w 229"/>
                  <a:gd name="T1" fmla="*/ 2147483646 h 227"/>
                  <a:gd name="T2" fmla="*/ 2147483646 w 229"/>
                  <a:gd name="T3" fmla="*/ 2147483646 h 227"/>
                  <a:gd name="T4" fmla="*/ 2147483646 w 229"/>
                  <a:gd name="T5" fmla="*/ 2147483646 h 227"/>
                  <a:gd name="T6" fmla="*/ 2147483646 w 229"/>
                  <a:gd name="T7" fmla="*/ 2147483646 h 227"/>
                  <a:gd name="T8" fmla="*/ 2147483646 w 229"/>
                  <a:gd name="T9" fmla="*/ 2147483646 h 227"/>
                  <a:gd name="T10" fmla="*/ 2147483646 w 229"/>
                  <a:gd name="T11" fmla="*/ 2147483646 h 227"/>
                  <a:gd name="T12" fmla="*/ 2147483646 w 229"/>
                  <a:gd name="T13" fmla="*/ 2147483646 h 227"/>
                  <a:gd name="T14" fmla="*/ 2147483646 w 229"/>
                  <a:gd name="T15" fmla="*/ 2147483646 h 227"/>
                  <a:gd name="T16" fmla="*/ 2147483646 w 229"/>
                  <a:gd name="T17" fmla="*/ 2147483646 h 227"/>
                  <a:gd name="T18" fmla="*/ 2147483646 w 229"/>
                  <a:gd name="T19" fmla="*/ 0 h 227"/>
                  <a:gd name="T20" fmla="*/ 2147483646 w 229"/>
                  <a:gd name="T21" fmla="*/ 2147483646 h 227"/>
                  <a:gd name="T22" fmla="*/ 2147483646 w 229"/>
                  <a:gd name="T23" fmla="*/ 2147483646 h 227"/>
                  <a:gd name="T24" fmla="*/ 2147483646 w 229"/>
                  <a:gd name="T25" fmla="*/ 2147483646 h 227"/>
                  <a:gd name="T26" fmla="*/ 2147483646 w 229"/>
                  <a:gd name="T27" fmla="*/ 0 h 227"/>
                  <a:gd name="T28" fmla="*/ 2147483646 w 229"/>
                  <a:gd name="T29" fmla="*/ 2147483646 h 227"/>
                  <a:gd name="T30" fmla="*/ 2147483646 w 229"/>
                  <a:gd name="T31" fmla="*/ 2147483646 h 227"/>
                  <a:gd name="T32" fmla="*/ 2147483646 w 229"/>
                  <a:gd name="T33" fmla="*/ 2147483646 h 227"/>
                  <a:gd name="T34" fmla="*/ 2147483646 w 229"/>
                  <a:gd name="T35" fmla="*/ 2147483646 h 227"/>
                  <a:gd name="T36" fmla="*/ 2147483646 w 229"/>
                  <a:gd name="T37" fmla="*/ 2147483646 h 227"/>
                  <a:gd name="T38" fmla="*/ 2147483646 w 229"/>
                  <a:gd name="T39" fmla="*/ 2147483646 h 227"/>
                  <a:gd name="T40" fmla="*/ 2147483646 w 229"/>
                  <a:gd name="T41" fmla="*/ 2147483646 h 227"/>
                  <a:gd name="T42" fmla="*/ 0 w 229"/>
                  <a:gd name="T43" fmla="*/ 2147483646 h 227"/>
                  <a:gd name="T44" fmla="*/ 0 w 229"/>
                  <a:gd name="T45" fmla="*/ 2147483646 h 227"/>
                  <a:gd name="T46" fmla="*/ 2147483646 w 229"/>
                  <a:gd name="T47" fmla="*/ 2147483646 h 227"/>
                  <a:gd name="T48" fmla="*/ 2147483646 w 229"/>
                  <a:gd name="T49" fmla="*/ 2147483646 h 227"/>
                  <a:gd name="T50" fmla="*/ 2147483646 w 229"/>
                  <a:gd name="T51" fmla="*/ 2147483646 h 227"/>
                  <a:gd name="T52" fmla="*/ 2147483646 w 229"/>
                  <a:gd name="T53" fmla="*/ 2147483646 h 227"/>
                  <a:gd name="T54" fmla="*/ 2147483646 w 229"/>
                  <a:gd name="T55" fmla="*/ 2147483646 h 227"/>
                  <a:gd name="T56" fmla="*/ 2147483646 w 229"/>
                  <a:gd name="T57" fmla="*/ 2147483646 h 227"/>
                  <a:gd name="T58" fmla="*/ 2147483646 w 229"/>
                  <a:gd name="T59" fmla="*/ 2147483646 h 227"/>
                  <a:gd name="T60" fmla="*/ 2147483646 w 229"/>
                  <a:gd name="T61" fmla="*/ 2147483646 h 227"/>
                  <a:gd name="T62" fmla="*/ 2147483646 w 229"/>
                  <a:gd name="T63" fmla="*/ 2147483646 h 227"/>
                  <a:gd name="T64" fmla="*/ 2147483646 w 229"/>
                  <a:gd name="T65" fmla="*/ 2147483646 h 227"/>
                  <a:gd name="T66" fmla="*/ 2147483646 w 229"/>
                  <a:gd name="T67" fmla="*/ 2147483646 h 227"/>
                  <a:gd name="T68" fmla="*/ 2147483646 w 229"/>
                  <a:gd name="T69" fmla="*/ 2147483646 h 227"/>
                  <a:gd name="T70" fmla="*/ 2147483646 w 229"/>
                  <a:gd name="T71" fmla="*/ 2147483646 h 227"/>
                  <a:gd name="T72" fmla="*/ 2147483646 w 229"/>
                  <a:gd name="T73" fmla="*/ 2147483646 h 227"/>
                  <a:gd name="T74" fmla="*/ 2147483646 w 229"/>
                  <a:gd name="T75" fmla="*/ 2147483646 h 227"/>
                  <a:gd name="T76" fmla="*/ 2147483646 w 229"/>
                  <a:gd name="T77" fmla="*/ 2147483646 h 227"/>
                  <a:gd name="T78" fmla="*/ 2147483646 w 229"/>
                  <a:gd name="T79" fmla="*/ 2147483646 h 227"/>
                  <a:gd name="T80" fmla="*/ 2147483646 w 229"/>
                  <a:gd name="T81" fmla="*/ 2147483646 h 227"/>
                  <a:gd name="T82" fmla="*/ 2147483646 w 229"/>
                  <a:gd name="T83" fmla="*/ 2147483646 h 227"/>
                  <a:gd name="T84" fmla="*/ 2147483646 w 229"/>
                  <a:gd name="T85" fmla="*/ 2147483646 h 227"/>
                  <a:gd name="T86" fmla="*/ 2147483646 w 229"/>
                  <a:gd name="T87" fmla="*/ 2147483646 h 227"/>
                  <a:gd name="T88" fmla="*/ 2147483646 w 229"/>
                  <a:gd name="T89" fmla="*/ 2147483646 h 227"/>
                  <a:gd name="T90" fmla="*/ 2147483646 w 229"/>
                  <a:gd name="T91" fmla="*/ 2147483646 h 227"/>
                  <a:gd name="T92" fmla="*/ 2147483646 w 229"/>
                  <a:gd name="T93" fmla="*/ 2147483646 h 227"/>
                  <a:gd name="T94" fmla="*/ 2147483646 w 229"/>
                  <a:gd name="T95" fmla="*/ 2147483646 h 227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229"/>
                  <a:gd name="T145" fmla="*/ 0 h 227"/>
                  <a:gd name="T146" fmla="*/ 229 w 229"/>
                  <a:gd name="T147" fmla="*/ 227 h 227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" name="Freeform 21"/>
              <p:cNvSpPr>
                <a:spLocks noEditPoints="1" noChangeArrowheads="1"/>
              </p:cNvSpPr>
              <p:nvPr/>
            </p:nvSpPr>
            <p:spPr bwMode="auto">
              <a:xfrm>
                <a:off x="309785" y="0"/>
                <a:ext cx="199861" cy="199861"/>
              </a:xfrm>
              <a:custGeom>
                <a:avLst/>
                <a:gdLst>
                  <a:gd name="T0" fmla="*/ 2147483646 w 135"/>
                  <a:gd name="T1" fmla="*/ 2147483646 h 135"/>
                  <a:gd name="T2" fmla="*/ 2147483646 w 135"/>
                  <a:gd name="T3" fmla="*/ 2147483646 h 135"/>
                  <a:gd name="T4" fmla="*/ 2147483646 w 135"/>
                  <a:gd name="T5" fmla="*/ 2147483646 h 135"/>
                  <a:gd name="T6" fmla="*/ 2147483646 w 135"/>
                  <a:gd name="T7" fmla="*/ 2147483646 h 135"/>
                  <a:gd name="T8" fmla="*/ 2147483646 w 135"/>
                  <a:gd name="T9" fmla="*/ 2147483646 h 135"/>
                  <a:gd name="T10" fmla="*/ 2147483646 w 135"/>
                  <a:gd name="T11" fmla="*/ 2147483646 h 135"/>
                  <a:gd name="T12" fmla="*/ 2147483646 w 135"/>
                  <a:gd name="T13" fmla="*/ 2147483646 h 135"/>
                  <a:gd name="T14" fmla="*/ 2147483646 w 135"/>
                  <a:gd name="T15" fmla="*/ 2147483646 h 135"/>
                  <a:gd name="T16" fmla="*/ 2147483646 w 135"/>
                  <a:gd name="T17" fmla="*/ 2147483646 h 135"/>
                  <a:gd name="T18" fmla="*/ 2147483646 w 135"/>
                  <a:gd name="T19" fmla="*/ 0 h 135"/>
                  <a:gd name="T20" fmla="*/ 2147483646 w 135"/>
                  <a:gd name="T21" fmla="*/ 2147483646 h 135"/>
                  <a:gd name="T22" fmla="*/ 2147483646 w 135"/>
                  <a:gd name="T23" fmla="*/ 2147483646 h 135"/>
                  <a:gd name="T24" fmla="*/ 2147483646 w 135"/>
                  <a:gd name="T25" fmla="*/ 2147483646 h 135"/>
                  <a:gd name="T26" fmla="*/ 2147483646 w 135"/>
                  <a:gd name="T27" fmla="*/ 0 h 135"/>
                  <a:gd name="T28" fmla="*/ 2147483646 w 135"/>
                  <a:gd name="T29" fmla="*/ 2147483646 h 135"/>
                  <a:gd name="T30" fmla="*/ 2147483646 w 135"/>
                  <a:gd name="T31" fmla="*/ 2147483646 h 135"/>
                  <a:gd name="T32" fmla="*/ 2147483646 w 135"/>
                  <a:gd name="T33" fmla="*/ 2147483646 h 135"/>
                  <a:gd name="T34" fmla="*/ 2147483646 w 135"/>
                  <a:gd name="T35" fmla="*/ 2147483646 h 135"/>
                  <a:gd name="T36" fmla="*/ 2147483646 w 135"/>
                  <a:gd name="T37" fmla="*/ 2147483646 h 135"/>
                  <a:gd name="T38" fmla="*/ 2147483646 w 135"/>
                  <a:gd name="T39" fmla="*/ 2147483646 h 135"/>
                  <a:gd name="T40" fmla="*/ 2147483646 w 135"/>
                  <a:gd name="T41" fmla="*/ 2147483646 h 135"/>
                  <a:gd name="T42" fmla="*/ 0 w 135"/>
                  <a:gd name="T43" fmla="*/ 2147483646 h 135"/>
                  <a:gd name="T44" fmla="*/ 0 w 135"/>
                  <a:gd name="T45" fmla="*/ 2147483646 h 135"/>
                  <a:gd name="T46" fmla="*/ 2147483646 w 135"/>
                  <a:gd name="T47" fmla="*/ 2147483646 h 135"/>
                  <a:gd name="T48" fmla="*/ 2147483646 w 135"/>
                  <a:gd name="T49" fmla="*/ 2147483646 h 135"/>
                  <a:gd name="T50" fmla="*/ 2147483646 w 135"/>
                  <a:gd name="T51" fmla="*/ 2147483646 h 135"/>
                  <a:gd name="T52" fmla="*/ 2147483646 w 135"/>
                  <a:gd name="T53" fmla="*/ 2147483646 h 135"/>
                  <a:gd name="T54" fmla="*/ 2147483646 w 135"/>
                  <a:gd name="T55" fmla="*/ 2147483646 h 135"/>
                  <a:gd name="T56" fmla="*/ 2147483646 w 135"/>
                  <a:gd name="T57" fmla="*/ 2147483646 h 135"/>
                  <a:gd name="T58" fmla="*/ 2147483646 w 135"/>
                  <a:gd name="T59" fmla="*/ 2147483646 h 135"/>
                  <a:gd name="T60" fmla="*/ 2147483646 w 135"/>
                  <a:gd name="T61" fmla="*/ 2147483646 h 135"/>
                  <a:gd name="T62" fmla="*/ 2147483646 w 135"/>
                  <a:gd name="T63" fmla="*/ 2147483646 h 135"/>
                  <a:gd name="T64" fmla="*/ 2147483646 w 135"/>
                  <a:gd name="T65" fmla="*/ 2147483646 h 135"/>
                  <a:gd name="T66" fmla="*/ 2147483646 w 135"/>
                  <a:gd name="T67" fmla="*/ 2147483646 h 135"/>
                  <a:gd name="T68" fmla="*/ 2147483646 w 135"/>
                  <a:gd name="T69" fmla="*/ 2147483646 h 135"/>
                  <a:gd name="T70" fmla="*/ 2147483646 w 135"/>
                  <a:gd name="T71" fmla="*/ 2147483646 h 135"/>
                  <a:gd name="T72" fmla="*/ 2147483646 w 135"/>
                  <a:gd name="T73" fmla="*/ 2147483646 h 135"/>
                  <a:gd name="T74" fmla="*/ 2147483646 w 135"/>
                  <a:gd name="T75" fmla="*/ 2147483646 h 135"/>
                  <a:gd name="T76" fmla="*/ 2147483646 w 135"/>
                  <a:gd name="T77" fmla="*/ 2147483646 h 135"/>
                  <a:gd name="T78" fmla="*/ 2147483646 w 135"/>
                  <a:gd name="T79" fmla="*/ 2147483646 h 135"/>
                  <a:gd name="T80" fmla="*/ 2147483646 w 135"/>
                  <a:gd name="T81" fmla="*/ 2147483646 h 135"/>
                  <a:gd name="T82" fmla="*/ 2147483646 w 135"/>
                  <a:gd name="T83" fmla="*/ 2147483646 h 135"/>
                  <a:gd name="T84" fmla="*/ 2147483646 w 135"/>
                  <a:gd name="T85" fmla="*/ 2147483646 h 135"/>
                  <a:gd name="T86" fmla="*/ 2147483646 w 135"/>
                  <a:gd name="T87" fmla="*/ 2147483646 h 135"/>
                  <a:gd name="T88" fmla="*/ 2147483646 w 135"/>
                  <a:gd name="T89" fmla="*/ 2147483646 h 135"/>
                  <a:gd name="T90" fmla="*/ 2147483646 w 135"/>
                  <a:gd name="T91" fmla="*/ 2147483646 h 135"/>
                  <a:gd name="T92" fmla="*/ 2147483646 w 135"/>
                  <a:gd name="T93" fmla="*/ 2147483646 h 135"/>
                  <a:gd name="T94" fmla="*/ 2147483646 w 135"/>
                  <a:gd name="T95" fmla="*/ 2147483646 h 135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135"/>
                  <a:gd name="T145" fmla="*/ 0 h 135"/>
                  <a:gd name="T146" fmla="*/ 135 w 135"/>
                  <a:gd name="T147" fmla="*/ 135 h 135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34" name="组合 33"/>
            <p:cNvGrpSpPr/>
            <p:nvPr/>
          </p:nvGrpSpPr>
          <p:grpSpPr bwMode="auto">
            <a:xfrm>
              <a:off x="7911708" y="5797285"/>
              <a:ext cx="373061" cy="476250"/>
              <a:chOff x="0" y="0"/>
              <a:chExt cx="563562" cy="720725"/>
            </a:xfrm>
          </p:grpSpPr>
          <p:sp>
            <p:nvSpPr>
              <p:cNvPr id="36" name="Freeform 32"/>
              <p:cNvSpPr>
                <a:spLocks noChangeArrowheads="1"/>
              </p:cNvSpPr>
              <p:nvPr/>
            </p:nvSpPr>
            <p:spPr bwMode="auto">
              <a:xfrm>
                <a:off x="209550" y="0"/>
                <a:ext cx="142875" cy="720725"/>
              </a:xfrm>
              <a:custGeom>
                <a:avLst/>
                <a:gdLst>
                  <a:gd name="T0" fmla="*/ 2147483646 w 64"/>
                  <a:gd name="T1" fmla="*/ 2147483646 h 321"/>
                  <a:gd name="T2" fmla="*/ 2147483646 w 64"/>
                  <a:gd name="T3" fmla="*/ 2147483646 h 321"/>
                  <a:gd name="T4" fmla="*/ 0 w 64"/>
                  <a:gd name="T5" fmla="*/ 2147483646 h 321"/>
                  <a:gd name="T6" fmla="*/ 0 w 64"/>
                  <a:gd name="T7" fmla="*/ 2147483646 h 321"/>
                  <a:gd name="T8" fmla="*/ 2147483646 w 64"/>
                  <a:gd name="T9" fmla="*/ 0 h 321"/>
                  <a:gd name="T10" fmla="*/ 2147483646 w 64"/>
                  <a:gd name="T11" fmla="*/ 2147483646 h 321"/>
                  <a:gd name="T12" fmla="*/ 2147483646 w 64"/>
                  <a:gd name="T13" fmla="*/ 2147483646 h 32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"/>
                  <a:gd name="T22" fmla="*/ 0 h 321"/>
                  <a:gd name="T23" fmla="*/ 64 w 64"/>
                  <a:gd name="T24" fmla="*/ 321 h 32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" h="321">
                    <a:moveTo>
                      <a:pt x="64" y="289"/>
                    </a:moveTo>
                    <a:cubicBezTo>
                      <a:pt x="64" y="307"/>
                      <a:pt x="49" y="321"/>
                      <a:pt x="32" y="321"/>
                    </a:cubicBezTo>
                    <a:cubicBezTo>
                      <a:pt x="14" y="321"/>
                      <a:pt x="0" y="307"/>
                      <a:pt x="0" y="28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" name="Freeform 33"/>
              <p:cNvSpPr>
                <a:spLocks noChangeArrowheads="1"/>
              </p:cNvSpPr>
              <p:nvPr/>
            </p:nvSpPr>
            <p:spPr bwMode="auto">
              <a:xfrm>
                <a:off x="0" y="439737"/>
                <a:ext cx="141288" cy="280988"/>
              </a:xfrm>
              <a:custGeom>
                <a:avLst/>
                <a:gdLst>
                  <a:gd name="T0" fmla="*/ 2147483646 w 63"/>
                  <a:gd name="T1" fmla="*/ 2147483646 h 125"/>
                  <a:gd name="T2" fmla="*/ 2147483646 w 63"/>
                  <a:gd name="T3" fmla="*/ 2147483646 h 125"/>
                  <a:gd name="T4" fmla="*/ 0 w 63"/>
                  <a:gd name="T5" fmla="*/ 2147483646 h 125"/>
                  <a:gd name="T6" fmla="*/ 0 w 63"/>
                  <a:gd name="T7" fmla="*/ 2147483646 h 125"/>
                  <a:gd name="T8" fmla="*/ 2147483646 w 63"/>
                  <a:gd name="T9" fmla="*/ 0 h 125"/>
                  <a:gd name="T10" fmla="*/ 2147483646 w 63"/>
                  <a:gd name="T11" fmla="*/ 2147483646 h 125"/>
                  <a:gd name="T12" fmla="*/ 2147483646 w 63"/>
                  <a:gd name="T13" fmla="*/ 2147483646 h 12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3"/>
                  <a:gd name="T22" fmla="*/ 0 h 125"/>
                  <a:gd name="T23" fmla="*/ 63 w 63"/>
                  <a:gd name="T24" fmla="*/ 125 h 12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3" h="125">
                    <a:moveTo>
                      <a:pt x="63" y="93"/>
                    </a:moveTo>
                    <a:cubicBezTo>
                      <a:pt x="63" y="111"/>
                      <a:pt x="49" y="125"/>
                      <a:pt x="32" y="125"/>
                    </a:cubicBezTo>
                    <a:cubicBezTo>
                      <a:pt x="14" y="125"/>
                      <a:pt x="0" y="111"/>
                      <a:pt x="0" y="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2"/>
                    </a:cubicBezTo>
                    <a:lnTo>
                      <a:pt x="63" y="9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" name="Freeform 34"/>
              <p:cNvSpPr>
                <a:spLocks noChangeArrowheads="1"/>
              </p:cNvSpPr>
              <p:nvPr/>
            </p:nvSpPr>
            <p:spPr bwMode="auto">
              <a:xfrm>
                <a:off x="420687" y="231775"/>
                <a:ext cx="142875" cy="488950"/>
              </a:xfrm>
              <a:custGeom>
                <a:avLst/>
                <a:gdLst>
                  <a:gd name="T0" fmla="*/ 2147483646 w 64"/>
                  <a:gd name="T1" fmla="*/ 2147483646 h 218"/>
                  <a:gd name="T2" fmla="*/ 2147483646 w 64"/>
                  <a:gd name="T3" fmla="*/ 2147483646 h 218"/>
                  <a:gd name="T4" fmla="*/ 0 w 64"/>
                  <a:gd name="T5" fmla="*/ 2147483646 h 218"/>
                  <a:gd name="T6" fmla="*/ 0 w 64"/>
                  <a:gd name="T7" fmla="*/ 2147483646 h 218"/>
                  <a:gd name="T8" fmla="*/ 2147483646 w 64"/>
                  <a:gd name="T9" fmla="*/ 0 h 218"/>
                  <a:gd name="T10" fmla="*/ 2147483646 w 64"/>
                  <a:gd name="T11" fmla="*/ 2147483646 h 218"/>
                  <a:gd name="T12" fmla="*/ 2147483646 w 64"/>
                  <a:gd name="T13" fmla="*/ 2147483646 h 2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"/>
                  <a:gd name="T22" fmla="*/ 0 h 218"/>
                  <a:gd name="T23" fmla="*/ 64 w 64"/>
                  <a:gd name="T24" fmla="*/ 218 h 21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" h="218">
                    <a:moveTo>
                      <a:pt x="64" y="186"/>
                    </a:moveTo>
                    <a:cubicBezTo>
                      <a:pt x="64" y="204"/>
                      <a:pt x="49" y="218"/>
                      <a:pt x="32" y="218"/>
                    </a:cubicBezTo>
                    <a:cubicBezTo>
                      <a:pt x="14" y="218"/>
                      <a:pt x="0" y="204"/>
                      <a:pt x="0" y="18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18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5" name="Freeform 223"/>
            <p:cNvSpPr>
              <a:spLocks noChangeAspect="1" noChangeArrowheads="1"/>
            </p:cNvSpPr>
            <p:nvPr/>
          </p:nvSpPr>
          <p:spPr bwMode="auto">
            <a:xfrm>
              <a:off x="5351070" y="5889360"/>
              <a:ext cx="474663" cy="384175"/>
            </a:xfrm>
            <a:custGeom>
              <a:avLst/>
              <a:gdLst>
                <a:gd name="T0" fmla="*/ 2147483646 w 107"/>
                <a:gd name="T1" fmla="*/ 2147483646 h 87"/>
                <a:gd name="T2" fmla="*/ 2147483646 w 107"/>
                <a:gd name="T3" fmla="*/ 2147483646 h 87"/>
                <a:gd name="T4" fmla="*/ 2147483646 w 107"/>
                <a:gd name="T5" fmla="*/ 2147483646 h 87"/>
                <a:gd name="T6" fmla="*/ 2147483646 w 107"/>
                <a:gd name="T7" fmla="*/ 2147483646 h 87"/>
                <a:gd name="T8" fmla="*/ 2147483646 w 107"/>
                <a:gd name="T9" fmla="*/ 0 h 87"/>
                <a:gd name="T10" fmla="*/ 2147483646 w 107"/>
                <a:gd name="T11" fmla="*/ 2147483646 h 87"/>
                <a:gd name="T12" fmla="*/ 2147483646 w 107"/>
                <a:gd name="T13" fmla="*/ 2147483646 h 87"/>
                <a:gd name="T14" fmla="*/ 2147483646 w 107"/>
                <a:gd name="T15" fmla="*/ 2147483646 h 87"/>
                <a:gd name="T16" fmla="*/ 2147483646 w 107"/>
                <a:gd name="T17" fmla="*/ 2147483646 h 87"/>
                <a:gd name="T18" fmla="*/ 2147483646 w 107"/>
                <a:gd name="T19" fmla="*/ 2147483646 h 87"/>
                <a:gd name="T20" fmla="*/ 2147483646 w 107"/>
                <a:gd name="T21" fmla="*/ 2147483646 h 87"/>
                <a:gd name="T22" fmla="*/ 2147483646 w 107"/>
                <a:gd name="T23" fmla="*/ 2147483646 h 87"/>
                <a:gd name="T24" fmla="*/ 2147483646 w 107"/>
                <a:gd name="T25" fmla="*/ 2147483646 h 87"/>
                <a:gd name="T26" fmla="*/ 2147483646 w 107"/>
                <a:gd name="T27" fmla="*/ 2147483646 h 87"/>
                <a:gd name="T28" fmla="*/ 2147483646 w 107"/>
                <a:gd name="T29" fmla="*/ 2147483646 h 87"/>
                <a:gd name="T30" fmla="*/ 2147483646 w 107"/>
                <a:gd name="T31" fmla="*/ 2147483646 h 87"/>
                <a:gd name="T32" fmla="*/ 2147483646 w 107"/>
                <a:gd name="T33" fmla="*/ 2147483646 h 87"/>
                <a:gd name="T34" fmla="*/ 0 w 107"/>
                <a:gd name="T35" fmla="*/ 2147483646 h 87"/>
                <a:gd name="T36" fmla="*/ 2147483646 w 107"/>
                <a:gd name="T37" fmla="*/ 2147483646 h 87"/>
                <a:gd name="T38" fmla="*/ 2147483646 w 107"/>
                <a:gd name="T39" fmla="*/ 2147483646 h 87"/>
                <a:gd name="T40" fmla="*/ 2147483646 w 107"/>
                <a:gd name="T41" fmla="*/ 2147483646 h 87"/>
                <a:gd name="T42" fmla="*/ 2147483646 w 107"/>
                <a:gd name="T43" fmla="*/ 2147483646 h 8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07"/>
                <a:gd name="T67" fmla="*/ 0 h 87"/>
                <a:gd name="T68" fmla="*/ 107 w 107"/>
                <a:gd name="T69" fmla="*/ 87 h 87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07" h="87">
                  <a:moveTo>
                    <a:pt x="107" y="10"/>
                  </a:moveTo>
                  <a:cubicBezTo>
                    <a:pt x="103" y="12"/>
                    <a:pt x="99" y="13"/>
                    <a:pt x="95" y="13"/>
                  </a:cubicBezTo>
                  <a:cubicBezTo>
                    <a:pt x="99" y="11"/>
                    <a:pt x="103" y="6"/>
                    <a:pt x="104" y="1"/>
                  </a:cubicBezTo>
                  <a:cubicBezTo>
                    <a:pt x="100" y="4"/>
                    <a:pt x="95" y="6"/>
                    <a:pt x="90" y="7"/>
                  </a:cubicBezTo>
                  <a:cubicBezTo>
                    <a:pt x="86" y="2"/>
                    <a:pt x="80" y="0"/>
                    <a:pt x="74" y="0"/>
                  </a:cubicBezTo>
                  <a:cubicBezTo>
                    <a:pt x="62" y="0"/>
                    <a:pt x="52" y="9"/>
                    <a:pt x="52" y="22"/>
                  </a:cubicBezTo>
                  <a:cubicBezTo>
                    <a:pt x="52" y="23"/>
                    <a:pt x="52" y="25"/>
                    <a:pt x="53" y="27"/>
                  </a:cubicBezTo>
                  <a:cubicBezTo>
                    <a:pt x="34" y="26"/>
                    <a:pt x="18" y="17"/>
                    <a:pt x="7" y="4"/>
                  </a:cubicBezTo>
                  <a:cubicBezTo>
                    <a:pt x="5" y="7"/>
                    <a:pt x="4" y="11"/>
                    <a:pt x="4" y="15"/>
                  </a:cubicBezTo>
                  <a:cubicBezTo>
                    <a:pt x="4" y="22"/>
                    <a:pt x="8" y="29"/>
                    <a:pt x="14" y="33"/>
                  </a:cubicBezTo>
                  <a:cubicBezTo>
                    <a:pt x="10" y="33"/>
                    <a:pt x="7" y="32"/>
                    <a:pt x="4" y="3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41"/>
                    <a:pt x="12" y="50"/>
                    <a:pt x="22" y="52"/>
                  </a:cubicBezTo>
                  <a:cubicBezTo>
                    <a:pt x="20" y="53"/>
                    <a:pt x="18" y="53"/>
                    <a:pt x="16" y="53"/>
                  </a:cubicBezTo>
                  <a:cubicBezTo>
                    <a:pt x="14" y="53"/>
                    <a:pt x="13" y="53"/>
                    <a:pt x="12" y="53"/>
                  </a:cubicBezTo>
                  <a:cubicBezTo>
                    <a:pt x="15" y="61"/>
                    <a:pt x="23" y="68"/>
                    <a:pt x="32" y="68"/>
                  </a:cubicBezTo>
                  <a:cubicBezTo>
                    <a:pt x="25" y="74"/>
                    <a:pt x="15" y="77"/>
                    <a:pt x="5" y="77"/>
                  </a:cubicBezTo>
                  <a:cubicBezTo>
                    <a:pt x="3" y="77"/>
                    <a:pt x="1" y="77"/>
                    <a:pt x="0" y="77"/>
                  </a:cubicBezTo>
                  <a:cubicBezTo>
                    <a:pt x="9" y="83"/>
                    <a:pt x="21" y="87"/>
                    <a:pt x="33" y="87"/>
                  </a:cubicBezTo>
                  <a:cubicBezTo>
                    <a:pt x="74" y="87"/>
                    <a:pt x="96" y="53"/>
                    <a:pt x="96" y="24"/>
                  </a:cubicBezTo>
                  <a:cubicBezTo>
                    <a:pt x="96" y="23"/>
                    <a:pt x="96" y="22"/>
                    <a:pt x="96" y="21"/>
                  </a:cubicBezTo>
                  <a:cubicBezTo>
                    <a:pt x="101" y="18"/>
                    <a:pt x="104" y="14"/>
                    <a:pt x="107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51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638936" y="2286605"/>
            <a:ext cx="2826155" cy="96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52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600314" y="2017848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54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3711640" y="2286605"/>
            <a:ext cx="2826155" cy="96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55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3673018" y="2017848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56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638936" y="4087250"/>
            <a:ext cx="2826155" cy="96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57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600314" y="3818493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58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3711640" y="4087250"/>
            <a:ext cx="2826155" cy="96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59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3673018" y="3818493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4031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矩形 82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dirty="0">
                <a:solidFill>
                  <a:srgbClr val="1C50A2"/>
                </a:solidFill>
                <a:latin typeface="Arial" panose="020B0604020202020204"/>
                <a:sym typeface="微软雅黑" panose="020B0503020204020204" pitchFamily="34" charset="-122"/>
              </a:rPr>
              <a:t>研究思路</a:t>
            </a:r>
          </a:p>
        </p:txBody>
      </p:sp>
      <p:sp>
        <p:nvSpPr>
          <p:cNvPr id="84" name="矩形 83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b="1" dirty="0">
                <a:solidFill>
                  <a:srgbClr val="1C50A2"/>
                </a:solidFill>
                <a:latin typeface="Arial" panose="020B0604020202020204"/>
              </a:rPr>
              <a:t>研究方法</a:t>
            </a:r>
          </a:p>
        </p:txBody>
      </p:sp>
      <p:sp>
        <p:nvSpPr>
          <p:cNvPr id="85" name="矩形 84"/>
          <p:cNvSpPr/>
          <p:nvPr/>
        </p:nvSpPr>
        <p:spPr>
          <a:xfrm>
            <a:off x="10441652" y="294699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可行性说明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cxnSp>
        <p:nvCxnSpPr>
          <p:cNvPr id="87" name="直接连接符 86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11624733" y="308217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0" name="组合 89"/>
          <p:cNvGrpSpPr/>
          <p:nvPr/>
        </p:nvGrpSpPr>
        <p:grpSpPr>
          <a:xfrm>
            <a:off x="396217" y="128165"/>
            <a:ext cx="670385" cy="604428"/>
            <a:chOff x="5424755" y="1340768"/>
            <a:chExt cx="670560" cy="604586"/>
          </a:xfrm>
        </p:grpSpPr>
        <p:grpSp>
          <p:nvGrpSpPr>
            <p:cNvPr id="97" name="组合 96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9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0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98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91" name="文本框 9"/>
          <p:cNvSpPr txBox="1"/>
          <p:nvPr/>
        </p:nvSpPr>
        <p:spPr>
          <a:xfrm>
            <a:off x="1113221" y="246916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anose="020B0503020204020204" pitchFamily="34" charset="-122"/>
              </a:rPr>
              <a:t>研究方法与思路</a:t>
            </a:r>
          </a:p>
        </p:txBody>
      </p:sp>
      <p:sp>
        <p:nvSpPr>
          <p:cNvPr id="94" name="Freeform 126"/>
          <p:cNvSpPr>
            <a:spLocks noChangeAspect="1" noEditPoints="1"/>
          </p:cNvSpPr>
          <p:nvPr/>
        </p:nvSpPr>
        <p:spPr bwMode="auto">
          <a:xfrm>
            <a:off x="600314" y="289155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任意多边形 22"/>
          <p:cNvSpPr>
            <a:spLocks noChangeArrowheads="1"/>
          </p:cNvSpPr>
          <p:nvPr/>
        </p:nvSpPr>
        <p:spPr bwMode="auto">
          <a:xfrm rot="19120543">
            <a:off x="5682298" y="1879601"/>
            <a:ext cx="1854965" cy="1059170"/>
          </a:xfrm>
          <a:custGeom>
            <a:avLst/>
            <a:gdLst>
              <a:gd name="T0" fmla="*/ 1581270 w 2483954"/>
              <a:gd name="T1" fmla="*/ 387899 h 1571208"/>
              <a:gd name="T2" fmla="*/ 2463464 w 2483954"/>
              <a:gd name="T3" fmla="*/ 1163699 h 1571208"/>
              <a:gd name="T4" fmla="*/ 2448716 w 2483954"/>
              <a:gd name="T5" fmla="*/ 1163698 h 1571208"/>
              <a:gd name="T6" fmla="*/ 2465854 w 2483954"/>
              <a:gd name="T7" fmla="*/ 1178770 h 1571208"/>
              <a:gd name="T8" fmla="*/ 2395448 w 2483954"/>
              <a:gd name="T9" fmla="*/ 1572042 h 1571208"/>
              <a:gd name="T10" fmla="*/ 1931102 w 2483954"/>
              <a:gd name="T11" fmla="*/ 1163699 h 1571208"/>
              <a:gd name="T12" fmla="*/ 775689 w 2483954"/>
              <a:gd name="T13" fmla="*/ 1163699 h 1571208"/>
              <a:gd name="T14" fmla="*/ 775689 w 2483954"/>
              <a:gd name="T15" fmla="*/ 1551598 h 1571208"/>
              <a:gd name="T16" fmla="*/ 0 w 2483954"/>
              <a:gd name="T17" fmla="*/ 775799 h 1571208"/>
              <a:gd name="T18" fmla="*/ 775689 w 2483954"/>
              <a:gd name="T19" fmla="*/ 0 h 1571208"/>
              <a:gd name="T20" fmla="*/ 775689 w 2483954"/>
              <a:gd name="T21" fmla="*/ 387900 h 157120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483954"/>
              <a:gd name="T34" fmla="*/ 0 h 1571208"/>
              <a:gd name="T35" fmla="*/ 2483954 w 2483954"/>
              <a:gd name="T36" fmla="*/ 1571208 h 157120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483954" h="1571208">
                <a:moveTo>
                  <a:pt x="1580656" y="387693"/>
                </a:moveTo>
                <a:lnTo>
                  <a:pt x="2462506" y="1163081"/>
                </a:lnTo>
                <a:lnTo>
                  <a:pt x="2447764" y="1163080"/>
                </a:lnTo>
                <a:lnTo>
                  <a:pt x="2464896" y="1178144"/>
                </a:lnTo>
                <a:cubicBezTo>
                  <a:pt x="2504640" y="1309610"/>
                  <a:pt x="2482712" y="1456333"/>
                  <a:pt x="2394516" y="1571208"/>
                </a:cubicBezTo>
                <a:lnTo>
                  <a:pt x="1930352" y="1163081"/>
                </a:lnTo>
                <a:lnTo>
                  <a:pt x="775387" y="1163081"/>
                </a:lnTo>
                <a:lnTo>
                  <a:pt x="775387" y="1550774"/>
                </a:lnTo>
                <a:lnTo>
                  <a:pt x="0" y="775387"/>
                </a:lnTo>
                <a:lnTo>
                  <a:pt x="775387" y="0"/>
                </a:lnTo>
                <a:lnTo>
                  <a:pt x="775387" y="387694"/>
                </a:lnTo>
                <a:lnTo>
                  <a:pt x="1580656" y="387693"/>
                </a:lnTo>
                <a:close/>
              </a:path>
            </a:pathLst>
          </a:custGeom>
          <a:solidFill>
            <a:srgbClr val="1C50A2">
              <a:alpha val="92940"/>
            </a:srgb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en-US" altLang="zh-CN" dirty="0">
                <a:solidFill>
                  <a:schemeClr val="bg1"/>
                </a:solidFill>
                <a:sym typeface="+mn-lt"/>
              </a:rPr>
              <a:t>Text here</a:t>
            </a:r>
          </a:p>
        </p:txBody>
      </p:sp>
      <p:sp>
        <p:nvSpPr>
          <p:cNvPr id="24" name="任意多边形 23"/>
          <p:cNvSpPr>
            <a:spLocks noChangeArrowheads="1"/>
          </p:cNvSpPr>
          <p:nvPr/>
        </p:nvSpPr>
        <p:spPr bwMode="auto">
          <a:xfrm rot="2479457" flipH="1">
            <a:off x="4261145" y="1879601"/>
            <a:ext cx="1854966" cy="1059170"/>
          </a:xfrm>
          <a:custGeom>
            <a:avLst/>
            <a:gdLst>
              <a:gd name="T0" fmla="*/ 2463478 w 2483948"/>
              <a:gd name="T1" fmla="*/ 1163705 h 1571203"/>
              <a:gd name="T2" fmla="*/ 1581280 w 2483948"/>
              <a:gd name="T3" fmla="*/ 387901 h 1571203"/>
              <a:gd name="T4" fmla="*/ 775693 w 2483948"/>
              <a:gd name="T5" fmla="*/ 387902 h 1571203"/>
              <a:gd name="T6" fmla="*/ 775693 w 2483948"/>
              <a:gd name="T7" fmla="*/ 0 h 1571203"/>
              <a:gd name="T8" fmla="*/ 0 w 2483948"/>
              <a:gd name="T9" fmla="*/ 775803 h 1571203"/>
              <a:gd name="T10" fmla="*/ 775693 w 2483948"/>
              <a:gd name="T11" fmla="*/ 1551608 h 1571203"/>
              <a:gd name="T12" fmla="*/ 775693 w 2483948"/>
              <a:gd name="T13" fmla="*/ 1163705 h 1571203"/>
              <a:gd name="T14" fmla="*/ 1931114 w 2483948"/>
              <a:gd name="T15" fmla="*/ 1163705 h 1571203"/>
              <a:gd name="T16" fmla="*/ 2395454 w 2483948"/>
              <a:gd name="T17" fmla="*/ 1572047 h 1571203"/>
              <a:gd name="T18" fmla="*/ 2465862 w 2483948"/>
              <a:gd name="T19" fmla="*/ 1178772 h 1571203"/>
              <a:gd name="T20" fmla="*/ 2448730 w 2483948"/>
              <a:gd name="T21" fmla="*/ 1163705 h 157120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483948"/>
              <a:gd name="T34" fmla="*/ 0 h 1571203"/>
              <a:gd name="T35" fmla="*/ 2483948 w 2483948"/>
              <a:gd name="T36" fmla="*/ 1571203 h 1571203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483948" h="1571203">
                <a:moveTo>
                  <a:pt x="2462506" y="1163081"/>
                </a:moveTo>
                <a:lnTo>
                  <a:pt x="1580656" y="387693"/>
                </a:lnTo>
                <a:lnTo>
                  <a:pt x="775387" y="387694"/>
                </a:lnTo>
                <a:lnTo>
                  <a:pt x="775387" y="0"/>
                </a:lnTo>
                <a:lnTo>
                  <a:pt x="0" y="775387"/>
                </a:lnTo>
                <a:lnTo>
                  <a:pt x="775387" y="1550774"/>
                </a:lnTo>
                <a:lnTo>
                  <a:pt x="775387" y="1163081"/>
                </a:lnTo>
                <a:lnTo>
                  <a:pt x="1930352" y="1163081"/>
                </a:lnTo>
                <a:lnTo>
                  <a:pt x="2394510" y="1571203"/>
                </a:lnTo>
                <a:cubicBezTo>
                  <a:pt x="2482706" y="1456328"/>
                  <a:pt x="2504634" y="1309605"/>
                  <a:pt x="2464890" y="1178139"/>
                </a:cubicBezTo>
                <a:lnTo>
                  <a:pt x="2447764" y="1163081"/>
                </a:lnTo>
                <a:lnTo>
                  <a:pt x="2462506" y="1163081"/>
                </a:lnTo>
                <a:close/>
              </a:path>
            </a:pathLst>
          </a:custGeom>
          <a:solidFill>
            <a:srgbClr val="1C50A2">
              <a:alpha val="92940"/>
            </a:srgb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en-US" altLang="zh-CN" dirty="0">
                <a:solidFill>
                  <a:schemeClr val="bg1"/>
                </a:solidFill>
                <a:sym typeface="+mn-lt"/>
              </a:rPr>
              <a:t>Text here</a:t>
            </a:r>
          </a:p>
        </p:txBody>
      </p:sp>
      <p:cxnSp>
        <p:nvCxnSpPr>
          <p:cNvPr id="29" name="直接连接符 28"/>
          <p:cNvCxnSpPr>
            <a:cxnSpLocks noChangeShapeType="1"/>
          </p:cNvCxnSpPr>
          <p:nvPr/>
        </p:nvCxnSpPr>
        <p:spPr bwMode="auto">
          <a:xfrm>
            <a:off x="7181680" y="2293638"/>
            <a:ext cx="1837186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" name="直接连接符 29"/>
          <p:cNvCxnSpPr>
            <a:cxnSpLocks noChangeShapeType="1"/>
          </p:cNvCxnSpPr>
          <p:nvPr/>
        </p:nvCxnSpPr>
        <p:spPr bwMode="auto">
          <a:xfrm>
            <a:off x="2789026" y="2293638"/>
            <a:ext cx="1838372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" name="直接连接符 30"/>
          <p:cNvCxnSpPr>
            <a:cxnSpLocks noChangeShapeType="1"/>
          </p:cNvCxnSpPr>
          <p:nvPr/>
        </p:nvCxnSpPr>
        <p:spPr bwMode="auto">
          <a:xfrm>
            <a:off x="7181680" y="4582088"/>
            <a:ext cx="1837186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" name="直接连接符 31"/>
          <p:cNvCxnSpPr>
            <a:cxnSpLocks noChangeShapeType="1"/>
          </p:cNvCxnSpPr>
          <p:nvPr/>
        </p:nvCxnSpPr>
        <p:spPr bwMode="auto">
          <a:xfrm>
            <a:off x="2771246" y="4582088"/>
            <a:ext cx="1838371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" name="任意多边形 32"/>
          <p:cNvSpPr>
            <a:spLocks noChangeArrowheads="1"/>
          </p:cNvSpPr>
          <p:nvPr/>
        </p:nvSpPr>
        <p:spPr bwMode="auto">
          <a:xfrm rot="2479457" flipV="1">
            <a:off x="5682298" y="3936959"/>
            <a:ext cx="1854965" cy="1059170"/>
          </a:xfrm>
          <a:custGeom>
            <a:avLst/>
            <a:gdLst>
              <a:gd name="T0" fmla="*/ 775691 w 2483949"/>
              <a:gd name="T1" fmla="*/ 1551588 h 1571213"/>
              <a:gd name="T2" fmla="*/ 775691 w 2483949"/>
              <a:gd name="T3" fmla="*/ 1163690 h 1571213"/>
              <a:gd name="T4" fmla="*/ 1931099 w 2483949"/>
              <a:gd name="T5" fmla="*/ 1163691 h 1571213"/>
              <a:gd name="T6" fmla="*/ 2395453 w 2483949"/>
              <a:gd name="T7" fmla="*/ 1572037 h 1571213"/>
              <a:gd name="T8" fmla="*/ 2465860 w 2483949"/>
              <a:gd name="T9" fmla="*/ 1178768 h 1571213"/>
              <a:gd name="T10" fmla="*/ 2448716 w 2483949"/>
              <a:gd name="T11" fmla="*/ 1163691 h 1571213"/>
              <a:gd name="T12" fmla="*/ 2463474 w 2483949"/>
              <a:gd name="T13" fmla="*/ 1163691 h 1571213"/>
              <a:gd name="T14" fmla="*/ 1581277 w 2483949"/>
              <a:gd name="T15" fmla="*/ 387898 h 1571213"/>
              <a:gd name="T16" fmla="*/ 775691 w 2483949"/>
              <a:gd name="T17" fmla="*/ 387897 h 1571213"/>
              <a:gd name="T18" fmla="*/ 775691 w 2483949"/>
              <a:gd name="T19" fmla="*/ 0 h 1571213"/>
              <a:gd name="T20" fmla="*/ 0 w 2483949"/>
              <a:gd name="T21" fmla="*/ 775793 h 157121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483949"/>
              <a:gd name="T34" fmla="*/ 0 h 1571213"/>
              <a:gd name="T35" fmla="*/ 2483949 w 2483949"/>
              <a:gd name="T36" fmla="*/ 1571213 h 1571213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483949" h="1571213">
                <a:moveTo>
                  <a:pt x="775387" y="1550774"/>
                </a:moveTo>
                <a:lnTo>
                  <a:pt x="775387" y="1163080"/>
                </a:lnTo>
                <a:lnTo>
                  <a:pt x="1930341" y="1163081"/>
                </a:lnTo>
                <a:lnTo>
                  <a:pt x="2394512" y="1571213"/>
                </a:lnTo>
                <a:cubicBezTo>
                  <a:pt x="2482707" y="1456338"/>
                  <a:pt x="2504635" y="1309616"/>
                  <a:pt x="2464892" y="1178150"/>
                </a:cubicBezTo>
                <a:lnTo>
                  <a:pt x="2447754" y="1163081"/>
                </a:lnTo>
                <a:lnTo>
                  <a:pt x="2462506" y="1163081"/>
                </a:lnTo>
                <a:lnTo>
                  <a:pt x="1580655" y="387694"/>
                </a:lnTo>
                <a:lnTo>
                  <a:pt x="775387" y="387693"/>
                </a:lnTo>
                <a:lnTo>
                  <a:pt x="775387" y="0"/>
                </a:lnTo>
                <a:lnTo>
                  <a:pt x="0" y="775387"/>
                </a:lnTo>
                <a:lnTo>
                  <a:pt x="775387" y="1550774"/>
                </a:lnTo>
                <a:close/>
              </a:path>
            </a:pathLst>
          </a:custGeom>
          <a:solidFill>
            <a:srgbClr val="1C50A2">
              <a:alpha val="92940"/>
            </a:srgb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en-US" altLang="zh-CN" dirty="0">
                <a:solidFill>
                  <a:schemeClr val="bg1"/>
                </a:solidFill>
                <a:sym typeface="+mn-lt"/>
              </a:rPr>
              <a:t>Text here</a:t>
            </a:r>
          </a:p>
        </p:txBody>
      </p:sp>
      <p:sp>
        <p:nvSpPr>
          <p:cNvPr id="34" name="任意多边形 33"/>
          <p:cNvSpPr>
            <a:spLocks noChangeArrowheads="1"/>
          </p:cNvSpPr>
          <p:nvPr/>
        </p:nvSpPr>
        <p:spPr bwMode="auto">
          <a:xfrm rot="19120543" flipH="1" flipV="1">
            <a:off x="4261145" y="3936959"/>
            <a:ext cx="1854966" cy="1059170"/>
          </a:xfrm>
          <a:custGeom>
            <a:avLst/>
            <a:gdLst>
              <a:gd name="T0" fmla="*/ 775695 w 2483944"/>
              <a:gd name="T1" fmla="*/ 1551598 h 1571208"/>
              <a:gd name="T2" fmla="*/ 0 w 2483944"/>
              <a:gd name="T3" fmla="*/ 775799 h 1571208"/>
              <a:gd name="T4" fmla="*/ 775695 w 2483944"/>
              <a:gd name="T5" fmla="*/ 0 h 1571208"/>
              <a:gd name="T6" fmla="*/ 775695 w 2483944"/>
              <a:gd name="T7" fmla="*/ 387899 h 1571208"/>
              <a:gd name="T8" fmla="*/ 1581283 w 2483944"/>
              <a:gd name="T9" fmla="*/ 387900 h 1571208"/>
              <a:gd name="T10" fmla="*/ 2463486 w 2483944"/>
              <a:gd name="T11" fmla="*/ 1163699 h 1571208"/>
              <a:gd name="T12" fmla="*/ 2448728 w 2483944"/>
              <a:gd name="T13" fmla="*/ 1163699 h 1571208"/>
              <a:gd name="T14" fmla="*/ 2465866 w 2483944"/>
              <a:gd name="T15" fmla="*/ 1178770 h 1571208"/>
              <a:gd name="T16" fmla="*/ 2395458 w 2483944"/>
              <a:gd name="T17" fmla="*/ 1572042 h 1571208"/>
              <a:gd name="T18" fmla="*/ 1931109 w 2483944"/>
              <a:gd name="T19" fmla="*/ 1163699 h 1571208"/>
              <a:gd name="T20" fmla="*/ 775695 w 2483944"/>
              <a:gd name="T21" fmla="*/ 1163698 h 157120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483944"/>
              <a:gd name="T34" fmla="*/ 0 h 1571208"/>
              <a:gd name="T35" fmla="*/ 2483944 w 2483944"/>
              <a:gd name="T36" fmla="*/ 1571208 h 157120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483944" h="1571208">
                <a:moveTo>
                  <a:pt x="775387" y="1550774"/>
                </a:moveTo>
                <a:lnTo>
                  <a:pt x="0" y="775387"/>
                </a:lnTo>
                <a:lnTo>
                  <a:pt x="775387" y="0"/>
                </a:lnTo>
                <a:lnTo>
                  <a:pt x="775387" y="387693"/>
                </a:lnTo>
                <a:lnTo>
                  <a:pt x="1580655" y="387694"/>
                </a:lnTo>
                <a:lnTo>
                  <a:pt x="2462506" y="1163081"/>
                </a:lnTo>
                <a:lnTo>
                  <a:pt x="2447754" y="1163081"/>
                </a:lnTo>
                <a:lnTo>
                  <a:pt x="2464886" y="1178144"/>
                </a:lnTo>
                <a:cubicBezTo>
                  <a:pt x="2504630" y="1309611"/>
                  <a:pt x="2482701" y="1456333"/>
                  <a:pt x="2394506" y="1571208"/>
                </a:cubicBezTo>
                <a:lnTo>
                  <a:pt x="1930341" y="1163081"/>
                </a:lnTo>
                <a:lnTo>
                  <a:pt x="775387" y="1163080"/>
                </a:lnTo>
                <a:lnTo>
                  <a:pt x="775387" y="1550774"/>
                </a:lnTo>
                <a:close/>
              </a:path>
            </a:pathLst>
          </a:custGeom>
          <a:solidFill>
            <a:srgbClr val="1C50A2">
              <a:alpha val="92940"/>
            </a:srgb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en-US" altLang="zh-CN" dirty="0">
                <a:solidFill>
                  <a:schemeClr val="bg1"/>
                </a:solidFill>
                <a:sym typeface="+mn-lt"/>
              </a:rPr>
              <a:t>Text here</a:t>
            </a:r>
          </a:p>
        </p:txBody>
      </p:sp>
      <p:sp>
        <p:nvSpPr>
          <p:cNvPr id="36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1505803" y="2211256"/>
            <a:ext cx="2826155" cy="96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37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1467181" y="1942499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38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1505803" y="4011901"/>
            <a:ext cx="2826155" cy="96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39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1467181" y="3743144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40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7782804" y="2211256"/>
            <a:ext cx="2826155" cy="96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41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7744182" y="1942499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42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7782804" y="4011901"/>
            <a:ext cx="2826155" cy="96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43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7744182" y="3743144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7501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矩形 82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dirty="0">
                <a:solidFill>
                  <a:srgbClr val="1C50A2"/>
                </a:solidFill>
                <a:latin typeface="Arial" panose="020B0604020202020204"/>
                <a:sym typeface="微软雅黑" panose="020B0503020204020204" pitchFamily="34" charset="-122"/>
              </a:rPr>
              <a:t>研究思路</a:t>
            </a:r>
          </a:p>
        </p:txBody>
      </p:sp>
      <p:sp>
        <p:nvSpPr>
          <p:cNvPr id="84" name="矩形 83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b="1" dirty="0">
                <a:solidFill>
                  <a:srgbClr val="1C50A2"/>
                </a:solidFill>
                <a:latin typeface="Arial" panose="020B0604020202020204"/>
              </a:rPr>
              <a:t>研究方法</a:t>
            </a:r>
          </a:p>
        </p:txBody>
      </p:sp>
      <p:sp>
        <p:nvSpPr>
          <p:cNvPr id="85" name="矩形 84"/>
          <p:cNvSpPr/>
          <p:nvPr/>
        </p:nvSpPr>
        <p:spPr>
          <a:xfrm>
            <a:off x="10441652" y="294699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可行性说明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cxnSp>
        <p:nvCxnSpPr>
          <p:cNvPr id="87" name="直接连接符 86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11624733" y="308217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0" name="组合 89"/>
          <p:cNvGrpSpPr/>
          <p:nvPr/>
        </p:nvGrpSpPr>
        <p:grpSpPr>
          <a:xfrm>
            <a:off x="396217" y="128165"/>
            <a:ext cx="670385" cy="604428"/>
            <a:chOff x="5424755" y="1340768"/>
            <a:chExt cx="670560" cy="604586"/>
          </a:xfrm>
        </p:grpSpPr>
        <p:grpSp>
          <p:nvGrpSpPr>
            <p:cNvPr id="97" name="组合 96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9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0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98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91" name="文本框 9"/>
          <p:cNvSpPr txBox="1"/>
          <p:nvPr/>
        </p:nvSpPr>
        <p:spPr>
          <a:xfrm>
            <a:off x="1113221" y="246916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anose="020B0503020204020204" pitchFamily="34" charset="-122"/>
              </a:rPr>
              <a:t>研究方法与思路</a:t>
            </a:r>
          </a:p>
        </p:txBody>
      </p:sp>
      <p:sp>
        <p:nvSpPr>
          <p:cNvPr id="94" name="Freeform 126"/>
          <p:cNvSpPr>
            <a:spLocks noChangeAspect="1" noEditPoints="1"/>
          </p:cNvSpPr>
          <p:nvPr/>
        </p:nvSpPr>
        <p:spPr bwMode="auto">
          <a:xfrm>
            <a:off x="600314" y="289155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834744" y="2397390"/>
            <a:ext cx="6503989" cy="3411340"/>
            <a:chOff x="2208211" y="1389857"/>
            <a:chExt cx="7775577" cy="4078288"/>
          </a:xfrm>
        </p:grpSpPr>
        <p:sp>
          <p:nvSpPr>
            <p:cNvPr id="15" name="矩形 14"/>
            <p:cNvSpPr>
              <a:spLocks noChangeArrowheads="1"/>
            </p:cNvSpPr>
            <p:nvPr/>
          </p:nvSpPr>
          <p:spPr bwMode="auto">
            <a:xfrm>
              <a:off x="5387977" y="1458120"/>
              <a:ext cx="39687" cy="7842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sym typeface="+mn-lt"/>
              </a:endParaRPr>
            </a:p>
          </p:txBody>
        </p:sp>
        <p:sp>
          <p:nvSpPr>
            <p:cNvPr id="16" name="矩形 15"/>
            <p:cNvSpPr>
              <a:spLocks noChangeArrowheads="1"/>
            </p:cNvSpPr>
            <p:nvPr/>
          </p:nvSpPr>
          <p:spPr bwMode="auto">
            <a:xfrm>
              <a:off x="7627936" y="1458120"/>
              <a:ext cx="39688" cy="7842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sym typeface="+mn-lt"/>
              </a:endParaRPr>
            </a:p>
          </p:txBody>
        </p:sp>
        <p:sp>
          <p:nvSpPr>
            <p:cNvPr id="17" name="矩形 16"/>
            <p:cNvSpPr>
              <a:spLocks noChangeArrowheads="1"/>
            </p:cNvSpPr>
            <p:nvPr/>
          </p:nvSpPr>
          <p:spPr bwMode="auto">
            <a:xfrm>
              <a:off x="3702052" y="2380461"/>
              <a:ext cx="39687" cy="7842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sym typeface="+mn-lt"/>
              </a:endParaRPr>
            </a:p>
          </p:txBody>
        </p:sp>
        <p:sp>
          <p:nvSpPr>
            <p:cNvPr id="18" name="矩形 17"/>
            <p:cNvSpPr>
              <a:spLocks noChangeArrowheads="1"/>
            </p:cNvSpPr>
            <p:nvPr/>
          </p:nvSpPr>
          <p:spPr bwMode="auto">
            <a:xfrm>
              <a:off x="8624886" y="2386811"/>
              <a:ext cx="39688" cy="7842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sym typeface="+mn-lt"/>
              </a:endParaRPr>
            </a:p>
          </p:txBody>
        </p:sp>
        <p:sp>
          <p:nvSpPr>
            <p:cNvPr id="19" name="TextBox 53"/>
            <p:cNvSpPr txBox="1">
              <a:spLocks noChangeArrowheads="1"/>
            </p:cNvSpPr>
            <p:nvPr/>
          </p:nvSpPr>
          <p:spPr bwMode="auto">
            <a:xfrm>
              <a:off x="3690938" y="1389857"/>
              <a:ext cx="1685925" cy="732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30000"/>
                </a:lnSpc>
              </a:pPr>
              <a:r>
                <a:rPr lang="zh-CN" altLang="en-US" sz="1600">
                  <a:solidFill>
                    <a:srgbClr val="FFFFFF"/>
                  </a:solidFill>
                  <a:sym typeface="+mn-lt"/>
                </a:rPr>
                <a:t>请在此处输入您的文本</a:t>
              </a:r>
              <a:endParaRPr lang="en-US" altLang="zh-CN" sz="1600">
                <a:solidFill>
                  <a:srgbClr val="FFFFFF"/>
                </a:solidFill>
                <a:sym typeface="+mn-lt"/>
              </a:endParaRPr>
            </a:p>
          </p:txBody>
        </p:sp>
        <p:sp>
          <p:nvSpPr>
            <p:cNvPr id="20" name="TextBox 54"/>
            <p:cNvSpPr txBox="1">
              <a:spLocks noChangeArrowheads="1"/>
            </p:cNvSpPr>
            <p:nvPr/>
          </p:nvSpPr>
          <p:spPr bwMode="auto">
            <a:xfrm>
              <a:off x="2208211" y="2323308"/>
              <a:ext cx="1482725" cy="732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30000"/>
                </a:lnSpc>
              </a:pPr>
              <a:r>
                <a:rPr lang="zh-CN" altLang="en-US" sz="1600">
                  <a:solidFill>
                    <a:srgbClr val="FFFFFF"/>
                  </a:solidFill>
                  <a:sym typeface="+mn-lt"/>
                </a:rPr>
                <a:t>请在此处输入您的文本</a:t>
              </a:r>
              <a:endParaRPr lang="en-US" altLang="zh-CN" sz="1600">
                <a:solidFill>
                  <a:srgbClr val="FFFFFF"/>
                </a:solidFill>
                <a:sym typeface="+mn-lt"/>
              </a:endParaRPr>
            </a:p>
          </p:txBody>
        </p:sp>
        <p:sp>
          <p:nvSpPr>
            <p:cNvPr id="22" name="TextBox 56"/>
            <p:cNvSpPr txBox="1">
              <a:spLocks noChangeArrowheads="1"/>
            </p:cNvSpPr>
            <p:nvPr/>
          </p:nvSpPr>
          <p:spPr bwMode="auto">
            <a:xfrm>
              <a:off x="8707437" y="2337597"/>
              <a:ext cx="1276351" cy="732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30000"/>
                </a:lnSpc>
              </a:pPr>
              <a:r>
                <a:rPr lang="zh-CN" altLang="en-US" sz="1600">
                  <a:solidFill>
                    <a:srgbClr val="FFFFFF"/>
                  </a:solidFill>
                  <a:sym typeface="+mn-lt"/>
                </a:rPr>
                <a:t>请在此处输入您的文本</a:t>
              </a:r>
              <a:endParaRPr lang="en-US" altLang="zh-CN" sz="1600">
                <a:solidFill>
                  <a:srgbClr val="FFFFFF"/>
                </a:solidFill>
                <a:sym typeface="+mn-lt"/>
              </a:endParaRPr>
            </a:p>
          </p:txBody>
        </p:sp>
        <p:grpSp>
          <p:nvGrpSpPr>
            <p:cNvPr id="23" name="组合 22"/>
            <p:cNvGrpSpPr/>
            <p:nvPr/>
          </p:nvGrpSpPr>
          <p:grpSpPr bwMode="auto">
            <a:xfrm>
              <a:off x="4156076" y="2680494"/>
              <a:ext cx="3792535" cy="2787651"/>
              <a:chOff x="0" y="0"/>
              <a:chExt cx="3792553" cy="2787812"/>
            </a:xfrm>
          </p:grpSpPr>
          <p:sp>
            <p:nvSpPr>
              <p:cNvPr id="28" name="任意多边形 27"/>
              <p:cNvSpPr/>
              <p:nvPr/>
            </p:nvSpPr>
            <p:spPr bwMode="auto">
              <a:xfrm>
                <a:off x="2906724" y="812847"/>
                <a:ext cx="830267" cy="1054161"/>
              </a:xfrm>
              <a:custGeom>
                <a:avLst/>
                <a:gdLst>
                  <a:gd name="T0" fmla="*/ 0 w 952089"/>
                  <a:gd name="T1" fmla="*/ 552074 h 1208690"/>
                  <a:gd name="T2" fmla="*/ 14536 w 952089"/>
                  <a:gd name="T3" fmla="*/ 1054161 h 1208690"/>
                  <a:gd name="T4" fmla="*/ 830267 w 952089"/>
                  <a:gd name="T5" fmla="*/ 293332 h 1208690"/>
                  <a:gd name="T6" fmla="*/ 830267 w 952089"/>
                  <a:gd name="T7" fmla="*/ 0 h 1208690"/>
                  <a:gd name="T8" fmla="*/ 0 w 952089"/>
                  <a:gd name="T9" fmla="*/ 552074 h 120869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52089" h="1208690">
                    <a:moveTo>
                      <a:pt x="0" y="633002"/>
                    </a:moveTo>
                    <a:lnTo>
                      <a:pt x="16669" y="1208690"/>
                    </a:lnTo>
                    <a:lnTo>
                      <a:pt x="952089" y="336331"/>
                    </a:lnTo>
                    <a:lnTo>
                      <a:pt x="952089" y="0"/>
                    </a:lnTo>
                    <a:lnTo>
                      <a:pt x="0" y="633002"/>
                    </a:lnTo>
                    <a:close/>
                  </a:path>
                </a:pathLst>
              </a:custGeom>
              <a:solidFill>
                <a:schemeClr val="bg1">
                  <a:alpha val="41176"/>
                </a:schemeClr>
              </a:solidFill>
              <a:ln>
                <a:noFill/>
              </a:ln>
              <a:effectLst>
                <a:outerShdw dist="38100" dir="2700000" algn="ctr" rotWithShape="0">
                  <a:srgbClr val="000000">
                    <a:alpha val="39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" name="任意多边形 28"/>
              <p:cNvSpPr/>
              <p:nvPr/>
            </p:nvSpPr>
            <p:spPr bwMode="auto">
              <a:xfrm>
                <a:off x="928691" y="1416132"/>
                <a:ext cx="1001717" cy="1368505"/>
              </a:xfrm>
              <a:custGeom>
                <a:avLst/>
                <a:gdLst>
                  <a:gd name="T0" fmla="*/ 884 w 1145628"/>
                  <a:gd name="T1" fmla="*/ 0 h 1568011"/>
                  <a:gd name="T2" fmla="*/ 1001717 w 1145628"/>
                  <a:gd name="T3" fmla="*/ 597968 h 1568011"/>
                  <a:gd name="T4" fmla="*/ 1001717 w 1145628"/>
                  <a:gd name="T5" fmla="*/ 1368505 h 1568011"/>
                  <a:gd name="T6" fmla="*/ 0 w 1145628"/>
                  <a:gd name="T7" fmla="*/ 506238 h 1568011"/>
                  <a:gd name="T8" fmla="*/ 884 w 1145628"/>
                  <a:gd name="T9" fmla="*/ 0 h 15680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45628" h="1568011">
                    <a:moveTo>
                      <a:pt x="1011" y="0"/>
                    </a:moveTo>
                    <a:lnTo>
                      <a:pt x="1145628" y="685142"/>
                    </a:lnTo>
                    <a:lnTo>
                      <a:pt x="1145628" y="1568011"/>
                    </a:lnTo>
                    <a:lnTo>
                      <a:pt x="0" y="580039"/>
                    </a:lnTo>
                    <a:lnTo>
                      <a:pt x="1011" y="0"/>
                    </a:lnTo>
                    <a:close/>
                  </a:path>
                </a:pathLst>
              </a:custGeom>
              <a:solidFill>
                <a:schemeClr val="bg1">
                  <a:alpha val="41176"/>
                </a:schemeClr>
              </a:solidFill>
              <a:ln>
                <a:noFill/>
              </a:ln>
              <a:effectLst>
                <a:outerShdw dist="38100" dir="2700000" algn="ctr" rotWithShape="0">
                  <a:srgbClr val="000000">
                    <a:alpha val="39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" name="任意多边形 29"/>
              <p:cNvSpPr/>
              <p:nvPr/>
            </p:nvSpPr>
            <p:spPr bwMode="auto">
              <a:xfrm>
                <a:off x="1928820" y="1381205"/>
                <a:ext cx="963617" cy="1406607"/>
              </a:xfrm>
              <a:custGeom>
                <a:avLst/>
                <a:gdLst>
                  <a:gd name="T0" fmla="*/ 0 w 1072056"/>
                  <a:gd name="T1" fmla="*/ 633028 h 1611448"/>
                  <a:gd name="T2" fmla="*/ 2078 w 1072056"/>
                  <a:gd name="T3" fmla="*/ 1406607 h 1611448"/>
                  <a:gd name="T4" fmla="*/ 963617 w 1072056"/>
                  <a:gd name="T5" fmla="*/ 513762 h 1611448"/>
                  <a:gd name="T6" fmla="*/ 963617 w 1072056"/>
                  <a:gd name="T7" fmla="*/ 0 h 1611448"/>
                  <a:gd name="T8" fmla="*/ 0 w 1072056"/>
                  <a:gd name="T9" fmla="*/ 633028 h 16114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72056" h="1611448">
                    <a:moveTo>
                      <a:pt x="0" y="725214"/>
                    </a:moveTo>
                    <a:cubicBezTo>
                      <a:pt x="1541" y="1019038"/>
                      <a:pt x="771" y="1317624"/>
                      <a:pt x="2312" y="1611448"/>
                    </a:cubicBezTo>
                    <a:lnTo>
                      <a:pt x="1072056" y="588580"/>
                    </a:lnTo>
                    <a:lnTo>
                      <a:pt x="1072056" y="0"/>
                    </a:lnTo>
                    <a:lnTo>
                      <a:pt x="0" y="725214"/>
                    </a:lnTo>
                    <a:close/>
                  </a:path>
                </a:pathLst>
              </a:custGeom>
              <a:solidFill>
                <a:schemeClr val="bg1">
                  <a:alpha val="41176"/>
                </a:schemeClr>
              </a:solidFill>
              <a:ln>
                <a:noFill/>
              </a:ln>
              <a:effectLst>
                <a:outerShdw dist="38100" dir="2700000" algn="ctr" rotWithShape="0">
                  <a:srgbClr val="000000">
                    <a:alpha val="39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" name="任意多边形 30"/>
              <p:cNvSpPr/>
              <p:nvPr/>
            </p:nvSpPr>
            <p:spPr bwMode="auto">
              <a:xfrm>
                <a:off x="928691" y="860475"/>
                <a:ext cx="1963746" cy="1168468"/>
              </a:xfrm>
              <a:custGeom>
                <a:avLst/>
                <a:gdLst>
                  <a:gd name="T0" fmla="*/ 996863 w 2753711"/>
                  <a:gd name="T1" fmla="*/ 1168468 h 1639613"/>
                  <a:gd name="T2" fmla="*/ 0 w 2753711"/>
                  <a:gd name="T3" fmla="*/ 554273 h 1639613"/>
                  <a:gd name="T4" fmla="*/ 974378 w 2753711"/>
                  <a:gd name="T5" fmla="*/ 0 h 1639613"/>
                  <a:gd name="T6" fmla="*/ 1963746 w 2753711"/>
                  <a:gd name="T7" fmla="*/ 524313 h 1639613"/>
                  <a:gd name="T8" fmla="*/ 996863 w 2753711"/>
                  <a:gd name="T9" fmla="*/ 1168468 h 16396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753711" h="1639613">
                    <a:moveTo>
                      <a:pt x="1397876" y="1639613"/>
                    </a:moveTo>
                    <a:lnTo>
                      <a:pt x="0" y="777765"/>
                    </a:lnTo>
                    <a:lnTo>
                      <a:pt x="1366345" y="0"/>
                    </a:lnTo>
                    <a:lnTo>
                      <a:pt x="2753711" y="735724"/>
                    </a:lnTo>
                    <a:lnTo>
                      <a:pt x="1397876" y="1639613"/>
                    </a:lnTo>
                    <a:close/>
                  </a:path>
                </a:pathLst>
              </a:custGeom>
              <a:solidFill>
                <a:srgbClr val="1C50A2">
                  <a:alpha val="92940"/>
                </a:srgbClr>
              </a:solidFill>
              <a:ln>
                <a:noFill/>
              </a:ln>
              <a:effectLst>
                <a:outerShdw dist="38100" dir="2700000" algn="ctr" rotWithShape="0">
                  <a:srgbClr val="000000">
                    <a:alpha val="39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" name="任意多边形 31"/>
              <p:cNvSpPr/>
              <p:nvPr/>
            </p:nvSpPr>
            <p:spPr bwMode="auto">
              <a:xfrm>
                <a:off x="1928820" y="392136"/>
                <a:ext cx="1814521" cy="974782"/>
              </a:xfrm>
              <a:custGeom>
                <a:avLst/>
                <a:gdLst>
                  <a:gd name="T0" fmla="*/ 974743 w 2543503"/>
                  <a:gd name="T1" fmla="*/ 974782 h 1366345"/>
                  <a:gd name="T2" fmla="*/ 0 w 2543503"/>
                  <a:gd name="T3" fmla="*/ 449900 h 1366345"/>
                  <a:gd name="T4" fmla="*/ 847277 w 2543503"/>
                  <a:gd name="T5" fmla="*/ 0 h 1366345"/>
                  <a:gd name="T6" fmla="*/ 1814521 w 2543503"/>
                  <a:gd name="T7" fmla="*/ 434903 h 1366345"/>
                  <a:gd name="T8" fmla="*/ 974743 w 2543503"/>
                  <a:gd name="T9" fmla="*/ 974782 h 136634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543503" h="1366345">
                    <a:moveTo>
                      <a:pt x="1366345" y="1366345"/>
                    </a:moveTo>
                    <a:lnTo>
                      <a:pt x="0" y="630621"/>
                    </a:lnTo>
                    <a:lnTo>
                      <a:pt x="1187669" y="0"/>
                    </a:lnTo>
                    <a:lnTo>
                      <a:pt x="2543503" y="609600"/>
                    </a:lnTo>
                    <a:lnTo>
                      <a:pt x="1366345" y="1366345"/>
                    </a:lnTo>
                    <a:close/>
                  </a:path>
                </a:pathLst>
              </a:custGeom>
              <a:solidFill>
                <a:srgbClr val="1C50A2">
                  <a:alpha val="92940"/>
                </a:srgbClr>
              </a:solidFill>
              <a:ln>
                <a:noFill/>
              </a:ln>
              <a:effectLst>
                <a:outerShdw dist="38100" dir="2700000" algn="ctr" rotWithShape="0">
                  <a:srgbClr val="000000">
                    <a:alpha val="39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" name="任意多边形 32"/>
              <p:cNvSpPr/>
              <p:nvPr/>
            </p:nvSpPr>
            <p:spPr bwMode="auto">
              <a:xfrm>
                <a:off x="44450" y="406424"/>
                <a:ext cx="1836745" cy="990658"/>
              </a:xfrm>
              <a:custGeom>
                <a:avLst/>
                <a:gdLst>
                  <a:gd name="T0" fmla="*/ 867113 w 2575034"/>
                  <a:gd name="T1" fmla="*/ 990658 h 1387365"/>
                  <a:gd name="T2" fmla="*/ 1836745 w 2575034"/>
                  <a:gd name="T3" fmla="*/ 435289 h 1387365"/>
                  <a:gd name="T4" fmla="*/ 989593 w 2575034"/>
                  <a:gd name="T5" fmla="*/ 0 h 1387365"/>
                  <a:gd name="T6" fmla="*/ 0 w 2575034"/>
                  <a:gd name="T7" fmla="*/ 465309 h 1387365"/>
                  <a:gd name="T8" fmla="*/ 867113 w 2575034"/>
                  <a:gd name="T9" fmla="*/ 990658 h 13873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575034" h="1387365">
                    <a:moveTo>
                      <a:pt x="1215654" y="1387365"/>
                    </a:moveTo>
                    <a:lnTo>
                      <a:pt x="2575034" y="609600"/>
                    </a:lnTo>
                    <a:lnTo>
                      <a:pt x="1387365" y="0"/>
                    </a:lnTo>
                    <a:lnTo>
                      <a:pt x="0" y="651641"/>
                    </a:lnTo>
                    <a:lnTo>
                      <a:pt x="1215654" y="1387365"/>
                    </a:lnTo>
                    <a:close/>
                  </a:path>
                </a:pathLst>
              </a:custGeom>
              <a:solidFill>
                <a:srgbClr val="1C50A2">
                  <a:alpha val="92940"/>
                </a:srgbClr>
              </a:solidFill>
              <a:ln>
                <a:noFill/>
              </a:ln>
              <a:effectLst>
                <a:outerShdw dist="38100" dir="2700000" algn="ctr" rotWithShape="0">
                  <a:srgbClr val="000000">
                    <a:alpha val="39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" name="任意多边形 33"/>
              <p:cNvSpPr/>
              <p:nvPr/>
            </p:nvSpPr>
            <p:spPr bwMode="auto">
              <a:xfrm>
                <a:off x="1062041" y="0"/>
                <a:ext cx="1685932" cy="839837"/>
              </a:xfrm>
              <a:custGeom>
                <a:avLst/>
                <a:gdLst>
                  <a:gd name="T0" fmla="*/ 846712 w 2364828"/>
                  <a:gd name="T1" fmla="*/ 839837 h 1177159"/>
                  <a:gd name="T2" fmla="*/ 1685932 w 2364828"/>
                  <a:gd name="T3" fmla="*/ 382426 h 1177159"/>
                  <a:gd name="T4" fmla="*/ 839220 w 2364828"/>
                  <a:gd name="T5" fmla="*/ 0 h 1177159"/>
                  <a:gd name="T6" fmla="*/ 0 w 2364828"/>
                  <a:gd name="T7" fmla="*/ 397423 h 1177159"/>
                  <a:gd name="T8" fmla="*/ 846712 w 2364828"/>
                  <a:gd name="T9" fmla="*/ 839837 h 1177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364828" h="1177159">
                    <a:moveTo>
                      <a:pt x="1187669" y="1177159"/>
                    </a:moveTo>
                    <a:lnTo>
                      <a:pt x="2364828" y="536028"/>
                    </a:lnTo>
                    <a:lnTo>
                      <a:pt x="1177159" y="0"/>
                    </a:lnTo>
                    <a:lnTo>
                      <a:pt x="0" y="557049"/>
                    </a:lnTo>
                    <a:lnTo>
                      <a:pt x="1187669" y="1177159"/>
                    </a:lnTo>
                    <a:close/>
                  </a:path>
                </a:pathLst>
              </a:custGeom>
              <a:solidFill>
                <a:srgbClr val="1C50A2">
                  <a:alpha val="92940"/>
                </a:srgbClr>
              </a:solidFill>
              <a:ln>
                <a:noFill/>
              </a:ln>
              <a:effectLst>
                <a:outerShdw dist="38100" dir="2700000" algn="ctr" rotWithShape="0">
                  <a:srgbClr val="000000">
                    <a:alpha val="39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" name="任意多边形 34"/>
              <p:cNvSpPr/>
              <p:nvPr/>
            </p:nvSpPr>
            <p:spPr bwMode="auto">
              <a:xfrm>
                <a:off x="44450" y="877939"/>
                <a:ext cx="868366" cy="1035110"/>
              </a:xfrm>
              <a:custGeom>
                <a:avLst/>
                <a:gdLst>
                  <a:gd name="T0" fmla="*/ 864210 w 966952"/>
                  <a:gd name="T1" fmla="*/ 514692 h 1187669"/>
                  <a:gd name="T2" fmla="*/ 868366 w 966952"/>
                  <a:gd name="T3" fmla="*/ 1035110 h 1187669"/>
                  <a:gd name="T4" fmla="*/ 0 w 966952"/>
                  <a:gd name="T5" fmla="*/ 265648 h 1187669"/>
                  <a:gd name="T6" fmla="*/ 0 w 966952"/>
                  <a:gd name="T7" fmla="*/ 0 h 1187669"/>
                  <a:gd name="T8" fmla="*/ 864210 w 966952"/>
                  <a:gd name="T9" fmla="*/ 514692 h 11876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66952" h="1187669">
                    <a:moveTo>
                      <a:pt x="962324" y="590550"/>
                    </a:moveTo>
                    <a:cubicBezTo>
                      <a:pt x="963867" y="789590"/>
                      <a:pt x="965409" y="988629"/>
                      <a:pt x="966952" y="1187669"/>
                    </a:cubicBezTo>
                    <a:lnTo>
                      <a:pt x="0" y="304800"/>
                    </a:lnTo>
                    <a:lnTo>
                      <a:pt x="0" y="0"/>
                    </a:lnTo>
                    <a:lnTo>
                      <a:pt x="962324" y="590550"/>
                    </a:lnTo>
                    <a:close/>
                  </a:path>
                </a:pathLst>
              </a:custGeom>
              <a:solidFill>
                <a:schemeClr val="bg1">
                  <a:alpha val="41176"/>
                </a:schemeClr>
              </a:solidFill>
              <a:ln>
                <a:noFill/>
              </a:ln>
              <a:effectLst>
                <a:outerShdw dist="38100" dir="2700000" algn="ctr" rotWithShape="0">
                  <a:srgbClr val="000000">
                    <a:alpha val="39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grpSp>
            <p:nvGrpSpPr>
              <p:cNvPr id="36" name="组合 35"/>
              <p:cNvGrpSpPr/>
              <p:nvPr/>
            </p:nvGrpSpPr>
            <p:grpSpPr bwMode="auto">
              <a:xfrm>
                <a:off x="0" y="876352"/>
                <a:ext cx="3792553" cy="1747940"/>
                <a:chOff x="0" y="374"/>
                <a:chExt cx="4346308" cy="2003160"/>
              </a:xfrm>
            </p:grpSpPr>
            <p:sp>
              <p:nvSpPr>
                <p:cNvPr id="41" name="任意多边形 40"/>
                <p:cNvSpPr/>
                <p:nvPr/>
              </p:nvSpPr>
              <p:spPr bwMode="auto">
                <a:xfrm>
                  <a:off x="0" y="42220"/>
                  <a:ext cx="2223185" cy="1950397"/>
                </a:xfrm>
                <a:custGeom>
                  <a:avLst/>
                  <a:gdLst>
                    <a:gd name="T0" fmla="*/ 2223185 w 2174837"/>
                    <a:gd name="T1" fmla="*/ 1398483 h 1894257"/>
                    <a:gd name="T2" fmla="*/ 2223185 w 2174837"/>
                    <a:gd name="T3" fmla="*/ 1950397 h 1894257"/>
                    <a:gd name="T4" fmla="*/ 0 w 2174837"/>
                    <a:gd name="T5" fmla="*/ 7399 h 1894257"/>
                    <a:gd name="T6" fmla="*/ 51668 w 2174837"/>
                    <a:gd name="T7" fmla="*/ 0 h 1894257"/>
                    <a:gd name="T8" fmla="*/ 2223185 w 2174837"/>
                    <a:gd name="T9" fmla="*/ 1398483 h 189425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174837" h="1894257">
                      <a:moveTo>
                        <a:pt x="2174837" y="1358229"/>
                      </a:moveTo>
                      <a:lnTo>
                        <a:pt x="2174837" y="1894257"/>
                      </a:lnTo>
                      <a:lnTo>
                        <a:pt x="0" y="7186"/>
                      </a:lnTo>
                      <a:lnTo>
                        <a:pt x="50544" y="0"/>
                      </a:lnTo>
                      <a:lnTo>
                        <a:pt x="2174837" y="1358229"/>
                      </a:ln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  <a:alpha val="41176"/>
                  </a:schemeClr>
                </a:solidFill>
                <a:ln>
                  <a:noFill/>
                </a:ln>
                <a:effectLst>
                  <a:outerShdw dist="38100" dir="2700000" algn="ctr" rotWithShape="0">
                    <a:srgbClr val="000000">
                      <a:alpha val="39000"/>
                    </a:srgb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42" name="任意多边形 41"/>
                <p:cNvSpPr/>
                <p:nvPr/>
              </p:nvSpPr>
              <p:spPr bwMode="auto">
                <a:xfrm>
                  <a:off x="2210449" y="374"/>
                  <a:ext cx="2135859" cy="2003160"/>
                </a:xfrm>
                <a:custGeom>
                  <a:avLst/>
                  <a:gdLst>
                    <a:gd name="T0" fmla="*/ 0 w 2075588"/>
                    <a:gd name="T1" fmla="*/ 1431547 h 1952120"/>
                    <a:gd name="T2" fmla="*/ 0 w 2075588"/>
                    <a:gd name="T3" fmla="*/ 2003160 h 1952120"/>
                    <a:gd name="T4" fmla="*/ 2135859 w 2075588"/>
                    <a:gd name="T5" fmla="*/ 3985 h 1952120"/>
                    <a:gd name="T6" fmla="*/ 2078698 w 2075588"/>
                    <a:gd name="T7" fmla="*/ 0 h 1952120"/>
                    <a:gd name="T8" fmla="*/ 0 w 2075588"/>
                    <a:gd name="T9" fmla="*/ 1431547 h 19521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075588" h="1952120">
                      <a:moveTo>
                        <a:pt x="0" y="1395072"/>
                      </a:moveTo>
                      <a:lnTo>
                        <a:pt x="0" y="1952120"/>
                      </a:lnTo>
                      <a:lnTo>
                        <a:pt x="2075588" y="3883"/>
                      </a:lnTo>
                      <a:cubicBezTo>
                        <a:pt x="2073905" y="9299"/>
                        <a:pt x="2021723" y="19746"/>
                        <a:pt x="2020040" y="0"/>
                      </a:cubicBezTo>
                      <a:lnTo>
                        <a:pt x="0" y="1395072"/>
                      </a:ln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  <a:alpha val="41176"/>
                  </a:schemeClr>
                </a:solidFill>
                <a:ln>
                  <a:noFill/>
                </a:ln>
                <a:effectLst>
                  <a:outerShdw dist="38100" dir="2700000" algn="ctr" rotWithShape="0">
                    <a:srgbClr val="000000">
                      <a:alpha val="39000"/>
                    </a:srgb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sp>
            <p:nvSpPr>
              <p:cNvPr id="37" name="TextBox 11"/>
              <p:cNvSpPr txBox="1">
                <a:spLocks noChangeArrowheads="1"/>
              </p:cNvSpPr>
              <p:nvPr/>
            </p:nvSpPr>
            <p:spPr bwMode="auto">
              <a:xfrm flipH="1">
                <a:off x="1273222" y="1230385"/>
                <a:ext cx="1270005" cy="3679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/>
                <a:r>
                  <a:rPr lang="en-US" altLang="zh-CN" sz="1400" b="1" dirty="0">
                    <a:solidFill>
                      <a:schemeClr val="bg1"/>
                    </a:solidFill>
                    <a:sym typeface="+mn-lt"/>
                  </a:rPr>
                  <a:t>Text here</a:t>
                </a:r>
              </a:p>
            </p:txBody>
          </p:sp>
          <p:sp>
            <p:nvSpPr>
              <p:cNvPr id="38" name="TextBox 11"/>
              <p:cNvSpPr txBox="1">
                <a:spLocks noChangeArrowheads="1"/>
              </p:cNvSpPr>
              <p:nvPr/>
            </p:nvSpPr>
            <p:spPr bwMode="auto">
              <a:xfrm flipH="1">
                <a:off x="319088" y="798559"/>
                <a:ext cx="1270005" cy="331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/>
                <a:r>
                  <a:rPr lang="en-US" altLang="zh-CN" sz="1200" b="1" dirty="0">
                    <a:solidFill>
                      <a:schemeClr val="bg1"/>
                    </a:solidFill>
                    <a:sym typeface="+mn-lt"/>
                  </a:rPr>
                  <a:t>Text here</a:t>
                </a:r>
              </a:p>
            </p:txBody>
          </p:sp>
          <p:sp>
            <p:nvSpPr>
              <p:cNvPr id="39" name="TextBox 11"/>
              <p:cNvSpPr txBox="1">
                <a:spLocks noChangeArrowheads="1"/>
              </p:cNvSpPr>
              <p:nvPr/>
            </p:nvSpPr>
            <p:spPr bwMode="auto">
              <a:xfrm flipH="1">
                <a:off x="2159009" y="798559"/>
                <a:ext cx="1271593" cy="331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/>
                <a:r>
                  <a:rPr lang="en-US" altLang="zh-CN" sz="1200" b="1" dirty="0">
                    <a:solidFill>
                      <a:schemeClr val="bg1"/>
                    </a:solidFill>
                    <a:sym typeface="+mn-lt"/>
                  </a:rPr>
                  <a:t>Text here</a:t>
                </a:r>
              </a:p>
            </p:txBody>
          </p:sp>
          <p:sp>
            <p:nvSpPr>
              <p:cNvPr id="40" name="TextBox 11"/>
              <p:cNvSpPr txBox="1">
                <a:spLocks noChangeArrowheads="1"/>
              </p:cNvSpPr>
              <p:nvPr/>
            </p:nvSpPr>
            <p:spPr bwMode="auto">
              <a:xfrm flipH="1">
                <a:off x="1241430" y="342920"/>
                <a:ext cx="1271593" cy="331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/>
                <a:r>
                  <a:rPr lang="en-US" altLang="zh-CN" sz="1200" b="1" dirty="0">
                    <a:solidFill>
                      <a:schemeClr val="bg1"/>
                    </a:solidFill>
                    <a:sym typeface="+mn-lt"/>
                  </a:rPr>
                  <a:t>Text here</a:t>
                </a:r>
              </a:p>
            </p:txBody>
          </p:sp>
        </p:grpSp>
        <p:sp>
          <p:nvSpPr>
            <p:cNvPr id="24" name="任意多边形 23"/>
            <p:cNvSpPr/>
            <p:nvPr/>
          </p:nvSpPr>
          <p:spPr bwMode="auto">
            <a:xfrm>
              <a:off x="3919535" y="2696369"/>
              <a:ext cx="1149351" cy="698500"/>
            </a:xfrm>
            <a:custGeom>
              <a:avLst/>
              <a:gdLst>
                <a:gd name="T0" fmla="*/ 1149350 w 368135"/>
                <a:gd name="T1" fmla="*/ 698500 h 1199408"/>
                <a:gd name="T2" fmla="*/ 1149350 w 368135"/>
                <a:gd name="T3" fmla="*/ 0 h 1199408"/>
                <a:gd name="T4" fmla="*/ 0 w 368135"/>
                <a:gd name="T5" fmla="*/ 0 h 119940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68135" h="1199408">
                  <a:moveTo>
                    <a:pt x="368135" y="1199408"/>
                  </a:moveTo>
                  <a:lnTo>
                    <a:pt x="368135" y="0"/>
                  </a:lnTo>
                  <a:lnTo>
                    <a:pt x="0" y="0"/>
                  </a:lnTo>
                </a:path>
              </a:pathLst>
            </a:custGeom>
            <a:noFill/>
            <a:ln w="6350" cap="flat" cmpd="sng">
              <a:solidFill>
                <a:srgbClr val="1C50A2"/>
              </a:solidFill>
              <a:prstDash val="sysDot"/>
              <a:bevel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 bwMode="auto">
            <a:xfrm>
              <a:off x="5586411" y="1818482"/>
              <a:ext cx="390525" cy="1047750"/>
            </a:xfrm>
            <a:custGeom>
              <a:avLst/>
              <a:gdLst>
                <a:gd name="T0" fmla="*/ 390525 w 368135"/>
                <a:gd name="T1" fmla="*/ 1047750 h 1199408"/>
                <a:gd name="T2" fmla="*/ 390525 w 368135"/>
                <a:gd name="T3" fmla="*/ 0 h 1199408"/>
                <a:gd name="T4" fmla="*/ 0 w 368135"/>
                <a:gd name="T5" fmla="*/ 0 h 119940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68135" h="1199408">
                  <a:moveTo>
                    <a:pt x="368135" y="1199408"/>
                  </a:moveTo>
                  <a:lnTo>
                    <a:pt x="368135" y="0"/>
                  </a:lnTo>
                  <a:lnTo>
                    <a:pt x="0" y="0"/>
                  </a:lnTo>
                </a:path>
              </a:pathLst>
            </a:custGeom>
            <a:noFill/>
            <a:ln w="6350" cap="flat" cmpd="sng">
              <a:solidFill>
                <a:srgbClr val="2D416C"/>
              </a:solidFill>
              <a:prstDash val="sysDot"/>
              <a:bevel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 bwMode="auto">
            <a:xfrm flipH="1">
              <a:off x="7154860" y="1874044"/>
              <a:ext cx="298451" cy="1428750"/>
            </a:xfrm>
            <a:custGeom>
              <a:avLst/>
              <a:gdLst>
                <a:gd name="T0" fmla="*/ 298450 w 368135"/>
                <a:gd name="T1" fmla="*/ 1428750 h 1199408"/>
                <a:gd name="T2" fmla="*/ 298450 w 368135"/>
                <a:gd name="T3" fmla="*/ 0 h 1199408"/>
                <a:gd name="T4" fmla="*/ 0 w 368135"/>
                <a:gd name="T5" fmla="*/ 0 h 119940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68135" h="1199408">
                  <a:moveTo>
                    <a:pt x="368135" y="1199408"/>
                  </a:moveTo>
                  <a:lnTo>
                    <a:pt x="368135" y="0"/>
                  </a:lnTo>
                  <a:lnTo>
                    <a:pt x="0" y="0"/>
                  </a:lnTo>
                </a:path>
              </a:pathLst>
            </a:custGeom>
            <a:noFill/>
            <a:ln w="6350" cap="flat" cmpd="sng">
              <a:solidFill>
                <a:srgbClr val="2D416C"/>
              </a:solidFill>
              <a:prstDash val="sysDot"/>
              <a:bevel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27" name="任意多边形 26"/>
            <p:cNvSpPr/>
            <p:nvPr/>
          </p:nvSpPr>
          <p:spPr bwMode="auto">
            <a:xfrm flipH="1">
              <a:off x="6461124" y="2758286"/>
              <a:ext cx="1982787" cy="1127125"/>
            </a:xfrm>
            <a:custGeom>
              <a:avLst/>
              <a:gdLst>
                <a:gd name="T0" fmla="*/ 1982787 w 368135"/>
                <a:gd name="T1" fmla="*/ 1127125 h 1199408"/>
                <a:gd name="T2" fmla="*/ 1982787 w 368135"/>
                <a:gd name="T3" fmla="*/ 0 h 1199408"/>
                <a:gd name="T4" fmla="*/ 0 w 368135"/>
                <a:gd name="T5" fmla="*/ 0 h 119940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68135" h="1199408">
                  <a:moveTo>
                    <a:pt x="368135" y="1199408"/>
                  </a:moveTo>
                  <a:lnTo>
                    <a:pt x="368135" y="0"/>
                  </a:lnTo>
                  <a:lnTo>
                    <a:pt x="0" y="0"/>
                  </a:lnTo>
                </a:path>
              </a:pathLst>
            </a:custGeom>
            <a:noFill/>
            <a:ln w="6350" cap="flat" cmpd="sng">
              <a:solidFill>
                <a:srgbClr val="2D416C"/>
              </a:solidFill>
              <a:prstDash val="sysDot"/>
              <a:bevel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cxnSp>
        <p:nvCxnSpPr>
          <p:cNvPr id="44" name="直接连接符 43"/>
          <p:cNvCxnSpPr>
            <a:cxnSpLocks noChangeShapeType="1"/>
          </p:cNvCxnSpPr>
          <p:nvPr/>
        </p:nvCxnSpPr>
        <p:spPr bwMode="auto">
          <a:xfrm>
            <a:off x="2789026" y="2293638"/>
            <a:ext cx="1838372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5" name="直接连接符 44"/>
          <p:cNvCxnSpPr>
            <a:cxnSpLocks noChangeShapeType="1"/>
          </p:cNvCxnSpPr>
          <p:nvPr/>
        </p:nvCxnSpPr>
        <p:spPr bwMode="auto">
          <a:xfrm>
            <a:off x="2771246" y="4582088"/>
            <a:ext cx="1838371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6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2827648" y="2311406"/>
            <a:ext cx="2826155" cy="96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47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2789026" y="2042649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48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7714839" y="4068352"/>
            <a:ext cx="2826155" cy="96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49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7676217" y="3799595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50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7562816" y="2424556"/>
            <a:ext cx="2826155" cy="96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51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7524194" y="2155799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52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1872293" y="3653692"/>
            <a:ext cx="2826155" cy="96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53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1833671" y="3384935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5126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矩形 82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dirty="0">
                <a:solidFill>
                  <a:srgbClr val="1C50A2"/>
                </a:solidFill>
                <a:latin typeface="Arial" panose="020B0604020202020204"/>
                <a:sym typeface="微软雅黑" panose="020B0503020204020204" pitchFamily="34" charset="-122"/>
              </a:rPr>
              <a:t>研究思路</a:t>
            </a:r>
          </a:p>
        </p:txBody>
      </p:sp>
      <p:sp>
        <p:nvSpPr>
          <p:cNvPr id="84" name="矩形 83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dirty="0">
                <a:solidFill>
                  <a:srgbClr val="1C50A2"/>
                </a:solidFill>
                <a:latin typeface="Arial" panose="020B0604020202020204"/>
              </a:rPr>
              <a:t>研究方法</a:t>
            </a:r>
          </a:p>
        </p:txBody>
      </p:sp>
      <p:sp>
        <p:nvSpPr>
          <p:cNvPr id="85" name="矩形 84"/>
          <p:cNvSpPr/>
          <p:nvPr/>
        </p:nvSpPr>
        <p:spPr>
          <a:xfrm>
            <a:off x="10441652" y="294699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b="1" dirty="0">
                <a:solidFill>
                  <a:srgbClr val="1C50A2"/>
                </a:solidFill>
                <a:latin typeface="Arial" panose="020B0604020202020204"/>
              </a:rPr>
              <a:t>可行性说明</a:t>
            </a:r>
            <a:endParaRPr lang="zh-CN" altLang="en-US" b="1" dirty="0">
              <a:solidFill>
                <a:srgbClr val="1C50A2"/>
              </a:solidFill>
              <a:latin typeface="Arial" panose="020B0604020202020204"/>
            </a:endParaRPr>
          </a:p>
        </p:txBody>
      </p:sp>
      <p:cxnSp>
        <p:nvCxnSpPr>
          <p:cNvPr id="87" name="直接连接符 86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11624733" y="308217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0" name="组合 89"/>
          <p:cNvGrpSpPr/>
          <p:nvPr/>
        </p:nvGrpSpPr>
        <p:grpSpPr>
          <a:xfrm>
            <a:off x="396217" y="128165"/>
            <a:ext cx="670385" cy="604428"/>
            <a:chOff x="5424755" y="1340768"/>
            <a:chExt cx="670560" cy="604586"/>
          </a:xfrm>
        </p:grpSpPr>
        <p:grpSp>
          <p:nvGrpSpPr>
            <p:cNvPr id="97" name="组合 96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9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0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98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91" name="文本框 9"/>
          <p:cNvSpPr txBox="1"/>
          <p:nvPr/>
        </p:nvSpPr>
        <p:spPr>
          <a:xfrm>
            <a:off x="1113221" y="246916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anose="020B0503020204020204" pitchFamily="34" charset="-122"/>
              </a:rPr>
              <a:t>研究方法与思路</a:t>
            </a:r>
          </a:p>
        </p:txBody>
      </p:sp>
      <p:sp>
        <p:nvSpPr>
          <p:cNvPr id="94" name="Freeform 126"/>
          <p:cNvSpPr>
            <a:spLocks noChangeAspect="1" noEditPoints="1"/>
          </p:cNvSpPr>
          <p:nvPr/>
        </p:nvSpPr>
        <p:spPr bwMode="auto">
          <a:xfrm>
            <a:off x="600314" y="289155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任意多边形 14"/>
          <p:cNvSpPr/>
          <p:nvPr/>
        </p:nvSpPr>
        <p:spPr bwMode="auto">
          <a:xfrm rot="-2182599">
            <a:off x="2100835" y="3104698"/>
            <a:ext cx="1766888" cy="1135063"/>
          </a:xfrm>
          <a:custGeom>
            <a:avLst/>
            <a:gdLst>
              <a:gd name="T0" fmla="*/ 1351336 w 1766419"/>
              <a:gd name="T1" fmla="*/ 342785 h 1135000"/>
              <a:gd name="T2" fmla="*/ 1197466 w 1766419"/>
              <a:gd name="T3" fmla="*/ 295794 h 1135000"/>
              <a:gd name="T4" fmla="*/ 570301 w 1766419"/>
              <a:gd name="T5" fmla="*/ 295794 h 1135000"/>
              <a:gd name="T6" fmla="*/ 295096 w 1766419"/>
              <a:gd name="T7" fmla="*/ 570942 h 1135000"/>
              <a:gd name="T8" fmla="*/ 570301 w 1766419"/>
              <a:gd name="T9" fmla="*/ 846089 h 1135000"/>
              <a:gd name="T10" fmla="*/ 1197466 w 1766419"/>
              <a:gd name="T11" fmla="*/ 846089 h 1135000"/>
              <a:gd name="T12" fmla="*/ 1472671 w 1766419"/>
              <a:gd name="T13" fmla="*/ 570942 h 1135000"/>
              <a:gd name="T14" fmla="*/ 1351336 w 1766419"/>
              <a:gd name="T15" fmla="*/ 342785 h 1135000"/>
              <a:gd name="T16" fmla="*/ 1617971 w 1766419"/>
              <a:gd name="T17" fmla="*/ 57672 h 1135000"/>
              <a:gd name="T18" fmla="*/ 1766888 w 1766419"/>
              <a:gd name="T19" fmla="*/ 337693 h 1135000"/>
              <a:gd name="T20" fmla="*/ 1766888 w 1766419"/>
              <a:gd name="T21" fmla="*/ 797370 h 1135000"/>
              <a:gd name="T22" fmla="*/ 1429124 w 1766419"/>
              <a:gd name="T23" fmla="*/ 1135063 h 1135000"/>
              <a:gd name="T24" fmla="*/ 337764 w 1766419"/>
              <a:gd name="T25" fmla="*/ 1135063 h 1135000"/>
              <a:gd name="T26" fmla="*/ 0 w 1766419"/>
              <a:gd name="T27" fmla="*/ 797370 h 1135000"/>
              <a:gd name="T28" fmla="*/ 0 w 1766419"/>
              <a:gd name="T29" fmla="*/ 337693 h 1135000"/>
              <a:gd name="T30" fmla="*/ 337764 w 1766419"/>
              <a:gd name="T31" fmla="*/ 0 h 1135000"/>
              <a:gd name="T32" fmla="*/ 1429124 w 1766419"/>
              <a:gd name="T33" fmla="*/ 0 h 1135000"/>
              <a:gd name="T34" fmla="*/ 1617971 w 1766419"/>
              <a:gd name="T35" fmla="*/ 57672 h 113500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766419" h="1135000">
                <a:moveTo>
                  <a:pt x="1350977" y="342766"/>
                </a:moveTo>
                <a:cubicBezTo>
                  <a:pt x="1307066" y="313100"/>
                  <a:pt x="1254130" y="295778"/>
                  <a:pt x="1197148" y="295778"/>
                </a:cubicBezTo>
                <a:lnTo>
                  <a:pt x="570150" y="295778"/>
                </a:lnTo>
                <a:cubicBezTo>
                  <a:pt x="418199" y="295778"/>
                  <a:pt x="295018" y="418959"/>
                  <a:pt x="295018" y="570910"/>
                </a:cubicBezTo>
                <a:cubicBezTo>
                  <a:pt x="295018" y="722861"/>
                  <a:pt x="418199" y="846042"/>
                  <a:pt x="570150" y="846042"/>
                </a:cubicBezTo>
                <a:lnTo>
                  <a:pt x="1197148" y="846042"/>
                </a:lnTo>
                <a:cubicBezTo>
                  <a:pt x="1349099" y="846042"/>
                  <a:pt x="1472280" y="722861"/>
                  <a:pt x="1472280" y="570910"/>
                </a:cubicBezTo>
                <a:cubicBezTo>
                  <a:pt x="1472280" y="475941"/>
                  <a:pt x="1424163" y="392210"/>
                  <a:pt x="1350977" y="342766"/>
                </a:cubicBezTo>
                <a:close/>
                <a:moveTo>
                  <a:pt x="1617542" y="57669"/>
                </a:moveTo>
                <a:cubicBezTo>
                  <a:pt x="1707363" y="118352"/>
                  <a:pt x="1766419" y="221117"/>
                  <a:pt x="1766419" y="337674"/>
                </a:cubicBezTo>
                <a:lnTo>
                  <a:pt x="1766419" y="797326"/>
                </a:lnTo>
                <a:cubicBezTo>
                  <a:pt x="1766419" y="983818"/>
                  <a:pt x="1615237" y="1135000"/>
                  <a:pt x="1428745" y="1135000"/>
                </a:cubicBezTo>
                <a:lnTo>
                  <a:pt x="337674" y="1135000"/>
                </a:lnTo>
                <a:cubicBezTo>
                  <a:pt x="151182" y="1135000"/>
                  <a:pt x="0" y="983818"/>
                  <a:pt x="0" y="797326"/>
                </a:cubicBezTo>
                <a:lnTo>
                  <a:pt x="0" y="337674"/>
                </a:lnTo>
                <a:cubicBezTo>
                  <a:pt x="0" y="151182"/>
                  <a:pt x="151182" y="0"/>
                  <a:pt x="337674" y="0"/>
                </a:cubicBezTo>
                <a:lnTo>
                  <a:pt x="1428745" y="0"/>
                </a:lnTo>
                <a:cubicBezTo>
                  <a:pt x="1498680" y="0"/>
                  <a:pt x="1563649" y="21260"/>
                  <a:pt x="1617542" y="57669"/>
                </a:cubicBezTo>
                <a:close/>
              </a:path>
            </a:pathLst>
          </a:custGeom>
          <a:solidFill>
            <a:srgbClr val="2D416C"/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" name="圆角矩形 15"/>
          <p:cNvSpPr>
            <a:spLocks noChangeArrowheads="1"/>
          </p:cNvSpPr>
          <p:nvPr/>
        </p:nvSpPr>
        <p:spPr bwMode="auto">
          <a:xfrm>
            <a:off x="3235900" y="3280911"/>
            <a:ext cx="1455737" cy="39052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rgbClr val="FFFFFF"/>
              </a:solidFill>
              <a:sym typeface="+mn-lt"/>
            </a:endParaRPr>
          </a:p>
        </p:txBody>
      </p:sp>
      <p:sp>
        <p:nvSpPr>
          <p:cNvPr id="17" name="任意多边形 16"/>
          <p:cNvSpPr/>
          <p:nvPr/>
        </p:nvSpPr>
        <p:spPr bwMode="auto">
          <a:xfrm rot="2280995">
            <a:off x="4085210" y="3104698"/>
            <a:ext cx="1766888" cy="1135063"/>
          </a:xfrm>
          <a:custGeom>
            <a:avLst/>
            <a:gdLst>
              <a:gd name="T0" fmla="*/ 1351336 w 1766419"/>
              <a:gd name="T1" fmla="*/ 342785 h 1135000"/>
              <a:gd name="T2" fmla="*/ 1197466 w 1766419"/>
              <a:gd name="T3" fmla="*/ 295794 h 1135000"/>
              <a:gd name="T4" fmla="*/ 570301 w 1766419"/>
              <a:gd name="T5" fmla="*/ 295794 h 1135000"/>
              <a:gd name="T6" fmla="*/ 295096 w 1766419"/>
              <a:gd name="T7" fmla="*/ 570942 h 1135000"/>
              <a:gd name="T8" fmla="*/ 570301 w 1766419"/>
              <a:gd name="T9" fmla="*/ 846089 h 1135000"/>
              <a:gd name="T10" fmla="*/ 1197466 w 1766419"/>
              <a:gd name="T11" fmla="*/ 846089 h 1135000"/>
              <a:gd name="T12" fmla="*/ 1472671 w 1766419"/>
              <a:gd name="T13" fmla="*/ 570942 h 1135000"/>
              <a:gd name="T14" fmla="*/ 1351336 w 1766419"/>
              <a:gd name="T15" fmla="*/ 342785 h 1135000"/>
              <a:gd name="T16" fmla="*/ 1617971 w 1766419"/>
              <a:gd name="T17" fmla="*/ 57672 h 1135000"/>
              <a:gd name="T18" fmla="*/ 1766888 w 1766419"/>
              <a:gd name="T19" fmla="*/ 337693 h 1135000"/>
              <a:gd name="T20" fmla="*/ 1766888 w 1766419"/>
              <a:gd name="T21" fmla="*/ 797370 h 1135000"/>
              <a:gd name="T22" fmla="*/ 1429124 w 1766419"/>
              <a:gd name="T23" fmla="*/ 1135063 h 1135000"/>
              <a:gd name="T24" fmla="*/ 337764 w 1766419"/>
              <a:gd name="T25" fmla="*/ 1135063 h 1135000"/>
              <a:gd name="T26" fmla="*/ 0 w 1766419"/>
              <a:gd name="T27" fmla="*/ 797370 h 1135000"/>
              <a:gd name="T28" fmla="*/ 0 w 1766419"/>
              <a:gd name="T29" fmla="*/ 337693 h 1135000"/>
              <a:gd name="T30" fmla="*/ 337764 w 1766419"/>
              <a:gd name="T31" fmla="*/ 0 h 1135000"/>
              <a:gd name="T32" fmla="*/ 1429124 w 1766419"/>
              <a:gd name="T33" fmla="*/ 0 h 1135000"/>
              <a:gd name="T34" fmla="*/ 1617971 w 1766419"/>
              <a:gd name="T35" fmla="*/ 57672 h 113500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766419" h="1135000">
                <a:moveTo>
                  <a:pt x="1350977" y="342766"/>
                </a:moveTo>
                <a:cubicBezTo>
                  <a:pt x="1307066" y="313100"/>
                  <a:pt x="1254130" y="295778"/>
                  <a:pt x="1197148" y="295778"/>
                </a:cubicBezTo>
                <a:lnTo>
                  <a:pt x="570150" y="295778"/>
                </a:lnTo>
                <a:cubicBezTo>
                  <a:pt x="418199" y="295778"/>
                  <a:pt x="295018" y="418959"/>
                  <a:pt x="295018" y="570910"/>
                </a:cubicBezTo>
                <a:cubicBezTo>
                  <a:pt x="295018" y="722861"/>
                  <a:pt x="418199" y="846042"/>
                  <a:pt x="570150" y="846042"/>
                </a:cubicBezTo>
                <a:lnTo>
                  <a:pt x="1197148" y="846042"/>
                </a:lnTo>
                <a:cubicBezTo>
                  <a:pt x="1349099" y="846042"/>
                  <a:pt x="1472280" y="722861"/>
                  <a:pt x="1472280" y="570910"/>
                </a:cubicBezTo>
                <a:cubicBezTo>
                  <a:pt x="1472280" y="475941"/>
                  <a:pt x="1424163" y="392210"/>
                  <a:pt x="1350977" y="342766"/>
                </a:cubicBezTo>
                <a:close/>
                <a:moveTo>
                  <a:pt x="1617542" y="57669"/>
                </a:moveTo>
                <a:cubicBezTo>
                  <a:pt x="1707363" y="118352"/>
                  <a:pt x="1766419" y="221117"/>
                  <a:pt x="1766419" y="337674"/>
                </a:cubicBezTo>
                <a:lnTo>
                  <a:pt x="1766419" y="797326"/>
                </a:lnTo>
                <a:cubicBezTo>
                  <a:pt x="1766419" y="983818"/>
                  <a:pt x="1615237" y="1135000"/>
                  <a:pt x="1428745" y="1135000"/>
                </a:cubicBezTo>
                <a:lnTo>
                  <a:pt x="337674" y="1135000"/>
                </a:lnTo>
                <a:cubicBezTo>
                  <a:pt x="151182" y="1135000"/>
                  <a:pt x="0" y="983818"/>
                  <a:pt x="0" y="797326"/>
                </a:cubicBezTo>
                <a:lnTo>
                  <a:pt x="0" y="337674"/>
                </a:lnTo>
                <a:cubicBezTo>
                  <a:pt x="0" y="151182"/>
                  <a:pt x="151182" y="0"/>
                  <a:pt x="337674" y="0"/>
                </a:cubicBezTo>
                <a:lnTo>
                  <a:pt x="1428745" y="0"/>
                </a:lnTo>
                <a:cubicBezTo>
                  <a:pt x="1498680" y="0"/>
                  <a:pt x="1563649" y="21260"/>
                  <a:pt x="1617542" y="57669"/>
                </a:cubicBezTo>
                <a:close/>
              </a:path>
            </a:pathLst>
          </a:custGeom>
          <a:solidFill>
            <a:srgbClr val="2D416C"/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8" name="任意多边形 17"/>
          <p:cNvSpPr/>
          <p:nvPr/>
        </p:nvSpPr>
        <p:spPr bwMode="auto">
          <a:xfrm rot="-2382180">
            <a:off x="6171185" y="3114223"/>
            <a:ext cx="1765300" cy="1135063"/>
          </a:xfrm>
          <a:custGeom>
            <a:avLst/>
            <a:gdLst>
              <a:gd name="T0" fmla="*/ 1350121 w 1766419"/>
              <a:gd name="T1" fmla="*/ 342785 h 1135000"/>
              <a:gd name="T2" fmla="*/ 1196390 w 1766419"/>
              <a:gd name="T3" fmla="*/ 295794 h 1135000"/>
              <a:gd name="T4" fmla="*/ 569789 w 1766419"/>
              <a:gd name="T5" fmla="*/ 295794 h 1135000"/>
              <a:gd name="T6" fmla="*/ 294831 w 1766419"/>
              <a:gd name="T7" fmla="*/ 570942 h 1135000"/>
              <a:gd name="T8" fmla="*/ 569789 w 1766419"/>
              <a:gd name="T9" fmla="*/ 846089 h 1135000"/>
              <a:gd name="T10" fmla="*/ 1196390 w 1766419"/>
              <a:gd name="T11" fmla="*/ 846089 h 1135000"/>
              <a:gd name="T12" fmla="*/ 1471347 w 1766419"/>
              <a:gd name="T13" fmla="*/ 570942 h 1135000"/>
              <a:gd name="T14" fmla="*/ 1350121 w 1766419"/>
              <a:gd name="T15" fmla="*/ 342785 h 1135000"/>
              <a:gd name="T16" fmla="*/ 1616517 w 1766419"/>
              <a:gd name="T17" fmla="*/ 57672 h 1135000"/>
              <a:gd name="T18" fmla="*/ 1765300 w 1766419"/>
              <a:gd name="T19" fmla="*/ 337693 h 1135000"/>
              <a:gd name="T20" fmla="*/ 1765300 w 1766419"/>
              <a:gd name="T21" fmla="*/ 797370 h 1135000"/>
              <a:gd name="T22" fmla="*/ 1427840 w 1766419"/>
              <a:gd name="T23" fmla="*/ 1135063 h 1135000"/>
              <a:gd name="T24" fmla="*/ 337460 w 1766419"/>
              <a:gd name="T25" fmla="*/ 1135063 h 1135000"/>
              <a:gd name="T26" fmla="*/ 0 w 1766419"/>
              <a:gd name="T27" fmla="*/ 797370 h 1135000"/>
              <a:gd name="T28" fmla="*/ 0 w 1766419"/>
              <a:gd name="T29" fmla="*/ 337693 h 1135000"/>
              <a:gd name="T30" fmla="*/ 337460 w 1766419"/>
              <a:gd name="T31" fmla="*/ 0 h 1135000"/>
              <a:gd name="T32" fmla="*/ 1427840 w 1766419"/>
              <a:gd name="T33" fmla="*/ 0 h 1135000"/>
              <a:gd name="T34" fmla="*/ 1616517 w 1766419"/>
              <a:gd name="T35" fmla="*/ 57672 h 113500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766419" h="1135000">
                <a:moveTo>
                  <a:pt x="1350977" y="342766"/>
                </a:moveTo>
                <a:cubicBezTo>
                  <a:pt x="1307066" y="313100"/>
                  <a:pt x="1254130" y="295778"/>
                  <a:pt x="1197148" y="295778"/>
                </a:cubicBezTo>
                <a:lnTo>
                  <a:pt x="570150" y="295778"/>
                </a:lnTo>
                <a:cubicBezTo>
                  <a:pt x="418199" y="295778"/>
                  <a:pt x="295018" y="418959"/>
                  <a:pt x="295018" y="570910"/>
                </a:cubicBezTo>
                <a:cubicBezTo>
                  <a:pt x="295018" y="722861"/>
                  <a:pt x="418199" y="846042"/>
                  <a:pt x="570150" y="846042"/>
                </a:cubicBezTo>
                <a:lnTo>
                  <a:pt x="1197148" y="846042"/>
                </a:lnTo>
                <a:cubicBezTo>
                  <a:pt x="1349099" y="846042"/>
                  <a:pt x="1472280" y="722861"/>
                  <a:pt x="1472280" y="570910"/>
                </a:cubicBezTo>
                <a:cubicBezTo>
                  <a:pt x="1472280" y="475941"/>
                  <a:pt x="1424163" y="392210"/>
                  <a:pt x="1350977" y="342766"/>
                </a:cubicBezTo>
                <a:close/>
                <a:moveTo>
                  <a:pt x="1617542" y="57669"/>
                </a:moveTo>
                <a:cubicBezTo>
                  <a:pt x="1707363" y="118352"/>
                  <a:pt x="1766419" y="221117"/>
                  <a:pt x="1766419" y="337674"/>
                </a:cubicBezTo>
                <a:lnTo>
                  <a:pt x="1766419" y="797326"/>
                </a:lnTo>
                <a:cubicBezTo>
                  <a:pt x="1766419" y="983818"/>
                  <a:pt x="1615237" y="1135000"/>
                  <a:pt x="1428745" y="1135000"/>
                </a:cubicBezTo>
                <a:lnTo>
                  <a:pt x="337674" y="1135000"/>
                </a:lnTo>
                <a:cubicBezTo>
                  <a:pt x="151182" y="1135000"/>
                  <a:pt x="0" y="983818"/>
                  <a:pt x="0" y="797326"/>
                </a:cubicBezTo>
                <a:lnTo>
                  <a:pt x="0" y="337674"/>
                </a:lnTo>
                <a:cubicBezTo>
                  <a:pt x="0" y="151182"/>
                  <a:pt x="151182" y="0"/>
                  <a:pt x="337674" y="0"/>
                </a:cubicBezTo>
                <a:lnTo>
                  <a:pt x="1428745" y="0"/>
                </a:lnTo>
                <a:cubicBezTo>
                  <a:pt x="1498680" y="0"/>
                  <a:pt x="1563649" y="21260"/>
                  <a:pt x="1617542" y="57669"/>
                </a:cubicBezTo>
                <a:close/>
              </a:path>
            </a:pathLst>
          </a:custGeom>
          <a:solidFill>
            <a:srgbClr val="2D416C"/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9" name="任意多边形 18"/>
          <p:cNvSpPr/>
          <p:nvPr/>
        </p:nvSpPr>
        <p:spPr bwMode="auto">
          <a:xfrm rot="2280995">
            <a:off x="8150480" y="3093903"/>
            <a:ext cx="1766888" cy="1135063"/>
          </a:xfrm>
          <a:custGeom>
            <a:avLst/>
            <a:gdLst>
              <a:gd name="T0" fmla="*/ 1351336 w 1766419"/>
              <a:gd name="T1" fmla="*/ 342785 h 1135000"/>
              <a:gd name="T2" fmla="*/ 1197466 w 1766419"/>
              <a:gd name="T3" fmla="*/ 295794 h 1135000"/>
              <a:gd name="T4" fmla="*/ 570301 w 1766419"/>
              <a:gd name="T5" fmla="*/ 295794 h 1135000"/>
              <a:gd name="T6" fmla="*/ 295096 w 1766419"/>
              <a:gd name="T7" fmla="*/ 570942 h 1135000"/>
              <a:gd name="T8" fmla="*/ 570301 w 1766419"/>
              <a:gd name="T9" fmla="*/ 846089 h 1135000"/>
              <a:gd name="T10" fmla="*/ 1197466 w 1766419"/>
              <a:gd name="T11" fmla="*/ 846089 h 1135000"/>
              <a:gd name="T12" fmla="*/ 1472671 w 1766419"/>
              <a:gd name="T13" fmla="*/ 570942 h 1135000"/>
              <a:gd name="T14" fmla="*/ 1351336 w 1766419"/>
              <a:gd name="T15" fmla="*/ 342785 h 1135000"/>
              <a:gd name="T16" fmla="*/ 1617971 w 1766419"/>
              <a:gd name="T17" fmla="*/ 57672 h 1135000"/>
              <a:gd name="T18" fmla="*/ 1766888 w 1766419"/>
              <a:gd name="T19" fmla="*/ 337693 h 1135000"/>
              <a:gd name="T20" fmla="*/ 1766888 w 1766419"/>
              <a:gd name="T21" fmla="*/ 797370 h 1135000"/>
              <a:gd name="T22" fmla="*/ 1429124 w 1766419"/>
              <a:gd name="T23" fmla="*/ 1135063 h 1135000"/>
              <a:gd name="T24" fmla="*/ 337764 w 1766419"/>
              <a:gd name="T25" fmla="*/ 1135063 h 1135000"/>
              <a:gd name="T26" fmla="*/ 0 w 1766419"/>
              <a:gd name="T27" fmla="*/ 797370 h 1135000"/>
              <a:gd name="T28" fmla="*/ 0 w 1766419"/>
              <a:gd name="T29" fmla="*/ 337693 h 1135000"/>
              <a:gd name="T30" fmla="*/ 337764 w 1766419"/>
              <a:gd name="T31" fmla="*/ 0 h 1135000"/>
              <a:gd name="T32" fmla="*/ 1429124 w 1766419"/>
              <a:gd name="T33" fmla="*/ 0 h 1135000"/>
              <a:gd name="T34" fmla="*/ 1617971 w 1766419"/>
              <a:gd name="T35" fmla="*/ 57672 h 113500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766419" h="1135000">
                <a:moveTo>
                  <a:pt x="1350977" y="342766"/>
                </a:moveTo>
                <a:cubicBezTo>
                  <a:pt x="1307066" y="313100"/>
                  <a:pt x="1254130" y="295778"/>
                  <a:pt x="1197148" y="295778"/>
                </a:cubicBezTo>
                <a:lnTo>
                  <a:pt x="570150" y="295778"/>
                </a:lnTo>
                <a:cubicBezTo>
                  <a:pt x="418199" y="295778"/>
                  <a:pt x="295018" y="418959"/>
                  <a:pt x="295018" y="570910"/>
                </a:cubicBezTo>
                <a:cubicBezTo>
                  <a:pt x="295018" y="722861"/>
                  <a:pt x="418199" y="846042"/>
                  <a:pt x="570150" y="846042"/>
                </a:cubicBezTo>
                <a:lnTo>
                  <a:pt x="1197148" y="846042"/>
                </a:lnTo>
                <a:cubicBezTo>
                  <a:pt x="1349099" y="846042"/>
                  <a:pt x="1472280" y="722861"/>
                  <a:pt x="1472280" y="570910"/>
                </a:cubicBezTo>
                <a:cubicBezTo>
                  <a:pt x="1472280" y="475941"/>
                  <a:pt x="1424163" y="392210"/>
                  <a:pt x="1350977" y="342766"/>
                </a:cubicBezTo>
                <a:close/>
                <a:moveTo>
                  <a:pt x="1617542" y="57669"/>
                </a:moveTo>
                <a:cubicBezTo>
                  <a:pt x="1707363" y="118352"/>
                  <a:pt x="1766419" y="221117"/>
                  <a:pt x="1766419" y="337674"/>
                </a:cubicBezTo>
                <a:lnTo>
                  <a:pt x="1766419" y="797326"/>
                </a:lnTo>
                <a:cubicBezTo>
                  <a:pt x="1766419" y="983818"/>
                  <a:pt x="1615237" y="1135000"/>
                  <a:pt x="1428745" y="1135000"/>
                </a:cubicBezTo>
                <a:lnTo>
                  <a:pt x="337674" y="1135000"/>
                </a:lnTo>
                <a:cubicBezTo>
                  <a:pt x="151182" y="1135000"/>
                  <a:pt x="0" y="983818"/>
                  <a:pt x="0" y="797326"/>
                </a:cubicBezTo>
                <a:lnTo>
                  <a:pt x="0" y="337674"/>
                </a:lnTo>
                <a:cubicBezTo>
                  <a:pt x="0" y="151182"/>
                  <a:pt x="151182" y="0"/>
                  <a:pt x="337674" y="0"/>
                </a:cubicBezTo>
                <a:lnTo>
                  <a:pt x="1428745" y="0"/>
                </a:lnTo>
                <a:cubicBezTo>
                  <a:pt x="1498680" y="0"/>
                  <a:pt x="1563649" y="21260"/>
                  <a:pt x="1617542" y="57669"/>
                </a:cubicBezTo>
                <a:close/>
              </a:path>
            </a:pathLst>
          </a:custGeom>
          <a:solidFill>
            <a:srgbClr val="2D416C"/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0" name="圆角矩形 19"/>
          <p:cNvSpPr>
            <a:spLocks noChangeArrowheads="1"/>
          </p:cNvSpPr>
          <p:nvPr/>
        </p:nvSpPr>
        <p:spPr bwMode="auto">
          <a:xfrm>
            <a:off x="5279011" y="3671436"/>
            <a:ext cx="1455739" cy="39052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rgbClr val="FFFFFF"/>
              </a:solidFill>
              <a:sym typeface="+mn-lt"/>
            </a:endParaRPr>
          </a:p>
        </p:txBody>
      </p:sp>
      <p:sp>
        <p:nvSpPr>
          <p:cNvPr id="21" name="圆角矩形 20"/>
          <p:cNvSpPr>
            <a:spLocks noChangeArrowheads="1"/>
          </p:cNvSpPr>
          <p:nvPr/>
        </p:nvSpPr>
        <p:spPr bwMode="auto">
          <a:xfrm>
            <a:off x="7317359" y="3309486"/>
            <a:ext cx="1455739" cy="39052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rgbClr val="FFFFFF"/>
              </a:solidFill>
              <a:sym typeface="+mn-lt"/>
            </a:endParaRPr>
          </a:p>
        </p:txBody>
      </p:sp>
      <p:sp>
        <p:nvSpPr>
          <p:cNvPr id="22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1838710" y="5011485"/>
            <a:ext cx="2826155" cy="96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23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1800088" y="4742728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24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6050832" y="5011485"/>
            <a:ext cx="2826155" cy="96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25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6012210" y="4742728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26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3121723" y="1766876"/>
            <a:ext cx="2826155" cy="96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27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3083101" y="1498119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28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7333845" y="1766876"/>
            <a:ext cx="2826155" cy="96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29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7295223" y="1498119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851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27"/>
          <p:cNvSpPr>
            <a:spLocks noChangeArrowheads="1"/>
          </p:cNvSpPr>
          <p:nvPr/>
        </p:nvSpPr>
        <p:spPr bwMode="auto">
          <a:xfrm>
            <a:off x="1588" y="-1588"/>
            <a:ext cx="12195175" cy="6861175"/>
          </a:xfrm>
          <a:prstGeom prst="rect">
            <a:avLst/>
          </a:prstGeom>
          <a:solidFill>
            <a:srgbClr val="D3E8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31850" y="698500"/>
            <a:ext cx="10528300" cy="546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标题 4"/>
          <p:cNvSpPr txBox="1">
            <a:spLocks/>
          </p:cNvSpPr>
          <p:nvPr/>
        </p:nvSpPr>
        <p:spPr>
          <a:xfrm>
            <a:off x="1473107" y="3780050"/>
            <a:ext cx="6496266" cy="5757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dirty="0">
                <a:solidFill>
                  <a:srgbClr val="1C50A2"/>
                </a:solidFill>
              </a:rPr>
              <a:t>关键技术与实践难点</a:t>
            </a:r>
          </a:p>
        </p:txBody>
      </p:sp>
      <p:sp>
        <p:nvSpPr>
          <p:cNvPr id="178" name="标题 4"/>
          <p:cNvSpPr txBox="1">
            <a:spLocks/>
          </p:cNvSpPr>
          <p:nvPr/>
        </p:nvSpPr>
        <p:spPr>
          <a:xfrm>
            <a:off x="3907725" y="2573866"/>
            <a:ext cx="1223075" cy="103013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6600" dirty="0" smtClean="0">
                <a:solidFill>
                  <a:srgbClr val="FFC000"/>
                </a:solidFill>
                <a:latin typeface="Impact" panose="020B0806030902050204" pitchFamily="34" charset="0"/>
              </a:rPr>
              <a:t>03</a:t>
            </a:r>
            <a:endParaRPr lang="zh-CN" altLang="en-US" sz="8000" dirty="0">
              <a:solidFill>
                <a:srgbClr val="FFC000"/>
              </a:solidFill>
              <a:latin typeface="Impact" panose="020B0806030902050204" pitchFamily="34" charset="0"/>
            </a:endParaRPr>
          </a:p>
        </p:txBody>
      </p:sp>
      <p:grpSp>
        <p:nvGrpSpPr>
          <p:cNvPr id="179" name="组合 178"/>
          <p:cNvGrpSpPr/>
          <p:nvPr/>
        </p:nvGrpSpPr>
        <p:grpSpPr>
          <a:xfrm>
            <a:off x="7111999" y="3645156"/>
            <a:ext cx="5097993" cy="3220783"/>
            <a:chOff x="5208588" y="2547938"/>
            <a:chExt cx="6824663" cy="4311650"/>
          </a:xfrm>
        </p:grpSpPr>
        <p:sp>
          <p:nvSpPr>
            <p:cNvPr id="180" name="Rectangle 628"/>
            <p:cNvSpPr>
              <a:spLocks noChangeArrowheads="1"/>
            </p:cNvSpPr>
            <p:nvPr userDrawn="1"/>
          </p:nvSpPr>
          <p:spPr bwMode="auto">
            <a:xfrm>
              <a:off x="11280775" y="5934075"/>
              <a:ext cx="314325" cy="925513"/>
            </a:xfrm>
            <a:prstGeom prst="rect">
              <a:avLst/>
            </a:prstGeom>
            <a:solidFill>
              <a:srgbClr val="7C68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Rectangle 629"/>
            <p:cNvSpPr>
              <a:spLocks noChangeArrowheads="1"/>
            </p:cNvSpPr>
            <p:nvPr userDrawn="1"/>
          </p:nvSpPr>
          <p:spPr bwMode="auto">
            <a:xfrm>
              <a:off x="5646738" y="5921375"/>
              <a:ext cx="314325" cy="938213"/>
            </a:xfrm>
            <a:prstGeom prst="rect">
              <a:avLst/>
            </a:prstGeom>
            <a:solidFill>
              <a:srgbClr val="7C68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Rectangle 630"/>
            <p:cNvSpPr>
              <a:spLocks noChangeArrowheads="1"/>
            </p:cNvSpPr>
            <p:nvPr userDrawn="1"/>
          </p:nvSpPr>
          <p:spPr bwMode="auto">
            <a:xfrm>
              <a:off x="5646738" y="5921375"/>
              <a:ext cx="314325" cy="204788"/>
            </a:xfrm>
            <a:prstGeom prst="rect">
              <a:avLst/>
            </a:prstGeom>
            <a:solidFill>
              <a:srgbClr val="5B4B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Rectangle 631"/>
            <p:cNvSpPr>
              <a:spLocks noChangeArrowheads="1"/>
            </p:cNvSpPr>
            <p:nvPr userDrawn="1"/>
          </p:nvSpPr>
          <p:spPr bwMode="auto">
            <a:xfrm>
              <a:off x="11280775" y="5921375"/>
              <a:ext cx="314325" cy="204788"/>
            </a:xfrm>
            <a:prstGeom prst="rect">
              <a:avLst/>
            </a:prstGeom>
            <a:solidFill>
              <a:srgbClr val="5B4B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Rectangle 632"/>
            <p:cNvSpPr>
              <a:spLocks noChangeArrowheads="1"/>
            </p:cNvSpPr>
            <p:nvPr userDrawn="1"/>
          </p:nvSpPr>
          <p:spPr bwMode="auto">
            <a:xfrm>
              <a:off x="5208588" y="5824538"/>
              <a:ext cx="6824663" cy="193675"/>
            </a:xfrm>
            <a:prstGeom prst="rect">
              <a:avLst/>
            </a:prstGeom>
            <a:solidFill>
              <a:srgbClr val="AA8C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Rectangle 633"/>
            <p:cNvSpPr>
              <a:spLocks noChangeArrowheads="1"/>
            </p:cNvSpPr>
            <p:nvPr userDrawn="1"/>
          </p:nvSpPr>
          <p:spPr bwMode="auto">
            <a:xfrm>
              <a:off x="5208588" y="5921375"/>
              <a:ext cx="6824663" cy="96838"/>
            </a:xfrm>
            <a:prstGeom prst="rect">
              <a:avLst/>
            </a:prstGeom>
            <a:solidFill>
              <a:srgbClr val="7C68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634"/>
            <p:cNvSpPr>
              <a:spLocks noEditPoints="1"/>
            </p:cNvSpPr>
            <p:nvPr userDrawn="1"/>
          </p:nvSpPr>
          <p:spPr bwMode="auto">
            <a:xfrm>
              <a:off x="6383338" y="3911600"/>
              <a:ext cx="1917700" cy="1912938"/>
            </a:xfrm>
            <a:custGeom>
              <a:avLst/>
              <a:gdLst>
                <a:gd name="T0" fmla="*/ 1208 w 1208"/>
                <a:gd name="T1" fmla="*/ 1205 h 1205"/>
                <a:gd name="T2" fmla="*/ 0 w 1208"/>
                <a:gd name="T3" fmla="*/ 1205 h 1205"/>
                <a:gd name="T4" fmla="*/ 0 w 1208"/>
                <a:gd name="T5" fmla="*/ 362 h 1205"/>
                <a:gd name="T6" fmla="*/ 604 w 1208"/>
                <a:gd name="T7" fmla="*/ 0 h 1205"/>
                <a:gd name="T8" fmla="*/ 1208 w 1208"/>
                <a:gd name="T9" fmla="*/ 362 h 1205"/>
                <a:gd name="T10" fmla="*/ 1208 w 1208"/>
                <a:gd name="T11" fmla="*/ 1205 h 1205"/>
                <a:gd name="T12" fmla="*/ 1208 w 1208"/>
                <a:gd name="T13" fmla="*/ 1205 h 1205"/>
                <a:gd name="T14" fmla="*/ 1208 w 1208"/>
                <a:gd name="T15" fmla="*/ 1205 h 1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8" h="1205">
                  <a:moveTo>
                    <a:pt x="1208" y="1205"/>
                  </a:moveTo>
                  <a:lnTo>
                    <a:pt x="0" y="1205"/>
                  </a:lnTo>
                  <a:lnTo>
                    <a:pt x="0" y="362"/>
                  </a:lnTo>
                  <a:lnTo>
                    <a:pt x="604" y="0"/>
                  </a:lnTo>
                  <a:lnTo>
                    <a:pt x="1208" y="362"/>
                  </a:lnTo>
                  <a:lnTo>
                    <a:pt x="1208" y="1205"/>
                  </a:lnTo>
                  <a:close/>
                  <a:moveTo>
                    <a:pt x="1208" y="1205"/>
                  </a:moveTo>
                  <a:lnTo>
                    <a:pt x="1208" y="1205"/>
                  </a:lnTo>
                  <a:close/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635"/>
            <p:cNvSpPr>
              <a:spLocks noEditPoints="1"/>
            </p:cNvSpPr>
            <p:nvPr userDrawn="1"/>
          </p:nvSpPr>
          <p:spPr bwMode="auto">
            <a:xfrm>
              <a:off x="6383338" y="3911600"/>
              <a:ext cx="1917700" cy="1912938"/>
            </a:xfrm>
            <a:custGeom>
              <a:avLst/>
              <a:gdLst>
                <a:gd name="T0" fmla="*/ 1208 w 1208"/>
                <a:gd name="T1" fmla="*/ 1205 h 1205"/>
                <a:gd name="T2" fmla="*/ 0 w 1208"/>
                <a:gd name="T3" fmla="*/ 1205 h 1205"/>
                <a:gd name="T4" fmla="*/ 0 w 1208"/>
                <a:gd name="T5" fmla="*/ 362 h 1205"/>
                <a:gd name="T6" fmla="*/ 604 w 1208"/>
                <a:gd name="T7" fmla="*/ 0 h 1205"/>
                <a:gd name="T8" fmla="*/ 1208 w 1208"/>
                <a:gd name="T9" fmla="*/ 362 h 1205"/>
                <a:gd name="T10" fmla="*/ 1208 w 1208"/>
                <a:gd name="T11" fmla="*/ 1205 h 1205"/>
                <a:gd name="T12" fmla="*/ 1208 w 1208"/>
                <a:gd name="T13" fmla="*/ 1205 h 1205"/>
                <a:gd name="T14" fmla="*/ 1208 w 1208"/>
                <a:gd name="T15" fmla="*/ 1205 h 1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8" h="1205">
                  <a:moveTo>
                    <a:pt x="1208" y="1205"/>
                  </a:moveTo>
                  <a:lnTo>
                    <a:pt x="0" y="1205"/>
                  </a:lnTo>
                  <a:lnTo>
                    <a:pt x="0" y="362"/>
                  </a:lnTo>
                  <a:lnTo>
                    <a:pt x="604" y="0"/>
                  </a:lnTo>
                  <a:lnTo>
                    <a:pt x="1208" y="362"/>
                  </a:lnTo>
                  <a:lnTo>
                    <a:pt x="1208" y="1205"/>
                  </a:lnTo>
                  <a:moveTo>
                    <a:pt x="1208" y="1205"/>
                  </a:moveTo>
                  <a:lnTo>
                    <a:pt x="1208" y="120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Rectangle 636"/>
            <p:cNvSpPr>
              <a:spLocks noChangeArrowheads="1"/>
            </p:cNvSpPr>
            <p:nvPr userDrawn="1"/>
          </p:nvSpPr>
          <p:spPr bwMode="auto">
            <a:xfrm>
              <a:off x="6750050" y="4295775"/>
              <a:ext cx="1223963" cy="12255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637"/>
            <p:cNvSpPr>
              <a:spLocks noEditPoints="1"/>
            </p:cNvSpPr>
            <p:nvPr userDrawn="1"/>
          </p:nvSpPr>
          <p:spPr bwMode="auto">
            <a:xfrm>
              <a:off x="6383338" y="4486275"/>
              <a:ext cx="1917700" cy="1338263"/>
            </a:xfrm>
            <a:custGeom>
              <a:avLst/>
              <a:gdLst>
                <a:gd name="T0" fmla="*/ 557 w 1208"/>
                <a:gd name="T1" fmla="*/ 422 h 843"/>
                <a:gd name="T2" fmla="*/ 0 w 1208"/>
                <a:gd name="T3" fmla="*/ 843 h 843"/>
                <a:gd name="T4" fmla="*/ 0 w 1208"/>
                <a:gd name="T5" fmla="*/ 0 h 843"/>
                <a:gd name="T6" fmla="*/ 557 w 1208"/>
                <a:gd name="T7" fmla="*/ 422 h 843"/>
                <a:gd name="T8" fmla="*/ 652 w 1208"/>
                <a:gd name="T9" fmla="*/ 422 h 843"/>
                <a:gd name="T10" fmla="*/ 1208 w 1208"/>
                <a:gd name="T11" fmla="*/ 843 h 843"/>
                <a:gd name="T12" fmla="*/ 1208 w 1208"/>
                <a:gd name="T13" fmla="*/ 0 h 843"/>
                <a:gd name="T14" fmla="*/ 652 w 1208"/>
                <a:gd name="T15" fmla="*/ 422 h 843"/>
                <a:gd name="T16" fmla="*/ 652 w 1208"/>
                <a:gd name="T17" fmla="*/ 422 h 843"/>
                <a:gd name="T18" fmla="*/ 652 w 1208"/>
                <a:gd name="T19" fmla="*/ 422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8" h="843">
                  <a:moveTo>
                    <a:pt x="557" y="422"/>
                  </a:moveTo>
                  <a:lnTo>
                    <a:pt x="0" y="843"/>
                  </a:lnTo>
                  <a:lnTo>
                    <a:pt x="0" y="0"/>
                  </a:lnTo>
                  <a:lnTo>
                    <a:pt x="557" y="422"/>
                  </a:lnTo>
                  <a:close/>
                  <a:moveTo>
                    <a:pt x="652" y="422"/>
                  </a:moveTo>
                  <a:lnTo>
                    <a:pt x="1208" y="843"/>
                  </a:lnTo>
                  <a:lnTo>
                    <a:pt x="1208" y="0"/>
                  </a:lnTo>
                  <a:lnTo>
                    <a:pt x="652" y="422"/>
                  </a:lnTo>
                  <a:close/>
                  <a:moveTo>
                    <a:pt x="652" y="422"/>
                  </a:moveTo>
                  <a:lnTo>
                    <a:pt x="652" y="422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638"/>
            <p:cNvSpPr>
              <a:spLocks noEditPoints="1"/>
            </p:cNvSpPr>
            <p:nvPr userDrawn="1"/>
          </p:nvSpPr>
          <p:spPr bwMode="auto">
            <a:xfrm>
              <a:off x="6383338" y="4486275"/>
              <a:ext cx="1917700" cy="1338263"/>
            </a:xfrm>
            <a:custGeom>
              <a:avLst/>
              <a:gdLst>
                <a:gd name="T0" fmla="*/ 557 w 1208"/>
                <a:gd name="T1" fmla="*/ 422 h 843"/>
                <a:gd name="T2" fmla="*/ 0 w 1208"/>
                <a:gd name="T3" fmla="*/ 843 h 843"/>
                <a:gd name="T4" fmla="*/ 0 w 1208"/>
                <a:gd name="T5" fmla="*/ 0 h 843"/>
                <a:gd name="T6" fmla="*/ 557 w 1208"/>
                <a:gd name="T7" fmla="*/ 422 h 843"/>
                <a:gd name="T8" fmla="*/ 652 w 1208"/>
                <a:gd name="T9" fmla="*/ 422 h 843"/>
                <a:gd name="T10" fmla="*/ 1208 w 1208"/>
                <a:gd name="T11" fmla="*/ 843 h 843"/>
                <a:gd name="T12" fmla="*/ 1208 w 1208"/>
                <a:gd name="T13" fmla="*/ 0 h 843"/>
                <a:gd name="T14" fmla="*/ 652 w 1208"/>
                <a:gd name="T15" fmla="*/ 422 h 843"/>
                <a:gd name="T16" fmla="*/ 652 w 1208"/>
                <a:gd name="T17" fmla="*/ 422 h 843"/>
                <a:gd name="T18" fmla="*/ 652 w 1208"/>
                <a:gd name="T19" fmla="*/ 422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8" h="843">
                  <a:moveTo>
                    <a:pt x="557" y="422"/>
                  </a:moveTo>
                  <a:lnTo>
                    <a:pt x="0" y="843"/>
                  </a:lnTo>
                  <a:lnTo>
                    <a:pt x="0" y="0"/>
                  </a:lnTo>
                  <a:lnTo>
                    <a:pt x="557" y="422"/>
                  </a:lnTo>
                  <a:moveTo>
                    <a:pt x="652" y="422"/>
                  </a:moveTo>
                  <a:lnTo>
                    <a:pt x="1208" y="843"/>
                  </a:lnTo>
                  <a:lnTo>
                    <a:pt x="1208" y="0"/>
                  </a:lnTo>
                  <a:lnTo>
                    <a:pt x="652" y="422"/>
                  </a:lnTo>
                  <a:moveTo>
                    <a:pt x="652" y="422"/>
                  </a:moveTo>
                  <a:lnTo>
                    <a:pt x="652" y="42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639"/>
            <p:cNvSpPr>
              <a:spLocks noEditPoints="1"/>
            </p:cNvSpPr>
            <p:nvPr userDrawn="1"/>
          </p:nvSpPr>
          <p:spPr bwMode="auto">
            <a:xfrm>
              <a:off x="6383338" y="4432300"/>
              <a:ext cx="1917700" cy="1392238"/>
            </a:xfrm>
            <a:custGeom>
              <a:avLst/>
              <a:gdLst>
                <a:gd name="T0" fmla="*/ 1208 w 1208"/>
                <a:gd name="T1" fmla="*/ 877 h 877"/>
                <a:gd name="T2" fmla="*/ 0 w 1208"/>
                <a:gd name="T3" fmla="*/ 877 h 877"/>
                <a:gd name="T4" fmla="*/ 604 w 1208"/>
                <a:gd name="T5" fmla="*/ 420 h 877"/>
                <a:gd name="T6" fmla="*/ 1208 w 1208"/>
                <a:gd name="T7" fmla="*/ 877 h 877"/>
                <a:gd name="T8" fmla="*/ 312 w 1208"/>
                <a:gd name="T9" fmla="*/ 0 h 877"/>
                <a:gd name="T10" fmla="*/ 557 w 1208"/>
                <a:gd name="T11" fmla="*/ 0 h 877"/>
                <a:gd name="T12" fmla="*/ 557 w 1208"/>
                <a:gd name="T13" fmla="*/ 34 h 877"/>
                <a:gd name="T14" fmla="*/ 312 w 1208"/>
                <a:gd name="T15" fmla="*/ 34 h 877"/>
                <a:gd name="T16" fmla="*/ 312 w 1208"/>
                <a:gd name="T17" fmla="*/ 0 h 877"/>
                <a:gd name="T18" fmla="*/ 312 w 1208"/>
                <a:gd name="T19" fmla="*/ 74 h 877"/>
                <a:gd name="T20" fmla="*/ 636 w 1208"/>
                <a:gd name="T21" fmla="*/ 74 h 877"/>
                <a:gd name="T22" fmla="*/ 636 w 1208"/>
                <a:gd name="T23" fmla="*/ 108 h 877"/>
                <a:gd name="T24" fmla="*/ 312 w 1208"/>
                <a:gd name="T25" fmla="*/ 108 h 877"/>
                <a:gd name="T26" fmla="*/ 312 w 1208"/>
                <a:gd name="T27" fmla="*/ 74 h 877"/>
                <a:gd name="T28" fmla="*/ 312 w 1208"/>
                <a:gd name="T29" fmla="*/ 149 h 877"/>
                <a:gd name="T30" fmla="*/ 636 w 1208"/>
                <a:gd name="T31" fmla="*/ 149 h 877"/>
                <a:gd name="T32" fmla="*/ 636 w 1208"/>
                <a:gd name="T33" fmla="*/ 183 h 877"/>
                <a:gd name="T34" fmla="*/ 312 w 1208"/>
                <a:gd name="T35" fmla="*/ 183 h 877"/>
                <a:gd name="T36" fmla="*/ 312 w 1208"/>
                <a:gd name="T37" fmla="*/ 149 h 877"/>
                <a:gd name="T38" fmla="*/ 312 w 1208"/>
                <a:gd name="T39" fmla="*/ 219 h 877"/>
                <a:gd name="T40" fmla="*/ 814 w 1208"/>
                <a:gd name="T41" fmla="*/ 219 h 877"/>
                <a:gd name="T42" fmla="*/ 814 w 1208"/>
                <a:gd name="T43" fmla="*/ 253 h 877"/>
                <a:gd name="T44" fmla="*/ 312 w 1208"/>
                <a:gd name="T45" fmla="*/ 253 h 877"/>
                <a:gd name="T46" fmla="*/ 312 w 1208"/>
                <a:gd name="T47" fmla="*/ 219 h 877"/>
                <a:gd name="T48" fmla="*/ 312 w 1208"/>
                <a:gd name="T49" fmla="*/ 219 h 877"/>
                <a:gd name="T50" fmla="*/ 312 w 1208"/>
                <a:gd name="T51" fmla="*/ 219 h 8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08" h="877">
                  <a:moveTo>
                    <a:pt x="1208" y="877"/>
                  </a:moveTo>
                  <a:lnTo>
                    <a:pt x="0" y="877"/>
                  </a:lnTo>
                  <a:lnTo>
                    <a:pt x="604" y="420"/>
                  </a:lnTo>
                  <a:lnTo>
                    <a:pt x="1208" y="877"/>
                  </a:lnTo>
                  <a:close/>
                  <a:moveTo>
                    <a:pt x="312" y="0"/>
                  </a:moveTo>
                  <a:lnTo>
                    <a:pt x="557" y="0"/>
                  </a:lnTo>
                  <a:lnTo>
                    <a:pt x="557" y="34"/>
                  </a:lnTo>
                  <a:lnTo>
                    <a:pt x="312" y="34"/>
                  </a:lnTo>
                  <a:lnTo>
                    <a:pt x="312" y="0"/>
                  </a:lnTo>
                  <a:close/>
                  <a:moveTo>
                    <a:pt x="312" y="74"/>
                  </a:moveTo>
                  <a:lnTo>
                    <a:pt x="636" y="74"/>
                  </a:lnTo>
                  <a:lnTo>
                    <a:pt x="636" y="108"/>
                  </a:lnTo>
                  <a:lnTo>
                    <a:pt x="312" y="108"/>
                  </a:lnTo>
                  <a:lnTo>
                    <a:pt x="312" y="74"/>
                  </a:lnTo>
                  <a:close/>
                  <a:moveTo>
                    <a:pt x="312" y="149"/>
                  </a:moveTo>
                  <a:lnTo>
                    <a:pt x="636" y="149"/>
                  </a:lnTo>
                  <a:lnTo>
                    <a:pt x="636" y="183"/>
                  </a:lnTo>
                  <a:lnTo>
                    <a:pt x="312" y="183"/>
                  </a:lnTo>
                  <a:lnTo>
                    <a:pt x="312" y="149"/>
                  </a:lnTo>
                  <a:close/>
                  <a:moveTo>
                    <a:pt x="312" y="219"/>
                  </a:moveTo>
                  <a:lnTo>
                    <a:pt x="814" y="219"/>
                  </a:lnTo>
                  <a:lnTo>
                    <a:pt x="814" y="253"/>
                  </a:lnTo>
                  <a:lnTo>
                    <a:pt x="312" y="253"/>
                  </a:lnTo>
                  <a:lnTo>
                    <a:pt x="312" y="219"/>
                  </a:lnTo>
                  <a:close/>
                  <a:moveTo>
                    <a:pt x="312" y="219"/>
                  </a:moveTo>
                  <a:lnTo>
                    <a:pt x="312" y="219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640"/>
            <p:cNvSpPr>
              <a:spLocks noEditPoints="1"/>
            </p:cNvSpPr>
            <p:nvPr userDrawn="1"/>
          </p:nvSpPr>
          <p:spPr bwMode="auto">
            <a:xfrm>
              <a:off x="6383338" y="4432300"/>
              <a:ext cx="1917700" cy="1392238"/>
            </a:xfrm>
            <a:custGeom>
              <a:avLst/>
              <a:gdLst>
                <a:gd name="T0" fmla="*/ 1208 w 1208"/>
                <a:gd name="T1" fmla="*/ 877 h 877"/>
                <a:gd name="T2" fmla="*/ 0 w 1208"/>
                <a:gd name="T3" fmla="*/ 877 h 877"/>
                <a:gd name="T4" fmla="*/ 604 w 1208"/>
                <a:gd name="T5" fmla="*/ 420 h 877"/>
                <a:gd name="T6" fmla="*/ 1208 w 1208"/>
                <a:gd name="T7" fmla="*/ 877 h 877"/>
                <a:gd name="T8" fmla="*/ 312 w 1208"/>
                <a:gd name="T9" fmla="*/ 0 h 877"/>
                <a:gd name="T10" fmla="*/ 557 w 1208"/>
                <a:gd name="T11" fmla="*/ 0 h 877"/>
                <a:gd name="T12" fmla="*/ 557 w 1208"/>
                <a:gd name="T13" fmla="*/ 34 h 877"/>
                <a:gd name="T14" fmla="*/ 312 w 1208"/>
                <a:gd name="T15" fmla="*/ 34 h 877"/>
                <a:gd name="T16" fmla="*/ 312 w 1208"/>
                <a:gd name="T17" fmla="*/ 0 h 877"/>
                <a:gd name="T18" fmla="*/ 312 w 1208"/>
                <a:gd name="T19" fmla="*/ 74 h 877"/>
                <a:gd name="T20" fmla="*/ 636 w 1208"/>
                <a:gd name="T21" fmla="*/ 74 h 877"/>
                <a:gd name="T22" fmla="*/ 636 w 1208"/>
                <a:gd name="T23" fmla="*/ 108 h 877"/>
                <a:gd name="T24" fmla="*/ 312 w 1208"/>
                <a:gd name="T25" fmla="*/ 108 h 877"/>
                <a:gd name="T26" fmla="*/ 312 w 1208"/>
                <a:gd name="T27" fmla="*/ 74 h 877"/>
                <a:gd name="T28" fmla="*/ 312 w 1208"/>
                <a:gd name="T29" fmla="*/ 149 h 877"/>
                <a:gd name="T30" fmla="*/ 636 w 1208"/>
                <a:gd name="T31" fmla="*/ 149 h 877"/>
                <a:gd name="T32" fmla="*/ 636 w 1208"/>
                <a:gd name="T33" fmla="*/ 183 h 877"/>
                <a:gd name="T34" fmla="*/ 312 w 1208"/>
                <a:gd name="T35" fmla="*/ 183 h 877"/>
                <a:gd name="T36" fmla="*/ 312 w 1208"/>
                <a:gd name="T37" fmla="*/ 149 h 877"/>
                <a:gd name="T38" fmla="*/ 312 w 1208"/>
                <a:gd name="T39" fmla="*/ 219 h 877"/>
                <a:gd name="T40" fmla="*/ 814 w 1208"/>
                <a:gd name="T41" fmla="*/ 219 h 877"/>
                <a:gd name="T42" fmla="*/ 814 w 1208"/>
                <a:gd name="T43" fmla="*/ 253 h 877"/>
                <a:gd name="T44" fmla="*/ 312 w 1208"/>
                <a:gd name="T45" fmla="*/ 253 h 877"/>
                <a:gd name="T46" fmla="*/ 312 w 1208"/>
                <a:gd name="T47" fmla="*/ 219 h 877"/>
                <a:gd name="T48" fmla="*/ 312 w 1208"/>
                <a:gd name="T49" fmla="*/ 219 h 877"/>
                <a:gd name="T50" fmla="*/ 312 w 1208"/>
                <a:gd name="T51" fmla="*/ 219 h 8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08" h="877">
                  <a:moveTo>
                    <a:pt x="1208" y="877"/>
                  </a:moveTo>
                  <a:lnTo>
                    <a:pt x="0" y="877"/>
                  </a:lnTo>
                  <a:lnTo>
                    <a:pt x="604" y="420"/>
                  </a:lnTo>
                  <a:lnTo>
                    <a:pt x="1208" y="877"/>
                  </a:lnTo>
                  <a:moveTo>
                    <a:pt x="312" y="0"/>
                  </a:moveTo>
                  <a:lnTo>
                    <a:pt x="557" y="0"/>
                  </a:lnTo>
                  <a:lnTo>
                    <a:pt x="557" y="34"/>
                  </a:lnTo>
                  <a:lnTo>
                    <a:pt x="312" y="34"/>
                  </a:lnTo>
                  <a:lnTo>
                    <a:pt x="312" y="0"/>
                  </a:lnTo>
                  <a:moveTo>
                    <a:pt x="312" y="74"/>
                  </a:moveTo>
                  <a:lnTo>
                    <a:pt x="636" y="74"/>
                  </a:lnTo>
                  <a:lnTo>
                    <a:pt x="636" y="108"/>
                  </a:lnTo>
                  <a:lnTo>
                    <a:pt x="312" y="108"/>
                  </a:lnTo>
                  <a:lnTo>
                    <a:pt x="312" y="74"/>
                  </a:lnTo>
                  <a:moveTo>
                    <a:pt x="312" y="149"/>
                  </a:moveTo>
                  <a:lnTo>
                    <a:pt x="636" y="149"/>
                  </a:lnTo>
                  <a:lnTo>
                    <a:pt x="636" y="183"/>
                  </a:lnTo>
                  <a:lnTo>
                    <a:pt x="312" y="183"/>
                  </a:lnTo>
                  <a:lnTo>
                    <a:pt x="312" y="149"/>
                  </a:lnTo>
                  <a:moveTo>
                    <a:pt x="312" y="219"/>
                  </a:moveTo>
                  <a:lnTo>
                    <a:pt x="814" y="219"/>
                  </a:lnTo>
                  <a:lnTo>
                    <a:pt x="814" y="253"/>
                  </a:lnTo>
                  <a:lnTo>
                    <a:pt x="312" y="253"/>
                  </a:lnTo>
                  <a:lnTo>
                    <a:pt x="312" y="219"/>
                  </a:lnTo>
                  <a:moveTo>
                    <a:pt x="312" y="219"/>
                  </a:moveTo>
                  <a:lnTo>
                    <a:pt x="312" y="2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641"/>
            <p:cNvSpPr>
              <a:spLocks noEditPoints="1"/>
            </p:cNvSpPr>
            <p:nvPr userDrawn="1"/>
          </p:nvSpPr>
          <p:spPr bwMode="auto">
            <a:xfrm>
              <a:off x="7556500" y="4438650"/>
              <a:ext cx="209550" cy="214313"/>
            </a:xfrm>
            <a:custGeom>
              <a:avLst/>
              <a:gdLst>
                <a:gd name="T0" fmla="*/ 63 w 132"/>
                <a:gd name="T1" fmla="*/ 101 h 135"/>
                <a:gd name="T2" fmla="*/ 40 w 132"/>
                <a:gd name="T3" fmla="*/ 101 h 135"/>
                <a:gd name="T4" fmla="*/ 27 w 132"/>
                <a:gd name="T5" fmla="*/ 73 h 135"/>
                <a:gd name="T6" fmla="*/ 47 w 132"/>
                <a:gd name="T7" fmla="*/ 34 h 135"/>
                <a:gd name="T8" fmla="*/ 75 w 132"/>
                <a:gd name="T9" fmla="*/ 32 h 135"/>
                <a:gd name="T10" fmla="*/ 87 w 132"/>
                <a:gd name="T11" fmla="*/ 31 h 135"/>
                <a:gd name="T12" fmla="*/ 89 w 132"/>
                <a:gd name="T13" fmla="*/ 78 h 135"/>
                <a:gd name="T14" fmla="*/ 88 w 132"/>
                <a:gd name="T15" fmla="*/ 92 h 135"/>
                <a:gd name="T16" fmla="*/ 101 w 132"/>
                <a:gd name="T17" fmla="*/ 89 h 135"/>
                <a:gd name="T18" fmla="*/ 118 w 132"/>
                <a:gd name="T19" fmla="*/ 54 h 135"/>
                <a:gd name="T20" fmla="*/ 95 w 132"/>
                <a:gd name="T21" fmla="*/ 16 h 135"/>
                <a:gd name="T22" fmla="*/ 39 w 132"/>
                <a:gd name="T23" fmla="*/ 18 h 135"/>
                <a:gd name="T24" fmla="*/ 10 w 132"/>
                <a:gd name="T25" fmla="*/ 71 h 135"/>
                <a:gd name="T26" fmla="*/ 39 w 132"/>
                <a:gd name="T27" fmla="*/ 118 h 135"/>
                <a:gd name="T28" fmla="*/ 101 w 132"/>
                <a:gd name="T29" fmla="*/ 118 h 135"/>
                <a:gd name="T30" fmla="*/ 132 w 132"/>
                <a:gd name="T31" fmla="*/ 103 h 135"/>
                <a:gd name="T32" fmla="*/ 100 w 132"/>
                <a:gd name="T33" fmla="*/ 130 h 135"/>
                <a:gd name="T34" fmla="*/ 42 w 132"/>
                <a:gd name="T35" fmla="*/ 131 h 135"/>
                <a:gd name="T36" fmla="*/ 6 w 132"/>
                <a:gd name="T37" fmla="*/ 100 h 135"/>
                <a:gd name="T38" fmla="*/ 7 w 132"/>
                <a:gd name="T39" fmla="*/ 39 h 135"/>
                <a:gd name="T40" fmla="*/ 69 w 132"/>
                <a:gd name="T41" fmla="*/ 0 h 135"/>
                <a:gd name="T42" fmla="*/ 122 w 132"/>
                <a:gd name="T43" fmla="*/ 29 h 135"/>
                <a:gd name="T44" fmla="*/ 115 w 132"/>
                <a:gd name="T45" fmla="*/ 91 h 135"/>
                <a:gd name="T46" fmla="*/ 79 w 132"/>
                <a:gd name="T47" fmla="*/ 103 h 135"/>
                <a:gd name="T48" fmla="*/ 74 w 132"/>
                <a:gd name="T49" fmla="*/ 93 h 135"/>
                <a:gd name="T50" fmla="*/ 44 w 132"/>
                <a:gd name="T51" fmla="*/ 89 h 135"/>
                <a:gd name="T52" fmla="*/ 63 w 132"/>
                <a:gd name="T53" fmla="*/ 92 h 135"/>
                <a:gd name="T54" fmla="*/ 78 w 132"/>
                <a:gd name="T55" fmla="*/ 73 h 135"/>
                <a:gd name="T56" fmla="*/ 75 w 132"/>
                <a:gd name="T57" fmla="*/ 44 h 135"/>
                <a:gd name="T58" fmla="*/ 56 w 132"/>
                <a:gd name="T59" fmla="*/ 41 h 135"/>
                <a:gd name="T60" fmla="*/ 42 w 132"/>
                <a:gd name="T61" fmla="*/ 61 h 135"/>
                <a:gd name="T62" fmla="*/ 40 w 132"/>
                <a:gd name="T63" fmla="*/ 7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2" h="135">
                  <a:moveTo>
                    <a:pt x="74" y="93"/>
                  </a:moveTo>
                  <a:cubicBezTo>
                    <a:pt x="71" y="96"/>
                    <a:pt x="67" y="99"/>
                    <a:pt x="63" y="101"/>
                  </a:cubicBezTo>
                  <a:cubicBezTo>
                    <a:pt x="60" y="103"/>
                    <a:pt x="56" y="105"/>
                    <a:pt x="52" y="105"/>
                  </a:cubicBezTo>
                  <a:cubicBezTo>
                    <a:pt x="48" y="105"/>
                    <a:pt x="44" y="103"/>
                    <a:pt x="40" y="101"/>
                  </a:cubicBezTo>
                  <a:cubicBezTo>
                    <a:pt x="36" y="99"/>
                    <a:pt x="33" y="95"/>
                    <a:pt x="30" y="90"/>
                  </a:cubicBezTo>
                  <a:cubicBezTo>
                    <a:pt x="28" y="85"/>
                    <a:pt x="27" y="79"/>
                    <a:pt x="27" y="73"/>
                  </a:cubicBezTo>
                  <a:cubicBezTo>
                    <a:pt x="27" y="66"/>
                    <a:pt x="29" y="58"/>
                    <a:pt x="33" y="51"/>
                  </a:cubicBezTo>
                  <a:cubicBezTo>
                    <a:pt x="36" y="43"/>
                    <a:pt x="41" y="38"/>
                    <a:pt x="47" y="34"/>
                  </a:cubicBezTo>
                  <a:cubicBezTo>
                    <a:pt x="52" y="30"/>
                    <a:pt x="58" y="29"/>
                    <a:pt x="63" y="29"/>
                  </a:cubicBezTo>
                  <a:cubicBezTo>
                    <a:pt x="67" y="29"/>
                    <a:pt x="71" y="30"/>
                    <a:pt x="75" y="32"/>
                  </a:cubicBezTo>
                  <a:cubicBezTo>
                    <a:pt x="78" y="34"/>
                    <a:pt x="82" y="37"/>
                    <a:pt x="84" y="41"/>
                  </a:cubicBezTo>
                  <a:cubicBezTo>
                    <a:pt x="87" y="31"/>
                    <a:pt x="87" y="31"/>
                    <a:pt x="87" y="3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8" y="84"/>
                    <a:pt x="87" y="88"/>
                    <a:pt x="87" y="88"/>
                  </a:cubicBezTo>
                  <a:cubicBezTo>
                    <a:pt x="87" y="90"/>
                    <a:pt x="87" y="91"/>
                    <a:pt x="88" y="92"/>
                  </a:cubicBezTo>
                  <a:cubicBezTo>
                    <a:pt x="89" y="92"/>
                    <a:pt x="90" y="93"/>
                    <a:pt x="92" y="93"/>
                  </a:cubicBezTo>
                  <a:cubicBezTo>
                    <a:pt x="94" y="93"/>
                    <a:pt x="97" y="92"/>
                    <a:pt x="101" y="89"/>
                  </a:cubicBezTo>
                  <a:cubicBezTo>
                    <a:pt x="107" y="85"/>
                    <a:pt x="111" y="80"/>
                    <a:pt x="114" y="74"/>
                  </a:cubicBezTo>
                  <a:cubicBezTo>
                    <a:pt x="117" y="68"/>
                    <a:pt x="118" y="61"/>
                    <a:pt x="118" y="54"/>
                  </a:cubicBezTo>
                  <a:cubicBezTo>
                    <a:pt x="118" y="47"/>
                    <a:pt x="117" y="39"/>
                    <a:pt x="113" y="33"/>
                  </a:cubicBezTo>
                  <a:cubicBezTo>
                    <a:pt x="109" y="26"/>
                    <a:pt x="103" y="21"/>
                    <a:pt x="95" y="16"/>
                  </a:cubicBezTo>
                  <a:cubicBezTo>
                    <a:pt x="87" y="12"/>
                    <a:pt x="78" y="10"/>
                    <a:pt x="69" y="10"/>
                  </a:cubicBezTo>
                  <a:cubicBezTo>
                    <a:pt x="58" y="10"/>
                    <a:pt x="48" y="13"/>
                    <a:pt x="39" y="18"/>
                  </a:cubicBezTo>
                  <a:cubicBezTo>
                    <a:pt x="30" y="23"/>
                    <a:pt x="23" y="30"/>
                    <a:pt x="18" y="40"/>
                  </a:cubicBezTo>
                  <a:cubicBezTo>
                    <a:pt x="13" y="49"/>
                    <a:pt x="10" y="60"/>
                    <a:pt x="10" y="71"/>
                  </a:cubicBezTo>
                  <a:cubicBezTo>
                    <a:pt x="10" y="82"/>
                    <a:pt x="13" y="92"/>
                    <a:pt x="18" y="100"/>
                  </a:cubicBezTo>
                  <a:cubicBezTo>
                    <a:pt x="23" y="108"/>
                    <a:pt x="30" y="114"/>
                    <a:pt x="39" y="118"/>
                  </a:cubicBezTo>
                  <a:cubicBezTo>
                    <a:pt x="49" y="122"/>
                    <a:pt x="59" y="124"/>
                    <a:pt x="71" y="124"/>
                  </a:cubicBezTo>
                  <a:cubicBezTo>
                    <a:pt x="83" y="124"/>
                    <a:pt x="93" y="122"/>
                    <a:pt x="101" y="118"/>
                  </a:cubicBezTo>
                  <a:cubicBezTo>
                    <a:pt x="109" y="114"/>
                    <a:pt x="116" y="109"/>
                    <a:pt x="120" y="103"/>
                  </a:cubicBezTo>
                  <a:cubicBezTo>
                    <a:pt x="132" y="103"/>
                    <a:pt x="132" y="103"/>
                    <a:pt x="132" y="103"/>
                  </a:cubicBezTo>
                  <a:cubicBezTo>
                    <a:pt x="130" y="108"/>
                    <a:pt x="126" y="113"/>
                    <a:pt x="120" y="118"/>
                  </a:cubicBezTo>
                  <a:cubicBezTo>
                    <a:pt x="115" y="123"/>
                    <a:pt x="108" y="127"/>
                    <a:pt x="100" y="130"/>
                  </a:cubicBezTo>
                  <a:cubicBezTo>
                    <a:pt x="92" y="133"/>
                    <a:pt x="82" y="135"/>
                    <a:pt x="71" y="135"/>
                  </a:cubicBezTo>
                  <a:cubicBezTo>
                    <a:pt x="61" y="135"/>
                    <a:pt x="51" y="133"/>
                    <a:pt x="42" y="131"/>
                  </a:cubicBezTo>
                  <a:cubicBezTo>
                    <a:pt x="33" y="128"/>
                    <a:pt x="26" y="124"/>
                    <a:pt x="20" y="119"/>
                  </a:cubicBezTo>
                  <a:cubicBezTo>
                    <a:pt x="14" y="113"/>
                    <a:pt x="9" y="107"/>
                    <a:pt x="6" y="100"/>
                  </a:cubicBezTo>
                  <a:cubicBezTo>
                    <a:pt x="2" y="91"/>
                    <a:pt x="0" y="82"/>
                    <a:pt x="0" y="72"/>
                  </a:cubicBezTo>
                  <a:cubicBezTo>
                    <a:pt x="0" y="60"/>
                    <a:pt x="2" y="50"/>
                    <a:pt x="7" y="39"/>
                  </a:cubicBezTo>
                  <a:cubicBezTo>
                    <a:pt x="13" y="27"/>
                    <a:pt x="21" y="17"/>
                    <a:pt x="31" y="10"/>
                  </a:cubicBezTo>
                  <a:cubicBezTo>
                    <a:pt x="42" y="4"/>
                    <a:pt x="54" y="0"/>
                    <a:pt x="69" y="0"/>
                  </a:cubicBezTo>
                  <a:cubicBezTo>
                    <a:pt x="81" y="0"/>
                    <a:pt x="91" y="3"/>
                    <a:pt x="100" y="7"/>
                  </a:cubicBezTo>
                  <a:cubicBezTo>
                    <a:pt x="110" y="12"/>
                    <a:pt x="117" y="19"/>
                    <a:pt x="122" y="29"/>
                  </a:cubicBezTo>
                  <a:cubicBezTo>
                    <a:pt x="127" y="37"/>
                    <a:pt x="129" y="45"/>
                    <a:pt x="129" y="55"/>
                  </a:cubicBezTo>
                  <a:cubicBezTo>
                    <a:pt x="129" y="68"/>
                    <a:pt x="124" y="80"/>
                    <a:pt x="115" y="91"/>
                  </a:cubicBezTo>
                  <a:cubicBezTo>
                    <a:pt x="106" y="100"/>
                    <a:pt x="97" y="105"/>
                    <a:pt x="87" y="105"/>
                  </a:cubicBezTo>
                  <a:cubicBezTo>
                    <a:pt x="84" y="105"/>
                    <a:pt x="81" y="104"/>
                    <a:pt x="79" y="103"/>
                  </a:cubicBezTo>
                  <a:cubicBezTo>
                    <a:pt x="77" y="102"/>
                    <a:pt x="75" y="101"/>
                    <a:pt x="75" y="99"/>
                  </a:cubicBezTo>
                  <a:cubicBezTo>
                    <a:pt x="74" y="98"/>
                    <a:pt x="74" y="96"/>
                    <a:pt x="74" y="93"/>
                  </a:cubicBezTo>
                  <a:close/>
                  <a:moveTo>
                    <a:pt x="40" y="74"/>
                  </a:moveTo>
                  <a:cubicBezTo>
                    <a:pt x="40" y="80"/>
                    <a:pt x="41" y="85"/>
                    <a:pt x="44" y="89"/>
                  </a:cubicBezTo>
                  <a:cubicBezTo>
                    <a:pt x="47" y="92"/>
                    <a:pt x="51" y="94"/>
                    <a:pt x="55" y="94"/>
                  </a:cubicBezTo>
                  <a:cubicBezTo>
                    <a:pt x="57" y="94"/>
                    <a:pt x="60" y="93"/>
                    <a:pt x="63" y="92"/>
                  </a:cubicBezTo>
                  <a:cubicBezTo>
                    <a:pt x="66" y="90"/>
                    <a:pt x="69" y="88"/>
                    <a:pt x="71" y="85"/>
                  </a:cubicBezTo>
                  <a:cubicBezTo>
                    <a:pt x="74" y="82"/>
                    <a:pt x="76" y="78"/>
                    <a:pt x="78" y="73"/>
                  </a:cubicBezTo>
                  <a:cubicBezTo>
                    <a:pt x="79" y="68"/>
                    <a:pt x="80" y="64"/>
                    <a:pt x="80" y="59"/>
                  </a:cubicBezTo>
                  <a:cubicBezTo>
                    <a:pt x="80" y="53"/>
                    <a:pt x="79" y="48"/>
                    <a:pt x="75" y="44"/>
                  </a:cubicBezTo>
                  <a:cubicBezTo>
                    <a:pt x="72" y="41"/>
                    <a:pt x="68" y="39"/>
                    <a:pt x="64" y="39"/>
                  </a:cubicBezTo>
                  <a:cubicBezTo>
                    <a:pt x="61" y="39"/>
                    <a:pt x="58" y="40"/>
                    <a:pt x="56" y="41"/>
                  </a:cubicBezTo>
                  <a:cubicBezTo>
                    <a:pt x="53" y="43"/>
                    <a:pt x="50" y="45"/>
                    <a:pt x="48" y="49"/>
                  </a:cubicBezTo>
                  <a:cubicBezTo>
                    <a:pt x="45" y="52"/>
                    <a:pt x="43" y="56"/>
                    <a:pt x="42" y="61"/>
                  </a:cubicBezTo>
                  <a:cubicBezTo>
                    <a:pt x="41" y="65"/>
                    <a:pt x="40" y="70"/>
                    <a:pt x="40" y="74"/>
                  </a:cubicBezTo>
                  <a:close/>
                  <a:moveTo>
                    <a:pt x="40" y="74"/>
                  </a:moveTo>
                  <a:cubicBezTo>
                    <a:pt x="40" y="74"/>
                    <a:pt x="40" y="74"/>
                    <a:pt x="40" y="74"/>
                  </a:cubicBezTo>
                </a:path>
              </a:pathLst>
            </a:custGeom>
            <a:solidFill>
              <a:srgbClr val="FDC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Rectangle 642"/>
            <p:cNvSpPr>
              <a:spLocks noChangeArrowheads="1"/>
            </p:cNvSpPr>
            <p:nvPr userDrawn="1"/>
          </p:nvSpPr>
          <p:spPr bwMode="auto">
            <a:xfrm>
              <a:off x="5781675" y="5527675"/>
              <a:ext cx="133350" cy="214313"/>
            </a:xfrm>
            <a:prstGeom prst="rect">
              <a:avLst/>
            </a:pr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Rectangle 643"/>
            <p:cNvSpPr>
              <a:spLocks noChangeArrowheads="1"/>
            </p:cNvSpPr>
            <p:nvPr userDrawn="1"/>
          </p:nvSpPr>
          <p:spPr bwMode="auto">
            <a:xfrm>
              <a:off x="5781675" y="5527675"/>
              <a:ext cx="66675" cy="214313"/>
            </a:xfrm>
            <a:prstGeom prst="rect">
              <a:avLst/>
            </a:prstGeom>
            <a:solidFill>
              <a:srgbClr val="1A7F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644"/>
            <p:cNvSpPr>
              <a:spLocks noEditPoints="1"/>
            </p:cNvSpPr>
            <p:nvPr userDrawn="1"/>
          </p:nvSpPr>
          <p:spPr bwMode="auto">
            <a:xfrm>
              <a:off x="5434013" y="4832350"/>
              <a:ext cx="830263" cy="708025"/>
            </a:xfrm>
            <a:custGeom>
              <a:avLst/>
              <a:gdLst>
                <a:gd name="T0" fmla="*/ 452 w 523"/>
                <a:gd name="T1" fmla="*/ 445 h 445"/>
                <a:gd name="T2" fmla="*/ 70 w 523"/>
                <a:gd name="T3" fmla="*/ 445 h 445"/>
                <a:gd name="T4" fmla="*/ 0 w 523"/>
                <a:gd name="T5" fmla="*/ 375 h 445"/>
                <a:gd name="T6" fmla="*/ 0 w 523"/>
                <a:gd name="T7" fmla="*/ 71 h 445"/>
                <a:gd name="T8" fmla="*/ 70 w 523"/>
                <a:gd name="T9" fmla="*/ 0 h 445"/>
                <a:gd name="T10" fmla="*/ 452 w 523"/>
                <a:gd name="T11" fmla="*/ 0 h 445"/>
                <a:gd name="T12" fmla="*/ 523 w 523"/>
                <a:gd name="T13" fmla="*/ 71 h 445"/>
                <a:gd name="T14" fmla="*/ 523 w 523"/>
                <a:gd name="T15" fmla="*/ 375 h 445"/>
                <a:gd name="T16" fmla="*/ 452 w 523"/>
                <a:gd name="T17" fmla="*/ 445 h 445"/>
                <a:gd name="T18" fmla="*/ 70 w 523"/>
                <a:gd name="T19" fmla="*/ 33 h 445"/>
                <a:gd name="T20" fmla="*/ 33 w 523"/>
                <a:gd name="T21" fmla="*/ 71 h 445"/>
                <a:gd name="T22" fmla="*/ 33 w 523"/>
                <a:gd name="T23" fmla="*/ 375 h 445"/>
                <a:gd name="T24" fmla="*/ 70 w 523"/>
                <a:gd name="T25" fmla="*/ 412 h 445"/>
                <a:gd name="T26" fmla="*/ 452 w 523"/>
                <a:gd name="T27" fmla="*/ 412 h 445"/>
                <a:gd name="T28" fmla="*/ 490 w 523"/>
                <a:gd name="T29" fmla="*/ 375 h 445"/>
                <a:gd name="T30" fmla="*/ 490 w 523"/>
                <a:gd name="T31" fmla="*/ 71 h 445"/>
                <a:gd name="T32" fmla="*/ 452 w 523"/>
                <a:gd name="T33" fmla="*/ 33 h 445"/>
                <a:gd name="T34" fmla="*/ 70 w 523"/>
                <a:gd name="T35" fmla="*/ 33 h 445"/>
                <a:gd name="T36" fmla="*/ 70 w 523"/>
                <a:gd name="T37" fmla="*/ 33 h 445"/>
                <a:gd name="T38" fmla="*/ 70 w 523"/>
                <a:gd name="T39" fmla="*/ 33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3" h="445">
                  <a:moveTo>
                    <a:pt x="452" y="445"/>
                  </a:moveTo>
                  <a:cubicBezTo>
                    <a:pt x="70" y="445"/>
                    <a:pt x="70" y="445"/>
                    <a:pt x="70" y="445"/>
                  </a:cubicBezTo>
                  <a:cubicBezTo>
                    <a:pt x="31" y="445"/>
                    <a:pt x="0" y="414"/>
                    <a:pt x="0" y="375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32"/>
                    <a:pt x="31" y="0"/>
                    <a:pt x="70" y="0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491" y="0"/>
                    <a:pt x="523" y="32"/>
                    <a:pt x="523" y="71"/>
                  </a:cubicBezTo>
                  <a:cubicBezTo>
                    <a:pt x="523" y="375"/>
                    <a:pt x="523" y="375"/>
                    <a:pt x="523" y="375"/>
                  </a:cubicBezTo>
                  <a:cubicBezTo>
                    <a:pt x="523" y="414"/>
                    <a:pt x="491" y="445"/>
                    <a:pt x="452" y="445"/>
                  </a:cubicBezTo>
                  <a:close/>
                  <a:moveTo>
                    <a:pt x="70" y="33"/>
                  </a:moveTo>
                  <a:cubicBezTo>
                    <a:pt x="50" y="33"/>
                    <a:pt x="33" y="50"/>
                    <a:pt x="33" y="71"/>
                  </a:cubicBezTo>
                  <a:cubicBezTo>
                    <a:pt x="33" y="375"/>
                    <a:pt x="33" y="375"/>
                    <a:pt x="33" y="375"/>
                  </a:cubicBezTo>
                  <a:cubicBezTo>
                    <a:pt x="33" y="395"/>
                    <a:pt x="50" y="412"/>
                    <a:pt x="70" y="412"/>
                  </a:cubicBezTo>
                  <a:cubicBezTo>
                    <a:pt x="452" y="412"/>
                    <a:pt x="452" y="412"/>
                    <a:pt x="452" y="412"/>
                  </a:cubicBezTo>
                  <a:cubicBezTo>
                    <a:pt x="473" y="412"/>
                    <a:pt x="490" y="395"/>
                    <a:pt x="490" y="375"/>
                  </a:cubicBezTo>
                  <a:cubicBezTo>
                    <a:pt x="490" y="71"/>
                    <a:pt x="490" y="71"/>
                    <a:pt x="490" y="71"/>
                  </a:cubicBezTo>
                  <a:cubicBezTo>
                    <a:pt x="490" y="50"/>
                    <a:pt x="473" y="33"/>
                    <a:pt x="452" y="33"/>
                  </a:cubicBezTo>
                  <a:lnTo>
                    <a:pt x="70" y="33"/>
                  </a:lnTo>
                  <a:close/>
                  <a:moveTo>
                    <a:pt x="70" y="33"/>
                  </a:moveTo>
                  <a:cubicBezTo>
                    <a:pt x="70" y="33"/>
                    <a:pt x="70" y="33"/>
                    <a:pt x="70" y="33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645"/>
            <p:cNvSpPr>
              <a:spLocks noEditPoints="1"/>
            </p:cNvSpPr>
            <p:nvPr userDrawn="1"/>
          </p:nvSpPr>
          <p:spPr bwMode="auto">
            <a:xfrm>
              <a:off x="5567363" y="4287838"/>
              <a:ext cx="563563" cy="1173163"/>
            </a:xfrm>
            <a:custGeom>
              <a:avLst/>
              <a:gdLst>
                <a:gd name="T0" fmla="*/ 177 w 355"/>
                <a:gd name="T1" fmla="*/ 738 h 738"/>
                <a:gd name="T2" fmla="*/ 0 w 355"/>
                <a:gd name="T3" fmla="*/ 561 h 738"/>
                <a:gd name="T4" fmla="*/ 0 w 355"/>
                <a:gd name="T5" fmla="*/ 178 h 738"/>
                <a:gd name="T6" fmla="*/ 177 w 355"/>
                <a:gd name="T7" fmla="*/ 0 h 738"/>
                <a:gd name="T8" fmla="*/ 355 w 355"/>
                <a:gd name="T9" fmla="*/ 178 h 738"/>
                <a:gd name="T10" fmla="*/ 355 w 355"/>
                <a:gd name="T11" fmla="*/ 561 h 738"/>
                <a:gd name="T12" fmla="*/ 177 w 355"/>
                <a:gd name="T13" fmla="*/ 738 h 738"/>
                <a:gd name="T14" fmla="*/ 177 w 355"/>
                <a:gd name="T15" fmla="*/ 738 h 738"/>
                <a:gd name="T16" fmla="*/ 177 w 355"/>
                <a:gd name="T17" fmla="*/ 738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5" h="738">
                  <a:moveTo>
                    <a:pt x="177" y="738"/>
                  </a:moveTo>
                  <a:cubicBezTo>
                    <a:pt x="80" y="738"/>
                    <a:pt x="0" y="659"/>
                    <a:pt x="0" y="561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80"/>
                    <a:pt x="80" y="0"/>
                    <a:pt x="177" y="0"/>
                  </a:cubicBezTo>
                  <a:cubicBezTo>
                    <a:pt x="275" y="0"/>
                    <a:pt x="355" y="80"/>
                    <a:pt x="355" y="178"/>
                  </a:cubicBezTo>
                  <a:cubicBezTo>
                    <a:pt x="355" y="561"/>
                    <a:pt x="355" y="561"/>
                    <a:pt x="355" y="561"/>
                  </a:cubicBezTo>
                  <a:cubicBezTo>
                    <a:pt x="355" y="659"/>
                    <a:pt x="275" y="738"/>
                    <a:pt x="177" y="738"/>
                  </a:cubicBezTo>
                  <a:close/>
                  <a:moveTo>
                    <a:pt x="177" y="738"/>
                  </a:moveTo>
                  <a:cubicBezTo>
                    <a:pt x="177" y="738"/>
                    <a:pt x="177" y="738"/>
                    <a:pt x="177" y="738"/>
                  </a:cubicBezTo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646"/>
            <p:cNvSpPr>
              <a:spLocks noEditPoints="1"/>
            </p:cNvSpPr>
            <p:nvPr userDrawn="1"/>
          </p:nvSpPr>
          <p:spPr bwMode="auto">
            <a:xfrm>
              <a:off x="5848350" y="4289425"/>
              <a:ext cx="282575" cy="1171575"/>
            </a:xfrm>
            <a:custGeom>
              <a:avLst/>
              <a:gdLst>
                <a:gd name="T0" fmla="*/ 0 w 178"/>
                <a:gd name="T1" fmla="*/ 0 h 737"/>
                <a:gd name="T2" fmla="*/ 0 w 178"/>
                <a:gd name="T3" fmla="*/ 737 h 737"/>
                <a:gd name="T4" fmla="*/ 178 w 178"/>
                <a:gd name="T5" fmla="*/ 560 h 737"/>
                <a:gd name="T6" fmla="*/ 178 w 178"/>
                <a:gd name="T7" fmla="*/ 177 h 737"/>
                <a:gd name="T8" fmla="*/ 0 w 178"/>
                <a:gd name="T9" fmla="*/ 0 h 737"/>
                <a:gd name="T10" fmla="*/ 0 w 178"/>
                <a:gd name="T11" fmla="*/ 0 h 737"/>
                <a:gd name="T12" fmla="*/ 0 w 178"/>
                <a:gd name="T13" fmla="*/ 0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737">
                  <a:moveTo>
                    <a:pt x="0" y="0"/>
                  </a:moveTo>
                  <a:cubicBezTo>
                    <a:pt x="0" y="737"/>
                    <a:pt x="0" y="737"/>
                    <a:pt x="0" y="737"/>
                  </a:cubicBezTo>
                  <a:cubicBezTo>
                    <a:pt x="98" y="737"/>
                    <a:pt x="178" y="658"/>
                    <a:pt x="178" y="560"/>
                  </a:cubicBezTo>
                  <a:cubicBezTo>
                    <a:pt x="178" y="177"/>
                    <a:pt x="178" y="177"/>
                    <a:pt x="178" y="177"/>
                  </a:cubicBezTo>
                  <a:cubicBezTo>
                    <a:pt x="178" y="79"/>
                    <a:pt x="98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647"/>
            <p:cNvSpPr>
              <a:spLocks noEditPoints="1"/>
            </p:cNvSpPr>
            <p:nvPr userDrawn="1"/>
          </p:nvSpPr>
          <p:spPr bwMode="auto">
            <a:xfrm>
              <a:off x="5599113" y="4562475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648"/>
            <p:cNvSpPr>
              <a:spLocks noEditPoints="1"/>
            </p:cNvSpPr>
            <p:nvPr userDrawn="1"/>
          </p:nvSpPr>
          <p:spPr bwMode="auto">
            <a:xfrm>
              <a:off x="5665788" y="4562475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6 w 22"/>
                <a:gd name="T5" fmla="*/ 22 h 24"/>
                <a:gd name="T6" fmla="*/ 22 w 22"/>
                <a:gd name="T7" fmla="*/ 12 h 24"/>
                <a:gd name="T8" fmla="*/ 16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6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649"/>
            <p:cNvSpPr>
              <a:spLocks noEditPoints="1"/>
            </p:cNvSpPr>
            <p:nvPr userDrawn="1"/>
          </p:nvSpPr>
          <p:spPr bwMode="auto">
            <a:xfrm>
              <a:off x="5730875" y="4562475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3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650"/>
            <p:cNvSpPr>
              <a:spLocks noEditPoints="1"/>
            </p:cNvSpPr>
            <p:nvPr userDrawn="1"/>
          </p:nvSpPr>
          <p:spPr bwMode="auto">
            <a:xfrm>
              <a:off x="5797550" y="4562475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0" y="20"/>
                    <a:pt x="23" y="16"/>
                    <a:pt x="23" y="12"/>
                  </a:cubicBezTo>
                  <a:cubicBezTo>
                    <a:pt x="23" y="8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651"/>
            <p:cNvSpPr>
              <a:spLocks noEditPoints="1"/>
            </p:cNvSpPr>
            <p:nvPr userDrawn="1"/>
          </p:nvSpPr>
          <p:spPr bwMode="auto">
            <a:xfrm>
              <a:off x="5864225" y="456406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652"/>
            <p:cNvSpPr>
              <a:spLocks noEditPoints="1"/>
            </p:cNvSpPr>
            <p:nvPr userDrawn="1"/>
          </p:nvSpPr>
          <p:spPr bwMode="auto">
            <a:xfrm>
              <a:off x="5930900" y="456406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653"/>
            <p:cNvSpPr>
              <a:spLocks noEditPoints="1"/>
            </p:cNvSpPr>
            <p:nvPr userDrawn="1"/>
          </p:nvSpPr>
          <p:spPr bwMode="auto">
            <a:xfrm>
              <a:off x="5997575" y="456406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654"/>
            <p:cNvSpPr>
              <a:spLocks noEditPoints="1"/>
            </p:cNvSpPr>
            <p:nvPr userDrawn="1"/>
          </p:nvSpPr>
          <p:spPr bwMode="auto">
            <a:xfrm>
              <a:off x="6062663" y="4564063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655"/>
            <p:cNvSpPr>
              <a:spLocks noEditPoints="1"/>
            </p:cNvSpPr>
            <p:nvPr userDrawn="1"/>
          </p:nvSpPr>
          <p:spPr bwMode="auto">
            <a:xfrm>
              <a:off x="5599113" y="4670425"/>
              <a:ext cx="34925" cy="36513"/>
            </a:xfrm>
            <a:custGeom>
              <a:avLst/>
              <a:gdLst>
                <a:gd name="T0" fmla="*/ 0 w 22"/>
                <a:gd name="T1" fmla="*/ 11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1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1 h 23"/>
                <a:gd name="T14" fmla="*/ 0 w 22"/>
                <a:gd name="T15" fmla="*/ 11 h 23"/>
                <a:gd name="T16" fmla="*/ 0 w 22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5"/>
                    <a:pt x="22" y="11"/>
                  </a:cubicBezTo>
                  <a:cubicBezTo>
                    <a:pt x="22" y="7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656"/>
            <p:cNvSpPr>
              <a:spLocks noEditPoints="1"/>
            </p:cNvSpPr>
            <p:nvPr userDrawn="1"/>
          </p:nvSpPr>
          <p:spPr bwMode="auto">
            <a:xfrm>
              <a:off x="5665788" y="4670425"/>
              <a:ext cx="34925" cy="36513"/>
            </a:xfrm>
            <a:custGeom>
              <a:avLst/>
              <a:gdLst>
                <a:gd name="T0" fmla="*/ 0 w 22"/>
                <a:gd name="T1" fmla="*/ 11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1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1 h 23"/>
                <a:gd name="T14" fmla="*/ 0 w 22"/>
                <a:gd name="T15" fmla="*/ 11 h 23"/>
                <a:gd name="T16" fmla="*/ 0 w 22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5"/>
                    <a:pt x="22" y="11"/>
                  </a:cubicBezTo>
                  <a:cubicBezTo>
                    <a:pt x="22" y="7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657"/>
            <p:cNvSpPr>
              <a:spLocks noEditPoints="1"/>
            </p:cNvSpPr>
            <p:nvPr userDrawn="1"/>
          </p:nvSpPr>
          <p:spPr bwMode="auto">
            <a:xfrm>
              <a:off x="5730875" y="4670425"/>
              <a:ext cx="36513" cy="36513"/>
            </a:xfrm>
            <a:custGeom>
              <a:avLst/>
              <a:gdLst>
                <a:gd name="T0" fmla="*/ 0 w 23"/>
                <a:gd name="T1" fmla="*/ 11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1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1 h 23"/>
                <a:gd name="T14" fmla="*/ 0 w 23"/>
                <a:gd name="T15" fmla="*/ 11 h 23"/>
                <a:gd name="T16" fmla="*/ 0 w 23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1"/>
                  </a:moveTo>
                  <a:cubicBezTo>
                    <a:pt x="0" y="15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5"/>
                    <a:pt x="23" y="11"/>
                  </a:cubicBezTo>
                  <a:cubicBezTo>
                    <a:pt x="23" y="7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658"/>
            <p:cNvSpPr>
              <a:spLocks noEditPoints="1"/>
            </p:cNvSpPr>
            <p:nvPr userDrawn="1"/>
          </p:nvSpPr>
          <p:spPr bwMode="auto">
            <a:xfrm>
              <a:off x="5797550" y="4670425"/>
              <a:ext cx="36513" cy="36513"/>
            </a:xfrm>
            <a:custGeom>
              <a:avLst/>
              <a:gdLst>
                <a:gd name="T0" fmla="*/ 0 w 23"/>
                <a:gd name="T1" fmla="*/ 11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1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1 h 23"/>
                <a:gd name="T14" fmla="*/ 0 w 23"/>
                <a:gd name="T15" fmla="*/ 11 h 23"/>
                <a:gd name="T16" fmla="*/ 0 w 23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1"/>
                  </a:moveTo>
                  <a:cubicBezTo>
                    <a:pt x="0" y="15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0" y="19"/>
                    <a:pt x="23" y="15"/>
                    <a:pt x="23" y="11"/>
                  </a:cubicBezTo>
                  <a:cubicBezTo>
                    <a:pt x="23" y="7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659"/>
            <p:cNvSpPr>
              <a:spLocks noEditPoints="1"/>
            </p:cNvSpPr>
            <p:nvPr userDrawn="1"/>
          </p:nvSpPr>
          <p:spPr bwMode="auto">
            <a:xfrm>
              <a:off x="5864225" y="4670425"/>
              <a:ext cx="34925" cy="36513"/>
            </a:xfrm>
            <a:custGeom>
              <a:avLst/>
              <a:gdLst>
                <a:gd name="T0" fmla="*/ 0 w 22"/>
                <a:gd name="T1" fmla="*/ 11 h 23"/>
                <a:gd name="T2" fmla="*/ 11 w 22"/>
                <a:gd name="T3" fmla="*/ 23 h 23"/>
                <a:gd name="T4" fmla="*/ 22 w 22"/>
                <a:gd name="T5" fmla="*/ 11 h 23"/>
                <a:gd name="T6" fmla="*/ 11 w 22"/>
                <a:gd name="T7" fmla="*/ 0 h 23"/>
                <a:gd name="T8" fmla="*/ 0 w 22"/>
                <a:gd name="T9" fmla="*/ 11 h 23"/>
                <a:gd name="T10" fmla="*/ 0 w 22"/>
                <a:gd name="T11" fmla="*/ 11 h 23"/>
                <a:gd name="T12" fmla="*/ 0 w 22"/>
                <a:gd name="T1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660"/>
            <p:cNvSpPr>
              <a:spLocks noEditPoints="1"/>
            </p:cNvSpPr>
            <p:nvPr userDrawn="1"/>
          </p:nvSpPr>
          <p:spPr bwMode="auto">
            <a:xfrm>
              <a:off x="5930900" y="4670425"/>
              <a:ext cx="34925" cy="36513"/>
            </a:xfrm>
            <a:custGeom>
              <a:avLst/>
              <a:gdLst>
                <a:gd name="T0" fmla="*/ 0 w 22"/>
                <a:gd name="T1" fmla="*/ 11 h 23"/>
                <a:gd name="T2" fmla="*/ 11 w 22"/>
                <a:gd name="T3" fmla="*/ 23 h 23"/>
                <a:gd name="T4" fmla="*/ 22 w 22"/>
                <a:gd name="T5" fmla="*/ 11 h 23"/>
                <a:gd name="T6" fmla="*/ 11 w 22"/>
                <a:gd name="T7" fmla="*/ 0 h 23"/>
                <a:gd name="T8" fmla="*/ 0 w 22"/>
                <a:gd name="T9" fmla="*/ 11 h 23"/>
                <a:gd name="T10" fmla="*/ 0 w 22"/>
                <a:gd name="T11" fmla="*/ 11 h 23"/>
                <a:gd name="T12" fmla="*/ 0 w 22"/>
                <a:gd name="T1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661"/>
            <p:cNvSpPr>
              <a:spLocks noEditPoints="1"/>
            </p:cNvSpPr>
            <p:nvPr userDrawn="1"/>
          </p:nvSpPr>
          <p:spPr bwMode="auto">
            <a:xfrm>
              <a:off x="5997575" y="4670425"/>
              <a:ext cx="34925" cy="36513"/>
            </a:xfrm>
            <a:custGeom>
              <a:avLst/>
              <a:gdLst>
                <a:gd name="T0" fmla="*/ 0 w 22"/>
                <a:gd name="T1" fmla="*/ 11 h 23"/>
                <a:gd name="T2" fmla="*/ 11 w 22"/>
                <a:gd name="T3" fmla="*/ 23 h 23"/>
                <a:gd name="T4" fmla="*/ 22 w 22"/>
                <a:gd name="T5" fmla="*/ 11 h 23"/>
                <a:gd name="T6" fmla="*/ 11 w 22"/>
                <a:gd name="T7" fmla="*/ 0 h 23"/>
                <a:gd name="T8" fmla="*/ 0 w 22"/>
                <a:gd name="T9" fmla="*/ 11 h 23"/>
                <a:gd name="T10" fmla="*/ 0 w 22"/>
                <a:gd name="T11" fmla="*/ 11 h 23"/>
                <a:gd name="T12" fmla="*/ 0 w 22"/>
                <a:gd name="T1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662"/>
            <p:cNvSpPr>
              <a:spLocks noEditPoints="1"/>
            </p:cNvSpPr>
            <p:nvPr userDrawn="1"/>
          </p:nvSpPr>
          <p:spPr bwMode="auto">
            <a:xfrm>
              <a:off x="6062663" y="4670425"/>
              <a:ext cx="36513" cy="36513"/>
            </a:xfrm>
            <a:custGeom>
              <a:avLst/>
              <a:gdLst>
                <a:gd name="T0" fmla="*/ 0 w 23"/>
                <a:gd name="T1" fmla="*/ 11 h 23"/>
                <a:gd name="T2" fmla="*/ 12 w 23"/>
                <a:gd name="T3" fmla="*/ 23 h 23"/>
                <a:gd name="T4" fmla="*/ 23 w 23"/>
                <a:gd name="T5" fmla="*/ 11 h 23"/>
                <a:gd name="T6" fmla="*/ 12 w 23"/>
                <a:gd name="T7" fmla="*/ 0 h 23"/>
                <a:gd name="T8" fmla="*/ 0 w 23"/>
                <a:gd name="T9" fmla="*/ 11 h 23"/>
                <a:gd name="T10" fmla="*/ 0 w 23"/>
                <a:gd name="T11" fmla="*/ 11 h 23"/>
                <a:gd name="T12" fmla="*/ 0 w 23"/>
                <a:gd name="T1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0" y="11"/>
                  </a:moveTo>
                  <a:cubicBezTo>
                    <a:pt x="0" y="18"/>
                    <a:pt x="5" y="23"/>
                    <a:pt x="12" y="23"/>
                  </a:cubicBezTo>
                  <a:cubicBezTo>
                    <a:pt x="18" y="23"/>
                    <a:pt x="23" y="18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663"/>
            <p:cNvSpPr>
              <a:spLocks noEditPoints="1"/>
            </p:cNvSpPr>
            <p:nvPr userDrawn="1"/>
          </p:nvSpPr>
          <p:spPr bwMode="auto">
            <a:xfrm>
              <a:off x="5599113" y="4776788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664"/>
            <p:cNvSpPr>
              <a:spLocks noEditPoints="1"/>
            </p:cNvSpPr>
            <p:nvPr userDrawn="1"/>
          </p:nvSpPr>
          <p:spPr bwMode="auto">
            <a:xfrm>
              <a:off x="5665788" y="4776788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2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665"/>
            <p:cNvSpPr>
              <a:spLocks noEditPoints="1"/>
            </p:cNvSpPr>
            <p:nvPr userDrawn="1"/>
          </p:nvSpPr>
          <p:spPr bwMode="auto">
            <a:xfrm>
              <a:off x="5730875" y="4776788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666"/>
            <p:cNvSpPr>
              <a:spLocks noEditPoints="1"/>
            </p:cNvSpPr>
            <p:nvPr userDrawn="1"/>
          </p:nvSpPr>
          <p:spPr bwMode="auto">
            <a:xfrm>
              <a:off x="5797550" y="4776788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0" y="19"/>
                    <a:pt x="23" y="16"/>
                    <a:pt x="23" y="12"/>
                  </a:cubicBezTo>
                  <a:cubicBezTo>
                    <a:pt x="23" y="8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667"/>
            <p:cNvSpPr>
              <a:spLocks noEditPoints="1"/>
            </p:cNvSpPr>
            <p:nvPr userDrawn="1"/>
          </p:nvSpPr>
          <p:spPr bwMode="auto">
            <a:xfrm>
              <a:off x="5864225" y="4778375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668"/>
            <p:cNvSpPr>
              <a:spLocks noEditPoints="1"/>
            </p:cNvSpPr>
            <p:nvPr userDrawn="1"/>
          </p:nvSpPr>
          <p:spPr bwMode="auto">
            <a:xfrm>
              <a:off x="5930900" y="4778375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669"/>
            <p:cNvSpPr>
              <a:spLocks noEditPoints="1"/>
            </p:cNvSpPr>
            <p:nvPr userDrawn="1"/>
          </p:nvSpPr>
          <p:spPr bwMode="auto">
            <a:xfrm>
              <a:off x="5997575" y="4778375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670"/>
            <p:cNvSpPr>
              <a:spLocks noEditPoints="1"/>
            </p:cNvSpPr>
            <p:nvPr userDrawn="1"/>
          </p:nvSpPr>
          <p:spPr bwMode="auto">
            <a:xfrm>
              <a:off x="6062663" y="4778375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671"/>
            <p:cNvSpPr>
              <a:spLocks noEditPoints="1"/>
            </p:cNvSpPr>
            <p:nvPr userDrawn="1"/>
          </p:nvSpPr>
          <p:spPr bwMode="auto">
            <a:xfrm>
              <a:off x="5599113" y="4883150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672"/>
            <p:cNvSpPr>
              <a:spLocks noEditPoints="1"/>
            </p:cNvSpPr>
            <p:nvPr userDrawn="1"/>
          </p:nvSpPr>
          <p:spPr bwMode="auto">
            <a:xfrm>
              <a:off x="5665788" y="4883150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6 w 22"/>
                <a:gd name="T5" fmla="*/ 22 h 24"/>
                <a:gd name="T6" fmla="*/ 22 w 22"/>
                <a:gd name="T7" fmla="*/ 12 h 24"/>
                <a:gd name="T8" fmla="*/ 16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6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673"/>
            <p:cNvSpPr>
              <a:spLocks noEditPoints="1"/>
            </p:cNvSpPr>
            <p:nvPr userDrawn="1"/>
          </p:nvSpPr>
          <p:spPr bwMode="auto">
            <a:xfrm>
              <a:off x="5730875" y="4883150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3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674"/>
            <p:cNvSpPr>
              <a:spLocks noEditPoints="1"/>
            </p:cNvSpPr>
            <p:nvPr userDrawn="1"/>
          </p:nvSpPr>
          <p:spPr bwMode="auto">
            <a:xfrm>
              <a:off x="5797550" y="4883150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0" y="20"/>
                    <a:pt x="23" y="16"/>
                    <a:pt x="23" y="12"/>
                  </a:cubicBezTo>
                  <a:cubicBezTo>
                    <a:pt x="23" y="8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675"/>
            <p:cNvSpPr>
              <a:spLocks noEditPoints="1"/>
            </p:cNvSpPr>
            <p:nvPr userDrawn="1"/>
          </p:nvSpPr>
          <p:spPr bwMode="auto">
            <a:xfrm>
              <a:off x="5864225" y="48847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676"/>
            <p:cNvSpPr>
              <a:spLocks noEditPoints="1"/>
            </p:cNvSpPr>
            <p:nvPr userDrawn="1"/>
          </p:nvSpPr>
          <p:spPr bwMode="auto">
            <a:xfrm>
              <a:off x="5930900" y="48847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677"/>
            <p:cNvSpPr>
              <a:spLocks noEditPoints="1"/>
            </p:cNvSpPr>
            <p:nvPr userDrawn="1"/>
          </p:nvSpPr>
          <p:spPr bwMode="auto">
            <a:xfrm>
              <a:off x="5997575" y="48847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678"/>
            <p:cNvSpPr>
              <a:spLocks noEditPoints="1"/>
            </p:cNvSpPr>
            <p:nvPr userDrawn="1"/>
          </p:nvSpPr>
          <p:spPr bwMode="auto">
            <a:xfrm>
              <a:off x="6062663" y="4884738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679"/>
            <p:cNvSpPr>
              <a:spLocks noEditPoints="1"/>
            </p:cNvSpPr>
            <p:nvPr userDrawn="1"/>
          </p:nvSpPr>
          <p:spPr bwMode="auto">
            <a:xfrm>
              <a:off x="5599113" y="499110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680"/>
            <p:cNvSpPr>
              <a:spLocks noEditPoints="1"/>
            </p:cNvSpPr>
            <p:nvPr userDrawn="1"/>
          </p:nvSpPr>
          <p:spPr bwMode="auto">
            <a:xfrm>
              <a:off x="5665788" y="499110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2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681"/>
            <p:cNvSpPr>
              <a:spLocks noEditPoints="1"/>
            </p:cNvSpPr>
            <p:nvPr userDrawn="1"/>
          </p:nvSpPr>
          <p:spPr bwMode="auto">
            <a:xfrm>
              <a:off x="5730875" y="499110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682"/>
            <p:cNvSpPr>
              <a:spLocks noEditPoints="1"/>
            </p:cNvSpPr>
            <p:nvPr userDrawn="1"/>
          </p:nvSpPr>
          <p:spPr bwMode="auto">
            <a:xfrm>
              <a:off x="5797550" y="499110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0" y="19"/>
                    <a:pt x="23" y="16"/>
                    <a:pt x="23" y="12"/>
                  </a:cubicBezTo>
                  <a:cubicBezTo>
                    <a:pt x="23" y="8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683"/>
            <p:cNvSpPr>
              <a:spLocks noEditPoints="1"/>
            </p:cNvSpPr>
            <p:nvPr userDrawn="1"/>
          </p:nvSpPr>
          <p:spPr bwMode="auto">
            <a:xfrm>
              <a:off x="5864225" y="499110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684"/>
            <p:cNvSpPr>
              <a:spLocks noEditPoints="1"/>
            </p:cNvSpPr>
            <p:nvPr userDrawn="1"/>
          </p:nvSpPr>
          <p:spPr bwMode="auto">
            <a:xfrm>
              <a:off x="5930900" y="499110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685"/>
            <p:cNvSpPr>
              <a:spLocks noEditPoints="1"/>
            </p:cNvSpPr>
            <p:nvPr userDrawn="1"/>
          </p:nvSpPr>
          <p:spPr bwMode="auto">
            <a:xfrm>
              <a:off x="5997575" y="499110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686"/>
            <p:cNvSpPr>
              <a:spLocks noEditPoints="1"/>
            </p:cNvSpPr>
            <p:nvPr userDrawn="1"/>
          </p:nvSpPr>
          <p:spPr bwMode="auto">
            <a:xfrm>
              <a:off x="6062663" y="499110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12 w 23"/>
                <a:gd name="T3" fmla="*/ 23 h 23"/>
                <a:gd name="T4" fmla="*/ 23 w 23"/>
                <a:gd name="T5" fmla="*/ 12 h 23"/>
                <a:gd name="T6" fmla="*/ 12 w 23"/>
                <a:gd name="T7" fmla="*/ 0 h 23"/>
                <a:gd name="T8" fmla="*/ 0 w 23"/>
                <a:gd name="T9" fmla="*/ 12 h 23"/>
                <a:gd name="T10" fmla="*/ 0 w 23"/>
                <a:gd name="T11" fmla="*/ 12 h 23"/>
                <a:gd name="T12" fmla="*/ 0 w 23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8"/>
                    <a:pt x="5" y="23"/>
                    <a:pt x="12" y="23"/>
                  </a:cubicBezTo>
                  <a:cubicBezTo>
                    <a:pt x="18" y="23"/>
                    <a:pt x="23" y="18"/>
                    <a:pt x="23" y="12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687"/>
            <p:cNvSpPr>
              <a:spLocks noEditPoints="1"/>
            </p:cNvSpPr>
            <p:nvPr userDrawn="1"/>
          </p:nvSpPr>
          <p:spPr bwMode="auto">
            <a:xfrm>
              <a:off x="5599113" y="5099050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688"/>
            <p:cNvSpPr>
              <a:spLocks noEditPoints="1"/>
            </p:cNvSpPr>
            <p:nvPr userDrawn="1"/>
          </p:nvSpPr>
          <p:spPr bwMode="auto">
            <a:xfrm>
              <a:off x="5665788" y="5099050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6 w 22"/>
                <a:gd name="T5" fmla="*/ 22 h 24"/>
                <a:gd name="T6" fmla="*/ 22 w 22"/>
                <a:gd name="T7" fmla="*/ 12 h 24"/>
                <a:gd name="T8" fmla="*/ 16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6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689"/>
            <p:cNvSpPr>
              <a:spLocks noEditPoints="1"/>
            </p:cNvSpPr>
            <p:nvPr userDrawn="1"/>
          </p:nvSpPr>
          <p:spPr bwMode="auto">
            <a:xfrm>
              <a:off x="5730875" y="5099050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3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690"/>
            <p:cNvSpPr>
              <a:spLocks noEditPoints="1"/>
            </p:cNvSpPr>
            <p:nvPr userDrawn="1"/>
          </p:nvSpPr>
          <p:spPr bwMode="auto">
            <a:xfrm>
              <a:off x="5797550" y="5099050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0" y="20"/>
                    <a:pt x="23" y="16"/>
                    <a:pt x="23" y="12"/>
                  </a:cubicBezTo>
                  <a:cubicBezTo>
                    <a:pt x="23" y="8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691"/>
            <p:cNvSpPr>
              <a:spLocks noEditPoints="1"/>
            </p:cNvSpPr>
            <p:nvPr userDrawn="1"/>
          </p:nvSpPr>
          <p:spPr bwMode="auto">
            <a:xfrm>
              <a:off x="5864225" y="51006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692"/>
            <p:cNvSpPr>
              <a:spLocks noEditPoints="1"/>
            </p:cNvSpPr>
            <p:nvPr userDrawn="1"/>
          </p:nvSpPr>
          <p:spPr bwMode="auto">
            <a:xfrm>
              <a:off x="5930900" y="51006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693"/>
            <p:cNvSpPr>
              <a:spLocks noEditPoints="1"/>
            </p:cNvSpPr>
            <p:nvPr userDrawn="1"/>
          </p:nvSpPr>
          <p:spPr bwMode="auto">
            <a:xfrm>
              <a:off x="5997575" y="51006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694"/>
            <p:cNvSpPr>
              <a:spLocks noEditPoints="1"/>
            </p:cNvSpPr>
            <p:nvPr userDrawn="1"/>
          </p:nvSpPr>
          <p:spPr bwMode="auto">
            <a:xfrm>
              <a:off x="6062663" y="5100638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695"/>
            <p:cNvSpPr>
              <a:spLocks noEditPoints="1"/>
            </p:cNvSpPr>
            <p:nvPr userDrawn="1"/>
          </p:nvSpPr>
          <p:spPr bwMode="auto">
            <a:xfrm>
              <a:off x="5632450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2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696"/>
            <p:cNvSpPr>
              <a:spLocks noEditPoints="1"/>
            </p:cNvSpPr>
            <p:nvPr userDrawn="1"/>
          </p:nvSpPr>
          <p:spPr bwMode="auto">
            <a:xfrm>
              <a:off x="5567363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697"/>
            <p:cNvSpPr>
              <a:spLocks noEditPoints="1"/>
            </p:cNvSpPr>
            <p:nvPr userDrawn="1"/>
          </p:nvSpPr>
          <p:spPr bwMode="auto">
            <a:xfrm>
              <a:off x="5697538" y="461645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698"/>
            <p:cNvSpPr>
              <a:spLocks noEditPoints="1"/>
            </p:cNvSpPr>
            <p:nvPr userDrawn="1"/>
          </p:nvSpPr>
          <p:spPr bwMode="auto">
            <a:xfrm>
              <a:off x="5764213" y="461645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699"/>
            <p:cNvSpPr>
              <a:spLocks noEditPoints="1"/>
            </p:cNvSpPr>
            <p:nvPr userDrawn="1"/>
          </p:nvSpPr>
          <p:spPr bwMode="auto">
            <a:xfrm>
              <a:off x="5830888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6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6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700"/>
            <p:cNvSpPr>
              <a:spLocks noEditPoints="1"/>
            </p:cNvSpPr>
            <p:nvPr userDrawn="1"/>
          </p:nvSpPr>
          <p:spPr bwMode="auto">
            <a:xfrm>
              <a:off x="5897563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6"/>
                    <a:pt x="17" y="0"/>
                    <a:pt x="11" y="0"/>
                  </a:cubicBezTo>
                  <a:cubicBezTo>
                    <a:pt x="5" y="0"/>
                    <a:pt x="0" y="6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701"/>
            <p:cNvSpPr>
              <a:spLocks noEditPoints="1"/>
            </p:cNvSpPr>
            <p:nvPr userDrawn="1"/>
          </p:nvSpPr>
          <p:spPr bwMode="auto">
            <a:xfrm>
              <a:off x="5964238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6"/>
                    <a:pt x="17" y="0"/>
                    <a:pt x="11" y="0"/>
                  </a:cubicBezTo>
                  <a:cubicBezTo>
                    <a:pt x="5" y="0"/>
                    <a:pt x="0" y="6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702"/>
            <p:cNvSpPr>
              <a:spLocks noEditPoints="1"/>
            </p:cNvSpPr>
            <p:nvPr userDrawn="1"/>
          </p:nvSpPr>
          <p:spPr bwMode="auto">
            <a:xfrm>
              <a:off x="6030913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6"/>
                    <a:pt x="17" y="0"/>
                    <a:pt x="11" y="0"/>
                  </a:cubicBezTo>
                  <a:cubicBezTo>
                    <a:pt x="5" y="0"/>
                    <a:pt x="0" y="6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703"/>
            <p:cNvSpPr>
              <a:spLocks noEditPoints="1"/>
            </p:cNvSpPr>
            <p:nvPr userDrawn="1"/>
          </p:nvSpPr>
          <p:spPr bwMode="auto">
            <a:xfrm>
              <a:off x="6094413" y="461645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12 w 23"/>
                <a:gd name="T3" fmla="*/ 23 h 23"/>
                <a:gd name="T4" fmla="*/ 23 w 23"/>
                <a:gd name="T5" fmla="*/ 12 h 23"/>
                <a:gd name="T6" fmla="*/ 12 w 23"/>
                <a:gd name="T7" fmla="*/ 0 h 23"/>
                <a:gd name="T8" fmla="*/ 0 w 23"/>
                <a:gd name="T9" fmla="*/ 12 h 23"/>
                <a:gd name="T10" fmla="*/ 0 w 23"/>
                <a:gd name="T11" fmla="*/ 12 h 23"/>
                <a:gd name="T12" fmla="*/ 0 w 23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8"/>
                    <a:pt x="5" y="23"/>
                    <a:pt x="12" y="23"/>
                  </a:cubicBezTo>
                  <a:cubicBezTo>
                    <a:pt x="18" y="23"/>
                    <a:pt x="23" y="18"/>
                    <a:pt x="23" y="12"/>
                  </a:cubicBezTo>
                  <a:cubicBezTo>
                    <a:pt x="23" y="6"/>
                    <a:pt x="18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704"/>
            <p:cNvSpPr>
              <a:spLocks noEditPoints="1"/>
            </p:cNvSpPr>
            <p:nvPr userDrawn="1"/>
          </p:nvSpPr>
          <p:spPr bwMode="auto">
            <a:xfrm>
              <a:off x="5632450" y="4722813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6 w 22"/>
                <a:gd name="T5" fmla="*/ 22 h 24"/>
                <a:gd name="T6" fmla="*/ 22 w 22"/>
                <a:gd name="T7" fmla="*/ 12 h 24"/>
                <a:gd name="T8" fmla="*/ 16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6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705"/>
            <p:cNvSpPr>
              <a:spLocks noEditPoints="1"/>
            </p:cNvSpPr>
            <p:nvPr userDrawn="1"/>
          </p:nvSpPr>
          <p:spPr bwMode="auto">
            <a:xfrm>
              <a:off x="5567363" y="4722813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706"/>
            <p:cNvSpPr>
              <a:spLocks noEditPoints="1"/>
            </p:cNvSpPr>
            <p:nvPr userDrawn="1"/>
          </p:nvSpPr>
          <p:spPr bwMode="auto">
            <a:xfrm>
              <a:off x="5697538" y="4722813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3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707"/>
            <p:cNvSpPr>
              <a:spLocks noEditPoints="1"/>
            </p:cNvSpPr>
            <p:nvPr userDrawn="1"/>
          </p:nvSpPr>
          <p:spPr bwMode="auto">
            <a:xfrm>
              <a:off x="5764213" y="4722813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708"/>
            <p:cNvSpPr>
              <a:spLocks noEditPoints="1"/>
            </p:cNvSpPr>
            <p:nvPr userDrawn="1"/>
          </p:nvSpPr>
          <p:spPr bwMode="auto">
            <a:xfrm>
              <a:off x="5830888" y="4722813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6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6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709"/>
            <p:cNvSpPr>
              <a:spLocks noEditPoints="1"/>
            </p:cNvSpPr>
            <p:nvPr userDrawn="1"/>
          </p:nvSpPr>
          <p:spPr bwMode="auto">
            <a:xfrm>
              <a:off x="5897563" y="4724400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710"/>
            <p:cNvSpPr>
              <a:spLocks noEditPoints="1"/>
            </p:cNvSpPr>
            <p:nvPr userDrawn="1"/>
          </p:nvSpPr>
          <p:spPr bwMode="auto">
            <a:xfrm>
              <a:off x="5964238" y="4724400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711"/>
            <p:cNvSpPr>
              <a:spLocks noEditPoints="1"/>
            </p:cNvSpPr>
            <p:nvPr userDrawn="1"/>
          </p:nvSpPr>
          <p:spPr bwMode="auto">
            <a:xfrm>
              <a:off x="6030913" y="4724400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712"/>
            <p:cNvSpPr>
              <a:spLocks noEditPoints="1"/>
            </p:cNvSpPr>
            <p:nvPr userDrawn="1"/>
          </p:nvSpPr>
          <p:spPr bwMode="auto">
            <a:xfrm>
              <a:off x="6094413" y="4724400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713"/>
            <p:cNvSpPr>
              <a:spLocks noEditPoints="1"/>
            </p:cNvSpPr>
            <p:nvPr userDrawn="1"/>
          </p:nvSpPr>
          <p:spPr bwMode="auto">
            <a:xfrm>
              <a:off x="5632450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2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5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714"/>
            <p:cNvSpPr>
              <a:spLocks noEditPoints="1"/>
            </p:cNvSpPr>
            <p:nvPr userDrawn="1"/>
          </p:nvSpPr>
          <p:spPr bwMode="auto">
            <a:xfrm>
              <a:off x="5567363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5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715"/>
            <p:cNvSpPr>
              <a:spLocks noEditPoints="1"/>
            </p:cNvSpPr>
            <p:nvPr userDrawn="1"/>
          </p:nvSpPr>
          <p:spPr bwMode="auto">
            <a:xfrm>
              <a:off x="5697538" y="4830763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5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5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716"/>
            <p:cNvSpPr>
              <a:spLocks noEditPoints="1"/>
            </p:cNvSpPr>
            <p:nvPr userDrawn="1"/>
          </p:nvSpPr>
          <p:spPr bwMode="auto">
            <a:xfrm>
              <a:off x="5764213" y="4830763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5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5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717"/>
            <p:cNvSpPr>
              <a:spLocks noEditPoints="1"/>
            </p:cNvSpPr>
            <p:nvPr userDrawn="1"/>
          </p:nvSpPr>
          <p:spPr bwMode="auto">
            <a:xfrm>
              <a:off x="5830888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6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6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5"/>
                    <a:pt x="2" y="19"/>
                    <a:pt x="6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5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718"/>
            <p:cNvSpPr>
              <a:spLocks noEditPoints="1"/>
            </p:cNvSpPr>
            <p:nvPr userDrawn="1"/>
          </p:nvSpPr>
          <p:spPr bwMode="auto">
            <a:xfrm>
              <a:off x="5897563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719"/>
            <p:cNvSpPr>
              <a:spLocks noEditPoints="1"/>
            </p:cNvSpPr>
            <p:nvPr userDrawn="1"/>
          </p:nvSpPr>
          <p:spPr bwMode="auto">
            <a:xfrm>
              <a:off x="5964238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720"/>
            <p:cNvSpPr>
              <a:spLocks noEditPoints="1"/>
            </p:cNvSpPr>
            <p:nvPr userDrawn="1"/>
          </p:nvSpPr>
          <p:spPr bwMode="auto">
            <a:xfrm>
              <a:off x="6030913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721"/>
            <p:cNvSpPr>
              <a:spLocks noEditPoints="1"/>
            </p:cNvSpPr>
            <p:nvPr userDrawn="1"/>
          </p:nvSpPr>
          <p:spPr bwMode="auto">
            <a:xfrm>
              <a:off x="6094413" y="4830763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12 w 23"/>
                <a:gd name="T3" fmla="*/ 23 h 23"/>
                <a:gd name="T4" fmla="*/ 23 w 23"/>
                <a:gd name="T5" fmla="*/ 12 h 23"/>
                <a:gd name="T6" fmla="*/ 12 w 23"/>
                <a:gd name="T7" fmla="*/ 0 h 23"/>
                <a:gd name="T8" fmla="*/ 0 w 23"/>
                <a:gd name="T9" fmla="*/ 12 h 23"/>
                <a:gd name="T10" fmla="*/ 0 w 23"/>
                <a:gd name="T11" fmla="*/ 12 h 23"/>
                <a:gd name="T12" fmla="*/ 0 w 23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8"/>
                    <a:pt x="5" y="23"/>
                    <a:pt x="12" y="23"/>
                  </a:cubicBezTo>
                  <a:cubicBezTo>
                    <a:pt x="18" y="23"/>
                    <a:pt x="23" y="18"/>
                    <a:pt x="23" y="12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722"/>
            <p:cNvSpPr>
              <a:spLocks noEditPoints="1"/>
            </p:cNvSpPr>
            <p:nvPr userDrawn="1"/>
          </p:nvSpPr>
          <p:spPr bwMode="auto">
            <a:xfrm>
              <a:off x="5632450" y="4937125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6 w 22"/>
                <a:gd name="T5" fmla="*/ 22 h 24"/>
                <a:gd name="T6" fmla="*/ 22 w 22"/>
                <a:gd name="T7" fmla="*/ 12 h 24"/>
                <a:gd name="T8" fmla="*/ 16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6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723"/>
            <p:cNvSpPr>
              <a:spLocks noEditPoints="1"/>
            </p:cNvSpPr>
            <p:nvPr userDrawn="1"/>
          </p:nvSpPr>
          <p:spPr bwMode="auto">
            <a:xfrm>
              <a:off x="5567363" y="4937125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724"/>
            <p:cNvSpPr>
              <a:spLocks noEditPoints="1"/>
            </p:cNvSpPr>
            <p:nvPr userDrawn="1"/>
          </p:nvSpPr>
          <p:spPr bwMode="auto">
            <a:xfrm>
              <a:off x="5697538" y="4937125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3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725"/>
            <p:cNvSpPr>
              <a:spLocks noEditPoints="1"/>
            </p:cNvSpPr>
            <p:nvPr userDrawn="1"/>
          </p:nvSpPr>
          <p:spPr bwMode="auto">
            <a:xfrm>
              <a:off x="5764213" y="4937125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726"/>
            <p:cNvSpPr>
              <a:spLocks noEditPoints="1"/>
            </p:cNvSpPr>
            <p:nvPr userDrawn="1"/>
          </p:nvSpPr>
          <p:spPr bwMode="auto">
            <a:xfrm>
              <a:off x="5830888" y="4937125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6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6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727"/>
            <p:cNvSpPr>
              <a:spLocks noEditPoints="1"/>
            </p:cNvSpPr>
            <p:nvPr userDrawn="1"/>
          </p:nvSpPr>
          <p:spPr bwMode="auto">
            <a:xfrm>
              <a:off x="5897563" y="493871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728"/>
            <p:cNvSpPr>
              <a:spLocks noEditPoints="1"/>
            </p:cNvSpPr>
            <p:nvPr userDrawn="1"/>
          </p:nvSpPr>
          <p:spPr bwMode="auto">
            <a:xfrm>
              <a:off x="5964238" y="493871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729"/>
            <p:cNvSpPr>
              <a:spLocks noEditPoints="1"/>
            </p:cNvSpPr>
            <p:nvPr userDrawn="1"/>
          </p:nvSpPr>
          <p:spPr bwMode="auto">
            <a:xfrm>
              <a:off x="6030913" y="493871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730"/>
            <p:cNvSpPr>
              <a:spLocks noEditPoints="1"/>
            </p:cNvSpPr>
            <p:nvPr userDrawn="1"/>
          </p:nvSpPr>
          <p:spPr bwMode="auto">
            <a:xfrm>
              <a:off x="6094413" y="4938713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731"/>
            <p:cNvSpPr>
              <a:spLocks noEditPoints="1"/>
            </p:cNvSpPr>
            <p:nvPr userDrawn="1"/>
          </p:nvSpPr>
          <p:spPr bwMode="auto">
            <a:xfrm>
              <a:off x="5632450" y="5045075"/>
              <a:ext cx="34925" cy="38100"/>
            </a:xfrm>
            <a:custGeom>
              <a:avLst/>
              <a:gdLst>
                <a:gd name="T0" fmla="*/ 0 w 22"/>
                <a:gd name="T1" fmla="*/ 11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1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1 h 23"/>
                <a:gd name="T14" fmla="*/ 0 w 22"/>
                <a:gd name="T15" fmla="*/ 11 h 23"/>
                <a:gd name="T16" fmla="*/ 0 w 22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5"/>
                    <a:pt x="22" y="11"/>
                  </a:cubicBezTo>
                  <a:cubicBezTo>
                    <a:pt x="22" y="7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732"/>
            <p:cNvSpPr>
              <a:spLocks noEditPoints="1"/>
            </p:cNvSpPr>
            <p:nvPr userDrawn="1"/>
          </p:nvSpPr>
          <p:spPr bwMode="auto">
            <a:xfrm>
              <a:off x="5567363" y="5045075"/>
              <a:ext cx="34925" cy="38100"/>
            </a:xfrm>
            <a:custGeom>
              <a:avLst/>
              <a:gdLst>
                <a:gd name="T0" fmla="*/ 0 w 22"/>
                <a:gd name="T1" fmla="*/ 11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1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1 h 23"/>
                <a:gd name="T14" fmla="*/ 0 w 22"/>
                <a:gd name="T15" fmla="*/ 11 h 23"/>
                <a:gd name="T16" fmla="*/ 0 w 22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5"/>
                    <a:pt x="22" y="11"/>
                  </a:cubicBezTo>
                  <a:cubicBezTo>
                    <a:pt x="22" y="7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733"/>
            <p:cNvSpPr>
              <a:spLocks noEditPoints="1"/>
            </p:cNvSpPr>
            <p:nvPr userDrawn="1"/>
          </p:nvSpPr>
          <p:spPr bwMode="auto">
            <a:xfrm>
              <a:off x="5697538" y="5045075"/>
              <a:ext cx="36513" cy="38100"/>
            </a:xfrm>
            <a:custGeom>
              <a:avLst/>
              <a:gdLst>
                <a:gd name="T0" fmla="*/ 0 w 23"/>
                <a:gd name="T1" fmla="*/ 11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1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1 h 23"/>
                <a:gd name="T14" fmla="*/ 0 w 23"/>
                <a:gd name="T15" fmla="*/ 11 h 23"/>
                <a:gd name="T16" fmla="*/ 0 w 23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1"/>
                  </a:moveTo>
                  <a:cubicBezTo>
                    <a:pt x="0" y="15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5"/>
                    <a:pt x="23" y="11"/>
                  </a:cubicBezTo>
                  <a:cubicBezTo>
                    <a:pt x="23" y="7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734"/>
            <p:cNvSpPr>
              <a:spLocks noEditPoints="1"/>
            </p:cNvSpPr>
            <p:nvPr userDrawn="1"/>
          </p:nvSpPr>
          <p:spPr bwMode="auto">
            <a:xfrm>
              <a:off x="5764213" y="5045075"/>
              <a:ext cx="36513" cy="38100"/>
            </a:xfrm>
            <a:custGeom>
              <a:avLst/>
              <a:gdLst>
                <a:gd name="T0" fmla="*/ 0 w 23"/>
                <a:gd name="T1" fmla="*/ 11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1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1 h 23"/>
                <a:gd name="T14" fmla="*/ 0 w 23"/>
                <a:gd name="T15" fmla="*/ 11 h 23"/>
                <a:gd name="T16" fmla="*/ 0 w 23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1"/>
                  </a:moveTo>
                  <a:cubicBezTo>
                    <a:pt x="0" y="15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5"/>
                    <a:pt x="23" y="11"/>
                  </a:cubicBezTo>
                  <a:cubicBezTo>
                    <a:pt x="23" y="7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735"/>
            <p:cNvSpPr>
              <a:spLocks noEditPoints="1"/>
            </p:cNvSpPr>
            <p:nvPr userDrawn="1"/>
          </p:nvSpPr>
          <p:spPr bwMode="auto">
            <a:xfrm>
              <a:off x="5830888" y="5045075"/>
              <a:ext cx="34925" cy="38100"/>
            </a:xfrm>
            <a:custGeom>
              <a:avLst/>
              <a:gdLst>
                <a:gd name="T0" fmla="*/ 0 w 22"/>
                <a:gd name="T1" fmla="*/ 11 h 23"/>
                <a:gd name="T2" fmla="*/ 6 w 22"/>
                <a:gd name="T3" fmla="*/ 21 h 23"/>
                <a:gd name="T4" fmla="*/ 17 w 22"/>
                <a:gd name="T5" fmla="*/ 21 h 23"/>
                <a:gd name="T6" fmla="*/ 22 w 22"/>
                <a:gd name="T7" fmla="*/ 11 h 23"/>
                <a:gd name="T8" fmla="*/ 17 w 22"/>
                <a:gd name="T9" fmla="*/ 2 h 23"/>
                <a:gd name="T10" fmla="*/ 6 w 22"/>
                <a:gd name="T11" fmla="*/ 2 h 23"/>
                <a:gd name="T12" fmla="*/ 0 w 22"/>
                <a:gd name="T13" fmla="*/ 11 h 23"/>
                <a:gd name="T14" fmla="*/ 0 w 22"/>
                <a:gd name="T15" fmla="*/ 11 h 23"/>
                <a:gd name="T16" fmla="*/ 0 w 22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5"/>
                    <a:pt x="2" y="19"/>
                    <a:pt x="6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5"/>
                    <a:pt x="22" y="11"/>
                  </a:cubicBezTo>
                  <a:cubicBezTo>
                    <a:pt x="22" y="7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736"/>
            <p:cNvSpPr>
              <a:spLocks noEditPoints="1"/>
            </p:cNvSpPr>
            <p:nvPr userDrawn="1"/>
          </p:nvSpPr>
          <p:spPr bwMode="auto">
            <a:xfrm>
              <a:off x="5897563" y="5045075"/>
              <a:ext cx="34925" cy="36513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737"/>
            <p:cNvSpPr>
              <a:spLocks noEditPoints="1"/>
            </p:cNvSpPr>
            <p:nvPr userDrawn="1"/>
          </p:nvSpPr>
          <p:spPr bwMode="auto">
            <a:xfrm>
              <a:off x="5964238" y="5045075"/>
              <a:ext cx="34925" cy="36513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738"/>
            <p:cNvSpPr>
              <a:spLocks noEditPoints="1"/>
            </p:cNvSpPr>
            <p:nvPr userDrawn="1"/>
          </p:nvSpPr>
          <p:spPr bwMode="auto">
            <a:xfrm>
              <a:off x="6030913" y="5045075"/>
              <a:ext cx="34925" cy="36513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739"/>
            <p:cNvSpPr>
              <a:spLocks noEditPoints="1"/>
            </p:cNvSpPr>
            <p:nvPr userDrawn="1"/>
          </p:nvSpPr>
          <p:spPr bwMode="auto">
            <a:xfrm>
              <a:off x="6094413" y="5045075"/>
              <a:ext cx="36513" cy="36513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740"/>
            <p:cNvSpPr>
              <a:spLocks noEditPoints="1"/>
            </p:cNvSpPr>
            <p:nvPr userDrawn="1"/>
          </p:nvSpPr>
          <p:spPr bwMode="auto">
            <a:xfrm>
              <a:off x="5632450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2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741"/>
            <p:cNvSpPr>
              <a:spLocks noEditPoints="1"/>
            </p:cNvSpPr>
            <p:nvPr userDrawn="1"/>
          </p:nvSpPr>
          <p:spPr bwMode="auto">
            <a:xfrm>
              <a:off x="5567363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742"/>
            <p:cNvSpPr>
              <a:spLocks noEditPoints="1"/>
            </p:cNvSpPr>
            <p:nvPr userDrawn="1"/>
          </p:nvSpPr>
          <p:spPr bwMode="auto">
            <a:xfrm>
              <a:off x="5697538" y="5153025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743"/>
            <p:cNvSpPr>
              <a:spLocks noEditPoints="1"/>
            </p:cNvSpPr>
            <p:nvPr userDrawn="1"/>
          </p:nvSpPr>
          <p:spPr bwMode="auto">
            <a:xfrm>
              <a:off x="5764213" y="5153025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744"/>
            <p:cNvSpPr>
              <a:spLocks noEditPoints="1"/>
            </p:cNvSpPr>
            <p:nvPr userDrawn="1"/>
          </p:nvSpPr>
          <p:spPr bwMode="auto">
            <a:xfrm>
              <a:off x="5830888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6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6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745"/>
            <p:cNvSpPr>
              <a:spLocks noEditPoints="1"/>
            </p:cNvSpPr>
            <p:nvPr userDrawn="1"/>
          </p:nvSpPr>
          <p:spPr bwMode="auto">
            <a:xfrm>
              <a:off x="5897563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746"/>
            <p:cNvSpPr>
              <a:spLocks noEditPoints="1"/>
            </p:cNvSpPr>
            <p:nvPr userDrawn="1"/>
          </p:nvSpPr>
          <p:spPr bwMode="auto">
            <a:xfrm>
              <a:off x="5964238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747"/>
            <p:cNvSpPr>
              <a:spLocks noEditPoints="1"/>
            </p:cNvSpPr>
            <p:nvPr userDrawn="1"/>
          </p:nvSpPr>
          <p:spPr bwMode="auto">
            <a:xfrm>
              <a:off x="6030913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748"/>
            <p:cNvSpPr>
              <a:spLocks noEditPoints="1"/>
            </p:cNvSpPr>
            <p:nvPr userDrawn="1"/>
          </p:nvSpPr>
          <p:spPr bwMode="auto">
            <a:xfrm>
              <a:off x="6094413" y="5153025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12 w 23"/>
                <a:gd name="T3" fmla="*/ 23 h 23"/>
                <a:gd name="T4" fmla="*/ 23 w 23"/>
                <a:gd name="T5" fmla="*/ 12 h 23"/>
                <a:gd name="T6" fmla="*/ 12 w 23"/>
                <a:gd name="T7" fmla="*/ 0 h 23"/>
                <a:gd name="T8" fmla="*/ 0 w 23"/>
                <a:gd name="T9" fmla="*/ 12 h 23"/>
                <a:gd name="T10" fmla="*/ 0 w 23"/>
                <a:gd name="T11" fmla="*/ 12 h 23"/>
                <a:gd name="T12" fmla="*/ 0 w 23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8"/>
                    <a:pt x="5" y="23"/>
                    <a:pt x="12" y="23"/>
                  </a:cubicBezTo>
                  <a:cubicBezTo>
                    <a:pt x="18" y="23"/>
                    <a:pt x="23" y="18"/>
                    <a:pt x="23" y="12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749"/>
            <p:cNvSpPr>
              <a:spLocks noEditPoints="1"/>
            </p:cNvSpPr>
            <p:nvPr userDrawn="1"/>
          </p:nvSpPr>
          <p:spPr bwMode="auto">
            <a:xfrm>
              <a:off x="5602288" y="5691188"/>
              <a:ext cx="492125" cy="134938"/>
            </a:xfrm>
            <a:custGeom>
              <a:avLst/>
              <a:gdLst>
                <a:gd name="T0" fmla="*/ 0 w 310"/>
                <a:gd name="T1" fmla="*/ 42 h 85"/>
                <a:gd name="T2" fmla="*/ 43 w 310"/>
                <a:gd name="T3" fmla="*/ 0 h 85"/>
                <a:gd name="T4" fmla="*/ 268 w 310"/>
                <a:gd name="T5" fmla="*/ 0 h 85"/>
                <a:gd name="T6" fmla="*/ 310 w 310"/>
                <a:gd name="T7" fmla="*/ 42 h 85"/>
                <a:gd name="T8" fmla="*/ 268 w 310"/>
                <a:gd name="T9" fmla="*/ 85 h 85"/>
                <a:gd name="T10" fmla="*/ 43 w 310"/>
                <a:gd name="T11" fmla="*/ 85 h 85"/>
                <a:gd name="T12" fmla="*/ 0 w 310"/>
                <a:gd name="T13" fmla="*/ 42 h 85"/>
                <a:gd name="T14" fmla="*/ 0 w 310"/>
                <a:gd name="T15" fmla="*/ 42 h 85"/>
                <a:gd name="T16" fmla="*/ 0 w 310"/>
                <a:gd name="T17" fmla="*/ 4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0" h="85">
                  <a:moveTo>
                    <a:pt x="0" y="42"/>
                  </a:moveTo>
                  <a:cubicBezTo>
                    <a:pt x="0" y="19"/>
                    <a:pt x="19" y="0"/>
                    <a:pt x="43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291" y="0"/>
                    <a:pt x="310" y="19"/>
                    <a:pt x="310" y="42"/>
                  </a:cubicBezTo>
                  <a:cubicBezTo>
                    <a:pt x="310" y="66"/>
                    <a:pt x="291" y="85"/>
                    <a:pt x="268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19" y="85"/>
                    <a:pt x="0" y="66"/>
                    <a:pt x="0" y="42"/>
                  </a:cubicBezTo>
                  <a:close/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</a:path>
              </a:pathLst>
            </a:custGeom>
            <a:solidFill>
              <a:srgbClr val="FFD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750"/>
            <p:cNvSpPr>
              <a:spLocks noEditPoints="1"/>
            </p:cNvSpPr>
            <p:nvPr userDrawn="1"/>
          </p:nvSpPr>
          <p:spPr bwMode="auto">
            <a:xfrm>
              <a:off x="5602288" y="5757863"/>
              <a:ext cx="492125" cy="68263"/>
            </a:xfrm>
            <a:custGeom>
              <a:avLst/>
              <a:gdLst>
                <a:gd name="T0" fmla="*/ 43 w 310"/>
                <a:gd name="T1" fmla="*/ 43 h 43"/>
                <a:gd name="T2" fmla="*/ 268 w 310"/>
                <a:gd name="T3" fmla="*/ 43 h 43"/>
                <a:gd name="T4" fmla="*/ 310 w 310"/>
                <a:gd name="T5" fmla="*/ 0 h 43"/>
                <a:gd name="T6" fmla="*/ 0 w 310"/>
                <a:gd name="T7" fmla="*/ 0 h 43"/>
                <a:gd name="T8" fmla="*/ 43 w 310"/>
                <a:gd name="T9" fmla="*/ 43 h 43"/>
                <a:gd name="T10" fmla="*/ 43 w 310"/>
                <a:gd name="T11" fmla="*/ 43 h 43"/>
                <a:gd name="T12" fmla="*/ 43 w 310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" h="43">
                  <a:moveTo>
                    <a:pt x="43" y="43"/>
                  </a:moveTo>
                  <a:cubicBezTo>
                    <a:pt x="268" y="43"/>
                    <a:pt x="268" y="43"/>
                    <a:pt x="268" y="43"/>
                  </a:cubicBezTo>
                  <a:cubicBezTo>
                    <a:pt x="291" y="43"/>
                    <a:pt x="310" y="24"/>
                    <a:pt x="3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"/>
                    <a:pt x="19" y="43"/>
                    <a:pt x="43" y="43"/>
                  </a:cubicBezTo>
                  <a:close/>
                  <a:moveTo>
                    <a:pt x="43" y="43"/>
                  </a:moveTo>
                  <a:cubicBezTo>
                    <a:pt x="43" y="43"/>
                    <a:pt x="43" y="43"/>
                    <a:pt x="43" y="43"/>
                  </a:cubicBezTo>
                </a:path>
              </a:pathLst>
            </a:custGeom>
            <a:solidFill>
              <a:srgbClr val="FDC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Rectangle 751"/>
            <p:cNvSpPr>
              <a:spLocks noChangeArrowheads="1"/>
            </p:cNvSpPr>
            <p:nvPr userDrawn="1"/>
          </p:nvSpPr>
          <p:spPr bwMode="auto">
            <a:xfrm>
              <a:off x="7710488" y="2960688"/>
              <a:ext cx="2179638" cy="2863850"/>
            </a:xfrm>
            <a:prstGeom prst="rect">
              <a:avLst/>
            </a:pr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752"/>
            <p:cNvSpPr>
              <a:spLocks noEditPoints="1"/>
            </p:cNvSpPr>
            <p:nvPr userDrawn="1"/>
          </p:nvSpPr>
          <p:spPr bwMode="auto">
            <a:xfrm>
              <a:off x="7834313" y="3051175"/>
              <a:ext cx="1931988" cy="2576513"/>
            </a:xfrm>
            <a:custGeom>
              <a:avLst/>
              <a:gdLst>
                <a:gd name="T0" fmla="*/ 0 w 1217"/>
                <a:gd name="T1" fmla="*/ 0 h 1623"/>
                <a:gd name="T2" fmla="*/ 0 w 1217"/>
                <a:gd name="T3" fmla="*/ 1623 h 1623"/>
                <a:gd name="T4" fmla="*/ 963 w 1217"/>
                <a:gd name="T5" fmla="*/ 1623 h 1623"/>
                <a:gd name="T6" fmla="*/ 963 w 1217"/>
                <a:gd name="T7" fmla="*/ 1361 h 1623"/>
                <a:gd name="T8" fmla="*/ 1217 w 1217"/>
                <a:gd name="T9" fmla="*/ 1361 h 1623"/>
                <a:gd name="T10" fmla="*/ 1217 w 1217"/>
                <a:gd name="T11" fmla="*/ 0 h 1623"/>
                <a:gd name="T12" fmla="*/ 0 w 1217"/>
                <a:gd name="T13" fmla="*/ 0 h 1623"/>
                <a:gd name="T14" fmla="*/ 0 w 1217"/>
                <a:gd name="T15" fmla="*/ 0 h 1623"/>
                <a:gd name="T16" fmla="*/ 0 w 1217"/>
                <a:gd name="T17" fmla="*/ 0 h 1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7" h="1623">
                  <a:moveTo>
                    <a:pt x="0" y="0"/>
                  </a:moveTo>
                  <a:lnTo>
                    <a:pt x="0" y="1623"/>
                  </a:lnTo>
                  <a:lnTo>
                    <a:pt x="963" y="1623"/>
                  </a:lnTo>
                  <a:lnTo>
                    <a:pt x="963" y="1361"/>
                  </a:lnTo>
                  <a:lnTo>
                    <a:pt x="1217" y="1361"/>
                  </a:lnTo>
                  <a:lnTo>
                    <a:pt x="1217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753"/>
            <p:cNvSpPr>
              <a:spLocks noEditPoints="1"/>
            </p:cNvSpPr>
            <p:nvPr userDrawn="1"/>
          </p:nvSpPr>
          <p:spPr bwMode="auto">
            <a:xfrm>
              <a:off x="7834313" y="3051175"/>
              <a:ext cx="1931988" cy="2576513"/>
            </a:xfrm>
            <a:custGeom>
              <a:avLst/>
              <a:gdLst>
                <a:gd name="T0" fmla="*/ 0 w 1217"/>
                <a:gd name="T1" fmla="*/ 0 h 1623"/>
                <a:gd name="T2" fmla="*/ 0 w 1217"/>
                <a:gd name="T3" fmla="*/ 1623 h 1623"/>
                <a:gd name="T4" fmla="*/ 963 w 1217"/>
                <a:gd name="T5" fmla="*/ 1623 h 1623"/>
                <a:gd name="T6" fmla="*/ 963 w 1217"/>
                <a:gd name="T7" fmla="*/ 1361 h 1623"/>
                <a:gd name="T8" fmla="*/ 1217 w 1217"/>
                <a:gd name="T9" fmla="*/ 1361 h 1623"/>
                <a:gd name="T10" fmla="*/ 1217 w 1217"/>
                <a:gd name="T11" fmla="*/ 0 h 1623"/>
                <a:gd name="T12" fmla="*/ 0 w 1217"/>
                <a:gd name="T13" fmla="*/ 0 h 1623"/>
                <a:gd name="T14" fmla="*/ 0 w 1217"/>
                <a:gd name="T15" fmla="*/ 0 h 1623"/>
                <a:gd name="T16" fmla="*/ 0 w 1217"/>
                <a:gd name="T17" fmla="*/ 0 h 1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7" h="1623">
                  <a:moveTo>
                    <a:pt x="0" y="0"/>
                  </a:moveTo>
                  <a:lnTo>
                    <a:pt x="0" y="1623"/>
                  </a:lnTo>
                  <a:lnTo>
                    <a:pt x="963" y="1623"/>
                  </a:lnTo>
                  <a:lnTo>
                    <a:pt x="963" y="1361"/>
                  </a:lnTo>
                  <a:lnTo>
                    <a:pt x="1217" y="1361"/>
                  </a:lnTo>
                  <a:lnTo>
                    <a:pt x="1217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754"/>
            <p:cNvSpPr>
              <a:spLocks noEditPoints="1"/>
            </p:cNvSpPr>
            <p:nvPr userDrawn="1"/>
          </p:nvSpPr>
          <p:spPr bwMode="auto">
            <a:xfrm>
              <a:off x="9363075" y="5211763"/>
              <a:ext cx="403225" cy="415925"/>
            </a:xfrm>
            <a:custGeom>
              <a:avLst/>
              <a:gdLst>
                <a:gd name="T0" fmla="*/ 0 w 254"/>
                <a:gd name="T1" fmla="*/ 262 h 262"/>
                <a:gd name="T2" fmla="*/ 0 w 254"/>
                <a:gd name="T3" fmla="*/ 0 h 262"/>
                <a:gd name="T4" fmla="*/ 254 w 254"/>
                <a:gd name="T5" fmla="*/ 0 h 262"/>
                <a:gd name="T6" fmla="*/ 0 w 254"/>
                <a:gd name="T7" fmla="*/ 262 h 262"/>
                <a:gd name="T8" fmla="*/ 0 w 254"/>
                <a:gd name="T9" fmla="*/ 262 h 262"/>
                <a:gd name="T10" fmla="*/ 0 w 254"/>
                <a:gd name="T11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4" h="262">
                  <a:moveTo>
                    <a:pt x="0" y="262"/>
                  </a:moveTo>
                  <a:lnTo>
                    <a:pt x="0" y="0"/>
                  </a:lnTo>
                  <a:lnTo>
                    <a:pt x="254" y="0"/>
                  </a:lnTo>
                  <a:lnTo>
                    <a:pt x="0" y="262"/>
                  </a:lnTo>
                  <a:close/>
                  <a:moveTo>
                    <a:pt x="0" y="262"/>
                  </a:moveTo>
                  <a:lnTo>
                    <a:pt x="0" y="262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755"/>
            <p:cNvSpPr>
              <a:spLocks noEditPoints="1"/>
            </p:cNvSpPr>
            <p:nvPr userDrawn="1"/>
          </p:nvSpPr>
          <p:spPr bwMode="auto">
            <a:xfrm>
              <a:off x="9363075" y="5211763"/>
              <a:ext cx="403225" cy="415925"/>
            </a:xfrm>
            <a:custGeom>
              <a:avLst/>
              <a:gdLst>
                <a:gd name="T0" fmla="*/ 0 w 254"/>
                <a:gd name="T1" fmla="*/ 262 h 262"/>
                <a:gd name="T2" fmla="*/ 0 w 254"/>
                <a:gd name="T3" fmla="*/ 0 h 262"/>
                <a:gd name="T4" fmla="*/ 254 w 254"/>
                <a:gd name="T5" fmla="*/ 0 h 262"/>
                <a:gd name="T6" fmla="*/ 0 w 254"/>
                <a:gd name="T7" fmla="*/ 262 h 262"/>
                <a:gd name="T8" fmla="*/ 0 w 254"/>
                <a:gd name="T9" fmla="*/ 262 h 262"/>
                <a:gd name="T10" fmla="*/ 0 w 254"/>
                <a:gd name="T11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4" h="262">
                  <a:moveTo>
                    <a:pt x="0" y="262"/>
                  </a:moveTo>
                  <a:lnTo>
                    <a:pt x="0" y="0"/>
                  </a:lnTo>
                  <a:lnTo>
                    <a:pt x="254" y="0"/>
                  </a:lnTo>
                  <a:lnTo>
                    <a:pt x="0" y="262"/>
                  </a:lnTo>
                  <a:moveTo>
                    <a:pt x="0" y="262"/>
                  </a:moveTo>
                  <a:lnTo>
                    <a:pt x="0" y="26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Rectangle 756"/>
            <p:cNvSpPr>
              <a:spLocks noChangeArrowheads="1"/>
            </p:cNvSpPr>
            <p:nvPr userDrawn="1"/>
          </p:nvSpPr>
          <p:spPr bwMode="auto">
            <a:xfrm>
              <a:off x="8110538" y="3586163"/>
              <a:ext cx="627063" cy="90488"/>
            </a:xfrm>
            <a:prstGeom prst="rect">
              <a:avLst/>
            </a:pr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Rectangle 757"/>
            <p:cNvSpPr>
              <a:spLocks noChangeArrowheads="1"/>
            </p:cNvSpPr>
            <p:nvPr userDrawn="1"/>
          </p:nvSpPr>
          <p:spPr bwMode="auto">
            <a:xfrm>
              <a:off x="8110538" y="3800475"/>
              <a:ext cx="811213" cy="92075"/>
            </a:xfrm>
            <a:prstGeom prst="rect">
              <a:avLst/>
            </a:prstGeom>
            <a:solidFill>
              <a:srgbClr val="FFD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758"/>
            <p:cNvSpPr>
              <a:spLocks noEditPoints="1"/>
            </p:cNvSpPr>
            <p:nvPr userDrawn="1"/>
          </p:nvSpPr>
          <p:spPr bwMode="auto">
            <a:xfrm>
              <a:off x="8110538" y="4014788"/>
              <a:ext cx="1387475" cy="693738"/>
            </a:xfrm>
            <a:custGeom>
              <a:avLst/>
              <a:gdLst>
                <a:gd name="T0" fmla="*/ 0 w 874"/>
                <a:gd name="T1" fmla="*/ 379 h 437"/>
                <a:gd name="T2" fmla="*/ 511 w 874"/>
                <a:gd name="T3" fmla="*/ 379 h 437"/>
                <a:gd name="T4" fmla="*/ 511 w 874"/>
                <a:gd name="T5" fmla="*/ 437 h 437"/>
                <a:gd name="T6" fmla="*/ 0 w 874"/>
                <a:gd name="T7" fmla="*/ 437 h 437"/>
                <a:gd name="T8" fmla="*/ 0 w 874"/>
                <a:gd name="T9" fmla="*/ 379 h 437"/>
                <a:gd name="T10" fmla="*/ 0 w 874"/>
                <a:gd name="T11" fmla="*/ 0 h 437"/>
                <a:gd name="T12" fmla="*/ 874 w 874"/>
                <a:gd name="T13" fmla="*/ 0 h 437"/>
                <a:gd name="T14" fmla="*/ 874 w 874"/>
                <a:gd name="T15" fmla="*/ 58 h 437"/>
                <a:gd name="T16" fmla="*/ 0 w 874"/>
                <a:gd name="T17" fmla="*/ 58 h 437"/>
                <a:gd name="T18" fmla="*/ 0 w 874"/>
                <a:gd name="T19" fmla="*/ 0 h 437"/>
                <a:gd name="T20" fmla="*/ 0 w 874"/>
                <a:gd name="T21" fmla="*/ 135 h 437"/>
                <a:gd name="T22" fmla="*/ 874 w 874"/>
                <a:gd name="T23" fmla="*/ 135 h 437"/>
                <a:gd name="T24" fmla="*/ 874 w 874"/>
                <a:gd name="T25" fmla="*/ 193 h 437"/>
                <a:gd name="T26" fmla="*/ 0 w 874"/>
                <a:gd name="T27" fmla="*/ 193 h 437"/>
                <a:gd name="T28" fmla="*/ 0 w 874"/>
                <a:gd name="T29" fmla="*/ 135 h 437"/>
                <a:gd name="T30" fmla="*/ 0 w 874"/>
                <a:gd name="T31" fmla="*/ 135 h 437"/>
                <a:gd name="T32" fmla="*/ 0 w 874"/>
                <a:gd name="T33" fmla="*/ 135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4" h="437">
                  <a:moveTo>
                    <a:pt x="0" y="379"/>
                  </a:moveTo>
                  <a:lnTo>
                    <a:pt x="511" y="379"/>
                  </a:lnTo>
                  <a:lnTo>
                    <a:pt x="511" y="437"/>
                  </a:lnTo>
                  <a:lnTo>
                    <a:pt x="0" y="437"/>
                  </a:lnTo>
                  <a:lnTo>
                    <a:pt x="0" y="379"/>
                  </a:lnTo>
                  <a:close/>
                  <a:moveTo>
                    <a:pt x="0" y="0"/>
                  </a:moveTo>
                  <a:lnTo>
                    <a:pt x="874" y="0"/>
                  </a:lnTo>
                  <a:lnTo>
                    <a:pt x="874" y="58"/>
                  </a:lnTo>
                  <a:lnTo>
                    <a:pt x="0" y="58"/>
                  </a:lnTo>
                  <a:lnTo>
                    <a:pt x="0" y="0"/>
                  </a:lnTo>
                  <a:close/>
                  <a:moveTo>
                    <a:pt x="0" y="135"/>
                  </a:moveTo>
                  <a:lnTo>
                    <a:pt x="874" y="135"/>
                  </a:lnTo>
                  <a:lnTo>
                    <a:pt x="874" y="193"/>
                  </a:lnTo>
                  <a:lnTo>
                    <a:pt x="0" y="193"/>
                  </a:lnTo>
                  <a:lnTo>
                    <a:pt x="0" y="135"/>
                  </a:lnTo>
                  <a:close/>
                  <a:moveTo>
                    <a:pt x="0" y="135"/>
                  </a:moveTo>
                  <a:lnTo>
                    <a:pt x="0" y="135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759"/>
            <p:cNvSpPr>
              <a:spLocks noEditPoints="1"/>
            </p:cNvSpPr>
            <p:nvPr userDrawn="1"/>
          </p:nvSpPr>
          <p:spPr bwMode="auto">
            <a:xfrm>
              <a:off x="8110538" y="4014788"/>
              <a:ext cx="1387475" cy="693738"/>
            </a:xfrm>
            <a:custGeom>
              <a:avLst/>
              <a:gdLst>
                <a:gd name="T0" fmla="*/ 0 w 874"/>
                <a:gd name="T1" fmla="*/ 379 h 437"/>
                <a:gd name="T2" fmla="*/ 511 w 874"/>
                <a:gd name="T3" fmla="*/ 379 h 437"/>
                <a:gd name="T4" fmla="*/ 511 w 874"/>
                <a:gd name="T5" fmla="*/ 437 h 437"/>
                <a:gd name="T6" fmla="*/ 0 w 874"/>
                <a:gd name="T7" fmla="*/ 437 h 437"/>
                <a:gd name="T8" fmla="*/ 0 w 874"/>
                <a:gd name="T9" fmla="*/ 379 h 437"/>
                <a:gd name="T10" fmla="*/ 0 w 874"/>
                <a:gd name="T11" fmla="*/ 0 h 437"/>
                <a:gd name="T12" fmla="*/ 874 w 874"/>
                <a:gd name="T13" fmla="*/ 0 h 437"/>
                <a:gd name="T14" fmla="*/ 874 w 874"/>
                <a:gd name="T15" fmla="*/ 58 h 437"/>
                <a:gd name="T16" fmla="*/ 0 w 874"/>
                <a:gd name="T17" fmla="*/ 58 h 437"/>
                <a:gd name="T18" fmla="*/ 0 w 874"/>
                <a:gd name="T19" fmla="*/ 0 h 437"/>
                <a:gd name="T20" fmla="*/ 0 w 874"/>
                <a:gd name="T21" fmla="*/ 135 h 437"/>
                <a:gd name="T22" fmla="*/ 874 w 874"/>
                <a:gd name="T23" fmla="*/ 135 h 437"/>
                <a:gd name="T24" fmla="*/ 874 w 874"/>
                <a:gd name="T25" fmla="*/ 193 h 437"/>
                <a:gd name="T26" fmla="*/ 0 w 874"/>
                <a:gd name="T27" fmla="*/ 193 h 437"/>
                <a:gd name="T28" fmla="*/ 0 w 874"/>
                <a:gd name="T29" fmla="*/ 135 h 437"/>
                <a:gd name="T30" fmla="*/ 0 w 874"/>
                <a:gd name="T31" fmla="*/ 135 h 437"/>
                <a:gd name="T32" fmla="*/ 0 w 874"/>
                <a:gd name="T33" fmla="*/ 135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4" h="437">
                  <a:moveTo>
                    <a:pt x="0" y="379"/>
                  </a:moveTo>
                  <a:lnTo>
                    <a:pt x="511" y="379"/>
                  </a:lnTo>
                  <a:lnTo>
                    <a:pt x="511" y="437"/>
                  </a:lnTo>
                  <a:lnTo>
                    <a:pt x="0" y="437"/>
                  </a:lnTo>
                  <a:lnTo>
                    <a:pt x="0" y="379"/>
                  </a:lnTo>
                  <a:moveTo>
                    <a:pt x="0" y="0"/>
                  </a:moveTo>
                  <a:lnTo>
                    <a:pt x="874" y="0"/>
                  </a:lnTo>
                  <a:lnTo>
                    <a:pt x="874" y="58"/>
                  </a:lnTo>
                  <a:lnTo>
                    <a:pt x="0" y="58"/>
                  </a:lnTo>
                  <a:lnTo>
                    <a:pt x="0" y="0"/>
                  </a:lnTo>
                  <a:moveTo>
                    <a:pt x="0" y="135"/>
                  </a:moveTo>
                  <a:lnTo>
                    <a:pt x="874" y="135"/>
                  </a:lnTo>
                  <a:lnTo>
                    <a:pt x="874" y="193"/>
                  </a:lnTo>
                  <a:lnTo>
                    <a:pt x="0" y="193"/>
                  </a:lnTo>
                  <a:lnTo>
                    <a:pt x="0" y="135"/>
                  </a:lnTo>
                  <a:moveTo>
                    <a:pt x="0" y="135"/>
                  </a:moveTo>
                  <a:lnTo>
                    <a:pt x="0" y="13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Rectangle 760"/>
            <p:cNvSpPr>
              <a:spLocks noChangeArrowheads="1"/>
            </p:cNvSpPr>
            <p:nvPr userDrawn="1"/>
          </p:nvSpPr>
          <p:spPr bwMode="auto">
            <a:xfrm>
              <a:off x="8110538" y="4422775"/>
              <a:ext cx="1387475" cy="92075"/>
            </a:xfrm>
            <a:prstGeom prst="rect">
              <a:avLst/>
            </a:prstGeom>
            <a:solidFill>
              <a:srgbClr val="FFD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761"/>
            <p:cNvSpPr>
              <a:spLocks noEditPoints="1"/>
            </p:cNvSpPr>
            <p:nvPr userDrawn="1"/>
          </p:nvSpPr>
          <p:spPr bwMode="auto">
            <a:xfrm>
              <a:off x="8108950" y="2911475"/>
              <a:ext cx="1389063" cy="279400"/>
            </a:xfrm>
            <a:custGeom>
              <a:avLst/>
              <a:gdLst>
                <a:gd name="T0" fmla="*/ 785 w 874"/>
                <a:gd name="T1" fmla="*/ 176 h 176"/>
                <a:gd name="T2" fmla="*/ 88 w 874"/>
                <a:gd name="T3" fmla="*/ 176 h 176"/>
                <a:gd name="T4" fmla="*/ 0 w 874"/>
                <a:gd name="T5" fmla="*/ 88 h 176"/>
                <a:gd name="T6" fmla="*/ 88 w 874"/>
                <a:gd name="T7" fmla="*/ 0 h 176"/>
                <a:gd name="T8" fmla="*/ 785 w 874"/>
                <a:gd name="T9" fmla="*/ 0 h 176"/>
                <a:gd name="T10" fmla="*/ 874 w 874"/>
                <a:gd name="T11" fmla="*/ 88 h 176"/>
                <a:gd name="T12" fmla="*/ 785 w 874"/>
                <a:gd name="T13" fmla="*/ 176 h 176"/>
                <a:gd name="T14" fmla="*/ 785 w 874"/>
                <a:gd name="T15" fmla="*/ 176 h 176"/>
                <a:gd name="T16" fmla="*/ 785 w 874"/>
                <a:gd name="T17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4" h="176">
                  <a:moveTo>
                    <a:pt x="785" y="176"/>
                  </a:moveTo>
                  <a:cubicBezTo>
                    <a:pt x="88" y="176"/>
                    <a:pt x="88" y="176"/>
                    <a:pt x="88" y="176"/>
                  </a:cubicBezTo>
                  <a:cubicBezTo>
                    <a:pt x="40" y="176"/>
                    <a:pt x="0" y="136"/>
                    <a:pt x="0" y="88"/>
                  </a:cubicBezTo>
                  <a:cubicBezTo>
                    <a:pt x="0" y="39"/>
                    <a:pt x="39" y="0"/>
                    <a:pt x="88" y="0"/>
                  </a:cubicBezTo>
                  <a:cubicBezTo>
                    <a:pt x="785" y="0"/>
                    <a:pt x="785" y="0"/>
                    <a:pt x="785" y="0"/>
                  </a:cubicBezTo>
                  <a:cubicBezTo>
                    <a:pt x="834" y="0"/>
                    <a:pt x="874" y="39"/>
                    <a:pt x="874" y="88"/>
                  </a:cubicBezTo>
                  <a:cubicBezTo>
                    <a:pt x="874" y="136"/>
                    <a:pt x="834" y="176"/>
                    <a:pt x="785" y="176"/>
                  </a:cubicBezTo>
                  <a:close/>
                  <a:moveTo>
                    <a:pt x="785" y="176"/>
                  </a:moveTo>
                  <a:cubicBezTo>
                    <a:pt x="785" y="176"/>
                    <a:pt x="785" y="176"/>
                    <a:pt x="785" y="176"/>
                  </a:cubicBezTo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762"/>
            <p:cNvSpPr>
              <a:spLocks noEditPoints="1"/>
            </p:cNvSpPr>
            <p:nvPr userDrawn="1"/>
          </p:nvSpPr>
          <p:spPr bwMode="auto">
            <a:xfrm>
              <a:off x="8569325" y="2592388"/>
              <a:ext cx="506413" cy="504825"/>
            </a:xfrm>
            <a:custGeom>
              <a:avLst/>
              <a:gdLst>
                <a:gd name="T0" fmla="*/ 159 w 318"/>
                <a:gd name="T1" fmla="*/ 318 h 318"/>
                <a:gd name="T2" fmla="*/ 0 w 318"/>
                <a:gd name="T3" fmla="*/ 159 h 318"/>
                <a:gd name="T4" fmla="*/ 159 w 318"/>
                <a:gd name="T5" fmla="*/ 0 h 318"/>
                <a:gd name="T6" fmla="*/ 318 w 318"/>
                <a:gd name="T7" fmla="*/ 159 h 318"/>
                <a:gd name="T8" fmla="*/ 159 w 318"/>
                <a:gd name="T9" fmla="*/ 318 h 318"/>
                <a:gd name="T10" fmla="*/ 159 w 318"/>
                <a:gd name="T11" fmla="*/ 87 h 318"/>
                <a:gd name="T12" fmla="*/ 86 w 318"/>
                <a:gd name="T13" fmla="*/ 159 h 318"/>
                <a:gd name="T14" fmla="*/ 159 w 318"/>
                <a:gd name="T15" fmla="*/ 232 h 318"/>
                <a:gd name="T16" fmla="*/ 231 w 318"/>
                <a:gd name="T17" fmla="*/ 159 h 318"/>
                <a:gd name="T18" fmla="*/ 159 w 318"/>
                <a:gd name="T19" fmla="*/ 87 h 318"/>
                <a:gd name="T20" fmla="*/ 159 w 318"/>
                <a:gd name="T21" fmla="*/ 87 h 318"/>
                <a:gd name="T22" fmla="*/ 159 w 318"/>
                <a:gd name="T23" fmla="*/ 87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8" h="318">
                  <a:moveTo>
                    <a:pt x="159" y="318"/>
                  </a:moveTo>
                  <a:cubicBezTo>
                    <a:pt x="71" y="318"/>
                    <a:pt x="0" y="247"/>
                    <a:pt x="0" y="159"/>
                  </a:cubicBezTo>
                  <a:cubicBezTo>
                    <a:pt x="0" y="72"/>
                    <a:pt x="71" y="0"/>
                    <a:pt x="159" y="0"/>
                  </a:cubicBezTo>
                  <a:cubicBezTo>
                    <a:pt x="246" y="0"/>
                    <a:pt x="318" y="72"/>
                    <a:pt x="318" y="159"/>
                  </a:cubicBezTo>
                  <a:cubicBezTo>
                    <a:pt x="318" y="247"/>
                    <a:pt x="246" y="318"/>
                    <a:pt x="159" y="318"/>
                  </a:cubicBezTo>
                  <a:close/>
                  <a:moveTo>
                    <a:pt x="159" y="87"/>
                  </a:moveTo>
                  <a:cubicBezTo>
                    <a:pt x="119" y="87"/>
                    <a:pt x="86" y="120"/>
                    <a:pt x="86" y="159"/>
                  </a:cubicBezTo>
                  <a:cubicBezTo>
                    <a:pt x="86" y="199"/>
                    <a:pt x="119" y="232"/>
                    <a:pt x="159" y="232"/>
                  </a:cubicBezTo>
                  <a:cubicBezTo>
                    <a:pt x="199" y="232"/>
                    <a:pt x="231" y="199"/>
                    <a:pt x="231" y="159"/>
                  </a:cubicBezTo>
                  <a:cubicBezTo>
                    <a:pt x="231" y="120"/>
                    <a:pt x="199" y="87"/>
                    <a:pt x="159" y="87"/>
                  </a:cubicBezTo>
                  <a:close/>
                  <a:moveTo>
                    <a:pt x="159" y="87"/>
                  </a:moveTo>
                  <a:cubicBezTo>
                    <a:pt x="159" y="87"/>
                    <a:pt x="159" y="87"/>
                    <a:pt x="159" y="87"/>
                  </a:cubicBezTo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763"/>
            <p:cNvSpPr>
              <a:spLocks noEditPoints="1"/>
            </p:cNvSpPr>
            <p:nvPr userDrawn="1"/>
          </p:nvSpPr>
          <p:spPr bwMode="auto">
            <a:xfrm>
              <a:off x="8821738" y="2911475"/>
              <a:ext cx="676275" cy="279400"/>
            </a:xfrm>
            <a:custGeom>
              <a:avLst/>
              <a:gdLst>
                <a:gd name="T0" fmla="*/ 336 w 425"/>
                <a:gd name="T1" fmla="*/ 0 h 176"/>
                <a:gd name="T2" fmla="*/ 0 w 425"/>
                <a:gd name="T3" fmla="*/ 0 h 176"/>
                <a:gd name="T4" fmla="*/ 0 w 425"/>
                <a:gd name="T5" fmla="*/ 176 h 176"/>
                <a:gd name="T6" fmla="*/ 337 w 425"/>
                <a:gd name="T7" fmla="*/ 176 h 176"/>
                <a:gd name="T8" fmla="*/ 425 w 425"/>
                <a:gd name="T9" fmla="*/ 88 h 176"/>
                <a:gd name="T10" fmla="*/ 336 w 425"/>
                <a:gd name="T11" fmla="*/ 0 h 176"/>
                <a:gd name="T12" fmla="*/ 336 w 425"/>
                <a:gd name="T13" fmla="*/ 0 h 176"/>
                <a:gd name="T14" fmla="*/ 336 w 425"/>
                <a:gd name="T1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5" h="176">
                  <a:moveTo>
                    <a:pt x="33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337" y="176"/>
                    <a:pt x="337" y="176"/>
                    <a:pt x="337" y="176"/>
                  </a:cubicBezTo>
                  <a:cubicBezTo>
                    <a:pt x="385" y="176"/>
                    <a:pt x="425" y="136"/>
                    <a:pt x="425" y="88"/>
                  </a:cubicBezTo>
                  <a:cubicBezTo>
                    <a:pt x="425" y="39"/>
                    <a:pt x="385" y="0"/>
                    <a:pt x="336" y="0"/>
                  </a:cubicBezTo>
                  <a:close/>
                  <a:moveTo>
                    <a:pt x="336" y="0"/>
                  </a:moveTo>
                  <a:cubicBezTo>
                    <a:pt x="336" y="0"/>
                    <a:pt x="336" y="0"/>
                    <a:pt x="336" y="0"/>
                  </a:cubicBezTo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764"/>
            <p:cNvSpPr>
              <a:spLocks noEditPoints="1"/>
            </p:cNvSpPr>
            <p:nvPr userDrawn="1"/>
          </p:nvSpPr>
          <p:spPr bwMode="auto">
            <a:xfrm>
              <a:off x="8821738" y="2592388"/>
              <a:ext cx="254000" cy="504825"/>
            </a:xfrm>
            <a:custGeom>
              <a:avLst/>
              <a:gdLst>
                <a:gd name="T0" fmla="*/ 0 w 159"/>
                <a:gd name="T1" fmla="*/ 0 h 318"/>
                <a:gd name="T2" fmla="*/ 0 w 159"/>
                <a:gd name="T3" fmla="*/ 87 h 318"/>
                <a:gd name="T4" fmla="*/ 72 w 159"/>
                <a:gd name="T5" fmla="*/ 159 h 318"/>
                <a:gd name="T6" fmla="*/ 0 w 159"/>
                <a:gd name="T7" fmla="*/ 232 h 318"/>
                <a:gd name="T8" fmla="*/ 0 w 159"/>
                <a:gd name="T9" fmla="*/ 318 h 318"/>
                <a:gd name="T10" fmla="*/ 159 w 159"/>
                <a:gd name="T11" fmla="*/ 159 h 318"/>
                <a:gd name="T12" fmla="*/ 0 w 159"/>
                <a:gd name="T13" fmla="*/ 0 h 318"/>
                <a:gd name="T14" fmla="*/ 0 w 159"/>
                <a:gd name="T15" fmla="*/ 0 h 318"/>
                <a:gd name="T16" fmla="*/ 0 w 159"/>
                <a:gd name="T17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9" h="318">
                  <a:moveTo>
                    <a:pt x="0" y="0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40" y="87"/>
                    <a:pt x="72" y="120"/>
                    <a:pt x="72" y="159"/>
                  </a:cubicBezTo>
                  <a:cubicBezTo>
                    <a:pt x="72" y="199"/>
                    <a:pt x="40" y="232"/>
                    <a:pt x="0" y="232"/>
                  </a:cubicBezTo>
                  <a:cubicBezTo>
                    <a:pt x="0" y="318"/>
                    <a:pt x="0" y="318"/>
                    <a:pt x="0" y="318"/>
                  </a:cubicBezTo>
                  <a:cubicBezTo>
                    <a:pt x="87" y="318"/>
                    <a:pt x="159" y="247"/>
                    <a:pt x="159" y="159"/>
                  </a:cubicBezTo>
                  <a:cubicBezTo>
                    <a:pt x="159" y="72"/>
                    <a:pt x="87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Rectangle 765"/>
            <p:cNvSpPr>
              <a:spLocks noChangeArrowheads="1"/>
            </p:cNvSpPr>
            <p:nvPr userDrawn="1"/>
          </p:nvSpPr>
          <p:spPr bwMode="auto">
            <a:xfrm>
              <a:off x="10506075" y="3987800"/>
              <a:ext cx="338138" cy="14922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Rectangle 766"/>
            <p:cNvSpPr>
              <a:spLocks noChangeArrowheads="1"/>
            </p:cNvSpPr>
            <p:nvPr userDrawn="1"/>
          </p:nvSpPr>
          <p:spPr bwMode="auto">
            <a:xfrm>
              <a:off x="10844213" y="3987800"/>
              <a:ext cx="925513" cy="1492250"/>
            </a:xfrm>
            <a:prstGeom prst="rect">
              <a:avLst/>
            </a:pr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Rectangle 767"/>
            <p:cNvSpPr>
              <a:spLocks noChangeArrowheads="1"/>
            </p:cNvSpPr>
            <p:nvPr userDrawn="1"/>
          </p:nvSpPr>
          <p:spPr bwMode="auto">
            <a:xfrm>
              <a:off x="10844213" y="5170488"/>
              <a:ext cx="925513" cy="309563"/>
            </a:xfrm>
            <a:prstGeom prst="rect">
              <a:avLst/>
            </a:pr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Rectangle 768"/>
            <p:cNvSpPr>
              <a:spLocks noChangeArrowheads="1"/>
            </p:cNvSpPr>
            <p:nvPr userDrawn="1"/>
          </p:nvSpPr>
          <p:spPr bwMode="auto">
            <a:xfrm>
              <a:off x="10609263" y="5170488"/>
              <a:ext cx="1127125" cy="271463"/>
            </a:xfrm>
            <a:prstGeom prst="rect">
              <a:avLst/>
            </a:prstGeom>
            <a:solidFill>
              <a:srgbClr val="FC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769"/>
            <p:cNvSpPr>
              <a:spLocks noEditPoints="1"/>
            </p:cNvSpPr>
            <p:nvPr userDrawn="1"/>
          </p:nvSpPr>
          <p:spPr bwMode="auto">
            <a:xfrm>
              <a:off x="10682288" y="5216525"/>
              <a:ext cx="998538" cy="177800"/>
            </a:xfrm>
            <a:custGeom>
              <a:avLst/>
              <a:gdLst>
                <a:gd name="T0" fmla="*/ 0 w 629"/>
                <a:gd name="T1" fmla="*/ 0 h 112"/>
                <a:gd name="T2" fmla="*/ 629 w 629"/>
                <a:gd name="T3" fmla="*/ 0 h 112"/>
                <a:gd name="T4" fmla="*/ 629 w 629"/>
                <a:gd name="T5" fmla="*/ 23 h 112"/>
                <a:gd name="T6" fmla="*/ 0 w 629"/>
                <a:gd name="T7" fmla="*/ 23 h 112"/>
                <a:gd name="T8" fmla="*/ 0 w 629"/>
                <a:gd name="T9" fmla="*/ 0 h 112"/>
                <a:gd name="T10" fmla="*/ 0 w 629"/>
                <a:gd name="T11" fmla="*/ 45 h 112"/>
                <a:gd name="T12" fmla="*/ 629 w 629"/>
                <a:gd name="T13" fmla="*/ 45 h 112"/>
                <a:gd name="T14" fmla="*/ 629 w 629"/>
                <a:gd name="T15" fmla="*/ 68 h 112"/>
                <a:gd name="T16" fmla="*/ 0 w 629"/>
                <a:gd name="T17" fmla="*/ 68 h 112"/>
                <a:gd name="T18" fmla="*/ 0 w 629"/>
                <a:gd name="T19" fmla="*/ 45 h 112"/>
                <a:gd name="T20" fmla="*/ 0 w 629"/>
                <a:gd name="T21" fmla="*/ 89 h 112"/>
                <a:gd name="T22" fmla="*/ 629 w 629"/>
                <a:gd name="T23" fmla="*/ 89 h 112"/>
                <a:gd name="T24" fmla="*/ 629 w 629"/>
                <a:gd name="T25" fmla="*/ 112 h 112"/>
                <a:gd name="T26" fmla="*/ 0 w 629"/>
                <a:gd name="T27" fmla="*/ 112 h 112"/>
                <a:gd name="T28" fmla="*/ 0 w 629"/>
                <a:gd name="T29" fmla="*/ 89 h 112"/>
                <a:gd name="T30" fmla="*/ 0 w 629"/>
                <a:gd name="T31" fmla="*/ 89 h 112"/>
                <a:gd name="T32" fmla="*/ 0 w 629"/>
                <a:gd name="T33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9" h="112">
                  <a:moveTo>
                    <a:pt x="0" y="0"/>
                  </a:moveTo>
                  <a:lnTo>
                    <a:pt x="629" y="0"/>
                  </a:lnTo>
                  <a:lnTo>
                    <a:pt x="62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45"/>
                  </a:moveTo>
                  <a:lnTo>
                    <a:pt x="629" y="45"/>
                  </a:lnTo>
                  <a:lnTo>
                    <a:pt x="629" y="68"/>
                  </a:lnTo>
                  <a:lnTo>
                    <a:pt x="0" y="68"/>
                  </a:lnTo>
                  <a:lnTo>
                    <a:pt x="0" y="45"/>
                  </a:lnTo>
                  <a:close/>
                  <a:moveTo>
                    <a:pt x="0" y="89"/>
                  </a:moveTo>
                  <a:lnTo>
                    <a:pt x="629" y="89"/>
                  </a:lnTo>
                  <a:lnTo>
                    <a:pt x="629" y="112"/>
                  </a:lnTo>
                  <a:lnTo>
                    <a:pt x="0" y="112"/>
                  </a:lnTo>
                  <a:lnTo>
                    <a:pt x="0" y="89"/>
                  </a:lnTo>
                  <a:close/>
                  <a:moveTo>
                    <a:pt x="0" y="89"/>
                  </a:moveTo>
                  <a:lnTo>
                    <a:pt x="0" y="89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770"/>
            <p:cNvSpPr>
              <a:spLocks noEditPoints="1"/>
            </p:cNvSpPr>
            <p:nvPr userDrawn="1"/>
          </p:nvSpPr>
          <p:spPr bwMode="auto">
            <a:xfrm>
              <a:off x="10682288" y="5216525"/>
              <a:ext cx="998538" cy="177800"/>
            </a:xfrm>
            <a:custGeom>
              <a:avLst/>
              <a:gdLst>
                <a:gd name="T0" fmla="*/ 0 w 629"/>
                <a:gd name="T1" fmla="*/ 0 h 112"/>
                <a:gd name="T2" fmla="*/ 629 w 629"/>
                <a:gd name="T3" fmla="*/ 0 h 112"/>
                <a:gd name="T4" fmla="*/ 629 w 629"/>
                <a:gd name="T5" fmla="*/ 23 h 112"/>
                <a:gd name="T6" fmla="*/ 0 w 629"/>
                <a:gd name="T7" fmla="*/ 23 h 112"/>
                <a:gd name="T8" fmla="*/ 0 w 629"/>
                <a:gd name="T9" fmla="*/ 0 h 112"/>
                <a:gd name="T10" fmla="*/ 0 w 629"/>
                <a:gd name="T11" fmla="*/ 45 h 112"/>
                <a:gd name="T12" fmla="*/ 629 w 629"/>
                <a:gd name="T13" fmla="*/ 45 h 112"/>
                <a:gd name="T14" fmla="*/ 629 w 629"/>
                <a:gd name="T15" fmla="*/ 68 h 112"/>
                <a:gd name="T16" fmla="*/ 0 w 629"/>
                <a:gd name="T17" fmla="*/ 68 h 112"/>
                <a:gd name="T18" fmla="*/ 0 w 629"/>
                <a:gd name="T19" fmla="*/ 45 h 112"/>
                <a:gd name="T20" fmla="*/ 0 w 629"/>
                <a:gd name="T21" fmla="*/ 89 h 112"/>
                <a:gd name="T22" fmla="*/ 629 w 629"/>
                <a:gd name="T23" fmla="*/ 89 h 112"/>
                <a:gd name="T24" fmla="*/ 629 w 629"/>
                <a:gd name="T25" fmla="*/ 112 h 112"/>
                <a:gd name="T26" fmla="*/ 0 w 629"/>
                <a:gd name="T27" fmla="*/ 112 h 112"/>
                <a:gd name="T28" fmla="*/ 0 w 629"/>
                <a:gd name="T29" fmla="*/ 89 h 112"/>
                <a:gd name="T30" fmla="*/ 0 w 629"/>
                <a:gd name="T31" fmla="*/ 89 h 112"/>
                <a:gd name="T32" fmla="*/ 0 w 629"/>
                <a:gd name="T33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9" h="112">
                  <a:moveTo>
                    <a:pt x="0" y="0"/>
                  </a:moveTo>
                  <a:lnTo>
                    <a:pt x="629" y="0"/>
                  </a:lnTo>
                  <a:lnTo>
                    <a:pt x="629" y="23"/>
                  </a:lnTo>
                  <a:lnTo>
                    <a:pt x="0" y="23"/>
                  </a:lnTo>
                  <a:lnTo>
                    <a:pt x="0" y="0"/>
                  </a:lnTo>
                  <a:moveTo>
                    <a:pt x="0" y="45"/>
                  </a:moveTo>
                  <a:lnTo>
                    <a:pt x="629" y="45"/>
                  </a:lnTo>
                  <a:lnTo>
                    <a:pt x="629" y="68"/>
                  </a:lnTo>
                  <a:lnTo>
                    <a:pt x="0" y="68"/>
                  </a:lnTo>
                  <a:lnTo>
                    <a:pt x="0" y="45"/>
                  </a:lnTo>
                  <a:moveTo>
                    <a:pt x="0" y="89"/>
                  </a:moveTo>
                  <a:lnTo>
                    <a:pt x="629" y="89"/>
                  </a:lnTo>
                  <a:lnTo>
                    <a:pt x="629" y="112"/>
                  </a:lnTo>
                  <a:lnTo>
                    <a:pt x="0" y="112"/>
                  </a:lnTo>
                  <a:lnTo>
                    <a:pt x="0" y="89"/>
                  </a:lnTo>
                  <a:moveTo>
                    <a:pt x="0" y="89"/>
                  </a:moveTo>
                  <a:lnTo>
                    <a:pt x="0" y="8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Rectangle 771"/>
            <p:cNvSpPr>
              <a:spLocks noChangeArrowheads="1"/>
            </p:cNvSpPr>
            <p:nvPr userDrawn="1"/>
          </p:nvSpPr>
          <p:spPr bwMode="auto">
            <a:xfrm>
              <a:off x="11055350" y="4233863"/>
              <a:ext cx="481013" cy="111125"/>
            </a:xfrm>
            <a:prstGeom prst="rect">
              <a:avLst/>
            </a:prstGeom>
            <a:solidFill>
              <a:srgbClr val="F9C8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Rectangle 772"/>
            <p:cNvSpPr>
              <a:spLocks noChangeArrowheads="1"/>
            </p:cNvSpPr>
            <p:nvPr userDrawn="1"/>
          </p:nvSpPr>
          <p:spPr bwMode="auto">
            <a:xfrm>
              <a:off x="11295063" y="4233863"/>
              <a:ext cx="241300" cy="111125"/>
            </a:xfrm>
            <a:prstGeom prst="rect">
              <a:avLst/>
            </a:prstGeom>
            <a:solidFill>
              <a:srgbClr val="F9A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773"/>
            <p:cNvSpPr>
              <a:spLocks noEditPoints="1"/>
            </p:cNvSpPr>
            <p:nvPr userDrawn="1"/>
          </p:nvSpPr>
          <p:spPr bwMode="auto">
            <a:xfrm>
              <a:off x="10448925" y="2605088"/>
              <a:ext cx="1020763" cy="1020763"/>
            </a:xfrm>
            <a:custGeom>
              <a:avLst/>
              <a:gdLst>
                <a:gd name="T0" fmla="*/ 4 w 643"/>
                <a:gd name="T1" fmla="*/ 534 h 643"/>
                <a:gd name="T2" fmla="*/ 9 w 643"/>
                <a:gd name="T3" fmla="*/ 561 h 643"/>
                <a:gd name="T4" fmla="*/ 20 w 643"/>
                <a:gd name="T5" fmla="*/ 573 h 643"/>
                <a:gd name="T6" fmla="*/ 267 w 643"/>
                <a:gd name="T7" fmla="*/ 267 h 643"/>
                <a:gd name="T8" fmla="*/ 573 w 643"/>
                <a:gd name="T9" fmla="*/ 20 h 643"/>
                <a:gd name="T10" fmla="*/ 562 w 643"/>
                <a:gd name="T11" fmla="*/ 8 h 643"/>
                <a:gd name="T12" fmla="*/ 535 w 643"/>
                <a:gd name="T13" fmla="*/ 3 h 643"/>
                <a:gd name="T14" fmla="*/ 139 w 643"/>
                <a:gd name="T15" fmla="*/ 139 h 643"/>
                <a:gd name="T16" fmla="*/ 4 w 643"/>
                <a:gd name="T17" fmla="*/ 534 h 643"/>
                <a:gd name="T18" fmla="*/ 391 w 643"/>
                <a:gd name="T19" fmla="*/ 617 h 643"/>
                <a:gd name="T20" fmla="*/ 398 w 643"/>
                <a:gd name="T21" fmla="*/ 634 h 643"/>
                <a:gd name="T22" fmla="*/ 407 w 643"/>
                <a:gd name="T23" fmla="*/ 643 h 643"/>
                <a:gd name="T24" fmla="*/ 502 w 643"/>
                <a:gd name="T25" fmla="*/ 502 h 643"/>
                <a:gd name="T26" fmla="*/ 643 w 643"/>
                <a:gd name="T27" fmla="*/ 407 h 643"/>
                <a:gd name="T28" fmla="*/ 634 w 643"/>
                <a:gd name="T29" fmla="*/ 398 h 643"/>
                <a:gd name="T30" fmla="*/ 617 w 643"/>
                <a:gd name="T31" fmla="*/ 390 h 643"/>
                <a:gd name="T32" fmla="*/ 422 w 643"/>
                <a:gd name="T33" fmla="*/ 422 h 643"/>
                <a:gd name="T34" fmla="*/ 391 w 643"/>
                <a:gd name="T35" fmla="*/ 617 h 643"/>
                <a:gd name="T36" fmla="*/ 422 w 643"/>
                <a:gd name="T37" fmla="*/ 422 h 643"/>
                <a:gd name="T38" fmla="*/ 422 w 643"/>
                <a:gd name="T39" fmla="*/ 422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43" h="643">
                  <a:moveTo>
                    <a:pt x="4" y="534"/>
                  </a:moveTo>
                  <a:cubicBezTo>
                    <a:pt x="0" y="545"/>
                    <a:pt x="2" y="555"/>
                    <a:pt x="9" y="561"/>
                  </a:cubicBezTo>
                  <a:cubicBezTo>
                    <a:pt x="20" y="573"/>
                    <a:pt x="20" y="573"/>
                    <a:pt x="20" y="573"/>
                  </a:cubicBezTo>
                  <a:cubicBezTo>
                    <a:pt x="20" y="573"/>
                    <a:pt x="152" y="383"/>
                    <a:pt x="267" y="267"/>
                  </a:cubicBezTo>
                  <a:cubicBezTo>
                    <a:pt x="413" y="121"/>
                    <a:pt x="573" y="20"/>
                    <a:pt x="573" y="20"/>
                  </a:cubicBezTo>
                  <a:cubicBezTo>
                    <a:pt x="562" y="8"/>
                    <a:pt x="562" y="8"/>
                    <a:pt x="562" y="8"/>
                  </a:cubicBezTo>
                  <a:cubicBezTo>
                    <a:pt x="555" y="2"/>
                    <a:pt x="545" y="0"/>
                    <a:pt x="535" y="3"/>
                  </a:cubicBezTo>
                  <a:cubicBezTo>
                    <a:pt x="139" y="139"/>
                    <a:pt x="139" y="139"/>
                    <a:pt x="139" y="139"/>
                  </a:cubicBezTo>
                  <a:lnTo>
                    <a:pt x="4" y="534"/>
                  </a:lnTo>
                  <a:close/>
                  <a:moveTo>
                    <a:pt x="391" y="617"/>
                  </a:moveTo>
                  <a:cubicBezTo>
                    <a:pt x="390" y="622"/>
                    <a:pt x="393" y="629"/>
                    <a:pt x="398" y="634"/>
                  </a:cubicBezTo>
                  <a:cubicBezTo>
                    <a:pt x="407" y="643"/>
                    <a:pt x="407" y="643"/>
                    <a:pt x="407" y="643"/>
                  </a:cubicBezTo>
                  <a:cubicBezTo>
                    <a:pt x="407" y="643"/>
                    <a:pt x="453" y="551"/>
                    <a:pt x="502" y="502"/>
                  </a:cubicBezTo>
                  <a:cubicBezTo>
                    <a:pt x="565" y="440"/>
                    <a:pt x="643" y="407"/>
                    <a:pt x="643" y="407"/>
                  </a:cubicBezTo>
                  <a:cubicBezTo>
                    <a:pt x="634" y="398"/>
                    <a:pt x="634" y="398"/>
                    <a:pt x="634" y="398"/>
                  </a:cubicBezTo>
                  <a:cubicBezTo>
                    <a:pt x="629" y="393"/>
                    <a:pt x="623" y="390"/>
                    <a:pt x="617" y="390"/>
                  </a:cubicBezTo>
                  <a:cubicBezTo>
                    <a:pt x="422" y="422"/>
                    <a:pt x="422" y="422"/>
                    <a:pt x="422" y="422"/>
                  </a:cubicBezTo>
                  <a:lnTo>
                    <a:pt x="391" y="617"/>
                  </a:lnTo>
                  <a:close/>
                  <a:moveTo>
                    <a:pt x="422" y="422"/>
                  </a:moveTo>
                  <a:cubicBezTo>
                    <a:pt x="422" y="422"/>
                    <a:pt x="422" y="422"/>
                    <a:pt x="422" y="422"/>
                  </a:cubicBezTo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774"/>
            <p:cNvSpPr>
              <a:spLocks noEditPoints="1"/>
            </p:cNvSpPr>
            <p:nvPr userDrawn="1"/>
          </p:nvSpPr>
          <p:spPr bwMode="auto">
            <a:xfrm>
              <a:off x="10448925" y="2825750"/>
              <a:ext cx="796925" cy="798513"/>
            </a:xfrm>
            <a:custGeom>
              <a:avLst/>
              <a:gdLst>
                <a:gd name="T0" fmla="*/ 4 w 502"/>
                <a:gd name="T1" fmla="*/ 395 h 503"/>
                <a:gd name="T2" fmla="*/ 9 w 502"/>
                <a:gd name="T3" fmla="*/ 422 h 503"/>
                <a:gd name="T4" fmla="*/ 20 w 502"/>
                <a:gd name="T5" fmla="*/ 434 h 503"/>
                <a:gd name="T6" fmla="*/ 267 w 502"/>
                <a:gd name="T7" fmla="*/ 128 h 503"/>
                <a:gd name="T8" fmla="*/ 139 w 502"/>
                <a:gd name="T9" fmla="*/ 0 h 503"/>
                <a:gd name="T10" fmla="*/ 4 w 502"/>
                <a:gd name="T11" fmla="*/ 395 h 503"/>
                <a:gd name="T12" fmla="*/ 391 w 502"/>
                <a:gd name="T13" fmla="*/ 478 h 503"/>
                <a:gd name="T14" fmla="*/ 398 w 502"/>
                <a:gd name="T15" fmla="*/ 495 h 503"/>
                <a:gd name="T16" fmla="*/ 407 w 502"/>
                <a:gd name="T17" fmla="*/ 503 h 503"/>
                <a:gd name="T18" fmla="*/ 502 w 502"/>
                <a:gd name="T19" fmla="*/ 363 h 503"/>
                <a:gd name="T20" fmla="*/ 422 w 502"/>
                <a:gd name="T21" fmla="*/ 283 h 503"/>
                <a:gd name="T22" fmla="*/ 391 w 502"/>
                <a:gd name="T23" fmla="*/ 478 h 503"/>
                <a:gd name="T24" fmla="*/ 391 w 502"/>
                <a:gd name="T25" fmla="*/ 478 h 503"/>
                <a:gd name="T26" fmla="*/ 391 w 502"/>
                <a:gd name="T27" fmla="*/ 478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2" h="503">
                  <a:moveTo>
                    <a:pt x="4" y="395"/>
                  </a:moveTo>
                  <a:cubicBezTo>
                    <a:pt x="0" y="406"/>
                    <a:pt x="2" y="416"/>
                    <a:pt x="9" y="422"/>
                  </a:cubicBezTo>
                  <a:cubicBezTo>
                    <a:pt x="20" y="434"/>
                    <a:pt x="20" y="434"/>
                    <a:pt x="20" y="434"/>
                  </a:cubicBezTo>
                  <a:cubicBezTo>
                    <a:pt x="20" y="434"/>
                    <a:pt x="152" y="244"/>
                    <a:pt x="267" y="128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4" y="395"/>
                    <a:pt x="4" y="395"/>
                    <a:pt x="4" y="395"/>
                  </a:cubicBezTo>
                  <a:close/>
                  <a:moveTo>
                    <a:pt x="391" y="478"/>
                  </a:moveTo>
                  <a:cubicBezTo>
                    <a:pt x="390" y="483"/>
                    <a:pt x="393" y="490"/>
                    <a:pt x="398" y="495"/>
                  </a:cubicBezTo>
                  <a:cubicBezTo>
                    <a:pt x="407" y="503"/>
                    <a:pt x="407" y="503"/>
                    <a:pt x="407" y="503"/>
                  </a:cubicBezTo>
                  <a:cubicBezTo>
                    <a:pt x="407" y="503"/>
                    <a:pt x="453" y="412"/>
                    <a:pt x="502" y="363"/>
                  </a:cubicBezTo>
                  <a:cubicBezTo>
                    <a:pt x="422" y="283"/>
                    <a:pt x="422" y="283"/>
                    <a:pt x="422" y="283"/>
                  </a:cubicBezTo>
                  <a:cubicBezTo>
                    <a:pt x="391" y="478"/>
                    <a:pt x="391" y="478"/>
                    <a:pt x="391" y="478"/>
                  </a:cubicBezTo>
                  <a:close/>
                  <a:moveTo>
                    <a:pt x="391" y="478"/>
                  </a:moveTo>
                  <a:cubicBezTo>
                    <a:pt x="391" y="478"/>
                    <a:pt x="391" y="478"/>
                    <a:pt x="391" y="478"/>
                  </a:cubicBezTo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775"/>
            <p:cNvSpPr>
              <a:spLocks noEditPoints="1"/>
            </p:cNvSpPr>
            <p:nvPr userDrawn="1"/>
          </p:nvSpPr>
          <p:spPr bwMode="auto">
            <a:xfrm>
              <a:off x="10393363" y="2547938"/>
              <a:ext cx="1052513" cy="1054100"/>
            </a:xfrm>
            <a:custGeom>
              <a:avLst/>
              <a:gdLst>
                <a:gd name="T0" fmla="*/ 86 w 663"/>
                <a:gd name="T1" fmla="*/ 189 h 664"/>
                <a:gd name="T2" fmla="*/ 28 w 663"/>
                <a:gd name="T3" fmla="*/ 29 h 664"/>
                <a:gd name="T4" fmla="*/ 188 w 663"/>
                <a:gd name="T5" fmla="*/ 87 h 664"/>
                <a:gd name="T6" fmla="*/ 480 w 663"/>
                <a:gd name="T7" fmla="*/ 378 h 664"/>
                <a:gd name="T8" fmla="*/ 635 w 663"/>
                <a:gd name="T9" fmla="*/ 636 h 664"/>
                <a:gd name="T10" fmla="*/ 378 w 663"/>
                <a:gd name="T11" fmla="*/ 480 h 664"/>
                <a:gd name="T12" fmla="*/ 86 w 663"/>
                <a:gd name="T13" fmla="*/ 189 h 664"/>
                <a:gd name="T14" fmla="*/ 86 w 663"/>
                <a:gd name="T15" fmla="*/ 189 h 664"/>
                <a:gd name="T16" fmla="*/ 86 w 663"/>
                <a:gd name="T17" fmla="*/ 189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3" h="664">
                  <a:moveTo>
                    <a:pt x="86" y="189"/>
                  </a:moveTo>
                  <a:cubicBezTo>
                    <a:pt x="58" y="161"/>
                    <a:pt x="0" y="57"/>
                    <a:pt x="28" y="29"/>
                  </a:cubicBezTo>
                  <a:cubicBezTo>
                    <a:pt x="56" y="0"/>
                    <a:pt x="160" y="59"/>
                    <a:pt x="188" y="87"/>
                  </a:cubicBezTo>
                  <a:cubicBezTo>
                    <a:pt x="480" y="378"/>
                    <a:pt x="480" y="378"/>
                    <a:pt x="480" y="378"/>
                  </a:cubicBezTo>
                  <a:cubicBezTo>
                    <a:pt x="508" y="406"/>
                    <a:pt x="663" y="608"/>
                    <a:pt x="635" y="636"/>
                  </a:cubicBezTo>
                  <a:cubicBezTo>
                    <a:pt x="607" y="664"/>
                    <a:pt x="406" y="508"/>
                    <a:pt x="378" y="480"/>
                  </a:cubicBezTo>
                  <a:cubicBezTo>
                    <a:pt x="86" y="189"/>
                    <a:pt x="86" y="189"/>
                    <a:pt x="86" y="189"/>
                  </a:cubicBezTo>
                  <a:close/>
                  <a:moveTo>
                    <a:pt x="86" y="189"/>
                  </a:moveTo>
                  <a:cubicBezTo>
                    <a:pt x="86" y="189"/>
                    <a:pt x="86" y="189"/>
                    <a:pt x="86" y="189"/>
                  </a:cubicBezTo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776"/>
            <p:cNvSpPr>
              <a:spLocks noEditPoints="1"/>
            </p:cNvSpPr>
            <p:nvPr userDrawn="1"/>
          </p:nvSpPr>
          <p:spPr bwMode="auto">
            <a:xfrm>
              <a:off x="10472738" y="2628900"/>
              <a:ext cx="142875" cy="142875"/>
            </a:xfrm>
            <a:custGeom>
              <a:avLst/>
              <a:gdLst>
                <a:gd name="T0" fmla="*/ 0 w 90"/>
                <a:gd name="T1" fmla="*/ 39 h 90"/>
                <a:gd name="T2" fmla="*/ 39 w 90"/>
                <a:gd name="T3" fmla="*/ 0 h 90"/>
                <a:gd name="T4" fmla="*/ 90 w 90"/>
                <a:gd name="T5" fmla="*/ 32 h 90"/>
                <a:gd name="T6" fmla="*/ 32 w 90"/>
                <a:gd name="T7" fmla="*/ 90 h 90"/>
                <a:gd name="T8" fmla="*/ 0 w 90"/>
                <a:gd name="T9" fmla="*/ 39 h 90"/>
                <a:gd name="T10" fmla="*/ 32 w 90"/>
                <a:gd name="T11" fmla="*/ 90 h 90"/>
                <a:gd name="T12" fmla="*/ 32 w 90"/>
                <a:gd name="T13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90">
                  <a:moveTo>
                    <a:pt x="0" y="39"/>
                  </a:moveTo>
                  <a:lnTo>
                    <a:pt x="39" y="0"/>
                  </a:lnTo>
                  <a:lnTo>
                    <a:pt x="90" y="32"/>
                  </a:lnTo>
                  <a:lnTo>
                    <a:pt x="32" y="90"/>
                  </a:lnTo>
                  <a:lnTo>
                    <a:pt x="0" y="39"/>
                  </a:lnTo>
                  <a:close/>
                  <a:moveTo>
                    <a:pt x="32" y="90"/>
                  </a:moveTo>
                  <a:lnTo>
                    <a:pt x="32" y="90"/>
                  </a:lnTo>
                  <a:close/>
                </a:path>
              </a:pathLst>
            </a:custGeom>
            <a:solidFill>
              <a:srgbClr val="F9C8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777"/>
            <p:cNvSpPr>
              <a:spLocks noEditPoints="1"/>
            </p:cNvSpPr>
            <p:nvPr userDrawn="1"/>
          </p:nvSpPr>
          <p:spPr bwMode="auto">
            <a:xfrm>
              <a:off x="10472738" y="2628900"/>
              <a:ext cx="142875" cy="142875"/>
            </a:xfrm>
            <a:custGeom>
              <a:avLst/>
              <a:gdLst>
                <a:gd name="T0" fmla="*/ 0 w 90"/>
                <a:gd name="T1" fmla="*/ 39 h 90"/>
                <a:gd name="T2" fmla="*/ 39 w 90"/>
                <a:gd name="T3" fmla="*/ 0 h 90"/>
                <a:gd name="T4" fmla="*/ 90 w 90"/>
                <a:gd name="T5" fmla="*/ 32 h 90"/>
                <a:gd name="T6" fmla="*/ 32 w 90"/>
                <a:gd name="T7" fmla="*/ 90 h 90"/>
                <a:gd name="T8" fmla="*/ 0 w 90"/>
                <a:gd name="T9" fmla="*/ 39 h 90"/>
                <a:gd name="T10" fmla="*/ 32 w 90"/>
                <a:gd name="T11" fmla="*/ 90 h 90"/>
                <a:gd name="T12" fmla="*/ 32 w 90"/>
                <a:gd name="T13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90">
                  <a:moveTo>
                    <a:pt x="0" y="39"/>
                  </a:moveTo>
                  <a:lnTo>
                    <a:pt x="39" y="0"/>
                  </a:lnTo>
                  <a:lnTo>
                    <a:pt x="90" y="32"/>
                  </a:lnTo>
                  <a:lnTo>
                    <a:pt x="32" y="90"/>
                  </a:lnTo>
                  <a:lnTo>
                    <a:pt x="0" y="39"/>
                  </a:lnTo>
                  <a:moveTo>
                    <a:pt x="32" y="90"/>
                  </a:moveTo>
                  <a:lnTo>
                    <a:pt x="32" y="9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778"/>
            <p:cNvSpPr>
              <a:spLocks noEditPoints="1"/>
            </p:cNvSpPr>
            <p:nvPr userDrawn="1"/>
          </p:nvSpPr>
          <p:spPr bwMode="auto">
            <a:xfrm>
              <a:off x="10472738" y="2659063"/>
              <a:ext cx="96838" cy="112713"/>
            </a:xfrm>
            <a:custGeom>
              <a:avLst/>
              <a:gdLst>
                <a:gd name="T0" fmla="*/ 20 w 61"/>
                <a:gd name="T1" fmla="*/ 0 h 71"/>
                <a:gd name="T2" fmla="*/ 0 w 61"/>
                <a:gd name="T3" fmla="*/ 20 h 71"/>
                <a:gd name="T4" fmla="*/ 32 w 61"/>
                <a:gd name="T5" fmla="*/ 71 h 71"/>
                <a:gd name="T6" fmla="*/ 61 w 61"/>
                <a:gd name="T7" fmla="*/ 42 h 71"/>
                <a:gd name="T8" fmla="*/ 20 w 61"/>
                <a:gd name="T9" fmla="*/ 0 h 71"/>
                <a:gd name="T10" fmla="*/ 61 w 61"/>
                <a:gd name="T11" fmla="*/ 42 h 71"/>
                <a:gd name="T12" fmla="*/ 61 w 61"/>
                <a:gd name="T13" fmla="*/ 4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71">
                  <a:moveTo>
                    <a:pt x="20" y="0"/>
                  </a:moveTo>
                  <a:lnTo>
                    <a:pt x="0" y="20"/>
                  </a:lnTo>
                  <a:lnTo>
                    <a:pt x="32" y="71"/>
                  </a:lnTo>
                  <a:lnTo>
                    <a:pt x="61" y="42"/>
                  </a:lnTo>
                  <a:lnTo>
                    <a:pt x="20" y="0"/>
                  </a:lnTo>
                  <a:close/>
                  <a:moveTo>
                    <a:pt x="61" y="42"/>
                  </a:moveTo>
                  <a:lnTo>
                    <a:pt x="61" y="42"/>
                  </a:lnTo>
                  <a:close/>
                </a:path>
              </a:pathLst>
            </a:custGeom>
            <a:solidFill>
              <a:srgbClr val="FFB1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779"/>
            <p:cNvSpPr>
              <a:spLocks noEditPoints="1"/>
            </p:cNvSpPr>
            <p:nvPr userDrawn="1"/>
          </p:nvSpPr>
          <p:spPr bwMode="auto">
            <a:xfrm>
              <a:off x="10472738" y="2659063"/>
              <a:ext cx="96838" cy="112713"/>
            </a:xfrm>
            <a:custGeom>
              <a:avLst/>
              <a:gdLst>
                <a:gd name="T0" fmla="*/ 20 w 61"/>
                <a:gd name="T1" fmla="*/ 0 h 71"/>
                <a:gd name="T2" fmla="*/ 0 w 61"/>
                <a:gd name="T3" fmla="*/ 20 h 71"/>
                <a:gd name="T4" fmla="*/ 32 w 61"/>
                <a:gd name="T5" fmla="*/ 71 h 71"/>
                <a:gd name="T6" fmla="*/ 61 w 61"/>
                <a:gd name="T7" fmla="*/ 42 h 71"/>
                <a:gd name="T8" fmla="*/ 20 w 61"/>
                <a:gd name="T9" fmla="*/ 0 h 71"/>
                <a:gd name="T10" fmla="*/ 61 w 61"/>
                <a:gd name="T11" fmla="*/ 42 h 71"/>
                <a:gd name="T12" fmla="*/ 61 w 61"/>
                <a:gd name="T13" fmla="*/ 4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71">
                  <a:moveTo>
                    <a:pt x="20" y="0"/>
                  </a:moveTo>
                  <a:lnTo>
                    <a:pt x="0" y="20"/>
                  </a:lnTo>
                  <a:lnTo>
                    <a:pt x="32" y="71"/>
                  </a:lnTo>
                  <a:lnTo>
                    <a:pt x="61" y="42"/>
                  </a:lnTo>
                  <a:lnTo>
                    <a:pt x="20" y="0"/>
                  </a:lnTo>
                  <a:moveTo>
                    <a:pt x="61" y="42"/>
                  </a:moveTo>
                  <a:lnTo>
                    <a:pt x="61" y="4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Rectangle 780"/>
            <p:cNvSpPr>
              <a:spLocks noChangeArrowheads="1"/>
            </p:cNvSpPr>
            <p:nvPr userDrawn="1"/>
          </p:nvSpPr>
          <p:spPr bwMode="auto">
            <a:xfrm>
              <a:off x="10034588" y="4332288"/>
              <a:ext cx="338138" cy="14922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Rectangle 781"/>
            <p:cNvSpPr>
              <a:spLocks noChangeArrowheads="1"/>
            </p:cNvSpPr>
            <p:nvPr userDrawn="1"/>
          </p:nvSpPr>
          <p:spPr bwMode="auto">
            <a:xfrm>
              <a:off x="10372725" y="4332288"/>
              <a:ext cx="925513" cy="1492250"/>
            </a:xfrm>
            <a:prstGeom prst="rect">
              <a:avLst/>
            </a:pr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Rectangle 782"/>
            <p:cNvSpPr>
              <a:spLocks noChangeArrowheads="1"/>
            </p:cNvSpPr>
            <p:nvPr userDrawn="1"/>
          </p:nvSpPr>
          <p:spPr bwMode="auto">
            <a:xfrm>
              <a:off x="10372725" y="5513388"/>
              <a:ext cx="925513" cy="311150"/>
            </a:xfrm>
            <a:prstGeom prst="rect">
              <a:avLst/>
            </a:pr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Rectangle 783"/>
            <p:cNvSpPr>
              <a:spLocks noChangeArrowheads="1"/>
            </p:cNvSpPr>
            <p:nvPr userDrawn="1"/>
          </p:nvSpPr>
          <p:spPr bwMode="auto">
            <a:xfrm>
              <a:off x="10139363" y="5513388"/>
              <a:ext cx="1125538" cy="273050"/>
            </a:xfrm>
            <a:prstGeom prst="rect">
              <a:avLst/>
            </a:prstGeom>
            <a:solidFill>
              <a:srgbClr val="FC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784"/>
            <p:cNvSpPr>
              <a:spLocks noEditPoints="1"/>
            </p:cNvSpPr>
            <p:nvPr userDrawn="1"/>
          </p:nvSpPr>
          <p:spPr bwMode="auto">
            <a:xfrm>
              <a:off x="10212388" y="5561013"/>
              <a:ext cx="998538" cy="177800"/>
            </a:xfrm>
            <a:custGeom>
              <a:avLst/>
              <a:gdLst>
                <a:gd name="T0" fmla="*/ 0 w 629"/>
                <a:gd name="T1" fmla="*/ 0 h 112"/>
                <a:gd name="T2" fmla="*/ 629 w 629"/>
                <a:gd name="T3" fmla="*/ 0 h 112"/>
                <a:gd name="T4" fmla="*/ 629 w 629"/>
                <a:gd name="T5" fmla="*/ 23 h 112"/>
                <a:gd name="T6" fmla="*/ 0 w 629"/>
                <a:gd name="T7" fmla="*/ 23 h 112"/>
                <a:gd name="T8" fmla="*/ 0 w 629"/>
                <a:gd name="T9" fmla="*/ 0 h 112"/>
                <a:gd name="T10" fmla="*/ 0 w 629"/>
                <a:gd name="T11" fmla="*/ 45 h 112"/>
                <a:gd name="T12" fmla="*/ 629 w 629"/>
                <a:gd name="T13" fmla="*/ 45 h 112"/>
                <a:gd name="T14" fmla="*/ 629 w 629"/>
                <a:gd name="T15" fmla="*/ 67 h 112"/>
                <a:gd name="T16" fmla="*/ 0 w 629"/>
                <a:gd name="T17" fmla="*/ 67 h 112"/>
                <a:gd name="T18" fmla="*/ 0 w 629"/>
                <a:gd name="T19" fmla="*/ 45 h 112"/>
                <a:gd name="T20" fmla="*/ 0 w 629"/>
                <a:gd name="T21" fmla="*/ 89 h 112"/>
                <a:gd name="T22" fmla="*/ 629 w 629"/>
                <a:gd name="T23" fmla="*/ 89 h 112"/>
                <a:gd name="T24" fmla="*/ 629 w 629"/>
                <a:gd name="T25" fmla="*/ 112 h 112"/>
                <a:gd name="T26" fmla="*/ 0 w 629"/>
                <a:gd name="T27" fmla="*/ 112 h 112"/>
                <a:gd name="T28" fmla="*/ 0 w 629"/>
                <a:gd name="T29" fmla="*/ 89 h 112"/>
                <a:gd name="T30" fmla="*/ 0 w 629"/>
                <a:gd name="T31" fmla="*/ 89 h 112"/>
                <a:gd name="T32" fmla="*/ 0 w 629"/>
                <a:gd name="T33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9" h="112">
                  <a:moveTo>
                    <a:pt x="0" y="0"/>
                  </a:moveTo>
                  <a:lnTo>
                    <a:pt x="629" y="0"/>
                  </a:lnTo>
                  <a:lnTo>
                    <a:pt x="62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45"/>
                  </a:moveTo>
                  <a:lnTo>
                    <a:pt x="629" y="45"/>
                  </a:lnTo>
                  <a:lnTo>
                    <a:pt x="629" y="67"/>
                  </a:lnTo>
                  <a:lnTo>
                    <a:pt x="0" y="67"/>
                  </a:lnTo>
                  <a:lnTo>
                    <a:pt x="0" y="45"/>
                  </a:lnTo>
                  <a:close/>
                  <a:moveTo>
                    <a:pt x="0" y="89"/>
                  </a:moveTo>
                  <a:lnTo>
                    <a:pt x="629" y="89"/>
                  </a:lnTo>
                  <a:lnTo>
                    <a:pt x="629" y="112"/>
                  </a:lnTo>
                  <a:lnTo>
                    <a:pt x="0" y="112"/>
                  </a:lnTo>
                  <a:lnTo>
                    <a:pt x="0" y="89"/>
                  </a:lnTo>
                  <a:close/>
                  <a:moveTo>
                    <a:pt x="0" y="89"/>
                  </a:moveTo>
                  <a:lnTo>
                    <a:pt x="0" y="89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785"/>
            <p:cNvSpPr>
              <a:spLocks noEditPoints="1"/>
            </p:cNvSpPr>
            <p:nvPr userDrawn="1"/>
          </p:nvSpPr>
          <p:spPr bwMode="auto">
            <a:xfrm>
              <a:off x="10212388" y="5561013"/>
              <a:ext cx="998538" cy="177800"/>
            </a:xfrm>
            <a:custGeom>
              <a:avLst/>
              <a:gdLst>
                <a:gd name="T0" fmla="*/ 0 w 629"/>
                <a:gd name="T1" fmla="*/ 0 h 112"/>
                <a:gd name="T2" fmla="*/ 629 w 629"/>
                <a:gd name="T3" fmla="*/ 0 h 112"/>
                <a:gd name="T4" fmla="*/ 629 w 629"/>
                <a:gd name="T5" fmla="*/ 23 h 112"/>
                <a:gd name="T6" fmla="*/ 0 w 629"/>
                <a:gd name="T7" fmla="*/ 23 h 112"/>
                <a:gd name="T8" fmla="*/ 0 w 629"/>
                <a:gd name="T9" fmla="*/ 0 h 112"/>
                <a:gd name="T10" fmla="*/ 0 w 629"/>
                <a:gd name="T11" fmla="*/ 45 h 112"/>
                <a:gd name="T12" fmla="*/ 629 w 629"/>
                <a:gd name="T13" fmla="*/ 45 h 112"/>
                <a:gd name="T14" fmla="*/ 629 w 629"/>
                <a:gd name="T15" fmla="*/ 67 h 112"/>
                <a:gd name="T16" fmla="*/ 0 w 629"/>
                <a:gd name="T17" fmla="*/ 67 h 112"/>
                <a:gd name="T18" fmla="*/ 0 w 629"/>
                <a:gd name="T19" fmla="*/ 45 h 112"/>
                <a:gd name="T20" fmla="*/ 0 w 629"/>
                <a:gd name="T21" fmla="*/ 89 h 112"/>
                <a:gd name="T22" fmla="*/ 629 w 629"/>
                <a:gd name="T23" fmla="*/ 89 h 112"/>
                <a:gd name="T24" fmla="*/ 629 w 629"/>
                <a:gd name="T25" fmla="*/ 112 h 112"/>
                <a:gd name="T26" fmla="*/ 0 w 629"/>
                <a:gd name="T27" fmla="*/ 112 h 112"/>
                <a:gd name="T28" fmla="*/ 0 w 629"/>
                <a:gd name="T29" fmla="*/ 89 h 112"/>
                <a:gd name="T30" fmla="*/ 0 w 629"/>
                <a:gd name="T31" fmla="*/ 89 h 112"/>
                <a:gd name="T32" fmla="*/ 0 w 629"/>
                <a:gd name="T33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9" h="112">
                  <a:moveTo>
                    <a:pt x="0" y="0"/>
                  </a:moveTo>
                  <a:lnTo>
                    <a:pt x="629" y="0"/>
                  </a:lnTo>
                  <a:lnTo>
                    <a:pt x="629" y="23"/>
                  </a:lnTo>
                  <a:lnTo>
                    <a:pt x="0" y="23"/>
                  </a:lnTo>
                  <a:lnTo>
                    <a:pt x="0" y="0"/>
                  </a:lnTo>
                  <a:moveTo>
                    <a:pt x="0" y="45"/>
                  </a:moveTo>
                  <a:lnTo>
                    <a:pt x="629" y="45"/>
                  </a:lnTo>
                  <a:lnTo>
                    <a:pt x="629" y="67"/>
                  </a:lnTo>
                  <a:lnTo>
                    <a:pt x="0" y="67"/>
                  </a:lnTo>
                  <a:lnTo>
                    <a:pt x="0" y="45"/>
                  </a:lnTo>
                  <a:moveTo>
                    <a:pt x="0" y="89"/>
                  </a:moveTo>
                  <a:lnTo>
                    <a:pt x="629" y="89"/>
                  </a:lnTo>
                  <a:lnTo>
                    <a:pt x="629" y="112"/>
                  </a:lnTo>
                  <a:lnTo>
                    <a:pt x="0" y="112"/>
                  </a:lnTo>
                  <a:lnTo>
                    <a:pt x="0" y="89"/>
                  </a:lnTo>
                  <a:moveTo>
                    <a:pt x="0" y="89"/>
                  </a:moveTo>
                  <a:lnTo>
                    <a:pt x="0" y="8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Rectangle 786"/>
            <p:cNvSpPr>
              <a:spLocks noChangeArrowheads="1"/>
            </p:cNvSpPr>
            <p:nvPr userDrawn="1"/>
          </p:nvSpPr>
          <p:spPr bwMode="auto">
            <a:xfrm>
              <a:off x="10583863" y="4576763"/>
              <a:ext cx="481013" cy="112713"/>
            </a:xfrm>
            <a:prstGeom prst="rect">
              <a:avLst/>
            </a:prstGeom>
            <a:solidFill>
              <a:srgbClr val="F9C8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Rectangle 787"/>
            <p:cNvSpPr>
              <a:spLocks noChangeArrowheads="1"/>
            </p:cNvSpPr>
            <p:nvPr userDrawn="1"/>
          </p:nvSpPr>
          <p:spPr bwMode="auto">
            <a:xfrm>
              <a:off x="10825163" y="4576763"/>
              <a:ext cx="239713" cy="112713"/>
            </a:xfrm>
            <a:prstGeom prst="rect">
              <a:avLst/>
            </a:prstGeom>
            <a:solidFill>
              <a:srgbClr val="F9A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788"/>
            <p:cNvSpPr>
              <a:spLocks/>
            </p:cNvSpPr>
            <p:nvPr userDrawn="1"/>
          </p:nvSpPr>
          <p:spPr bwMode="auto">
            <a:xfrm>
              <a:off x="5788025" y="2968625"/>
              <a:ext cx="1035050" cy="450850"/>
            </a:xfrm>
            <a:custGeom>
              <a:avLst/>
              <a:gdLst>
                <a:gd name="T0" fmla="*/ 324 w 652"/>
                <a:gd name="T1" fmla="*/ 0 h 284"/>
                <a:gd name="T2" fmla="*/ 0 w 652"/>
                <a:gd name="T3" fmla="*/ 142 h 284"/>
                <a:gd name="T4" fmla="*/ 324 w 652"/>
                <a:gd name="T5" fmla="*/ 284 h 284"/>
                <a:gd name="T6" fmla="*/ 652 w 652"/>
                <a:gd name="T7" fmla="*/ 142 h 284"/>
                <a:gd name="T8" fmla="*/ 324 w 652"/>
                <a:gd name="T9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2" h="284">
                  <a:moveTo>
                    <a:pt x="324" y="0"/>
                  </a:moveTo>
                  <a:lnTo>
                    <a:pt x="0" y="142"/>
                  </a:lnTo>
                  <a:lnTo>
                    <a:pt x="324" y="284"/>
                  </a:lnTo>
                  <a:lnTo>
                    <a:pt x="652" y="142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789"/>
            <p:cNvSpPr>
              <a:spLocks/>
            </p:cNvSpPr>
            <p:nvPr userDrawn="1"/>
          </p:nvSpPr>
          <p:spPr bwMode="auto">
            <a:xfrm>
              <a:off x="5929313" y="3255963"/>
              <a:ext cx="373063" cy="449263"/>
            </a:xfrm>
            <a:custGeom>
              <a:avLst/>
              <a:gdLst>
                <a:gd name="T0" fmla="*/ 0 w 235"/>
                <a:gd name="T1" fmla="*/ 0 h 283"/>
                <a:gd name="T2" fmla="*/ 0 w 235"/>
                <a:gd name="T3" fmla="*/ 146 h 283"/>
                <a:gd name="T4" fmla="*/ 235 w 235"/>
                <a:gd name="T5" fmla="*/ 283 h 283"/>
                <a:gd name="T6" fmla="*/ 235 w 235"/>
                <a:gd name="T7" fmla="*/ 283 h 283"/>
                <a:gd name="T8" fmla="*/ 235 w 235"/>
                <a:gd name="T9" fmla="*/ 103 h 283"/>
                <a:gd name="T10" fmla="*/ 0 w 235"/>
                <a:gd name="T11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5" h="283">
                  <a:moveTo>
                    <a:pt x="0" y="0"/>
                  </a:moveTo>
                  <a:lnTo>
                    <a:pt x="0" y="146"/>
                  </a:lnTo>
                  <a:lnTo>
                    <a:pt x="235" y="283"/>
                  </a:lnTo>
                  <a:lnTo>
                    <a:pt x="235" y="283"/>
                  </a:lnTo>
                  <a:lnTo>
                    <a:pt x="235" y="1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790"/>
            <p:cNvSpPr>
              <a:spLocks/>
            </p:cNvSpPr>
            <p:nvPr userDrawn="1"/>
          </p:nvSpPr>
          <p:spPr bwMode="auto">
            <a:xfrm>
              <a:off x="6302375" y="3259138"/>
              <a:ext cx="368300" cy="446088"/>
            </a:xfrm>
            <a:custGeom>
              <a:avLst/>
              <a:gdLst>
                <a:gd name="T0" fmla="*/ 0 w 232"/>
                <a:gd name="T1" fmla="*/ 101 h 281"/>
                <a:gd name="T2" fmla="*/ 0 w 232"/>
                <a:gd name="T3" fmla="*/ 281 h 281"/>
                <a:gd name="T4" fmla="*/ 232 w 232"/>
                <a:gd name="T5" fmla="*/ 139 h 281"/>
                <a:gd name="T6" fmla="*/ 232 w 232"/>
                <a:gd name="T7" fmla="*/ 0 h 281"/>
                <a:gd name="T8" fmla="*/ 0 w 232"/>
                <a:gd name="T9" fmla="*/ 101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81">
                  <a:moveTo>
                    <a:pt x="0" y="101"/>
                  </a:moveTo>
                  <a:lnTo>
                    <a:pt x="0" y="281"/>
                  </a:lnTo>
                  <a:lnTo>
                    <a:pt x="232" y="139"/>
                  </a:lnTo>
                  <a:lnTo>
                    <a:pt x="232" y="0"/>
                  </a:lnTo>
                  <a:lnTo>
                    <a:pt x="0" y="101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791"/>
            <p:cNvSpPr>
              <a:spLocks/>
            </p:cNvSpPr>
            <p:nvPr userDrawn="1"/>
          </p:nvSpPr>
          <p:spPr bwMode="auto">
            <a:xfrm>
              <a:off x="5788025" y="2968625"/>
              <a:ext cx="814388" cy="301625"/>
            </a:xfrm>
            <a:custGeom>
              <a:avLst/>
              <a:gdLst>
                <a:gd name="T0" fmla="*/ 513 w 513"/>
                <a:gd name="T1" fmla="*/ 82 h 190"/>
                <a:gd name="T2" fmla="*/ 324 w 513"/>
                <a:gd name="T3" fmla="*/ 0 h 190"/>
                <a:gd name="T4" fmla="*/ 0 w 513"/>
                <a:gd name="T5" fmla="*/ 142 h 190"/>
                <a:gd name="T6" fmla="*/ 110 w 513"/>
                <a:gd name="T7" fmla="*/ 190 h 190"/>
                <a:gd name="T8" fmla="*/ 513 w 513"/>
                <a:gd name="T9" fmla="*/ 82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190">
                  <a:moveTo>
                    <a:pt x="513" y="82"/>
                  </a:moveTo>
                  <a:cubicBezTo>
                    <a:pt x="324" y="0"/>
                    <a:pt x="324" y="0"/>
                    <a:pt x="324" y="0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110" y="190"/>
                    <a:pt x="110" y="190"/>
                    <a:pt x="110" y="190"/>
                  </a:cubicBezTo>
                  <a:cubicBezTo>
                    <a:pt x="229" y="110"/>
                    <a:pt x="371" y="72"/>
                    <a:pt x="513" y="82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792"/>
            <p:cNvSpPr>
              <a:spLocks/>
            </p:cNvSpPr>
            <p:nvPr userDrawn="1"/>
          </p:nvSpPr>
          <p:spPr bwMode="auto">
            <a:xfrm>
              <a:off x="6300788" y="3157538"/>
              <a:ext cx="323850" cy="198438"/>
            </a:xfrm>
            <a:custGeom>
              <a:avLst/>
              <a:gdLst>
                <a:gd name="T0" fmla="*/ 199 w 204"/>
                <a:gd name="T1" fmla="*/ 125 h 125"/>
                <a:gd name="T2" fmla="*/ 194 w 204"/>
                <a:gd name="T3" fmla="*/ 120 h 125"/>
                <a:gd name="T4" fmla="*/ 194 w 204"/>
                <a:gd name="T5" fmla="*/ 71 h 125"/>
                <a:gd name="T6" fmla="*/ 4 w 204"/>
                <a:gd name="T7" fmla="*/ 10 h 125"/>
                <a:gd name="T8" fmla="*/ 1 w 204"/>
                <a:gd name="T9" fmla="*/ 4 h 125"/>
                <a:gd name="T10" fmla="*/ 7 w 204"/>
                <a:gd name="T11" fmla="*/ 1 h 125"/>
                <a:gd name="T12" fmla="*/ 201 w 204"/>
                <a:gd name="T13" fmla="*/ 62 h 125"/>
                <a:gd name="T14" fmla="*/ 204 w 204"/>
                <a:gd name="T15" fmla="*/ 67 h 125"/>
                <a:gd name="T16" fmla="*/ 204 w 204"/>
                <a:gd name="T17" fmla="*/ 120 h 125"/>
                <a:gd name="T18" fmla="*/ 199 w 204"/>
                <a:gd name="T19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4" h="125">
                  <a:moveTo>
                    <a:pt x="199" y="125"/>
                  </a:moveTo>
                  <a:cubicBezTo>
                    <a:pt x="196" y="125"/>
                    <a:pt x="194" y="123"/>
                    <a:pt x="194" y="120"/>
                  </a:cubicBezTo>
                  <a:cubicBezTo>
                    <a:pt x="194" y="71"/>
                    <a:pt x="194" y="71"/>
                    <a:pt x="194" y="7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" y="10"/>
                    <a:pt x="0" y="7"/>
                    <a:pt x="1" y="4"/>
                  </a:cubicBezTo>
                  <a:cubicBezTo>
                    <a:pt x="2" y="1"/>
                    <a:pt x="5" y="0"/>
                    <a:pt x="7" y="1"/>
                  </a:cubicBezTo>
                  <a:cubicBezTo>
                    <a:pt x="201" y="62"/>
                    <a:pt x="201" y="62"/>
                    <a:pt x="201" y="62"/>
                  </a:cubicBezTo>
                  <a:cubicBezTo>
                    <a:pt x="203" y="63"/>
                    <a:pt x="204" y="65"/>
                    <a:pt x="204" y="67"/>
                  </a:cubicBezTo>
                  <a:cubicBezTo>
                    <a:pt x="204" y="120"/>
                    <a:pt x="204" y="120"/>
                    <a:pt x="204" y="120"/>
                  </a:cubicBezTo>
                  <a:cubicBezTo>
                    <a:pt x="204" y="123"/>
                    <a:pt x="202" y="125"/>
                    <a:pt x="199" y="125"/>
                  </a:cubicBezTo>
                  <a:close/>
                </a:path>
              </a:pathLst>
            </a:custGeom>
            <a:solidFill>
              <a:srgbClr val="F9C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793"/>
            <p:cNvSpPr>
              <a:spLocks/>
            </p:cNvSpPr>
            <p:nvPr userDrawn="1"/>
          </p:nvSpPr>
          <p:spPr bwMode="auto">
            <a:xfrm>
              <a:off x="6589713" y="3336925"/>
              <a:ext cx="53975" cy="114300"/>
            </a:xfrm>
            <a:custGeom>
              <a:avLst/>
              <a:gdLst>
                <a:gd name="T0" fmla="*/ 17 w 34"/>
                <a:gd name="T1" fmla="*/ 0 h 72"/>
                <a:gd name="T2" fmla="*/ 0 w 34"/>
                <a:gd name="T3" fmla="*/ 17 h 72"/>
                <a:gd name="T4" fmla="*/ 0 w 34"/>
                <a:gd name="T5" fmla="*/ 22 h 72"/>
                <a:gd name="T6" fmla="*/ 0 w 34"/>
                <a:gd name="T7" fmla="*/ 72 h 72"/>
                <a:gd name="T8" fmla="*/ 34 w 34"/>
                <a:gd name="T9" fmla="*/ 72 h 72"/>
                <a:gd name="T10" fmla="*/ 34 w 34"/>
                <a:gd name="T11" fmla="*/ 22 h 72"/>
                <a:gd name="T12" fmla="*/ 34 w 34"/>
                <a:gd name="T13" fmla="*/ 17 h 72"/>
                <a:gd name="T14" fmla="*/ 17 w 34"/>
                <a:gd name="T1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72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8"/>
                    <a:pt x="27" y="0"/>
                    <a:pt x="17" y="0"/>
                  </a:cubicBezTo>
                  <a:close/>
                </a:path>
              </a:pathLst>
            </a:custGeom>
            <a:solidFill>
              <a:srgbClr val="F9C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794"/>
            <p:cNvSpPr>
              <a:spLocks/>
            </p:cNvSpPr>
            <p:nvPr userDrawn="1"/>
          </p:nvSpPr>
          <p:spPr bwMode="auto">
            <a:xfrm>
              <a:off x="6596063" y="3454400"/>
              <a:ext cx="41275" cy="15875"/>
            </a:xfrm>
            <a:custGeom>
              <a:avLst/>
              <a:gdLst>
                <a:gd name="T0" fmla="*/ 0 w 26"/>
                <a:gd name="T1" fmla="*/ 5 h 10"/>
                <a:gd name="T2" fmla="*/ 0 w 26"/>
                <a:gd name="T3" fmla="*/ 10 h 10"/>
                <a:gd name="T4" fmla="*/ 26 w 26"/>
                <a:gd name="T5" fmla="*/ 10 h 10"/>
                <a:gd name="T6" fmla="*/ 26 w 26"/>
                <a:gd name="T7" fmla="*/ 5 h 10"/>
                <a:gd name="T8" fmla="*/ 25 w 26"/>
                <a:gd name="T9" fmla="*/ 0 h 10"/>
                <a:gd name="T10" fmla="*/ 1 w 26"/>
                <a:gd name="T11" fmla="*/ 0 h 10"/>
                <a:gd name="T12" fmla="*/ 0 w 26"/>
                <a:gd name="T1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0">
                  <a:moveTo>
                    <a:pt x="0" y="5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4"/>
                    <a:pt x="25" y="2"/>
                    <a:pt x="25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F9C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795"/>
            <p:cNvSpPr>
              <a:spLocks/>
            </p:cNvSpPr>
            <p:nvPr userDrawn="1"/>
          </p:nvSpPr>
          <p:spPr bwMode="auto">
            <a:xfrm>
              <a:off x="6597650" y="3451225"/>
              <a:ext cx="38100" cy="3175"/>
            </a:xfrm>
            <a:custGeom>
              <a:avLst/>
              <a:gdLst>
                <a:gd name="T0" fmla="*/ 1 w 24"/>
                <a:gd name="T1" fmla="*/ 0 h 2"/>
                <a:gd name="T2" fmla="*/ 0 w 24"/>
                <a:gd name="T3" fmla="*/ 2 h 2"/>
                <a:gd name="T4" fmla="*/ 24 w 24"/>
                <a:gd name="T5" fmla="*/ 2 h 2"/>
                <a:gd name="T6" fmla="*/ 24 w 24"/>
                <a:gd name="T7" fmla="*/ 0 h 2"/>
                <a:gd name="T8" fmla="*/ 1 w 2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">
                  <a:moveTo>
                    <a:pt x="1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1"/>
                    <a:pt x="24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9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796"/>
            <p:cNvSpPr>
              <a:spLocks/>
            </p:cNvSpPr>
            <p:nvPr userDrawn="1"/>
          </p:nvSpPr>
          <p:spPr bwMode="auto">
            <a:xfrm>
              <a:off x="6261100" y="3136900"/>
              <a:ext cx="88900" cy="57150"/>
            </a:xfrm>
            <a:custGeom>
              <a:avLst/>
              <a:gdLst>
                <a:gd name="T0" fmla="*/ 56 w 56"/>
                <a:gd name="T1" fmla="*/ 28 h 36"/>
                <a:gd name="T2" fmla="*/ 28 w 56"/>
                <a:gd name="T3" fmla="*/ 0 h 36"/>
                <a:gd name="T4" fmla="*/ 0 w 56"/>
                <a:gd name="T5" fmla="*/ 28 h 36"/>
                <a:gd name="T6" fmla="*/ 0 w 56"/>
                <a:gd name="T7" fmla="*/ 36 h 36"/>
                <a:gd name="T8" fmla="*/ 56 w 56"/>
                <a:gd name="T9" fmla="*/ 36 h 36"/>
                <a:gd name="T10" fmla="*/ 56 w 56"/>
                <a:gd name="T11" fmla="*/ 2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36">
                  <a:moveTo>
                    <a:pt x="56" y="28"/>
                  </a:moveTo>
                  <a:cubicBezTo>
                    <a:pt x="56" y="13"/>
                    <a:pt x="44" y="0"/>
                    <a:pt x="28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56" y="36"/>
                    <a:pt x="56" y="36"/>
                    <a:pt x="56" y="36"/>
                  </a:cubicBezTo>
                  <a:lnTo>
                    <a:pt x="56" y="28"/>
                  </a:lnTo>
                  <a:close/>
                </a:path>
              </a:pathLst>
            </a:custGeom>
            <a:solidFill>
              <a:srgbClr val="429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7" name="矩形 176"/>
          <p:cNvSpPr/>
          <p:nvPr/>
        </p:nvSpPr>
        <p:spPr>
          <a:xfrm>
            <a:off x="3352344" y="4540635"/>
            <a:ext cx="1209907" cy="30760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3-1 </a:t>
            </a:r>
            <a:r>
              <a:rPr lang="zh-CN" altLang="en-US" dirty="0">
                <a:solidFill>
                  <a:srgbClr val="1C50A2"/>
                </a:solidFill>
                <a:latin typeface="Arial" panose="020B0604020202020204"/>
                <a:ea typeface="微软雅黑" panose="020B0503020204020204" pitchFamily="34" charset="-122"/>
                <a:sym typeface="微软雅黑" panose="020B0503020204020204" pitchFamily="34" charset="-122"/>
              </a:rPr>
              <a:t>关</a:t>
            </a:r>
            <a:r>
              <a:rPr lang="zh-CN" altLang="en-US" dirty="0" smtClean="0">
                <a:solidFill>
                  <a:srgbClr val="1C50A2"/>
                </a:solidFill>
                <a:latin typeface="Arial" panose="020B0604020202020204"/>
                <a:ea typeface="微软雅黑" panose="020B0503020204020204" pitchFamily="34" charset="-122"/>
                <a:sym typeface="微软雅黑" panose="020B0503020204020204" pitchFamily="34" charset="-122"/>
              </a:rPr>
              <a:t>键技术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49" name="矩形 348"/>
          <p:cNvSpPr/>
          <p:nvPr/>
        </p:nvSpPr>
        <p:spPr>
          <a:xfrm>
            <a:off x="4610716" y="4530789"/>
            <a:ext cx="1209907" cy="30760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3-2 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实践难点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50" name="矩形 349"/>
          <p:cNvSpPr/>
          <p:nvPr/>
        </p:nvSpPr>
        <p:spPr>
          <a:xfrm>
            <a:off x="3352344" y="4869961"/>
            <a:ext cx="1210134" cy="30756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3-3 </a:t>
            </a:r>
            <a:r>
              <a:rPr kumimoji="1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市场调研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51" name="矩形 350"/>
          <p:cNvSpPr/>
          <p:nvPr/>
        </p:nvSpPr>
        <p:spPr>
          <a:xfrm>
            <a:off x="4616401" y="4869961"/>
            <a:ext cx="1210361" cy="30764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3-4 </a:t>
            </a:r>
            <a:r>
              <a:rPr kumimoji="1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案例分析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1597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506283" y="171919"/>
            <a:ext cx="670385" cy="604428"/>
            <a:chOff x="5424755" y="1340768"/>
            <a:chExt cx="670560" cy="604586"/>
          </a:xfrm>
        </p:grpSpPr>
        <p:grpSp>
          <p:nvGrpSpPr>
            <p:cNvPr id="32" name="组合 31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34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3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6" name="文本框 9"/>
          <p:cNvSpPr txBox="1"/>
          <p:nvPr/>
        </p:nvSpPr>
        <p:spPr>
          <a:xfrm>
            <a:off x="1223286" y="290670"/>
            <a:ext cx="279837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anose="020B0503020204020204" pitchFamily="34" charset="-122"/>
              </a:rPr>
              <a:t>关键技术与实践难点</a:t>
            </a:r>
          </a:p>
        </p:txBody>
      </p:sp>
      <p:sp>
        <p:nvSpPr>
          <p:cNvPr id="29" name="Freeform 126"/>
          <p:cNvSpPr>
            <a:spLocks noChangeAspect="1" noEditPoints="1"/>
          </p:cNvSpPr>
          <p:nvPr/>
        </p:nvSpPr>
        <p:spPr bwMode="auto">
          <a:xfrm>
            <a:off x="710380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b="1" dirty="0">
                <a:solidFill>
                  <a:srgbClr val="1C50A2"/>
                </a:solidFill>
                <a:latin typeface="Arial" panose="020B0604020202020204"/>
                <a:sym typeface="微软雅黑" panose="020B0503020204020204" pitchFamily="34" charset="-122"/>
              </a:rPr>
              <a:t>关键技术</a:t>
            </a:r>
            <a:endParaRPr lang="zh-CN" altLang="en-US" sz="1100" b="1" dirty="0">
              <a:solidFill>
                <a:srgbClr val="1C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dirty="0">
                <a:solidFill>
                  <a:srgbClr val="1C50A2"/>
                </a:solidFill>
                <a:latin typeface="Arial" panose="020B0604020202020204"/>
              </a:rPr>
              <a:t>实践难点</a:t>
            </a:r>
          </a:p>
        </p:txBody>
      </p:sp>
      <p:sp>
        <p:nvSpPr>
          <p:cNvPr id="43" name="矩形 42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市场调研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0441652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案例分析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11446933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3455091" y="2166408"/>
            <a:ext cx="4948749" cy="3970867"/>
            <a:chOff x="3169438" y="1092200"/>
            <a:chExt cx="5824539" cy="4673600"/>
          </a:xfrm>
        </p:grpSpPr>
        <p:sp>
          <p:nvSpPr>
            <p:cNvPr id="17" name="任意多边形 16"/>
            <p:cNvSpPr/>
            <p:nvPr/>
          </p:nvSpPr>
          <p:spPr bwMode="auto">
            <a:xfrm>
              <a:off x="5288753" y="3251200"/>
              <a:ext cx="1612900" cy="2514600"/>
            </a:xfrm>
            <a:custGeom>
              <a:avLst/>
              <a:gdLst>
                <a:gd name="T0" fmla="*/ 806450 w 1276350"/>
                <a:gd name="T1" fmla="*/ 0 h 1990726"/>
                <a:gd name="T2" fmla="*/ 1612900 w 1276350"/>
                <a:gd name="T3" fmla="*/ 806115 h 1990726"/>
                <a:gd name="T4" fmla="*/ 1257344 w 1276350"/>
                <a:gd name="T5" fmla="*/ 1474559 h 1990726"/>
                <a:gd name="T6" fmla="*/ 1233749 w 1276350"/>
                <a:gd name="T7" fmla="*/ 1487360 h 1990726"/>
                <a:gd name="T8" fmla="*/ 1233749 w 1276350"/>
                <a:gd name="T9" fmla="*/ 1927054 h 1990726"/>
                <a:gd name="T10" fmla="*/ 1192031 w 1276350"/>
                <a:gd name="T11" fmla="*/ 2027729 h 1990726"/>
                <a:gd name="T12" fmla="*/ 1185330 w 1276350"/>
                <a:gd name="T13" fmla="*/ 2032244 h 1990726"/>
                <a:gd name="T14" fmla="*/ 1200691 w 1276350"/>
                <a:gd name="T15" fmla="*/ 2055019 h 1990726"/>
                <a:gd name="T16" fmla="*/ 1209677 w 1276350"/>
                <a:gd name="T17" fmla="*/ 2099510 h 1990726"/>
                <a:gd name="T18" fmla="*/ 1209676 w 1276350"/>
                <a:gd name="T19" fmla="*/ 2099510 h 1990726"/>
                <a:gd name="T20" fmla="*/ 1139837 w 1276350"/>
                <a:gd name="T21" fmla="*/ 2204828 h 1990726"/>
                <a:gd name="T22" fmla="*/ 1135909 w 1276350"/>
                <a:gd name="T23" fmla="*/ 2205620 h 1990726"/>
                <a:gd name="T24" fmla="*/ 1136335 w 1276350"/>
                <a:gd name="T25" fmla="*/ 2205907 h 1990726"/>
                <a:gd name="T26" fmla="*/ 1164538 w 1276350"/>
                <a:gd name="T27" fmla="*/ 2273969 h 1990726"/>
                <a:gd name="T28" fmla="*/ 1068246 w 1276350"/>
                <a:gd name="T29" fmla="*/ 2370221 h 1990726"/>
                <a:gd name="T30" fmla="*/ 1030922 w 1276350"/>
                <a:gd name="T31" fmla="*/ 2370221 h 1990726"/>
                <a:gd name="T32" fmla="*/ 1038112 w 1276350"/>
                <a:gd name="T33" fmla="*/ 2380882 h 1990726"/>
                <a:gd name="T34" fmla="*/ 1045679 w 1276350"/>
                <a:gd name="T35" fmla="*/ 2418347 h 1990726"/>
                <a:gd name="T36" fmla="*/ 1045678 w 1276350"/>
                <a:gd name="T37" fmla="*/ 2418347 h 1990726"/>
                <a:gd name="T38" fmla="*/ 949385 w 1276350"/>
                <a:gd name="T39" fmla="*/ 2514600 h 1990726"/>
                <a:gd name="T40" fmla="*/ 663516 w 1276350"/>
                <a:gd name="T41" fmla="*/ 2514599 h 1990726"/>
                <a:gd name="T42" fmla="*/ 574791 w 1276350"/>
                <a:gd name="T43" fmla="*/ 2455813 h 1990726"/>
                <a:gd name="T44" fmla="*/ 567224 w 1276350"/>
                <a:gd name="T45" fmla="*/ 2418347 h 1990726"/>
                <a:gd name="T46" fmla="*/ 574791 w 1276350"/>
                <a:gd name="T47" fmla="*/ 2380882 h 1990726"/>
                <a:gd name="T48" fmla="*/ 581982 w 1276350"/>
                <a:gd name="T49" fmla="*/ 2370221 h 1990726"/>
                <a:gd name="T50" fmla="*/ 544656 w 1276350"/>
                <a:gd name="T51" fmla="*/ 2370221 h 1990726"/>
                <a:gd name="T52" fmla="*/ 448363 w 1276350"/>
                <a:gd name="T53" fmla="*/ 2273969 h 1990726"/>
                <a:gd name="T54" fmla="*/ 476566 w 1276350"/>
                <a:gd name="T55" fmla="*/ 2205907 h 1990726"/>
                <a:gd name="T56" fmla="*/ 476993 w 1276350"/>
                <a:gd name="T57" fmla="*/ 2205619 h 1990726"/>
                <a:gd name="T58" fmla="*/ 473064 w 1276350"/>
                <a:gd name="T59" fmla="*/ 2204827 h 1990726"/>
                <a:gd name="T60" fmla="*/ 412212 w 1276350"/>
                <a:gd name="T61" fmla="*/ 2144000 h 1990726"/>
                <a:gd name="T62" fmla="*/ 403226 w 1276350"/>
                <a:gd name="T63" fmla="*/ 2099509 h 1990726"/>
                <a:gd name="T64" fmla="*/ 412212 w 1276350"/>
                <a:gd name="T65" fmla="*/ 2055019 h 1990726"/>
                <a:gd name="T66" fmla="*/ 429759 w 1276350"/>
                <a:gd name="T67" fmla="*/ 2033719 h 1990726"/>
                <a:gd name="T68" fmla="*/ 420870 w 1276350"/>
                <a:gd name="T69" fmla="*/ 2027729 h 1990726"/>
                <a:gd name="T70" fmla="*/ 379152 w 1276350"/>
                <a:gd name="T71" fmla="*/ 1927054 h 1990726"/>
                <a:gd name="T72" fmla="*/ 379152 w 1276350"/>
                <a:gd name="T73" fmla="*/ 1487361 h 1990726"/>
                <a:gd name="T74" fmla="*/ 355556 w 1276350"/>
                <a:gd name="T75" fmla="*/ 1474559 h 1990726"/>
                <a:gd name="T76" fmla="*/ 0 w 1276350"/>
                <a:gd name="T77" fmla="*/ 806115 h 1990726"/>
                <a:gd name="T78" fmla="*/ 806450 w 1276350"/>
                <a:gd name="T79" fmla="*/ 0 h 199072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276350" h="1990726">
                  <a:moveTo>
                    <a:pt x="638175" y="0"/>
                  </a:moveTo>
                  <a:cubicBezTo>
                    <a:pt x="990629" y="0"/>
                    <a:pt x="1276350" y="285721"/>
                    <a:pt x="1276350" y="638175"/>
                  </a:cubicBezTo>
                  <a:cubicBezTo>
                    <a:pt x="1276350" y="858459"/>
                    <a:pt x="1164740" y="1052675"/>
                    <a:pt x="994985" y="1167360"/>
                  </a:cubicBezTo>
                  <a:lnTo>
                    <a:pt x="976313" y="1177494"/>
                  </a:lnTo>
                  <a:lnTo>
                    <a:pt x="976313" y="1525585"/>
                  </a:lnTo>
                  <a:cubicBezTo>
                    <a:pt x="976313" y="1556710"/>
                    <a:pt x="963697" y="1584889"/>
                    <a:pt x="943300" y="1605286"/>
                  </a:cubicBezTo>
                  <a:lnTo>
                    <a:pt x="937997" y="1608861"/>
                  </a:lnTo>
                  <a:lnTo>
                    <a:pt x="950153" y="1626891"/>
                  </a:lnTo>
                  <a:cubicBezTo>
                    <a:pt x="954732" y="1637717"/>
                    <a:pt x="957264" y="1649619"/>
                    <a:pt x="957264" y="1662113"/>
                  </a:cubicBezTo>
                  <a:lnTo>
                    <a:pt x="957263" y="1662113"/>
                  </a:lnTo>
                  <a:cubicBezTo>
                    <a:pt x="957263" y="1699594"/>
                    <a:pt x="934475" y="1731753"/>
                    <a:pt x="901997" y="1745490"/>
                  </a:cubicBezTo>
                  <a:lnTo>
                    <a:pt x="898889" y="1746117"/>
                  </a:lnTo>
                  <a:lnTo>
                    <a:pt x="899226" y="1746344"/>
                  </a:lnTo>
                  <a:cubicBezTo>
                    <a:pt x="913015" y="1760134"/>
                    <a:pt x="921544" y="1779184"/>
                    <a:pt x="921544" y="1800226"/>
                  </a:cubicBezTo>
                  <a:cubicBezTo>
                    <a:pt x="921544" y="1842310"/>
                    <a:pt x="887428" y="1876426"/>
                    <a:pt x="845344" y="1876426"/>
                  </a:cubicBezTo>
                  <a:lnTo>
                    <a:pt x="815808" y="1876426"/>
                  </a:lnTo>
                  <a:lnTo>
                    <a:pt x="821498" y="1884866"/>
                  </a:lnTo>
                  <a:cubicBezTo>
                    <a:pt x="825354" y="1893982"/>
                    <a:pt x="827486" y="1904005"/>
                    <a:pt x="827486" y="1914526"/>
                  </a:cubicBezTo>
                  <a:lnTo>
                    <a:pt x="827485" y="1914526"/>
                  </a:lnTo>
                  <a:cubicBezTo>
                    <a:pt x="827485" y="1956610"/>
                    <a:pt x="793369" y="1990726"/>
                    <a:pt x="751285" y="1990726"/>
                  </a:cubicBezTo>
                  <a:lnTo>
                    <a:pt x="525066" y="1990725"/>
                  </a:lnTo>
                  <a:cubicBezTo>
                    <a:pt x="493503" y="1990725"/>
                    <a:pt x="466422" y="1971535"/>
                    <a:pt x="454854" y="1944186"/>
                  </a:cubicBezTo>
                  <a:lnTo>
                    <a:pt x="448866" y="1914526"/>
                  </a:lnTo>
                  <a:lnTo>
                    <a:pt x="454854" y="1884866"/>
                  </a:lnTo>
                  <a:lnTo>
                    <a:pt x="460545" y="1876426"/>
                  </a:lnTo>
                  <a:lnTo>
                    <a:pt x="431007" y="1876426"/>
                  </a:lnTo>
                  <a:cubicBezTo>
                    <a:pt x="388923" y="1876426"/>
                    <a:pt x="354807" y="1842310"/>
                    <a:pt x="354807" y="1800226"/>
                  </a:cubicBezTo>
                  <a:cubicBezTo>
                    <a:pt x="354807" y="1779184"/>
                    <a:pt x="363336" y="1760134"/>
                    <a:pt x="377125" y="1746344"/>
                  </a:cubicBezTo>
                  <a:lnTo>
                    <a:pt x="377463" y="1746116"/>
                  </a:lnTo>
                  <a:lnTo>
                    <a:pt x="374354" y="1745489"/>
                  </a:lnTo>
                  <a:cubicBezTo>
                    <a:pt x="352702" y="1736331"/>
                    <a:pt x="335357" y="1718985"/>
                    <a:pt x="326199" y="1697334"/>
                  </a:cubicBezTo>
                  <a:lnTo>
                    <a:pt x="319088" y="1662112"/>
                  </a:lnTo>
                  <a:lnTo>
                    <a:pt x="326199" y="1626891"/>
                  </a:lnTo>
                  <a:lnTo>
                    <a:pt x="340085" y="1610028"/>
                  </a:lnTo>
                  <a:lnTo>
                    <a:pt x="333051" y="1605286"/>
                  </a:lnTo>
                  <a:cubicBezTo>
                    <a:pt x="312654" y="1584889"/>
                    <a:pt x="300038" y="1556710"/>
                    <a:pt x="300038" y="1525585"/>
                  </a:cubicBezTo>
                  <a:lnTo>
                    <a:pt x="300038" y="1177495"/>
                  </a:lnTo>
                  <a:lnTo>
                    <a:pt x="281365" y="1167360"/>
                  </a:lnTo>
                  <a:cubicBezTo>
                    <a:pt x="111610" y="1052675"/>
                    <a:pt x="0" y="858459"/>
                    <a:pt x="0" y="638175"/>
                  </a:cubicBezTo>
                  <a:cubicBezTo>
                    <a:pt x="0" y="285721"/>
                    <a:pt x="285721" y="0"/>
                    <a:pt x="638175" y="0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 bwMode="auto">
            <a:xfrm>
              <a:off x="5333201" y="1092200"/>
              <a:ext cx="1547812" cy="2259012"/>
              <a:chOff x="0" y="0"/>
              <a:chExt cx="1225828" cy="1789042"/>
            </a:xfrm>
          </p:grpSpPr>
          <p:sp>
            <p:nvSpPr>
              <p:cNvPr id="62" name="任意多边形 61"/>
              <p:cNvSpPr/>
              <p:nvPr/>
            </p:nvSpPr>
            <p:spPr bwMode="auto">
              <a:xfrm rot="10800000" flipH="1">
                <a:off x="0" y="0"/>
                <a:ext cx="1225828" cy="1789042"/>
              </a:xfrm>
              <a:custGeom>
                <a:avLst/>
                <a:gdLst>
                  <a:gd name="T0" fmla="*/ 612914 w 1225828"/>
                  <a:gd name="T1" fmla="*/ 1789042 h 1789042"/>
                  <a:gd name="T2" fmla="*/ 0 w 1225828"/>
                  <a:gd name="T3" fmla="*/ 1176128 h 1789042"/>
                  <a:gd name="T4" fmla="*/ 489390 w 1225828"/>
                  <a:gd name="T5" fmla="*/ 575666 h 1789042"/>
                  <a:gd name="T6" fmla="*/ 537364 w 1225828"/>
                  <a:gd name="T7" fmla="*/ 570830 h 1789042"/>
                  <a:gd name="T8" fmla="*/ 612915 w 1225828"/>
                  <a:gd name="T9" fmla="*/ 0 h 1789042"/>
                  <a:gd name="T10" fmla="*/ 688466 w 1225828"/>
                  <a:gd name="T11" fmla="*/ 570830 h 1789042"/>
                  <a:gd name="T12" fmla="*/ 736438 w 1225828"/>
                  <a:gd name="T13" fmla="*/ 575666 h 1789042"/>
                  <a:gd name="T14" fmla="*/ 1225828 w 1225828"/>
                  <a:gd name="T15" fmla="*/ 1176128 h 1789042"/>
                  <a:gd name="T16" fmla="*/ 612914 w 1225828"/>
                  <a:gd name="T17" fmla="*/ 1789042 h 178904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25828" h="1789042">
                    <a:moveTo>
                      <a:pt x="612914" y="1789042"/>
                    </a:moveTo>
                    <a:cubicBezTo>
                      <a:pt x="274411" y="1789042"/>
                      <a:pt x="0" y="1514631"/>
                      <a:pt x="0" y="1176128"/>
                    </a:cubicBezTo>
                    <a:cubicBezTo>
                      <a:pt x="0" y="879938"/>
                      <a:pt x="210096" y="632818"/>
                      <a:pt x="489390" y="575666"/>
                    </a:cubicBezTo>
                    <a:lnTo>
                      <a:pt x="537364" y="570830"/>
                    </a:lnTo>
                    <a:lnTo>
                      <a:pt x="612915" y="0"/>
                    </a:lnTo>
                    <a:lnTo>
                      <a:pt x="688466" y="570830"/>
                    </a:lnTo>
                    <a:lnTo>
                      <a:pt x="736438" y="575666"/>
                    </a:lnTo>
                    <a:cubicBezTo>
                      <a:pt x="1015732" y="632818"/>
                      <a:pt x="1225828" y="879938"/>
                      <a:pt x="1225828" y="1176128"/>
                    </a:cubicBezTo>
                    <a:cubicBezTo>
                      <a:pt x="1225828" y="1514631"/>
                      <a:pt x="951417" y="1789042"/>
                      <a:pt x="612914" y="1789042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  <a:effectLst>
                <a:outerShdw dist="38100" dir="2700000" algn="ctr" rotWithShape="0">
                  <a:srgbClr val="000000">
                    <a:alpha val="39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3" name="椭圆 62"/>
              <p:cNvSpPr>
                <a:spLocks noChangeArrowheads="1"/>
              </p:cNvSpPr>
              <p:nvPr/>
            </p:nvSpPr>
            <p:spPr bwMode="auto">
              <a:xfrm>
                <a:off x="94818" y="104632"/>
                <a:ext cx="1042269" cy="1042246"/>
              </a:xfrm>
              <a:prstGeom prst="ellipse">
                <a:avLst/>
              </a:prstGeom>
              <a:solidFill>
                <a:schemeClr val="bg1">
                  <a:alpha val="92940"/>
                </a:schemeClr>
              </a:solidFill>
              <a:ln>
                <a:noFill/>
              </a:ln>
              <a:effectLst>
                <a:outerShdw dist="38100" dir="2700000" algn="ctr" rotWithShape="0">
                  <a:srgbClr val="000000">
                    <a:alpha val="39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  <a:sym typeface="+mn-lt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 bwMode="auto">
            <a:xfrm rot="2834473">
              <a:off x="6584945" y="1627981"/>
              <a:ext cx="1547812" cy="2260600"/>
              <a:chOff x="0" y="0"/>
              <a:chExt cx="1225828" cy="1789042"/>
            </a:xfrm>
          </p:grpSpPr>
          <p:sp>
            <p:nvSpPr>
              <p:cNvPr id="60" name="任意多边形 59"/>
              <p:cNvSpPr/>
              <p:nvPr/>
            </p:nvSpPr>
            <p:spPr bwMode="auto">
              <a:xfrm rot="10800000" flipH="1">
                <a:off x="0" y="0"/>
                <a:ext cx="1225828" cy="1789042"/>
              </a:xfrm>
              <a:custGeom>
                <a:avLst/>
                <a:gdLst>
                  <a:gd name="T0" fmla="*/ 612914 w 1225828"/>
                  <a:gd name="T1" fmla="*/ 1789042 h 1789042"/>
                  <a:gd name="T2" fmla="*/ 0 w 1225828"/>
                  <a:gd name="T3" fmla="*/ 1176128 h 1789042"/>
                  <a:gd name="T4" fmla="*/ 489390 w 1225828"/>
                  <a:gd name="T5" fmla="*/ 575666 h 1789042"/>
                  <a:gd name="T6" fmla="*/ 537364 w 1225828"/>
                  <a:gd name="T7" fmla="*/ 570830 h 1789042"/>
                  <a:gd name="T8" fmla="*/ 612915 w 1225828"/>
                  <a:gd name="T9" fmla="*/ 0 h 1789042"/>
                  <a:gd name="T10" fmla="*/ 688466 w 1225828"/>
                  <a:gd name="T11" fmla="*/ 570830 h 1789042"/>
                  <a:gd name="T12" fmla="*/ 736438 w 1225828"/>
                  <a:gd name="T13" fmla="*/ 575666 h 1789042"/>
                  <a:gd name="T14" fmla="*/ 1225828 w 1225828"/>
                  <a:gd name="T15" fmla="*/ 1176128 h 1789042"/>
                  <a:gd name="T16" fmla="*/ 612914 w 1225828"/>
                  <a:gd name="T17" fmla="*/ 1789042 h 178904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25828" h="1789042">
                    <a:moveTo>
                      <a:pt x="612914" y="1789042"/>
                    </a:moveTo>
                    <a:cubicBezTo>
                      <a:pt x="274411" y="1789042"/>
                      <a:pt x="0" y="1514631"/>
                      <a:pt x="0" y="1176128"/>
                    </a:cubicBezTo>
                    <a:cubicBezTo>
                      <a:pt x="0" y="879938"/>
                      <a:pt x="210096" y="632818"/>
                      <a:pt x="489390" y="575666"/>
                    </a:cubicBezTo>
                    <a:lnTo>
                      <a:pt x="537364" y="570830"/>
                    </a:lnTo>
                    <a:lnTo>
                      <a:pt x="612915" y="0"/>
                    </a:lnTo>
                    <a:lnTo>
                      <a:pt x="688466" y="570830"/>
                    </a:lnTo>
                    <a:lnTo>
                      <a:pt x="736438" y="575666"/>
                    </a:lnTo>
                    <a:cubicBezTo>
                      <a:pt x="1015732" y="632818"/>
                      <a:pt x="1225828" y="879938"/>
                      <a:pt x="1225828" y="1176128"/>
                    </a:cubicBezTo>
                    <a:cubicBezTo>
                      <a:pt x="1225828" y="1514631"/>
                      <a:pt x="951417" y="1789042"/>
                      <a:pt x="612914" y="1789042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  <a:effectLst>
                <a:outerShdw dist="38100" dir="2700000" algn="ctr" rotWithShape="0">
                  <a:srgbClr val="000000">
                    <a:alpha val="39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1" name="椭圆 60"/>
              <p:cNvSpPr>
                <a:spLocks noChangeArrowheads="1"/>
              </p:cNvSpPr>
              <p:nvPr/>
            </p:nvSpPr>
            <p:spPr bwMode="auto">
              <a:xfrm>
                <a:off x="90113" y="80703"/>
                <a:ext cx="1042268" cy="1042770"/>
              </a:xfrm>
              <a:prstGeom prst="ellipse">
                <a:avLst/>
              </a:prstGeom>
              <a:solidFill>
                <a:schemeClr val="bg1">
                  <a:alpha val="92940"/>
                </a:schemeClr>
              </a:solidFill>
              <a:ln>
                <a:noFill/>
              </a:ln>
              <a:effectLst>
                <a:outerShdw dist="38100" dir="2700000" algn="ctr" rotWithShape="0">
                  <a:srgbClr val="000000">
                    <a:alpha val="39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  <a:sym typeface="+mn-lt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 bwMode="auto">
            <a:xfrm rot="5400000">
              <a:off x="7090565" y="2940050"/>
              <a:ext cx="1547812" cy="2259013"/>
              <a:chOff x="0" y="0"/>
              <a:chExt cx="1225828" cy="1789042"/>
            </a:xfrm>
          </p:grpSpPr>
          <p:sp>
            <p:nvSpPr>
              <p:cNvPr id="58" name="任意多边形 57"/>
              <p:cNvSpPr/>
              <p:nvPr/>
            </p:nvSpPr>
            <p:spPr bwMode="auto">
              <a:xfrm rot="10800000" flipH="1">
                <a:off x="0" y="0"/>
                <a:ext cx="1225828" cy="1789042"/>
              </a:xfrm>
              <a:custGeom>
                <a:avLst/>
                <a:gdLst>
                  <a:gd name="T0" fmla="*/ 612914 w 1225828"/>
                  <a:gd name="T1" fmla="*/ 1789042 h 1789042"/>
                  <a:gd name="T2" fmla="*/ 0 w 1225828"/>
                  <a:gd name="T3" fmla="*/ 1176128 h 1789042"/>
                  <a:gd name="T4" fmla="*/ 489390 w 1225828"/>
                  <a:gd name="T5" fmla="*/ 575666 h 1789042"/>
                  <a:gd name="T6" fmla="*/ 537364 w 1225828"/>
                  <a:gd name="T7" fmla="*/ 570830 h 1789042"/>
                  <a:gd name="T8" fmla="*/ 612915 w 1225828"/>
                  <a:gd name="T9" fmla="*/ 0 h 1789042"/>
                  <a:gd name="T10" fmla="*/ 688466 w 1225828"/>
                  <a:gd name="T11" fmla="*/ 570830 h 1789042"/>
                  <a:gd name="T12" fmla="*/ 736438 w 1225828"/>
                  <a:gd name="T13" fmla="*/ 575666 h 1789042"/>
                  <a:gd name="T14" fmla="*/ 1225828 w 1225828"/>
                  <a:gd name="T15" fmla="*/ 1176128 h 1789042"/>
                  <a:gd name="T16" fmla="*/ 612914 w 1225828"/>
                  <a:gd name="T17" fmla="*/ 1789042 h 178904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25828" h="1789042">
                    <a:moveTo>
                      <a:pt x="612914" y="1789042"/>
                    </a:moveTo>
                    <a:cubicBezTo>
                      <a:pt x="274411" y="1789042"/>
                      <a:pt x="0" y="1514631"/>
                      <a:pt x="0" y="1176128"/>
                    </a:cubicBezTo>
                    <a:cubicBezTo>
                      <a:pt x="0" y="879938"/>
                      <a:pt x="210096" y="632818"/>
                      <a:pt x="489390" y="575666"/>
                    </a:cubicBezTo>
                    <a:lnTo>
                      <a:pt x="537364" y="570830"/>
                    </a:lnTo>
                    <a:lnTo>
                      <a:pt x="612915" y="0"/>
                    </a:lnTo>
                    <a:lnTo>
                      <a:pt x="688466" y="570830"/>
                    </a:lnTo>
                    <a:lnTo>
                      <a:pt x="736438" y="575666"/>
                    </a:lnTo>
                    <a:cubicBezTo>
                      <a:pt x="1015732" y="632818"/>
                      <a:pt x="1225828" y="879938"/>
                      <a:pt x="1225828" y="1176128"/>
                    </a:cubicBezTo>
                    <a:cubicBezTo>
                      <a:pt x="1225828" y="1514631"/>
                      <a:pt x="951417" y="1789042"/>
                      <a:pt x="612914" y="1789042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  <a:effectLst>
                <a:outerShdw dist="38100" dir="2700000" algn="ctr" rotWithShape="0">
                  <a:srgbClr val="000000">
                    <a:alpha val="39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" name="椭圆 58"/>
              <p:cNvSpPr>
                <a:spLocks noChangeArrowheads="1"/>
              </p:cNvSpPr>
              <p:nvPr/>
            </p:nvSpPr>
            <p:spPr bwMode="auto">
              <a:xfrm>
                <a:off x="91779" y="80463"/>
                <a:ext cx="1042269" cy="1042246"/>
              </a:xfrm>
              <a:prstGeom prst="ellipse">
                <a:avLst/>
              </a:prstGeom>
              <a:solidFill>
                <a:schemeClr val="bg1">
                  <a:alpha val="92940"/>
                </a:schemeClr>
              </a:solidFill>
              <a:ln>
                <a:noFill/>
              </a:ln>
              <a:effectLst>
                <a:outerShdw dist="38100" dir="2700000" algn="ctr" rotWithShape="0">
                  <a:srgbClr val="000000">
                    <a:alpha val="39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  <a:sym typeface="+mn-lt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 bwMode="auto">
            <a:xfrm rot="-5400000">
              <a:off x="3525038" y="2903537"/>
              <a:ext cx="1549400" cy="2260600"/>
              <a:chOff x="0" y="0"/>
              <a:chExt cx="1225828" cy="1789042"/>
            </a:xfrm>
          </p:grpSpPr>
          <p:sp>
            <p:nvSpPr>
              <p:cNvPr id="56" name="任意多边形 55"/>
              <p:cNvSpPr/>
              <p:nvPr/>
            </p:nvSpPr>
            <p:spPr bwMode="auto">
              <a:xfrm rot="10800000" flipH="1">
                <a:off x="0" y="0"/>
                <a:ext cx="1225828" cy="1789042"/>
              </a:xfrm>
              <a:custGeom>
                <a:avLst/>
                <a:gdLst>
                  <a:gd name="T0" fmla="*/ 612914 w 1225828"/>
                  <a:gd name="T1" fmla="*/ 1789042 h 1789042"/>
                  <a:gd name="T2" fmla="*/ 0 w 1225828"/>
                  <a:gd name="T3" fmla="*/ 1176128 h 1789042"/>
                  <a:gd name="T4" fmla="*/ 489390 w 1225828"/>
                  <a:gd name="T5" fmla="*/ 575666 h 1789042"/>
                  <a:gd name="T6" fmla="*/ 537364 w 1225828"/>
                  <a:gd name="T7" fmla="*/ 570830 h 1789042"/>
                  <a:gd name="T8" fmla="*/ 612915 w 1225828"/>
                  <a:gd name="T9" fmla="*/ 0 h 1789042"/>
                  <a:gd name="T10" fmla="*/ 688466 w 1225828"/>
                  <a:gd name="T11" fmla="*/ 570830 h 1789042"/>
                  <a:gd name="T12" fmla="*/ 736438 w 1225828"/>
                  <a:gd name="T13" fmla="*/ 575666 h 1789042"/>
                  <a:gd name="T14" fmla="*/ 1225828 w 1225828"/>
                  <a:gd name="T15" fmla="*/ 1176128 h 1789042"/>
                  <a:gd name="T16" fmla="*/ 612914 w 1225828"/>
                  <a:gd name="T17" fmla="*/ 1789042 h 178904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25828" h="1789042">
                    <a:moveTo>
                      <a:pt x="612914" y="1789042"/>
                    </a:moveTo>
                    <a:cubicBezTo>
                      <a:pt x="274411" y="1789042"/>
                      <a:pt x="0" y="1514631"/>
                      <a:pt x="0" y="1176128"/>
                    </a:cubicBezTo>
                    <a:cubicBezTo>
                      <a:pt x="0" y="879938"/>
                      <a:pt x="210096" y="632818"/>
                      <a:pt x="489390" y="575666"/>
                    </a:cubicBezTo>
                    <a:lnTo>
                      <a:pt x="537364" y="570830"/>
                    </a:lnTo>
                    <a:lnTo>
                      <a:pt x="612915" y="0"/>
                    </a:lnTo>
                    <a:lnTo>
                      <a:pt x="688466" y="570830"/>
                    </a:lnTo>
                    <a:lnTo>
                      <a:pt x="736438" y="575666"/>
                    </a:lnTo>
                    <a:cubicBezTo>
                      <a:pt x="1015732" y="632818"/>
                      <a:pt x="1225828" y="879938"/>
                      <a:pt x="1225828" y="1176128"/>
                    </a:cubicBezTo>
                    <a:cubicBezTo>
                      <a:pt x="1225828" y="1514631"/>
                      <a:pt x="951417" y="1789042"/>
                      <a:pt x="612914" y="1789042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  <a:effectLst>
                <a:outerShdw dist="38100" dir="2700000" algn="ctr" rotWithShape="0">
                  <a:srgbClr val="000000">
                    <a:alpha val="39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7" name="椭圆 56"/>
              <p:cNvSpPr>
                <a:spLocks noChangeArrowheads="1"/>
              </p:cNvSpPr>
              <p:nvPr/>
            </p:nvSpPr>
            <p:spPr bwMode="auto">
              <a:xfrm>
                <a:off x="91686" y="80406"/>
                <a:ext cx="1042456" cy="1042770"/>
              </a:xfrm>
              <a:prstGeom prst="ellipse">
                <a:avLst/>
              </a:prstGeom>
              <a:solidFill>
                <a:schemeClr val="bg1">
                  <a:alpha val="92940"/>
                </a:schemeClr>
              </a:solidFill>
              <a:ln>
                <a:noFill/>
              </a:ln>
              <a:effectLst>
                <a:outerShdw dist="38100" dir="2700000" algn="ctr" rotWithShape="0">
                  <a:srgbClr val="000000">
                    <a:alpha val="39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  <a:sym typeface="+mn-lt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 bwMode="auto">
            <a:xfrm rot="-2756331">
              <a:off x="4070345" y="1574005"/>
              <a:ext cx="1549400" cy="2259013"/>
              <a:chOff x="0" y="0"/>
              <a:chExt cx="1225828" cy="1789042"/>
            </a:xfrm>
          </p:grpSpPr>
          <p:sp>
            <p:nvSpPr>
              <p:cNvPr id="54" name="任意多边形 53"/>
              <p:cNvSpPr/>
              <p:nvPr/>
            </p:nvSpPr>
            <p:spPr bwMode="auto">
              <a:xfrm rot="10800000" flipH="1">
                <a:off x="0" y="0"/>
                <a:ext cx="1225828" cy="1789042"/>
              </a:xfrm>
              <a:custGeom>
                <a:avLst/>
                <a:gdLst>
                  <a:gd name="T0" fmla="*/ 612914 w 1225828"/>
                  <a:gd name="T1" fmla="*/ 1789042 h 1789042"/>
                  <a:gd name="T2" fmla="*/ 0 w 1225828"/>
                  <a:gd name="T3" fmla="*/ 1176128 h 1789042"/>
                  <a:gd name="T4" fmla="*/ 489390 w 1225828"/>
                  <a:gd name="T5" fmla="*/ 575666 h 1789042"/>
                  <a:gd name="T6" fmla="*/ 537364 w 1225828"/>
                  <a:gd name="T7" fmla="*/ 570830 h 1789042"/>
                  <a:gd name="T8" fmla="*/ 612915 w 1225828"/>
                  <a:gd name="T9" fmla="*/ 0 h 1789042"/>
                  <a:gd name="T10" fmla="*/ 688466 w 1225828"/>
                  <a:gd name="T11" fmla="*/ 570830 h 1789042"/>
                  <a:gd name="T12" fmla="*/ 736438 w 1225828"/>
                  <a:gd name="T13" fmla="*/ 575666 h 1789042"/>
                  <a:gd name="T14" fmla="*/ 1225828 w 1225828"/>
                  <a:gd name="T15" fmla="*/ 1176128 h 1789042"/>
                  <a:gd name="T16" fmla="*/ 612914 w 1225828"/>
                  <a:gd name="T17" fmla="*/ 1789042 h 178904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25828" h="1789042">
                    <a:moveTo>
                      <a:pt x="612914" y="1789042"/>
                    </a:moveTo>
                    <a:cubicBezTo>
                      <a:pt x="274411" y="1789042"/>
                      <a:pt x="0" y="1514631"/>
                      <a:pt x="0" y="1176128"/>
                    </a:cubicBezTo>
                    <a:cubicBezTo>
                      <a:pt x="0" y="879938"/>
                      <a:pt x="210096" y="632818"/>
                      <a:pt x="489390" y="575666"/>
                    </a:cubicBezTo>
                    <a:lnTo>
                      <a:pt x="537364" y="570830"/>
                    </a:lnTo>
                    <a:lnTo>
                      <a:pt x="612915" y="0"/>
                    </a:lnTo>
                    <a:lnTo>
                      <a:pt x="688466" y="570830"/>
                    </a:lnTo>
                    <a:lnTo>
                      <a:pt x="736438" y="575666"/>
                    </a:lnTo>
                    <a:cubicBezTo>
                      <a:pt x="1015732" y="632818"/>
                      <a:pt x="1225828" y="879938"/>
                      <a:pt x="1225828" y="1176128"/>
                    </a:cubicBezTo>
                    <a:cubicBezTo>
                      <a:pt x="1225828" y="1514631"/>
                      <a:pt x="951417" y="1789042"/>
                      <a:pt x="612914" y="1789042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  <a:effectLst>
                <a:outerShdw dist="38100" dir="2700000" algn="ctr" rotWithShape="0">
                  <a:srgbClr val="000000">
                    <a:alpha val="39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5" name="椭圆 54"/>
              <p:cNvSpPr>
                <a:spLocks noChangeArrowheads="1"/>
              </p:cNvSpPr>
              <p:nvPr/>
            </p:nvSpPr>
            <p:spPr bwMode="auto">
              <a:xfrm>
                <a:off x="91188" y="78203"/>
                <a:ext cx="1042456" cy="1042246"/>
              </a:xfrm>
              <a:prstGeom prst="ellipse">
                <a:avLst/>
              </a:prstGeom>
              <a:solidFill>
                <a:schemeClr val="bg1">
                  <a:alpha val="92940"/>
                </a:schemeClr>
              </a:solidFill>
              <a:ln>
                <a:noFill/>
              </a:ln>
              <a:effectLst>
                <a:outerShdw dist="38100" dir="2700000" algn="ctr" rotWithShape="0">
                  <a:srgbClr val="000000">
                    <a:alpha val="39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  <a:sym typeface="+mn-lt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 bwMode="auto">
            <a:xfrm>
              <a:off x="5384001" y="3317875"/>
              <a:ext cx="1447800" cy="2406650"/>
              <a:chOff x="0" y="0"/>
              <a:chExt cx="1146314" cy="1905312"/>
            </a:xfrm>
          </p:grpSpPr>
          <p:sp>
            <p:nvSpPr>
              <p:cNvPr id="50" name="任意多边形 49"/>
              <p:cNvSpPr/>
              <p:nvPr/>
            </p:nvSpPr>
            <p:spPr bwMode="auto">
              <a:xfrm>
                <a:off x="0" y="0"/>
                <a:ext cx="1146314" cy="1525758"/>
              </a:xfrm>
              <a:custGeom>
                <a:avLst/>
                <a:gdLst>
                  <a:gd name="T0" fmla="*/ 573157 w 1146314"/>
                  <a:gd name="T1" fmla="*/ 0 h 1525750"/>
                  <a:gd name="T2" fmla="*/ 1146314 w 1146314"/>
                  <a:gd name="T3" fmla="*/ 573160 h 1525750"/>
                  <a:gd name="T4" fmla="*/ 893615 w 1146314"/>
                  <a:gd name="T5" fmla="*/ 1048433 h 1525750"/>
                  <a:gd name="T6" fmla="*/ 846326 w 1146314"/>
                  <a:gd name="T7" fmla="*/ 1074101 h 1525750"/>
                  <a:gd name="T8" fmla="*/ 846326 w 1146314"/>
                  <a:gd name="T9" fmla="*/ 1434700 h 1525750"/>
                  <a:gd name="T10" fmla="*/ 755268 w 1146314"/>
                  <a:gd name="T11" fmla="*/ 1525758 h 1525750"/>
                  <a:gd name="T12" fmla="*/ 391045 w 1146314"/>
                  <a:gd name="T13" fmla="*/ 1525758 h 1525750"/>
                  <a:gd name="T14" fmla="*/ 299987 w 1146314"/>
                  <a:gd name="T15" fmla="*/ 1434700 h 1525750"/>
                  <a:gd name="T16" fmla="*/ 299987 w 1146314"/>
                  <a:gd name="T17" fmla="*/ 1074101 h 1525750"/>
                  <a:gd name="T18" fmla="*/ 252699 w 1146314"/>
                  <a:gd name="T19" fmla="*/ 1048433 h 1525750"/>
                  <a:gd name="T20" fmla="*/ 0 w 1146314"/>
                  <a:gd name="T21" fmla="*/ 573160 h 1525750"/>
                  <a:gd name="T22" fmla="*/ 573157 w 1146314"/>
                  <a:gd name="T23" fmla="*/ 0 h 152575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146314" h="1525750">
                    <a:moveTo>
                      <a:pt x="573157" y="0"/>
                    </a:moveTo>
                    <a:cubicBezTo>
                      <a:pt x="889703" y="0"/>
                      <a:pt x="1146314" y="256611"/>
                      <a:pt x="1146314" y="573157"/>
                    </a:cubicBezTo>
                    <a:cubicBezTo>
                      <a:pt x="1146314" y="770998"/>
                      <a:pt x="1046076" y="945428"/>
                      <a:pt x="893615" y="1048428"/>
                    </a:cubicBezTo>
                    <a:lnTo>
                      <a:pt x="846326" y="1074095"/>
                    </a:lnTo>
                    <a:lnTo>
                      <a:pt x="846326" y="1434692"/>
                    </a:lnTo>
                    <a:cubicBezTo>
                      <a:pt x="846326" y="1484982"/>
                      <a:pt x="805558" y="1525750"/>
                      <a:pt x="755268" y="1525750"/>
                    </a:cubicBezTo>
                    <a:lnTo>
                      <a:pt x="391045" y="1525750"/>
                    </a:lnTo>
                    <a:cubicBezTo>
                      <a:pt x="340755" y="1525750"/>
                      <a:pt x="299987" y="1484982"/>
                      <a:pt x="299987" y="1434692"/>
                    </a:cubicBezTo>
                    <a:lnTo>
                      <a:pt x="299987" y="1074095"/>
                    </a:lnTo>
                    <a:lnTo>
                      <a:pt x="252699" y="1048428"/>
                    </a:lnTo>
                    <a:cubicBezTo>
                      <a:pt x="100239" y="945428"/>
                      <a:pt x="0" y="770998"/>
                      <a:pt x="0" y="573157"/>
                    </a:cubicBezTo>
                    <a:cubicBezTo>
                      <a:pt x="0" y="256611"/>
                      <a:pt x="256611" y="0"/>
                      <a:pt x="573157" y="0"/>
                    </a:cubicBezTo>
                    <a:close/>
                  </a:path>
                </a:pathLst>
              </a:custGeom>
              <a:solidFill>
                <a:schemeClr val="bg1">
                  <a:alpha val="92940"/>
                </a:schemeClr>
              </a:solidFill>
              <a:ln>
                <a:noFill/>
              </a:ln>
              <a:effectLst>
                <a:outerShdw dist="38100" dir="2700000" algn="ctr" rotWithShape="0">
                  <a:srgbClr val="000000">
                    <a:alpha val="39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1" name="圆角矩形 50"/>
              <p:cNvSpPr>
                <a:spLocks noChangeArrowheads="1"/>
              </p:cNvSpPr>
              <p:nvPr/>
            </p:nvSpPr>
            <p:spPr bwMode="auto">
              <a:xfrm>
                <a:off x="311717" y="1594881"/>
                <a:ext cx="522880" cy="6284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92940"/>
                </a:schemeClr>
              </a:solidFill>
              <a:ln>
                <a:noFill/>
              </a:ln>
              <a:effectLst>
                <a:outerShdw dist="38100" dir="2700000" algn="ctr" rotWithShape="0">
                  <a:srgbClr val="000000">
                    <a:alpha val="39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  <a:sym typeface="+mn-lt"/>
                </a:endParaRPr>
              </a:p>
            </p:txBody>
          </p:sp>
          <p:sp>
            <p:nvSpPr>
              <p:cNvPr id="52" name="圆角矩形 51"/>
              <p:cNvSpPr>
                <a:spLocks noChangeArrowheads="1"/>
              </p:cNvSpPr>
              <p:nvPr/>
            </p:nvSpPr>
            <p:spPr bwMode="auto">
              <a:xfrm>
                <a:off x="363250" y="1704224"/>
                <a:ext cx="428611" cy="6284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92940"/>
                </a:schemeClr>
              </a:solidFill>
              <a:ln>
                <a:noFill/>
              </a:ln>
              <a:effectLst>
                <a:outerShdw dist="38100" dir="2700000" algn="ctr" rotWithShape="0">
                  <a:srgbClr val="000000">
                    <a:alpha val="39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  <a:sym typeface="+mn-lt"/>
                </a:endParaRPr>
              </a:p>
            </p:txBody>
          </p:sp>
          <p:sp>
            <p:nvSpPr>
              <p:cNvPr id="53" name="圆角矩形 52"/>
              <p:cNvSpPr>
                <a:spLocks noChangeArrowheads="1"/>
              </p:cNvSpPr>
              <p:nvPr/>
            </p:nvSpPr>
            <p:spPr bwMode="auto">
              <a:xfrm>
                <a:off x="495228" y="1818592"/>
                <a:ext cx="164657" cy="8672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92940"/>
                </a:schemeClr>
              </a:solidFill>
              <a:ln>
                <a:noFill/>
              </a:ln>
              <a:effectLst>
                <a:outerShdw dist="38100" dir="2700000" algn="ctr" rotWithShape="0">
                  <a:srgbClr val="000000">
                    <a:alpha val="39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  <a:sym typeface="+mn-lt"/>
                </a:endParaRPr>
              </a:p>
            </p:txBody>
          </p:sp>
        </p:grp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5859458" y="1682791"/>
              <a:ext cx="471488" cy="419100"/>
            </a:xfrm>
            <a:custGeom>
              <a:avLst/>
              <a:gdLst>
                <a:gd name="T0" fmla="*/ 471488 w 378"/>
                <a:gd name="T1" fmla="*/ 0 h 374"/>
                <a:gd name="T2" fmla="*/ 449036 w 378"/>
                <a:gd name="T3" fmla="*/ 40341 h 374"/>
                <a:gd name="T4" fmla="*/ 471488 w 378"/>
                <a:gd name="T5" fmla="*/ 257735 h 374"/>
                <a:gd name="T6" fmla="*/ 258196 w 378"/>
                <a:gd name="T7" fmla="*/ 298076 h 374"/>
                <a:gd name="T8" fmla="*/ 354240 w 378"/>
                <a:gd name="T9" fmla="*/ 378759 h 374"/>
                <a:gd name="T10" fmla="*/ 118496 w 378"/>
                <a:gd name="T11" fmla="*/ 419100 h 374"/>
                <a:gd name="T12" fmla="*/ 213292 w 378"/>
                <a:gd name="T13" fmla="*/ 378759 h 374"/>
                <a:gd name="T14" fmla="*/ 0 w 378"/>
                <a:gd name="T15" fmla="*/ 298076 h 374"/>
                <a:gd name="T16" fmla="*/ 17463 w 378"/>
                <a:gd name="T17" fmla="*/ 257735 h 374"/>
                <a:gd name="T18" fmla="*/ 0 w 378"/>
                <a:gd name="T19" fmla="*/ 40341 h 374"/>
                <a:gd name="T20" fmla="*/ 0 w 378"/>
                <a:gd name="T21" fmla="*/ 0 h 374"/>
                <a:gd name="T22" fmla="*/ 336777 w 378"/>
                <a:gd name="T23" fmla="*/ 100853 h 374"/>
                <a:gd name="T24" fmla="*/ 320562 w 378"/>
                <a:gd name="T25" fmla="*/ 110938 h 374"/>
                <a:gd name="T26" fmla="*/ 208303 w 378"/>
                <a:gd name="T27" fmla="*/ 131109 h 374"/>
                <a:gd name="T28" fmla="*/ 202066 w 378"/>
                <a:gd name="T29" fmla="*/ 126626 h 374"/>
                <a:gd name="T30" fmla="*/ 140947 w 378"/>
                <a:gd name="T31" fmla="*/ 166968 h 374"/>
                <a:gd name="T32" fmla="*/ 235744 w 378"/>
                <a:gd name="T33" fmla="*/ 161365 h 374"/>
                <a:gd name="T34" fmla="*/ 246970 w 378"/>
                <a:gd name="T35" fmla="*/ 166968 h 374"/>
                <a:gd name="T36" fmla="*/ 331788 w 378"/>
                <a:gd name="T37" fmla="*/ 131109 h 374"/>
                <a:gd name="T38" fmla="*/ 354240 w 378"/>
                <a:gd name="T39" fmla="*/ 100853 h 374"/>
                <a:gd name="T40" fmla="*/ 314325 w 378"/>
                <a:gd name="T41" fmla="*/ 146797 h 374"/>
                <a:gd name="T42" fmla="*/ 336777 w 378"/>
                <a:gd name="T43" fmla="*/ 211791 h 374"/>
                <a:gd name="T44" fmla="*/ 314325 w 378"/>
                <a:gd name="T45" fmla="*/ 146797 h 374"/>
                <a:gd name="T46" fmla="*/ 280648 w 378"/>
                <a:gd name="T47" fmla="*/ 166968 h 374"/>
                <a:gd name="T48" fmla="*/ 303099 w 378"/>
                <a:gd name="T49" fmla="*/ 211791 h 374"/>
                <a:gd name="T50" fmla="*/ 280648 w 378"/>
                <a:gd name="T51" fmla="*/ 166968 h 374"/>
                <a:gd name="T52" fmla="*/ 241981 w 378"/>
                <a:gd name="T53" fmla="*/ 191621 h 374"/>
                <a:gd name="T54" fmla="*/ 264432 w 378"/>
                <a:gd name="T55" fmla="*/ 211791 h 374"/>
                <a:gd name="T56" fmla="*/ 241981 w 378"/>
                <a:gd name="T57" fmla="*/ 191621 h 374"/>
                <a:gd name="T58" fmla="*/ 208303 w 378"/>
                <a:gd name="T59" fmla="*/ 171450 h 374"/>
                <a:gd name="T60" fmla="*/ 230755 w 378"/>
                <a:gd name="T61" fmla="*/ 211791 h 374"/>
                <a:gd name="T62" fmla="*/ 208303 w 378"/>
                <a:gd name="T63" fmla="*/ 171450 h 374"/>
                <a:gd name="T64" fmla="*/ 174625 w 378"/>
                <a:gd name="T65" fmla="*/ 171450 h 374"/>
                <a:gd name="T66" fmla="*/ 197077 w 378"/>
                <a:gd name="T67" fmla="*/ 211791 h 374"/>
                <a:gd name="T68" fmla="*/ 174625 w 378"/>
                <a:gd name="T69" fmla="*/ 171450 h 374"/>
                <a:gd name="T70" fmla="*/ 134711 w 378"/>
                <a:gd name="T71" fmla="*/ 181535 h 374"/>
                <a:gd name="T72" fmla="*/ 157163 w 378"/>
                <a:gd name="T73" fmla="*/ 211791 h 374"/>
                <a:gd name="T74" fmla="*/ 134711 w 378"/>
                <a:gd name="T75" fmla="*/ 181535 h 374"/>
                <a:gd name="T76" fmla="*/ 404133 w 378"/>
                <a:gd name="T77" fmla="*/ 45944 h 374"/>
                <a:gd name="T78" fmla="*/ 67355 w 378"/>
                <a:gd name="T79" fmla="*/ 252132 h 374"/>
                <a:gd name="T80" fmla="*/ 404133 w 378"/>
                <a:gd name="T81" fmla="*/ 45944 h 37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378" h="374">
                  <a:moveTo>
                    <a:pt x="0" y="0"/>
                  </a:moveTo>
                  <a:lnTo>
                    <a:pt x="378" y="0"/>
                  </a:lnTo>
                  <a:lnTo>
                    <a:pt x="378" y="36"/>
                  </a:lnTo>
                  <a:lnTo>
                    <a:pt x="360" y="36"/>
                  </a:lnTo>
                  <a:lnTo>
                    <a:pt x="360" y="230"/>
                  </a:lnTo>
                  <a:lnTo>
                    <a:pt x="378" y="230"/>
                  </a:lnTo>
                  <a:lnTo>
                    <a:pt x="378" y="266"/>
                  </a:lnTo>
                  <a:lnTo>
                    <a:pt x="207" y="266"/>
                  </a:lnTo>
                  <a:lnTo>
                    <a:pt x="207" y="338"/>
                  </a:lnTo>
                  <a:lnTo>
                    <a:pt x="284" y="338"/>
                  </a:lnTo>
                  <a:lnTo>
                    <a:pt x="284" y="374"/>
                  </a:lnTo>
                  <a:lnTo>
                    <a:pt x="95" y="374"/>
                  </a:lnTo>
                  <a:lnTo>
                    <a:pt x="95" y="338"/>
                  </a:lnTo>
                  <a:lnTo>
                    <a:pt x="171" y="338"/>
                  </a:lnTo>
                  <a:lnTo>
                    <a:pt x="171" y="266"/>
                  </a:lnTo>
                  <a:lnTo>
                    <a:pt x="0" y="266"/>
                  </a:lnTo>
                  <a:lnTo>
                    <a:pt x="0" y="230"/>
                  </a:lnTo>
                  <a:lnTo>
                    <a:pt x="14" y="230"/>
                  </a:lnTo>
                  <a:lnTo>
                    <a:pt x="14" y="36"/>
                  </a:lnTo>
                  <a:lnTo>
                    <a:pt x="0" y="36"/>
                  </a:lnTo>
                  <a:lnTo>
                    <a:pt x="0" y="0"/>
                  </a:lnTo>
                  <a:close/>
                  <a:moveTo>
                    <a:pt x="284" y="90"/>
                  </a:moveTo>
                  <a:lnTo>
                    <a:pt x="270" y="90"/>
                  </a:lnTo>
                  <a:lnTo>
                    <a:pt x="252" y="90"/>
                  </a:lnTo>
                  <a:lnTo>
                    <a:pt x="257" y="99"/>
                  </a:lnTo>
                  <a:lnTo>
                    <a:pt x="194" y="135"/>
                  </a:lnTo>
                  <a:lnTo>
                    <a:pt x="167" y="117"/>
                  </a:lnTo>
                  <a:lnTo>
                    <a:pt x="167" y="113"/>
                  </a:lnTo>
                  <a:lnTo>
                    <a:pt x="162" y="113"/>
                  </a:lnTo>
                  <a:lnTo>
                    <a:pt x="108" y="135"/>
                  </a:lnTo>
                  <a:lnTo>
                    <a:pt x="113" y="149"/>
                  </a:lnTo>
                  <a:lnTo>
                    <a:pt x="162" y="126"/>
                  </a:lnTo>
                  <a:lnTo>
                    <a:pt x="189" y="144"/>
                  </a:lnTo>
                  <a:lnTo>
                    <a:pt x="194" y="149"/>
                  </a:lnTo>
                  <a:lnTo>
                    <a:pt x="198" y="149"/>
                  </a:lnTo>
                  <a:lnTo>
                    <a:pt x="261" y="108"/>
                  </a:lnTo>
                  <a:lnTo>
                    <a:pt x="266" y="117"/>
                  </a:lnTo>
                  <a:lnTo>
                    <a:pt x="275" y="104"/>
                  </a:lnTo>
                  <a:lnTo>
                    <a:pt x="284" y="90"/>
                  </a:lnTo>
                  <a:close/>
                  <a:moveTo>
                    <a:pt x="252" y="131"/>
                  </a:moveTo>
                  <a:lnTo>
                    <a:pt x="252" y="189"/>
                  </a:lnTo>
                  <a:lnTo>
                    <a:pt x="270" y="189"/>
                  </a:lnTo>
                  <a:lnTo>
                    <a:pt x="270" y="131"/>
                  </a:lnTo>
                  <a:lnTo>
                    <a:pt x="252" y="131"/>
                  </a:lnTo>
                  <a:close/>
                  <a:moveTo>
                    <a:pt x="225" y="149"/>
                  </a:moveTo>
                  <a:lnTo>
                    <a:pt x="225" y="189"/>
                  </a:lnTo>
                  <a:lnTo>
                    <a:pt x="243" y="189"/>
                  </a:lnTo>
                  <a:lnTo>
                    <a:pt x="243" y="149"/>
                  </a:lnTo>
                  <a:lnTo>
                    <a:pt x="225" y="149"/>
                  </a:lnTo>
                  <a:close/>
                  <a:moveTo>
                    <a:pt x="194" y="171"/>
                  </a:moveTo>
                  <a:lnTo>
                    <a:pt x="194" y="189"/>
                  </a:lnTo>
                  <a:lnTo>
                    <a:pt x="212" y="189"/>
                  </a:lnTo>
                  <a:lnTo>
                    <a:pt x="212" y="171"/>
                  </a:lnTo>
                  <a:lnTo>
                    <a:pt x="194" y="171"/>
                  </a:lnTo>
                  <a:close/>
                  <a:moveTo>
                    <a:pt x="167" y="153"/>
                  </a:moveTo>
                  <a:lnTo>
                    <a:pt x="167" y="189"/>
                  </a:lnTo>
                  <a:lnTo>
                    <a:pt x="185" y="189"/>
                  </a:lnTo>
                  <a:lnTo>
                    <a:pt x="185" y="153"/>
                  </a:lnTo>
                  <a:lnTo>
                    <a:pt x="167" y="153"/>
                  </a:lnTo>
                  <a:close/>
                  <a:moveTo>
                    <a:pt x="140" y="153"/>
                  </a:moveTo>
                  <a:lnTo>
                    <a:pt x="140" y="189"/>
                  </a:lnTo>
                  <a:lnTo>
                    <a:pt x="158" y="189"/>
                  </a:lnTo>
                  <a:lnTo>
                    <a:pt x="158" y="153"/>
                  </a:lnTo>
                  <a:lnTo>
                    <a:pt x="140" y="153"/>
                  </a:lnTo>
                  <a:close/>
                  <a:moveTo>
                    <a:pt x="108" y="162"/>
                  </a:moveTo>
                  <a:lnTo>
                    <a:pt x="108" y="189"/>
                  </a:lnTo>
                  <a:lnTo>
                    <a:pt x="126" y="189"/>
                  </a:lnTo>
                  <a:lnTo>
                    <a:pt x="126" y="162"/>
                  </a:lnTo>
                  <a:lnTo>
                    <a:pt x="108" y="162"/>
                  </a:lnTo>
                  <a:close/>
                  <a:moveTo>
                    <a:pt x="324" y="41"/>
                  </a:moveTo>
                  <a:lnTo>
                    <a:pt x="54" y="41"/>
                  </a:lnTo>
                  <a:lnTo>
                    <a:pt x="54" y="225"/>
                  </a:lnTo>
                  <a:lnTo>
                    <a:pt x="324" y="225"/>
                  </a:lnTo>
                  <a:lnTo>
                    <a:pt x="324" y="41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文本框 23"/>
            <p:cNvSpPr txBox="1">
              <a:spLocks noChangeArrowheads="1"/>
            </p:cNvSpPr>
            <p:nvPr/>
          </p:nvSpPr>
          <p:spPr bwMode="auto">
            <a:xfrm>
              <a:off x="5630304" y="3803650"/>
              <a:ext cx="90281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zh-CN" sz="2800" b="1" dirty="0">
                  <a:solidFill>
                    <a:srgbClr val="404040"/>
                  </a:solidFill>
                  <a:sym typeface="+mn-lt"/>
                </a:rPr>
                <a:t>主题</a:t>
              </a:r>
            </a:p>
          </p:txBody>
        </p:sp>
        <p:sp>
          <p:nvSpPr>
            <p:cNvPr id="28" name="Freeform 23"/>
            <p:cNvSpPr/>
            <p:nvPr/>
          </p:nvSpPr>
          <p:spPr bwMode="auto">
            <a:xfrm>
              <a:off x="4370381" y="2179076"/>
              <a:ext cx="436562" cy="444500"/>
            </a:xfrm>
            <a:custGeom>
              <a:avLst/>
              <a:gdLst>
                <a:gd name="T0" fmla="*/ 420687 w 55"/>
                <a:gd name="T1" fmla="*/ 158750 h 56"/>
                <a:gd name="T2" fmla="*/ 428625 w 55"/>
                <a:gd name="T3" fmla="*/ 222250 h 56"/>
                <a:gd name="T4" fmla="*/ 412750 w 55"/>
                <a:gd name="T5" fmla="*/ 238125 h 56"/>
                <a:gd name="T6" fmla="*/ 436562 w 55"/>
                <a:gd name="T7" fmla="*/ 261938 h 56"/>
                <a:gd name="T8" fmla="*/ 428625 w 55"/>
                <a:gd name="T9" fmla="*/ 293688 h 56"/>
                <a:gd name="T10" fmla="*/ 412750 w 55"/>
                <a:gd name="T11" fmla="*/ 301625 h 56"/>
                <a:gd name="T12" fmla="*/ 420687 w 55"/>
                <a:gd name="T13" fmla="*/ 317500 h 56"/>
                <a:gd name="T14" fmla="*/ 412750 w 55"/>
                <a:gd name="T15" fmla="*/ 357188 h 56"/>
                <a:gd name="T16" fmla="*/ 396875 w 55"/>
                <a:gd name="T17" fmla="*/ 365125 h 56"/>
                <a:gd name="T18" fmla="*/ 412750 w 55"/>
                <a:gd name="T19" fmla="*/ 381000 h 56"/>
                <a:gd name="T20" fmla="*/ 404812 w 55"/>
                <a:gd name="T21" fmla="*/ 428625 h 56"/>
                <a:gd name="T22" fmla="*/ 373062 w 55"/>
                <a:gd name="T23" fmla="*/ 444500 h 56"/>
                <a:gd name="T24" fmla="*/ 158750 w 55"/>
                <a:gd name="T25" fmla="*/ 388938 h 56"/>
                <a:gd name="T26" fmla="*/ 103187 w 55"/>
                <a:gd name="T27" fmla="*/ 381000 h 56"/>
                <a:gd name="T28" fmla="*/ 103187 w 55"/>
                <a:gd name="T29" fmla="*/ 412750 h 56"/>
                <a:gd name="T30" fmla="*/ 0 w 55"/>
                <a:gd name="T31" fmla="*/ 412750 h 56"/>
                <a:gd name="T32" fmla="*/ 0 w 55"/>
                <a:gd name="T33" fmla="*/ 134938 h 56"/>
                <a:gd name="T34" fmla="*/ 103187 w 55"/>
                <a:gd name="T35" fmla="*/ 134938 h 56"/>
                <a:gd name="T36" fmla="*/ 103187 w 55"/>
                <a:gd name="T37" fmla="*/ 182563 h 56"/>
                <a:gd name="T38" fmla="*/ 142875 w 55"/>
                <a:gd name="T39" fmla="*/ 174625 h 56"/>
                <a:gd name="T40" fmla="*/ 317500 w 55"/>
                <a:gd name="T41" fmla="*/ 0 h 56"/>
                <a:gd name="T42" fmla="*/ 269875 w 55"/>
                <a:gd name="T43" fmla="*/ 166688 h 56"/>
                <a:gd name="T44" fmla="*/ 420687 w 55"/>
                <a:gd name="T45" fmla="*/ 158750 h 5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55" h="56">
                  <a:moveTo>
                    <a:pt x="53" y="20"/>
                  </a:moveTo>
                  <a:cubicBezTo>
                    <a:pt x="54" y="28"/>
                    <a:pt x="54" y="28"/>
                    <a:pt x="54" y="28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2" y="45"/>
                    <a:pt x="52" y="45"/>
                    <a:pt x="52" y="45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1" y="54"/>
                    <a:pt x="51" y="54"/>
                    <a:pt x="51" y="54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51" y="8"/>
                    <a:pt x="41" y="15"/>
                    <a:pt x="34" y="21"/>
                  </a:cubicBezTo>
                  <a:lnTo>
                    <a:pt x="53" y="20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7338284" y="2310517"/>
              <a:ext cx="554040" cy="381000"/>
            </a:xfrm>
            <a:custGeom>
              <a:avLst/>
              <a:gdLst>
                <a:gd name="T0" fmla="*/ 69255 w 64"/>
                <a:gd name="T1" fmla="*/ 0 h 44"/>
                <a:gd name="T2" fmla="*/ 337617 w 64"/>
                <a:gd name="T3" fmla="*/ 0 h 44"/>
                <a:gd name="T4" fmla="*/ 406872 w 64"/>
                <a:gd name="T5" fmla="*/ 69273 h 44"/>
                <a:gd name="T6" fmla="*/ 406872 w 64"/>
                <a:gd name="T7" fmla="*/ 190500 h 44"/>
                <a:gd name="T8" fmla="*/ 337617 w 64"/>
                <a:gd name="T9" fmla="*/ 259773 h 44"/>
                <a:gd name="T10" fmla="*/ 138510 w 64"/>
                <a:gd name="T11" fmla="*/ 259773 h 44"/>
                <a:gd name="T12" fmla="*/ 77912 w 64"/>
                <a:gd name="T13" fmla="*/ 320386 h 44"/>
                <a:gd name="T14" fmla="*/ 77912 w 64"/>
                <a:gd name="T15" fmla="*/ 259773 h 44"/>
                <a:gd name="T16" fmla="*/ 69255 w 64"/>
                <a:gd name="T17" fmla="*/ 259773 h 44"/>
                <a:gd name="T18" fmla="*/ 0 w 64"/>
                <a:gd name="T19" fmla="*/ 190500 h 44"/>
                <a:gd name="T20" fmla="*/ 0 w 64"/>
                <a:gd name="T21" fmla="*/ 69273 h 44"/>
                <a:gd name="T22" fmla="*/ 69255 w 64"/>
                <a:gd name="T23" fmla="*/ 0 h 44"/>
                <a:gd name="T24" fmla="*/ 484783 w 64"/>
                <a:gd name="T25" fmla="*/ 60614 h 44"/>
                <a:gd name="T26" fmla="*/ 432842 w 64"/>
                <a:gd name="T27" fmla="*/ 60614 h 44"/>
                <a:gd name="T28" fmla="*/ 432842 w 64"/>
                <a:gd name="T29" fmla="*/ 77932 h 44"/>
                <a:gd name="T30" fmla="*/ 432842 w 64"/>
                <a:gd name="T31" fmla="*/ 207818 h 44"/>
                <a:gd name="T32" fmla="*/ 337617 w 64"/>
                <a:gd name="T33" fmla="*/ 303068 h 44"/>
                <a:gd name="T34" fmla="*/ 164480 w 64"/>
                <a:gd name="T35" fmla="*/ 303068 h 44"/>
                <a:gd name="T36" fmla="*/ 225078 w 64"/>
                <a:gd name="T37" fmla="*/ 329045 h 44"/>
                <a:gd name="T38" fmla="*/ 424185 w 64"/>
                <a:gd name="T39" fmla="*/ 329045 h 44"/>
                <a:gd name="T40" fmla="*/ 476126 w 64"/>
                <a:gd name="T41" fmla="*/ 381000 h 44"/>
                <a:gd name="T42" fmla="*/ 476126 w 64"/>
                <a:gd name="T43" fmla="*/ 329045 h 44"/>
                <a:gd name="T44" fmla="*/ 484783 w 64"/>
                <a:gd name="T45" fmla="*/ 329045 h 44"/>
                <a:gd name="T46" fmla="*/ 554038 w 64"/>
                <a:gd name="T47" fmla="*/ 259773 h 44"/>
                <a:gd name="T48" fmla="*/ 554038 w 64"/>
                <a:gd name="T49" fmla="*/ 129886 h 44"/>
                <a:gd name="T50" fmla="*/ 484783 w 64"/>
                <a:gd name="T51" fmla="*/ 60614 h 4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64" h="44">
                  <a:moveTo>
                    <a:pt x="8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3" y="0"/>
                    <a:pt x="47" y="3"/>
                    <a:pt x="47" y="8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7" y="27"/>
                    <a:pt x="43" y="30"/>
                    <a:pt x="39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4" y="30"/>
                    <a:pt x="0" y="27"/>
                    <a:pt x="0" y="2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lose/>
                  <a:moveTo>
                    <a:pt x="56" y="7"/>
                  </a:moveTo>
                  <a:cubicBezTo>
                    <a:pt x="50" y="7"/>
                    <a:pt x="50" y="7"/>
                    <a:pt x="50" y="7"/>
                  </a:cubicBezTo>
                  <a:cubicBezTo>
                    <a:pt x="50" y="8"/>
                    <a:pt x="50" y="8"/>
                    <a:pt x="50" y="9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0" y="30"/>
                    <a:pt x="45" y="35"/>
                    <a:pt x="39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1" y="37"/>
                    <a:pt x="23" y="38"/>
                    <a:pt x="26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61" y="38"/>
                    <a:pt x="64" y="34"/>
                    <a:pt x="64" y="30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1"/>
                    <a:pt x="61" y="7"/>
                    <a:pt x="56" y="7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Freeform 69"/>
            <p:cNvSpPr>
              <a:spLocks noEditPoints="1"/>
            </p:cNvSpPr>
            <p:nvPr/>
          </p:nvSpPr>
          <p:spPr bwMode="auto">
            <a:xfrm>
              <a:off x="7974379" y="3813257"/>
              <a:ext cx="527050" cy="433388"/>
            </a:xfrm>
            <a:custGeom>
              <a:avLst/>
              <a:gdLst>
                <a:gd name="T0" fmla="*/ 456483 w 239"/>
                <a:gd name="T1" fmla="*/ 8845 h 196"/>
                <a:gd name="T2" fmla="*/ 438841 w 239"/>
                <a:gd name="T3" fmla="*/ 95080 h 196"/>
                <a:gd name="T4" fmla="*/ 405762 w 239"/>
                <a:gd name="T5" fmla="*/ 8845 h 196"/>
                <a:gd name="T6" fmla="*/ 456483 w 239"/>
                <a:gd name="T7" fmla="*/ 190160 h 196"/>
                <a:gd name="T8" fmla="*/ 405762 w 239"/>
                <a:gd name="T9" fmla="*/ 433388 h 196"/>
                <a:gd name="T10" fmla="*/ 438841 w 239"/>
                <a:gd name="T11" fmla="*/ 172471 h 196"/>
                <a:gd name="T12" fmla="*/ 456483 w 239"/>
                <a:gd name="T13" fmla="*/ 190160 h 196"/>
                <a:gd name="T14" fmla="*/ 527050 w 239"/>
                <a:gd name="T15" fmla="*/ 0 h 196"/>
                <a:gd name="T16" fmla="*/ 465304 w 239"/>
                <a:gd name="T17" fmla="*/ 433388 h 196"/>
                <a:gd name="T18" fmla="*/ 482945 w 239"/>
                <a:gd name="T19" fmla="*/ 139303 h 196"/>
                <a:gd name="T20" fmla="*/ 465304 w 239"/>
                <a:gd name="T21" fmla="*/ 86235 h 196"/>
                <a:gd name="T22" fmla="*/ 465304 w 239"/>
                <a:gd name="T23" fmla="*/ 0 h 196"/>
                <a:gd name="T24" fmla="*/ 388121 w 239"/>
                <a:gd name="T25" fmla="*/ 59701 h 196"/>
                <a:gd name="T26" fmla="*/ 379300 w 239"/>
                <a:gd name="T27" fmla="*/ 112769 h 196"/>
                <a:gd name="T28" fmla="*/ 388121 w 239"/>
                <a:gd name="T29" fmla="*/ 154781 h 196"/>
                <a:gd name="T30" fmla="*/ 337400 w 239"/>
                <a:gd name="T31" fmla="*/ 59701 h 196"/>
                <a:gd name="T32" fmla="*/ 388121 w 239"/>
                <a:gd name="T33" fmla="*/ 234383 h 196"/>
                <a:gd name="T34" fmla="*/ 337400 w 239"/>
                <a:gd name="T35" fmla="*/ 433388 h 196"/>
                <a:gd name="T36" fmla="*/ 388121 w 239"/>
                <a:gd name="T37" fmla="*/ 234383 h 196"/>
                <a:gd name="T38" fmla="*/ 266833 w 239"/>
                <a:gd name="T39" fmla="*/ 95080 h 196"/>
                <a:gd name="T40" fmla="*/ 328579 w 239"/>
                <a:gd name="T41" fmla="*/ 225539 h 196"/>
                <a:gd name="T42" fmla="*/ 293296 w 239"/>
                <a:gd name="T43" fmla="*/ 234383 h 196"/>
                <a:gd name="T44" fmla="*/ 266833 w 239"/>
                <a:gd name="T45" fmla="*/ 216694 h 196"/>
                <a:gd name="T46" fmla="*/ 266833 w 239"/>
                <a:gd name="T47" fmla="*/ 95080 h 196"/>
                <a:gd name="T48" fmla="*/ 328579 w 239"/>
                <a:gd name="T49" fmla="*/ 433388 h 196"/>
                <a:gd name="T50" fmla="*/ 266833 w 239"/>
                <a:gd name="T51" fmla="*/ 294085 h 196"/>
                <a:gd name="T52" fmla="*/ 293296 w 239"/>
                <a:gd name="T53" fmla="*/ 329463 h 196"/>
                <a:gd name="T54" fmla="*/ 328579 w 239"/>
                <a:gd name="T55" fmla="*/ 302929 h 196"/>
                <a:gd name="T56" fmla="*/ 198471 w 239"/>
                <a:gd name="T57" fmla="*/ 139303 h 196"/>
                <a:gd name="T58" fmla="*/ 258012 w 239"/>
                <a:gd name="T59" fmla="*/ 225539 h 196"/>
                <a:gd name="T60" fmla="*/ 198471 w 239"/>
                <a:gd name="T61" fmla="*/ 258706 h 196"/>
                <a:gd name="T62" fmla="*/ 198471 w 239"/>
                <a:gd name="T63" fmla="*/ 139303 h 196"/>
                <a:gd name="T64" fmla="*/ 258012 w 239"/>
                <a:gd name="T65" fmla="*/ 433388 h 196"/>
                <a:gd name="T66" fmla="*/ 198471 w 239"/>
                <a:gd name="T67" fmla="*/ 320619 h 196"/>
                <a:gd name="T68" fmla="*/ 258012 w 239"/>
                <a:gd name="T69" fmla="*/ 285240 h 196"/>
                <a:gd name="T70" fmla="*/ 189650 w 239"/>
                <a:gd name="T71" fmla="*/ 172471 h 196"/>
                <a:gd name="T72" fmla="*/ 154366 w 239"/>
                <a:gd name="T73" fmla="*/ 294085 h 196"/>
                <a:gd name="T74" fmla="*/ 136724 w 239"/>
                <a:gd name="T75" fmla="*/ 172471 h 196"/>
                <a:gd name="T76" fmla="*/ 189650 w 239"/>
                <a:gd name="T77" fmla="*/ 329463 h 196"/>
                <a:gd name="T78" fmla="*/ 136724 w 239"/>
                <a:gd name="T79" fmla="*/ 433388 h 196"/>
                <a:gd name="T80" fmla="*/ 145545 w 239"/>
                <a:gd name="T81" fmla="*/ 353786 h 196"/>
                <a:gd name="T82" fmla="*/ 189650 w 239"/>
                <a:gd name="T83" fmla="*/ 329463 h 196"/>
                <a:gd name="T84" fmla="*/ 68362 w 239"/>
                <a:gd name="T85" fmla="*/ 145937 h 196"/>
                <a:gd name="T86" fmla="*/ 130109 w 239"/>
                <a:gd name="T87" fmla="*/ 258706 h 196"/>
                <a:gd name="T88" fmla="*/ 112467 w 239"/>
                <a:gd name="T89" fmla="*/ 249861 h 196"/>
                <a:gd name="T90" fmla="*/ 68362 w 239"/>
                <a:gd name="T91" fmla="*/ 267551 h 196"/>
                <a:gd name="T92" fmla="*/ 68362 w 239"/>
                <a:gd name="T93" fmla="*/ 145937 h 196"/>
                <a:gd name="T94" fmla="*/ 130109 w 239"/>
                <a:gd name="T95" fmla="*/ 433388 h 196"/>
                <a:gd name="T96" fmla="*/ 68362 w 239"/>
                <a:gd name="T97" fmla="*/ 329463 h 196"/>
                <a:gd name="T98" fmla="*/ 130109 w 239"/>
                <a:gd name="T99" fmla="*/ 338308 h 196"/>
                <a:gd name="T100" fmla="*/ 0 w 239"/>
                <a:gd name="T101" fmla="*/ 199005 h 196"/>
                <a:gd name="T102" fmla="*/ 59541 w 239"/>
                <a:gd name="T103" fmla="*/ 276395 h 196"/>
                <a:gd name="T104" fmla="*/ 50720 w 239"/>
                <a:gd name="T105" fmla="*/ 344941 h 196"/>
                <a:gd name="T106" fmla="*/ 59541 w 239"/>
                <a:gd name="T107" fmla="*/ 433388 h 196"/>
                <a:gd name="T108" fmla="*/ 0 w 239"/>
                <a:gd name="T109" fmla="*/ 199005 h 19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39" h="196">
                  <a:moveTo>
                    <a:pt x="184" y="4"/>
                  </a:moveTo>
                  <a:lnTo>
                    <a:pt x="207" y="4"/>
                  </a:lnTo>
                  <a:lnTo>
                    <a:pt x="207" y="39"/>
                  </a:lnTo>
                  <a:lnTo>
                    <a:pt x="199" y="43"/>
                  </a:lnTo>
                  <a:lnTo>
                    <a:pt x="184" y="47"/>
                  </a:lnTo>
                  <a:lnTo>
                    <a:pt x="184" y="4"/>
                  </a:lnTo>
                  <a:close/>
                  <a:moveTo>
                    <a:pt x="207" y="86"/>
                  </a:moveTo>
                  <a:lnTo>
                    <a:pt x="207" y="196"/>
                  </a:lnTo>
                  <a:lnTo>
                    <a:pt x="184" y="196"/>
                  </a:lnTo>
                  <a:lnTo>
                    <a:pt x="184" y="98"/>
                  </a:lnTo>
                  <a:lnTo>
                    <a:pt x="199" y="78"/>
                  </a:lnTo>
                  <a:lnTo>
                    <a:pt x="207" y="86"/>
                  </a:lnTo>
                  <a:close/>
                  <a:moveTo>
                    <a:pt x="211" y="0"/>
                  </a:moveTo>
                  <a:lnTo>
                    <a:pt x="239" y="0"/>
                  </a:lnTo>
                  <a:lnTo>
                    <a:pt x="239" y="196"/>
                  </a:lnTo>
                  <a:lnTo>
                    <a:pt x="211" y="196"/>
                  </a:lnTo>
                  <a:lnTo>
                    <a:pt x="211" y="82"/>
                  </a:lnTo>
                  <a:lnTo>
                    <a:pt x="219" y="63"/>
                  </a:lnTo>
                  <a:lnTo>
                    <a:pt x="223" y="35"/>
                  </a:lnTo>
                  <a:lnTo>
                    <a:pt x="211" y="39"/>
                  </a:lnTo>
                  <a:lnTo>
                    <a:pt x="211" y="0"/>
                  </a:lnTo>
                  <a:close/>
                  <a:moveTo>
                    <a:pt x="153" y="27"/>
                  </a:moveTo>
                  <a:lnTo>
                    <a:pt x="176" y="27"/>
                  </a:lnTo>
                  <a:lnTo>
                    <a:pt x="176" y="51"/>
                  </a:lnTo>
                  <a:lnTo>
                    <a:pt x="172" y="51"/>
                  </a:lnTo>
                  <a:lnTo>
                    <a:pt x="176" y="59"/>
                  </a:lnTo>
                  <a:lnTo>
                    <a:pt x="176" y="70"/>
                  </a:lnTo>
                  <a:lnTo>
                    <a:pt x="153" y="94"/>
                  </a:lnTo>
                  <a:lnTo>
                    <a:pt x="153" y="27"/>
                  </a:lnTo>
                  <a:close/>
                  <a:moveTo>
                    <a:pt x="176" y="106"/>
                  </a:moveTo>
                  <a:lnTo>
                    <a:pt x="176" y="196"/>
                  </a:lnTo>
                  <a:lnTo>
                    <a:pt x="153" y="196"/>
                  </a:lnTo>
                  <a:lnTo>
                    <a:pt x="153" y="129"/>
                  </a:lnTo>
                  <a:lnTo>
                    <a:pt x="176" y="106"/>
                  </a:lnTo>
                  <a:close/>
                  <a:moveTo>
                    <a:pt x="121" y="43"/>
                  </a:moveTo>
                  <a:lnTo>
                    <a:pt x="149" y="43"/>
                  </a:lnTo>
                  <a:lnTo>
                    <a:pt x="149" y="102"/>
                  </a:lnTo>
                  <a:lnTo>
                    <a:pt x="137" y="113"/>
                  </a:lnTo>
                  <a:lnTo>
                    <a:pt x="133" y="106"/>
                  </a:lnTo>
                  <a:lnTo>
                    <a:pt x="125" y="98"/>
                  </a:lnTo>
                  <a:lnTo>
                    <a:pt x="121" y="98"/>
                  </a:lnTo>
                  <a:lnTo>
                    <a:pt x="121" y="43"/>
                  </a:lnTo>
                  <a:close/>
                  <a:moveTo>
                    <a:pt x="149" y="137"/>
                  </a:moveTo>
                  <a:lnTo>
                    <a:pt x="149" y="196"/>
                  </a:lnTo>
                  <a:lnTo>
                    <a:pt x="121" y="196"/>
                  </a:lnTo>
                  <a:lnTo>
                    <a:pt x="121" y="133"/>
                  </a:lnTo>
                  <a:lnTo>
                    <a:pt x="125" y="137"/>
                  </a:lnTo>
                  <a:lnTo>
                    <a:pt x="133" y="149"/>
                  </a:lnTo>
                  <a:lnTo>
                    <a:pt x="145" y="137"/>
                  </a:lnTo>
                  <a:lnTo>
                    <a:pt x="149" y="137"/>
                  </a:lnTo>
                  <a:close/>
                  <a:moveTo>
                    <a:pt x="90" y="63"/>
                  </a:moveTo>
                  <a:lnTo>
                    <a:pt x="117" y="63"/>
                  </a:lnTo>
                  <a:lnTo>
                    <a:pt x="117" y="102"/>
                  </a:lnTo>
                  <a:lnTo>
                    <a:pt x="113" y="102"/>
                  </a:lnTo>
                  <a:lnTo>
                    <a:pt x="90" y="117"/>
                  </a:lnTo>
                  <a:lnTo>
                    <a:pt x="90" y="63"/>
                  </a:lnTo>
                  <a:close/>
                  <a:moveTo>
                    <a:pt x="117" y="129"/>
                  </a:moveTo>
                  <a:lnTo>
                    <a:pt x="117" y="196"/>
                  </a:lnTo>
                  <a:lnTo>
                    <a:pt x="90" y="196"/>
                  </a:lnTo>
                  <a:lnTo>
                    <a:pt x="90" y="145"/>
                  </a:lnTo>
                  <a:lnTo>
                    <a:pt x="117" y="129"/>
                  </a:lnTo>
                  <a:close/>
                  <a:moveTo>
                    <a:pt x="62" y="78"/>
                  </a:moveTo>
                  <a:lnTo>
                    <a:pt x="86" y="78"/>
                  </a:lnTo>
                  <a:lnTo>
                    <a:pt x="86" y="121"/>
                  </a:lnTo>
                  <a:lnTo>
                    <a:pt x="70" y="133"/>
                  </a:lnTo>
                  <a:lnTo>
                    <a:pt x="62" y="125"/>
                  </a:lnTo>
                  <a:lnTo>
                    <a:pt x="62" y="78"/>
                  </a:lnTo>
                  <a:close/>
                  <a:moveTo>
                    <a:pt x="86" y="149"/>
                  </a:moveTo>
                  <a:lnTo>
                    <a:pt x="86" y="196"/>
                  </a:lnTo>
                  <a:lnTo>
                    <a:pt x="62" y="196"/>
                  </a:lnTo>
                  <a:lnTo>
                    <a:pt x="62" y="156"/>
                  </a:lnTo>
                  <a:lnTo>
                    <a:pt x="66" y="160"/>
                  </a:lnTo>
                  <a:lnTo>
                    <a:pt x="74" y="156"/>
                  </a:lnTo>
                  <a:lnTo>
                    <a:pt x="86" y="149"/>
                  </a:lnTo>
                  <a:close/>
                  <a:moveTo>
                    <a:pt x="31" y="66"/>
                  </a:moveTo>
                  <a:lnTo>
                    <a:pt x="59" y="66"/>
                  </a:lnTo>
                  <a:lnTo>
                    <a:pt x="59" y="117"/>
                  </a:lnTo>
                  <a:lnTo>
                    <a:pt x="55" y="117"/>
                  </a:lnTo>
                  <a:lnTo>
                    <a:pt x="51" y="113"/>
                  </a:lnTo>
                  <a:lnTo>
                    <a:pt x="43" y="117"/>
                  </a:lnTo>
                  <a:lnTo>
                    <a:pt x="31" y="121"/>
                  </a:lnTo>
                  <a:lnTo>
                    <a:pt x="31" y="66"/>
                  </a:lnTo>
                  <a:close/>
                  <a:moveTo>
                    <a:pt x="59" y="153"/>
                  </a:moveTo>
                  <a:lnTo>
                    <a:pt x="59" y="196"/>
                  </a:lnTo>
                  <a:lnTo>
                    <a:pt x="31" y="196"/>
                  </a:lnTo>
                  <a:lnTo>
                    <a:pt x="31" y="149"/>
                  </a:lnTo>
                  <a:lnTo>
                    <a:pt x="47" y="141"/>
                  </a:lnTo>
                  <a:lnTo>
                    <a:pt x="59" y="153"/>
                  </a:lnTo>
                  <a:close/>
                  <a:moveTo>
                    <a:pt x="0" y="90"/>
                  </a:moveTo>
                  <a:lnTo>
                    <a:pt x="27" y="90"/>
                  </a:lnTo>
                  <a:lnTo>
                    <a:pt x="27" y="125"/>
                  </a:lnTo>
                  <a:lnTo>
                    <a:pt x="12" y="133"/>
                  </a:lnTo>
                  <a:lnTo>
                    <a:pt x="23" y="156"/>
                  </a:lnTo>
                  <a:lnTo>
                    <a:pt x="27" y="153"/>
                  </a:lnTo>
                  <a:lnTo>
                    <a:pt x="27" y="196"/>
                  </a:lnTo>
                  <a:lnTo>
                    <a:pt x="0" y="196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Freeform 88"/>
            <p:cNvSpPr>
              <a:spLocks noEditPoints="1"/>
            </p:cNvSpPr>
            <p:nvPr/>
          </p:nvSpPr>
          <p:spPr bwMode="auto">
            <a:xfrm>
              <a:off x="3645749" y="3819523"/>
              <a:ext cx="506412" cy="428625"/>
            </a:xfrm>
            <a:custGeom>
              <a:avLst/>
              <a:gdLst>
                <a:gd name="T0" fmla="*/ 15582 w 65"/>
                <a:gd name="T1" fmla="*/ 0 h 55"/>
                <a:gd name="T2" fmla="*/ 483039 w 65"/>
                <a:gd name="T3" fmla="*/ 0 h 55"/>
                <a:gd name="T4" fmla="*/ 506412 w 65"/>
                <a:gd name="T5" fmla="*/ 0 h 55"/>
                <a:gd name="T6" fmla="*/ 506412 w 65"/>
                <a:gd name="T7" fmla="*/ 23380 h 55"/>
                <a:gd name="T8" fmla="*/ 506412 w 65"/>
                <a:gd name="T9" fmla="*/ 288348 h 55"/>
                <a:gd name="T10" fmla="*/ 506412 w 65"/>
                <a:gd name="T11" fmla="*/ 311727 h 55"/>
                <a:gd name="T12" fmla="*/ 483039 w 65"/>
                <a:gd name="T13" fmla="*/ 311727 h 55"/>
                <a:gd name="T14" fmla="*/ 350593 w 65"/>
                <a:gd name="T15" fmla="*/ 311727 h 55"/>
                <a:gd name="T16" fmla="*/ 350593 w 65"/>
                <a:gd name="T17" fmla="*/ 397452 h 55"/>
                <a:gd name="T18" fmla="*/ 405130 w 65"/>
                <a:gd name="T19" fmla="*/ 397452 h 55"/>
                <a:gd name="T20" fmla="*/ 405130 w 65"/>
                <a:gd name="T21" fmla="*/ 428625 h 55"/>
                <a:gd name="T22" fmla="*/ 124655 w 65"/>
                <a:gd name="T23" fmla="*/ 428625 h 55"/>
                <a:gd name="T24" fmla="*/ 124655 w 65"/>
                <a:gd name="T25" fmla="*/ 397452 h 55"/>
                <a:gd name="T26" fmla="*/ 171401 w 65"/>
                <a:gd name="T27" fmla="*/ 397452 h 55"/>
                <a:gd name="T28" fmla="*/ 171401 w 65"/>
                <a:gd name="T29" fmla="*/ 311727 h 55"/>
                <a:gd name="T30" fmla="*/ 15582 w 65"/>
                <a:gd name="T31" fmla="*/ 311727 h 55"/>
                <a:gd name="T32" fmla="*/ 0 w 65"/>
                <a:gd name="T33" fmla="*/ 311727 h 55"/>
                <a:gd name="T34" fmla="*/ 0 w 65"/>
                <a:gd name="T35" fmla="*/ 288348 h 55"/>
                <a:gd name="T36" fmla="*/ 0 w 65"/>
                <a:gd name="T37" fmla="*/ 23380 h 55"/>
                <a:gd name="T38" fmla="*/ 0 w 65"/>
                <a:gd name="T39" fmla="*/ 0 h 55"/>
                <a:gd name="T40" fmla="*/ 15582 w 65"/>
                <a:gd name="T41" fmla="*/ 0 h 55"/>
                <a:gd name="T42" fmla="*/ 155819 w 65"/>
                <a:gd name="T43" fmla="*/ 124691 h 55"/>
                <a:gd name="T44" fmla="*/ 171401 w 65"/>
                <a:gd name="T45" fmla="*/ 140277 h 55"/>
                <a:gd name="T46" fmla="*/ 179192 w 65"/>
                <a:gd name="T47" fmla="*/ 140277 h 55"/>
                <a:gd name="T48" fmla="*/ 257101 w 65"/>
                <a:gd name="T49" fmla="*/ 101311 h 55"/>
                <a:gd name="T50" fmla="*/ 342802 w 65"/>
                <a:gd name="T51" fmla="*/ 140277 h 55"/>
                <a:gd name="T52" fmla="*/ 342802 w 65"/>
                <a:gd name="T53" fmla="*/ 140277 h 55"/>
                <a:gd name="T54" fmla="*/ 358384 w 65"/>
                <a:gd name="T55" fmla="*/ 124691 h 55"/>
                <a:gd name="T56" fmla="*/ 358384 w 65"/>
                <a:gd name="T57" fmla="*/ 116898 h 55"/>
                <a:gd name="T58" fmla="*/ 257101 w 65"/>
                <a:gd name="T59" fmla="*/ 70139 h 55"/>
                <a:gd name="T60" fmla="*/ 155819 w 65"/>
                <a:gd name="T61" fmla="*/ 116898 h 55"/>
                <a:gd name="T62" fmla="*/ 155819 w 65"/>
                <a:gd name="T63" fmla="*/ 124691 h 55"/>
                <a:gd name="T64" fmla="*/ 186983 w 65"/>
                <a:gd name="T65" fmla="*/ 163657 h 55"/>
                <a:gd name="T66" fmla="*/ 202565 w 65"/>
                <a:gd name="T67" fmla="*/ 187036 h 55"/>
                <a:gd name="T68" fmla="*/ 210356 w 65"/>
                <a:gd name="T69" fmla="*/ 179243 h 55"/>
                <a:gd name="T70" fmla="*/ 257101 w 65"/>
                <a:gd name="T71" fmla="*/ 163657 h 55"/>
                <a:gd name="T72" fmla="*/ 303847 w 65"/>
                <a:gd name="T73" fmla="*/ 179243 h 55"/>
                <a:gd name="T74" fmla="*/ 311638 w 65"/>
                <a:gd name="T75" fmla="*/ 187036 h 55"/>
                <a:gd name="T76" fmla="*/ 327220 w 65"/>
                <a:gd name="T77" fmla="*/ 163657 h 55"/>
                <a:gd name="T78" fmla="*/ 327220 w 65"/>
                <a:gd name="T79" fmla="*/ 163657 h 55"/>
                <a:gd name="T80" fmla="*/ 257101 w 65"/>
                <a:gd name="T81" fmla="*/ 132484 h 55"/>
                <a:gd name="T82" fmla="*/ 194774 w 65"/>
                <a:gd name="T83" fmla="*/ 163657 h 55"/>
                <a:gd name="T84" fmla="*/ 186983 w 65"/>
                <a:gd name="T85" fmla="*/ 163657 h 55"/>
                <a:gd name="T86" fmla="*/ 257101 w 65"/>
                <a:gd name="T87" fmla="*/ 187036 h 55"/>
                <a:gd name="T88" fmla="*/ 241520 w 65"/>
                <a:gd name="T89" fmla="*/ 210416 h 55"/>
                <a:gd name="T90" fmla="*/ 257101 w 65"/>
                <a:gd name="T91" fmla="*/ 233795 h 55"/>
                <a:gd name="T92" fmla="*/ 280474 w 65"/>
                <a:gd name="T93" fmla="*/ 210416 h 55"/>
                <a:gd name="T94" fmla="*/ 257101 w 65"/>
                <a:gd name="T95" fmla="*/ 187036 h 55"/>
                <a:gd name="T96" fmla="*/ 459666 w 65"/>
                <a:gd name="T97" fmla="*/ 46759 h 55"/>
                <a:gd name="T98" fmla="*/ 38955 w 65"/>
                <a:gd name="T99" fmla="*/ 46759 h 55"/>
                <a:gd name="T100" fmla="*/ 38955 w 65"/>
                <a:gd name="T101" fmla="*/ 264968 h 55"/>
                <a:gd name="T102" fmla="*/ 459666 w 65"/>
                <a:gd name="T103" fmla="*/ 264968 h 55"/>
                <a:gd name="T104" fmla="*/ 459666 w 65"/>
                <a:gd name="T105" fmla="*/ 46759 h 5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65" h="55">
                  <a:moveTo>
                    <a:pt x="2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lose/>
                  <a:moveTo>
                    <a:pt x="20" y="16"/>
                  </a:move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3" y="18"/>
                  </a:cubicBezTo>
                  <a:cubicBezTo>
                    <a:pt x="25" y="14"/>
                    <a:pt x="29" y="13"/>
                    <a:pt x="33" y="13"/>
                  </a:cubicBezTo>
                  <a:cubicBezTo>
                    <a:pt x="37" y="13"/>
                    <a:pt x="41" y="15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2" y="11"/>
                    <a:pt x="38" y="9"/>
                    <a:pt x="33" y="9"/>
                  </a:cubicBezTo>
                  <a:cubicBezTo>
                    <a:pt x="29" y="9"/>
                    <a:pt x="24" y="11"/>
                    <a:pt x="20" y="15"/>
                  </a:cubicBezTo>
                  <a:cubicBezTo>
                    <a:pt x="20" y="15"/>
                    <a:pt x="20" y="15"/>
                    <a:pt x="20" y="16"/>
                  </a:cubicBezTo>
                  <a:close/>
                  <a:moveTo>
                    <a:pt x="24" y="21"/>
                  </a:moveTo>
                  <a:cubicBezTo>
                    <a:pt x="26" y="24"/>
                    <a:pt x="26" y="24"/>
                    <a:pt x="26" y="24"/>
                  </a:cubicBezTo>
                  <a:cubicBezTo>
                    <a:pt x="27" y="24"/>
                    <a:pt x="27" y="23"/>
                    <a:pt x="27" y="23"/>
                  </a:cubicBezTo>
                  <a:cubicBezTo>
                    <a:pt x="29" y="21"/>
                    <a:pt x="31" y="21"/>
                    <a:pt x="33" y="21"/>
                  </a:cubicBezTo>
                  <a:cubicBezTo>
                    <a:pt x="35" y="21"/>
                    <a:pt x="38" y="22"/>
                    <a:pt x="39" y="23"/>
                  </a:cubicBezTo>
                  <a:cubicBezTo>
                    <a:pt x="39" y="23"/>
                    <a:pt x="40" y="24"/>
                    <a:pt x="40" y="24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39" y="18"/>
                    <a:pt x="36" y="17"/>
                    <a:pt x="33" y="17"/>
                  </a:cubicBezTo>
                  <a:cubicBezTo>
                    <a:pt x="30" y="17"/>
                    <a:pt x="27" y="18"/>
                    <a:pt x="25" y="21"/>
                  </a:cubicBezTo>
                  <a:cubicBezTo>
                    <a:pt x="24" y="21"/>
                    <a:pt x="24" y="21"/>
                    <a:pt x="24" y="21"/>
                  </a:cubicBezTo>
                  <a:close/>
                  <a:moveTo>
                    <a:pt x="33" y="24"/>
                  </a:moveTo>
                  <a:cubicBezTo>
                    <a:pt x="32" y="24"/>
                    <a:pt x="31" y="25"/>
                    <a:pt x="31" y="27"/>
                  </a:cubicBezTo>
                  <a:cubicBezTo>
                    <a:pt x="31" y="28"/>
                    <a:pt x="32" y="30"/>
                    <a:pt x="33" y="30"/>
                  </a:cubicBezTo>
                  <a:cubicBezTo>
                    <a:pt x="35" y="30"/>
                    <a:pt x="36" y="28"/>
                    <a:pt x="36" y="27"/>
                  </a:cubicBezTo>
                  <a:cubicBezTo>
                    <a:pt x="36" y="25"/>
                    <a:pt x="35" y="24"/>
                    <a:pt x="33" y="24"/>
                  </a:cubicBezTo>
                  <a:close/>
                  <a:moveTo>
                    <a:pt x="59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9" y="34"/>
                    <a:pt x="59" y="34"/>
                    <a:pt x="59" y="34"/>
                  </a:cubicBezTo>
                  <a:lnTo>
                    <a:pt x="59" y="6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64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673447" y="4484669"/>
            <a:ext cx="2826155" cy="96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65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634825" y="4215912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66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8694333" y="4484669"/>
            <a:ext cx="2826155" cy="96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67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8655711" y="4215912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68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8190653" y="3164012"/>
            <a:ext cx="2826155" cy="96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69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8152031" y="2895255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70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1165759" y="3128258"/>
            <a:ext cx="2826155" cy="96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71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1127137" y="2859501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72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2844766" y="1865034"/>
            <a:ext cx="2826155" cy="96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73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2806144" y="1596277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714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506283" y="171919"/>
            <a:ext cx="670385" cy="604428"/>
            <a:chOff x="5424755" y="1340768"/>
            <a:chExt cx="670560" cy="604586"/>
          </a:xfrm>
        </p:grpSpPr>
        <p:grpSp>
          <p:nvGrpSpPr>
            <p:cNvPr id="32" name="组合 31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34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3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6" name="文本框 9"/>
          <p:cNvSpPr txBox="1"/>
          <p:nvPr/>
        </p:nvSpPr>
        <p:spPr>
          <a:xfrm>
            <a:off x="1223286" y="290670"/>
            <a:ext cx="279837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anose="020B0503020204020204" pitchFamily="34" charset="-122"/>
              </a:rPr>
              <a:t>关键技术与实践难点</a:t>
            </a:r>
          </a:p>
        </p:txBody>
      </p:sp>
      <p:sp>
        <p:nvSpPr>
          <p:cNvPr id="29" name="Freeform 126"/>
          <p:cNvSpPr>
            <a:spLocks noChangeAspect="1" noEditPoints="1"/>
          </p:cNvSpPr>
          <p:nvPr/>
        </p:nvSpPr>
        <p:spPr bwMode="auto">
          <a:xfrm>
            <a:off x="710380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b="1" dirty="0">
                <a:solidFill>
                  <a:srgbClr val="1C50A2"/>
                </a:solidFill>
                <a:latin typeface="Arial" panose="020B0604020202020204"/>
                <a:sym typeface="微软雅黑" panose="020B0503020204020204" pitchFamily="34" charset="-122"/>
              </a:rPr>
              <a:t>关键技术</a:t>
            </a:r>
            <a:endParaRPr lang="zh-CN" altLang="en-US" sz="1100" b="1" dirty="0">
              <a:solidFill>
                <a:srgbClr val="1C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dirty="0">
                <a:solidFill>
                  <a:srgbClr val="1C50A2"/>
                </a:solidFill>
                <a:latin typeface="Arial" panose="020B0604020202020204"/>
              </a:rPr>
              <a:t>实践难点</a:t>
            </a:r>
          </a:p>
        </p:txBody>
      </p:sp>
      <p:sp>
        <p:nvSpPr>
          <p:cNvPr id="43" name="矩形 42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市场调研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0441652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案例分析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11446933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2739505" y="1845030"/>
            <a:ext cx="6768044" cy="2527923"/>
            <a:chOff x="2105023" y="1938336"/>
            <a:chExt cx="7981953" cy="2981329"/>
          </a:xfrm>
        </p:grpSpPr>
        <p:sp>
          <p:nvSpPr>
            <p:cNvPr id="17" name="KSO_Shape"/>
            <p:cNvSpPr/>
            <p:nvPr/>
          </p:nvSpPr>
          <p:spPr bwMode="auto">
            <a:xfrm rot="741744">
              <a:off x="7469185" y="3968749"/>
              <a:ext cx="882651" cy="768350"/>
            </a:xfrm>
            <a:custGeom>
              <a:avLst/>
              <a:gdLst>
                <a:gd name="T0" fmla="*/ 0 w 2890708"/>
                <a:gd name="T1" fmla="*/ 0 h 2518788"/>
                <a:gd name="T2" fmla="*/ 5601 w 2890708"/>
                <a:gd name="T3" fmla="*/ 0 h 2518788"/>
                <a:gd name="T4" fmla="*/ 5481 w 2890708"/>
                <a:gd name="T5" fmla="*/ 527 h 2518788"/>
                <a:gd name="T6" fmla="*/ 661988 w 2890708"/>
                <a:gd name="T7" fmla="*/ 530131 h 2518788"/>
                <a:gd name="T8" fmla="*/ 661988 w 2890708"/>
                <a:gd name="T9" fmla="*/ 424403 h 2518788"/>
                <a:gd name="T10" fmla="*/ 882650 w 2890708"/>
                <a:gd name="T11" fmla="*/ 615870 h 2518788"/>
                <a:gd name="T12" fmla="*/ 661988 w 2890708"/>
                <a:gd name="T13" fmla="*/ 768350 h 2518788"/>
                <a:gd name="T14" fmla="*/ 661988 w 2890708"/>
                <a:gd name="T15" fmla="*/ 662622 h 2518788"/>
                <a:gd name="T16" fmla="*/ 0 w 2890708"/>
                <a:gd name="T17" fmla="*/ 68226 h 2518788"/>
                <a:gd name="T18" fmla="*/ 0 w 2890708"/>
                <a:gd name="T19" fmla="*/ 0 h 251878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890708" h="2518788">
                  <a:moveTo>
                    <a:pt x="0" y="0"/>
                  </a:moveTo>
                  <a:lnTo>
                    <a:pt x="18342" y="0"/>
                  </a:lnTo>
                  <a:cubicBezTo>
                    <a:pt x="18135" y="564"/>
                    <a:pt x="18042" y="1147"/>
                    <a:pt x="17949" y="1729"/>
                  </a:cubicBezTo>
                  <a:cubicBezTo>
                    <a:pt x="141647" y="828705"/>
                    <a:pt x="991418" y="1526365"/>
                    <a:pt x="2168031" y="1737864"/>
                  </a:cubicBezTo>
                  <a:lnTo>
                    <a:pt x="2168031" y="1391267"/>
                  </a:lnTo>
                  <a:lnTo>
                    <a:pt x="2890708" y="2018931"/>
                  </a:lnTo>
                  <a:lnTo>
                    <a:pt x="2168031" y="2518788"/>
                  </a:lnTo>
                  <a:lnTo>
                    <a:pt x="2168031" y="2172192"/>
                  </a:lnTo>
                  <a:cubicBezTo>
                    <a:pt x="891730" y="1942775"/>
                    <a:pt x="0" y="1141325"/>
                    <a:pt x="0" y="22365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89018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KSO_Shape"/>
            <p:cNvSpPr/>
            <p:nvPr/>
          </p:nvSpPr>
          <p:spPr bwMode="auto">
            <a:xfrm rot="-526472">
              <a:off x="3352797" y="3757611"/>
              <a:ext cx="882651" cy="769938"/>
            </a:xfrm>
            <a:custGeom>
              <a:avLst/>
              <a:gdLst>
                <a:gd name="T0" fmla="*/ 0 w 2890708"/>
                <a:gd name="T1" fmla="*/ 0 h 2518788"/>
                <a:gd name="T2" fmla="*/ 5601 w 2890708"/>
                <a:gd name="T3" fmla="*/ 0 h 2518788"/>
                <a:gd name="T4" fmla="*/ 5481 w 2890708"/>
                <a:gd name="T5" fmla="*/ 529 h 2518788"/>
                <a:gd name="T6" fmla="*/ 661988 w 2890708"/>
                <a:gd name="T7" fmla="*/ 531227 h 2518788"/>
                <a:gd name="T8" fmla="*/ 661988 w 2890708"/>
                <a:gd name="T9" fmla="*/ 425280 h 2518788"/>
                <a:gd name="T10" fmla="*/ 882650 w 2890708"/>
                <a:gd name="T11" fmla="*/ 617143 h 2518788"/>
                <a:gd name="T12" fmla="*/ 661988 w 2890708"/>
                <a:gd name="T13" fmla="*/ 769938 h 2518788"/>
                <a:gd name="T14" fmla="*/ 661988 w 2890708"/>
                <a:gd name="T15" fmla="*/ 663991 h 2518788"/>
                <a:gd name="T16" fmla="*/ 0 w 2890708"/>
                <a:gd name="T17" fmla="*/ 68367 h 2518788"/>
                <a:gd name="T18" fmla="*/ 0 w 2890708"/>
                <a:gd name="T19" fmla="*/ 0 h 251878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890708" h="2518788">
                  <a:moveTo>
                    <a:pt x="0" y="0"/>
                  </a:moveTo>
                  <a:lnTo>
                    <a:pt x="18342" y="0"/>
                  </a:lnTo>
                  <a:cubicBezTo>
                    <a:pt x="18135" y="564"/>
                    <a:pt x="18042" y="1147"/>
                    <a:pt x="17949" y="1729"/>
                  </a:cubicBezTo>
                  <a:cubicBezTo>
                    <a:pt x="141647" y="828705"/>
                    <a:pt x="991418" y="1526365"/>
                    <a:pt x="2168031" y="1737864"/>
                  </a:cubicBezTo>
                  <a:lnTo>
                    <a:pt x="2168031" y="1391267"/>
                  </a:lnTo>
                  <a:lnTo>
                    <a:pt x="2890708" y="2018931"/>
                  </a:lnTo>
                  <a:lnTo>
                    <a:pt x="2168031" y="2518788"/>
                  </a:lnTo>
                  <a:lnTo>
                    <a:pt x="2168031" y="2172192"/>
                  </a:lnTo>
                  <a:cubicBezTo>
                    <a:pt x="891730" y="1942775"/>
                    <a:pt x="0" y="1141325"/>
                    <a:pt x="0" y="22365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89018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KSO_Shape"/>
            <p:cNvSpPr/>
            <p:nvPr/>
          </p:nvSpPr>
          <p:spPr bwMode="auto">
            <a:xfrm flipV="1">
              <a:off x="5456237" y="2438403"/>
              <a:ext cx="882651" cy="769937"/>
            </a:xfrm>
            <a:custGeom>
              <a:avLst/>
              <a:gdLst>
                <a:gd name="T0" fmla="*/ 0 w 2890708"/>
                <a:gd name="T1" fmla="*/ 0 h 2518788"/>
                <a:gd name="T2" fmla="*/ 5601 w 2890708"/>
                <a:gd name="T3" fmla="*/ 0 h 2518788"/>
                <a:gd name="T4" fmla="*/ 5481 w 2890708"/>
                <a:gd name="T5" fmla="*/ 529 h 2518788"/>
                <a:gd name="T6" fmla="*/ 661988 w 2890708"/>
                <a:gd name="T7" fmla="*/ 531226 h 2518788"/>
                <a:gd name="T8" fmla="*/ 661988 w 2890708"/>
                <a:gd name="T9" fmla="*/ 425279 h 2518788"/>
                <a:gd name="T10" fmla="*/ 882650 w 2890708"/>
                <a:gd name="T11" fmla="*/ 617142 h 2518788"/>
                <a:gd name="T12" fmla="*/ 661988 w 2890708"/>
                <a:gd name="T13" fmla="*/ 769937 h 2518788"/>
                <a:gd name="T14" fmla="*/ 661988 w 2890708"/>
                <a:gd name="T15" fmla="*/ 663990 h 2518788"/>
                <a:gd name="T16" fmla="*/ 0 w 2890708"/>
                <a:gd name="T17" fmla="*/ 68367 h 2518788"/>
                <a:gd name="T18" fmla="*/ 0 w 2890708"/>
                <a:gd name="T19" fmla="*/ 0 h 251878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890708" h="2518788">
                  <a:moveTo>
                    <a:pt x="0" y="0"/>
                  </a:moveTo>
                  <a:lnTo>
                    <a:pt x="18342" y="0"/>
                  </a:lnTo>
                  <a:cubicBezTo>
                    <a:pt x="18135" y="564"/>
                    <a:pt x="18042" y="1147"/>
                    <a:pt x="17949" y="1729"/>
                  </a:cubicBezTo>
                  <a:cubicBezTo>
                    <a:pt x="141647" y="828705"/>
                    <a:pt x="991418" y="1526365"/>
                    <a:pt x="2168031" y="1737864"/>
                  </a:cubicBezTo>
                  <a:lnTo>
                    <a:pt x="2168031" y="1391267"/>
                  </a:lnTo>
                  <a:lnTo>
                    <a:pt x="2890708" y="2018931"/>
                  </a:lnTo>
                  <a:lnTo>
                    <a:pt x="2168031" y="2518788"/>
                  </a:lnTo>
                  <a:lnTo>
                    <a:pt x="2168031" y="2172192"/>
                  </a:lnTo>
                  <a:cubicBezTo>
                    <a:pt x="891730" y="1942775"/>
                    <a:pt x="0" y="1141325"/>
                    <a:pt x="0" y="22365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89018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椭圆 19"/>
            <p:cNvSpPr>
              <a:spLocks noChangeArrowheads="1"/>
            </p:cNvSpPr>
            <p:nvPr/>
          </p:nvSpPr>
          <p:spPr bwMode="auto">
            <a:xfrm>
              <a:off x="2105023" y="1938336"/>
              <a:ext cx="1993900" cy="1995488"/>
            </a:xfrm>
            <a:prstGeom prst="ellipse">
              <a:avLst/>
            </a:prstGeom>
            <a:solidFill>
              <a:schemeClr val="bg1">
                <a:alpha val="92940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sym typeface="+mn-lt"/>
              </a:endParaRPr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2817812" y="2325686"/>
              <a:ext cx="568325" cy="896938"/>
            </a:xfrm>
            <a:custGeom>
              <a:avLst/>
              <a:gdLst>
                <a:gd name="T0" fmla="*/ 483500 w 67"/>
                <a:gd name="T1" fmla="*/ 84617 h 106"/>
                <a:gd name="T2" fmla="*/ 525913 w 67"/>
                <a:gd name="T3" fmla="*/ 431546 h 106"/>
                <a:gd name="T4" fmla="*/ 432606 w 67"/>
                <a:gd name="T5" fmla="*/ 550009 h 106"/>
                <a:gd name="T6" fmla="*/ 466535 w 67"/>
                <a:gd name="T7" fmla="*/ 550009 h 106"/>
                <a:gd name="T8" fmla="*/ 483500 w 67"/>
                <a:gd name="T9" fmla="*/ 617703 h 106"/>
                <a:gd name="T10" fmla="*/ 475018 w 67"/>
                <a:gd name="T11" fmla="*/ 668473 h 106"/>
                <a:gd name="T12" fmla="*/ 483500 w 67"/>
                <a:gd name="T13" fmla="*/ 727704 h 106"/>
                <a:gd name="T14" fmla="*/ 466535 w 67"/>
                <a:gd name="T15" fmla="*/ 786936 h 106"/>
                <a:gd name="T16" fmla="*/ 127237 w 67"/>
                <a:gd name="T17" fmla="*/ 820783 h 106"/>
                <a:gd name="T18" fmla="*/ 101790 w 67"/>
                <a:gd name="T19" fmla="*/ 795398 h 106"/>
                <a:gd name="T20" fmla="*/ 101790 w 67"/>
                <a:gd name="T21" fmla="*/ 702319 h 106"/>
                <a:gd name="T22" fmla="*/ 101790 w 67"/>
                <a:gd name="T23" fmla="*/ 693858 h 106"/>
                <a:gd name="T24" fmla="*/ 101790 w 67"/>
                <a:gd name="T25" fmla="*/ 600779 h 106"/>
                <a:gd name="T26" fmla="*/ 118754 w 67"/>
                <a:gd name="T27" fmla="*/ 583856 h 106"/>
                <a:gd name="T28" fmla="*/ 135719 w 67"/>
                <a:gd name="T29" fmla="*/ 524624 h 106"/>
                <a:gd name="T30" fmla="*/ 0 w 67"/>
                <a:gd name="T31" fmla="*/ 287697 h 106"/>
                <a:gd name="T32" fmla="*/ 279921 w 67"/>
                <a:gd name="T33" fmla="*/ 0 h 106"/>
                <a:gd name="T34" fmla="*/ 237509 w 67"/>
                <a:gd name="T35" fmla="*/ 338467 h 106"/>
                <a:gd name="T36" fmla="*/ 254474 w 67"/>
                <a:gd name="T37" fmla="*/ 330005 h 106"/>
                <a:gd name="T38" fmla="*/ 279921 w 67"/>
                <a:gd name="T39" fmla="*/ 346929 h 106"/>
                <a:gd name="T40" fmla="*/ 305369 w 67"/>
                <a:gd name="T41" fmla="*/ 330005 h 106"/>
                <a:gd name="T42" fmla="*/ 330816 w 67"/>
                <a:gd name="T43" fmla="*/ 346929 h 106"/>
                <a:gd name="T44" fmla="*/ 364746 w 67"/>
                <a:gd name="T45" fmla="*/ 321544 h 106"/>
                <a:gd name="T46" fmla="*/ 330816 w 67"/>
                <a:gd name="T47" fmla="*/ 431546 h 106"/>
                <a:gd name="T48" fmla="*/ 373228 w 67"/>
                <a:gd name="T49" fmla="*/ 558471 h 106"/>
                <a:gd name="T50" fmla="*/ 373228 w 67"/>
                <a:gd name="T51" fmla="*/ 490777 h 106"/>
                <a:gd name="T52" fmla="*/ 475018 w 67"/>
                <a:gd name="T53" fmla="*/ 397699 h 106"/>
                <a:gd name="T54" fmla="*/ 441088 w 67"/>
                <a:gd name="T55" fmla="*/ 126925 h 106"/>
                <a:gd name="T56" fmla="*/ 118754 w 67"/>
                <a:gd name="T57" fmla="*/ 126925 h 106"/>
                <a:gd name="T58" fmla="*/ 93307 w 67"/>
                <a:gd name="T59" fmla="*/ 397699 h 106"/>
                <a:gd name="T60" fmla="*/ 195097 w 67"/>
                <a:gd name="T61" fmla="*/ 490777 h 106"/>
                <a:gd name="T62" fmla="*/ 195097 w 67"/>
                <a:gd name="T63" fmla="*/ 566933 h 106"/>
                <a:gd name="T64" fmla="*/ 245991 w 67"/>
                <a:gd name="T65" fmla="*/ 431546 h 106"/>
                <a:gd name="T66" fmla="*/ 212062 w 67"/>
                <a:gd name="T67" fmla="*/ 321544 h 106"/>
                <a:gd name="T68" fmla="*/ 339299 w 67"/>
                <a:gd name="T69" fmla="*/ 355391 h 106"/>
                <a:gd name="T70" fmla="*/ 305369 w 67"/>
                <a:gd name="T71" fmla="*/ 346929 h 106"/>
                <a:gd name="T72" fmla="*/ 254474 w 67"/>
                <a:gd name="T73" fmla="*/ 346929 h 106"/>
                <a:gd name="T74" fmla="*/ 229026 w 67"/>
                <a:gd name="T75" fmla="*/ 355391 h 106"/>
                <a:gd name="T76" fmla="*/ 271439 w 67"/>
                <a:gd name="T77" fmla="*/ 423084 h 106"/>
                <a:gd name="T78" fmla="*/ 271439 w 67"/>
                <a:gd name="T79" fmla="*/ 566933 h 106"/>
                <a:gd name="T80" fmla="*/ 296886 w 67"/>
                <a:gd name="T81" fmla="*/ 431546 h 106"/>
                <a:gd name="T82" fmla="*/ 296886 w 67"/>
                <a:gd name="T83" fmla="*/ 423084 h 106"/>
                <a:gd name="T84" fmla="*/ 364746 w 67"/>
                <a:gd name="T85" fmla="*/ 812321 h 106"/>
                <a:gd name="T86" fmla="*/ 288404 w 67"/>
                <a:gd name="T87" fmla="*/ 896938 h 106"/>
                <a:gd name="T88" fmla="*/ 364746 w 67"/>
                <a:gd name="T89" fmla="*/ 812321 h 106"/>
                <a:gd name="T90" fmla="*/ 144202 w 67"/>
                <a:gd name="T91" fmla="*/ 744628 h 106"/>
                <a:gd name="T92" fmla="*/ 144202 w 67"/>
                <a:gd name="T93" fmla="*/ 753089 h 106"/>
                <a:gd name="T94" fmla="*/ 424123 w 67"/>
                <a:gd name="T95" fmla="*/ 727704 h 106"/>
                <a:gd name="T96" fmla="*/ 424123 w 67"/>
                <a:gd name="T97" fmla="*/ 617703 h 106"/>
                <a:gd name="T98" fmla="*/ 144202 w 67"/>
                <a:gd name="T99" fmla="*/ 643088 h 106"/>
                <a:gd name="T100" fmla="*/ 424123 w 67"/>
                <a:gd name="T101" fmla="*/ 626164 h 106"/>
                <a:gd name="T102" fmla="*/ 424123 w 67"/>
                <a:gd name="T103" fmla="*/ 617703 h 10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4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5"/>
                    <a:pt x="56" y="59"/>
                    <a:pt x="51" y="62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7"/>
                    <a:pt x="56" y="67"/>
                    <a:pt x="56" y="67"/>
                  </a:cubicBezTo>
                  <a:cubicBezTo>
                    <a:pt x="57" y="69"/>
                    <a:pt x="57" y="71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79"/>
                    <a:pt x="56" y="79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89"/>
                    <a:pt x="56" y="91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2" y="97"/>
                    <a:pt x="12" y="97"/>
                    <a:pt x="12" y="97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1" y="93"/>
                    <a:pt x="10" y="91"/>
                    <a:pt x="10" y="89"/>
                  </a:cubicBezTo>
                  <a:cubicBezTo>
                    <a:pt x="10" y="87"/>
                    <a:pt x="11" y="85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0"/>
                    <a:pt x="10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1" y="46"/>
                    <a:pt x="0" y="40"/>
                    <a:pt x="0" y="34"/>
                  </a:cubicBezTo>
                  <a:cubicBezTo>
                    <a:pt x="0" y="24"/>
                    <a:pt x="3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6" y="40"/>
                    <a:pt x="27" y="40"/>
                    <a:pt x="28" y="40"/>
                  </a:cubicBezTo>
                  <a:cubicBezTo>
                    <a:pt x="28" y="40"/>
                    <a:pt x="29" y="40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0"/>
                    <a:pt x="32" y="41"/>
                    <a:pt x="33" y="41"/>
                  </a:cubicBezTo>
                  <a:cubicBezTo>
                    <a:pt x="34" y="41"/>
                    <a:pt x="35" y="40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0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1"/>
                    <a:pt x="56" y="47"/>
                  </a:cubicBezTo>
                  <a:cubicBezTo>
                    <a:pt x="58" y="43"/>
                    <a:pt x="60" y="39"/>
                    <a:pt x="60" y="34"/>
                  </a:cubicBezTo>
                  <a:cubicBezTo>
                    <a:pt x="60" y="26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4" y="15"/>
                  </a:cubicBezTo>
                  <a:cubicBezTo>
                    <a:pt x="10" y="20"/>
                    <a:pt x="7" y="26"/>
                    <a:pt x="7" y="34"/>
                  </a:cubicBezTo>
                  <a:cubicBezTo>
                    <a:pt x="7" y="39"/>
                    <a:pt x="8" y="43"/>
                    <a:pt x="11" y="47"/>
                  </a:cubicBezTo>
                  <a:cubicBezTo>
                    <a:pt x="13" y="52"/>
                    <a:pt x="17" y="55"/>
                    <a:pt x="21" y="57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2"/>
                  </a:moveTo>
                  <a:cubicBezTo>
                    <a:pt x="40" y="42"/>
                    <a:pt x="40" y="42"/>
                    <a:pt x="39" y="42"/>
                  </a:cubicBezTo>
                  <a:cubicBezTo>
                    <a:pt x="38" y="43"/>
                    <a:pt x="37" y="42"/>
                    <a:pt x="36" y="41"/>
                  </a:cubicBezTo>
                  <a:cubicBezTo>
                    <a:pt x="35" y="42"/>
                    <a:pt x="34" y="43"/>
                    <a:pt x="33" y="42"/>
                  </a:cubicBezTo>
                  <a:cubicBezTo>
                    <a:pt x="32" y="42"/>
                    <a:pt x="31" y="42"/>
                    <a:pt x="30" y="41"/>
                  </a:cubicBezTo>
                  <a:cubicBezTo>
                    <a:pt x="29" y="42"/>
                    <a:pt x="28" y="42"/>
                    <a:pt x="28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2"/>
                    <a:pt x="40" y="42"/>
                    <a:pt x="40" y="42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6"/>
                    <a:pt x="43" y="96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8"/>
                    <a:pt x="17" y="89"/>
                    <a:pt x="17" y="89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6"/>
                    <a:pt x="50" y="86"/>
                    <a:pt x="50" y="86"/>
                  </a:cubicBezTo>
                  <a:cubicBezTo>
                    <a:pt x="50" y="85"/>
                    <a:pt x="50" y="85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5"/>
                    <a:pt x="17" y="75"/>
                    <a:pt x="17" y="75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3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文本框 7"/>
            <p:cNvSpPr txBox="1">
              <a:spLocks noChangeArrowheads="1"/>
            </p:cNvSpPr>
            <p:nvPr/>
          </p:nvSpPr>
          <p:spPr bwMode="auto">
            <a:xfrm>
              <a:off x="2630489" y="3263902"/>
              <a:ext cx="8002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404040"/>
                  </a:solidFill>
                  <a:sym typeface="+mn-lt"/>
                </a:rPr>
                <a:t>标题</a:t>
              </a:r>
            </a:p>
          </p:txBody>
        </p:sp>
        <p:sp>
          <p:nvSpPr>
            <p:cNvPr id="23" name="椭圆 22"/>
            <p:cNvSpPr>
              <a:spLocks noChangeArrowheads="1"/>
            </p:cNvSpPr>
            <p:nvPr/>
          </p:nvSpPr>
          <p:spPr bwMode="auto">
            <a:xfrm>
              <a:off x="4005263" y="2838449"/>
              <a:ext cx="1993900" cy="1993900"/>
            </a:xfrm>
            <a:prstGeom prst="ellipse">
              <a:avLst/>
            </a:prstGeom>
            <a:solidFill>
              <a:schemeClr val="bg1">
                <a:alpha val="92940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sym typeface="+mn-lt"/>
              </a:endParaRPr>
            </a:p>
          </p:txBody>
        </p:sp>
        <p:sp>
          <p:nvSpPr>
            <p:cNvPr id="24" name="文本框 10"/>
            <p:cNvSpPr txBox="1">
              <a:spLocks noChangeArrowheads="1"/>
            </p:cNvSpPr>
            <p:nvPr/>
          </p:nvSpPr>
          <p:spPr bwMode="auto">
            <a:xfrm>
              <a:off x="4592639" y="4194177"/>
              <a:ext cx="8002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solidFill>
                    <a:srgbClr val="404040"/>
                  </a:solidFill>
                  <a:sym typeface="+mn-lt"/>
                </a:rPr>
                <a:t>标题</a:t>
              </a:r>
            </a:p>
          </p:txBody>
        </p:sp>
        <p:sp>
          <p:nvSpPr>
            <p:cNvPr id="27" name="Freeform 6"/>
            <p:cNvSpPr>
              <a:spLocks noEditPoints="1"/>
            </p:cNvSpPr>
            <p:nvPr/>
          </p:nvSpPr>
          <p:spPr bwMode="auto">
            <a:xfrm>
              <a:off x="4575175" y="3273424"/>
              <a:ext cx="839788" cy="819150"/>
            </a:xfrm>
            <a:custGeom>
              <a:avLst/>
              <a:gdLst>
                <a:gd name="T0" fmla="*/ 256207 w 118"/>
                <a:gd name="T1" fmla="*/ 512859 h 115"/>
                <a:gd name="T2" fmla="*/ 170804 w 118"/>
                <a:gd name="T3" fmla="*/ 292045 h 115"/>
                <a:gd name="T4" fmla="*/ 270440 w 118"/>
                <a:gd name="T5" fmla="*/ 320537 h 115"/>
                <a:gd name="T6" fmla="*/ 320258 w 118"/>
                <a:gd name="T7" fmla="*/ 427383 h 115"/>
                <a:gd name="T8" fmla="*/ 384310 w 118"/>
                <a:gd name="T9" fmla="*/ 327660 h 115"/>
                <a:gd name="T10" fmla="*/ 782853 w 118"/>
                <a:gd name="T11" fmla="*/ 427383 h 115"/>
                <a:gd name="T12" fmla="*/ 64052 w 118"/>
                <a:gd name="T13" fmla="*/ 648197 h 115"/>
                <a:gd name="T14" fmla="*/ 277557 w 118"/>
                <a:gd name="T15" fmla="*/ 327660 h 115"/>
                <a:gd name="T16" fmla="*/ 306024 w 118"/>
                <a:gd name="T17" fmla="*/ 413137 h 115"/>
                <a:gd name="T18" fmla="*/ 355842 w 118"/>
                <a:gd name="T19" fmla="*/ 356152 h 115"/>
                <a:gd name="T20" fmla="*/ 355842 w 118"/>
                <a:gd name="T21" fmla="*/ 170953 h 115"/>
                <a:gd name="T22" fmla="*/ 434128 w 118"/>
                <a:gd name="T23" fmla="*/ 0 h 115"/>
                <a:gd name="T24" fmla="*/ 362959 w 118"/>
                <a:gd name="T25" fmla="*/ 170953 h 115"/>
                <a:gd name="T26" fmla="*/ 370076 w 118"/>
                <a:gd name="T27" fmla="*/ 170953 h 115"/>
                <a:gd name="T28" fmla="*/ 284674 w 118"/>
                <a:gd name="T29" fmla="*/ 320537 h 115"/>
                <a:gd name="T30" fmla="*/ 391427 w 118"/>
                <a:gd name="T31" fmla="*/ 192322 h 115"/>
                <a:gd name="T32" fmla="*/ 284674 w 118"/>
                <a:gd name="T33" fmla="*/ 320537 h 115"/>
                <a:gd name="T34" fmla="*/ 320258 w 118"/>
                <a:gd name="T35" fmla="*/ 320537 h 115"/>
                <a:gd name="T36" fmla="*/ 355842 w 118"/>
                <a:gd name="T37" fmla="*/ 192322 h 115"/>
                <a:gd name="T38" fmla="*/ 213505 w 118"/>
                <a:gd name="T39" fmla="*/ 598336 h 115"/>
                <a:gd name="T40" fmla="*/ 213505 w 118"/>
                <a:gd name="T41" fmla="*/ 662443 h 115"/>
                <a:gd name="T42" fmla="*/ 213505 w 118"/>
                <a:gd name="T43" fmla="*/ 598336 h 115"/>
                <a:gd name="T44" fmla="*/ 612049 w 118"/>
                <a:gd name="T45" fmla="*/ 455875 h 115"/>
                <a:gd name="T46" fmla="*/ 740152 w 118"/>
                <a:gd name="T47" fmla="*/ 455875 h 115"/>
                <a:gd name="T48" fmla="*/ 661867 w 118"/>
                <a:gd name="T49" fmla="*/ 527105 h 115"/>
                <a:gd name="T50" fmla="*/ 661867 w 118"/>
                <a:gd name="T51" fmla="*/ 598336 h 115"/>
                <a:gd name="T52" fmla="*/ 661867 w 118"/>
                <a:gd name="T53" fmla="*/ 527105 h 115"/>
                <a:gd name="T54" fmla="*/ 491062 w 118"/>
                <a:gd name="T55" fmla="*/ 648197 h 115"/>
                <a:gd name="T56" fmla="*/ 619166 w 118"/>
                <a:gd name="T57" fmla="*/ 648197 h 115"/>
                <a:gd name="T58" fmla="*/ 370076 w 118"/>
                <a:gd name="T59" fmla="*/ 648197 h 115"/>
                <a:gd name="T60" fmla="*/ 370076 w 118"/>
                <a:gd name="T61" fmla="*/ 719427 h 115"/>
                <a:gd name="T62" fmla="*/ 370076 w 118"/>
                <a:gd name="T63" fmla="*/ 648197 h 11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18" h="115">
                  <a:moveTo>
                    <a:pt x="18" y="77"/>
                  </a:moveTo>
                  <a:cubicBezTo>
                    <a:pt x="27" y="76"/>
                    <a:pt x="37" y="75"/>
                    <a:pt x="36" y="72"/>
                  </a:cubicBezTo>
                  <a:cubicBezTo>
                    <a:pt x="35" y="70"/>
                    <a:pt x="29" y="66"/>
                    <a:pt x="24" y="63"/>
                  </a:cubicBezTo>
                  <a:cubicBezTo>
                    <a:pt x="10" y="54"/>
                    <a:pt x="10" y="49"/>
                    <a:pt x="24" y="41"/>
                  </a:cubicBezTo>
                  <a:cubicBezTo>
                    <a:pt x="30" y="38"/>
                    <a:pt x="36" y="35"/>
                    <a:pt x="42" y="34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2" y="46"/>
                    <a:pt x="29" y="49"/>
                    <a:pt x="29" y="53"/>
                  </a:cubicBezTo>
                  <a:cubicBezTo>
                    <a:pt x="30" y="57"/>
                    <a:pt x="37" y="61"/>
                    <a:pt x="45" y="60"/>
                  </a:cubicBezTo>
                  <a:cubicBezTo>
                    <a:pt x="53" y="59"/>
                    <a:pt x="59" y="55"/>
                    <a:pt x="58" y="51"/>
                  </a:cubicBezTo>
                  <a:cubicBezTo>
                    <a:pt x="58" y="49"/>
                    <a:pt x="56" y="47"/>
                    <a:pt x="54" y="46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81" y="31"/>
                    <a:pt x="104" y="42"/>
                    <a:pt x="110" y="60"/>
                  </a:cubicBezTo>
                  <a:cubicBezTo>
                    <a:pt x="118" y="81"/>
                    <a:pt x="101" y="103"/>
                    <a:pt x="72" y="109"/>
                  </a:cubicBezTo>
                  <a:cubicBezTo>
                    <a:pt x="46" y="115"/>
                    <a:pt x="21" y="107"/>
                    <a:pt x="9" y="91"/>
                  </a:cubicBezTo>
                  <a:cubicBezTo>
                    <a:pt x="0" y="78"/>
                    <a:pt x="5" y="77"/>
                    <a:pt x="18" y="77"/>
                  </a:cubicBezTo>
                  <a:close/>
                  <a:moveTo>
                    <a:pt x="39" y="46"/>
                  </a:moveTo>
                  <a:cubicBezTo>
                    <a:pt x="38" y="50"/>
                    <a:pt x="36" y="53"/>
                    <a:pt x="35" y="56"/>
                  </a:cubicBezTo>
                  <a:cubicBezTo>
                    <a:pt x="37" y="57"/>
                    <a:pt x="40" y="58"/>
                    <a:pt x="43" y="58"/>
                  </a:cubicBezTo>
                  <a:cubicBezTo>
                    <a:pt x="45" y="58"/>
                    <a:pt x="47" y="57"/>
                    <a:pt x="48" y="57"/>
                  </a:cubicBezTo>
                  <a:cubicBezTo>
                    <a:pt x="49" y="55"/>
                    <a:pt x="50" y="52"/>
                    <a:pt x="50" y="50"/>
                  </a:cubicBezTo>
                  <a:cubicBezTo>
                    <a:pt x="46" y="49"/>
                    <a:pt x="43" y="48"/>
                    <a:pt x="39" y="46"/>
                  </a:cubicBezTo>
                  <a:close/>
                  <a:moveTo>
                    <a:pt x="50" y="24"/>
                  </a:moveTo>
                  <a:cubicBezTo>
                    <a:pt x="51" y="25"/>
                    <a:pt x="53" y="25"/>
                    <a:pt x="55" y="26"/>
                  </a:cubicBezTo>
                  <a:cubicBezTo>
                    <a:pt x="71" y="20"/>
                    <a:pt x="57" y="6"/>
                    <a:pt x="61" y="0"/>
                  </a:cubicBezTo>
                  <a:cubicBezTo>
                    <a:pt x="55" y="2"/>
                    <a:pt x="42" y="10"/>
                    <a:pt x="50" y="24"/>
                  </a:cubicBezTo>
                  <a:close/>
                  <a:moveTo>
                    <a:pt x="51" y="24"/>
                  </a:moveTo>
                  <a:cubicBezTo>
                    <a:pt x="46" y="12"/>
                    <a:pt x="51" y="7"/>
                    <a:pt x="59" y="2"/>
                  </a:cubicBezTo>
                  <a:cubicBezTo>
                    <a:pt x="52" y="8"/>
                    <a:pt x="49" y="15"/>
                    <a:pt x="52" y="24"/>
                  </a:cubicBezTo>
                  <a:cubicBezTo>
                    <a:pt x="52" y="24"/>
                    <a:pt x="51" y="24"/>
                    <a:pt x="51" y="24"/>
                  </a:cubicBezTo>
                  <a:close/>
                  <a:moveTo>
                    <a:pt x="40" y="45"/>
                  </a:moveTo>
                  <a:cubicBezTo>
                    <a:pt x="50" y="49"/>
                    <a:pt x="50" y="49"/>
                    <a:pt x="50" y="49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0" y="45"/>
                    <a:pt x="40" y="45"/>
                    <a:pt x="40" y="45"/>
                  </a:cubicBezTo>
                  <a:close/>
                  <a:moveTo>
                    <a:pt x="42" y="44"/>
                  </a:moveTo>
                  <a:cubicBezTo>
                    <a:pt x="45" y="45"/>
                    <a:pt x="45" y="45"/>
                    <a:pt x="45" y="45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42" y="44"/>
                    <a:pt x="42" y="44"/>
                    <a:pt x="42" y="44"/>
                  </a:cubicBezTo>
                  <a:close/>
                  <a:moveTo>
                    <a:pt x="30" y="84"/>
                  </a:moveTo>
                  <a:cubicBezTo>
                    <a:pt x="25" y="84"/>
                    <a:pt x="21" y="86"/>
                    <a:pt x="21" y="89"/>
                  </a:cubicBezTo>
                  <a:cubicBezTo>
                    <a:pt x="21" y="91"/>
                    <a:pt x="25" y="93"/>
                    <a:pt x="30" y="93"/>
                  </a:cubicBezTo>
                  <a:cubicBezTo>
                    <a:pt x="35" y="93"/>
                    <a:pt x="39" y="91"/>
                    <a:pt x="39" y="89"/>
                  </a:cubicBezTo>
                  <a:cubicBezTo>
                    <a:pt x="39" y="86"/>
                    <a:pt x="35" y="84"/>
                    <a:pt x="30" y="84"/>
                  </a:cubicBezTo>
                  <a:close/>
                  <a:moveTo>
                    <a:pt x="95" y="59"/>
                  </a:moveTo>
                  <a:cubicBezTo>
                    <a:pt x="90" y="59"/>
                    <a:pt x="86" y="62"/>
                    <a:pt x="86" y="64"/>
                  </a:cubicBezTo>
                  <a:cubicBezTo>
                    <a:pt x="86" y="67"/>
                    <a:pt x="90" y="69"/>
                    <a:pt x="95" y="69"/>
                  </a:cubicBezTo>
                  <a:cubicBezTo>
                    <a:pt x="100" y="69"/>
                    <a:pt x="104" y="67"/>
                    <a:pt x="104" y="64"/>
                  </a:cubicBezTo>
                  <a:cubicBezTo>
                    <a:pt x="104" y="62"/>
                    <a:pt x="100" y="59"/>
                    <a:pt x="95" y="59"/>
                  </a:cubicBezTo>
                  <a:close/>
                  <a:moveTo>
                    <a:pt x="93" y="74"/>
                  </a:moveTo>
                  <a:cubicBezTo>
                    <a:pt x="88" y="74"/>
                    <a:pt x="84" y="77"/>
                    <a:pt x="84" y="79"/>
                  </a:cubicBezTo>
                  <a:cubicBezTo>
                    <a:pt x="84" y="82"/>
                    <a:pt x="88" y="84"/>
                    <a:pt x="93" y="84"/>
                  </a:cubicBezTo>
                  <a:cubicBezTo>
                    <a:pt x="98" y="84"/>
                    <a:pt x="102" y="82"/>
                    <a:pt x="102" y="79"/>
                  </a:cubicBezTo>
                  <a:cubicBezTo>
                    <a:pt x="102" y="77"/>
                    <a:pt x="98" y="74"/>
                    <a:pt x="93" y="74"/>
                  </a:cubicBezTo>
                  <a:close/>
                  <a:moveTo>
                    <a:pt x="78" y="87"/>
                  </a:moveTo>
                  <a:cubicBezTo>
                    <a:pt x="73" y="87"/>
                    <a:pt x="69" y="89"/>
                    <a:pt x="69" y="91"/>
                  </a:cubicBezTo>
                  <a:cubicBezTo>
                    <a:pt x="69" y="94"/>
                    <a:pt x="73" y="96"/>
                    <a:pt x="78" y="96"/>
                  </a:cubicBezTo>
                  <a:cubicBezTo>
                    <a:pt x="83" y="96"/>
                    <a:pt x="87" y="94"/>
                    <a:pt x="87" y="91"/>
                  </a:cubicBezTo>
                  <a:cubicBezTo>
                    <a:pt x="87" y="89"/>
                    <a:pt x="83" y="87"/>
                    <a:pt x="78" y="87"/>
                  </a:cubicBezTo>
                  <a:close/>
                  <a:moveTo>
                    <a:pt x="52" y="91"/>
                  </a:moveTo>
                  <a:cubicBezTo>
                    <a:pt x="47" y="91"/>
                    <a:pt x="43" y="94"/>
                    <a:pt x="43" y="96"/>
                  </a:cubicBezTo>
                  <a:cubicBezTo>
                    <a:pt x="43" y="99"/>
                    <a:pt x="47" y="101"/>
                    <a:pt x="52" y="101"/>
                  </a:cubicBezTo>
                  <a:cubicBezTo>
                    <a:pt x="57" y="101"/>
                    <a:pt x="61" y="99"/>
                    <a:pt x="61" y="96"/>
                  </a:cubicBezTo>
                  <a:cubicBezTo>
                    <a:pt x="61" y="94"/>
                    <a:pt x="57" y="91"/>
                    <a:pt x="52" y="91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椭圆 27"/>
            <p:cNvSpPr>
              <a:spLocks noChangeArrowheads="1"/>
            </p:cNvSpPr>
            <p:nvPr/>
          </p:nvSpPr>
          <p:spPr bwMode="auto">
            <a:xfrm>
              <a:off x="5951538" y="2035174"/>
              <a:ext cx="1993900" cy="1993900"/>
            </a:xfrm>
            <a:prstGeom prst="ellipse">
              <a:avLst/>
            </a:prstGeom>
            <a:solidFill>
              <a:schemeClr val="bg1">
                <a:alpha val="92940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sym typeface="+mn-lt"/>
              </a:endParaRPr>
            </a:p>
          </p:txBody>
        </p:sp>
        <p:sp>
          <p:nvSpPr>
            <p:cNvPr id="30" name="文本框 14"/>
            <p:cNvSpPr txBox="1">
              <a:spLocks noChangeArrowheads="1"/>
            </p:cNvSpPr>
            <p:nvPr/>
          </p:nvSpPr>
          <p:spPr bwMode="auto">
            <a:xfrm>
              <a:off x="6500814" y="3368677"/>
              <a:ext cx="8002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404040"/>
                  </a:solidFill>
                  <a:sym typeface="+mn-lt"/>
                </a:rPr>
                <a:t>标题</a:t>
              </a:r>
            </a:p>
          </p:txBody>
        </p:sp>
        <p:sp>
          <p:nvSpPr>
            <p:cNvPr id="31" name="Freeform 18"/>
            <p:cNvSpPr>
              <a:spLocks noEditPoints="1"/>
            </p:cNvSpPr>
            <p:nvPr/>
          </p:nvSpPr>
          <p:spPr bwMode="auto">
            <a:xfrm>
              <a:off x="6638923" y="2560640"/>
              <a:ext cx="646113" cy="658813"/>
            </a:xfrm>
            <a:custGeom>
              <a:avLst/>
              <a:gdLst>
                <a:gd name="T0" fmla="*/ 263720 w 98"/>
                <a:gd name="T1" fmla="*/ 158115 h 100"/>
                <a:gd name="T2" fmla="*/ 270313 w 98"/>
                <a:gd name="T3" fmla="*/ 79058 h 100"/>
                <a:gd name="T4" fmla="*/ 118674 w 98"/>
                <a:gd name="T5" fmla="*/ 0 h 100"/>
                <a:gd name="T6" fmla="*/ 105488 w 98"/>
                <a:gd name="T7" fmla="*/ 13176 h 100"/>
                <a:gd name="T8" fmla="*/ 178011 w 98"/>
                <a:gd name="T9" fmla="*/ 105410 h 100"/>
                <a:gd name="T10" fmla="*/ 92302 w 98"/>
                <a:gd name="T11" fmla="*/ 177880 h 100"/>
                <a:gd name="T12" fmla="*/ 13186 w 98"/>
                <a:gd name="T13" fmla="*/ 92234 h 100"/>
                <a:gd name="T14" fmla="*/ 0 w 98"/>
                <a:gd name="T15" fmla="*/ 105410 h 100"/>
                <a:gd name="T16" fmla="*/ 59337 w 98"/>
                <a:gd name="T17" fmla="*/ 263525 h 100"/>
                <a:gd name="T18" fmla="*/ 178011 w 98"/>
                <a:gd name="T19" fmla="*/ 256937 h 100"/>
                <a:gd name="T20" fmla="*/ 237348 w 98"/>
                <a:gd name="T21" fmla="*/ 316230 h 100"/>
                <a:gd name="T22" fmla="*/ 19779 w 98"/>
                <a:gd name="T23" fmla="*/ 533639 h 100"/>
                <a:gd name="T24" fmla="*/ 112081 w 98"/>
                <a:gd name="T25" fmla="*/ 619284 h 100"/>
                <a:gd name="T26" fmla="*/ 323057 w 98"/>
                <a:gd name="T27" fmla="*/ 408464 h 100"/>
                <a:gd name="T28" fmla="*/ 388986 w 98"/>
                <a:gd name="T29" fmla="*/ 474345 h 100"/>
                <a:gd name="T30" fmla="*/ 375800 w 98"/>
                <a:gd name="T31" fmla="*/ 500698 h 100"/>
                <a:gd name="T32" fmla="*/ 369207 w 98"/>
                <a:gd name="T33" fmla="*/ 573167 h 100"/>
                <a:gd name="T34" fmla="*/ 520846 w 98"/>
                <a:gd name="T35" fmla="*/ 658813 h 100"/>
                <a:gd name="T36" fmla="*/ 540625 w 98"/>
                <a:gd name="T37" fmla="*/ 639049 h 100"/>
                <a:gd name="T38" fmla="*/ 461509 w 98"/>
                <a:gd name="T39" fmla="*/ 553403 h 100"/>
                <a:gd name="T40" fmla="*/ 547218 w 98"/>
                <a:gd name="T41" fmla="*/ 474345 h 100"/>
                <a:gd name="T42" fmla="*/ 626334 w 98"/>
                <a:gd name="T43" fmla="*/ 566579 h 100"/>
                <a:gd name="T44" fmla="*/ 646113 w 98"/>
                <a:gd name="T45" fmla="*/ 546815 h 100"/>
                <a:gd name="T46" fmla="*/ 580183 w 98"/>
                <a:gd name="T47" fmla="*/ 388700 h 100"/>
                <a:gd name="T48" fmla="*/ 461509 w 98"/>
                <a:gd name="T49" fmla="*/ 401876 h 100"/>
                <a:gd name="T50" fmla="*/ 395579 w 98"/>
                <a:gd name="T51" fmla="*/ 335995 h 100"/>
                <a:gd name="T52" fmla="*/ 468102 w 98"/>
                <a:gd name="T53" fmla="*/ 270113 h 100"/>
                <a:gd name="T54" fmla="*/ 534032 w 98"/>
                <a:gd name="T55" fmla="*/ 335995 h 100"/>
                <a:gd name="T56" fmla="*/ 646113 w 98"/>
                <a:gd name="T57" fmla="*/ 230585 h 100"/>
                <a:gd name="T58" fmla="*/ 481288 w 98"/>
                <a:gd name="T59" fmla="*/ 65881 h 100"/>
                <a:gd name="T60" fmla="*/ 356021 w 98"/>
                <a:gd name="T61" fmla="*/ 13176 h 100"/>
                <a:gd name="T62" fmla="*/ 283499 w 98"/>
                <a:gd name="T63" fmla="*/ 85646 h 100"/>
                <a:gd name="T64" fmla="*/ 375800 w 98"/>
                <a:gd name="T65" fmla="*/ 177880 h 100"/>
                <a:gd name="T66" fmla="*/ 309871 w 98"/>
                <a:gd name="T67" fmla="*/ 243761 h 100"/>
                <a:gd name="T68" fmla="*/ 250534 w 98"/>
                <a:gd name="T69" fmla="*/ 184468 h 100"/>
                <a:gd name="T70" fmla="*/ 263720 w 98"/>
                <a:gd name="T71" fmla="*/ 158115 h 100"/>
                <a:gd name="T72" fmla="*/ 501067 w 98"/>
                <a:gd name="T73" fmla="*/ 52705 h 100"/>
                <a:gd name="T74" fmla="*/ 520846 w 98"/>
                <a:gd name="T75" fmla="*/ 32941 h 100"/>
                <a:gd name="T76" fmla="*/ 613148 w 98"/>
                <a:gd name="T77" fmla="*/ 125174 h 100"/>
                <a:gd name="T78" fmla="*/ 593369 w 98"/>
                <a:gd name="T79" fmla="*/ 144939 h 100"/>
                <a:gd name="T80" fmla="*/ 501067 w 98"/>
                <a:gd name="T81" fmla="*/ 52705 h 10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98" h="100">
                  <a:moveTo>
                    <a:pt x="40" y="24"/>
                  </a:moveTo>
                  <a:cubicBezTo>
                    <a:pt x="41" y="20"/>
                    <a:pt x="42" y="16"/>
                    <a:pt x="41" y="12"/>
                  </a:cubicBezTo>
                  <a:cubicBezTo>
                    <a:pt x="33" y="5"/>
                    <a:pt x="26" y="2"/>
                    <a:pt x="18" y="0"/>
                  </a:cubicBezTo>
                  <a:cubicBezTo>
                    <a:pt x="18" y="1"/>
                    <a:pt x="17" y="2"/>
                    <a:pt x="16" y="2"/>
                  </a:cubicBezTo>
                  <a:cubicBezTo>
                    <a:pt x="20" y="7"/>
                    <a:pt x="23" y="11"/>
                    <a:pt x="27" y="16"/>
                  </a:cubicBezTo>
                  <a:cubicBezTo>
                    <a:pt x="24" y="22"/>
                    <a:pt x="20" y="25"/>
                    <a:pt x="14" y="27"/>
                  </a:cubicBezTo>
                  <a:cubicBezTo>
                    <a:pt x="10" y="23"/>
                    <a:pt x="6" y="18"/>
                    <a:pt x="2" y="14"/>
                  </a:cubicBezTo>
                  <a:cubicBezTo>
                    <a:pt x="2" y="15"/>
                    <a:pt x="1" y="16"/>
                    <a:pt x="0" y="16"/>
                  </a:cubicBezTo>
                  <a:cubicBezTo>
                    <a:pt x="0" y="24"/>
                    <a:pt x="3" y="31"/>
                    <a:pt x="9" y="40"/>
                  </a:cubicBezTo>
                  <a:cubicBezTo>
                    <a:pt x="15" y="42"/>
                    <a:pt x="21" y="41"/>
                    <a:pt x="27" y="39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4" y="91"/>
                    <a:pt x="10" y="93"/>
                    <a:pt x="17" y="94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6" y="80"/>
                    <a:pt x="56" y="83"/>
                    <a:pt x="56" y="87"/>
                  </a:cubicBezTo>
                  <a:cubicBezTo>
                    <a:pt x="64" y="95"/>
                    <a:pt x="72" y="98"/>
                    <a:pt x="79" y="100"/>
                  </a:cubicBezTo>
                  <a:cubicBezTo>
                    <a:pt x="80" y="99"/>
                    <a:pt x="81" y="98"/>
                    <a:pt x="82" y="97"/>
                  </a:cubicBezTo>
                  <a:cubicBezTo>
                    <a:pt x="78" y="93"/>
                    <a:pt x="74" y="88"/>
                    <a:pt x="70" y="84"/>
                  </a:cubicBezTo>
                  <a:cubicBezTo>
                    <a:pt x="73" y="78"/>
                    <a:pt x="77" y="74"/>
                    <a:pt x="83" y="72"/>
                  </a:cubicBezTo>
                  <a:cubicBezTo>
                    <a:pt x="87" y="77"/>
                    <a:pt x="91" y="81"/>
                    <a:pt x="95" y="86"/>
                  </a:cubicBezTo>
                  <a:cubicBezTo>
                    <a:pt x="96" y="85"/>
                    <a:pt x="97" y="84"/>
                    <a:pt x="98" y="83"/>
                  </a:cubicBezTo>
                  <a:cubicBezTo>
                    <a:pt x="97" y="76"/>
                    <a:pt x="95" y="68"/>
                    <a:pt x="88" y="59"/>
                  </a:cubicBezTo>
                  <a:cubicBezTo>
                    <a:pt x="82" y="57"/>
                    <a:pt x="76" y="58"/>
                    <a:pt x="70" y="61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71" y="41"/>
                    <a:pt x="71" y="41"/>
                    <a:pt x="71" y="41"/>
                  </a:cubicBezTo>
                  <a:cubicBezTo>
                    <a:pt x="81" y="51"/>
                    <a:pt x="81" y="51"/>
                    <a:pt x="81" y="51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89" y="26"/>
                    <a:pt x="81" y="18"/>
                    <a:pt x="73" y="10"/>
                  </a:cubicBezTo>
                  <a:cubicBezTo>
                    <a:pt x="66" y="7"/>
                    <a:pt x="60" y="5"/>
                    <a:pt x="54" y="2"/>
                  </a:cubicBezTo>
                  <a:cubicBezTo>
                    <a:pt x="50" y="6"/>
                    <a:pt x="47" y="9"/>
                    <a:pt x="43" y="13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40" y="24"/>
                    <a:pt x="40" y="24"/>
                    <a:pt x="40" y="24"/>
                  </a:cubicBezTo>
                  <a:close/>
                  <a:moveTo>
                    <a:pt x="76" y="8"/>
                  </a:moveTo>
                  <a:cubicBezTo>
                    <a:pt x="77" y="7"/>
                    <a:pt x="78" y="6"/>
                    <a:pt x="79" y="5"/>
                  </a:cubicBezTo>
                  <a:cubicBezTo>
                    <a:pt x="86" y="7"/>
                    <a:pt x="91" y="12"/>
                    <a:pt x="93" y="19"/>
                  </a:cubicBezTo>
                  <a:cubicBezTo>
                    <a:pt x="92" y="20"/>
                    <a:pt x="91" y="21"/>
                    <a:pt x="90" y="22"/>
                  </a:cubicBezTo>
                  <a:cubicBezTo>
                    <a:pt x="85" y="17"/>
                    <a:pt x="80" y="13"/>
                    <a:pt x="76" y="8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椭圆 35"/>
            <p:cNvSpPr>
              <a:spLocks noChangeArrowheads="1"/>
            </p:cNvSpPr>
            <p:nvPr/>
          </p:nvSpPr>
          <p:spPr bwMode="auto">
            <a:xfrm>
              <a:off x="8091489" y="2924178"/>
              <a:ext cx="1995487" cy="1995487"/>
            </a:xfrm>
            <a:prstGeom prst="ellipse">
              <a:avLst/>
            </a:prstGeom>
            <a:solidFill>
              <a:schemeClr val="bg1">
                <a:alpha val="92940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sym typeface="+mn-lt"/>
              </a:endParaRPr>
            </a:p>
          </p:txBody>
        </p:sp>
        <p:sp>
          <p:nvSpPr>
            <p:cNvPr id="37" name="文本框 18"/>
            <p:cNvSpPr txBox="1">
              <a:spLocks noChangeArrowheads="1"/>
            </p:cNvSpPr>
            <p:nvPr/>
          </p:nvSpPr>
          <p:spPr bwMode="auto">
            <a:xfrm>
              <a:off x="8674101" y="4257677"/>
              <a:ext cx="8002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404040"/>
                  </a:solidFill>
                  <a:sym typeface="+mn-lt"/>
                </a:rPr>
                <a:t>标题</a:t>
              </a:r>
            </a:p>
          </p:txBody>
        </p:sp>
        <p:sp>
          <p:nvSpPr>
            <p:cNvPr id="38" name="Freeform 7"/>
            <p:cNvSpPr>
              <a:spLocks noEditPoints="1"/>
            </p:cNvSpPr>
            <p:nvPr/>
          </p:nvSpPr>
          <p:spPr bwMode="auto">
            <a:xfrm>
              <a:off x="8732836" y="3341686"/>
              <a:ext cx="747712" cy="858838"/>
            </a:xfrm>
            <a:custGeom>
              <a:avLst/>
              <a:gdLst>
                <a:gd name="T0" fmla="*/ 579477 w 80"/>
                <a:gd name="T1" fmla="*/ 205374 h 92"/>
                <a:gd name="T2" fmla="*/ 345817 w 80"/>
                <a:gd name="T3" fmla="*/ 401413 h 92"/>
                <a:gd name="T4" fmla="*/ 345817 w 80"/>
                <a:gd name="T5" fmla="*/ 308061 h 92"/>
                <a:gd name="T6" fmla="*/ 46732 w 80"/>
                <a:gd name="T7" fmla="*/ 541441 h 92"/>
                <a:gd name="T8" fmla="*/ 0 w 80"/>
                <a:gd name="T9" fmla="*/ 541441 h 92"/>
                <a:gd name="T10" fmla="*/ 345817 w 80"/>
                <a:gd name="T11" fmla="*/ 93352 h 92"/>
                <a:gd name="T12" fmla="*/ 345817 w 80"/>
                <a:gd name="T13" fmla="*/ 0 h 92"/>
                <a:gd name="T14" fmla="*/ 579477 w 80"/>
                <a:gd name="T15" fmla="*/ 205374 h 92"/>
                <a:gd name="T16" fmla="*/ 411242 w 80"/>
                <a:gd name="T17" fmla="*/ 550777 h 92"/>
                <a:gd name="T18" fmla="*/ 411242 w 80"/>
                <a:gd name="T19" fmla="*/ 457425 h 92"/>
                <a:gd name="T20" fmla="*/ 149542 w 80"/>
                <a:gd name="T21" fmla="*/ 662799 h 92"/>
                <a:gd name="T22" fmla="*/ 411242 w 80"/>
                <a:gd name="T23" fmla="*/ 858838 h 92"/>
                <a:gd name="T24" fmla="*/ 411242 w 80"/>
                <a:gd name="T25" fmla="*/ 765486 h 92"/>
                <a:gd name="T26" fmla="*/ 747712 w 80"/>
                <a:gd name="T27" fmla="*/ 345402 h 92"/>
                <a:gd name="T28" fmla="*/ 700980 w 80"/>
                <a:gd name="T29" fmla="*/ 345402 h 92"/>
                <a:gd name="T30" fmla="*/ 411242 w 80"/>
                <a:gd name="T31" fmla="*/ 550777 h 9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80" h="92">
                  <a:moveTo>
                    <a:pt x="62" y="22"/>
                  </a:moveTo>
                  <a:cubicBezTo>
                    <a:pt x="37" y="43"/>
                    <a:pt x="37" y="43"/>
                    <a:pt x="37" y="4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22" y="36"/>
                    <a:pt x="10" y="44"/>
                    <a:pt x="5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2" y="34"/>
                    <a:pt x="14" y="16"/>
                    <a:pt x="37" y="1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62" y="22"/>
                    <a:pt x="62" y="22"/>
                    <a:pt x="62" y="22"/>
                  </a:cubicBezTo>
                  <a:close/>
                  <a:moveTo>
                    <a:pt x="44" y="59"/>
                  </a:moveTo>
                  <a:cubicBezTo>
                    <a:pt x="44" y="49"/>
                    <a:pt x="44" y="49"/>
                    <a:pt x="44" y="49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66" y="77"/>
                    <a:pt x="78" y="59"/>
                    <a:pt x="80" y="37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69" y="49"/>
                    <a:pt x="57" y="56"/>
                    <a:pt x="44" y="59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9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708547" y="3527646"/>
            <a:ext cx="2826155" cy="96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40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669925" y="3258889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49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3423773" y="4816485"/>
            <a:ext cx="2826155" cy="96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50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3385151" y="4547728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51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7312065" y="4816485"/>
            <a:ext cx="2826155" cy="96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52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7273443" y="4547728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53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7900243" y="1780475"/>
            <a:ext cx="2826155" cy="96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54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7861621" y="1511718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1040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506283" y="171919"/>
            <a:ext cx="670385" cy="604428"/>
            <a:chOff x="5424755" y="1340768"/>
            <a:chExt cx="670560" cy="604586"/>
          </a:xfrm>
        </p:grpSpPr>
        <p:grpSp>
          <p:nvGrpSpPr>
            <p:cNvPr id="32" name="组合 31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34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3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6" name="文本框 9"/>
          <p:cNvSpPr txBox="1"/>
          <p:nvPr/>
        </p:nvSpPr>
        <p:spPr>
          <a:xfrm>
            <a:off x="1223286" y="290670"/>
            <a:ext cx="279837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anose="020B0503020204020204" pitchFamily="34" charset="-122"/>
              </a:rPr>
              <a:t>关键技术与实践难点</a:t>
            </a:r>
          </a:p>
        </p:txBody>
      </p:sp>
      <p:sp>
        <p:nvSpPr>
          <p:cNvPr id="29" name="Freeform 126"/>
          <p:cNvSpPr>
            <a:spLocks noChangeAspect="1" noEditPoints="1"/>
          </p:cNvSpPr>
          <p:nvPr/>
        </p:nvSpPr>
        <p:spPr bwMode="auto">
          <a:xfrm>
            <a:off x="710380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dirty="0">
                <a:solidFill>
                  <a:srgbClr val="1C50A2"/>
                </a:solidFill>
                <a:latin typeface="Arial" panose="020B0604020202020204"/>
                <a:sym typeface="微软雅黑" panose="020B0503020204020204" pitchFamily="34" charset="-122"/>
              </a:rPr>
              <a:t>关键技术</a:t>
            </a:r>
            <a:endParaRPr lang="zh-CN" altLang="en-US" sz="1100" dirty="0">
              <a:solidFill>
                <a:srgbClr val="1C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b="1" dirty="0">
                <a:solidFill>
                  <a:srgbClr val="1C50A2"/>
                </a:solidFill>
                <a:latin typeface="Arial" panose="020B0604020202020204"/>
              </a:rPr>
              <a:t>实践难点</a:t>
            </a:r>
          </a:p>
        </p:txBody>
      </p:sp>
      <p:sp>
        <p:nvSpPr>
          <p:cNvPr id="43" name="矩形 42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市场调研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0441652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案例分析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11446933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5198864" y="2567106"/>
            <a:ext cx="2309717" cy="2308340"/>
            <a:chOff x="3347856" y="1888809"/>
            <a:chExt cx="2663825" cy="2662237"/>
          </a:xfrm>
        </p:grpSpPr>
        <p:sp>
          <p:nvSpPr>
            <p:cNvPr id="56" name="Freeform 9"/>
            <p:cNvSpPr/>
            <p:nvPr/>
          </p:nvSpPr>
          <p:spPr bwMode="auto">
            <a:xfrm>
              <a:off x="3347856" y="1888809"/>
              <a:ext cx="2663825" cy="2662237"/>
            </a:xfrm>
            <a:custGeom>
              <a:avLst/>
              <a:gdLst>
                <a:gd name="T0" fmla="*/ 0 w 986"/>
                <a:gd name="T1" fmla="*/ 817 h 986"/>
                <a:gd name="T2" fmla="*/ 75 w 986"/>
                <a:gd name="T3" fmla="*/ 741 h 986"/>
                <a:gd name="T4" fmla="*/ 741 w 986"/>
                <a:gd name="T5" fmla="*/ 741 h 986"/>
                <a:gd name="T6" fmla="*/ 741 w 986"/>
                <a:gd name="T7" fmla="*/ 75 h 986"/>
                <a:gd name="T8" fmla="*/ 817 w 986"/>
                <a:gd name="T9" fmla="*/ 0 h 986"/>
                <a:gd name="T10" fmla="*/ 986 w 986"/>
                <a:gd name="T11" fmla="*/ 408 h 986"/>
                <a:gd name="T12" fmla="*/ 817 w 986"/>
                <a:gd name="T13" fmla="*/ 817 h 986"/>
                <a:gd name="T14" fmla="*/ 408 w 986"/>
                <a:gd name="T15" fmla="*/ 986 h 986"/>
                <a:gd name="T16" fmla="*/ 0 w 986"/>
                <a:gd name="T17" fmla="*/ 817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6" h="986">
                  <a:moveTo>
                    <a:pt x="0" y="817"/>
                  </a:moveTo>
                  <a:cubicBezTo>
                    <a:pt x="75" y="741"/>
                    <a:pt x="75" y="741"/>
                    <a:pt x="75" y="741"/>
                  </a:cubicBezTo>
                  <a:cubicBezTo>
                    <a:pt x="259" y="925"/>
                    <a:pt x="558" y="925"/>
                    <a:pt x="741" y="741"/>
                  </a:cubicBezTo>
                  <a:cubicBezTo>
                    <a:pt x="925" y="558"/>
                    <a:pt x="925" y="259"/>
                    <a:pt x="741" y="75"/>
                  </a:cubicBezTo>
                  <a:cubicBezTo>
                    <a:pt x="817" y="0"/>
                    <a:pt x="817" y="0"/>
                    <a:pt x="817" y="0"/>
                  </a:cubicBezTo>
                  <a:cubicBezTo>
                    <a:pt x="926" y="109"/>
                    <a:pt x="986" y="254"/>
                    <a:pt x="986" y="408"/>
                  </a:cubicBezTo>
                  <a:cubicBezTo>
                    <a:pt x="986" y="563"/>
                    <a:pt x="926" y="708"/>
                    <a:pt x="817" y="817"/>
                  </a:cubicBezTo>
                  <a:cubicBezTo>
                    <a:pt x="708" y="926"/>
                    <a:pt x="563" y="986"/>
                    <a:pt x="408" y="986"/>
                  </a:cubicBezTo>
                  <a:cubicBezTo>
                    <a:pt x="254" y="986"/>
                    <a:pt x="109" y="926"/>
                    <a:pt x="0" y="817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600"/>
            </a:p>
          </p:txBody>
        </p:sp>
        <p:sp>
          <p:nvSpPr>
            <p:cNvPr id="57" name="TextBox 144"/>
            <p:cNvSpPr txBox="1"/>
            <p:nvPr/>
          </p:nvSpPr>
          <p:spPr>
            <a:xfrm>
              <a:off x="5215274" y="3837624"/>
              <a:ext cx="397854" cy="3904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00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A</a:t>
              </a:r>
              <a:endParaRPr lang="zh-CN" altLang="en-US" sz="1600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977250" y="2337238"/>
            <a:ext cx="1906411" cy="1906410"/>
            <a:chOff x="3092268" y="1623697"/>
            <a:chExt cx="2198688" cy="2198687"/>
          </a:xfrm>
        </p:grpSpPr>
        <p:sp>
          <p:nvSpPr>
            <p:cNvPr id="54" name="Freeform 7"/>
            <p:cNvSpPr/>
            <p:nvPr/>
          </p:nvSpPr>
          <p:spPr bwMode="auto">
            <a:xfrm>
              <a:off x="3092268" y="1623697"/>
              <a:ext cx="2198688" cy="2198687"/>
            </a:xfrm>
            <a:custGeom>
              <a:avLst/>
              <a:gdLst>
                <a:gd name="T0" fmla="*/ 174 w 814"/>
                <a:gd name="T1" fmla="*/ 814 h 814"/>
                <a:gd name="T2" fmla="*/ 179 w 814"/>
                <a:gd name="T3" fmla="*/ 179 h 814"/>
                <a:gd name="T4" fmla="*/ 814 w 814"/>
                <a:gd name="T5" fmla="*/ 174 h 814"/>
                <a:gd name="T6" fmla="*/ 739 w 814"/>
                <a:gd name="T7" fmla="*/ 249 h 814"/>
                <a:gd name="T8" fmla="*/ 255 w 814"/>
                <a:gd name="T9" fmla="*/ 255 h 814"/>
                <a:gd name="T10" fmla="*/ 250 w 814"/>
                <a:gd name="T11" fmla="*/ 738 h 814"/>
                <a:gd name="T12" fmla="*/ 174 w 814"/>
                <a:gd name="T13" fmla="*/ 814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4" h="814">
                  <a:moveTo>
                    <a:pt x="174" y="814"/>
                  </a:moveTo>
                  <a:cubicBezTo>
                    <a:pt x="0" y="640"/>
                    <a:pt x="3" y="355"/>
                    <a:pt x="179" y="179"/>
                  </a:cubicBezTo>
                  <a:cubicBezTo>
                    <a:pt x="356" y="2"/>
                    <a:pt x="641" y="0"/>
                    <a:pt x="814" y="174"/>
                  </a:cubicBezTo>
                  <a:cubicBezTo>
                    <a:pt x="739" y="249"/>
                    <a:pt x="739" y="249"/>
                    <a:pt x="739" y="249"/>
                  </a:cubicBezTo>
                  <a:cubicBezTo>
                    <a:pt x="607" y="117"/>
                    <a:pt x="390" y="120"/>
                    <a:pt x="255" y="255"/>
                  </a:cubicBezTo>
                  <a:cubicBezTo>
                    <a:pt x="120" y="389"/>
                    <a:pt x="118" y="606"/>
                    <a:pt x="250" y="738"/>
                  </a:cubicBezTo>
                  <a:lnTo>
                    <a:pt x="174" y="814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600"/>
            </a:p>
          </p:txBody>
        </p:sp>
        <p:sp>
          <p:nvSpPr>
            <p:cNvPr id="55" name="TextBox 152"/>
            <p:cNvSpPr txBox="1"/>
            <p:nvPr/>
          </p:nvSpPr>
          <p:spPr>
            <a:xfrm>
              <a:off x="3808197" y="1809956"/>
              <a:ext cx="397854" cy="3904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00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D</a:t>
              </a:r>
              <a:endParaRPr lang="zh-CN" altLang="en-US" sz="1600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536096" y="2897461"/>
            <a:ext cx="981423" cy="981422"/>
            <a:chOff x="3736793" y="2269809"/>
            <a:chExt cx="1131888" cy="1131887"/>
          </a:xfrm>
        </p:grpSpPr>
        <p:sp>
          <p:nvSpPr>
            <p:cNvPr id="52" name="Freeform 6"/>
            <p:cNvSpPr/>
            <p:nvPr/>
          </p:nvSpPr>
          <p:spPr bwMode="auto">
            <a:xfrm>
              <a:off x="3736793" y="2269809"/>
              <a:ext cx="1131888" cy="1131887"/>
            </a:xfrm>
            <a:custGeom>
              <a:avLst/>
              <a:gdLst>
                <a:gd name="T0" fmla="*/ 91 w 419"/>
                <a:gd name="T1" fmla="*/ 419 h 419"/>
                <a:gd name="T2" fmla="*/ 91 w 419"/>
                <a:gd name="T3" fmla="*/ 91 h 419"/>
                <a:gd name="T4" fmla="*/ 419 w 419"/>
                <a:gd name="T5" fmla="*/ 91 h 419"/>
                <a:gd name="T6" fmla="*/ 344 w 419"/>
                <a:gd name="T7" fmla="*/ 166 h 419"/>
                <a:gd name="T8" fmla="*/ 167 w 419"/>
                <a:gd name="T9" fmla="*/ 166 h 419"/>
                <a:gd name="T10" fmla="*/ 167 w 419"/>
                <a:gd name="T11" fmla="*/ 343 h 419"/>
                <a:gd name="T12" fmla="*/ 91 w 419"/>
                <a:gd name="T13" fmla="*/ 419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9" h="419">
                  <a:moveTo>
                    <a:pt x="91" y="419"/>
                  </a:moveTo>
                  <a:cubicBezTo>
                    <a:pt x="0" y="329"/>
                    <a:pt x="0" y="181"/>
                    <a:pt x="91" y="91"/>
                  </a:cubicBezTo>
                  <a:cubicBezTo>
                    <a:pt x="181" y="0"/>
                    <a:pt x="329" y="0"/>
                    <a:pt x="419" y="91"/>
                  </a:cubicBezTo>
                  <a:cubicBezTo>
                    <a:pt x="344" y="166"/>
                    <a:pt x="344" y="166"/>
                    <a:pt x="344" y="166"/>
                  </a:cubicBezTo>
                  <a:cubicBezTo>
                    <a:pt x="295" y="117"/>
                    <a:pt x="215" y="117"/>
                    <a:pt x="167" y="166"/>
                  </a:cubicBezTo>
                  <a:cubicBezTo>
                    <a:pt x="118" y="215"/>
                    <a:pt x="118" y="295"/>
                    <a:pt x="167" y="343"/>
                  </a:cubicBezTo>
                  <a:lnTo>
                    <a:pt x="91" y="419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600"/>
            </a:p>
          </p:txBody>
        </p:sp>
        <p:sp>
          <p:nvSpPr>
            <p:cNvPr id="53" name="TextBox 150"/>
            <p:cNvSpPr txBox="1"/>
            <p:nvPr/>
          </p:nvSpPr>
          <p:spPr>
            <a:xfrm>
              <a:off x="4013936" y="2370026"/>
              <a:ext cx="397854" cy="3904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00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C</a:t>
              </a:r>
              <a:endParaRPr lang="zh-CN" altLang="en-US" sz="1600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632450" y="2977295"/>
            <a:ext cx="1432906" cy="1432905"/>
            <a:chOff x="3847918" y="2361884"/>
            <a:chExt cx="1652588" cy="1652587"/>
          </a:xfrm>
        </p:grpSpPr>
        <p:sp>
          <p:nvSpPr>
            <p:cNvPr id="50" name="Freeform 8"/>
            <p:cNvSpPr/>
            <p:nvPr/>
          </p:nvSpPr>
          <p:spPr bwMode="auto">
            <a:xfrm>
              <a:off x="3847918" y="2361884"/>
              <a:ext cx="1652588" cy="1652587"/>
            </a:xfrm>
            <a:custGeom>
              <a:avLst/>
              <a:gdLst>
                <a:gd name="T0" fmla="*/ 0 w 612"/>
                <a:gd name="T1" fmla="*/ 480 h 612"/>
                <a:gd name="T2" fmla="*/ 76 w 612"/>
                <a:gd name="T3" fmla="*/ 404 h 612"/>
                <a:gd name="T4" fmla="*/ 404 w 612"/>
                <a:gd name="T5" fmla="*/ 404 h 612"/>
                <a:gd name="T6" fmla="*/ 404 w 612"/>
                <a:gd name="T7" fmla="*/ 76 h 612"/>
                <a:gd name="T8" fmla="*/ 480 w 612"/>
                <a:gd name="T9" fmla="*/ 0 h 612"/>
                <a:gd name="T10" fmla="*/ 480 w 612"/>
                <a:gd name="T11" fmla="*/ 480 h 612"/>
                <a:gd name="T12" fmla="*/ 0 w 612"/>
                <a:gd name="T13" fmla="*/ 480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2" h="612">
                  <a:moveTo>
                    <a:pt x="0" y="480"/>
                  </a:moveTo>
                  <a:cubicBezTo>
                    <a:pt x="76" y="404"/>
                    <a:pt x="76" y="404"/>
                    <a:pt x="76" y="404"/>
                  </a:cubicBezTo>
                  <a:cubicBezTo>
                    <a:pt x="166" y="495"/>
                    <a:pt x="314" y="495"/>
                    <a:pt x="404" y="404"/>
                  </a:cubicBezTo>
                  <a:cubicBezTo>
                    <a:pt x="495" y="314"/>
                    <a:pt x="495" y="166"/>
                    <a:pt x="404" y="76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612" y="132"/>
                    <a:pt x="612" y="348"/>
                    <a:pt x="480" y="480"/>
                  </a:cubicBezTo>
                  <a:cubicBezTo>
                    <a:pt x="348" y="612"/>
                    <a:pt x="133" y="612"/>
                    <a:pt x="0" y="480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600"/>
            </a:p>
          </p:txBody>
        </p:sp>
        <p:sp>
          <p:nvSpPr>
            <p:cNvPr id="51" name="TextBox 147"/>
            <p:cNvSpPr txBox="1"/>
            <p:nvPr/>
          </p:nvSpPr>
          <p:spPr>
            <a:xfrm>
              <a:off x="5056570" y="2613662"/>
              <a:ext cx="397854" cy="3904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00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B</a:t>
              </a:r>
              <a:endParaRPr lang="zh-CN" altLang="en-US" sz="1600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</p:grpSp>
      <p:sp>
        <p:nvSpPr>
          <p:cNvPr id="22" name="Freeform 28"/>
          <p:cNvSpPr>
            <a:spLocks noEditPoints="1"/>
          </p:cNvSpPr>
          <p:nvPr/>
        </p:nvSpPr>
        <p:spPr bwMode="auto">
          <a:xfrm>
            <a:off x="7558642" y="3871337"/>
            <a:ext cx="221565" cy="333009"/>
          </a:xfrm>
          <a:custGeom>
            <a:avLst/>
            <a:gdLst>
              <a:gd name="T0" fmla="*/ 83 w 103"/>
              <a:gd name="T1" fmla="*/ 52 h 155"/>
              <a:gd name="T2" fmla="*/ 83 w 103"/>
              <a:gd name="T3" fmla="*/ 52 h 155"/>
              <a:gd name="T4" fmla="*/ 87 w 103"/>
              <a:gd name="T5" fmla="*/ 36 h 155"/>
              <a:gd name="T6" fmla="*/ 52 w 103"/>
              <a:gd name="T7" fmla="*/ 0 h 155"/>
              <a:gd name="T8" fmla="*/ 32 w 103"/>
              <a:gd name="T9" fmla="*/ 6 h 155"/>
              <a:gd name="T10" fmla="*/ 28 w 103"/>
              <a:gd name="T11" fmla="*/ 10 h 155"/>
              <a:gd name="T12" fmla="*/ 27 w 103"/>
              <a:gd name="T13" fmla="*/ 10 h 155"/>
              <a:gd name="T14" fmla="*/ 17 w 103"/>
              <a:gd name="T15" fmla="*/ 36 h 155"/>
              <a:gd name="T16" fmla="*/ 17 w 103"/>
              <a:gd name="T17" fmla="*/ 36 h 155"/>
              <a:gd name="T18" fmla="*/ 17 w 103"/>
              <a:gd name="T19" fmla="*/ 38 h 155"/>
              <a:gd name="T20" fmla="*/ 17 w 103"/>
              <a:gd name="T21" fmla="*/ 40 h 155"/>
              <a:gd name="T22" fmla="*/ 17 w 103"/>
              <a:gd name="T23" fmla="*/ 40 h 155"/>
              <a:gd name="T24" fmla="*/ 21 w 103"/>
              <a:gd name="T25" fmla="*/ 52 h 155"/>
              <a:gd name="T26" fmla="*/ 20 w 103"/>
              <a:gd name="T27" fmla="*/ 52 h 155"/>
              <a:gd name="T28" fmla="*/ 9 w 103"/>
              <a:gd name="T29" fmla="*/ 55 h 155"/>
              <a:gd name="T30" fmla="*/ 0 w 103"/>
              <a:gd name="T31" fmla="*/ 72 h 155"/>
              <a:gd name="T32" fmla="*/ 0 w 103"/>
              <a:gd name="T33" fmla="*/ 107 h 155"/>
              <a:gd name="T34" fmla="*/ 0 w 103"/>
              <a:gd name="T35" fmla="*/ 112 h 155"/>
              <a:gd name="T36" fmla="*/ 0 w 103"/>
              <a:gd name="T37" fmla="*/ 135 h 155"/>
              <a:gd name="T38" fmla="*/ 20 w 103"/>
              <a:gd name="T39" fmla="*/ 155 h 155"/>
              <a:gd name="T40" fmla="*/ 83 w 103"/>
              <a:gd name="T41" fmla="*/ 155 h 155"/>
              <a:gd name="T42" fmla="*/ 103 w 103"/>
              <a:gd name="T43" fmla="*/ 135 h 155"/>
              <a:gd name="T44" fmla="*/ 103 w 103"/>
              <a:gd name="T45" fmla="*/ 72 h 155"/>
              <a:gd name="T46" fmla="*/ 83 w 103"/>
              <a:gd name="T47" fmla="*/ 52 h 155"/>
              <a:gd name="T48" fmla="*/ 82 w 103"/>
              <a:gd name="T49" fmla="*/ 36 h 155"/>
              <a:gd name="T50" fmla="*/ 81 w 103"/>
              <a:gd name="T51" fmla="*/ 45 h 155"/>
              <a:gd name="T52" fmla="*/ 81 w 103"/>
              <a:gd name="T53" fmla="*/ 45 h 155"/>
              <a:gd name="T54" fmla="*/ 79 w 103"/>
              <a:gd name="T55" fmla="*/ 48 h 155"/>
              <a:gd name="T56" fmla="*/ 79 w 103"/>
              <a:gd name="T57" fmla="*/ 49 h 155"/>
              <a:gd name="T58" fmla="*/ 78 w 103"/>
              <a:gd name="T59" fmla="*/ 50 h 155"/>
              <a:gd name="T60" fmla="*/ 61 w 103"/>
              <a:gd name="T61" fmla="*/ 64 h 155"/>
              <a:gd name="T62" fmla="*/ 67 w 103"/>
              <a:gd name="T63" fmla="*/ 64 h 155"/>
              <a:gd name="T64" fmla="*/ 59 w 103"/>
              <a:gd name="T65" fmla="*/ 102 h 155"/>
              <a:gd name="T66" fmla="*/ 57 w 103"/>
              <a:gd name="T67" fmla="*/ 112 h 155"/>
              <a:gd name="T68" fmla="*/ 54 w 103"/>
              <a:gd name="T69" fmla="*/ 95 h 155"/>
              <a:gd name="T70" fmla="*/ 52 w 103"/>
              <a:gd name="T71" fmla="*/ 78 h 155"/>
              <a:gd name="T72" fmla="*/ 55 w 103"/>
              <a:gd name="T73" fmla="*/ 73 h 155"/>
              <a:gd name="T74" fmla="*/ 59 w 103"/>
              <a:gd name="T75" fmla="*/ 66 h 155"/>
              <a:gd name="T76" fmla="*/ 44 w 103"/>
              <a:gd name="T77" fmla="*/ 66 h 155"/>
              <a:gd name="T78" fmla="*/ 46 w 103"/>
              <a:gd name="T79" fmla="*/ 69 h 155"/>
              <a:gd name="T80" fmla="*/ 52 w 103"/>
              <a:gd name="T81" fmla="*/ 78 h 155"/>
              <a:gd name="T82" fmla="*/ 47 w 103"/>
              <a:gd name="T83" fmla="*/ 112 h 155"/>
              <a:gd name="T84" fmla="*/ 37 w 103"/>
              <a:gd name="T85" fmla="*/ 64 h 155"/>
              <a:gd name="T86" fmla="*/ 42 w 103"/>
              <a:gd name="T87" fmla="*/ 64 h 155"/>
              <a:gd name="T88" fmla="*/ 34 w 103"/>
              <a:gd name="T89" fmla="*/ 60 h 155"/>
              <a:gd name="T90" fmla="*/ 27 w 103"/>
              <a:gd name="T91" fmla="*/ 53 h 155"/>
              <a:gd name="T92" fmla="*/ 21 w 103"/>
              <a:gd name="T93" fmla="*/ 36 h 155"/>
              <a:gd name="T94" fmla="*/ 29 w 103"/>
              <a:gd name="T95" fmla="*/ 16 h 155"/>
              <a:gd name="T96" fmla="*/ 52 w 103"/>
              <a:gd name="T97" fmla="*/ 5 h 155"/>
              <a:gd name="T98" fmla="*/ 80 w 103"/>
              <a:gd name="T99" fmla="*/ 26 h 155"/>
              <a:gd name="T100" fmla="*/ 81 w 103"/>
              <a:gd name="T101" fmla="*/ 28 h 155"/>
              <a:gd name="T102" fmla="*/ 82 w 103"/>
              <a:gd name="T103" fmla="*/ 31 h 155"/>
              <a:gd name="T104" fmla="*/ 82 w 103"/>
              <a:gd name="T105" fmla="*/ 36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3" h="155">
                <a:moveTo>
                  <a:pt x="83" y="52"/>
                </a:moveTo>
                <a:cubicBezTo>
                  <a:pt x="83" y="52"/>
                  <a:pt x="83" y="52"/>
                  <a:pt x="83" y="52"/>
                </a:cubicBezTo>
                <a:cubicBezTo>
                  <a:pt x="85" y="47"/>
                  <a:pt x="87" y="41"/>
                  <a:pt x="87" y="36"/>
                </a:cubicBezTo>
                <a:cubicBezTo>
                  <a:pt x="87" y="16"/>
                  <a:pt x="71" y="0"/>
                  <a:pt x="52" y="0"/>
                </a:cubicBezTo>
                <a:cubicBezTo>
                  <a:pt x="45" y="0"/>
                  <a:pt x="38" y="3"/>
                  <a:pt x="32" y="6"/>
                </a:cubicBezTo>
                <a:cubicBezTo>
                  <a:pt x="28" y="10"/>
                  <a:pt x="28" y="10"/>
                  <a:pt x="28" y="10"/>
                </a:cubicBezTo>
                <a:cubicBezTo>
                  <a:pt x="27" y="10"/>
                  <a:pt x="27" y="10"/>
                  <a:pt x="27" y="10"/>
                </a:cubicBezTo>
                <a:cubicBezTo>
                  <a:pt x="21" y="17"/>
                  <a:pt x="17" y="26"/>
                  <a:pt x="17" y="36"/>
                </a:cubicBezTo>
                <a:cubicBezTo>
                  <a:pt x="17" y="36"/>
                  <a:pt x="17" y="36"/>
                  <a:pt x="17" y="36"/>
                </a:cubicBezTo>
                <a:cubicBezTo>
                  <a:pt x="17" y="36"/>
                  <a:pt x="17" y="37"/>
                  <a:pt x="17" y="38"/>
                </a:cubicBezTo>
                <a:cubicBezTo>
                  <a:pt x="17" y="38"/>
                  <a:pt x="17" y="39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4"/>
                  <a:pt x="19" y="48"/>
                  <a:pt x="21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16" y="52"/>
                  <a:pt x="12" y="53"/>
                  <a:pt x="9" y="55"/>
                </a:cubicBezTo>
                <a:cubicBezTo>
                  <a:pt x="4" y="59"/>
                  <a:pt x="0" y="65"/>
                  <a:pt x="0" y="72"/>
                </a:cubicBezTo>
                <a:cubicBezTo>
                  <a:pt x="0" y="107"/>
                  <a:pt x="0" y="107"/>
                  <a:pt x="0" y="107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35"/>
                  <a:pt x="0" y="135"/>
                  <a:pt x="0" y="135"/>
                </a:cubicBezTo>
                <a:cubicBezTo>
                  <a:pt x="0" y="146"/>
                  <a:pt x="9" y="155"/>
                  <a:pt x="20" y="155"/>
                </a:cubicBezTo>
                <a:cubicBezTo>
                  <a:pt x="83" y="155"/>
                  <a:pt x="83" y="155"/>
                  <a:pt x="83" y="155"/>
                </a:cubicBezTo>
                <a:cubicBezTo>
                  <a:pt x="94" y="155"/>
                  <a:pt x="103" y="146"/>
                  <a:pt x="103" y="135"/>
                </a:cubicBezTo>
                <a:cubicBezTo>
                  <a:pt x="103" y="72"/>
                  <a:pt x="103" y="72"/>
                  <a:pt x="103" y="72"/>
                </a:cubicBezTo>
                <a:cubicBezTo>
                  <a:pt x="103" y="61"/>
                  <a:pt x="94" y="52"/>
                  <a:pt x="83" y="52"/>
                </a:cubicBezTo>
                <a:close/>
                <a:moveTo>
                  <a:pt x="82" y="36"/>
                </a:moveTo>
                <a:cubicBezTo>
                  <a:pt x="82" y="39"/>
                  <a:pt x="82" y="42"/>
                  <a:pt x="81" y="45"/>
                </a:cubicBezTo>
                <a:cubicBezTo>
                  <a:pt x="81" y="45"/>
                  <a:pt x="81" y="45"/>
                  <a:pt x="81" y="45"/>
                </a:cubicBezTo>
                <a:cubicBezTo>
                  <a:pt x="80" y="46"/>
                  <a:pt x="80" y="47"/>
                  <a:pt x="79" y="48"/>
                </a:cubicBezTo>
                <a:cubicBezTo>
                  <a:pt x="79" y="48"/>
                  <a:pt x="79" y="49"/>
                  <a:pt x="79" y="49"/>
                </a:cubicBezTo>
                <a:cubicBezTo>
                  <a:pt x="79" y="50"/>
                  <a:pt x="78" y="50"/>
                  <a:pt x="78" y="50"/>
                </a:cubicBezTo>
                <a:cubicBezTo>
                  <a:pt x="75" y="57"/>
                  <a:pt x="69" y="62"/>
                  <a:pt x="61" y="64"/>
                </a:cubicBezTo>
                <a:cubicBezTo>
                  <a:pt x="67" y="64"/>
                  <a:pt x="67" y="64"/>
                  <a:pt x="67" y="64"/>
                </a:cubicBezTo>
                <a:cubicBezTo>
                  <a:pt x="59" y="102"/>
                  <a:pt x="59" y="102"/>
                  <a:pt x="59" y="102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54" y="95"/>
                  <a:pt x="54" y="95"/>
                  <a:pt x="54" y="95"/>
                </a:cubicBezTo>
                <a:cubicBezTo>
                  <a:pt x="52" y="78"/>
                  <a:pt x="52" y="78"/>
                  <a:pt x="52" y="78"/>
                </a:cubicBezTo>
                <a:cubicBezTo>
                  <a:pt x="55" y="73"/>
                  <a:pt x="55" y="73"/>
                  <a:pt x="55" y="73"/>
                </a:cubicBezTo>
                <a:cubicBezTo>
                  <a:pt x="59" y="66"/>
                  <a:pt x="59" y="66"/>
                  <a:pt x="59" y="66"/>
                </a:cubicBezTo>
                <a:cubicBezTo>
                  <a:pt x="44" y="66"/>
                  <a:pt x="44" y="66"/>
                  <a:pt x="44" y="66"/>
                </a:cubicBezTo>
                <a:cubicBezTo>
                  <a:pt x="46" y="69"/>
                  <a:pt x="46" y="69"/>
                  <a:pt x="46" y="69"/>
                </a:cubicBezTo>
                <a:cubicBezTo>
                  <a:pt x="52" y="78"/>
                  <a:pt x="52" y="78"/>
                  <a:pt x="52" y="78"/>
                </a:cubicBezTo>
                <a:cubicBezTo>
                  <a:pt x="47" y="112"/>
                  <a:pt x="47" y="112"/>
                  <a:pt x="47" y="112"/>
                </a:cubicBezTo>
                <a:cubicBezTo>
                  <a:pt x="37" y="64"/>
                  <a:pt x="37" y="64"/>
                  <a:pt x="37" y="64"/>
                </a:cubicBezTo>
                <a:cubicBezTo>
                  <a:pt x="42" y="64"/>
                  <a:pt x="42" y="64"/>
                  <a:pt x="42" y="64"/>
                </a:cubicBezTo>
                <a:cubicBezTo>
                  <a:pt x="39" y="63"/>
                  <a:pt x="36" y="62"/>
                  <a:pt x="34" y="60"/>
                </a:cubicBezTo>
                <a:cubicBezTo>
                  <a:pt x="31" y="58"/>
                  <a:pt x="29" y="56"/>
                  <a:pt x="27" y="53"/>
                </a:cubicBezTo>
                <a:cubicBezTo>
                  <a:pt x="23" y="48"/>
                  <a:pt x="21" y="42"/>
                  <a:pt x="21" y="36"/>
                </a:cubicBezTo>
                <a:cubicBezTo>
                  <a:pt x="21" y="28"/>
                  <a:pt x="24" y="21"/>
                  <a:pt x="29" y="16"/>
                </a:cubicBezTo>
                <a:cubicBezTo>
                  <a:pt x="34" y="9"/>
                  <a:pt x="42" y="5"/>
                  <a:pt x="52" y="5"/>
                </a:cubicBezTo>
                <a:cubicBezTo>
                  <a:pt x="65" y="5"/>
                  <a:pt x="76" y="14"/>
                  <a:pt x="80" y="26"/>
                </a:cubicBezTo>
                <a:cubicBezTo>
                  <a:pt x="81" y="27"/>
                  <a:pt x="81" y="27"/>
                  <a:pt x="81" y="28"/>
                </a:cubicBezTo>
                <a:cubicBezTo>
                  <a:pt x="81" y="29"/>
                  <a:pt x="81" y="30"/>
                  <a:pt x="82" y="31"/>
                </a:cubicBezTo>
                <a:cubicBezTo>
                  <a:pt x="82" y="32"/>
                  <a:pt x="82" y="34"/>
                  <a:pt x="82" y="36"/>
                </a:cubicBez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600"/>
          </a:p>
        </p:txBody>
      </p:sp>
      <p:sp>
        <p:nvSpPr>
          <p:cNvPr id="23" name="任意多边形 22"/>
          <p:cNvSpPr/>
          <p:nvPr/>
        </p:nvSpPr>
        <p:spPr>
          <a:xfrm>
            <a:off x="7063093" y="3171402"/>
            <a:ext cx="1132494" cy="1145268"/>
          </a:xfrm>
          <a:custGeom>
            <a:avLst/>
            <a:gdLst>
              <a:gd name="connsiteX0" fmla="*/ 0 w 1306285"/>
              <a:gd name="connsiteY0" fmla="*/ 1320800 h 1320800"/>
              <a:gd name="connsiteX1" fmla="*/ 43542 w 1306285"/>
              <a:gd name="connsiteY1" fmla="*/ 1277257 h 1320800"/>
              <a:gd name="connsiteX2" fmla="*/ 1306285 w 1306285"/>
              <a:gd name="connsiteY2" fmla="*/ 0 h 132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06285" h="1320800">
                <a:moveTo>
                  <a:pt x="0" y="1320800"/>
                </a:moveTo>
                <a:lnTo>
                  <a:pt x="43542" y="1277257"/>
                </a:lnTo>
                <a:lnTo>
                  <a:pt x="1306285" y="0"/>
                </a:lnTo>
              </a:path>
            </a:pathLst>
          </a:cu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sys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/>
          </a:p>
        </p:txBody>
      </p:sp>
      <p:grpSp>
        <p:nvGrpSpPr>
          <p:cNvPr id="24" name="组合 23"/>
          <p:cNvGrpSpPr/>
          <p:nvPr/>
        </p:nvGrpSpPr>
        <p:grpSpPr>
          <a:xfrm>
            <a:off x="4697829" y="2703378"/>
            <a:ext cx="908352" cy="792847"/>
            <a:chOff x="2770006" y="2045971"/>
            <a:chExt cx="1047614" cy="914400"/>
          </a:xfrm>
        </p:grpSpPr>
        <p:grpSp>
          <p:nvGrpSpPr>
            <p:cNvPr id="38" name="组合 37"/>
            <p:cNvGrpSpPr/>
            <p:nvPr/>
          </p:nvGrpSpPr>
          <p:grpSpPr>
            <a:xfrm>
              <a:off x="2770006" y="2422209"/>
              <a:ext cx="320675" cy="274638"/>
              <a:chOff x="2541588" y="2027238"/>
              <a:chExt cx="320675" cy="274638"/>
            </a:xfrm>
          </p:grpSpPr>
          <p:sp>
            <p:nvSpPr>
              <p:cNvPr id="40" name="Freeform 20"/>
              <p:cNvSpPr/>
              <p:nvPr/>
            </p:nvSpPr>
            <p:spPr bwMode="auto">
              <a:xfrm>
                <a:off x="2541588" y="2027238"/>
                <a:ext cx="320675" cy="274638"/>
              </a:xfrm>
              <a:custGeom>
                <a:avLst/>
                <a:gdLst>
                  <a:gd name="T0" fmla="*/ 14 w 202"/>
                  <a:gd name="T1" fmla="*/ 157 h 173"/>
                  <a:gd name="T2" fmla="*/ 14 w 202"/>
                  <a:gd name="T3" fmla="*/ 0 h 173"/>
                  <a:gd name="T4" fmla="*/ 0 w 202"/>
                  <a:gd name="T5" fmla="*/ 0 h 173"/>
                  <a:gd name="T6" fmla="*/ 0 w 202"/>
                  <a:gd name="T7" fmla="*/ 173 h 173"/>
                  <a:gd name="T8" fmla="*/ 202 w 202"/>
                  <a:gd name="T9" fmla="*/ 173 h 173"/>
                  <a:gd name="T10" fmla="*/ 202 w 202"/>
                  <a:gd name="T11" fmla="*/ 157 h 173"/>
                  <a:gd name="T12" fmla="*/ 14 w 202"/>
                  <a:gd name="T13" fmla="*/ 157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2" h="173">
                    <a:moveTo>
                      <a:pt x="14" y="157"/>
                    </a:moveTo>
                    <a:lnTo>
                      <a:pt x="14" y="0"/>
                    </a:lnTo>
                    <a:lnTo>
                      <a:pt x="0" y="0"/>
                    </a:lnTo>
                    <a:lnTo>
                      <a:pt x="0" y="173"/>
                    </a:lnTo>
                    <a:lnTo>
                      <a:pt x="202" y="173"/>
                    </a:lnTo>
                    <a:lnTo>
                      <a:pt x="202" y="157"/>
                    </a:lnTo>
                    <a:lnTo>
                      <a:pt x="14" y="157"/>
                    </a:ln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49" name="Freeform 21"/>
              <p:cNvSpPr/>
              <p:nvPr/>
            </p:nvSpPr>
            <p:spPr bwMode="auto">
              <a:xfrm>
                <a:off x="2587625" y="2106613"/>
                <a:ext cx="242887" cy="153988"/>
              </a:xfrm>
              <a:custGeom>
                <a:avLst/>
                <a:gdLst>
                  <a:gd name="T0" fmla="*/ 45 w 153"/>
                  <a:gd name="T1" fmla="*/ 49 h 97"/>
                  <a:gd name="T2" fmla="*/ 71 w 153"/>
                  <a:gd name="T3" fmla="*/ 68 h 97"/>
                  <a:gd name="T4" fmla="*/ 127 w 153"/>
                  <a:gd name="T5" fmla="*/ 28 h 97"/>
                  <a:gd name="T6" fmla="*/ 135 w 153"/>
                  <a:gd name="T7" fmla="*/ 38 h 97"/>
                  <a:gd name="T8" fmla="*/ 153 w 153"/>
                  <a:gd name="T9" fmla="*/ 0 h 97"/>
                  <a:gd name="T10" fmla="*/ 111 w 153"/>
                  <a:gd name="T11" fmla="*/ 4 h 97"/>
                  <a:gd name="T12" fmla="*/ 120 w 153"/>
                  <a:gd name="T13" fmla="*/ 16 h 97"/>
                  <a:gd name="T14" fmla="*/ 71 w 153"/>
                  <a:gd name="T15" fmla="*/ 50 h 97"/>
                  <a:gd name="T16" fmla="*/ 43 w 153"/>
                  <a:gd name="T17" fmla="*/ 28 h 97"/>
                  <a:gd name="T18" fmla="*/ 0 w 153"/>
                  <a:gd name="T19" fmla="*/ 88 h 97"/>
                  <a:gd name="T20" fmla="*/ 12 w 153"/>
                  <a:gd name="T21" fmla="*/ 97 h 97"/>
                  <a:gd name="T22" fmla="*/ 45 w 153"/>
                  <a:gd name="T23" fmla="*/ 49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3" h="97">
                    <a:moveTo>
                      <a:pt x="45" y="49"/>
                    </a:moveTo>
                    <a:lnTo>
                      <a:pt x="71" y="68"/>
                    </a:lnTo>
                    <a:lnTo>
                      <a:pt x="127" y="28"/>
                    </a:lnTo>
                    <a:lnTo>
                      <a:pt x="135" y="38"/>
                    </a:lnTo>
                    <a:lnTo>
                      <a:pt x="153" y="0"/>
                    </a:lnTo>
                    <a:lnTo>
                      <a:pt x="111" y="4"/>
                    </a:lnTo>
                    <a:lnTo>
                      <a:pt x="120" y="16"/>
                    </a:lnTo>
                    <a:lnTo>
                      <a:pt x="71" y="50"/>
                    </a:lnTo>
                    <a:lnTo>
                      <a:pt x="43" y="28"/>
                    </a:lnTo>
                    <a:lnTo>
                      <a:pt x="0" y="88"/>
                    </a:lnTo>
                    <a:lnTo>
                      <a:pt x="12" y="97"/>
                    </a:lnTo>
                    <a:lnTo>
                      <a:pt x="45" y="49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</p:grpSp>
        <p:sp>
          <p:nvSpPr>
            <p:cNvPr id="39" name="任意多边形 38"/>
            <p:cNvSpPr/>
            <p:nvPr/>
          </p:nvSpPr>
          <p:spPr>
            <a:xfrm>
              <a:off x="2903220" y="2045971"/>
              <a:ext cx="914400" cy="914400"/>
            </a:xfrm>
            <a:custGeom>
              <a:avLst/>
              <a:gdLst>
                <a:gd name="connsiteX0" fmla="*/ 914400 w 914400"/>
                <a:gd name="connsiteY0" fmla="*/ 0 h 914400"/>
                <a:gd name="connsiteX1" fmla="*/ 0 w 914400"/>
                <a:gd name="connsiteY1" fmla="*/ 9144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14400" h="914400">
                  <a:moveTo>
                    <a:pt x="914400" y="0"/>
                  </a:moveTo>
                  <a:lnTo>
                    <a:pt x="0" y="914400"/>
                  </a:lnTo>
                </a:path>
              </a:pathLst>
            </a:cu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  <a:prstDash val="sysDash"/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00"/>
            </a:p>
          </p:txBody>
        </p:sp>
      </p:grpSp>
      <p:sp>
        <p:nvSpPr>
          <p:cNvPr id="27" name="任意多边形 26"/>
          <p:cNvSpPr/>
          <p:nvPr/>
        </p:nvSpPr>
        <p:spPr>
          <a:xfrm>
            <a:off x="6755633" y="2101017"/>
            <a:ext cx="1132494" cy="1145268"/>
          </a:xfrm>
          <a:custGeom>
            <a:avLst/>
            <a:gdLst>
              <a:gd name="connsiteX0" fmla="*/ 0 w 1306285"/>
              <a:gd name="connsiteY0" fmla="*/ 1320800 h 1320800"/>
              <a:gd name="connsiteX1" fmla="*/ 43542 w 1306285"/>
              <a:gd name="connsiteY1" fmla="*/ 1277257 h 1320800"/>
              <a:gd name="connsiteX2" fmla="*/ 1306285 w 1306285"/>
              <a:gd name="connsiteY2" fmla="*/ 0 h 132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06285" h="1320800">
                <a:moveTo>
                  <a:pt x="0" y="1320800"/>
                </a:moveTo>
                <a:lnTo>
                  <a:pt x="43542" y="1277257"/>
                </a:lnTo>
                <a:lnTo>
                  <a:pt x="1306285" y="0"/>
                </a:lnTo>
              </a:path>
            </a:pathLst>
          </a:cu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sys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/>
          </a:p>
        </p:txBody>
      </p:sp>
      <p:grpSp>
        <p:nvGrpSpPr>
          <p:cNvPr id="28" name="组合 27"/>
          <p:cNvGrpSpPr/>
          <p:nvPr/>
        </p:nvGrpSpPr>
        <p:grpSpPr>
          <a:xfrm>
            <a:off x="7563056" y="2554284"/>
            <a:ext cx="353712" cy="277948"/>
            <a:chOff x="5297488" y="2511425"/>
            <a:chExt cx="407988" cy="320675"/>
          </a:xfrm>
          <a:solidFill>
            <a:srgbClr val="1C50A2"/>
          </a:solidFill>
        </p:grpSpPr>
        <p:sp>
          <p:nvSpPr>
            <p:cNvPr id="30" name="Freeform 34"/>
            <p:cNvSpPr/>
            <p:nvPr/>
          </p:nvSpPr>
          <p:spPr bwMode="auto">
            <a:xfrm>
              <a:off x="5297488" y="2511425"/>
              <a:ext cx="322263" cy="239713"/>
            </a:xfrm>
            <a:custGeom>
              <a:avLst/>
              <a:gdLst>
                <a:gd name="T0" fmla="*/ 15 w 131"/>
                <a:gd name="T1" fmla="*/ 92 h 97"/>
                <a:gd name="T2" fmla="*/ 6 w 131"/>
                <a:gd name="T3" fmla="*/ 83 h 97"/>
                <a:gd name="T4" fmla="*/ 6 w 131"/>
                <a:gd name="T5" fmla="*/ 15 h 97"/>
                <a:gd name="T6" fmla="*/ 15 w 131"/>
                <a:gd name="T7" fmla="*/ 6 h 97"/>
                <a:gd name="T8" fmla="*/ 117 w 131"/>
                <a:gd name="T9" fmla="*/ 6 h 97"/>
                <a:gd name="T10" fmla="*/ 126 w 131"/>
                <a:gd name="T11" fmla="*/ 15 h 97"/>
                <a:gd name="T12" fmla="*/ 126 w 131"/>
                <a:gd name="T13" fmla="*/ 23 h 97"/>
                <a:gd name="T14" fmla="*/ 131 w 131"/>
                <a:gd name="T15" fmla="*/ 23 h 97"/>
                <a:gd name="T16" fmla="*/ 131 w 131"/>
                <a:gd name="T17" fmla="*/ 15 h 97"/>
                <a:gd name="T18" fmla="*/ 117 w 131"/>
                <a:gd name="T19" fmla="*/ 0 h 97"/>
                <a:gd name="T20" fmla="*/ 15 w 131"/>
                <a:gd name="T21" fmla="*/ 0 h 97"/>
                <a:gd name="T22" fmla="*/ 0 w 131"/>
                <a:gd name="T23" fmla="*/ 15 h 97"/>
                <a:gd name="T24" fmla="*/ 0 w 131"/>
                <a:gd name="T25" fmla="*/ 83 h 97"/>
                <a:gd name="T26" fmla="*/ 15 w 131"/>
                <a:gd name="T27" fmla="*/ 97 h 97"/>
                <a:gd name="T28" fmla="*/ 97 w 131"/>
                <a:gd name="T29" fmla="*/ 97 h 97"/>
                <a:gd name="T30" fmla="*/ 97 w 131"/>
                <a:gd name="T31" fmla="*/ 92 h 97"/>
                <a:gd name="T32" fmla="*/ 15 w 131"/>
                <a:gd name="T33" fmla="*/ 9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1" h="97">
                  <a:moveTo>
                    <a:pt x="15" y="92"/>
                  </a:moveTo>
                  <a:cubicBezTo>
                    <a:pt x="10" y="92"/>
                    <a:pt x="6" y="88"/>
                    <a:pt x="6" y="83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0"/>
                    <a:pt x="10" y="6"/>
                    <a:pt x="15" y="6"/>
                  </a:cubicBezTo>
                  <a:cubicBezTo>
                    <a:pt x="117" y="6"/>
                    <a:pt x="117" y="6"/>
                    <a:pt x="117" y="6"/>
                  </a:cubicBezTo>
                  <a:cubicBezTo>
                    <a:pt x="122" y="6"/>
                    <a:pt x="126" y="10"/>
                    <a:pt x="126" y="15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31" y="23"/>
                    <a:pt x="131" y="23"/>
                    <a:pt x="131" y="23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7"/>
                    <a:pt x="125" y="0"/>
                    <a:pt x="117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91"/>
                    <a:pt x="7" y="97"/>
                    <a:pt x="15" y="97"/>
                  </a:cubicBezTo>
                  <a:cubicBezTo>
                    <a:pt x="97" y="97"/>
                    <a:pt x="97" y="97"/>
                    <a:pt x="97" y="97"/>
                  </a:cubicBezTo>
                  <a:cubicBezTo>
                    <a:pt x="97" y="92"/>
                    <a:pt x="97" y="92"/>
                    <a:pt x="97" y="92"/>
                  </a:cubicBezTo>
                  <a:lnTo>
                    <a:pt x="15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600"/>
            </a:p>
          </p:txBody>
        </p:sp>
        <p:sp>
          <p:nvSpPr>
            <p:cNvPr id="31" name="Freeform 35"/>
            <p:cNvSpPr/>
            <p:nvPr/>
          </p:nvSpPr>
          <p:spPr bwMode="auto">
            <a:xfrm>
              <a:off x="5541963" y="2663825"/>
              <a:ext cx="163513" cy="168275"/>
            </a:xfrm>
            <a:custGeom>
              <a:avLst/>
              <a:gdLst>
                <a:gd name="T0" fmla="*/ 58 w 67"/>
                <a:gd name="T1" fmla="*/ 0 h 68"/>
                <a:gd name="T2" fmla="*/ 46 w 67"/>
                <a:gd name="T3" fmla="*/ 0 h 68"/>
                <a:gd name="T4" fmla="*/ 37 w 67"/>
                <a:gd name="T5" fmla="*/ 37 h 68"/>
                <a:gd name="T6" fmla="*/ 33 w 67"/>
                <a:gd name="T7" fmla="*/ 8 h 68"/>
                <a:gd name="T8" fmla="*/ 29 w 67"/>
                <a:gd name="T9" fmla="*/ 37 h 68"/>
                <a:gd name="T10" fmla="*/ 21 w 67"/>
                <a:gd name="T11" fmla="*/ 0 h 68"/>
                <a:gd name="T12" fmla="*/ 9 w 67"/>
                <a:gd name="T13" fmla="*/ 0 h 68"/>
                <a:gd name="T14" fmla="*/ 0 w 67"/>
                <a:gd name="T15" fmla="*/ 8 h 68"/>
                <a:gd name="T16" fmla="*/ 0 w 67"/>
                <a:gd name="T17" fmla="*/ 60 h 68"/>
                <a:gd name="T18" fmla="*/ 9 w 67"/>
                <a:gd name="T19" fmla="*/ 68 h 68"/>
                <a:gd name="T20" fmla="*/ 58 w 67"/>
                <a:gd name="T21" fmla="*/ 68 h 68"/>
                <a:gd name="T22" fmla="*/ 67 w 67"/>
                <a:gd name="T23" fmla="*/ 60 h 68"/>
                <a:gd name="T24" fmla="*/ 67 w 67"/>
                <a:gd name="T25" fmla="*/ 8 h 68"/>
                <a:gd name="T26" fmla="*/ 58 w 67"/>
                <a:gd name="T2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7" h="68">
                  <a:moveTo>
                    <a:pt x="58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5"/>
                    <a:pt x="4" y="68"/>
                    <a:pt x="9" y="68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63" y="68"/>
                    <a:pt x="67" y="65"/>
                    <a:pt x="67" y="60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67" y="4"/>
                    <a:pt x="63" y="0"/>
                    <a:pt x="5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600"/>
            </a:p>
          </p:txBody>
        </p:sp>
        <p:sp>
          <p:nvSpPr>
            <p:cNvPr id="36" name="Freeform 36"/>
            <p:cNvSpPr/>
            <p:nvPr/>
          </p:nvSpPr>
          <p:spPr bwMode="auto">
            <a:xfrm>
              <a:off x="5580063" y="2573338"/>
              <a:ext cx="87313" cy="103188"/>
            </a:xfrm>
            <a:custGeom>
              <a:avLst/>
              <a:gdLst>
                <a:gd name="T0" fmla="*/ 9 w 35"/>
                <a:gd name="T1" fmla="*/ 35 h 42"/>
                <a:gd name="T2" fmla="*/ 9 w 35"/>
                <a:gd name="T3" fmla="*/ 36 h 42"/>
                <a:gd name="T4" fmla="*/ 15 w 35"/>
                <a:gd name="T5" fmla="*/ 36 h 42"/>
                <a:gd name="T6" fmla="*/ 17 w 35"/>
                <a:gd name="T7" fmla="*/ 42 h 42"/>
                <a:gd name="T8" fmla="*/ 20 w 35"/>
                <a:gd name="T9" fmla="*/ 36 h 42"/>
                <a:gd name="T10" fmla="*/ 26 w 35"/>
                <a:gd name="T11" fmla="*/ 36 h 42"/>
                <a:gd name="T12" fmla="*/ 26 w 35"/>
                <a:gd name="T13" fmla="*/ 35 h 42"/>
                <a:gd name="T14" fmla="*/ 35 w 35"/>
                <a:gd name="T15" fmla="*/ 26 h 42"/>
                <a:gd name="T16" fmla="*/ 35 w 35"/>
                <a:gd name="T17" fmla="*/ 9 h 42"/>
                <a:gd name="T18" fmla="*/ 26 w 35"/>
                <a:gd name="T19" fmla="*/ 0 h 42"/>
                <a:gd name="T20" fmla="*/ 9 w 35"/>
                <a:gd name="T21" fmla="*/ 0 h 42"/>
                <a:gd name="T22" fmla="*/ 0 w 35"/>
                <a:gd name="T23" fmla="*/ 9 h 42"/>
                <a:gd name="T24" fmla="*/ 0 w 35"/>
                <a:gd name="T25" fmla="*/ 26 h 42"/>
                <a:gd name="T26" fmla="*/ 9 w 35"/>
                <a:gd name="T27" fmla="*/ 3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42">
                  <a:moveTo>
                    <a:pt x="9" y="35"/>
                  </a:moveTo>
                  <a:cubicBezTo>
                    <a:pt x="9" y="36"/>
                    <a:pt x="9" y="36"/>
                    <a:pt x="9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31" y="35"/>
                    <a:pt x="35" y="31"/>
                    <a:pt x="35" y="26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4"/>
                    <a:pt x="31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1"/>
                    <a:pt x="4" y="35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600"/>
            </a:p>
          </p:txBody>
        </p:sp>
        <p:sp>
          <p:nvSpPr>
            <p:cNvPr id="37" name="Freeform 37"/>
            <p:cNvSpPr/>
            <p:nvPr/>
          </p:nvSpPr>
          <p:spPr bwMode="auto">
            <a:xfrm>
              <a:off x="5332413" y="2605088"/>
              <a:ext cx="203200" cy="109538"/>
            </a:xfrm>
            <a:custGeom>
              <a:avLst/>
              <a:gdLst>
                <a:gd name="T0" fmla="*/ 116 w 128"/>
                <a:gd name="T1" fmla="*/ 9 h 69"/>
                <a:gd name="T2" fmla="*/ 91 w 128"/>
                <a:gd name="T3" fmla="*/ 34 h 69"/>
                <a:gd name="T4" fmla="*/ 79 w 128"/>
                <a:gd name="T5" fmla="*/ 20 h 69"/>
                <a:gd name="T6" fmla="*/ 38 w 128"/>
                <a:gd name="T7" fmla="*/ 59 h 69"/>
                <a:gd name="T8" fmla="*/ 15 w 128"/>
                <a:gd name="T9" fmla="*/ 50 h 69"/>
                <a:gd name="T10" fmla="*/ 0 w 128"/>
                <a:gd name="T11" fmla="*/ 65 h 69"/>
                <a:gd name="T12" fmla="*/ 3 w 128"/>
                <a:gd name="T13" fmla="*/ 69 h 69"/>
                <a:gd name="T14" fmla="*/ 17 w 128"/>
                <a:gd name="T15" fmla="*/ 55 h 69"/>
                <a:gd name="T16" fmla="*/ 40 w 128"/>
                <a:gd name="T17" fmla="*/ 64 h 69"/>
                <a:gd name="T18" fmla="*/ 79 w 128"/>
                <a:gd name="T19" fmla="*/ 26 h 69"/>
                <a:gd name="T20" fmla="*/ 91 w 128"/>
                <a:gd name="T21" fmla="*/ 40 h 69"/>
                <a:gd name="T22" fmla="*/ 119 w 128"/>
                <a:gd name="T23" fmla="*/ 12 h 69"/>
                <a:gd name="T24" fmla="*/ 124 w 128"/>
                <a:gd name="T25" fmla="*/ 17 h 69"/>
                <a:gd name="T26" fmla="*/ 128 w 128"/>
                <a:gd name="T27" fmla="*/ 0 h 69"/>
                <a:gd name="T28" fmla="*/ 111 w 128"/>
                <a:gd name="T29" fmla="*/ 5 h 69"/>
                <a:gd name="T30" fmla="*/ 116 w 128"/>
                <a:gd name="T31" fmla="*/ 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8" h="69">
                  <a:moveTo>
                    <a:pt x="116" y="9"/>
                  </a:moveTo>
                  <a:lnTo>
                    <a:pt x="91" y="34"/>
                  </a:lnTo>
                  <a:lnTo>
                    <a:pt x="79" y="20"/>
                  </a:lnTo>
                  <a:lnTo>
                    <a:pt x="38" y="59"/>
                  </a:lnTo>
                  <a:lnTo>
                    <a:pt x="15" y="50"/>
                  </a:lnTo>
                  <a:lnTo>
                    <a:pt x="0" y="65"/>
                  </a:lnTo>
                  <a:lnTo>
                    <a:pt x="3" y="69"/>
                  </a:lnTo>
                  <a:lnTo>
                    <a:pt x="17" y="55"/>
                  </a:lnTo>
                  <a:lnTo>
                    <a:pt x="40" y="64"/>
                  </a:lnTo>
                  <a:lnTo>
                    <a:pt x="79" y="26"/>
                  </a:lnTo>
                  <a:lnTo>
                    <a:pt x="91" y="40"/>
                  </a:lnTo>
                  <a:lnTo>
                    <a:pt x="119" y="12"/>
                  </a:lnTo>
                  <a:lnTo>
                    <a:pt x="124" y="17"/>
                  </a:lnTo>
                  <a:lnTo>
                    <a:pt x="128" y="0"/>
                  </a:lnTo>
                  <a:lnTo>
                    <a:pt x="111" y="5"/>
                  </a:lnTo>
                  <a:lnTo>
                    <a:pt x="116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600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464830" y="3816941"/>
            <a:ext cx="908352" cy="792847"/>
            <a:chOff x="2770006" y="2045971"/>
            <a:chExt cx="1047614" cy="914400"/>
          </a:xfrm>
        </p:grpSpPr>
        <p:grpSp>
          <p:nvGrpSpPr>
            <p:cNvPr id="59" name="组合 58"/>
            <p:cNvGrpSpPr/>
            <p:nvPr/>
          </p:nvGrpSpPr>
          <p:grpSpPr>
            <a:xfrm>
              <a:off x="2770006" y="2422209"/>
              <a:ext cx="320675" cy="274638"/>
              <a:chOff x="2541588" y="2027238"/>
              <a:chExt cx="320675" cy="274638"/>
            </a:xfrm>
          </p:grpSpPr>
          <p:sp>
            <p:nvSpPr>
              <p:cNvPr id="61" name="Freeform 20"/>
              <p:cNvSpPr/>
              <p:nvPr/>
            </p:nvSpPr>
            <p:spPr bwMode="auto">
              <a:xfrm>
                <a:off x="2541588" y="2027238"/>
                <a:ext cx="320675" cy="274638"/>
              </a:xfrm>
              <a:custGeom>
                <a:avLst/>
                <a:gdLst>
                  <a:gd name="T0" fmla="*/ 14 w 202"/>
                  <a:gd name="T1" fmla="*/ 157 h 173"/>
                  <a:gd name="T2" fmla="*/ 14 w 202"/>
                  <a:gd name="T3" fmla="*/ 0 h 173"/>
                  <a:gd name="T4" fmla="*/ 0 w 202"/>
                  <a:gd name="T5" fmla="*/ 0 h 173"/>
                  <a:gd name="T6" fmla="*/ 0 w 202"/>
                  <a:gd name="T7" fmla="*/ 173 h 173"/>
                  <a:gd name="T8" fmla="*/ 202 w 202"/>
                  <a:gd name="T9" fmla="*/ 173 h 173"/>
                  <a:gd name="T10" fmla="*/ 202 w 202"/>
                  <a:gd name="T11" fmla="*/ 157 h 173"/>
                  <a:gd name="T12" fmla="*/ 14 w 202"/>
                  <a:gd name="T13" fmla="*/ 157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2" h="173">
                    <a:moveTo>
                      <a:pt x="14" y="157"/>
                    </a:moveTo>
                    <a:lnTo>
                      <a:pt x="14" y="0"/>
                    </a:lnTo>
                    <a:lnTo>
                      <a:pt x="0" y="0"/>
                    </a:lnTo>
                    <a:lnTo>
                      <a:pt x="0" y="173"/>
                    </a:lnTo>
                    <a:lnTo>
                      <a:pt x="202" y="173"/>
                    </a:lnTo>
                    <a:lnTo>
                      <a:pt x="202" y="157"/>
                    </a:lnTo>
                    <a:lnTo>
                      <a:pt x="14" y="157"/>
                    </a:ln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62" name="Freeform 21"/>
              <p:cNvSpPr/>
              <p:nvPr/>
            </p:nvSpPr>
            <p:spPr bwMode="auto">
              <a:xfrm>
                <a:off x="2587625" y="2106613"/>
                <a:ext cx="242887" cy="153988"/>
              </a:xfrm>
              <a:custGeom>
                <a:avLst/>
                <a:gdLst>
                  <a:gd name="T0" fmla="*/ 45 w 153"/>
                  <a:gd name="T1" fmla="*/ 49 h 97"/>
                  <a:gd name="T2" fmla="*/ 71 w 153"/>
                  <a:gd name="T3" fmla="*/ 68 h 97"/>
                  <a:gd name="T4" fmla="*/ 127 w 153"/>
                  <a:gd name="T5" fmla="*/ 28 h 97"/>
                  <a:gd name="T6" fmla="*/ 135 w 153"/>
                  <a:gd name="T7" fmla="*/ 38 h 97"/>
                  <a:gd name="T8" fmla="*/ 153 w 153"/>
                  <a:gd name="T9" fmla="*/ 0 h 97"/>
                  <a:gd name="T10" fmla="*/ 111 w 153"/>
                  <a:gd name="T11" fmla="*/ 4 h 97"/>
                  <a:gd name="T12" fmla="*/ 120 w 153"/>
                  <a:gd name="T13" fmla="*/ 16 h 97"/>
                  <a:gd name="T14" fmla="*/ 71 w 153"/>
                  <a:gd name="T15" fmla="*/ 50 h 97"/>
                  <a:gd name="T16" fmla="*/ 43 w 153"/>
                  <a:gd name="T17" fmla="*/ 28 h 97"/>
                  <a:gd name="T18" fmla="*/ 0 w 153"/>
                  <a:gd name="T19" fmla="*/ 88 h 97"/>
                  <a:gd name="T20" fmla="*/ 12 w 153"/>
                  <a:gd name="T21" fmla="*/ 97 h 97"/>
                  <a:gd name="T22" fmla="*/ 45 w 153"/>
                  <a:gd name="T23" fmla="*/ 49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3" h="97">
                    <a:moveTo>
                      <a:pt x="45" y="49"/>
                    </a:moveTo>
                    <a:lnTo>
                      <a:pt x="71" y="68"/>
                    </a:lnTo>
                    <a:lnTo>
                      <a:pt x="127" y="28"/>
                    </a:lnTo>
                    <a:lnTo>
                      <a:pt x="135" y="38"/>
                    </a:lnTo>
                    <a:lnTo>
                      <a:pt x="153" y="0"/>
                    </a:lnTo>
                    <a:lnTo>
                      <a:pt x="111" y="4"/>
                    </a:lnTo>
                    <a:lnTo>
                      <a:pt x="120" y="16"/>
                    </a:lnTo>
                    <a:lnTo>
                      <a:pt x="71" y="50"/>
                    </a:lnTo>
                    <a:lnTo>
                      <a:pt x="43" y="28"/>
                    </a:lnTo>
                    <a:lnTo>
                      <a:pt x="0" y="88"/>
                    </a:lnTo>
                    <a:lnTo>
                      <a:pt x="12" y="97"/>
                    </a:lnTo>
                    <a:lnTo>
                      <a:pt x="45" y="49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</p:grpSp>
        <p:sp>
          <p:nvSpPr>
            <p:cNvPr id="60" name="任意多边形 59"/>
            <p:cNvSpPr/>
            <p:nvPr/>
          </p:nvSpPr>
          <p:spPr>
            <a:xfrm>
              <a:off x="2903220" y="2045971"/>
              <a:ext cx="914400" cy="914400"/>
            </a:xfrm>
            <a:custGeom>
              <a:avLst/>
              <a:gdLst>
                <a:gd name="connsiteX0" fmla="*/ 914400 w 914400"/>
                <a:gd name="connsiteY0" fmla="*/ 0 h 914400"/>
                <a:gd name="connsiteX1" fmla="*/ 0 w 914400"/>
                <a:gd name="connsiteY1" fmla="*/ 9144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14400" h="914400">
                  <a:moveTo>
                    <a:pt x="914400" y="0"/>
                  </a:moveTo>
                  <a:lnTo>
                    <a:pt x="0" y="914400"/>
                  </a:lnTo>
                </a:path>
              </a:pathLst>
            </a:cu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  <a:prstDash val="sysDash"/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00"/>
            </a:p>
          </p:txBody>
        </p:sp>
      </p:grpSp>
      <p:sp>
        <p:nvSpPr>
          <p:cNvPr id="63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1729896" y="2728654"/>
            <a:ext cx="2826155" cy="96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64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1691274" y="2459897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65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1729470" y="4585427"/>
            <a:ext cx="2826155" cy="96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66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1690848" y="4316670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67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8367143" y="2044859"/>
            <a:ext cx="2826155" cy="96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68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8328521" y="1776102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69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8366717" y="3901632"/>
            <a:ext cx="2826155" cy="96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70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8328095" y="3632875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291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506283" y="171919"/>
            <a:ext cx="670385" cy="604428"/>
            <a:chOff x="5424755" y="1340768"/>
            <a:chExt cx="670560" cy="604586"/>
          </a:xfrm>
        </p:grpSpPr>
        <p:grpSp>
          <p:nvGrpSpPr>
            <p:cNvPr id="32" name="组合 31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34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3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6" name="文本框 9"/>
          <p:cNvSpPr txBox="1"/>
          <p:nvPr/>
        </p:nvSpPr>
        <p:spPr>
          <a:xfrm>
            <a:off x="1223286" y="290670"/>
            <a:ext cx="279837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anose="020B0503020204020204" pitchFamily="34" charset="-122"/>
              </a:rPr>
              <a:t>关键技术与实践难点</a:t>
            </a:r>
          </a:p>
        </p:txBody>
      </p:sp>
      <p:sp>
        <p:nvSpPr>
          <p:cNvPr id="29" name="Freeform 126"/>
          <p:cNvSpPr>
            <a:spLocks noChangeAspect="1" noEditPoints="1"/>
          </p:cNvSpPr>
          <p:nvPr/>
        </p:nvSpPr>
        <p:spPr bwMode="auto">
          <a:xfrm>
            <a:off x="710380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dirty="0">
                <a:solidFill>
                  <a:srgbClr val="1C50A2"/>
                </a:solidFill>
                <a:latin typeface="Arial" panose="020B0604020202020204"/>
                <a:sym typeface="微软雅黑" panose="020B0503020204020204" pitchFamily="34" charset="-122"/>
              </a:rPr>
              <a:t>关键技术</a:t>
            </a:r>
            <a:endParaRPr lang="zh-CN" altLang="en-US" sz="1100" dirty="0">
              <a:solidFill>
                <a:srgbClr val="1C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b="1" dirty="0">
                <a:solidFill>
                  <a:srgbClr val="1C50A2"/>
                </a:solidFill>
                <a:latin typeface="Arial" panose="020B0604020202020204"/>
              </a:rPr>
              <a:t>实践难点</a:t>
            </a:r>
          </a:p>
        </p:txBody>
      </p:sp>
      <p:sp>
        <p:nvSpPr>
          <p:cNvPr id="43" name="矩形 42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市场调研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0441652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案例分析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11446933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oup 22"/>
          <p:cNvGrpSpPr/>
          <p:nvPr/>
        </p:nvGrpSpPr>
        <p:grpSpPr>
          <a:xfrm>
            <a:off x="4210256" y="1740878"/>
            <a:ext cx="3738758" cy="3376246"/>
            <a:chOff x="4032249" y="2085976"/>
            <a:chExt cx="4125912" cy="3725863"/>
          </a:xfrm>
          <a:solidFill>
            <a:srgbClr val="1C50A2"/>
          </a:solidFill>
          <a:effectLst>
            <a:outerShdw blurRad="342900" dist="317500" dir="5400000" sx="90000" sy="-19000" rotWithShape="0">
              <a:prstClr val="black">
                <a:alpha val="24000"/>
              </a:prstClr>
            </a:outerShdw>
          </a:effectLst>
        </p:grpSpPr>
        <p:sp>
          <p:nvSpPr>
            <p:cNvPr id="55" name="Freeform 14"/>
            <p:cNvSpPr/>
            <p:nvPr/>
          </p:nvSpPr>
          <p:spPr bwMode="auto">
            <a:xfrm>
              <a:off x="4032249" y="3692525"/>
              <a:ext cx="3208338" cy="2119312"/>
            </a:xfrm>
            <a:custGeom>
              <a:avLst/>
              <a:gdLst>
                <a:gd name="T0" fmla="*/ 37 w 1723"/>
                <a:gd name="T1" fmla="*/ 721 h 1138"/>
                <a:gd name="T2" fmla="*/ 451 w 1723"/>
                <a:gd name="T3" fmla="*/ 0 h 1138"/>
                <a:gd name="T4" fmla="*/ 451 w 1723"/>
                <a:gd name="T5" fmla="*/ 0 h 1138"/>
                <a:gd name="T6" fmla="*/ 634 w 1723"/>
                <a:gd name="T7" fmla="*/ 605 h 1138"/>
                <a:gd name="T8" fmla="*/ 1330 w 1723"/>
                <a:gd name="T9" fmla="*/ 579 h 1138"/>
                <a:gd name="T10" fmla="*/ 1446 w 1723"/>
                <a:gd name="T11" fmla="*/ 325 h 1138"/>
                <a:gd name="T12" fmla="*/ 1277 w 1723"/>
                <a:gd name="T13" fmla="*/ 32 h 1138"/>
                <a:gd name="T14" fmla="*/ 1071 w 1723"/>
                <a:gd name="T15" fmla="*/ 1138 h 1138"/>
                <a:gd name="T16" fmla="*/ 1071 w 1723"/>
                <a:gd name="T17" fmla="*/ 1138 h 1138"/>
                <a:gd name="T18" fmla="*/ 279 w 1723"/>
                <a:gd name="T19" fmla="*/ 1138 h 1138"/>
                <a:gd name="T20" fmla="*/ 0 w 1723"/>
                <a:gd name="T21" fmla="*/ 860 h 1138"/>
                <a:gd name="T22" fmla="*/ 37 w 1723"/>
                <a:gd name="T23" fmla="*/ 721 h 1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23" h="1138">
                  <a:moveTo>
                    <a:pt x="37" y="721"/>
                  </a:moveTo>
                  <a:cubicBezTo>
                    <a:pt x="451" y="0"/>
                    <a:pt x="451" y="0"/>
                    <a:pt x="451" y="0"/>
                  </a:cubicBezTo>
                  <a:cubicBezTo>
                    <a:pt x="451" y="0"/>
                    <a:pt x="451" y="0"/>
                    <a:pt x="451" y="0"/>
                  </a:cubicBezTo>
                  <a:cubicBezTo>
                    <a:pt x="342" y="265"/>
                    <a:pt x="450" y="484"/>
                    <a:pt x="634" y="605"/>
                  </a:cubicBezTo>
                  <a:cubicBezTo>
                    <a:pt x="828" y="733"/>
                    <a:pt x="1106" y="750"/>
                    <a:pt x="1330" y="579"/>
                  </a:cubicBezTo>
                  <a:cubicBezTo>
                    <a:pt x="1401" y="517"/>
                    <a:pt x="1446" y="426"/>
                    <a:pt x="1446" y="325"/>
                  </a:cubicBezTo>
                  <a:cubicBezTo>
                    <a:pt x="1446" y="196"/>
                    <a:pt x="1378" y="96"/>
                    <a:pt x="1277" y="32"/>
                  </a:cubicBezTo>
                  <a:cubicBezTo>
                    <a:pt x="1723" y="311"/>
                    <a:pt x="1648" y="1131"/>
                    <a:pt x="1071" y="1138"/>
                  </a:cubicBezTo>
                  <a:cubicBezTo>
                    <a:pt x="1071" y="1138"/>
                    <a:pt x="1071" y="1138"/>
                    <a:pt x="1071" y="1138"/>
                  </a:cubicBezTo>
                  <a:cubicBezTo>
                    <a:pt x="279" y="1138"/>
                    <a:pt x="279" y="1138"/>
                    <a:pt x="279" y="1138"/>
                  </a:cubicBezTo>
                  <a:cubicBezTo>
                    <a:pt x="125" y="1138"/>
                    <a:pt x="0" y="1014"/>
                    <a:pt x="0" y="860"/>
                  </a:cubicBezTo>
                  <a:cubicBezTo>
                    <a:pt x="0" y="809"/>
                    <a:pt x="13" y="762"/>
                    <a:pt x="37" y="72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56" name="Freeform 15"/>
            <p:cNvSpPr/>
            <p:nvPr/>
          </p:nvSpPr>
          <p:spPr bwMode="auto">
            <a:xfrm>
              <a:off x="4451349" y="2085976"/>
              <a:ext cx="2860675" cy="3284539"/>
            </a:xfrm>
            <a:custGeom>
              <a:avLst/>
              <a:gdLst>
                <a:gd name="T0" fmla="*/ 226 w 1537"/>
                <a:gd name="T1" fmla="*/ 862 h 1764"/>
                <a:gd name="T2" fmla="*/ 640 w 1537"/>
                <a:gd name="T3" fmla="*/ 141 h 1764"/>
                <a:gd name="T4" fmla="*/ 883 w 1537"/>
                <a:gd name="T5" fmla="*/ 0 h 1764"/>
                <a:gd name="T6" fmla="*/ 1123 w 1537"/>
                <a:gd name="T7" fmla="*/ 136 h 1764"/>
                <a:gd name="T8" fmla="*/ 1537 w 1537"/>
                <a:gd name="T9" fmla="*/ 857 h 1764"/>
                <a:gd name="T10" fmla="*/ 1537 w 1537"/>
                <a:gd name="T11" fmla="*/ 857 h 1764"/>
                <a:gd name="T12" fmla="*/ 545 w 1537"/>
                <a:gd name="T13" fmla="*/ 1188 h 1764"/>
                <a:gd name="T14" fmla="*/ 883 w 1537"/>
                <a:gd name="T15" fmla="*/ 1525 h 1764"/>
                <a:gd name="T16" fmla="*/ 1094 w 1537"/>
                <a:gd name="T17" fmla="*/ 1451 h 1764"/>
                <a:gd name="T18" fmla="*/ 226 w 1537"/>
                <a:gd name="T19" fmla="*/ 863 h 1764"/>
                <a:gd name="T20" fmla="*/ 226 w 1537"/>
                <a:gd name="T21" fmla="*/ 862 h 1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37" h="1764">
                  <a:moveTo>
                    <a:pt x="226" y="862"/>
                  </a:moveTo>
                  <a:cubicBezTo>
                    <a:pt x="640" y="141"/>
                    <a:pt x="640" y="141"/>
                    <a:pt x="640" y="141"/>
                  </a:cubicBezTo>
                  <a:cubicBezTo>
                    <a:pt x="688" y="57"/>
                    <a:pt x="779" y="0"/>
                    <a:pt x="883" y="0"/>
                  </a:cubicBezTo>
                  <a:cubicBezTo>
                    <a:pt x="985" y="0"/>
                    <a:pt x="1074" y="55"/>
                    <a:pt x="1123" y="136"/>
                  </a:cubicBezTo>
                  <a:cubicBezTo>
                    <a:pt x="1537" y="857"/>
                    <a:pt x="1537" y="857"/>
                    <a:pt x="1537" y="857"/>
                  </a:cubicBezTo>
                  <a:cubicBezTo>
                    <a:pt x="1537" y="857"/>
                    <a:pt x="1537" y="857"/>
                    <a:pt x="1537" y="857"/>
                  </a:cubicBezTo>
                  <a:cubicBezTo>
                    <a:pt x="1244" y="356"/>
                    <a:pt x="545" y="671"/>
                    <a:pt x="545" y="1188"/>
                  </a:cubicBezTo>
                  <a:cubicBezTo>
                    <a:pt x="545" y="1374"/>
                    <a:pt x="696" y="1525"/>
                    <a:pt x="883" y="1525"/>
                  </a:cubicBezTo>
                  <a:cubicBezTo>
                    <a:pt x="963" y="1525"/>
                    <a:pt x="1036" y="1498"/>
                    <a:pt x="1094" y="1451"/>
                  </a:cubicBezTo>
                  <a:cubicBezTo>
                    <a:pt x="681" y="1764"/>
                    <a:pt x="0" y="1400"/>
                    <a:pt x="226" y="863"/>
                  </a:cubicBezTo>
                  <a:lnTo>
                    <a:pt x="226" y="8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57" name="Freeform 16"/>
            <p:cNvSpPr/>
            <p:nvPr/>
          </p:nvSpPr>
          <p:spPr bwMode="auto">
            <a:xfrm>
              <a:off x="5465762" y="2749550"/>
              <a:ext cx="2692399" cy="3062288"/>
            </a:xfrm>
            <a:custGeom>
              <a:avLst/>
              <a:gdLst>
                <a:gd name="T0" fmla="*/ 992 w 1446"/>
                <a:gd name="T1" fmla="*/ 501 h 1645"/>
                <a:gd name="T2" fmla="*/ 1409 w 1446"/>
                <a:gd name="T3" fmla="*/ 1228 h 1645"/>
                <a:gd name="T4" fmla="*/ 1446 w 1446"/>
                <a:gd name="T5" fmla="*/ 1367 h 1645"/>
                <a:gd name="T6" fmla="*/ 1167 w 1446"/>
                <a:gd name="T7" fmla="*/ 1645 h 1645"/>
                <a:gd name="T8" fmla="*/ 294 w 1446"/>
                <a:gd name="T9" fmla="*/ 1645 h 1645"/>
                <a:gd name="T10" fmla="*/ 507 w 1446"/>
                <a:gd name="T11" fmla="*/ 539 h 1645"/>
                <a:gd name="T12" fmla="*/ 338 w 1446"/>
                <a:gd name="T13" fmla="*/ 494 h 1645"/>
                <a:gd name="T14" fmla="*/ 0 w 1446"/>
                <a:gd name="T15" fmla="*/ 832 h 1645"/>
                <a:gd name="T16" fmla="*/ 992 w 1446"/>
                <a:gd name="T17" fmla="*/ 501 h 1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6" h="1645">
                  <a:moveTo>
                    <a:pt x="992" y="501"/>
                  </a:moveTo>
                  <a:cubicBezTo>
                    <a:pt x="1409" y="1228"/>
                    <a:pt x="1409" y="1228"/>
                    <a:pt x="1409" y="1228"/>
                  </a:cubicBezTo>
                  <a:cubicBezTo>
                    <a:pt x="1432" y="1269"/>
                    <a:pt x="1446" y="1316"/>
                    <a:pt x="1446" y="1367"/>
                  </a:cubicBezTo>
                  <a:cubicBezTo>
                    <a:pt x="1446" y="1521"/>
                    <a:pt x="1321" y="1645"/>
                    <a:pt x="1167" y="1645"/>
                  </a:cubicBezTo>
                  <a:cubicBezTo>
                    <a:pt x="294" y="1645"/>
                    <a:pt x="294" y="1645"/>
                    <a:pt x="294" y="1645"/>
                  </a:cubicBezTo>
                  <a:cubicBezTo>
                    <a:pt x="877" y="1645"/>
                    <a:pt x="955" y="819"/>
                    <a:pt x="507" y="539"/>
                  </a:cubicBezTo>
                  <a:cubicBezTo>
                    <a:pt x="457" y="510"/>
                    <a:pt x="399" y="494"/>
                    <a:pt x="338" y="494"/>
                  </a:cubicBezTo>
                  <a:cubicBezTo>
                    <a:pt x="151" y="494"/>
                    <a:pt x="0" y="645"/>
                    <a:pt x="0" y="832"/>
                  </a:cubicBezTo>
                  <a:cubicBezTo>
                    <a:pt x="0" y="315"/>
                    <a:pt x="699" y="0"/>
                    <a:pt x="992" y="501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58" name="Freeform 17"/>
            <p:cNvSpPr/>
            <p:nvPr/>
          </p:nvSpPr>
          <p:spPr bwMode="auto">
            <a:xfrm>
              <a:off x="5435600" y="2749550"/>
              <a:ext cx="1876425" cy="1549400"/>
            </a:xfrm>
            <a:custGeom>
              <a:avLst/>
              <a:gdLst>
                <a:gd name="T0" fmla="*/ 16 w 1008"/>
                <a:gd name="T1" fmla="*/ 832 h 832"/>
                <a:gd name="T2" fmla="*/ 1008 w 1008"/>
                <a:gd name="T3" fmla="*/ 501 h 832"/>
                <a:gd name="T4" fmla="*/ 16 w 1008"/>
                <a:gd name="T5" fmla="*/ 832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08" h="832">
                  <a:moveTo>
                    <a:pt x="16" y="832"/>
                  </a:moveTo>
                  <a:cubicBezTo>
                    <a:pt x="16" y="315"/>
                    <a:pt x="715" y="0"/>
                    <a:pt x="1008" y="501"/>
                  </a:cubicBezTo>
                  <a:cubicBezTo>
                    <a:pt x="715" y="1"/>
                    <a:pt x="0" y="253"/>
                    <a:pt x="16" y="83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27000" dist="38100" dir="2700000" algn="tl" rotWithShape="0">
                <a:prstClr val="black">
                  <a:alpha val="7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59" name="Freeform 18"/>
            <p:cNvSpPr/>
            <p:nvPr/>
          </p:nvSpPr>
          <p:spPr bwMode="auto">
            <a:xfrm>
              <a:off x="4486275" y="3670300"/>
              <a:ext cx="1747838" cy="1622425"/>
            </a:xfrm>
            <a:custGeom>
              <a:avLst/>
              <a:gdLst>
                <a:gd name="T0" fmla="*/ 939 w 939"/>
                <a:gd name="T1" fmla="*/ 677 h 871"/>
                <a:gd name="T2" fmla="*/ 214 w 939"/>
                <a:gd name="T3" fmla="*/ 0 h 871"/>
                <a:gd name="T4" fmla="*/ 939 w 939"/>
                <a:gd name="T5" fmla="*/ 677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39" h="871">
                  <a:moveTo>
                    <a:pt x="939" y="677"/>
                  </a:moveTo>
                  <a:cubicBezTo>
                    <a:pt x="419" y="871"/>
                    <a:pt x="0" y="457"/>
                    <a:pt x="214" y="0"/>
                  </a:cubicBezTo>
                  <a:cubicBezTo>
                    <a:pt x="37" y="499"/>
                    <a:pt x="468" y="810"/>
                    <a:pt x="939" y="67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>
              <a:outerShdw blurRad="127000" dist="38100" dir="16200000" rotWithShape="0">
                <a:prstClr val="black">
                  <a:alpha val="7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60" name="Freeform 19"/>
            <p:cNvSpPr/>
            <p:nvPr/>
          </p:nvSpPr>
          <p:spPr bwMode="auto">
            <a:xfrm>
              <a:off x="6013449" y="3752851"/>
              <a:ext cx="1298576" cy="2058988"/>
            </a:xfrm>
            <a:custGeom>
              <a:avLst/>
              <a:gdLst>
                <a:gd name="T0" fmla="*/ 0 w 698"/>
                <a:gd name="T1" fmla="*/ 1106 h 1106"/>
                <a:gd name="T2" fmla="*/ 213 w 698"/>
                <a:gd name="T3" fmla="*/ 0 h 1106"/>
                <a:gd name="T4" fmla="*/ 0 w 698"/>
                <a:gd name="T5" fmla="*/ 1106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8" h="1106">
                  <a:moveTo>
                    <a:pt x="0" y="1106"/>
                  </a:moveTo>
                  <a:cubicBezTo>
                    <a:pt x="583" y="1106"/>
                    <a:pt x="661" y="280"/>
                    <a:pt x="213" y="0"/>
                  </a:cubicBezTo>
                  <a:cubicBezTo>
                    <a:pt x="698" y="280"/>
                    <a:pt x="610" y="1106"/>
                    <a:pt x="0" y="110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127000" dist="38100" dir="8100000" algn="tr" rotWithShape="0">
                <a:prstClr val="black">
                  <a:alpha val="7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28" name="TextBox 23"/>
          <p:cNvSpPr txBox="1"/>
          <p:nvPr/>
        </p:nvSpPr>
        <p:spPr>
          <a:xfrm rot="18033840">
            <a:off x="4785307" y="2823883"/>
            <a:ext cx="11995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solidFill>
                  <a:schemeClr val="bg1"/>
                </a:solidFill>
              </a:rPr>
              <a:t>01</a:t>
            </a:r>
            <a:r>
              <a:rPr lang="en-US" dirty="0">
                <a:solidFill>
                  <a:schemeClr val="bg1"/>
                </a:solidFill>
              </a:rPr>
              <a:t> Lorem</a:t>
            </a:r>
          </a:p>
        </p:txBody>
      </p:sp>
      <p:sp>
        <p:nvSpPr>
          <p:cNvPr id="30" name="TextBox 24"/>
          <p:cNvSpPr txBox="1"/>
          <p:nvPr/>
        </p:nvSpPr>
        <p:spPr>
          <a:xfrm rot="3667932">
            <a:off x="6537413" y="3293534"/>
            <a:ext cx="11995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solidFill>
                  <a:schemeClr val="bg1"/>
                </a:solidFill>
              </a:rPr>
              <a:t>02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Lorem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1" name="TextBox 25"/>
          <p:cNvSpPr txBox="1"/>
          <p:nvPr/>
        </p:nvSpPr>
        <p:spPr>
          <a:xfrm rot="10800000">
            <a:off x="5012317" y="4572643"/>
            <a:ext cx="11995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solidFill>
                  <a:schemeClr val="bg1"/>
                </a:solidFill>
              </a:rPr>
              <a:t>03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Lorem</a:t>
            </a: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36" name="Group 26"/>
          <p:cNvGrpSpPr/>
          <p:nvPr/>
        </p:nvGrpSpPr>
        <p:grpSpPr>
          <a:xfrm rot="13975806">
            <a:off x="4455503" y="4442269"/>
            <a:ext cx="319088" cy="465138"/>
            <a:chOff x="5429367" y="4908078"/>
            <a:chExt cx="319088" cy="465138"/>
          </a:xfrm>
          <a:solidFill>
            <a:srgbClr val="1C50A2"/>
          </a:solidFill>
        </p:grpSpPr>
        <p:sp>
          <p:nvSpPr>
            <p:cNvPr id="52" name="AutoShape 97"/>
            <p:cNvSpPr/>
            <p:nvPr/>
          </p:nvSpPr>
          <p:spPr bwMode="auto">
            <a:xfrm>
              <a:off x="5429367" y="490807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53" name="AutoShape 98"/>
            <p:cNvSpPr/>
            <p:nvPr/>
          </p:nvSpPr>
          <p:spPr bwMode="auto">
            <a:xfrm>
              <a:off x="5559542" y="495173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54" name="AutoShape 99"/>
            <p:cNvSpPr/>
            <p:nvPr/>
          </p:nvSpPr>
          <p:spPr bwMode="auto">
            <a:xfrm>
              <a:off x="5574623" y="531527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37" name="Group 30"/>
          <p:cNvGrpSpPr/>
          <p:nvPr/>
        </p:nvGrpSpPr>
        <p:grpSpPr>
          <a:xfrm>
            <a:off x="5913752" y="1968872"/>
            <a:ext cx="319088" cy="465138"/>
            <a:chOff x="3582988" y="3510757"/>
            <a:chExt cx="319088" cy="465138"/>
          </a:xfrm>
          <a:solidFill>
            <a:srgbClr val="1C50A2"/>
          </a:solidFill>
        </p:grpSpPr>
        <p:sp>
          <p:nvSpPr>
            <p:cNvPr id="50" name="AutoShape 113"/>
            <p:cNvSpPr/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51" name="AutoShape 114"/>
            <p:cNvSpPr/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38" name="Group 33"/>
          <p:cNvGrpSpPr/>
          <p:nvPr/>
        </p:nvGrpSpPr>
        <p:grpSpPr>
          <a:xfrm rot="7811741">
            <a:off x="7262521" y="4493268"/>
            <a:ext cx="465138" cy="391319"/>
            <a:chOff x="5356342" y="3093565"/>
            <a:chExt cx="465138" cy="391319"/>
          </a:xfrm>
          <a:solidFill>
            <a:schemeClr val="bg1"/>
          </a:solidFill>
        </p:grpSpPr>
        <p:sp>
          <p:nvSpPr>
            <p:cNvPr id="39" name="AutoShape 120"/>
            <p:cNvSpPr/>
            <p:nvPr/>
          </p:nvSpPr>
          <p:spPr bwMode="auto">
            <a:xfrm>
              <a:off x="5473023" y="319516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40" name="AutoShape 121"/>
            <p:cNvSpPr/>
            <p:nvPr/>
          </p:nvSpPr>
          <p:spPr bwMode="auto">
            <a:xfrm>
              <a:off x="5530967" y="325310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49" name="AutoShape 122"/>
            <p:cNvSpPr/>
            <p:nvPr/>
          </p:nvSpPr>
          <p:spPr bwMode="auto">
            <a:xfrm>
              <a:off x="5356342" y="309356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8" name="Group 38"/>
          <p:cNvGrpSpPr/>
          <p:nvPr/>
        </p:nvGrpSpPr>
        <p:grpSpPr>
          <a:xfrm flipH="1">
            <a:off x="6854961" y="2280329"/>
            <a:ext cx="1480652" cy="769806"/>
            <a:chOff x="1392530" y="2481978"/>
            <a:chExt cx="3124464" cy="313657"/>
          </a:xfrm>
          <a:solidFill>
            <a:srgbClr val="1C50A2"/>
          </a:solidFill>
        </p:grpSpPr>
        <p:cxnSp>
          <p:nvCxnSpPr>
            <p:cNvPr id="23" name="Straight Connector 39"/>
            <p:cNvCxnSpPr/>
            <p:nvPr/>
          </p:nvCxnSpPr>
          <p:spPr>
            <a:xfrm flipH="1" flipV="1">
              <a:off x="3555062" y="2481981"/>
              <a:ext cx="961932" cy="313654"/>
            </a:xfrm>
            <a:prstGeom prst="line">
              <a:avLst/>
            </a:prstGeom>
            <a:grpFill/>
            <a:ln>
              <a:solidFill>
                <a:srgbClr val="1C50A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40"/>
            <p:cNvCxnSpPr/>
            <p:nvPr/>
          </p:nvCxnSpPr>
          <p:spPr>
            <a:xfrm flipH="1">
              <a:off x="1392530" y="2481978"/>
              <a:ext cx="2162533" cy="0"/>
            </a:xfrm>
            <a:prstGeom prst="line">
              <a:avLst/>
            </a:prstGeom>
            <a:grpFill/>
            <a:ln>
              <a:solidFill>
                <a:srgbClr val="1C50A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9" name="Straight Connector 43"/>
          <p:cNvCxnSpPr/>
          <p:nvPr/>
        </p:nvCxnSpPr>
        <p:spPr>
          <a:xfrm>
            <a:off x="3856388" y="1968872"/>
            <a:ext cx="1973466" cy="0"/>
          </a:xfrm>
          <a:prstGeom prst="line">
            <a:avLst/>
          </a:prstGeom>
          <a:ln>
            <a:solidFill>
              <a:srgbClr val="1C50A2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48"/>
          <p:cNvGrpSpPr/>
          <p:nvPr/>
        </p:nvGrpSpPr>
        <p:grpSpPr>
          <a:xfrm>
            <a:off x="3860900" y="3877193"/>
            <a:ext cx="1174768" cy="598311"/>
            <a:chOff x="1392536" y="2481978"/>
            <a:chExt cx="3229538" cy="393200"/>
          </a:xfrm>
          <a:solidFill>
            <a:srgbClr val="1C50A2"/>
          </a:solidFill>
        </p:grpSpPr>
        <p:cxnSp>
          <p:nvCxnSpPr>
            <p:cNvPr id="21" name="Straight Connector 49"/>
            <p:cNvCxnSpPr/>
            <p:nvPr/>
          </p:nvCxnSpPr>
          <p:spPr>
            <a:xfrm flipH="1" flipV="1">
              <a:off x="2654765" y="2481978"/>
              <a:ext cx="1967309" cy="393200"/>
            </a:xfrm>
            <a:prstGeom prst="line">
              <a:avLst/>
            </a:prstGeom>
            <a:grpFill/>
            <a:ln>
              <a:solidFill>
                <a:srgbClr val="1C50A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50"/>
            <p:cNvCxnSpPr/>
            <p:nvPr/>
          </p:nvCxnSpPr>
          <p:spPr>
            <a:xfrm flipH="1">
              <a:off x="1392536" y="2481978"/>
              <a:ext cx="1298690" cy="0"/>
            </a:xfrm>
            <a:prstGeom prst="line">
              <a:avLst/>
            </a:prstGeom>
            <a:grpFill/>
            <a:ln>
              <a:solidFill>
                <a:srgbClr val="1C50A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997846" y="2004592"/>
            <a:ext cx="2826155" cy="96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68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959224" y="1735835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69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997846" y="3839384"/>
            <a:ext cx="2826155" cy="96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70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959224" y="3570627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71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8160519" y="2967753"/>
            <a:ext cx="2826155" cy="96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72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8121897" y="2698996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7815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ṡľïḑè">
            <a:extLst>
              <a:ext uri="{FF2B5EF4-FFF2-40B4-BE49-F238E27FC236}">
                <a16:creationId xmlns:a16="http://schemas.microsoft.com/office/drawing/2014/main" xmlns="" id="{48F70259-7598-4270-874A-6F50772D10F6}"/>
              </a:ext>
            </a:extLst>
          </p:cNvPr>
          <p:cNvSpPr txBox="1"/>
          <p:nvPr/>
        </p:nvSpPr>
        <p:spPr bwMode="auto">
          <a:xfrm>
            <a:off x="6211651" y="2229605"/>
            <a:ext cx="3380923" cy="2020733"/>
          </a:xfrm>
          <a:prstGeom prst="rect">
            <a:avLst/>
          </a:prstGeom>
          <a:noFill/>
        </p:spPr>
        <p:txBody>
          <a:bodyPr wrap="square" tIns="0" anchor="t">
            <a:noAutofit/>
          </a:bodyPr>
          <a:lstStyle>
            <a:defPPr>
              <a:defRPr lang="zh-CN"/>
            </a:defPPr>
            <a:lvl1pPr>
              <a:defRPr sz="1600" b="1"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742950" indent="-28575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rgbClr val="1C50A2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绪</a:t>
            </a:r>
            <a:r>
              <a:rPr lang="zh-CN" altLang="en-US" dirty="0">
                <a:solidFill>
                  <a:srgbClr val="1C50A2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论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dirty="0">
                <a:solidFill>
                  <a:srgbClr val="1C50A2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研究方法与思路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dirty="0">
                <a:solidFill>
                  <a:srgbClr val="1C50A2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关键技术与实践难点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dirty="0">
                <a:solidFill>
                  <a:srgbClr val="1C50A2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研究成果与应用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dirty="0">
                <a:solidFill>
                  <a:srgbClr val="1C50A2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相关建议与论文总结</a:t>
            </a:r>
          </a:p>
          <a:p>
            <a:pPr>
              <a:lnSpc>
                <a:spcPct val="150000"/>
              </a:lnSpc>
            </a:pPr>
            <a:endParaRPr lang="en-US" altLang="zh-CN" b="0" dirty="0" smtClean="0">
              <a:latin typeface="+mn-lt"/>
              <a:ea typeface="+mn-ea"/>
              <a:sym typeface="+mn-lt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A1FB18E-FA01-4588-BEF9-FB96A98A84D4}"/>
              </a:ext>
            </a:extLst>
          </p:cNvPr>
          <p:cNvCxnSpPr>
            <a:cxnSpLocks/>
          </p:cNvCxnSpPr>
          <p:nvPr/>
        </p:nvCxnSpPr>
        <p:spPr>
          <a:xfrm>
            <a:off x="6100044" y="2229605"/>
            <a:ext cx="11595" cy="1749728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rgbClr val="1C50A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" name="išľïḋé">
            <a:extLst>
              <a:ext uri="{FF2B5EF4-FFF2-40B4-BE49-F238E27FC236}">
                <a16:creationId xmlns:a16="http://schemas.microsoft.com/office/drawing/2014/main" xmlns="" id="{0DB1D0A1-2667-455C-9387-D7ABF0A00B8C}"/>
              </a:ext>
            </a:extLst>
          </p:cNvPr>
          <p:cNvSpPr txBox="1"/>
          <p:nvPr/>
        </p:nvSpPr>
        <p:spPr>
          <a:xfrm>
            <a:off x="3411726" y="2874981"/>
            <a:ext cx="2623091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tr-TR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CONTENTS</a:t>
            </a:r>
          </a:p>
        </p:txBody>
      </p:sp>
      <p:sp>
        <p:nvSpPr>
          <p:cNvPr id="10" name="poetry_91022">
            <a:extLst>
              <a:ext uri="{FF2B5EF4-FFF2-40B4-BE49-F238E27FC236}">
                <a16:creationId xmlns:a16="http://schemas.microsoft.com/office/drawing/2014/main" xmlns="" id="{ADAD6BE3-DC11-4582-9F68-50D831ADD001}"/>
              </a:ext>
            </a:extLst>
          </p:cNvPr>
          <p:cNvSpPr>
            <a:spLocks noChangeAspect="1"/>
          </p:cNvSpPr>
          <p:nvPr/>
        </p:nvSpPr>
        <p:spPr bwMode="auto">
          <a:xfrm>
            <a:off x="747237" y="214633"/>
            <a:ext cx="870506" cy="915667"/>
          </a:xfrm>
          <a:custGeom>
            <a:avLst/>
            <a:gdLst>
              <a:gd name="T0" fmla="*/ 3353 w 5127"/>
              <a:gd name="T1" fmla="*/ 1728 h 5401"/>
              <a:gd name="T2" fmla="*/ 2183 w 5127"/>
              <a:gd name="T3" fmla="*/ 1608 h 5401"/>
              <a:gd name="T4" fmla="*/ 3353 w 5127"/>
              <a:gd name="T5" fmla="*/ 1488 h 5401"/>
              <a:gd name="T6" fmla="*/ 3103 w 5127"/>
              <a:gd name="T7" fmla="*/ 2231 h 5401"/>
              <a:gd name="T8" fmla="*/ 3103 w 5127"/>
              <a:gd name="T9" fmla="*/ 1991 h 5401"/>
              <a:gd name="T10" fmla="*/ 2432 w 5127"/>
              <a:gd name="T11" fmla="*/ 2111 h 5401"/>
              <a:gd name="T12" fmla="*/ 3103 w 5127"/>
              <a:gd name="T13" fmla="*/ 2231 h 5401"/>
              <a:gd name="T14" fmla="*/ 3353 w 5127"/>
              <a:gd name="T15" fmla="*/ 2648 h 5401"/>
              <a:gd name="T16" fmla="*/ 2183 w 5127"/>
              <a:gd name="T17" fmla="*/ 2768 h 5401"/>
              <a:gd name="T18" fmla="*/ 3353 w 5127"/>
              <a:gd name="T19" fmla="*/ 2888 h 5401"/>
              <a:gd name="T20" fmla="*/ 2552 w 5127"/>
              <a:gd name="T21" fmla="*/ 3151 h 5401"/>
              <a:gd name="T22" fmla="*/ 2552 w 5127"/>
              <a:gd name="T23" fmla="*/ 3391 h 5401"/>
              <a:gd name="T24" fmla="*/ 3223 w 5127"/>
              <a:gd name="T25" fmla="*/ 3271 h 5401"/>
              <a:gd name="T26" fmla="*/ 2552 w 5127"/>
              <a:gd name="T27" fmla="*/ 3151 h 5401"/>
              <a:gd name="T28" fmla="*/ 4448 w 5127"/>
              <a:gd name="T29" fmla="*/ 1442 h 5401"/>
              <a:gd name="T30" fmla="*/ 4688 w 5127"/>
              <a:gd name="T31" fmla="*/ 1442 h 5401"/>
              <a:gd name="T32" fmla="*/ 3988 w 5127"/>
              <a:gd name="T33" fmla="*/ 0 h 5401"/>
              <a:gd name="T34" fmla="*/ 0 w 5127"/>
              <a:gd name="T35" fmla="*/ 604 h 5401"/>
              <a:gd name="T36" fmla="*/ 120 w 5127"/>
              <a:gd name="T37" fmla="*/ 1792 h 5401"/>
              <a:gd name="T38" fmla="*/ 686 w 5127"/>
              <a:gd name="T39" fmla="*/ 1672 h 5401"/>
              <a:gd name="T40" fmla="*/ 240 w 5127"/>
              <a:gd name="T41" fmla="*/ 1552 h 5401"/>
              <a:gd name="T42" fmla="*/ 604 w 5127"/>
              <a:gd name="T43" fmla="*/ 240 h 5401"/>
              <a:gd name="T44" fmla="*/ 968 w 5127"/>
              <a:gd name="T45" fmla="*/ 4179 h 5401"/>
              <a:gd name="T46" fmla="*/ 3904 w 5127"/>
              <a:gd name="T47" fmla="*/ 4879 h 5401"/>
              <a:gd name="T48" fmla="*/ 3904 w 5127"/>
              <a:gd name="T49" fmla="*/ 4639 h 5401"/>
              <a:gd name="T50" fmla="*/ 1208 w 5127"/>
              <a:gd name="T51" fmla="*/ 4179 h 5401"/>
              <a:gd name="T52" fmla="*/ 1086 w 5127"/>
              <a:gd name="T53" fmla="*/ 240 h 5401"/>
              <a:gd name="T54" fmla="*/ 4448 w 5127"/>
              <a:gd name="T55" fmla="*/ 700 h 5401"/>
              <a:gd name="T56" fmla="*/ 4568 w 5127"/>
              <a:gd name="T57" fmla="*/ 2000 h 5401"/>
              <a:gd name="T58" fmla="*/ 4568 w 5127"/>
              <a:gd name="T59" fmla="*/ 2240 h 5401"/>
              <a:gd name="T60" fmla="*/ 4887 w 5127"/>
              <a:gd name="T61" fmla="*/ 2340 h 5401"/>
              <a:gd name="T62" fmla="*/ 5007 w 5127"/>
              <a:gd name="T63" fmla="*/ 3838 h 5401"/>
              <a:gd name="T64" fmla="*/ 5127 w 5127"/>
              <a:gd name="T65" fmla="*/ 2340 h 5401"/>
              <a:gd name="T66" fmla="*/ 4568 w 5127"/>
              <a:gd name="T67" fmla="*/ 5139 h 5401"/>
              <a:gd name="T68" fmla="*/ 4448 w 5127"/>
              <a:gd name="T69" fmla="*/ 5281 h 5401"/>
              <a:gd name="T70" fmla="*/ 4688 w 5127"/>
              <a:gd name="T71" fmla="*/ 5281 h 5401"/>
              <a:gd name="T72" fmla="*/ 4568 w 5127"/>
              <a:gd name="T73" fmla="*/ 5139 h 5401"/>
              <a:gd name="T74" fmla="*/ 4448 w 5127"/>
              <a:gd name="T75" fmla="*/ 2559 h 5401"/>
              <a:gd name="T76" fmla="*/ 4568 w 5127"/>
              <a:gd name="T77" fmla="*/ 4974 h 5401"/>
              <a:gd name="T78" fmla="*/ 4688 w 5127"/>
              <a:gd name="T79" fmla="*/ 2559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27" h="5401">
                <a:moveTo>
                  <a:pt x="3473" y="1608"/>
                </a:moveTo>
                <a:cubicBezTo>
                  <a:pt x="3473" y="1674"/>
                  <a:pt x="3419" y="1728"/>
                  <a:pt x="3353" y="1728"/>
                </a:cubicBezTo>
                <a:lnTo>
                  <a:pt x="2303" y="1728"/>
                </a:lnTo>
                <a:cubicBezTo>
                  <a:pt x="2236" y="1728"/>
                  <a:pt x="2183" y="1674"/>
                  <a:pt x="2183" y="1608"/>
                </a:cubicBezTo>
                <a:cubicBezTo>
                  <a:pt x="2183" y="1542"/>
                  <a:pt x="2236" y="1488"/>
                  <a:pt x="2303" y="1488"/>
                </a:cubicBezTo>
                <a:lnTo>
                  <a:pt x="3353" y="1488"/>
                </a:lnTo>
                <a:cubicBezTo>
                  <a:pt x="3419" y="1488"/>
                  <a:pt x="3473" y="1542"/>
                  <a:pt x="3473" y="1608"/>
                </a:cubicBezTo>
                <a:close/>
                <a:moveTo>
                  <a:pt x="3103" y="2231"/>
                </a:moveTo>
                <a:cubicBezTo>
                  <a:pt x="3170" y="2231"/>
                  <a:pt x="3223" y="2178"/>
                  <a:pt x="3223" y="2111"/>
                </a:cubicBezTo>
                <a:cubicBezTo>
                  <a:pt x="3223" y="2045"/>
                  <a:pt x="3170" y="1991"/>
                  <a:pt x="3103" y="1991"/>
                </a:cubicBezTo>
                <a:lnTo>
                  <a:pt x="2552" y="1991"/>
                </a:lnTo>
                <a:cubicBezTo>
                  <a:pt x="2486" y="1991"/>
                  <a:pt x="2432" y="2045"/>
                  <a:pt x="2432" y="2111"/>
                </a:cubicBezTo>
                <a:cubicBezTo>
                  <a:pt x="2432" y="2178"/>
                  <a:pt x="2486" y="2231"/>
                  <a:pt x="2552" y="2231"/>
                </a:cubicBezTo>
                <a:lnTo>
                  <a:pt x="3103" y="2231"/>
                </a:lnTo>
                <a:close/>
                <a:moveTo>
                  <a:pt x="3473" y="2768"/>
                </a:moveTo>
                <a:cubicBezTo>
                  <a:pt x="3473" y="2701"/>
                  <a:pt x="3419" y="2648"/>
                  <a:pt x="3353" y="2648"/>
                </a:cubicBezTo>
                <a:lnTo>
                  <a:pt x="2303" y="2648"/>
                </a:lnTo>
                <a:cubicBezTo>
                  <a:pt x="2236" y="2648"/>
                  <a:pt x="2183" y="2701"/>
                  <a:pt x="2183" y="2768"/>
                </a:cubicBezTo>
                <a:cubicBezTo>
                  <a:pt x="2183" y="2834"/>
                  <a:pt x="2236" y="2888"/>
                  <a:pt x="2303" y="2888"/>
                </a:cubicBezTo>
                <a:lnTo>
                  <a:pt x="3353" y="2888"/>
                </a:lnTo>
                <a:cubicBezTo>
                  <a:pt x="3419" y="2888"/>
                  <a:pt x="3473" y="2834"/>
                  <a:pt x="3473" y="2768"/>
                </a:cubicBezTo>
                <a:close/>
                <a:moveTo>
                  <a:pt x="2552" y="3151"/>
                </a:moveTo>
                <a:cubicBezTo>
                  <a:pt x="2486" y="3151"/>
                  <a:pt x="2432" y="3205"/>
                  <a:pt x="2432" y="3271"/>
                </a:cubicBezTo>
                <a:cubicBezTo>
                  <a:pt x="2432" y="3338"/>
                  <a:pt x="2486" y="3391"/>
                  <a:pt x="2552" y="3391"/>
                </a:cubicBezTo>
                <a:lnTo>
                  <a:pt x="3103" y="3391"/>
                </a:lnTo>
                <a:cubicBezTo>
                  <a:pt x="3170" y="3391"/>
                  <a:pt x="3223" y="3338"/>
                  <a:pt x="3223" y="3271"/>
                </a:cubicBezTo>
                <a:cubicBezTo>
                  <a:pt x="3223" y="3205"/>
                  <a:pt x="3170" y="3151"/>
                  <a:pt x="3103" y="3151"/>
                </a:cubicBezTo>
                <a:lnTo>
                  <a:pt x="2552" y="3151"/>
                </a:lnTo>
                <a:close/>
                <a:moveTo>
                  <a:pt x="4448" y="700"/>
                </a:moveTo>
                <a:lnTo>
                  <a:pt x="4448" y="1442"/>
                </a:lnTo>
                <a:cubicBezTo>
                  <a:pt x="4448" y="1509"/>
                  <a:pt x="4501" y="1562"/>
                  <a:pt x="4568" y="1562"/>
                </a:cubicBezTo>
                <a:cubicBezTo>
                  <a:pt x="4634" y="1562"/>
                  <a:pt x="4688" y="1509"/>
                  <a:pt x="4688" y="1442"/>
                </a:cubicBezTo>
                <a:lnTo>
                  <a:pt x="4688" y="700"/>
                </a:lnTo>
                <a:cubicBezTo>
                  <a:pt x="4688" y="314"/>
                  <a:pt x="4374" y="0"/>
                  <a:pt x="3988" y="0"/>
                </a:cubicBezTo>
                <a:lnTo>
                  <a:pt x="604" y="0"/>
                </a:lnTo>
                <a:cubicBezTo>
                  <a:pt x="271" y="0"/>
                  <a:pt x="0" y="271"/>
                  <a:pt x="0" y="604"/>
                </a:cubicBezTo>
                <a:lnTo>
                  <a:pt x="0" y="1672"/>
                </a:lnTo>
                <a:cubicBezTo>
                  <a:pt x="0" y="1738"/>
                  <a:pt x="53" y="1792"/>
                  <a:pt x="120" y="1792"/>
                </a:cubicBezTo>
                <a:lnTo>
                  <a:pt x="566" y="1792"/>
                </a:lnTo>
                <a:cubicBezTo>
                  <a:pt x="632" y="1792"/>
                  <a:pt x="686" y="1738"/>
                  <a:pt x="686" y="1672"/>
                </a:cubicBezTo>
                <a:cubicBezTo>
                  <a:pt x="686" y="1606"/>
                  <a:pt x="632" y="1552"/>
                  <a:pt x="566" y="1552"/>
                </a:cubicBezTo>
                <a:lnTo>
                  <a:pt x="240" y="1552"/>
                </a:lnTo>
                <a:lnTo>
                  <a:pt x="240" y="604"/>
                </a:lnTo>
                <a:cubicBezTo>
                  <a:pt x="240" y="403"/>
                  <a:pt x="403" y="240"/>
                  <a:pt x="604" y="240"/>
                </a:cubicBezTo>
                <a:cubicBezTo>
                  <a:pt x="805" y="240"/>
                  <a:pt x="968" y="403"/>
                  <a:pt x="968" y="604"/>
                </a:cubicBezTo>
                <a:lnTo>
                  <a:pt x="968" y="4179"/>
                </a:lnTo>
                <a:cubicBezTo>
                  <a:pt x="968" y="4565"/>
                  <a:pt x="1282" y="4879"/>
                  <a:pt x="1668" y="4879"/>
                </a:cubicBezTo>
                <a:lnTo>
                  <a:pt x="3904" y="4879"/>
                </a:lnTo>
                <a:cubicBezTo>
                  <a:pt x="3970" y="4879"/>
                  <a:pt x="4024" y="4825"/>
                  <a:pt x="4024" y="4759"/>
                </a:cubicBezTo>
                <a:cubicBezTo>
                  <a:pt x="4024" y="4693"/>
                  <a:pt x="3970" y="4639"/>
                  <a:pt x="3904" y="4639"/>
                </a:cubicBezTo>
                <a:lnTo>
                  <a:pt x="1668" y="4639"/>
                </a:lnTo>
                <a:cubicBezTo>
                  <a:pt x="1415" y="4639"/>
                  <a:pt x="1208" y="4433"/>
                  <a:pt x="1208" y="4179"/>
                </a:cubicBezTo>
                <a:lnTo>
                  <a:pt x="1208" y="604"/>
                </a:lnTo>
                <a:cubicBezTo>
                  <a:pt x="1208" y="468"/>
                  <a:pt x="1163" y="341"/>
                  <a:pt x="1086" y="240"/>
                </a:cubicBezTo>
                <a:lnTo>
                  <a:pt x="3988" y="240"/>
                </a:lnTo>
                <a:cubicBezTo>
                  <a:pt x="4241" y="240"/>
                  <a:pt x="4448" y="446"/>
                  <a:pt x="4448" y="700"/>
                </a:cubicBezTo>
                <a:close/>
                <a:moveTo>
                  <a:pt x="4787" y="2000"/>
                </a:moveTo>
                <a:lnTo>
                  <a:pt x="4568" y="2000"/>
                </a:lnTo>
                <a:cubicBezTo>
                  <a:pt x="4501" y="2000"/>
                  <a:pt x="4448" y="2054"/>
                  <a:pt x="4448" y="2120"/>
                </a:cubicBezTo>
                <a:cubicBezTo>
                  <a:pt x="4448" y="2187"/>
                  <a:pt x="4501" y="2240"/>
                  <a:pt x="4568" y="2240"/>
                </a:cubicBezTo>
                <a:lnTo>
                  <a:pt x="4787" y="2240"/>
                </a:lnTo>
                <a:cubicBezTo>
                  <a:pt x="4842" y="2240"/>
                  <a:pt x="4887" y="2285"/>
                  <a:pt x="4887" y="2340"/>
                </a:cubicBezTo>
                <a:lnTo>
                  <a:pt x="4887" y="3718"/>
                </a:lnTo>
                <a:cubicBezTo>
                  <a:pt x="4887" y="3785"/>
                  <a:pt x="4941" y="3838"/>
                  <a:pt x="5007" y="3838"/>
                </a:cubicBezTo>
                <a:cubicBezTo>
                  <a:pt x="5073" y="3838"/>
                  <a:pt x="5127" y="3785"/>
                  <a:pt x="5127" y="3718"/>
                </a:cubicBezTo>
                <a:lnTo>
                  <a:pt x="5127" y="2340"/>
                </a:lnTo>
                <a:cubicBezTo>
                  <a:pt x="5127" y="2153"/>
                  <a:pt x="4975" y="2000"/>
                  <a:pt x="4787" y="2000"/>
                </a:cubicBezTo>
                <a:close/>
                <a:moveTo>
                  <a:pt x="4568" y="5139"/>
                </a:moveTo>
                <a:cubicBezTo>
                  <a:pt x="4501" y="5139"/>
                  <a:pt x="4448" y="5193"/>
                  <a:pt x="4448" y="5259"/>
                </a:cubicBezTo>
                <a:lnTo>
                  <a:pt x="4448" y="5281"/>
                </a:lnTo>
                <a:cubicBezTo>
                  <a:pt x="4448" y="5347"/>
                  <a:pt x="4501" y="5401"/>
                  <a:pt x="4568" y="5401"/>
                </a:cubicBezTo>
                <a:cubicBezTo>
                  <a:pt x="4634" y="5401"/>
                  <a:pt x="4688" y="5347"/>
                  <a:pt x="4688" y="5281"/>
                </a:cubicBezTo>
                <a:lnTo>
                  <a:pt x="4688" y="5259"/>
                </a:lnTo>
                <a:cubicBezTo>
                  <a:pt x="4688" y="5193"/>
                  <a:pt x="4634" y="5139"/>
                  <a:pt x="4568" y="5139"/>
                </a:cubicBezTo>
                <a:close/>
                <a:moveTo>
                  <a:pt x="4568" y="2439"/>
                </a:moveTo>
                <a:cubicBezTo>
                  <a:pt x="4501" y="2439"/>
                  <a:pt x="4448" y="2492"/>
                  <a:pt x="4448" y="2559"/>
                </a:cubicBezTo>
                <a:lnTo>
                  <a:pt x="4448" y="4854"/>
                </a:lnTo>
                <a:cubicBezTo>
                  <a:pt x="4448" y="4920"/>
                  <a:pt x="4501" y="4974"/>
                  <a:pt x="4568" y="4974"/>
                </a:cubicBezTo>
                <a:cubicBezTo>
                  <a:pt x="4634" y="4974"/>
                  <a:pt x="4688" y="4920"/>
                  <a:pt x="4688" y="4854"/>
                </a:cubicBezTo>
                <a:lnTo>
                  <a:pt x="4688" y="2559"/>
                </a:lnTo>
                <a:cubicBezTo>
                  <a:pt x="4688" y="2492"/>
                  <a:pt x="4634" y="2439"/>
                  <a:pt x="4568" y="2439"/>
                </a:cubicBez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3" name="Rectangle 4"/>
          <p:cNvSpPr txBox="1">
            <a:spLocks noChangeArrowheads="1"/>
          </p:cNvSpPr>
          <p:nvPr/>
        </p:nvSpPr>
        <p:spPr bwMode="auto">
          <a:xfrm>
            <a:off x="7678625" y="4708242"/>
            <a:ext cx="4939967" cy="507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00" tIns="45699" rIns="91400" bIns="45699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lvl="0" algn="l" defTabSz="342900">
              <a:spcBef>
                <a:spcPct val="0"/>
              </a:spcBef>
              <a:defRPr/>
            </a:pPr>
            <a:endParaRPr lang="zh-CN" altLang="en-US" dirty="0">
              <a:solidFill>
                <a:srgbClr val="1C50A2"/>
              </a:solidFill>
              <a:latin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" name="Rectangle 4"/>
          <p:cNvSpPr txBox="1">
            <a:spLocks noChangeArrowheads="1"/>
          </p:cNvSpPr>
          <p:nvPr/>
        </p:nvSpPr>
        <p:spPr bwMode="auto">
          <a:xfrm>
            <a:off x="7261993" y="5166146"/>
            <a:ext cx="5914548" cy="507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00" tIns="45699" rIns="91400" bIns="45699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lvl="0" algn="l" defTabSz="342900">
              <a:spcBef>
                <a:spcPct val="0"/>
              </a:spcBef>
              <a:defRPr/>
            </a:pPr>
            <a:endParaRPr lang="zh-CN" altLang="en-US" dirty="0">
              <a:solidFill>
                <a:srgbClr val="1C50A2"/>
              </a:solidFill>
              <a:latin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82095" y="2158840"/>
            <a:ext cx="1569660" cy="92333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11705">
              <a:defRPr/>
            </a:pPr>
            <a:r>
              <a:rPr lang="zh-CN" altLang="en-US" sz="5400" b="1" kern="0" dirty="0">
                <a:solidFill>
                  <a:srgbClr val="1C50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1249793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506283" y="171919"/>
            <a:ext cx="670385" cy="604428"/>
            <a:chOff x="5424755" y="1340768"/>
            <a:chExt cx="670560" cy="604586"/>
          </a:xfrm>
        </p:grpSpPr>
        <p:grpSp>
          <p:nvGrpSpPr>
            <p:cNvPr id="32" name="组合 31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34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3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6" name="文本框 9"/>
          <p:cNvSpPr txBox="1"/>
          <p:nvPr/>
        </p:nvSpPr>
        <p:spPr>
          <a:xfrm>
            <a:off x="1223286" y="290670"/>
            <a:ext cx="279837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anose="020B0503020204020204" pitchFamily="34" charset="-122"/>
              </a:rPr>
              <a:t>关键技术与实践难点</a:t>
            </a:r>
          </a:p>
        </p:txBody>
      </p:sp>
      <p:sp>
        <p:nvSpPr>
          <p:cNvPr id="29" name="Freeform 126"/>
          <p:cNvSpPr>
            <a:spLocks noChangeAspect="1" noEditPoints="1"/>
          </p:cNvSpPr>
          <p:nvPr/>
        </p:nvSpPr>
        <p:spPr bwMode="auto">
          <a:xfrm>
            <a:off x="710380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dirty="0">
                <a:solidFill>
                  <a:srgbClr val="1C50A2"/>
                </a:solidFill>
                <a:latin typeface="Arial" panose="020B0604020202020204"/>
                <a:sym typeface="微软雅黑" panose="020B0503020204020204" pitchFamily="34" charset="-122"/>
              </a:rPr>
              <a:t>关键技术</a:t>
            </a:r>
            <a:endParaRPr lang="zh-CN" altLang="en-US" sz="1100" dirty="0">
              <a:solidFill>
                <a:srgbClr val="1C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dirty="0">
                <a:solidFill>
                  <a:srgbClr val="1C50A2"/>
                </a:solidFill>
                <a:latin typeface="Arial" panose="020B0604020202020204"/>
              </a:rPr>
              <a:t>实践难点</a:t>
            </a:r>
          </a:p>
        </p:txBody>
      </p:sp>
      <p:sp>
        <p:nvSpPr>
          <p:cNvPr id="43" name="矩形 42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市场调研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0441652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b="1" dirty="0">
                <a:solidFill>
                  <a:srgbClr val="1C50A2"/>
                </a:solidFill>
                <a:latin typeface="Arial" panose="020B0604020202020204"/>
              </a:rPr>
              <a:t>案例分析</a:t>
            </a:r>
            <a:endParaRPr lang="zh-CN" altLang="en-US" b="1" dirty="0">
              <a:solidFill>
                <a:srgbClr val="1C50A2"/>
              </a:solidFill>
              <a:latin typeface="Arial" panose="020B0604020202020204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11446933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2620519" y="3750906"/>
            <a:ext cx="8899969" cy="2386369"/>
            <a:chOff x="1220912" y="3443851"/>
            <a:chExt cx="8664596" cy="2323258"/>
          </a:xfrm>
        </p:grpSpPr>
        <p:sp>
          <p:nvSpPr>
            <p:cNvPr id="17" name="Pentagon 14"/>
            <p:cNvSpPr/>
            <p:nvPr/>
          </p:nvSpPr>
          <p:spPr>
            <a:xfrm>
              <a:off x="7176357" y="3443991"/>
              <a:ext cx="2709151" cy="769032"/>
            </a:xfrm>
            <a:prstGeom prst="homePlate">
              <a:avLst/>
            </a:prstGeom>
            <a:solidFill>
              <a:srgbClr val="1D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Parallelogram 15"/>
            <p:cNvSpPr/>
            <p:nvPr/>
          </p:nvSpPr>
          <p:spPr>
            <a:xfrm rot="5400000">
              <a:off x="7320697" y="3299511"/>
              <a:ext cx="1153549" cy="1442230"/>
            </a:xfrm>
            <a:prstGeom prst="parallelogram">
              <a:avLst>
                <a:gd name="adj" fmla="val 33167"/>
              </a:avLst>
            </a:prstGeom>
            <a:solidFill>
              <a:srgbClr val="003366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ectangle 16"/>
            <p:cNvSpPr/>
            <p:nvPr/>
          </p:nvSpPr>
          <p:spPr>
            <a:xfrm>
              <a:off x="6245888" y="3828507"/>
              <a:ext cx="2372700" cy="769032"/>
            </a:xfrm>
            <a:prstGeom prst="rect">
              <a:avLst/>
            </a:prstGeom>
            <a:solidFill>
              <a:srgbClr val="1D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Parallelogram 10"/>
            <p:cNvSpPr/>
            <p:nvPr/>
          </p:nvSpPr>
          <p:spPr>
            <a:xfrm rot="5400000">
              <a:off x="6390226" y="3684027"/>
              <a:ext cx="1153549" cy="1442230"/>
            </a:xfrm>
            <a:prstGeom prst="parallelogram">
              <a:avLst>
                <a:gd name="adj" fmla="val 33167"/>
              </a:avLst>
            </a:prstGeom>
            <a:solidFill>
              <a:srgbClr val="003366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7"/>
            <p:cNvSpPr/>
            <p:nvPr/>
          </p:nvSpPr>
          <p:spPr>
            <a:xfrm>
              <a:off x="5315417" y="4213187"/>
              <a:ext cx="2372700" cy="769032"/>
            </a:xfrm>
            <a:prstGeom prst="rect">
              <a:avLst/>
            </a:prstGeom>
            <a:solidFill>
              <a:srgbClr val="1D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Parallelogram 8"/>
            <p:cNvSpPr/>
            <p:nvPr/>
          </p:nvSpPr>
          <p:spPr>
            <a:xfrm rot="5400000">
              <a:off x="5459756" y="4068543"/>
              <a:ext cx="1153549" cy="1442230"/>
            </a:xfrm>
            <a:prstGeom prst="parallelogram">
              <a:avLst>
                <a:gd name="adj" fmla="val 33167"/>
              </a:avLst>
            </a:prstGeom>
            <a:solidFill>
              <a:srgbClr val="003366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ectangle 6"/>
            <p:cNvSpPr/>
            <p:nvPr/>
          </p:nvSpPr>
          <p:spPr>
            <a:xfrm>
              <a:off x="4384946" y="4596740"/>
              <a:ext cx="2372700" cy="769032"/>
            </a:xfrm>
            <a:prstGeom prst="rect">
              <a:avLst/>
            </a:prstGeom>
            <a:solidFill>
              <a:srgbClr val="1D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Parallelogram 5"/>
            <p:cNvSpPr/>
            <p:nvPr/>
          </p:nvSpPr>
          <p:spPr>
            <a:xfrm rot="5400000">
              <a:off x="4529285" y="4453059"/>
              <a:ext cx="1153549" cy="1442230"/>
            </a:xfrm>
            <a:prstGeom prst="parallelogram">
              <a:avLst>
                <a:gd name="adj" fmla="val 33167"/>
              </a:avLst>
            </a:prstGeom>
            <a:solidFill>
              <a:srgbClr val="003366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Rectangle 4"/>
            <p:cNvSpPr/>
            <p:nvPr/>
          </p:nvSpPr>
          <p:spPr>
            <a:xfrm>
              <a:off x="1220912" y="4998077"/>
              <a:ext cx="4606264" cy="769032"/>
            </a:xfrm>
            <a:prstGeom prst="rect">
              <a:avLst/>
            </a:prstGeom>
            <a:solidFill>
              <a:srgbClr val="1D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8" name="Group 21"/>
            <p:cNvGrpSpPr/>
            <p:nvPr/>
          </p:nvGrpSpPr>
          <p:grpSpPr>
            <a:xfrm>
              <a:off x="6057527" y="4775958"/>
              <a:ext cx="444239" cy="444239"/>
              <a:chOff x="8780463" y="1906588"/>
              <a:chExt cx="360363" cy="360363"/>
            </a:xfrm>
            <a:solidFill>
              <a:srgbClr val="FFFFFF"/>
            </a:solidFill>
          </p:grpSpPr>
          <p:sp>
            <p:nvSpPr>
              <p:cNvPr id="55" name="Freeform 93"/>
              <p:cNvSpPr>
                <a:spLocks noEditPoints="1"/>
              </p:cNvSpPr>
              <p:nvPr/>
            </p:nvSpPr>
            <p:spPr bwMode="auto">
              <a:xfrm>
                <a:off x="8780463" y="1938338"/>
                <a:ext cx="328613" cy="328613"/>
              </a:xfrm>
              <a:custGeom>
                <a:avLst/>
                <a:gdLst/>
                <a:ahLst/>
                <a:cxnLst>
                  <a:cxn ang="0">
                    <a:pos x="80" y="3"/>
                  </a:cxn>
                  <a:cxn ang="0">
                    <a:pos x="73" y="0"/>
                  </a:cxn>
                  <a:cxn ang="0">
                    <a:pos x="66" y="3"/>
                  </a:cxn>
                  <a:cxn ang="0">
                    <a:pos x="61" y="9"/>
                  </a:cxn>
                  <a:cxn ang="0">
                    <a:pos x="58" y="15"/>
                  </a:cxn>
                  <a:cxn ang="0">
                    <a:pos x="60" y="20"/>
                  </a:cxn>
                  <a:cxn ang="0">
                    <a:pos x="8" y="41"/>
                  </a:cxn>
                  <a:cxn ang="0">
                    <a:pos x="1" y="50"/>
                  </a:cxn>
                  <a:cxn ang="0">
                    <a:pos x="4" y="60"/>
                  </a:cxn>
                  <a:cxn ang="0">
                    <a:pos x="53" y="108"/>
                  </a:cxn>
                  <a:cxn ang="0">
                    <a:pos x="61" y="112"/>
                  </a:cxn>
                  <a:cxn ang="0">
                    <a:pos x="61" y="112"/>
                  </a:cxn>
                  <a:cxn ang="0">
                    <a:pos x="63" y="111"/>
                  </a:cxn>
                  <a:cxn ang="0">
                    <a:pos x="72" y="104"/>
                  </a:cxn>
                  <a:cxn ang="0">
                    <a:pos x="92" y="53"/>
                  </a:cxn>
                  <a:cxn ang="0">
                    <a:pos x="97" y="55"/>
                  </a:cxn>
                  <a:cxn ang="0">
                    <a:pos x="104" y="52"/>
                  </a:cxn>
                  <a:cxn ang="0">
                    <a:pos x="110" y="46"/>
                  </a:cxn>
                  <a:cxn ang="0">
                    <a:pos x="112" y="40"/>
                  </a:cxn>
                  <a:cxn ang="0">
                    <a:pos x="110" y="33"/>
                  </a:cxn>
                  <a:cxn ang="0">
                    <a:pos x="80" y="3"/>
                  </a:cxn>
                  <a:cxn ang="0">
                    <a:pos x="65" y="102"/>
                  </a:cxn>
                  <a:cxn ang="0">
                    <a:pos x="62" y="104"/>
                  </a:cxn>
                  <a:cxn ang="0">
                    <a:pos x="61" y="104"/>
                  </a:cxn>
                  <a:cxn ang="0">
                    <a:pos x="58" y="103"/>
                  </a:cxn>
                  <a:cxn ang="0">
                    <a:pos x="9" y="55"/>
                  </a:cxn>
                  <a:cxn ang="0">
                    <a:pos x="8" y="51"/>
                  </a:cxn>
                  <a:cxn ang="0">
                    <a:pos x="11" y="48"/>
                  </a:cxn>
                  <a:cxn ang="0">
                    <a:pos x="34" y="39"/>
                  </a:cxn>
                  <a:cxn ang="0">
                    <a:pos x="83" y="56"/>
                  </a:cxn>
                  <a:cxn ang="0">
                    <a:pos x="65" y="102"/>
                  </a:cxn>
                  <a:cxn ang="0">
                    <a:pos x="104" y="41"/>
                  </a:cxn>
                  <a:cxn ang="0">
                    <a:pos x="99" y="46"/>
                  </a:cxn>
                  <a:cxn ang="0">
                    <a:pos x="96" y="46"/>
                  </a:cxn>
                  <a:cxn ang="0">
                    <a:pos x="89" y="40"/>
                  </a:cxn>
                  <a:cxn ang="0">
                    <a:pos x="84" y="53"/>
                  </a:cxn>
                  <a:cxn ang="0">
                    <a:pos x="84" y="52"/>
                  </a:cxn>
                  <a:cxn ang="0">
                    <a:pos x="50" y="38"/>
                  </a:cxn>
                  <a:cxn ang="0">
                    <a:pos x="40" y="36"/>
                  </a:cxn>
                  <a:cxn ang="0">
                    <a:pos x="73" y="23"/>
                  </a:cxn>
                  <a:cxn ang="0">
                    <a:pos x="66" y="17"/>
                  </a:cxn>
                  <a:cxn ang="0">
                    <a:pos x="66" y="14"/>
                  </a:cxn>
                  <a:cxn ang="0">
                    <a:pos x="72" y="9"/>
                  </a:cxn>
                  <a:cxn ang="0">
                    <a:pos x="75" y="9"/>
                  </a:cxn>
                  <a:cxn ang="0">
                    <a:pos x="104" y="38"/>
                  </a:cxn>
                  <a:cxn ang="0">
                    <a:pos x="104" y="41"/>
                  </a:cxn>
                  <a:cxn ang="0">
                    <a:pos x="104" y="41"/>
                  </a:cxn>
                  <a:cxn ang="0">
                    <a:pos x="104" y="41"/>
                  </a:cxn>
                </a:cxnLst>
                <a:rect l="0" t="0" r="r" b="b"/>
                <a:pathLst>
                  <a:path w="112" h="112">
                    <a:moveTo>
                      <a:pt x="80" y="3"/>
                    </a:moveTo>
                    <a:cubicBezTo>
                      <a:pt x="78" y="1"/>
                      <a:pt x="76" y="0"/>
                      <a:pt x="73" y="0"/>
                    </a:cubicBezTo>
                    <a:cubicBezTo>
                      <a:pt x="71" y="0"/>
                      <a:pt x="68" y="1"/>
                      <a:pt x="66" y="3"/>
                    </a:cubicBezTo>
                    <a:cubicBezTo>
                      <a:pt x="61" y="9"/>
                      <a:pt x="61" y="9"/>
                      <a:pt x="61" y="9"/>
                    </a:cubicBezTo>
                    <a:cubicBezTo>
                      <a:pt x="59" y="10"/>
                      <a:pt x="58" y="13"/>
                      <a:pt x="58" y="15"/>
                    </a:cubicBezTo>
                    <a:cubicBezTo>
                      <a:pt x="58" y="17"/>
                      <a:pt x="59" y="19"/>
                      <a:pt x="60" y="20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4" y="43"/>
                      <a:pt x="2" y="46"/>
                      <a:pt x="1" y="50"/>
                    </a:cubicBezTo>
                    <a:cubicBezTo>
                      <a:pt x="0" y="53"/>
                      <a:pt x="1" y="57"/>
                      <a:pt x="4" y="60"/>
                    </a:cubicBezTo>
                    <a:cubicBezTo>
                      <a:pt x="53" y="108"/>
                      <a:pt x="53" y="108"/>
                      <a:pt x="53" y="108"/>
                    </a:cubicBezTo>
                    <a:cubicBezTo>
                      <a:pt x="55" y="110"/>
                      <a:pt x="58" y="112"/>
                      <a:pt x="61" y="112"/>
                    </a:cubicBezTo>
                    <a:cubicBezTo>
                      <a:pt x="61" y="112"/>
                      <a:pt x="61" y="112"/>
                      <a:pt x="61" y="112"/>
                    </a:cubicBezTo>
                    <a:cubicBezTo>
                      <a:pt x="62" y="112"/>
                      <a:pt x="63" y="112"/>
                      <a:pt x="63" y="111"/>
                    </a:cubicBezTo>
                    <a:cubicBezTo>
                      <a:pt x="67" y="111"/>
                      <a:pt x="70" y="108"/>
                      <a:pt x="72" y="104"/>
                    </a:cubicBezTo>
                    <a:cubicBezTo>
                      <a:pt x="92" y="53"/>
                      <a:pt x="92" y="53"/>
                      <a:pt x="92" y="53"/>
                    </a:cubicBezTo>
                    <a:cubicBezTo>
                      <a:pt x="94" y="54"/>
                      <a:pt x="95" y="55"/>
                      <a:pt x="97" y="55"/>
                    </a:cubicBezTo>
                    <a:cubicBezTo>
                      <a:pt x="100" y="55"/>
                      <a:pt x="102" y="54"/>
                      <a:pt x="104" y="52"/>
                    </a:cubicBezTo>
                    <a:cubicBezTo>
                      <a:pt x="110" y="46"/>
                      <a:pt x="110" y="46"/>
                      <a:pt x="110" y="46"/>
                    </a:cubicBezTo>
                    <a:cubicBezTo>
                      <a:pt x="111" y="45"/>
                      <a:pt x="112" y="42"/>
                      <a:pt x="112" y="40"/>
                    </a:cubicBezTo>
                    <a:cubicBezTo>
                      <a:pt x="112" y="37"/>
                      <a:pt x="111" y="35"/>
                      <a:pt x="110" y="33"/>
                    </a:cubicBezTo>
                    <a:lnTo>
                      <a:pt x="80" y="3"/>
                    </a:lnTo>
                    <a:close/>
                    <a:moveTo>
                      <a:pt x="65" y="102"/>
                    </a:moveTo>
                    <a:cubicBezTo>
                      <a:pt x="64" y="103"/>
                      <a:pt x="63" y="104"/>
                      <a:pt x="62" y="104"/>
                    </a:cubicBezTo>
                    <a:cubicBezTo>
                      <a:pt x="61" y="104"/>
                      <a:pt x="61" y="104"/>
                      <a:pt x="61" y="104"/>
                    </a:cubicBezTo>
                    <a:cubicBezTo>
                      <a:pt x="60" y="104"/>
                      <a:pt x="59" y="104"/>
                      <a:pt x="58" y="103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9" y="54"/>
                      <a:pt x="8" y="52"/>
                      <a:pt x="8" y="51"/>
                    </a:cubicBezTo>
                    <a:cubicBezTo>
                      <a:pt x="9" y="50"/>
                      <a:pt x="9" y="49"/>
                      <a:pt x="11" y="48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51" y="44"/>
                      <a:pt x="67" y="39"/>
                      <a:pt x="83" y="56"/>
                    </a:cubicBezTo>
                    <a:lnTo>
                      <a:pt x="65" y="102"/>
                    </a:lnTo>
                    <a:close/>
                    <a:moveTo>
                      <a:pt x="104" y="41"/>
                    </a:moveTo>
                    <a:cubicBezTo>
                      <a:pt x="99" y="46"/>
                      <a:pt x="99" y="46"/>
                      <a:pt x="99" y="46"/>
                    </a:cubicBezTo>
                    <a:cubicBezTo>
                      <a:pt x="98" y="47"/>
                      <a:pt x="97" y="47"/>
                      <a:pt x="96" y="46"/>
                    </a:cubicBezTo>
                    <a:cubicBezTo>
                      <a:pt x="89" y="40"/>
                      <a:pt x="89" y="40"/>
                      <a:pt x="89" y="40"/>
                    </a:cubicBezTo>
                    <a:cubicBezTo>
                      <a:pt x="84" y="53"/>
                      <a:pt x="84" y="53"/>
                      <a:pt x="84" y="53"/>
                    </a:cubicBezTo>
                    <a:cubicBezTo>
                      <a:pt x="84" y="52"/>
                      <a:pt x="84" y="52"/>
                      <a:pt x="84" y="52"/>
                    </a:cubicBezTo>
                    <a:cubicBezTo>
                      <a:pt x="73" y="41"/>
                      <a:pt x="61" y="39"/>
                      <a:pt x="50" y="38"/>
                    </a:cubicBezTo>
                    <a:cubicBezTo>
                      <a:pt x="47" y="38"/>
                      <a:pt x="44" y="37"/>
                      <a:pt x="40" y="36"/>
                    </a:cubicBezTo>
                    <a:cubicBezTo>
                      <a:pt x="73" y="23"/>
                      <a:pt x="73" y="23"/>
                      <a:pt x="73" y="23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66" y="16"/>
                      <a:pt x="66" y="15"/>
                      <a:pt x="66" y="14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73" y="8"/>
                      <a:pt x="74" y="8"/>
                      <a:pt x="75" y="9"/>
                    </a:cubicBezTo>
                    <a:cubicBezTo>
                      <a:pt x="104" y="38"/>
                      <a:pt x="104" y="38"/>
                      <a:pt x="104" y="38"/>
                    </a:cubicBezTo>
                    <a:cubicBezTo>
                      <a:pt x="105" y="39"/>
                      <a:pt x="105" y="40"/>
                      <a:pt x="104" y="41"/>
                    </a:cubicBezTo>
                    <a:close/>
                    <a:moveTo>
                      <a:pt x="104" y="41"/>
                    </a:moveTo>
                    <a:cubicBezTo>
                      <a:pt x="104" y="41"/>
                      <a:pt x="104" y="41"/>
                      <a:pt x="104" y="41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6" name="Freeform 94"/>
              <p:cNvSpPr>
                <a:spLocks noEditPoints="1"/>
              </p:cNvSpPr>
              <p:nvPr/>
            </p:nvSpPr>
            <p:spPr bwMode="auto">
              <a:xfrm>
                <a:off x="8939213" y="2084388"/>
                <a:ext cx="55563" cy="57150"/>
              </a:xfrm>
              <a:custGeom>
                <a:avLst/>
                <a:gdLst/>
                <a:ahLst/>
                <a:cxnLst>
                  <a:cxn ang="0">
                    <a:pos x="10" y="19"/>
                  </a:cxn>
                  <a:cxn ang="0">
                    <a:pos x="19" y="10"/>
                  </a:cxn>
                  <a:cxn ang="0">
                    <a:pos x="10" y="0"/>
                  </a:cxn>
                  <a:cxn ang="0">
                    <a:pos x="0" y="10"/>
                  </a:cxn>
                  <a:cxn ang="0">
                    <a:pos x="10" y="19"/>
                  </a:cxn>
                  <a:cxn ang="0">
                    <a:pos x="10" y="4"/>
                  </a:cxn>
                  <a:cxn ang="0">
                    <a:pos x="16" y="10"/>
                  </a:cxn>
                  <a:cxn ang="0">
                    <a:pos x="10" y="16"/>
                  </a:cxn>
                  <a:cxn ang="0">
                    <a:pos x="4" y="10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10" y="4"/>
                  </a:cxn>
                </a:cxnLst>
                <a:rect l="0" t="0" r="r" b="b"/>
                <a:pathLst>
                  <a:path w="19" h="19">
                    <a:moveTo>
                      <a:pt x="10" y="19"/>
                    </a:moveTo>
                    <a:cubicBezTo>
                      <a:pt x="15" y="19"/>
                      <a:pt x="19" y="15"/>
                      <a:pt x="19" y="10"/>
                    </a:cubicBezTo>
                    <a:cubicBezTo>
                      <a:pt x="19" y="5"/>
                      <a:pt x="15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5"/>
                      <a:pt x="5" y="19"/>
                      <a:pt x="10" y="19"/>
                    </a:cubicBezTo>
                    <a:close/>
                    <a:moveTo>
                      <a:pt x="10" y="4"/>
                    </a:moveTo>
                    <a:cubicBezTo>
                      <a:pt x="13" y="4"/>
                      <a:pt x="16" y="7"/>
                      <a:pt x="16" y="10"/>
                    </a:cubicBezTo>
                    <a:cubicBezTo>
                      <a:pt x="16" y="13"/>
                      <a:pt x="13" y="16"/>
                      <a:pt x="10" y="16"/>
                    </a:cubicBezTo>
                    <a:cubicBezTo>
                      <a:pt x="7" y="16"/>
                      <a:pt x="4" y="13"/>
                      <a:pt x="4" y="10"/>
                    </a:cubicBezTo>
                    <a:cubicBezTo>
                      <a:pt x="4" y="7"/>
                      <a:pt x="7" y="4"/>
                      <a:pt x="10" y="4"/>
                    </a:cubicBezTo>
                    <a:close/>
                    <a:moveTo>
                      <a:pt x="10" y="4"/>
                    </a:moveTo>
                    <a:cubicBezTo>
                      <a:pt x="10" y="4"/>
                      <a:pt x="10" y="4"/>
                      <a:pt x="10" y="4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7" name="Freeform 95"/>
              <p:cNvSpPr>
                <a:spLocks noEditPoints="1"/>
              </p:cNvSpPr>
              <p:nvPr/>
            </p:nvSpPr>
            <p:spPr bwMode="auto">
              <a:xfrm>
                <a:off x="9085263" y="1906588"/>
                <a:ext cx="55563" cy="55563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0" y="9"/>
                  </a:cxn>
                  <a:cxn ang="0">
                    <a:pos x="10" y="19"/>
                  </a:cxn>
                  <a:cxn ang="0">
                    <a:pos x="19" y="9"/>
                  </a:cxn>
                  <a:cxn ang="0">
                    <a:pos x="10" y="0"/>
                  </a:cxn>
                  <a:cxn ang="0">
                    <a:pos x="10" y="15"/>
                  </a:cxn>
                  <a:cxn ang="0">
                    <a:pos x="4" y="9"/>
                  </a:cxn>
                  <a:cxn ang="0">
                    <a:pos x="10" y="4"/>
                  </a:cxn>
                  <a:cxn ang="0">
                    <a:pos x="16" y="9"/>
                  </a:cxn>
                  <a:cxn ang="0">
                    <a:pos x="10" y="15"/>
                  </a:cxn>
                  <a:cxn ang="0">
                    <a:pos x="10" y="15"/>
                  </a:cxn>
                  <a:cxn ang="0">
                    <a:pos x="10" y="15"/>
                  </a:cxn>
                </a:cxnLst>
                <a:rect l="0" t="0" r="r" b="b"/>
                <a:pathLst>
                  <a:path w="19" h="19">
                    <a:moveTo>
                      <a:pt x="10" y="0"/>
                    </a:moveTo>
                    <a:cubicBezTo>
                      <a:pt x="4" y="0"/>
                      <a:pt x="0" y="4"/>
                      <a:pt x="0" y="9"/>
                    </a:cubicBezTo>
                    <a:cubicBezTo>
                      <a:pt x="0" y="15"/>
                      <a:pt x="4" y="19"/>
                      <a:pt x="10" y="19"/>
                    </a:cubicBezTo>
                    <a:cubicBezTo>
                      <a:pt x="15" y="19"/>
                      <a:pt x="19" y="15"/>
                      <a:pt x="19" y="9"/>
                    </a:cubicBezTo>
                    <a:cubicBezTo>
                      <a:pt x="19" y="4"/>
                      <a:pt x="15" y="0"/>
                      <a:pt x="10" y="0"/>
                    </a:cubicBezTo>
                    <a:close/>
                    <a:moveTo>
                      <a:pt x="10" y="15"/>
                    </a:moveTo>
                    <a:cubicBezTo>
                      <a:pt x="7" y="15"/>
                      <a:pt x="4" y="13"/>
                      <a:pt x="4" y="9"/>
                    </a:cubicBezTo>
                    <a:cubicBezTo>
                      <a:pt x="4" y="6"/>
                      <a:pt x="7" y="4"/>
                      <a:pt x="10" y="4"/>
                    </a:cubicBezTo>
                    <a:cubicBezTo>
                      <a:pt x="13" y="4"/>
                      <a:pt x="16" y="6"/>
                      <a:pt x="16" y="9"/>
                    </a:cubicBezTo>
                    <a:cubicBezTo>
                      <a:pt x="16" y="13"/>
                      <a:pt x="13" y="15"/>
                      <a:pt x="10" y="15"/>
                    </a:cubicBezTo>
                    <a:close/>
                    <a:moveTo>
                      <a:pt x="10" y="15"/>
                    </a:moveTo>
                    <a:cubicBezTo>
                      <a:pt x="10" y="15"/>
                      <a:pt x="10" y="15"/>
                      <a:pt x="10" y="15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8" name="Freeform 96"/>
              <p:cNvSpPr>
                <a:spLocks noEditPoints="1"/>
              </p:cNvSpPr>
              <p:nvPr/>
            </p:nvSpPr>
            <p:spPr bwMode="auto">
              <a:xfrm>
                <a:off x="8872538" y="2073276"/>
                <a:ext cx="46038" cy="47625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8" y="16"/>
                  </a:cxn>
                  <a:cxn ang="0">
                    <a:pos x="16" y="8"/>
                  </a:cxn>
                  <a:cxn ang="0">
                    <a:pos x="8" y="0"/>
                  </a:cxn>
                  <a:cxn ang="0">
                    <a:pos x="0" y="8"/>
                  </a:cxn>
                  <a:cxn ang="0">
                    <a:pos x="8" y="4"/>
                  </a:cxn>
                  <a:cxn ang="0">
                    <a:pos x="12" y="8"/>
                  </a:cxn>
                  <a:cxn ang="0">
                    <a:pos x="8" y="12"/>
                  </a:cxn>
                  <a:cxn ang="0">
                    <a:pos x="4" y="8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8" y="4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12"/>
                      <a:pt x="4" y="16"/>
                      <a:pt x="8" y="16"/>
                    </a:cubicBezTo>
                    <a:cubicBezTo>
                      <a:pt x="12" y="16"/>
                      <a:pt x="16" y="12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10"/>
                      <a:pt x="10" y="12"/>
                      <a:pt x="8" y="12"/>
                    </a:cubicBezTo>
                    <a:cubicBezTo>
                      <a:pt x="6" y="12"/>
                      <a:pt x="4" y="10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  <a:moveTo>
                      <a:pt x="8" y="4"/>
                    </a:moveTo>
                    <a:cubicBezTo>
                      <a:pt x="8" y="4"/>
                      <a:pt x="8" y="4"/>
                      <a:pt x="8" y="4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9" name="Freeform 97"/>
              <p:cNvSpPr>
                <a:spLocks noEditPoints="1"/>
              </p:cNvSpPr>
              <p:nvPr/>
            </p:nvSpPr>
            <p:spPr bwMode="auto">
              <a:xfrm>
                <a:off x="8918575" y="2152651"/>
                <a:ext cx="20638" cy="23813"/>
              </a:xfrm>
              <a:custGeom>
                <a:avLst/>
                <a:gdLst/>
                <a:ahLst/>
                <a:cxnLst>
                  <a:cxn ang="0">
                    <a:pos x="7" y="4"/>
                  </a:cxn>
                  <a:cxn ang="0">
                    <a:pos x="3" y="8"/>
                  </a:cxn>
                  <a:cxn ang="0">
                    <a:pos x="0" y="4"/>
                  </a:cxn>
                  <a:cxn ang="0">
                    <a:pos x="3" y="0"/>
                  </a:cxn>
                  <a:cxn ang="0">
                    <a:pos x="7" y="4"/>
                  </a:cxn>
                  <a:cxn ang="0">
                    <a:pos x="7" y="4"/>
                  </a:cxn>
                  <a:cxn ang="0">
                    <a:pos x="7" y="4"/>
                  </a:cxn>
                </a:cxnLst>
                <a:rect l="0" t="0" r="r" b="b"/>
                <a:pathLst>
                  <a:path w="7" h="8">
                    <a:moveTo>
                      <a:pt x="7" y="4"/>
                    </a:moveTo>
                    <a:cubicBezTo>
                      <a:pt x="7" y="6"/>
                      <a:pt x="6" y="8"/>
                      <a:pt x="3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6" y="0"/>
                      <a:pt x="7" y="2"/>
                      <a:pt x="7" y="4"/>
                    </a:cubicBezTo>
                    <a:close/>
                    <a:moveTo>
                      <a:pt x="7" y="4"/>
                    </a:moveTo>
                    <a:cubicBezTo>
                      <a:pt x="7" y="4"/>
                      <a:pt x="7" y="4"/>
                      <a:pt x="7" y="4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0" name="Freeform 98"/>
              <p:cNvSpPr>
                <a:spLocks noEditPoints="1"/>
              </p:cNvSpPr>
              <p:nvPr/>
            </p:nvSpPr>
            <p:spPr bwMode="auto">
              <a:xfrm>
                <a:off x="9096375" y="1985963"/>
                <a:ext cx="23813" cy="20638"/>
              </a:xfrm>
              <a:custGeom>
                <a:avLst/>
                <a:gdLst/>
                <a:ahLst/>
                <a:cxnLst>
                  <a:cxn ang="0">
                    <a:pos x="8" y="4"/>
                  </a:cxn>
                  <a:cxn ang="0">
                    <a:pos x="4" y="7"/>
                  </a:cxn>
                  <a:cxn ang="0">
                    <a:pos x="0" y="4"/>
                  </a:cxn>
                  <a:cxn ang="0">
                    <a:pos x="4" y="0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8" y="4"/>
                  </a:cxn>
                </a:cxnLst>
                <a:rect l="0" t="0" r="r" b="b"/>
                <a:pathLst>
                  <a:path w="8" h="7">
                    <a:moveTo>
                      <a:pt x="8" y="4"/>
                    </a:moveTo>
                    <a:cubicBezTo>
                      <a:pt x="8" y="6"/>
                      <a:pt x="6" y="7"/>
                      <a:pt x="4" y="7"/>
                    </a:cubicBezTo>
                    <a:cubicBezTo>
                      <a:pt x="2" y="7"/>
                      <a:pt x="0" y="6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8" y="1"/>
                      <a:pt x="8" y="4"/>
                    </a:cubicBezTo>
                    <a:close/>
                    <a:moveTo>
                      <a:pt x="8" y="4"/>
                    </a:moveTo>
                    <a:cubicBezTo>
                      <a:pt x="8" y="4"/>
                      <a:pt x="8" y="4"/>
                      <a:pt x="8" y="4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0" name="Freeform 131"/>
            <p:cNvSpPr>
              <a:spLocks noEditPoints="1"/>
            </p:cNvSpPr>
            <p:nvPr/>
          </p:nvSpPr>
          <p:spPr bwMode="auto">
            <a:xfrm>
              <a:off x="7086993" y="4405141"/>
              <a:ext cx="444239" cy="416840"/>
            </a:xfrm>
            <a:custGeom>
              <a:avLst/>
              <a:gdLst/>
              <a:ahLst/>
              <a:cxnLst>
                <a:cxn ang="0">
                  <a:pos x="111" y="0"/>
                </a:cxn>
                <a:cxn ang="0">
                  <a:pos x="12" y="0"/>
                </a:cxn>
                <a:cxn ang="0">
                  <a:pos x="0" y="12"/>
                </a:cxn>
                <a:cxn ang="0">
                  <a:pos x="0" y="88"/>
                </a:cxn>
                <a:cxn ang="0">
                  <a:pos x="12" y="100"/>
                </a:cxn>
                <a:cxn ang="0">
                  <a:pos x="50" y="100"/>
                </a:cxn>
                <a:cxn ang="0">
                  <a:pos x="50" y="104"/>
                </a:cxn>
                <a:cxn ang="0">
                  <a:pos x="26" y="108"/>
                </a:cxn>
                <a:cxn ang="0">
                  <a:pos x="23" y="111"/>
                </a:cxn>
                <a:cxn ang="0">
                  <a:pos x="27" y="115"/>
                </a:cxn>
                <a:cxn ang="0">
                  <a:pos x="96" y="115"/>
                </a:cxn>
                <a:cxn ang="0">
                  <a:pos x="100" y="111"/>
                </a:cxn>
                <a:cxn ang="0">
                  <a:pos x="97" y="108"/>
                </a:cxn>
                <a:cxn ang="0">
                  <a:pos x="73" y="104"/>
                </a:cxn>
                <a:cxn ang="0">
                  <a:pos x="73" y="100"/>
                </a:cxn>
                <a:cxn ang="0">
                  <a:pos x="111" y="100"/>
                </a:cxn>
                <a:cxn ang="0">
                  <a:pos x="123" y="88"/>
                </a:cxn>
                <a:cxn ang="0">
                  <a:pos x="123" y="12"/>
                </a:cxn>
                <a:cxn ang="0">
                  <a:pos x="111" y="0"/>
                </a:cxn>
                <a:cxn ang="0">
                  <a:pos x="115" y="88"/>
                </a:cxn>
                <a:cxn ang="0">
                  <a:pos x="111" y="92"/>
                </a:cxn>
                <a:cxn ang="0">
                  <a:pos x="12" y="92"/>
                </a:cxn>
                <a:cxn ang="0">
                  <a:pos x="8" y="88"/>
                </a:cxn>
                <a:cxn ang="0">
                  <a:pos x="8" y="12"/>
                </a:cxn>
                <a:cxn ang="0">
                  <a:pos x="12" y="8"/>
                </a:cxn>
                <a:cxn ang="0">
                  <a:pos x="111" y="8"/>
                </a:cxn>
                <a:cxn ang="0">
                  <a:pos x="115" y="12"/>
                </a:cxn>
                <a:cxn ang="0">
                  <a:pos x="115" y="88"/>
                </a:cxn>
                <a:cxn ang="0">
                  <a:pos x="104" y="15"/>
                </a:cxn>
                <a:cxn ang="0">
                  <a:pos x="19" y="15"/>
                </a:cxn>
                <a:cxn ang="0">
                  <a:pos x="16" y="19"/>
                </a:cxn>
                <a:cxn ang="0">
                  <a:pos x="16" y="73"/>
                </a:cxn>
                <a:cxn ang="0">
                  <a:pos x="19" y="77"/>
                </a:cxn>
                <a:cxn ang="0">
                  <a:pos x="104" y="77"/>
                </a:cxn>
                <a:cxn ang="0">
                  <a:pos x="108" y="73"/>
                </a:cxn>
                <a:cxn ang="0">
                  <a:pos x="108" y="19"/>
                </a:cxn>
                <a:cxn ang="0">
                  <a:pos x="104" y="15"/>
                </a:cxn>
                <a:cxn ang="0">
                  <a:pos x="104" y="73"/>
                </a:cxn>
                <a:cxn ang="0">
                  <a:pos x="19" y="73"/>
                </a:cxn>
                <a:cxn ang="0">
                  <a:pos x="19" y="19"/>
                </a:cxn>
                <a:cxn ang="0">
                  <a:pos x="104" y="19"/>
                </a:cxn>
                <a:cxn ang="0">
                  <a:pos x="104" y="73"/>
                </a:cxn>
                <a:cxn ang="0">
                  <a:pos x="104" y="73"/>
                </a:cxn>
                <a:cxn ang="0">
                  <a:pos x="104" y="73"/>
                </a:cxn>
              </a:cxnLst>
              <a:rect l="0" t="0" r="r" b="b"/>
              <a:pathLst>
                <a:path w="123" h="115">
                  <a:moveTo>
                    <a:pt x="111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95"/>
                    <a:pt x="5" y="100"/>
                    <a:pt x="12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4"/>
                    <a:pt x="50" y="104"/>
                    <a:pt x="50" y="104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24" y="108"/>
                    <a:pt x="23" y="109"/>
                    <a:pt x="23" y="111"/>
                  </a:cubicBezTo>
                  <a:cubicBezTo>
                    <a:pt x="23" y="113"/>
                    <a:pt x="25" y="115"/>
                    <a:pt x="27" y="115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8" y="115"/>
                    <a:pt x="100" y="113"/>
                    <a:pt x="100" y="111"/>
                  </a:cubicBezTo>
                  <a:cubicBezTo>
                    <a:pt x="100" y="109"/>
                    <a:pt x="99" y="108"/>
                    <a:pt x="97" y="108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73" y="100"/>
                    <a:pt x="73" y="100"/>
                    <a:pt x="73" y="100"/>
                  </a:cubicBezTo>
                  <a:cubicBezTo>
                    <a:pt x="111" y="100"/>
                    <a:pt x="111" y="100"/>
                    <a:pt x="111" y="100"/>
                  </a:cubicBezTo>
                  <a:cubicBezTo>
                    <a:pt x="118" y="100"/>
                    <a:pt x="123" y="95"/>
                    <a:pt x="123" y="88"/>
                  </a:cubicBezTo>
                  <a:cubicBezTo>
                    <a:pt x="123" y="12"/>
                    <a:pt x="123" y="12"/>
                    <a:pt x="123" y="12"/>
                  </a:cubicBezTo>
                  <a:cubicBezTo>
                    <a:pt x="123" y="5"/>
                    <a:pt x="118" y="0"/>
                    <a:pt x="111" y="0"/>
                  </a:cubicBezTo>
                  <a:close/>
                  <a:moveTo>
                    <a:pt x="115" y="88"/>
                  </a:moveTo>
                  <a:cubicBezTo>
                    <a:pt x="115" y="90"/>
                    <a:pt x="114" y="92"/>
                    <a:pt x="111" y="92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10" y="92"/>
                    <a:pt x="8" y="90"/>
                    <a:pt x="8" y="88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9"/>
                    <a:pt x="10" y="8"/>
                    <a:pt x="12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4" y="8"/>
                    <a:pt x="115" y="9"/>
                    <a:pt x="115" y="12"/>
                  </a:cubicBezTo>
                  <a:lnTo>
                    <a:pt x="115" y="88"/>
                  </a:lnTo>
                  <a:close/>
                  <a:moveTo>
                    <a:pt x="104" y="15"/>
                  </a:moveTo>
                  <a:cubicBezTo>
                    <a:pt x="19" y="15"/>
                    <a:pt x="19" y="15"/>
                    <a:pt x="19" y="15"/>
                  </a:cubicBezTo>
                  <a:cubicBezTo>
                    <a:pt x="17" y="15"/>
                    <a:pt x="16" y="17"/>
                    <a:pt x="16" y="19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5"/>
                    <a:pt x="17" y="77"/>
                    <a:pt x="19" y="77"/>
                  </a:cubicBezTo>
                  <a:cubicBezTo>
                    <a:pt x="104" y="77"/>
                    <a:pt x="104" y="77"/>
                    <a:pt x="104" y="77"/>
                  </a:cubicBezTo>
                  <a:cubicBezTo>
                    <a:pt x="106" y="77"/>
                    <a:pt x="108" y="75"/>
                    <a:pt x="108" y="73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8" y="17"/>
                    <a:pt x="106" y="15"/>
                    <a:pt x="104" y="15"/>
                  </a:cubicBezTo>
                  <a:close/>
                  <a:moveTo>
                    <a:pt x="104" y="73"/>
                  </a:moveTo>
                  <a:cubicBezTo>
                    <a:pt x="19" y="73"/>
                    <a:pt x="19" y="73"/>
                    <a:pt x="19" y="73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04" y="19"/>
                    <a:pt x="104" y="19"/>
                    <a:pt x="104" y="19"/>
                  </a:cubicBezTo>
                  <a:lnTo>
                    <a:pt x="104" y="73"/>
                  </a:lnTo>
                  <a:close/>
                  <a:moveTo>
                    <a:pt x="104" y="73"/>
                  </a:moveTo>
                  <a:cubicBezTo>
                    <a:pt x="104" y="73"/>
                    <a:pt x="104" y="73"/>
                    <a:pt x="104" y="73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1" name="Group 32"/>
            <p:cNvGrpSpPr/>
            <p:nvPr/>
          </p:nvGrpSpPr>
          <p:grpSpPr>
            <a:xfrm>
              <a:off x="7980511" y="4020625"/>
              <a:ext cx="444239" cy="416840"/>
              <a:chOff x="6373813" y="2717801"/>
              <a:chExt cx="360363" cy="338138"/>
            </a:xfrm>
            <a:solidFill>
              <a:srgbClr val="FFFFFF"/>
            </a:solidFill>
          </p:grpSpPr>
          <p:sp>
            <p:nvSpPr>
              <p:cNvPr id="38" name="Freeform 132"/>
              <p:cNvSpPr>
                <a:spLocks noEditPoints="1"/>
              </p:cNvSpPr>
              <p:nvPr/>
            </p:nvSpPr>
            <p:spPr bwMode="auto">
              <a:xfrm>
                <a:off x="6373813" y="2717801"/>
                <a:ext cx="360363" cy="338138"/>
              </a:xfrm>
              <a:custGeom>
                <a:avLst/>
                <a:gdLst/>
                <a:ahLst/>
                <a:cxnLst>
                  <a:cxn ang="0">
                    <a:pos x="121" y="25"/>
                  </a:cxn>
                  <a:cxn ang="0">
                    <a:pos x="98" y="2"/>
                  </a:cxn>
                  <a:cxn ang="0">
                    <a:pos x="92" y="0"/>
                  </a:cxn>
                  <a:cxn ang="0">
                    <a:pos x="12" y="0"/>
                  </a:cxn>
                  <a:cxn ang="0">
                    <a:pos x="0" y="11"/>
                  </a:cxn>
                  <a:cxn ang="0">
                    <a:pos x="0" y="104"/>
                  </a:cxn>
                  <a:cxn ang="0">
                    <a:pos x="12" y="115"/>
                  </a:cxn>
                  <a:cxn ang="0">
                    <a:pos x="111" y="115"/>
                  </a:cxn>
                  <a:cxn ang="0">
                    <a:pos x="123" y="104"/>
                  </a:cxn>
                  <a:cxn ang="0">
                    <a:pos x="123" y="31"/>
                  </a:cxn>
                  <a:cxn ang="0">
                    <a:pos x="121" y="25"/>
                  </a:cxn>
                  <a:cxn ang="0">
                    <a:pos x="115" y="104"/>
                  </a:cxn>
                  <a:cxn ang="0">
                    <a:pos x="111" y="107"/>
                  </a:cxn>
                  <a:cxn ang="0">
                    <a:pos x="12" y="107"/>
                  </a:cxn>
                  <a:cxn ang="0">
                    <a:pos x="8" y="104"/>
                  </a:cxn>
                  <a:cxn ang="0">
                    <a:pos x="8" y="11"/>
                  </a:cxn>
                  <a:cxn ang="0">
                    <a:pos x="12" y="8"/>
                  </a:cxn>
                  <a:cxn ang="0">
                    <a:pos x="88" y="8"/>
                  </a:cxn>
                  <a:cxn ang="0">
                    <a:pos x="88" y="23"/>
                  </a:cxn>
                  <a:cxn ang="0">
                    <a:pos x="100" y="35"/>
                  </a:cxn>
                  <a:cxn ang="0">
                    <a:pos x="115" y="35"/>
                  </a:cxn>
                  <a:cxn ang="0">
                    <a:pos x="115" y="104"/>
                  </a:cxn>
                  <a:cxn ang="0">
                    <a:pos x="104" y="31"/>
                  </a:cxn>
                  <a:cxn ang="0">
                    <a:pos x="100" y="31"/>
                  </a:cxn>
                  <a:cxn ang="0">
                    <a:pos x="92" y="23"/>
                  </a:cxn>
                  <a:cxn ang="0">
                    <a:pos x="92" y="8"/>
                  </a:cxn>
                  <a:cxn ang="0">
                    <a:pos x="115" y="31"/>
                  </a:cxn>
                  <a:cxn ang="0">
                    <a:pos x="104" y="31"/>
                  </a:cxn>
                  <a:cxn ang="0">
                    <a:pos x="104" y="31"/>
                  </a:cxn>
                  <a:cxn ang="0">
                    <a:pos x="104" y="31"/>
                  </a:cxn>
                </a:cxnLst>
                <a:rect l="0" t="0" r="r" b="b"/>
                <a:pathLst>
                  <a:path w="123" h="115">
                    <a:moveTo>
                      <a:pt x="121" y="25"/>
                    </a:moveTo>
                    <a:cubicBezTo>
                      <a:pt x="98" y="2"/>
                      <a:pt x="98" y="2"/>
                      <a:pt x="98" y="2"/>
                    </a:cubicBezTo>
                    <a:cubicBezTo>
                      <a:pt x="96" y="1"/>
                      <a:pt x="94" y="0"/>
                      <a:pt x="9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10"/>
                      <a:pt x="5" y="115"/>
                      <a:pt x="12" y="115"/>
                    </a:cubicBezTo>
                    <a:cubicBezTo>
                      <a:pt x="111" y="115"/>
                      <a:pt x="111" y="115"/>
                      <a:pt x="111" y="115"/>
                    </a:cubicBezTo>
                    <a:cubicBezTo>
                      <a:pt x="118" y="115"/>
                      <a:pt x="123" y="110"/>
                      <a:pt x="123" y="104"/>
                    </a:cubicBezTo>
                    <a:cubicBezTo>
                      <a:pt x="123" y="31"/>
                      <a:pt x="123" y="31"/>
                      <a:pt x="123" y="31"/>
                    </a:cubicBezTo>
                    <a:cubicBezTo>
                      <a:pt x="123" y="29"/>
                      <a:pt x="122" y="27"/>
                      <a:pt x="121" y="25"/>
                    </a:cubicBezTo>
                    <a:close/>
                    <a:moveTo>
                      <a:pt x="115" y="104"/>
                    </a:moveTo>
                    <a:cubicBezTo>
                      <a:pt x="115" y="106"/>
                      <a:pt x="113" y="107"/>
                      <a:pt x="111" y="107"/>
                    </a:cubicBezTo>
                    <a:cubicBezTo>
                      <a:pt x="12" y="107"/>
                      <a:pt x="12" y="107"/>
                      <a:pt x="12" y="107"/>
                    </a:cubicBezTo>
                    <a:cubicBezTo>
                      <a:pt x="9" y="107"/>
                      <a:pt x="8" y="106"/>
                      <a:pt x="8" y="104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9"/>
                      <a:pt x="9" y="8"/>
                      <a:pt x="12" y="8"/>
                    </a:cubicBezTo>
                    <a:cubicBezTo>
                      <a:pt x="88" y="8"/>
                      <a:pt x="88" y="8"/>
                      <a:pt x="88" y="8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9"/>
                      <a:pt x="93" y="35"/>
                      <a:pt x="100" y="35"/>
                    </a:cubicBezTo>
                    <a:cubicBezTo>
                      <a:pt x="115" y="35"/>
                      <a:pt x="115" y="35"/>
                      <a:pt x="115" y="35"/>
                    </a:cubicBezTo>
                    <a:lnTo>
                      <a:pt x="115" y="104"/>
                    </a:lnTo>
                    <a:close/>
                    <a:moveTo>
                      <a:pt x="104" y="31"/>
                    </a:moveTo>
                    <a:cubicBezTo>
                      <a:pt x="100" y="31"/>
                      <a:pt x="100" y="31"/>
                      <a:pt x="100" y="31"/>
                    </a:cubicBezTo>
                    <a:cubicBezTo>
                      <a:pt x="96" y="31"/>
                      <a:pt x="92" y="27"/>
                      <a:pt x="92" y="23"/>
                    </a:cubicBezTo>
                    <a:cubicBezTo>
                      <a:pt x="92" y="8"/>
                      <a:pt x="92" y="8"/>
                      <a:pt x="92" y="8"/>
                    </a:cubicBezTo>
                    <a:cubicBezTo>
                      <a:pt x="115" y="31"/>
                      <a:pt x="115" y="31"/>
                      <a:pt x="115" y="31"/>
                    </a:cubicBezTo>
                    <a:lnTo>
                      <a:pt x="104" y="31"/>
                    </a:lnTo>
                    <a:close/>
                    <a:moveTo>
                      <a:pt x="104" y="31"/>
                    </a:moveTo>
                    <a:cubicBezTo>
                      <a:pt x="104" y="31"/>
                      <a:pt x="104" y="31"/>
                      <a:pt x="104" y="31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9" name="Freeform 133"/>
              <p:cNvSpPr>
                <a:spLocks noEditPoints="1"/>
              </p:cNvSpPr>
              <p:nvPr/>
            </p:nvSpPr>
            <p:spPr bwMode="auto">
              <a:xfrm>
                <a:off x="6543675" y="2786063"/>
                <a:ext cx="66675" cy="11113"/>
              </a:xfrm>
              <a:custGeom>
                <a:avLst/>
                <a:gdLst/>
                <a:ahLst/>
                <a:cxnLst>
                  <a:cxn ang="0">
                    <a:pos x="1" y="4"/>
                  </a:cxn>
                  <a:cxn ang="0">
                    <a:pos x="21" y="4"/>
                  </a:cxn>
                  <a:cxn ang="0">
                    <a:pos x="23" y="2"/>
                  </a:cxn>
                  <a:cxn ang="0">
                    <a:pos x="21" y="0"/>
                  </a:cxn>
                  <a:cxn ang="0">
                    <a:pos x="1" y="0"/>
                  </a:cxn>
                  <a:cxn ang="0">
                    <a:pos x="0" y="2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</a:cxnLst>
                <a:rect l="0" t="0" r="r" b="b"/>
                <a:pathLst>
                  <a:path w="23" h="4">
                    <a:moveTo>
                      <a:pt x="1" y="4"/>
                    </a:moveTo>
                    <a:cubicBezTo>
                      <a:pt x="21" y="4"/>
                      <a:pt x="21" y="4"/>
                      <a:pt x="21" y="4"/>
                    </a:cubicBezTo>
                    <a:cubicBezTo>
                      <a:pt x="22" y="4"/>
                      <a:pt x="23" y="3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0" name="Freeform 134"/>
              <p:cNvSpPr>
                <a:spLocks noEditPoints="1"/>
              </p:cNvSpPr>
              <p:nvPr/>
            </p:nvSpPr>
            <p:spPr bwMode="auto">
              <a:xfrm>
                <a:off x="6543675" y="2820988"/>
                <a:ext cx="66675" cy="9525"/>
              </a:xfrm>
              <a:custGeom>
                <a:avLst/>
                <a:gdLst/>
                <a:ahLst/>
                <a:cxnLst>
                  <a:cxn ang="0">
                    <a:pos x="1" y="3"/>
                  </a:cxn>
                  <a:cxn ang="0">
                    <a:pos x="21" y="3"/>
                  </a:cxn>
                  <a:cxn ang="0">
                    <a:pos x="23" y="1"/>
                  </a:cxn>
                  <a:cxn ang="0">
                    <a:pos x="21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</a:cxnLst>
                <a:rect l="0" t="0" r="r" b="b"/>
                <a:pathLst>
                  <a:path w="23" h="3">
                    <a:moveTo>
                      <a:pt x="1" y="3"/>
                    </a:moveTo>
                    <a:cubicBezTo>
                      <a:pt x="21" y="3"/>
                      <a:pt x="21" y="3"/>
                      <a:pt x="21" y="3"/>
                    </a:cubicBezTo>
                    <a:cubicBezTo>
                      <a:pt x="22" y="3"/>
                      <a:pt x="23" y="2"/>
                      <a:pt x="23" y="1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9" name="Freeform 135"/>
              <p:cNvSpPr>
                <a:spLocks noEditPoints="1"/>
              </p:cNvSpPr>
              <p:nvPr/>
            </p:nvSpPr>
            <p:spPr bwMode="auto">
              <a:xfrm>
                <a:off x="6543675" y="2852738"/>
                <a:ext cx="142875" cy="12700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1" y="4"/>
                  </a:cxn>
                  <a:cxn ang="0">
                    <a:pos x="48" y="4"/>
                  </a:cxn>
                  <a:cxn ang="0">
                    <a:pos x="49" y="2"/>
                  </a:cxn>
                  <a:cxn ang="0">
                    <a:pos x="48" y="0"/>
                  </a:cxn>
                  <a:cxn ang="0">
                    <a:pos x="1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0" t="0" r="r" b="b"/>
                <a:pathLst>
                  <a:path w="49" h="4">
                    <a:moveTo>
                      <a:pt x="0" y="2"/>
                    </a:moveTo>
                    <a:cubicBezTo>
                      <a:pt x="0" y="3"/>
                      <a:pt x="0" y="4"/>
                      <a:pt x="1" y="4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49" y="4"/>
                      <a:pt x="49" y="3"/>
                      <a:pt x="49" y="2"/>
                    </a:cubicBezTo>
                    <a:cubicBezTo>
                      <a:pt x="49" y="1"/>
                      <a:pt x="49" y="0"/>
                      <a:pt x="48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lose/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0" name="Freeform 136"/>
              <p:cNvSpPr>
                <a:spLocks noEditPoints="1"/>
              </p:cNvSpPr>
              <p:nvPr/>
            </p:nvSpPr>
            <p:spPr bwMode="auto">
              <a:xfrm>
                <a:off x="6418263" y="2921001"/>
                <a:ext cx="268288" cy="11113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91" y="4"/>
                  </a:cxn>
                  <a:cxn ang="0">
                    <a:pos x="92" y="2"/>
                  </a:cxn>
                  <a:cxn ang="0">
                    <a:pos x="91" y="0"/>
                  </a:cxn>
                  <a:cxn ang="0">
                    <a:pos x="91" y="0"/>
                  </a:cxn>
                  <a:cxn ang="0">
                    <a:pos x="91" y="0"/>
                  </a:cxn>
                </a:cxnLst>
                <a:rect l="0" t="0" r="r" b="b"/>
                <a:pathLst>
                  <a:path w="92" h="4">
                    <a:moveTo>
                      <a:pt x="9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91" y="4"/>
                      <a:pt x="91" y="4"/>
                      <a:pt x="91" y="4"/>
                    </a:cubicBezTo>
                    <a:cubicBezTo>
                      <a:pt x="92" y="4"/>
                      <a:pt x="92" y="3"/>
                      <a:pt x="92" y="2"/>
                    </a:cubicBezTo>
                    <a:cubicBezTo>
                      <a:pt x="92" y="1"/>
                      <a:pt x="92" y="0"/>
                      <a:pt x="91" y="0"/>
                    </a:cubicBezTo>
                    <a:close/>
                    <a:moveTo>
                      <a:pt x="91" y="0"/>
                    </a:moveTo>
                    <a:cubicBezTo>
                      <a:pt x="91" y="0"/>
                      <a:pt x="91" y="0"/>
                      <a:pt x="91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1" name="Freeform 137"/>
              <p:cNvSpPr>
                <a:spLocks noEditPoints="1"/>
              </p:cNvSpPr>
              <p:nvPr/>
            </p:nvSpPr>
            <p:spPr bwMode="auto">
              <a:xfrm>
                <a:off x="6418263" y="2955926"/>
                <a:ext cx="268288" cy="9525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2" y="3"/>
                  </a:cxn>
                  <a:cxn ang="0">
                    <a:pos x="91" y="3"/>
                  </a:cxn>
                  <a:cxn ang="0">
                    <a:pos x="92" y="1"/>
                  </a:cxn>
                  <a:cxn ang="0">
                    <a:pos x="91" y="0"/>
                  </a:cxn>
                  <a:cxn ang="0">
                    <a:pos x="91" y="0"/>
                  </a:cxn>
                  <a:cxn ang="0">
                    <a:pos x="91" y="0"/>
                  </a:cxn>
                </a:cxnLst>
                <a:rect l="0" t="0" r="r" b="b"/>
                <a:pathLst>
                  <a:path w="92" h="3">
                    <a:moveTo>
                      <a:pt x="9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91" y="3"/>
                      <a:pt x="91" y="3"/>
                      <a:pt x="91" y="3"/>
                    </a:cubicBezTo>
                    <a:cubicBezTo>
                      <a:pt x="92" y="3"/>
                      <a:pt x="92" y="3"/>
                      <a:pt x="92" y="1"/>
                    </a:cubicBezTo>
                    <a:cubicBezTo>
                      <a:pt x="92" y="0"/>
                      <a:pt x="92" y="0"/>
                      <a:pt x="91" y="0"/>
                    </a:cubicBezTo>
                    <a:close/>
                    <a:moveTo>
                      <a:pt x="91" y="0"/>
                    </a:moveTo>
                    <a:cubicBezTo>
                      <a:pt x="91" y="0"/>
                      <a:pt x="91" y="0"/>
                      <a:pt x="91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2" name="Freeform 138"/>
              <p:cNvSpPr>
                <a:spLocks noEditPoints="1"/>
              </p:cNvSpPr>
              <p:nvPr/>
            </p:nvSpPr>
            <p:spPr bwMode="auto">
              <a:xfrm>
                <a:off x="6418263" y="2987676"/>
                <a:ext cx="268288" cy="12700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91" y="4"/>
                  </a:cxn>
                  <a:cxn ang="0">
                    <a:pos x="92" y="2"/>
                  </a:cxn>
                  <a:cxn ang="0">
                    <a:pos x="91" y="0"/>
                  </a:cxn>
                  <a:cxn ang="0">
                    <a:pos x="91" y="0"/>
                  </a:cxn>
                  <a:cxn ang="0">
                    <a:pos x="91" y="0"/>
                  </a:cxn>
                </a:cxnLst>
                <a:rect l="0" t="0" r="r" b="b"/>
                <a:pathLst>
                  <a:path w="92" h="4">
                    <a:moveTo>
                      <a:pt x="9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91" y="4"/>
                      <a:pt x="91" y="4"/>
                      <a:pt x="91" y="4"/>
                    </a:cubicBezTo>
                    <a:cubicBezTo>
                      <a:pt x="92" y="4"/>
                      <a:pt x="92" y="3"/>
                      <a:pt x="92" y="2"/>
                    </a:cubicBezTo>
                    <a:cubicBezTo>
                      <a:pt x="92" y="1"/>
                      <a:pt x="92" y="0"/>
                      <a:pt x="91" y="0"/>
                    </a:cubicBezTo>
                    <a:close/>
                    <a:moveTo>
                      <a:pt x="91" y="0"/>
                    </a:moveTo>
                    <a:cubicBezTo>
                      <a:pt x="91" y="0"/>
                      <a:pt x="91" y="0"/>
                      <a:pt x="91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3" name="Freeform 139"/>
              <p:cNvSpPr>
                <a:spLocks noEditPoints="1"/>
              </p:cNvSpPr>
              <p:nvPr/>
            </p:nvSpPr>
            <p:spPr bwMode="auto">
              <a:xfrm>
                <a:off x="6418263" y="2889251"/>
                <a:ext cx="268288" cy="7938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2" y="3"/>
                  </a:cxn>
                  <a:cxn ang="0">
                    <a:pos x="91" y="3"/>
                  </a:cxn>
                  <a:cxn ang="0">
                    <a:pos x="92" y="1"/>
                  </a:cxn>
                  <a:cxn ang="0">
                    <a:pos x="91" y="0"/>
                  </a:cxn>
                  <a:cxn ang="0">
                    <a:pos x="91" y="0"/>
                  </a:cxn>
                  <a:cxn ang="0">
                    <a:pos x="91" y="0"/>
                  </a:cxn>
                </a:cxnLst>
                <a:rect l="0" t="0" r="r" b="b"/>
                <a:pathLst>
                  <a:path w="92" h="3">
                    <a:moveTo>
                      <a:pt x="9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91" y="3"/>
                      <a:pt x="91" y="3"/>
                      <a:pt x="91" y="3"/>
                    </a:cubicBezTo>
                    <a:cubicBezTo>
                      <a:pt x="92" y="3"/>
                      <a:pt x="92" y="3"/>
                      <a:pt x="92" y="1"/>
                    </a:cubicBezTo>
                    <a:cubicBezTo>
                      <a:pt x="92" y="0"/>
                      <a:pt x="92" y="0"/>
                      <a:pt x="91" y="0"/>
                    </a:cubicBezTo>
                    <a:close/>
                    <a:moveTo>
                      <a:pt x="91" y="0"/>
                    </a:moveTo>
                    <a:cubicBezTo>
                      <a:pt x="91" y="0"/>
                      <a:pt x="91" y="0"/>
                      <a:pt x="91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4" name="Freeform 140"/>
              <p:cNvSpPr>
                <a:spLocks noEditPoints="1"/>
              </p:cNvSpPr>
              <p:nvPr/>
            </p:nvSpPr>
            <p:spPr bwMode="auto">
              <a:xfrm>
                <a:off x="6418263" y="2774951"/>
                <a:ext cx="101600" cy="90488"/>
              </a:xfrm>
              <a:custGeom>
                <a:avLst/>
                <a:gdLst/>
                <a:ahLst/>
                <a:cxnLst>
                  <a:cxn ang="0">
                    <a:pos x="4" y="31"/>
                  </a:cxn>
                  <a:cxn ang="0">
                    <a:pos x="31" y="31"/>
                  </a:cxn>
                  <a:cxn ang="0">
                    <a:pos x="35" y="27"/>
                  </a:cxn>
                  <a:cxn ang="0">
                    <a:pos x="35" y="4"/>
                  </a:cxn>
                  <a:cxn ang="0">
                    <a:pos x="31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27"/>
                  </a:cxn>
                  <a:cxn ang="0">
                    <a:pos x="4" y="31"/>
                  </a:cxn>
                  <a:cxn ang="0">
                    <a:pos x="8" y="8"/>
                  </a:cxn>
                  <a:cxn ang="0">
                    <a:pos x="27" y="8"/>
                  </a:cxn>
                  <a:cxn ang="0">
                    <a:pos x="27" y="23"/>
                  </a:cxn>
                  <a:cxn ang="0">
                    <a:pos x="8" y="23"/>
                  </a:cxn>
                  <a:cxn ang="0">
                    <a:pos x="8" y="8"/>
                  </a:cxn>
                  <a:cxn ang="0">
                    <a:pos x="8" y="8"/>
                  </a:cxn>
                  <a:cxn ang="0">
                    <a:pos x="8" y="8"/>
                  </a:cxn>
                </a:cxnLst>
                <a:rect l="0" t="0" r="r" b="b"/>
                <a:pathLst>
                  <a:path w="35" h="31">
                    <a:moveTo>
                      <a:pt x="4" y="31"/>
                    </a:moveTo>
                    <a:cubicBezTo>
                      <a:pt x="31" y="31"/>
                      <a:pt x="31" y="31"/>
                      <a:pt x="31" y="31"/>
                    </a:cubicBezTo>
                    <a:cubicBezTo>
                      <a:pt x="33" y="31"/>
                      <a:pt x="35" y="29"/>
                      <a:pt x="35" y="27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5" y="2"/>
                      <a:pt x="33" y="0"/>
                      <a:pt x="31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9"/>
                      <a:pt x="2" y="31"/>
                      <a:pt x="4" y="31"/>
                    </a:cubicBezTo>
                    <a:close/>
                    <a:moveTo>
                      <a:pt x="8" y="8"/>
                    </a:moveTo>
                    <a:cubicBezTo>
                      <a:pt x="27" y="8"/>
                      <a:pt x="27" y="8"/>
                      <a:pt x="27" y="8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8" y="23"/>
                      <a:pt x="8" y="23"/>
                      <a:pt x="8" y="23"/>
                    </a:cubicBezTo>
                    <a:lnTo>
                      <a:pt x="8" y="8"/>
                    </a:lnTo>
                    <a:close/>
                    <a:moveTo>
                      <a:pt x="8" y="8"/>
                    </a:moveTo>
                    <a:cubicBezTo>
                      <a:pt x="8" y="8"/>
                      <a:pt x="8" y="8"/>
                      <a:pt x="8" y="8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6" name="Freeform 144"/>
            <p:cNvSpPr>
              <a:spLocks noEditPoints="1"/>
            </p:cNvSpPr>
            <p:nvPr/>
          </p:nvSpPr>
          <p:spPr bwMode="auto">
            <a:xfrm>
              <a:off x="4413815" y="5160474"/>
              <a:ext cx="454022" cy="444239"/>
            </a:xfrm>
            <a:custGeom>
              <a:avLst/>
              <a:gdLst/>
              <a:ahLst/>
              <a:cxnLst>
                <a:cxn ang="0">
                  <a:pos x="90" y="0"/>
                </a:cxn>
                <a:cxn ang="0">
                  <a:pos x="53" y="26"/>
                </a:cxn>
                <a:cxn ang="0">
                  <a:pos x="53" y="26"/>
                </a:cxn>
                <a:cxn ang="0">
                  <a:pos x="13" y="66"/>
                </a:cxn>
                <a:cxn ang="0">
                  <a:pos x="0" y="106"/>
                </a:cxn>
                <a:cxn ang="0">
                  <a:pos x="13" y="123"/>
                </a:cxn>
                <a:cxn ang="0">
                  <a:pos x="50" y="114"/>
                </a:cxn>
                <a:cxn ang="0">
                  <a:pos x="115" y="51"/>
                </a:cxn>
                <a:cxn ang="0">
                  <a:pos x="61" y="91"/>
                </a:cxn>
                <a:cxn ang="0">
                  <a:pos x="95" y="45"/>
                </a:cxn>
                <a:cxn ang="0">
                  <a:pos x="91" y="64"/>
                </a:cxn>
                <a:cxn ang="0">
                  <a:pos x="61" y="94"/>
                </a:cxn>
                <a:cxn ang="0">
                  <a:pos x="56" y="78"/>
                </a:cxn>
                <a:cxn ang="0">
                  <a:pos x="43" y="66"/>
                </a:cxn>
                <a:cxn ang="0">
                  <a:pos x="88" y="34"/>
                </a:cxn>
                <a:cxn ang="0">
                  <a:pos x="56" y="78"/>
                </a:cxn>
                <a:cxn ang="0">
                  <a:pos x="29" y="61"/>
                </a:cxn>
                <a:cxn ang="0">
                  <a:pos x="76" y="28"/>
                </a:cxn>
                <a:cxn ang="0">
                  <a:pos x="16" y="115"/>
                </a:cxn>
                <a:cxn ang="0">
                  <a:pos x="7" y="110"/>
                </a:cxn>
                <a:cxn ang="0">
                  <a:pos x="12" y="93"/>
                </a:cxn>
                <a:cxn ang="0">
                  <a:pos x="30" y="111"/>
                </a:cxn>
                <a:cxn ang="0">
                  <a:pos x="34" y="110"/>
                </a:cxn>
                <a:cxn ang="0">
                  <a:pos x="13" y="89"/>
                </a:cxn>
                <a:cxn ang="0">
                  <a:pos x="18" y="72"/>
                </a:cxn>
                <a:cxn ang="0">
                  <a:pos x="49" y="106"/>
                </a:cxn>
                <a:cxn ang="0">
                  <a:pos x="34" y="110"/>
                </a:cxn>
                <a:cxn ang="0">
                  <a:pos x="103" y="52"/>
                </a:cxn>
                <a:cxn ang="0">
                  <a:pos x="93" y="29"/>
                </a:cxn>
                <a:cxn ang="0">
                  <a:pos x="77" y="13"/>
                </a:cxn>
                <a:cxn ang="0">
                  <a:pos x="107" y="16"/>
                </a:cxn>
                <a:cxn ang="0">
                  <a:pos x="110" y="45"/>
                </a:cxn>
                <a:cxn ang="0">
                  <a:pos x="110" y="45"/>
                </a:cxn>
              </a:cxnLst>
              <a:rect l="0" t="0" r="r" b="b"/>
              <a:pathLst>
                <a:path w="126" h="123">
                  <a:moveTo>
                    <a:pt x="112" y="10"/>
                  </a:moveTo>
                  <a:cubicBezTo>
                    <a:pt x="106" y="4"/>
                    <a:pt x="98" y="0"/>
                    <a:pt x="90" y="0"/>
                  </a:cubicBezTo>
                  <a:cubicBezTo>
                    <a:pt x="83" y="0"/>
                    <a:pt x="76" y="3"/>
                    <a:pt x="72" y="7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1" y="68"/>
                    <a:pt x="10" y="70"/>
                    <a:pt x="9" y="73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8"/>
                    <a:pt x="0" y="110"/>
                  </a:cubicBezTo>
                  <a:cubicBezTo>
                    <a:pt x="0" y="117"/>
                    <a:pt x="6" y="123"/>
                    <a:pt x="13" y="123"/>
                  </a:cubicBezTo>
                  <a:cubicBezTo>
                    <a:pt x="15" y="123"/>
                    <a:pt x="17" y="122"/>
                    <a:pt x="18" y="122"/>
                  </a:cubicBezTo>
                  <a:cubicBezTo>
                    <a:pt x="50" y="114"/>
                    <a:pt x="50" y="114"/>
                    <a:pt x="50" y="114"/>
                  </a:cubicBezTo>
                  <a:cubicBezTo>
                    <a:pt x="52" y="113"/>
                    <a:pt x="55" y="112"/>
                    <a:pt x="57" y="110"/>
                  </a:cubicBezTo>
                  <a:cubicBezTo>
                    <a:pt x="115" y="51"/>
                    <a:pt x="115" y="51"/>
                    <a:pt x="115" y="51"/>
                  </a:cubicBezTo>
                  <a:cubicBezTo>
                    <a:pt x="126" y="40"/>
                    <a:pt x="125" y="22"/>
                    <a:pt x="112" y="10"/>
                  </a:cubicBezTo>
                  <a:close/>
                  <a:moveTo>
                    <a:pt x="61" y="91"/>
                  </a:moveTo>
                  <a:cubicBezTo>
                    <a:pt x="61" y="88"/>
                    <a:pt x="60" y="85"/>
                    <a:pt x="58" y="81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7" y="52"/>
                    <a:pt x="96" y="59"/>
                    <a:pt x="91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61" y="94"/>
                    <a:pt x="61" y="94"/>
                    <a:pt x="61" y="94"/>
                  </a:cubicBezTo>
                  <a:cubicBezTo>
                    <a:pt x="61" y="93"/>
                    <a:pt x="61" y="92"/>
                    <a:pt x="61" y="91"/>
                  </a:cubicBezTo>
                  <a:close/>
                  <a:moveTo>
                    <a:pt x="56" y="78"/>
                  </a:moveTo>
                  <a:cubicBezTo>
                    <a:pt x="55" y="76"/>
                    <a:pt x="53" y="73"/>
                    <a:pt x="51" y="71"/>
                  </a:cubicBezTo>
                  <a:cubicBezTo>
                    <a:pt x="49" y="69"/>
                    <a:pt x="46" y="67"/>
                    <a:pt x="43" y="66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83" y="30"/>
                    <a:pt x="86" y="32"/>
                    <a:pt x="88" y="34"/>
                  </a:cubicBezTo>
                  <a:cubicBezTo>
                    <a:pt x="90" y="37"/>
                    <a:pt x="92" y="39"/>
                    <a:pt x="93" y="41"/>
                  </a:cubicBezTo>
                  <a:lnTo>
                    <a:pt x="56" y="78"/>
                  </a:lnTo>
                  <a:close/>
                  <a:moveTo>
                    <a:pt x="40" y="64"/>
                  </a:moveTo>
                  <a:cubicBezTo>
                    <a:pt x="36" y="62"/>
                    <a:pt x="33" y="61"/>
                    <a:pt x="29" y="6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63" y="27"/>
                    <a:pt x="69" y="26"/>
                    <a:pt x="76" y="28"/>
                  </a:cubicBezTo>
                  <a:lnTo>
                    <a:pt x="40" y="64"/>
                  </a:lnTo>
                  <a:close/>
                  <a:moveTo>
                    <a:pt x="16" y="115"/>
                  </a:moveTo>
                  <a:cubicBezTo>
                    <a:pt x="15" y="115"/>
                    <a:pt x="14" y="115"/>
                    <a:pt x="13" y="115"/>
                  </a:cubicBezTo>
                  <a:cubicBezTo>
                    <a:pt x="10" y="115"/>
                    <a:pt x="7" y="113"/>
                    <a:pt x="7" y="110"/>
                  </a:cubicBezTo>
                  <a:cubicBezTo>
                    <a:pt x="7" y="109"/>
                    <a:pt x="8" y="108"/>
                    <a:pt x="8" y="107"/>
                  </a:cubicBezTo>
                  <a:cubicBezTo>
                    <a:pt x="12" y="93"/>
                    <a:pt x="12" y="93"/>
                    <a:pt x="12" y="93"/>
                  </a:cubicBezTo>
                  <a:cubicBezTo>
                    <a:pt x="16" y="93"/>
                    <a:pt x="21" y="94"/>
                    <a:pt x="25" y="98"/>
                  </a:cubicBezTo>
                  <a:cubicBezTo>
                    <a:pt x="28" y="102"/>
                    <a:pt x="30" y="107"/>
                    <a:pt x="30" y="111"/>
                  </a:cubicBezTo>
                  <a:lnTo>
                    <a:pt x="16" y="115"/>
                  </a:lnTo>
                  <a:close/>
                  <a:moveTo>
                    <a:pt x="34" y="110"/>
                  </a:moveTo>
                  <a:cubicBezTo>
                    <a:pt x="34" y="105"/>
                    <a:pt x="31" y="100"/>
                    <a:pt x="27" y="95"/>
                  </a:cubicBezTo>
                  <a:cubicBezTo>
                    <a:pt x="23" y="91"/>
                    <a:pt x="18" y="89"/>
                    <a:pt x="13" y="89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17" y="74"/>
                    <a:pt x="17" y="73"/>
                    <a:pt x="18" y="72"/>
                  </a:cubicBezTo>
                  <a:cubicBezTo>
                    <a:pt x="26" y="67"/>
                    <a:pt x="38" y="68"/>
                    <a:pt x="46" y="77"/>
                  </a:cubicBezTo>
                  <a:cubicBezTo>
                    <a:pt x="55" y="85"/>
                    <a:pt x="56" y="98"/>
                    <a:pt x="49" y="106"/>
                  </a:cubicBezTo>
                  <a:cubicBezTo>
                    <a:pt x="49" y="106"/>
                    <a:pt x="48" y="106"/>
                    <a:pt x="48" y="106"/>
                  </a:cubicBezTo>
                  <a:lnTo>
                    <a:pt x="34" y="110"/>
                  </a:lnTo>
                  <a:close/>
                  <a:moveTo>
                    <a:pt x="110" y="45"/>
                  </a:moveTo>
                  <a:cubicBezTo>
                    <a:pt x="103" y="52"/>
                    <a:pt x="103" y="52"/>
                    <a:pt x="103" y="52"/>
                  </a:cubicBezTo>
                  <a:cubicBezTo>
                    <a:pt x="103" y="51"/>
                    <a:pt x="103" y="50"/>
                    <a:pt x="103" y="49"/>
                  </a:cubicBezTo>
                  <a:cubicBezTo>
                    <a:pt x="103" y="42"/>
                    <a:pt x="99" y="35"/>
                    <a:pt x="93" y="29"/>
                  </a:cubicBezTo>
                  <a:cubicBezTo>
                    <a:pt x="87" y="23"/>
                    <a:pt x="79" y="19"/>
                    <a:pt x="71" y="19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80" y="10"/>
                    <a:pt x="85" y="8"/>
                    <a:pt x="90" y="8"/>
                  </a:cubicBezTo>
                  <a:cubicBezTo>
                    <a:pt x="96" y="8"/>
                    <a:pt x="102" y="11"/>
                    <a:pt x="107" y="16"/>
                  </a:cubicBezTo>
                  <a:cubicBezTo>
                    <a:pt x="112" y="20"/>
                    <a:pt x="114" y="26"/>
                    <a:pt x="115" y="32"/>
                  </a:cubicBezTo>
                  <a:cubicBezTo>
                    <a:pt x="115" y="37"/>
                    <a:pt x="113" y="42"/>
                    <a:pt x="110" y="45"/>
                  </a:cubicBezTo>
                  <a:close/>
                  <a:moveTo>
                    <a:pt x="110" y="45"/>
                  </a:moveTo>
                  <a:cubicBezTo>
                    <a:pt x="110" y="45"/>
                    <a:pt x="110" y="45"/>
                    <a:pt x="110" y="45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72"/>
            <p:cNvSpPr>
              <a:spLocks noEditPoints="1"/>
            </p:cNvSpPr>
            <p:nvPr/>
          </p:nvSpPr>
          <p:spPr bwMode="auto">
            <a:xfrm>
              <a:off x="8972675" y="3622408"/>
              <a:ext cx="444239" cy="444239"/>
            </a:xfrm>
            <a:custGeom>
              <a:avLst/>
              <a:gdLst/>
              <a:ahLst/>
              <a:cxnLst>
                <a:cxn ang="0">
                  <a:pos x="121" y="1"/>
                </a:cxn>
                <a:cxn ang="0">
                  <a:pos x="119" y="0"/>
                </a:cxn>
                <a:cxn ang="0">
                  <a:pos x="117" y="1"/>
                </a:cxn>
                <a:cxn ang="0">
                  <a:pos x="2" y="77"/>
                </a:cxn>
                <a:cxn ang="0">
                  <a:pos x="0" y="81"/>
                </a:cxn>
                <a:cxn ang="0">
                  <a:pos x="2" y="84"/>
                </a:cxn>
                <a:cxn ang="0">
                  <a:pos x="32" y="96"/>
                </a:cxn>
                <a:cxn ang="0">
                  <a:pos x="46" y="121"/>
                </a:cxn>
                <a:cxn ang="0">
                  <a:pos x="50" y="123"/>
                </a:cxn>
                <a:cxn ang="0">
                  <a:pos x="50" y="123"/>
                </a:cxn>
                <a:cxn ang="0">
                  <a:pos x="53" y="121"/>
                </a:cxn>
                <a:cxn ang="0">
                  <a:pos x="61" y="107"/>
                </a:cxn>
                <a:cxn ang="0">
                  <a:pos x="98" y="122"/>
                </a:cxn>
                <a:cxn ang="0">
                  <a:pos x="100" y="123"/>
                </a:cxn>
                <a:cxn ang="0">
                  <a:pos x="101" y="122"/>
                </a:cxn>
                <a:cxn ang="0">
                  <a:pos x="103" y="119"/>
                </a:cxn>
                <a:cxn ang="0">
                  <a:pos x="123" y="4"/>
                </a:cxn>
                <a:cxn ang="0">
                  <a:pos x="121" y="1"/>
                </a:cxn>
                <a:cxn ang="0">
                  <a:pos x="12" y="80"/>
                </a:cxn>
                <a:cxn ang="0">
                  <a:pos x="101" y="20"/>
                </a:cxn>
                <a:cxn ang="0">
                  <a:pos x="36" y="89"/>
                </a:cxn>
                <a:cxn ang="0">
                  <a:pos x="35" y="89"/>
                </a:cxn>
                <a:cxn ang="0">
                  <a:pos x="12" y="80"/>
                </a:cxn>
                <a:cxn ang="0">
                  <a:pos x="39" y="92"/>
                </a:cxn>
                <a:cxn ang="0">
                  <a:pos x="39" y="92"/>
                </a:cxn>
                <a:cxn ang="0">
                  <a:pos x="112" y="14"/>
                </a:cxn>
                <a:cxn ang="0">
                  <a:pos x="50" y="111"/>
                </a:cxn>
                <a:cxn ang="0">
                  <a:pos x="39" y="92"/>
                </a:cxn>
                <a:cxn ang="0">
                  <a:pos x="97" y="113"/>
                </a:cxn>
                <a:cxn ang="0">
                  <a:pos x="64" y="100"/>
                </a:cxn>
                <a:cxn ang="0">
                  <a:pos x="61" y="100"/>
                </a:cxn>
                <a:cxn ang="0">
                  <a:pos x="112" y="22"/>
                </a:cxn>
                <a:cxn ang="0">
                  <a:pos x="97" y="113"/>
                </a:cxn>
                <a:cxn ang="0">
                  <a:pos x="97" y="113"/>
                </a:cxn>
                <a:cxn ang="0">
                  <a:pos x="97" y="113"/>
                </a:cxn>
              </a:cxnLst>
              <a:rect l="0" t="0" r="r" b="b"/>
              <a:pathLst>
                <a:path w="123" h="123">
                  <a:moveTo>
                    <a:pt x="121" y="1"/>
                  </a:moveTo>
                  <a:cubicBezTo>
                    <a:pt x="120" y="0"/>
                    <a:pt x="119" y="0"/>
                    <a:pt x="119" y="0"/>
                  </a:cubicBezTo>
                  <a:cubicBezTo>
                    <a:pt x="118" y="0"/>
                    <a:pt x="117" y="0"/>
                    <a:pt x="117" y="1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0" y="78"/>
                    <a:pt x="0" y="79"/>
                    <a:pt x="0" y="81"/>
                  </a:cubicBezTo>
                  <a:cubicBezTo>
                    <a:pt x="0" y="82"/>
                    <a:pt x="1" y="83"/>
                    <a:pt x="2" y="84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46" y="121"/>
                    <a:pt x="46" y="121"/>
                    <a:pt x="46" y="121"/>
                  </a:cubicBezTo>
                  <a:cubicBezTo>
                    <a:pt x="47" y="122"/>
                    <a:pt x="48" y="123"/>
                    <a:pt x="50" y="123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1" y="123"/>
                    <a:pt x="52" y="122"/>
                    <a:pt x="53" y="12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99" y="123"/>
                    <a:pt x="99" y="123"/>
                    <a:pt x="100" y="123"/>
                  </a:cubicBezTo>
                  <a:cubicBezTo>
                    <a:pt x="100" y="123"/>
                    <a:pt x="101" y="122"/>
                    <a:pt x="101" y="122"/>
                  </a:cubicBezTo>
                  <a:cubicBezTo>
                    <a:pt x="102" y="122"/>
                    <a:pt x="103" y="121"/>
                    <a:pt x="103" y="119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23" y="3"/>
                    <a:pt x="122" y="1"/>
                    <a:pt x="121" y="1"/>
                  </a:cubicBezTo>
                  <a:close/>
                  <a:moveTo>
                    <a:pt x="12" y="80"/>
                  </a:moveTo>
                  <a:cubicBezTo>
                    <a:pt x="101" y="20"/>
                    <a:pt x="101" y="20"/>
                    <a:pt x="101" y="20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5" y="89"/>
                    <a:pt x="35" y="89"/>
                  </a:cubicBezTo>
                  <a:lnTo>
                    <a:pt x="12" y="80"/>
                  </a:lnTo>
                  <a:close/>
                  <a:moveTo>
                    <a:pt x="39" y="92"/>
                  </a:moveTo>
                  <a:cubicBezTo>
                    <a:pt x="39" y="92"/>
                    <a:pt x="39" y="92"/>
                    <a:pt x="39" y="92"/>
                  </a:cubicBezTo>
                  <a:cubicBezTo>
                    <a:pt x="112" y="14"/>
                    <a:pt x="112" y="14"/>
                    <a:pt x="112" y="14"/>
                  </a:cubicBezTo>
                  <a:cubicBezTo>
                    <a:pt x="50" y="111"/>
                    <a:pt x="50" y="111"/>
                    <a:pt x="50" y="111"/>
                  </a:cubicBezTo>
                  <a:lnTo>
                    <a:pt x="39" y="92"/>
                  </a:lnTo>
                  <a:close/>
                  <a:moveTo>
                    <a:pt x="97" y="113"/>
                  </a:moveTo>
                  <a:cubicBezTo>
                    <a:pt x="64" y="100"/>
                    <a:pt x="64" y="100"/>
                    <a:pt x="64" y="100"/>
                  </a:cubicBezTo>
                  <a:cubicBezTo>
                    <a:pt x="63" y="100"/>
                    <a:pt x="62" y="100"/>
                    <a:pt x="61" y="100"/>
                  </a:cubicBezTo>
                  <a:cubicBezTo>
                    <a:pt x="112" y="22"/>
                    <a:pt x="112" y="22"/>
                    <a:pt x="112" y="22"/>
                  </a:cubicBezTo>
                  <a:lnTo>
                    <a:pt x="97" y="113"/>
                  </a:lnTo>
                  <a:close/>
                  <a:moveTo>
                    <a:pt x="97" y="113"/>
                  </a:moveTo>
                  <a:cubicBezTo>
                    <a:pt x="97" y="113"/>
                    <a:pt x="97" y="113"/>
                    <a:pt x="97" y="113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9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968376" y="1678467"/>
            <a:ext cx="2826155" cy="96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70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929754" y="1409710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71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4329263" y="1678467"/>
            <a:ext cx="2826155" cy="96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72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4290641" y="1409710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73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7690150" y="1678467"/>
            <a:ext cx="2826155" cy="96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74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7651528" y="1409710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75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968376" y="3160178"/>
            <a:ext cx="2826155" cy="96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76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929754" y="2891421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77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4329263" y="3160178"/>
            <a:ext cx="2826155" cy="96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78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4290641" y="2891421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28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27"/>
          <p:cNvSpPr>
            <a:spLocks noChangeArrowheads="1"/>
          </p:cNvSpPr>
          <p:nvPr/>
        </p:nvSpPr>
        <p:spPr bwMode="auto">
          <a:xfrm>
            <a:off x="1588" y="-1588"/>
            <a:ext cx="12195175" cy="6861175"/>
          </a:xfrm>
          <a:prstGeom prst="rect">
            <a:avLst/>
          </a:prstGeom>
          <a:solidFill>
            <a:srgbClr val="D3E8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31850" y="698500"/>
            <a:ext cx="10528300" cy="546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标题 4"/>
          <p:cNvSpPr txBox="1">
            <a:spLocks/>
          </p:cNvSpPr>
          <p:nvPr/>
        </p:nvSpPr>
        <p:spPr>
          <a:xfrm>
            <a:off x="1948205" y="3781236"/>
            <a:ext cx="5708102" cy="5757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lnSpc>
                <a:spcPct val="150000"/>
              </a:lnSpc>
            </a:pPr>
            <a:r>
              <a:rPr lang="zh-CN" altLang="en-US" sz="4800" dirty="0" smtClean="0">
                <a:solidFill>
                  <a:srgbClr val="1C50A2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研究成</a:t>
            </a:r>
            <a:r>
              <a:rPr lang="zh-CN" altLang="en-US" sz="4800" dirty="0">
                <a:solidFill>
                  <a:srgbClr val="1C50A2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果与应用</a:t>
            </a:r>
          </a:p>
        </p:txBody>
      </p:sp>
      <p:sp>
        <p:nvSpPr>
          <p:cNvPr id="178" name="标题 4"/>
          <p:cNvSpPr txBox="1">
            <a:spLocks/>
          </p:cNvSpPr>
          <p:nvPr/>
        </p:nvSpPr>
        <p:spPr>
          <a:xfrm>
            <a:off x="3907725" y="2573866"/>
            <a:ext cx="1223075" cy="103013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6600" dirty="0" smtClean="0">
                <a:solidFill>
                  <a:srgbClr val="FFC000"/>
                </a:solidFill>
                <a:latin typeface="Impact" panose="020B0806030902050204" pitchFamily="34" charset="0"/>
              </a:rPr>
              <a:t>04</a:t>
            </a:r>
            <a:endParaRPr lang="zh-CN" altLang="en-US" sz="8000" dirty="0">
              <a:solidFill>
                <a:srgbClr val="FFC000"/>
              </a:solidFill>
              <a:latin typeface="Impact" panose="020B0806030902050204" pitchFamily="34" charset="0"/>
            </a:endParaRPr>
          </a:p>
        </p:txBody>
      </p:sp>
      <p:grpSp>
        <p:nvGrpSpPr>
          <p:cNvPr id="179" name="组合 178"/>
          <p:cNvGrpSpPr/>
          <p:nvPr/>
        </p:nvGrpSpPr>
        <p:grpSpPr>
          <a:xfrm>
            <a:off x="7111999" y="3645156"/>
            <a:ext cx="5097993" cy="3220783"/>
            <a:chOff x="5208588" y="2547938"/>
            <a:chExt cx="6824663" cy="4311650"/>
          </a:xfrm>
        </p:grpSpPr>
        <p:sp>
          <p:nvSpPr>
            <p:cNvPr id="180" name="Rectangle 628"/>
            <p:cNvSpPr>
              <a:spLocks noChangeArrowheads="1"/>
            </p:cNvSpPr>
            <p:nvPr userDrawn="1"/>
          </p:nvSpPr>
          <p:spPr bwMode="auto">
            <a:xfrm>
              <a:off x="11280775" y="5934075"/>
              <a:ext cx="314325" cy="925513"/>
            </a:xfrm>
            <a:prstGeom prst="rect">
              <a:avLst/>
            </a:prstGeom>
            <a:solidFill>
              <a:srgbClr val="7C68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Rectangle 629"/>
            <p:cNvSpPr>
              <a:spLocks noChangeArrowheads="1"/>
            </p:cNvSpPr>
            <p:nvPr userDrawn="1"/>
          </p:nvSpPr>
          <p:spPr bwMode="auto">
            <a:xfrm>
              <a:off x="5646738" y="5921375"/>
              <a:ext cx="314325" cy="938213"/>
            </a:xfrm>
            <a:prstGeom prst="rect">
              <a:avLst/>
            </a:prstGeom>
            <a:solidFill>
              <a:srgbClr val="7C68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Rectangle 630"/>
            <p:cNvSpPr>
              <a:spLocks noChangeArrowheads="1"/>
            </p:cNvSpPr>
            <p:nvPr userDrawn="1"/>
          </p:nvSpPr>
          <p:spPr bwMode="auto">
            <a:xfrm>
              <a:off x="5646738" y="5921375"/>
              <a:ext cx="314325" cy="204788"/>
            </a:xfrm>
            <a:prstGeom prst="rect">
              <a:avLst/>
            </a:prstGeom>
            <a:solidFill>
              <a:srgbClr val="5B4B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Rectangle 631"/>
            <p:cNvSpPr>
              <a:spLocks noChangeArrowheads="1"/>
            </p:cNvSpPr>
            <p:nvPr userDrawn="1"/>
          </p:nvSpPr>
          <p:spPr bwMode="auto">
            <a:xfrm>
              <a:off x="11280775" y="5921375"/>
              <a:ext cx="314325" cy="204788"/>
            </a:xfrm>
            <a:prstGeom prst="rect">
              <a:avLst/>
            </a:prstGeom>
            <a:solidFill>
              <a:srgbClr val="5B4B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Rectangle 632"/>
            <p:cNvSpPr>
              <a:spLocks noChangeArrowheads="1"/>
            </p:cNvSpPr>
            <p:nvPr userDrawn="1"/>
          </p:nvSpPr>
          <p:spPr bwMode="auto">
            <a:xfrm>
              <a:off x="5208588" y="5824538"/>
              <a:ext cx="6824663" cy="193675"/>
            </a:xfrm>
            <a:prstGeom prst="rect">
              <a:avLst/>
            </a:prstGeom>
            <a:solidFill>
              <a:srgbClr val="AA8C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Rectangle 633"/>
            <p:cNvSpPr>
              <a:spLocks noChangeArrowheads="1"/>
            </p:cNvSpPr>
            <p:nvPr userDrawn="1"/>
          </p:nvSpPr>
          <p:spPr bwMode="auto">
            <a:xfrm>
              <a:off x="5208588" y="5921375"/>
              <a:ext cx="6824663" cy="96838"/>
            </a:xfrm>
            <a:prstGeom prst="rect">
              <a:avLst/>
            </a:prstGeom>
            <a:solidFill>
              <a:srgbClr val="7C68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634"/>
            <p:cNvSpPr>
              <a:spLocks noEditPoints="1"/>
            </p:cNvSpPr>
            <p:nvPr userDrawn="1"/>
          </p:nvSpPr>
          <p:spPr bwMode="auto">
            <a:xfrm>
              <a:off x="6383338" y="3911600"/>
              <a:ext cx="1917700" cy="1912938"/>
            </a:xfrm>
            <a:custGeom>
              <a:avLst/>
              <a:gdLst>
                <a:gd name="T0" fmla="*/ 1208 w 1208"/>
                <a:gd name="T1" fmla="*/ 1205 h 1205"/>
                <a:gd name="T2" fmla="*/ 0 w 1208"/>
                <a:gd name="T3" fmla="*/ 1205 h 1205"/>
                <a:gd name="T4" fmla="*/ 0 w 1208"/>
                <a:gd name="T5" fmla="*/ 362 h 1205"/>
                <a:gd name="T6" fmla="*/ 604 w 1208"/>
                <a:gd name="T7" fmla="*/ 0 h 1205"/>
                <a:gd name="T8" fmla="*/ 1208 w 1208"/>
                <a:gd name="T9" fmla="*/ 362 h 1205"/>
                <a:gd name="T10" fmla="*/ 1208 w 1208"/>
                <a:gd name="T11" fmla="*/ 1205 h 1205"/>
                <a:gd name="T12" fmla="*/ 1208 w 1208"/>
                <a:gd name="T13" fmla="*/ 1205 h 1205"/>
                <a:gd name="T14" fmla="*/ 1208 w 1208"/>
                <a:gd name="T15" fmla="*/ 1205 h 1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8" h="1205">
                  <a:moveTo>
                    <a:pt x="1208" y="1205"/>
                  </a:moveTo>
                  <a:lnTo>
                    <a:pt x="0" y="1205"/>
                  </a:lnTo>
                  <a:lnTo>
                    <a:pt x="0" y="362"/>
                  </a:lnTo>
                  <a:lnTo>
                    <a:pt x="604" y="0"/>
                  </a:lnTo>
                  <a:lnTo>
                    <a:pt x="1208" y="362"/>
                  </a:lnTo>
                  <a:lnTo>
                    <a:pt x="1208" y="1205"/>
                  </a:lnTo>
                  <a:close/>
                  <a:moveTo>
                    <a:pt x="1208" y="1205"/>
                  </a:moveTo>
                  <a:lnTo>
                    <a:pt x="1208" y="1205"/>
                  </a:lnTo>
                  <a:close/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635"/>
            <p:cNvSpPr>
              <a:spLocks noEditPoints="1"/>
            </p:cNvSpPr>
            <p:nvPr userDrawn="1"/>
          </p:nvSpPr>
          <p:spPr bwMode="auto">
            <a:xfrm>
              <a:off x="6383338" y="3911600"/>
              <a:ext cx="1917700" cy="1912938"/>
            </a:xfrm>
            <a:custGeom>
              <a:avLst/>
              <a:gdLst>
                <a:gd name="T0" fmla="*/ 1208 w 1208"/>
                <a:gd name="T1" fmla="*/ 1205 h 1205"/>
                <a:gd name="T2" fmla="*/ 0 w 1208"/>
                <a:gd name="T3" fmla="*/ 1205 h 1205"/>
                <a:gd name="T4" fmla="*/ 0 w 1208"/>
                <a:gd name="T5" fmla="*/ 362 h 1205"/>
                <a:gd name="T6" fmla="*/ 604 w 1208"/>
                <a:gd name="T7" fmla="*/ 0 h 1205"/>
                <a:gd name="T8" fmla="*/ 1208 w 1208"/>
                <a:gd name="T9" fmla="*/ 362 h 1205"/>
                <a:gd name="T10" fmla="*/ 1208 w 1208"/>
                <a:gd name="T11" fmla="*/ 1205 h 1205"/>
                <a:gd name="T12" fmla="*/ 1208 w 1208"/>
                <a:gd name="T13" fmla="*/ 1205 h 1205"/>
                <a:gd name="T14" fmla="*/ 1208 w 1208"/>
                <a:gd name="T15" fmla="*/ 1205 h 1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8" h="1205">
                  <a:moveTo>
                    <a:pt x="1208" y="1205"/>
                  </a:moveTo>
                  <a:lnTo>
                    <a:pt x="0" y="1205"/>
                  </a:lnTo>
                  <a:lnTo>
                    <a:pt x="0" y="362"/>
                  </a:lnTo>
                  <a:lnTo>
                    <a:pt x="604" y="0"/>
                  </a:lnTo>
                  <a:lnTo>
                    <a:pt x="1208" y="362"/>
                  </a:lnTo>
                  <a:lnTo>
                    <a:pt x="1208" y="1205"/>
                  </a:lnTo>
                  <a:moveTo>
                    <a:pt x="1208" y="1205"/>
                  </a:moveTo>
                  <a:lnTo>
                    <a:pt x="1208" y="120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Rectangle 636"/>
            <p:cNvSpPr>
              <a:spLocks noChangeArrowheads="1"/>
            </p:cNvSpPr>
            <p:nvPr userDrawn="1"/>
          </p:nvSpPr>
          <p:spPr bwMode="auto">
            <a:xfrm>
              <a:off x="6750050" y="4295775"/>
              <a:ext cx="1223963" cy="12255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637"/>
            <p:cNvSpPr>
              <a:spLocks noEditPoints="1"/>
            </p:cNvSpPr>
            <p:nvPr userDrawn="1"/>
          </p:nvSpPr>
          <p:spPr bwMode="auto">
            <a:xfrm>
              <a:off x="6383338" y="4486275"/>
              <a:ext cx="1917700" cy="1338263"/>
            </a:xfrm>
            <a:custGeom>
              <a:avLst/>
              <a:gdLst>
                <a:gd name="T0" fmla="*/ 557 w 1208"/>
                <a:gd name="T1" fmla="*/ 422 h 843"/>
                <a:gd name="T2" fmla="*/ 0 w 1208"/>
                <a:gd name="T3" fmla="*/ 843 h 843"/>
                <a:gd name="T4" fmla="*/ 0 w 1208"/>
                <a:gd name="T5" fmla="*/ 0 h 843"/>
                <a:gd name="T6" fmla="*/ 557 w 1208"/>
                <a:gd name="T7" fmla="*/ 422 h 843"/>
                <a:gd name="T8" fmla="*/ 652 w 1208"/>
                <a:gd name="T9" fmla="*/ 422 h 843"/>
                <a:gd name="T10" fmla="*/ 1208 w 1208"/>
                <a:gd name="T11" fmla="*/ 843 h 843"/>
                <a:gd name="T12" fmla="*/ 1208 w 1208"/>
                <a:gd name="T13" fmla="*/ 0 h 843"/>
                <a:gd name="T14" fmla="*/ 652 w 1208"/>
                <a:gd name="T15" fmla="*/ 422 h 843"/>
                <a:gd name="T16" fmla="*/ 652 w 1208"/>
                <a:gd name="T17" fmla="*/ 422 h 843"/>
                <a:gd name="T18" fmla="*/ 652 w 1208"/>
                <a:gd name="T19" fmla="*/ 422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8" h="843">
                  <a:moveTo>
                    <a:pt x="557" y="422"/>
                  </a:moveTo>
                  <a:lnTo>
                    <a:pt x="0" y="843"/>
                  </a:lnTo>
                  <a:lnTo>
                    <a:pt x="0" y="0"/>
                  </a:lnTo>
                  <a:lnTo>
                    <a:pt x="557" y="422"/>
                  </a:lnTo>
                  <a:close/>
                  <a:moveTo>
                    <a:pt x="652" y="422"/>
                  </a:moveTo>
                  <a:lnTo>
                    <a:pt x="1208" y="843"/>
                  </a:lnTo>
                  <a:lnTo>
                    <a:pt x="1208" y="0"/>
                  </a:lnTo>
                  <a:lnTo>
                    <a:pt x="652" y="422"/>
                  </a:lnTo>
                  <a:close/>
                  <a:moveTo>
                    <a:pt x="652" y="422"/>
                  </a:moveTo>
                  <a:lnTo>
                    <a:pt x="652" y="422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638"/>
            <p:cNvSpPr>
              <a:spLocks noEditPoints="1"/>
            </p:cNvSpPr>
            <p:nvPr userDrawn="1"/>
          </p:nvSpPr>
          <p:spPr bwMode="auto">
            <a:xfrm>
              <a:off x="6383338" y="4486275"/>
              <a:ext cx="1917700" cy="1338263"/>
            </a:xfrm>
            <a:custGeom>
              <a:avLst/>
              <a:gdLst>
                <a:gd name="T0" fmla="*/ 557 w 1208"/>
                <a:gd name="T1" fmla="*/ 422 h 843"/>
                <a:gd name="T2" fmla="*/ 0 w 1208"/>
                <a:gd name="T3" fmla="*/ 843 h 843"/>
                <a:gd name="T4" fmla="*/ 0 w 1208"/>
                <a:gd name="T5" fmla="*/ 0 h 843"/>
                <a:gd name="T6" fmla="*/ 557 w 1208"/>
                <a:gd name="T7" fmla="*/ 422 h 843"/>
                <a:gd name="T8" fmla="*/ 652 w 1208"/>
                <a:gd name="T9" fmla="*/ 422 h 843"/>
                <a:gd name="T10" fmla="*/ 1208 w 1208"/>
                <a:gd name="T11" fmla="*/ 843 h 843"/>
                <a:gd name="T12" fmla="*/ 1208 w 1208"/>
                <a:gd name="T13" fmla="*/ 0 h 843"/>
                <a:gd name="T14" fmla="*/ 652 w 1208"/>
                <a:gd name="T15" fmla="*/ 422 h 843"/>
                <a:gd name="T16" fmla="*/ 652 w 1208"/>
                <a:gd name="T17" fmla="*/ 422 h 843"/>
                <a:gd name="T18" fmla="*/ 652 w 1208"/>
                <a:gd name="T19" fmla="*/ 422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8" h="843">
                  <a:moveTo>
                    <a:pt x="557" y="422"/>
                  </a:moveTo>
                  <a:lnTo>
                    <a:pt x="0" y="843"/>
                  </a:lnTo>
                  <a:lnTo>
                    <a:pt x="0" y="0"/>
                  </a:lnTo>
                  <a:lnTo>
                    <a:pt x="557" y="422"/>
                  </a:lnTo>
                  <a:moveTo>
                    <a:pt x="652" y="422"/>
                  </a:moveTo>
                  <a:lnTo>
                    <a:pt x="1208" y="843"/>
                  </a:lnTo>
                  <a:lnTo>
                    <a:pt x="1208" y="0"/>
                  </a:lnTo>
                  <a:lnTo>
                    <a:pt x="652" y="422"/>
                  </a:lnTo>
                  <a:moveTo>
                    <a:pt x="652" y="422"/>
                  </a:moveTo>
                  <a:lnTo>
                    <a:pt x="652" y="42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639"/>
            <p:cNvSpPr>
              <a:spLocks noEditPoints="1"/>
            </p:cNvSpPr>
            <p:nvPr userDrawn="1"/>
          </p:nvSpPr>
          <p:spPr bwMode="auto">
            <a:xfrm>
              <a:off x="6383338" y="4432300"/>
              <a:ext cx="1917700" cy="1392238"/>
            </a:xfrm>
            <a:custGeom>
              <a:avLst/>
              <a:gdLst>
                <a:gd name="T0" fmla="*/ 1208 w 1208"/>
                <a:gd name="T1" fmla="*/ 877 h 877"/>
                <a:gd name="T2" fmla="*/ 0 w 1208"/>
                <a:gd name="T3" fmla="*/ 877 h 877"/>
                <a:gd name="T4" fmla="*/ 604 w 1208"/>
                <a:gd name="T5" fmla="*/ 420 h 877"/>
                <a:gd name="T6" fmla="*/ 1208 w 1208"/>
                <a:gd name="T7" fmla="*/ 877 h 877"/>
                <a:gd name="T8" fmla="*/ 312 w 1208"/>
                <a:gd name="T9" fmla="*/ 0 h 877"/>
                <a:gd name="T10" fmla="*/ 557 w 1208"/>
                <a:gd name="T11" fmla="*/ 0 h 877"/>
                <a:gd name="T12" fmla="*/ 557 w 1208"/>
                <a:gd name="T13" fmla="*/ 34 h 877"/>
                <a:gd name="T14" fmla="*/ 312 w 1208"/>
                <a:gd name="T15" fmla="*/ 34 h 877"/>
                <a:gd name="T16" fmla="*/ 312 w 1208"/>
                <a:gd name="T17" fmla="*/ 0 h 877"/>
                <a:gd name="T18" fmla="*/ 312 w 1208"/>
                <a:gd name="T19" fmla="*/ 74 h 877"/>
                <a:gd name="T20" fmla="*/ 636 w 1208"/>
                <a:gd name="T21" fmla="*/ 74 h 877"/>
                <a:gd name="T22" fmla="*/ 636 w 1208"/>
                <a:gd name="T23" fmla="*/ 108 h 877"/>
                <a:gd name="T24" fmla="*/ 312 w 1208"/>
                <a:gd name="T25" fmla="*/ 108 h 877"/>
                <a:gd name="T26" fmla="*/ 312 w 1208"/>
                <a:gd name="T27" fmla="*/ 74 h 877"/>
                <a:gd name="T28" fmla="*/ 312 w 1208"/>
                <a:gd name="T29" fmla="*/ 149 h 877"/>
                <a:gd name="T30" fmla="*/ 636 w 1208"/>
                <a:gd name="T31" fmla="*/ 149 h 877"/>
                <a:gd name="T32" fmla="*/ 636 w 1208"/>
                <a:gd name="T33" fmla="*/ 183 h 877"/>
                <a:gd name="T34" fmla="*/ 312 w 1208"/>
                <a:gd name="T35" fmla="*/ 183 h 877"/>
                <a:gd name="T36" fmla="*/ 312 w 1208"/>
                <a:gd name="T37" fmla="*/ 149 h 877"/>
                <a:gd name="T38" fmla="*/ 312 w 1208"/>
                <a:gd name="T39" fmla="*/ 219 h 877"/>
                <a:gd name="T40" fmla="*/ 814 w 1208"/>
                <a:gd name="T41" fmla="*/ 219 h 877"/>
                <a:gd name="T42" fmla="*/ 814 w 1208"/>
                <a:gd name="T43" fmla="*/ 253 h 877"/>
                <a:gd name="T44" fmla="*/ 312 w 1208"/>
                <a:gd name="T45" fmla="*/ 253 h 877"/>
                <a:gd name="T46" fmla="*/ 312 w 1208"/>
                <a:gd name="T47" fmla="*/ 219 h 877"/>
                <a:gd name="T48" fmla="*/ 312 w 1208"/>
                <a:gd name="T49" fmla="*/ 219 h 877"/>
                <a:gd name="T50" fmla="*/ 312 w 1208"/>
                <a:gd name="T51" fmla="*/ 219 h 8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08" h="877">
                  <a:moveTo>
                    <a:pt x="1208" y="877"/>
                  </a:moveTo>
                  <a:lnTo>
                    <a:pt x="0" y="877"/>
                  </a:lnTo>
                  <a:lnTo>
                    <a:pt x="604" y="420"/>
                  </a:lnTo>
                  <a:lnTo>
                    <a:pt x="1208" y="877"/>
                  </a:lnTo>
                  <a:close/>
                  <a:moveTo>
                    <a:pt x="312" y="0"/>
                  </a:moveTo>
                  <a:lnTo>
                    <a:pt x="557" y="0"/>
                  </a:lnTo>
                  <a:lnTo>
                    <a:pt x="557" y="34"/>
                  </a:lnTo>
                  <a:lnTo>
                    <a:pt x="312" y="34"/>
                  </a:lnTo>
                  <a:lnTo>
                    <a:pt x="312" y="0"/>
                  </a:lnTo>
                  <a:close/>
                  <a:moveTo>
                    <a:pt x="312" y="74"/>
                  </a:moveTo>
                  <a:lnTo>
                    <a:pt x="636" y="74"/>
                  </a:lnTo>
                  <a:lnTo>
                    <a:pt x="636" y="108"/>
                  </a:lnTo>
                  <a:lnTo>
                    <a:pt x="312" y="108"/>
                  </a:lnTo>
                  <a:lnTo>
                    <a:pt x="312" y="74"/>
                  </a:lnTo>
                  <a:close/>
                  <a:moveTo>
                    <a:pt x="312" y="149"/>
                  </a:moveTo>
                  <a:lnTo>
                    <a:pt x="636" y="149"/>
                  </a:lnTo>
                  <a:lnTo>
                    <a:pt x="636" y="183"/>
                  </a:lnTo>
                  <a:lnTo>
                    <a:pt x="312" y="183"/>
                  </a:lnTo>
                  <a:lnTo>
                    <a:pt x="312" y="149"/>
                  </a:lnTo>
                  <a:close/>
                  <a:moveTo>
                    <a:pt x="312" y="219"/>
                  </a:moveTo>
                  <a:lnTo>
                    <a:pt x="814" y="219"/>
                  </a:lnTo>
                  <a:lnTo>
                    <a:pt x="814" y="253"/>
                  </a:lnTo>
                  <a:lnTo>
                    <a:pt x="312" y="253"/>
                  </a:lnTo>
                  <a:lnTo>
                    <a:pt x="312" y="219"/>
                  </a:lnTo>
                  <a:close/>
                  <a:moveTo>
                    <a:pt x="312" y="219"/>
                  </a:moveTo>
                  <a:lnTo>
                    <a:pt x="312" y="219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640"/>
            <p:cNvSpPr>
              <a:spLocks noEditPoints="1"/>
            </p:cNvSpPr>
            <p:nvPr userDrawn="1"/>
          </p:nvSpPr>
          <p:spPr bwMode="auto">
            <a:xfrm>
              <a:off x="6383338" y="4432300"/>
              <a:ext cx="1917700" cy="1392238"/>
            </a:xfrm>
            <a:custGeom>
              <a:avLst/>
              <a:gdLst>
                <a:gd name="T0" fmla="*/ 1208 w 1208"/>
                <a:gd name="T1" fmla="*/ 877 h 877"/>
                <a:gd name="T2" fmla="*/ 0 w 1208"/>
                <a:gd name="T3" fmla="*/ 877 h 877"/>
                <a:gd name="T4" fmla="*/ 604 w 1208"/>
                <a:gd name="T5" fmla="*/ 420 h 877"/>
                <a:gd name="T6" fmla="*/ 1208 w 1208"/>
                <a:gd name="T7" fmla="*/ 877 h 877"/>
                <a:gd name="T8" fmla="*/ 312 w 1208"/>
                <a:gd name="T9" fmla="*/ 0 h 877"/>
                <a:gd name="T10" fmla="*/ 557 w 1208"/>
                <a:gd name="T11" fmla="*/ 0 h 877"/>
                <a:gd name="T12" fmla="*/ 557 w 1208"/>
                <a:gd name="T13" fmla="*/ 34 h 877"/>
                <a:gd name="T14" fmla="*/ 312 w 1208"/>
                <a:gd name="T15" fmla="*/ 34 h 877"/>
                <a:gd name="T16" fmla="*/ 312 w 1208"/>
                <a:gd name="T17" fmla="*/ 0 h 877"/>
                <a:gd name="T18" fmla="*/ 312 w 1208"/>
                <a:gd name="T19" fmla="*/ 74 h 877"/>
                <a:gd name="T20" fmla="*/ 636 w 1208"/>
                <a:gd name="T21" fmla="*/ 74 h 877"/>
                <a:gd name="T22" fmla="*/ 636 w 1208"/>
                <a:gd name="T23" fmla="*/ 108 h 877"/>
                <a:gd name="T24" fmla="*/ 312 w 1208"/>
                <a:gd name="T25" fmla="*/ 108 h 877"/>
                <a:gd name="T26" fmla="*/ 312 w 1208"/>
                <a:gd name="T27" fmla="*/ 74 h 877"/>
                <a:gd name="T28" fmla="*/ 312 w 1208"/>
                <a:gd name="T29" fmla="*/ 149 h 877"/>
                <a:gd name="T30" fmla="*/ 636 w 1208"/>
                <a:gd name="T31" fmla="*/ 149 h 877"/>
                <a:gd name="T32" fmla="*/ 636 w 1208"/>
                <a:gd name="T33" fmla="*/ 183 h 877"/>
                <a:gd name="T34" fmla="*/ 312 w 1208"/>
                <a:gd name="T35" fmla="*/ 183 h 877"/>
                <a:gd name="T36" fmla="*/ 312 w 1208"/>
                <a:gd name="T37" fmla="*/ 149 h 877"/>
                <a:gd name="T38" fmla="*/ 312 w 1208"/>
                <a:gd name="T39" fmla="*/ 219 h 877"/>
                <a:gd name="T40" fmla="*/ 814 w 1208"/>
                <a:gd name="T41" fmla="*/ 219 h 877"/>
                <a:gd name="T42" fmla="*/ 814 w 1208"/>
                <a:gd name="T43" fmla="*/ 253 h 877"/>
                <a:gd name="T44" fmla="*/ 312 w 1208"/>
                <a:gd name="T45" fmla="*/ 253 h 877"/>
                <a:gd name="T46" fmla="*/ 312 w 1208"/>
                <a:gd name="T47" fmla="*/ 219 h 877"/>
                <a:gd name="T48" fmla="*/ 312 w 1208"/>
                <a:gd name="T49" fmla="*/ 219 h 877"/>
                <a:gd name="T50" fmla="*/ 312 w 1208"/>
                <a:gd name="T51" fmla="*/ 219 h 8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08" h="877">
                  <a:moveTo>
                    <a:pt x="1208" y="877"/>
                  </a:moveTo>
                  <a:lnTo>
                    <a:pt x="0" y="877"/>
                  </a:lnTo>
                  <a:lnTo>
                    <a:pt x="604" y="420"/>
                  </a:lnTo>
                  <a:lnTo>
                    <a:pt x="1208" y="877"/>
                  </a:lnTo>
                  <a:moveTo>
                    <a:pt x="312" y="0"/>
                  </a:moveTo>
                  <a:lnTo>
                    <a:pt x="557" y="0"/>
                  </a:lnTo>
                  <a:lnTo>
                    <a:pt x="557" y="34"/>
                  </a:lnTo>
                  <a:lnTo>
                    <a:pt x="312" y="34"/>
                  </a:lnTo>
                  <a:lnTo>
                    <a:pt x="312" y="0"/>
                  </a:lnTo>
                  <a:moveTo>
                    <a:pt x="312" y="74"/>
                  </a:moveTo>
                  <a:lnTo>
                    <a:pt x="636" y="74"/>
                  </a:lnTo>
                  <a:lnTo>
                    <a:pt x="636" y="108"/>
                  </a:lnTo>
                  <a:lnTo>
                    <a:pt x="312" y="108"/>
                  </a:lnTo>
                  <a:lnTo>
                    <a:pt x="312" y="74"/>
                  </a:lnTo>
                  <a:moveTo>
                    <a:pt x="312" y="149"/>
                  </a:moveTo>
                  <a:lnTo>
                    <a:pt x="636" y="149"/>
                  </a:lnTo>
                  <a:lnTo>
                    <a:pt x="636" y="183"/>
                  </a:lnTo>
                  <a:lnTo>
                    <a:pt x="312" y="183"/>
                  </a:lnTo>
                  <a:lnTo>
                    <a:pt x="312" y="149"/>
                  </a:lnTo>
                  <a:moveTo>
                    <a:pt x="312" y="219"/>
                  </a:moveTo>
                  <a:lnTo>
                    <a:pt x="814" y="219"/>
                  </a:lnTo>
                  <a:lnTo>
                    <a:pt x="814" y="253"/>
                  </a:lnTo>
                  <a:lnTo>
                    <a:pt x="312" y="253"/>
                  </a:lnTo>
                  <a:lnTo>
                    <a:pt x="312" y="219"/>
                  </a:lnTo>
                  <a:moveTo>
                    <a:pt x="312" y="219"/>
                  </a:moveTo>
                  <a:lnTo>
                    <a:pt x="312" y="2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641"/>
            <p:cNvSpPr>
              <a:spLocks noEditPoints="1"/>
            </p:cNvSpPr>
            <p:nvPr userDrawn="1"/>
          </p:nvSpPr>
          <p:spPr bwMode="auto">
            <a:xfrm>
              <a:off x="7556500" y="4438650"/>
              <a:ext cx="209550" cy="214313"/>
            </a:xfrm>
            <a:custGeom>
              <a:avLst/>
              <a:gdLst>
                <a:gd name="T0" fmla="*/ 63 w 132"/>
                <a:gd name="T1" fmla="*/ 101 h 135"/>
                <a:gd name="T2" fmla="*/ 40 w 132"/>
                <a:gd name="T3" fmla="*/ 101 h 135"/>
                <a:gd name="T4" fmla="*/ 27 w 132"/>
                <a:gd name="T5" fmla="*/ 73 h 135"/>
                <a:gd name="T6" fmla="*/ 47 w 132"/>
                <a:gd name="T7" fmla="*/ 34 h 135"/>
                <a:gd name="T8" fmla="*/ 75 w 132"/>
                <a:gd name="T9" fmla="*/ 32 h 135"/>
                <a:gd name="T10" fmla="*/ 87 w 132"/>
                <a:gd name="T11" fmla="*/ 31 h 135"/>
                <a:gd name="T12" fmla="*/ 89 w 132"/>
                <a:gd name="T13" fmla="*/ 78 h 135"/>
                <a:gd name="T14" fmla="*/ 88 w 132"/>
                <a:gd name="T15" fmla="*/ 92 h 135"/>
                <a:gd name="T16" fmla="*/ 101 w 132"/>
                <a:gd name="T17" fmla="*/ 89 h 135"/>
                <a:gd name="T18" fmla="*/ 118 w 132"/>
                <a:gd name="T19" fmla="*/ 54 h 135"/>
                <a:gd name="T20" fmla="*/ 95 w 132"/>
                <a:gd name="T21" fmla="*/ 16 h 135"/>
                <a:gd name="T22" fmla="*/ 39 w 132"/>
                <a:gd name="T23" fmla="*/ 18 h 135"/>
                <a:gd name="T24" fmla="*/ 10 w 132"/>
                <a:gd name="T25" fmla="*/ 71 h 135"/>
                <a:gd name="T26" fmla="*/ 39 w 132"/>
                <a:gd name="T27" fmla="*/ 118 h 135"/>
                <a:gd name="T28" fmla="*/ 101 w 132"/>
                <a:gd name="T29" fmla="*/ 118 h 135"/>
                <a:gd name="T30" fmla="*/ 132 w 132"/>
                <a:gd name="T31" fmla="*/ 103 h 135"/>
                <a:gd name="T32" fmla="*/ 100 w 132"/>
                <a:gd name="T33" fmla="*/ 130 h 135"/>
                <a:gd name="T34" fmla="*/ 42 w 132"/>
                <a:gd name="T35" fmla="*/ 131 h 135"/>
                <a:gd name="T36" fmla="*/ 6 w 132"/>
                <a:gd name="T37" fmla="*/ 100 h 135"/>
                <a:gd name="T38" fmla="*/ 7 w 132"/>
                <a:gd name="T39" fmla="*/ 39 h 135"/>
                <a:gd name="T40" fmla="*/ 69 w 132"/>
                <a:gd name="T41" fmla="*/ 0 h 135"/>
                <a:gd name="T42" fmla="*/ 122 w 132"/>
                <a:gd name="T43" fmla="*/ 29 h 135"/>
                <a:gd name="T44" fmla="*/ 115 w 132"/>
                <a:gd name="T45" fmla="*/ 91 h 135"/>
                <a:gd name="T46" fmla="*/ 79 w 132"/>
                <a:gd name="T47" fmla="*/ 103 h 135"/>
                <a:gd name="T48" fmla="*/ 74 w 132"/>
                <a:gd name="T49" fmla="*/ 93 h 135"/>
                <a:gd name="T50" fmla="*/ 44 w 132"/>
                <a:gd name="T51" fmla="*/ 89 h 135"/>
                <a:gd name="T52" fmla="*/ 63 w 132"/>
                <a:gd name="T53" fmla="*/ 92 h 135"/>
                <a:gd name="T54" fmla="*/ 78 w 132"/>
                <a:gd name="T55" fmla="*/ 73 h 135"/>
                <a:gd name="T56" fmla="*/ 75 w 132"/>
                <a:gd name="T57" fmla="*/ 44 h 135"/>
                <a:gd name="T58" fmla="*/ 56 w 132"/>
                <a:gd name="T59" fmla="*/ 41 h 135"/>
                <a:gd name="T60" fmla="*/ 42 w 132"/>
                <a:gd name="T61" fmla="*/ 61 h 135"/>
                <a:gd name="T62" fmla="*/ 40 w 132"/>
                <a:gd name="T63" fmla="*/ 7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2" h="135">
                  <a:moveTo>
                    <a:pt x="74" y="93"/>
                  </a:moveTo>
                  <a:cubicBezTo>
                    <a:pt x="71" y="96"/>
                    <a:pt x="67" y="99"/>
                    <a:pt x="63" y="101"/>
                  </a:cubicBezTo>
                  <a:cubicBezTo>
                    <a:pt x="60" y="103"/>
                    <a:pt x="56" y="105"/>
                    <a:pt x="52" y="105"/>
                  </a:cubicBezTo>
                  <a:cubicBezTo>
                    <a:pt x="48" y="105"/>
                    <a:pt x="44" y="103"/>
                    <a:pt x="40" y="101"/>
                  </a:cubicBezTo>
                  <a:cubicBezTo>
                    <a:pt x="36" y="99"/>
                    <a:pt x="33" y="95"/>
                    <a:pt x="30" y="90"/>
                  </a:cubicBezTo>
                  <a:cubicBezTo>
                    <a:pt x="28" y="85"/>
                    <a:pt x="27" y="79"/>
                    <a:pt x="27" y="73"/>
                  </a:cubicBezTo>
                  <a:cubicBezTo>
                    <a:pt x="27" y="66"/>
                    <a:pt x="29" y="58"/>
                    <a:pt x="33" y="51"/>
                  </a:cubicBezTo>
                  <a:cubicBezTo>
                    <a:pt x="36" y="43"/>
                    <a:pt x="41" y="38"/>
                    <a:pt x="47" y="34"/>
                  </a:cubicBezTo>
                  <a:cubicBezTo>
                    <a:pt x="52" y="30"/>
                    <a:pt x="58" y="29"/>
                    <a:pt x="63" y="29"/>
                  </a:cubicBezTo>
                  <a:cubicBezTo>
                    <a:pt x="67" y="29"/>
                    <a:pt x="71" y="30"/>
                    <a:pt x="75" y="32"/>
                  </a:cubicBezTo>
                  <a:cubicBezTo>
                    <a:pt x="78" y="34"/>
                    <a:pt x="82" y="37"/>
                    <a:pt x="84" y="41"/>
                  </a:cubicBezTo>
                  <a:cubicBezTo>
                    <a:pt x="87" y="31"/>
                    <a:pt x="87" y="31"/>
                    <a:pt x="87" y="3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8" y="84"/>
                    <a:pt x="87" y="88"/>
                    <a:pt x="87" y="88"/>
                  </a:cubicBezTo>
                  <a:cubicBezTo>
                    <a:pt x="87" y="90"/>
                    <a:pt x="87" y="91"/>
                    <a:pt x="88" y="92"/>
                  </a:cubicBezTo>
                  <a:cubicBezTo>
                    <a:pt x="89" y="92"/>
                    <a:pt x="90" y="93"/>
                    <a:pt x="92" y="93"/>
                  </a:cubicBezTo>
                  <a:cubicBezTo>
                    <a:pt x="94" y="93"/>
                    <a:pt x="97" y="92"/>
                    <a:pt x="101" y="89"/>
                  </a:cubicBezTo>
                  <a:cubicBezTo>
                    <a:pt x="107" y="85"/>
                    <a:pt x="111" y="80"/>
                    <a:pt x="114" y="74"/>
                  </a:cubicBezTo>
                  <a:cubicBezTo>
                    <a:pt x="117" y="68"/>
                    <a:pt x="118" y="61"/>
                    <a:pt x="118" y="54"/>
                  </a:cubicBezTo>
                  <a:cubicBezTo>
                    <a:pt x="118" y="47"/>
                    <a:pt x="117" y="39"/>
                    <a:pt x="113" y="33"/>
                  </a:cubicBezTo>
                  <a:cubicBezTo>
                    <a:pt x="109" y="26"/>
                    <a:pt x="103" y="21"/>
                    <a:pt x="95" y="16"/>
                  </a:cubicBezTo>
                  <a:cubicBezTo>
                    <a:pt x="87" y="12"/>
                    <a:pt x="78" y="10"/>
                    <a:pt x="69" y="10"/>
                  </a:cubicBezTo>
                  <a:cubicBezTo>
                    <a:pt x="58" y="10"/>
                    <a:pt x="48" y="13"/>
                    <a:pt x="39" y="18"/>
                  </a:cubicBezTo>
                  <a:cubicBezTo>
                    <a:pt x="30" y="23"/>
                    <a:pt x="23" y="30"/>
                    <a:pt x="18" y="40"/>
                  </a:cubicBezTo>
                  <a:cubicBezTo>
                    <a:pt x="13" y="49"/>
                    <a:pt x="10" y="60"/>
                    <a:pt x="10" y="71"/>
                  </a:cubicBezTo>
                  <a:cubicBezTo>
                    <a:pt x="10" y="82"/>
                    <a:pt x="13" y="92"/>
                    <a:pt x="18" y="100"/>
                  </a:cubicBezTo>
                  <a:cubicBezTo>
                    <a:pt x="23" y="108"/>
                    <a:pt x="30" y="114"/>
                    <a:pt x="39" y="118"/>
                  </a:cubicBezTo>
                  <a:cubicBezTo>
                    <a:pt x="49" y="122"/>
                    <a:pt x="59" y="124"/>
                    <a:pt x="71" y="124"/>
                  </a:cubicBezTo>
                  <a:cubicBezTo>
                    <a:pt x="83" y="124"/>
                    <a:pt x="93" y="122"/>
                    <a:pt x="101" y="118"/>
                  </a:cubicBezTo>
                  <a:cubicBezTo>
                    <a:pt x="109" y="114"/>
                    <a:pt x="116" y="109"/>
                    <a:pt x="120" y="103"/>
                  </a:cubicBezTo>
                  <a:cubicBezTo>
                    <a:pt x="132" y="103"/>
                    <a:pt x="132" y="103"/>
                    <a:pt x="132" y="103"/>
                  </a:cubicBezTo>
                  <a:cubicBezTo>
                    <a:pt x="130" y="108"/>
                    <a:pt x="126" y="113"/>
                    <a:pt x="120" y="118"/>
                  </a:cubicBezTo>
                  <a:cubicBezTo>
                    <a:pt x="115" y="123"/>
                    <a:pt x="108" y="127"/>
                    <a:pt x="100" y="130"/>
                  </a:cubicBezTo>
                  <a:cubicBezTo>
                    <a:pt x="92" y="133"/>
                    <a:pt x="82" y="135"/>
                    <a:pt x="71" y="135"/>
                  </a:cubicBezTo>
                  <a:cubicBezTo>
                    <a:pt x="61" y="135"/>
                    <a:pt x="51" y="133"/>
                    <a:pt x="42" y="131"/>
                  </a:cubicBezTo>
                  <a:cubicBezTo>
                    <a:pt x="33" y="128"/>
                    <a:pt x="26" y="124"/>
                    <a:pt x="20" y="119"/>
                  </a:cubicBezTo>
                  <a:cubicBezTo>
                    <a:pt x="14" y="113"/>
                    <a:pt x="9" y="107"/>
                    <a:pt x="6" y="100"/>
                  </a:cubicBezTo>
                  <a:cubicBezTo>
                    <a:pt x="2" y="91"/>
                    <a:pt x="0" y="82"/>
                    <a:pt x="0" y="72"/>
                  </a:cubicBezTo>
                  <a:cubicBezTo>
                    <a:pt x="0" y="60"/>
                    <a:pt x="2" y="50"/>
                    <a:pt x="7" y="39"/>
                  </a:cubicBezTo>
                  <a:cubicBezTo>
                    <a:pt x="13" y="27"/>
                    <a:pt x="21" y="17"/>
                    <a:pt x="31" y="10"/>
                  </a:cubicBezTo>
                  <a:cubicBezTo>
                    <a:pt x="42" y="4"/>
                    <a:pt x="54" y="0"/>
                    <a:pt x="69" y="0"/>
                  </a:cubicBezTo>
                  <a:cubicBezTo>
                    <a:pt x="81" y="0"/>
                    <a:pt x="91" y="3"/>
                    <a:pt x="100" y="7"/>
                  </a:cubicBezTo>
                  <a:cubicBezTo>
                    <a:pt x="110" y="12"/>
                    <a:pt x="117" y="19"/>
                    <a:pt x="122" y="29"/>
                  </a:cubicBezTo>
                  <a:cubicBezTo>
                    <a:pt x="127" y="37"/>
                    <a:pt x="129" y="45"/>
                    <a:pt x="129" y="55"/>
                  </a:cubicBezTo>
                  <a:cubicBezTo>
                    <a:pt x="129" y="68"/>
                    <a:pt x="124" y="80"/>
                    <a:pt x="115" y="91"/>
                  </a:cubicBezTo>
                  <a:cubicBezTo>
                    <a:pt x="106" y="100"/>
                    <a:pt x="97" y="105"/>
                    <a:pt x="87" y="105"/>
                  </a:cubicBezTo>
                  <a:cubicBezTo>
                    <a:pt x="84" y="105"/>
                    <a:pt x="81" y="104"/>
                    <a:pt x="79" y="103"/>
                  </a:cubicBezTo>
                  <a:cubicBezTo>
                    <a:pt x="77" y="102"/>
                    <a:pt x="75" y="101"/>
                    <a:pt x="75" y="99"/>
                  </a:cubicBezTo>
                  <a:cubicBezTo>
                    <a:pt x="74" y="98"/>
                    <a:pt x="74" y="96"/>
                    <a:pt x="74" y="93"/>
                  </a:cubicBezTo>
                  <a:close/>
                  <a:moveTo>
                    <a:pt x="40" y="74"/>
                  </a:moveTo>
                  <a:cubicBezTo>
                    <a:pt x="40" y="80"/>
                    <a:pt x="41" y="85"/>
                    <a:pt x="44" y="89"/>
                  </a:cubicBezTo>
                  <a:cubicBezTo>
                    <a:pt x="47" y="92"/>
                    <a:pt x="51" y="94"/>
                    <a:pt x="55" y="94"/>
                  </a:cubicBezTo>
                  <a:cubicBezTo>
                    <a:pt x="57" y="94"/>
                    <a:pt x="60" y="93"/>
                    <a:pt x="63" y="92"/>
                  </a:cubicBezTo>
                  <a:cubicBezTo>
                    <a:pt x="66" y="90"/>
                    <a:pt x="69" y="88"/>
                    <a:pt x="71" y="85"/>
                  </a:cubicBezTo>
                  <a:cubicBezTo>
                    <a:pt x="74" y="82"/>
                    <a:pt x="76" y="78"/>
                    <a:pt x="78" y="73"/>
                  </a:cubicBezTo>
                  <a:cubicBezTo>
                    <a:pt x="79" y="68"/>
                    <a:pt x="80" y="64"/>
                    <a:pt x="80" y="59"/>
                  </a:cubicBezTo>
                  <a:cubicBezTo>
                    <a:pt x="80" y="53"/>
                    <a:pt x="79" y="48"/>
                    <a:pt x="75" y="44"/>
                  </a:cubicBezTo>
                  <a:cubicBezTo>
                    <a:pt x="72" y="41"/>
                    <a:pt x="68" y="39"/>
                    <a:pt x="64" y="39"/>
                  </a:cubicBezTo>
                  <a:cubicBezTo>
                    <a:pt x="61" y="39"/>
                    <a:pt x="58" y="40"/>
                    <a:pt x="56" y="41"/>
                  </a:cubicBezTo>
                  <a:cubicBezTo>
                    <a:pt x="53" y="43"/>
                    <a:pt x="50" y="45"/>
                    <a:pt x="48" y="49"/>
                  </a:cubicBezTo>
                  <a:cubicBezTo>
                    <a:pt x="45" y="52"/>
                    <a:pt x="43" y="56"/>
                    <a:pt x="42" y="61"/>
                  </a:cubicBezTo>
                  <a:cubicBezTo>
                    <a:pt x="41" y="65"/>
                    <a:pt x="40" y="70"/>
                    <a:pt x="40" y="74"/>
                  </a:cubicBezTo>
                  <a:close/>
                  <a:moveTo>
                    <a:pt x="40" y="74"/>
                  </a:moveTo>
                  <a:cubicBezTo>
                    <a:pt x="40" y="74"/>
                    <a:pt x="40" y="74"/>
                    <a:pt x="40" y="74"/>
                  </a:cubicBezTo>
                </a:path>
              </a:pathLst>
            </a:custGeom>
            <a:solidFill>
              <a:srgbClr val="FDC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Rectangle 642"/>
            <p:cNvSpPr>
              <a:spLocks noChangeArrowheads="1"/>
            </p:cNvSpPr>
            <p:nvPr userDrawn="1"/>
          </p:nvSpPr>
          <p:spPr bwMode="auto">
            <a:xfrm>
              <a:off x="5781675" y="5527675"/>
              <a:ext cx="133350" cy="214313"/>
            </a:xfrm>
            <a:prstGeom prst="rect">
              <a:avLst/>
            </a:pr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Rectangle 643"/>
            <p:cNvSpPr>
              <a:spLocks noChangeArrowheads="1"/>
            </p:cNvSpPr>
            <p:nvPr userDrawn="1"/>
          </p:nvSpPr>
          <p:spPr bwMode="auto">
            <a:xfrm>
              <a:off x="5781675" y="5527675"/>
              <a:ext cx="66675" cy="214313"/>
            </a:xfrm>
            <a:prstGeom prst="rect">
              <a:avLst/>
            </a:prstGeom>
            <a:solidFill>
              <a:srgbClr val="1A7F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644"/>
            <p:cNvSpPr>
              <a:spLocks noEditPoints="1"/>
            </p:cNvSpPr>
            <p:nvPr userDrawn="1"/>
          </p:nvSpPr>
          <p:spPr bwMode="auto">
            <a:xfrm>
              <a:off x="5434013" y="4832350"/>
              <a:ext cx="830263" cy="708025"/>
            </a:xfrm>
            <a:custGeom>
              <a:avLst/>
              <a:gdLst>
                <a:gd name="T0" fmla="*/ 452 w 523"/>
                <a:gd name="T1" fmla="*/ 445 h 445"/>
                <a:gd name="T2" fmla="*/ 70 w 523"/>
                <a:gd name="T3" fmla="*/ 445 h 445"/>
                <a:gd name="T4" fmla="*/ 0 w 523"/>
                <a:gd name="T5" fmla="*/ 375 h 445"/>
                <a:gd name="T6" fmla="*/ 0 w 523"/>
                <a:gd name="T7" fmla="*/ 71 h 445"/>
                <a:gd name="T8" fmla="*/ 70 w 523"/>
                <a:gd name="T9" fmla="*/ 0 h 445"/>
                <a:gd name="T10" fmla="*/ 452 w 523"/>
                <a:gd name="T11" fmla="*/ 0 h 445"/>
                <a:gd name="T12" fmla="*/ 523 w 523"/>
                <a:gd name="T13" fmla="*/ 71 h 445"/>
                <a:gd name="T14" fmla="*/ 523 w 523"/>
                <a:gd name="T15" fmla="*/ 375 h 445"/>
                <a:gd name="T16" fmla="*/ 452 w 523"/>
                <a:gd name="T17" fmla="*/ 445 h 445"/>
                <a:gd name="T18" fmla="*/ 70 w 523"/>
                <a:gd name="T19" fmla="*/ 33 h 445"/>
                <a:gd name="T20" fmla="*/ 33 w 523"/>
                <a:gd name="T21" fmla="*/ 71 h 445"/>
                <a:gd name="T22" fmla="*/ 33 w 523"/>
                <a:gd name="T23" fmla="*/ 375 h 445"/>
                <a:gd name="T24" fmla="*/ 70 w 523"/>
                <a:gd name="T25" fmla="*/ 412 h 445"/>
                <a:gd name="T26" fmla="*/ 452 w 523"/>
                <a:gd name="T27" fmla="*/ 412 h 445"/>
                <a:gd name="T28" fmla="*/ 490 w 523"/>
                <a:gd name="T29" fmla="*/ 375 h 445"/>
                <a:gd name="T30" fmla="*/ 490 w 523"/>
                <a:gd name="T31" fmla="*/ 71 h 445"/>
                <a:gd name="T32" fmla="*/ 452 w 523"/>
                <a:gd name="T33" fmla="*/ 33 h 445"/>
                <a:gd name="T34" fmla="*/ 70 w 523"/>
                <a:gd name="T35" fmla="*/ 33 h 445"/>
                <a:gd name="T36" fmla="*/ 70 w 523"/>
                <a:gd name="T37" fmla="*/ 33 h 445"/>
                <a:gd name="T38" fmla="*/ 70 w 523"/>
                <a:gd name="T39" fmla="*/ 33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3" h="445">
                  <a:moveTo>
                    <a:pt x="452" y="445"/>
                  </a:moveTo>
                  <a:cubicBezTo>
                    <a:pt x="70" y="445"/>
                    <a:pt x="70" y="445"/>
                    <a:pt x="70" y="445"/>
                  </a:cubicBezTo>
                  <a:cubicBezTo>
                    <a:pt x="31" y="445"/>
                    <a:pt x="0" y="414"/>
                    <a:pt x="0" y="375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32"/>
                    <a:pt x="31" y="0"/>
                    <a:pt x="70" y="0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491" y="0"/>
                    <a:pt x="523" y="32"/>
                    <a:pt x="523" y="71"/>
                  </a:cubicBezTo>
                  <a:cubicBezTo>
                    <a:pt x="523" y="375"/>
                    <a:pt x="523" y="375"/>
                    <a:pt x="523" y="375"/>
                  </a:cubicBezTo>
                  <a:cubicBezTo>
                    <a:pt x="523" y="414"/>
                    <a:pt x="491" y="445"/>
                    <a:pt x="452" y="445"/>
                  </a:cubicBezTo>
                  <a:close/>
                  <a:moveTo>
                    <a:pt x="70" y="33"/>
                  </a:moveTo>
                  <a:cubicBezTo>
                    <a:pt x="50" y="33"/>
                    <a:pt x="33" y="50"/>
                    <a:pt x="33" y="71"/>
                  </a:cubicBezTo>
                  <a:cubicBezTo>
                    <a:pt x="33" y="375"/>
                    <a:pt x="33" y="375"/>
                    <a:pt x="33" y="375"/>
                  </a:cubicBezTo>
                  <a:cubicBezTo>
                    <a:pt x="33" y="395"/>
                    <a:pt x="50" y="412"/>
                    <a:pt x="70" y="412"/>
                  </a:cubicBezTo>
                  <a:cubicBezTo>
                    <a:pt x="452" y="412"/>
                    <a:pt x="452" y="412"/>
                    <a:pt x="452" y="412"/>
                  </a:cubicBezTo>
                  <a:cubicBezTo>
                    <a:pt x="473" y="412"/>
                    <a:pt x="490" y="395"/>
                    <a:pt x="490" y="375"/>
                  </a:cubicBezTo>
                  <a:cubicBezTo>
                    <a:pt x="490" y="71"/>
                    <a:pt x="490" y="71"/>
                    <a:pt x="490" y="71"/>
                  </a:cubicBezTo>
                  <a:cubicBezTo>
                    <a:pt x="490" y="50"/>
                    <a:pt x="473" y="33"/>
                    <a:pt x="452" y="33"/>
                  </a:cubicBezTo>
                  <a:lnTo>
                    <a:pt x="70" y="33"/>
                  </a:lnTo>
                  <a:close/>
                  <a:moveTo>
                    <a:pt x="70" y="33"/>
                  </a:moveTo>
                  <a:cubicBezTo>
                    <a:pt x="70" y="33"/>
                    <a:pt x="70" y="33"/>
                    <a:pt x="70" y="33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645"/>
            <p:cNvSpPr>
              <a:spLocks noEditPoints="1"/>
            </p:cNvSpPr>
            <p:nvPr userDrawn="1"/>
          </p:nvSpPr>
          <p:spPr bwMode="auto">
            <a:xfrm>
              <a:off x="5567363" y="4287838"/>
              <a:ext cx="563563" cy="1173163"/>
            </a:xfrm>
            <a:custGeom>
              <a:avLst/>
              <a:gdLst>
                <a:gd name="T0" fmla="*/ 177 w 355"/>
                <a:gd name="T1" fmla="*/ 738 h 738"/>
                <a:gd name="T2" fmla="*/ 0 w 355"/>
                <a:gd name="T3" fmla="*/ 561 h 738"/>
                <a:gd name="T4" fmla="*/ 0 w 355"/>
                <a:gd name="T5" fmla="*/ 178 h 738"/>
                <a:gd name="T6" fmla="*/ 177 w 355"/>
                <a:gd name="T7" fmla="*/ 0 h 738"/>
                <a:gd name="T8" fmla="*/ 355 w 355"/>
                <a:gd name="T9" fmla="*/ 178 h 738"/>
                <a:gd name="T10" fmla="*/ 355 w 355"/>
                <a:gd name="T11" fmla="*/ 561 h 738"/>
                <a:gd name="T12" fmla="*/ 177 w 355"/>
                <a:gd name="T13" fmla="*/ 738 h 738"/>
                <a:gd name="T14" fmla="*/ 177 w 355"/>
                <a:gd name="T15" fmla="*/ 738 h 738"/>
                <a:gd name="T16" fmla="*/ 177 w 355"/>
                <a:gd name="T17" fmla="*/ 738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5" h="738">
                  <a:moveTo>
                    <a:pt x="177" y="738"/>
                  </a:moveTo>
                  <a:cubicBezTo>
                    <a:pt x="80" y="738"/>
                    <a:pt x="0" y="659"/>
                    <a:pt x="0" y="561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80"/>
                    <a:pt x="80" y="0"/>
                    <a:pt x="177" y="0"/>
                  </a:cubicBezTo>
                  <a:cubicBezTo>
                    <a:pt x="275" y="0"/>
                    <a:pt x="355" y="80"/>
                    <a:pt x="355" y="178"/>
                  </a:cubicBezTo>
                  <a:cubicBezTo>
                    <a:pt x="355" y="561"/>
                    <a:pt x="355" y="561"/>
                    <a:pt x="355" y="561"/>
                  </a:cubicBezTo>
                  <a:cubicBezTo>
                    <a:pt x="355" y="659"/>
                    <a:pt x="275" y="738"/>
                    <a:pt x="177" y="738"/>
                  </a:cubicBezTo>
                  <a:close/>
                  <a:moveTo>
                    <a:pt x="177" y="738"/>
                  </a:moveTo>
                  <a:cubicBezTo>
                    <a:pt x="177" y="738"/>
                    <a:pt x="177" y="738"/>
                    <a:pt x="177" y="738"/>
                  </a:cubicBezTo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646"/>
            <p:cNvSpPr>
              <a:spLocks noEditPoints="1"/>
            </p:cNvSpPr>
            <p:nvPr userDrawn="1"/>
          </p:nvSpPr>
          <p:spPr bwMode="auto">
            <a:xfrm>
              <a:off x="5848350" y="4289425"/>
              <a:ext cx="282575" cy="1171575"/>
            </a:xfrm>
            <a:custGeom>
              <a:avLst/>
              <a:gdLst>
                <a:gd name="T0" fmla="*/ 0 w 178"/>
                <a:gd name="T1" fmla="*/ 0 h 737"/>
                <a:gd name="T2" fmla="*/ 0 w 178"/>
                <a:gd name="T3" fmla="*/ 737 h 737"/>
                <a:gd name="T4" fmla="*/ 178 w 178"/>
                <a:gd name="T5" fmla="*/ 560 h 737"/>
                <a:gd name="T6" fmla="*/ 178 w 178"/>
                <a:gd name="T7" fmla="*/ 177 h 737"/>
                <a:gd name="T8" fmla="*/ 0 w 178"/>
                <a:gd name="T9" fmla="*/ 0 h 737"/>
                <a:gd name="T10" fmla="*/ 0 w 178"/>
                <a:gd name="T11" fmla="*/ 0 h 737"/>
                <a:gd name="T12" fmla="*/ 0 w 178"/>
                <a:gd name="T13" fmla="*/ 0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737">
                  <a:moveTo>
                    <a:pt x="0" y="0"/>
                  </a:moveTo>
                  <a:cubicBezTo>
                    <a:pt x="0" y="737"/>
                    <a:pt x="0" y="737"/>
                    <a:pt x="0" y="737"/>
                  </a:cubicBezTo>
                  <a:cubicBezTo>
                    <a:pt x="98" y="737"/>
                    <a:pt x="178" y="658"/>
                    <a:pt x="178" y="560"/>
                  </a:cubicBezTo>
                  <a:cubicBezTo>
                    <a:pt x="178" y="177"/>
                    <a:pt x="178" y="177"/>
                    <a:pt x="178" y="177"/>
                  </a:cubicBezTo>
                  <a:cubicBezTo>
                    <a:pt x="178" y="79"/>
                    <a:pt x="98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647"/>
            <p:cNvSpPr>
              <a:spLocks noEditPoints="1"/>
            </p:cNvSpPr>
            <p:nvPr userDrawn="1"/>
          </p:nvSpPr>
          <p:spPr bwMode="auto">
            <a:xfrm>
              <a:off x="5599113" y="4562475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648"/>
            <p:cNvSpPr>
              <a:spLocks noEditPoints="1"/>
            </p:cNvSpPr>
            <p:nvPr userDrawn="1"/>
          </p:nvSpPr>
          <p:spPr bwMode="auto">
            <a:xfrm>
              <a:off x="5665788" y="4562475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6 w 22"/>
                <a:gd name="T5" fmla="*/ 22 h 24"/>
                <a:gd name="T6" fmla="*/ 22 w 22"/>
                <a:gd name="T7" fmla="*/ 12 h 24"/>
                <a:gd name="T8" fmla="*/ 16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6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649"/>
            <p:cNvSpPr>
              <a:spLocks noEditPoints="1"/>
            </p:cNvSpPr>
            <p:nvPr userDrawn="1"/>
          </p:nvSpPr>
          <p:spPr bwMode="auto">
            <a:xfrm>
              <a:off x="5730875" y="4562475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3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650"/>
            <p:cNvSpPr>
              <a:spLocks noEditPoints="1"/>
            </p:cNvSpPr>
            <p:nvPr userDrawn="1"/>
          </p:nvSpPr>
          <p:spPr bwMode="auto">
            <a:xfrm>
              <a:off x="5797550" y="4562475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0" y="20"/>
                    <a:pt x="23" y="16"/>
                    <a:pt x="23" y="12"/>
                  </a:cubicBezTo>
                  <a:cubicBezTo>
                    <a:pt x="23" y="8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651"/>
            <p:cNvSpPr>
              <a:spLocks noEditPoints="1"/>
            </p:cNvSpPr>
            <p:nvPr userDrawn="1"/>
          </p:nvSpPr>
          <p:spPr bwMode="auto">
            <a:xfrm>
              <a:off x="5864225" y="456406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652"/>
            <p:cNvSpPr>
              <a:spLocks noEditPoints="1"/>
            </p:cNvSpPr>
            <p:nvPr userDrawn="1"/>
          </p:nvSpPr>
          <p:spPr bwMode="auto">
            <a:xfrm>
              <a:off x="5930900" y="456406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653"/>
            <p:cNvSpPr>
              <a:spLocks noEditPoints="1"/>
            </p:cNvSpPr>
            <p:nvPr userDrawn="1"/>
          </p:nvSpPr>
          <p:spPr bwMode="auto">
            <a:xfrm>
              <a:off x="5997575" y="456406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654"/>
            <p:cNvSpPr>
              <a:spLocks noEditPoints="1"/>
            </p:cNvSpPr>
            <p:nvPr userDrawn="1"/>
          </p:nvSpPr>
          <p:spPr bwMode="auto">
            <a:xfrm>
              <a:off x="6062663" y="4564063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655"/>
            <p:cNvSpPr>
              <a:spLocks noEditPoints="1"/>
            </p:cNvSpPr>
            <p:nvPr userDrawn="1"/>
          </p:nvSpPr>
          <p:spPr bwMode="auto">
            <a:xfrm>
              <a:off x="5599113" y="4670425"/>
              <a:ext cx="34925" cy="36513"/>
            </a:xfrm>
            <a:custGeom>
              <a:avLst/>
              <a:gdLst>
                <a:gd name="T0" fmla="*/ 0 w 22"/>
                <a:gd name="T1" fmla="*/ 11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1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1 h 23"/>
                <a:gd name="T14" fmla="*/ 0 w 22"/>
                <a:gd name="T15" fmla="*/ 11 h 23"/>
                <a:gd name="T16" fmla="*/ 0 w 22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5"/>
                    <a:pt x="22" y="11"/>
                  </a:cubicBezTo>
                  <a:cubicBezTo>
                    <a:pt x="22" y="7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656"/>
            <p:cNvSpPr>
              <a:spLocks noEditPoints="1"/>
            </p:cNvSpPr>
            <p:nvPr userDrawn="1"/>
          </p:nvSpPr>
          <p:spPr bwMode="auto">
            <a:xfrm>
              <a:off x="5665788" y="4670425"/>
              <a:ext cx="34925" cy="36513"/>
            </a:xfrm>
            <a:custGeom>
              <a:avLst/>
              <a:gdLst>
                <a:gd name="T0" fmla="*/ 0 w 22"/>
                <a:gd name="T1" fmla="*/ 11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1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1 h 23"/>
                <a:gd name="T14" fmla="*/ 0 w 22"/>
                <a:gd name="T15" fmla="*/ 11 h 23"/>
                <a:gd name="T16" fmla="*/ 0 w 22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5"/>
                    <a:pt x="22" y="11"/>
                  </a:cubicBezTo>
                  <a:cubicBezTo>
                    <a:pt x="22" y="7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657"/>
            <p:cNvSpPr>
              <a:spLocks noEditPoints="1"/>
            </p:cNvSpPr>
            <p:nvPr userDrawn="1"/>
          </p:nvSpPr>
          <p:spPr bwMode="auto">
            <a:xfrm>
              <a:off x="5730875" y="4670425"/>
              <a:ext cx="36513" cy="36513"/>
            </a:xfrm>
            <a:custGeom>
              <a:avLst/>
              <a:gdLst>
                <a:gd name="T0" fmla="*/ 0 w 23"/>
                <a:gd name="T1" fmla="*/ 11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1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1 h 23"/>
                <a:gd name="T14" fmla="*/ 0 w 23"/>
                <a:gd name="T15" fmla="*/ 11 h 23"/>
                <a:gd name="T16" fmla="*/ 0 w 23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1"/>
                  </a:moveTo>
                  <a:cubicBezTo>
                    <a:pt x="0" y="15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5"/>
                    <a:pt x="23" y="11"/>
                  </a:cubicBezTo>
                  <a:cubicBezTo>
                    <a:pt x="23" y="7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658"/>
            <p:cNvSpPr>
              <a:spLocks noEditPoints="1"/>
            </p:cNvSpPr>
            <p:nvPr userDrawn="1"/>
          </p:nvSpPr>
          <p:spPr bwMode="auto">
            <a:xfrm>
              <a:off x="5797550" y="4670425"/>
              <a:ext cx="36513" cy="36513"/>
            </a:xfrm>
            <a:custGeom>
              <a:avLst/>
              <a:gdLst>
                <a:gd name="T0" fmla="*/ 0 w 23"/>
                <a:gd name="T1" fmla="*/ 11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1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1 h 23"/>
                <a:gd name="T14" fmla="*/ 0 w 23"/>
                <a:gd name="T15" fmla="*/ 11 h 23"/>
                <a:gd name="T16" fmla="*/ 0 w 23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1"/>
                  </a:moveTo>
                  <a:cubicBezTo>
                    <a:pt x="0" y="15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0" y="19"/>
                    <a:pt x="23" y="15"/>
                    <a:pt x="23" y="11"/>
                  </a:cubicBezTo>
                  <a:cubicBezTo>
                    <a:pt x="23" y="7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659"/>
            <p:cNvSpPr>
              <a:spLocks noEditPoints="1"/>
            </p:cNvSpPr>
            <p:nvPr userDrawn="1"/>
          </p:nvSpPr>
          <p:spPr bwMode="auto">
            <a:xfrm>
              <a:off x="5864225" y="4670425"/>
              <a:ext cx="34925" cy="36513"/>
            </a:xfrm>
            <a:custGeom>
              <a:avLst/>
              <a:gdLst>
                <a:gd name="T0" fmla="*/ 0 w 22"/>
                <a:gd name="T1" fmla="*/ 11 h 23"/>
                <a:gd name="T2" fmla="*/ 11 w 22"/>
                <a:gd name="T3" fmla="*/ 23 h 23"/>
                <a:gd name="T4" fmla="*/ 22 w 22"/>
                <a:gd name="T5" fmla="*/ 11 h 23"/>
                <a:gd name="T6" fmla="*/ 11 w 22"/>
                <a:gd name="T7" fmla="*/ 0 h 23"/>
                <a:gd name="T8" fmla="*/ 0 w 22"/>
                <a:gd name="T9" fmla="*/ 11 h 23"/>
                <a:gd name="T10" fmla="*/ 0 w 22"/>
                <a:gd name="T11" fmla="*/ 11 h 23"/>
                <a:gd name="T12" fmla="*/ 0 w 22"/>
                <a:gd name="T1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660"/>
            <p:cNvSpPr>
              <a:spLocks noEditPoints="1"/>
            </p:cNvSpPr>
            <p:nvPr userDrawn="1"/>
          </p:nvSpPr>
          <p:spPr bwMode="auto">
            <a:xfrm>
              <a:off x="5930900" y="4670425"/>
              <a:ext cx="34925" cy="36513"/>
            </a:xfrm>
            <a:custGeom>
              <a:avLst/>
              <a:gdLst>
                <a:gd name="T0" fmla="*/ 0 w 22"/>
                <a:gd name="T1" fmla="*/ 11 h 23"/>
                <a:gd name="T2" fmla="*/ 11 w 22"/>
                <a:gd name="T3" fmla="*/ 23 h 23"/>
                <a:gd name="T4" fmla="*/ 22 w 22"/>
                <a:gd name="T5" fmla="*/ 11 h 23"/>
                <a:gd name="T6" fmla="*/ 11 w 22"/>
                <a:gd name="T7" fmla="*/ 0 h 23"/>
                <a:gd name="T8" fmla="*/ 0 w 22"/>
                <a:gd name="T9" fmla="*/ 11 h 23"/>
                <a:gd name="T10" fmla="*/ 0 w 22"/>
                <a:gd name="T11" fmla="*/ 11 h 23"/>
                <a:gd name="T12" fmla="*/ 0 w 22"/>
                <a:gd name="T1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661"/>
            <p:cNvSpPr>
              <a:spLocks noEditPoints="1"/>
            </p:cNvSpPr>
            <p:nvPr userDrawn="1"/>
          </p:nvSpPr>
          <p:spPr bwMode="auto">
            <a:xfrm>
              <a:off x="5997575" y="4670425"/>
              <a:ext cx="34925" cy="36513"/>
            </a:xfrm>
            <a:custGeom>
              <a:avLst/>
              <a:gdLst>
                <a:gd name="T0" fmla="*/ 0 w 22"/>
                <a:gd name="T1" fmla="*/ 11 h 23"/>
                <a:gd name="T2" fmla="*/ 11 w 22"/>
                <a:gd name="T3" fmla="*/ 23 h 23"/>
                <a:gd name="T4" fmla="*/ 22 w 22"/>
                <a:gd name="T5" fmla="*/ 11 h 23"/>
                <a:gd name="T6" fmla="*/ 11 w 22"/>
                <a:gd name="T7" fmla="*/ 0 h 23"/>
                <a:gd name="T8" fmla="*/ 0 w 22"/>
                <a:gd name="T9" fmla="*/ 11 h 23"/>
                <a:gd name="T10" fmla="*/ 0 w 22"/>
                <a:gd name="T11" fmla="*/ 11 h 23"/>
                <a:gd name="T12" fmla="*/ 0 w 22"/>
                <a:gd name="T1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662"/>
            <p:cNvSpPr>
              <a:spLocks noEditPoints="1"/>
            </p:cNvSpPr>
            <p:nvPr userDrawn="1"/>
          </p:nvSpPr>
          <p:spPr bwMode="auto">
            <a:xfrm>
              <a:off x="6062663" y="4670425"/>
              <a:ext cx="36513" cy="36513"/>
            </a:xfrm>
            <a:custGeom>
              <a:avLst/>
              <a:gdLst>
                <a:gd name="T0" fmla="*/ 0 w 23"/>
                <a:gd name="T1" fmla="*/ 11 h 23"/>
                <a:gd name="T2" fmla="*/ 12 w 23"/>
                <a:gd name="T3" fmla="*/ 23 h 23"/>
                <a:gd name="T4" fmla="*/ 23 w 23"/>
                <a:gd name="T5" fmla="*/ 11 h 23"/>
                <a:gd name="T6" fmla="*/ 12 w 23"/>
                <a:gd name="T7" fmla="*/ 0 h 23"/>
                <a:gd name="T8" fmla="*/ 0 w 23"/>
                <a:gd name="T9" fmla="*/ 11 h 23"/>
                <a:gd name="T10" fmla="*/ 0 w 23"/>
                <a:gd name="T11" fmla="*/ 11 h 23"/>
                <a:gd name="T12" fmla="*/ 0 w 23"/>
                <a:gd name="T1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0" y="11"/>
                  </a:moveTo>
                  <a:cubicBezTo>
                    <a:pt x="0" y="18"/>
                    <a:pt x="5" y="23"/>
                    <a:pt x="12" y="23"/>
                  </a:cubicBezTo>
                  <a:cubicBezTo>
                    <a:pt x="18" y="23"/>
                    <a:pt x="23" y="18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663"/>
            <p:cNvSpPr>
              <a:spLocks noEditPoints="1"/>
            </p:cNvSpPr>
            <p:nvPr userDrawn="1"/>
          </p:nvSpPr>
          <p:spPr bwMode="auto">
            <a:xfrm>
              <a:off x="5599113" y="4776788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664"/>
            <p:cNvSpPr>
              <a:spLocks noEditPoints="1"/>
            </p:cNvSpPr>
            <p:nvPr userDrawn="1"/>
          </p:nvSpPr>
          <p:spPr bwMode="auto">
            <a:xfrm>
              <a:off x="5665788" y="4776788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2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665"/>
            <p:cNvSpPr>
              <a:spLocks noEditPoints="1"/>
            </p:cNvSpPr>
            <p:nvPr userDrawn="1"/>
          </p:nvSpPr>
          <p:spPr bwMode="auto">
            <a:xfrm>
              <a:off x="5730875" y="4776788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666"/>
            <p:cNvSpPr>
              <a:spLocks noEditPoints="1"/>
            </p:cNvSpPr>
            <p:nvPr userDrawn="1"/>
          </p:nvSpPr>
          <p:spPr bwMode="auto">
            <a:xfrm>
              <a:off x="5797550" y="4776788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0" y="19"/>
                    <a:pt x="23" y="16"/>
                    <a:pt x="23" y="12"/>
                  </a:cubicBezTo>
                  <a:cubicBezTo>
                    <a:pt x="23" y="8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667"/>
            <p:cNvSpPr>
              <a:spLocks noEditPoints="1"/>
            </p:cNvSpPr>
            <p:nvPr userDrawn="1"/>
          </p:nvSpPr>
          <p:spPr bwMode="auto">
            <a:xfrm>
              <a:off x="5864225" y="4778375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668"/>
            <p:cNvSpPr>
              <a:spLocks noEditPoints="1"/>
            </p:cNvSpPr>
            <p:nvPr userDrawn="1"/>
          </p:nvSpPr>
          <p:spPr bwMode="auto">
            <a:xfrm>
              <a:off x="5930900" y="4778375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669"/>
            <p:cNvSpPr>
              <a:spLocks noEditPoints="1"/>
            </p:cNvSpPr>
            <p:nvPr userDrawn="1"/>
          </p:nvSpPr>
          <p:spPr bwMode="auto">
            <a:xfrm>
              <a:off x="5997575" y="4778375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670"/>
            <p:cNvSpPr>
              <a:spLocks noEditPoints="1"/>
            </p:cNvSpPr>
            <p:nvPr userDrawn="1"/>
          </p:nvSpPr>
          <p:spPr bwMode="auto">
            <a:xfrm>
              <a:off x="6062663" y="4778375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671"/>
            <p:cNvSpPr>
              <a:spLocks noEditPoints="1"/>
            </p:cNvSpPr>
            <p:nvPr userDrawn="1"/>
          </p:nvSpPr>
          <p:spPr bwMode="auto">
            <a:xfrm>
              <a:off x="5599113" y="4883150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672"/>
            <p:cNvSpPr>
              <a:spLocks noEditPoints="1"/>
            </p:cNvSpPr>
            <p:nvPr userDrawn="1"/>
          </p:nvSpPr>
          <p:spPr bwMode="auto">
            <a:xfrm>
              <a:off x="5665788" y="4883150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6 w 22"/>
                <a:gd name="T5" fmla="*/ 22 h 24"/>
                <a:gd name="T6" fmla="*/ 22 w 22"/>
                <a:gd name="T7" fmla="*/ 12 h 24"/>
                <a:gd name="T8" fmla="*/ 16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6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673"/>
            <p:cNvSpPr>
              <a:spLocks noEditPoints="1"/>
            </p:cNvSpPr>
            <p:nvPr userDrawn="1"/>
          </p:nvSpPr>
          <p:spPr bwMode="auto">
            <a:xfrm>
              <a:off x="5730875" y="4883150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3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674"/>
            <p:cNvSpPr>
              <a:spLocks noEditPoints="1"/>
            </p:cNvSpPr>
            <p:nvPr userDrawn="1"/>
          </p:nvSpPr>
          <p:spPr bwMode="auto">
            <a:xfrm>
              <a:off x="5797550" y="4883150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0" y="20"/>
                    <a:pt x="23" y="16"/>
                    <a:pt x="23" y="12"/>
                  </a:cubicBezTo>
                  <a:cubicBezTo>
                    <a:pt x="23" y="8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675"/>
            <p:cNvSpPr>
              <a:spLocks noEditPoints="1"/>
            </p:cNvSpPr>
            <p:nvPr userDrawn="1"/>
          </p:nvSpPr>
          <p:spPr bwMode="auto">
            <a:xfrm>
              <a:off x="5864225" y="48847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676"/>
            <p:cNvSpPr>
              <a:spLocks noEditPoints="1"/>
            </p:cNvSpPr>
            <p:nvPr userDrawn="1"/>
          </p:nvSpPr>
          <p:spPr bwMode="auto">
            <a:xfrm>
              <a:off x="5930900" y="48847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677"/>
            <p:cNvSpPr>
              <a:spLocks noEditPoints="1"/>
            </p:cNvSpPr>
            <p:nvPr userDrawn="1"/>
          </p:nvSpPr>
          <p:spPr bwMode="auto">
            <a:xfrm>
              <a:off x="5997575" y="48847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678"/>
            <p:cNvSpPr>
              <a:spLocks noEditPoints="1"/>
            </p:cNvSpPr>
            <p:nvPr userDrawn="1"/>
          </p:nvSpPr>
          <p:spPr bwMode="auto">
            <a:xfrm>
              <a:off x="6062663" y="4884738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679"/>
            <p:cNvSpPr>
              <a:spLocks noEditPoints="1"/>
            </p:cNvSpPr>
            <p:nvPr userDrawn="1"/>
          </p:nvSpPr>
          <p:spPr bwMode="auto">
            <a:xfrm>
              <a:off x="5599113" y="499110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680"/>
            <p:cNvSpPr>
              <a:spLocks noEditPoints="1"/>
            </p:cNvSpPr>
            <p:nvPr userDrawn="1"/>
          </p:nvSpPr>
          <p:spPr bwMode="auto">
            <a:xfrm>
              <a:off x="5665788" y="499110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2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681"/>
            <p:cNvSpPr>
              <a:spLocks noEditPoints="1"/>
            </p:cNvSpPr>
            <p:nvPr userDrawn="1"/>
          </p:nvSpPr>
          <p:spPr bwMode="auto">
            <a:xfrm>
              <a:off x="5730875" y="499110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682"/>
            <p:cNvSpPr>
              <a:spLocks noEditPoints="1"/>
            </p:cNvSpPr>
            <p:nvPr userDrawn="1"/>
          </p:nvSpPr>
          <p:spPr bwMode="auto">
            <a:xfrm>
              <a:off x="5797550" y="499110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0" y="19"/>
                    <a:pt x="23" y="16"/>
                    <a:pt x="23" y="12"/>
                  </a:cubicBezTo>
                  <a:cubicBezTo>
                    <a:pt x="23" y="8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683"/>
            <p:cNvSpPr>
              <a:spLocks noEditPoints="1"/>
            </p:cNvSpPr>
            <p:nvPr userDrawn="1"/>
          </p:nvSpPr>
          <p:spPr bwMode="auto">
            <a:xfrm>
              <a:off x="5864225" y="499110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684"/>
            <p:cNvSpPr>
              <a:spLocks noEditPoints="1"/>
            </p:cNvSpPr>
            <p:nvPr userDrawn="1"/>
          </p:nvSpPr>
          <p:spPr bwMode="auto">
            <a:xfrm>
              <a:off x="5930900" y="499110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685"/>
            <p:cNvSpPr>
              <a:spLocks noEditPoints="1"/>
            </p:cNvSpPr>
            <p:nvPr userDrawn="1"/>
          </p:nvSpPr>
          <p:spPr bwMode="auto">
            <a:xfrm>
              <a:off x="5997575" y="499110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686"/>
            <p:cNvSpPr>
              <a:spLocks noEditPoints="1"/>
            </p:cNvSpPr>
            <p:nvPr userDrawn="1"/>
          </p:nvSpPr>
          <p:spPr bwMode="auto">
            <a:xfrm>
              <a:off x="6062663" y="499110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12 w 23"/>
                <a:gd name="T3" fmla="*/ 23 h 23"/>
                <a:gd name="T4" fmla="*/ 23 w 23"/>
                <a:gd name="T5" fmla="*/ 12 h 23"/>
                <a:gd name="T6" fmla="*/ 12 w 23"/>
                <a:gd name="T7" fmla="*/ 0 h 23"/>
                <a:gd name="T8" fmla="*/ 0 w 23"/>
                <a:gd name="T9" fmla="*/ 12 h 23"/>
                <a:gd name="T10" fmla="*/ 0 w 23"/>
                <a:gd name="T11" fmla="*/ 12 h 23"/>
                <a:gd name="T12" fmla="*/ 0 w 23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8"/>
                    <a:pt x="5" y="23"/>
                    <a:pt x="12" y="23"/>
                  </a:cubicBezTo>
                  <a:cubicBezTo>
                    <a:pt x="18" y="23"/>
                    <a:pt x="23" y="18"/>
                    <a:pt x="23" y="12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687"/>
            <p:cNvSpPr>
              <a:spLocks noEditPoints="1"/>
            </p:cNvSpPr>
            <p:nvPr userDrawn="1"/>
          </p:nvSpPr>
          <p:spPr bwMode="auto">
            <a:xfrm>
              <a:off x="5599113" y="5099050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688"/>
            <p:cNvSpPr>
              <a:spLocks noEditPoints="1"/>
            </p:cNvSpPr>
            <p:nvPr userDrawn="1"/>
          </p:nvSpPr>
          <p:spPr bwMode="auto">
            <a:xfrm>
              <a:off x="5665788" y="5099050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6 w 22"/>
                <a:gd name="T5" fmla="*/ 22 h 24"/>
                <a:gd name="T6" fmla="*/ 22 w 22"/>
                <a:gd name="T7" fmla="*/ 12 h 24"/>
                <a:gd name="T8" fmla="*/ 16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6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689"/>
            <p:cNvSpPr>
              <a:spLocks noEditPoints="1"/>
            </p:cNvSpPr>
            <p:nvPr userDrawn="1"/>
          </p:nvSpPr>
          <p:spPr bwMode="auto">
            <a:xfrm>
              <a:off x="5730875" y="5099050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3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690"/>
            <p:cNvSpPr>
              <a:spLocks noEditPoints="1"/>
            </p:cNvSpPr>
            <p:nvPr userDrawn="1"/>
          </p:nvSpPr>
          <p:spPr bwMode="auto">
            <a:xfrm>
              <a:off x="5797550" y="5099050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0" y="20"/>
                    <a:pt x="23" y="16"/>
                    <a:pt x="23" y="12"/>
                  </a:cubicBezTo>
                  <a:cubicBezTo>
                    <a:pt x="23" y="8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691"/>
            <p:cNvSpPr>
              <a:spLocks noEditPoints="1"/>
            </p:cNvSpPr>
            <p:nvPr userDrawn="1"/>
          </p:nvSpPr>
          <p:spPr bwMode="auto">
            <a:xfrm>
              <a:off x="5864225" y="51006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692"/>
            <p:cNvSpPr>
              <a:spLocks noEditPoints="1"/>
            </p:cNvSpPr>
            <p:nvPr userDrawn="1"/>
          </p:nvSpPr>
          <p:spPr bwMode="auto">
            <a:xfrm>
              <a:off x="5930900" y="51006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693"/>
            <p:cNvSpPr>
              <a:spLocks noEditPoints="1"/>
            </p:cNvSpPr>
            <p:nvPr userDrawn="1"/>
          </p:nvSpPr>
          <p:spPr bwMode="auto">
            <a:xfrm>
              <a:off x="5997575" y="51006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694"/>
            <p:cNvSpPr>
              <a:spLocks noEditPoints="1"/>
            </p:cNvSpPr>
            <p:nvPr userDrawn="1"/>
          </p:nvSpPr>
          <p:spPr bwMode="auto">
            <a:xfrm>
              <a:off x="6062663" y="5100638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695"/>
            <p:cNvSpPr>
              <a:spLocks noEditPoints="1"/>
            </p:cNvSpPr>
            <p:nvPr userDrawn="1"/>
          </p:nvSpPr>
          <p:spPr bwMode="auto">
            <a:xfrm>
              <a:off x="5632450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2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696"/>
            <p:cNvSpPr>
              <a:spLocks noEditPoints="1"/>
            </p:cNvSpPr>
            <p:nvPr userDrawn="1"/>
          </p:nvSpPr>
          <p:spPr bwMode="auto">
            <a:xfrm>
              <a:off x="5567363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697"/>
            <p:cNvSpPr>
              <a:spLocks noEditPoints="1"/>
            </p:cNvSpPr>
            <p:nvPr userDrawn="1"/>
          </p:nvSpPr>
          <p:spPr bwMode="auto">
            <a:xfrm>
              <a:off x="5697538" y="461645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698"/>
            <p:cNvSpPr>
              <a:spLocks noEditPoints="1"/>
            </p:cNvSpPr>
            <p:nvPr userDrawn="1"/>
          </p:nvSpPr>
          <p:spPr bwMode="auto">
            <a:xfrm>
              <a:off x="5764213" y="461645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699"/>
            <p:cNvSpPr>
              <a:spLocks noEditPoints="1"/>
            </p:cNvSpPr>
            <p:nvPr userDrawn="1"/>
          </p:nvSpPr>
          <p:spPr bwMode="auto">
            <a:xfrm>
              <a:off x="5830888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6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6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700"/>
            <p:cNvSpPr>
              <a:spLocks noEditPoints="1"/>
            </p:cNvSpPr>
            <p:nvPr userDrawn="1"/>
          </p:nvSpPr>
          <p:spPr bwMode="auto">
            <a:xfrm>
              <a:off x="5897563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6"/>
                    <a:pt x="17" y="0"/>
                    <a:pt x="11" y="0"/>
                  </a:cubicBezTo>
                  <a:cubicBezTo>
                    <a:pt x="5" y="0"/>
                    <a:pt x="0" y="6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701"/>
            <p:cNvSpPr>
              <a:spLocks noEditPoints="1"/>
            </p:cNvSpPr>
            <p:nvPr userDrawn="1"/>
          </p:nvSpPr>
          <p:spPr bwMode="auto">
            <a:xfrm>
              <a:off x="5964238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6"/>
                    <a:pt x="17" y="0"/>
                    <a:pt x="11" y="0"/>
                  </a:cubicBezTo>
                  <a:cubicBezTo>
                    <a:pt x="5" y="0"/>
                    <a:pt x="0" y="6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702"/>
            <p:cNvSpPr>
              <a:spLocks noEditPoints="1"/>
            </p:cNvSpPr>
            <p:nvPr userDrawn="1"/>
          </p:nvSpPr>
          <p:spPr bwMode="auto">
            <a:xfrm>
              <a:off x="6030913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6"/>
                    <a:pt x="17" y="0"/>
                    <a:pt x="11" y="0"/>
                  </a:cubicBezTo>
                  <a:cubicBezTo>
                    <a:pt x="5" y="0"/>
                    <a:pt x="0" y="6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703"/>
            <p:cNvSpPr>
              <a:spLocks noEditPoints="1"/>
            </p:cNvSpPr>
            <p:nvPr userDrawn="1"/>
          </p:nvSpPr>
          <p:spPr bwMode="auto">
            <a:xfrm>
              <a:off x="6094413" y="461645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12 w 23"/>
                <a:gd name="T3" fmla="*/ 23 h 23"/>
                <a:gd name="T4" fmla="*/ 23 w 23"/>
                <a:gd name="T5" fmla="*/ 12 h 23"/>
                <a:gd name="T6" fmla="*/ 12 w 23"/>
                <a:gd name="T7" fmla="*/ 0 h 23"/>
                <a:gd name="T8" fmla="*/ 0 w 23"/>
                <a:gd name="T9" fmla="*/ 12 h 23"/>
                <a:gd name="T10" fmla="*/ 0 w 23"/>
                <a:gd name="T11" fmla="*/ 12 h 23"/>
                <a:gd name="T12" fmla="*/ 0 w 23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8"/>
                    <a:pt x="5" y="23"/>
                    <a:pt x="12" y="23"/>
                  </a:cubicBezTo>
                  <a:cubicBezTo>
                    <a:pt x="18" y="23"/>
                    <a:pt x="23" y="18"/>
                    <a:pt x="23" y="12"/>
                  </a:cubicBezTo>
                  <a:cubicBezTo>
                    <a:pt x="23" y="6"/>
                    <a:pt x="18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704"/>
            <p:cNvSpPr>
              <a:spLocks noEditPoints="1"/>
            </p:cNvSpPr>
            <p:nvPr userDrawn="1"/>
          </p:nvSpPr>
          <p:spPr bwMode="auto">
            <a:xfrm>
              <a:off x="5632450" y="4722813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6 w 22"/>
                <a:gd name="T5" fmla="*/ 22 h 24"/>
                <a:gd name="T6" fmla="*/ 22 w 22"/>
                <a:gd name="T7" fmla="*/ 12 h 24"/>
                <a:gd name="T8" fmla="*/ 16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6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705"/>
            <p:cNvSpPr>
              <a:spLocks noEditPoints="1"/>
            </p:cNvSpPr>
            <p:nvPr userDrawn="1"/>
          </p:nvSpPr>
          <p:spPr bwMode="auto">
            <a:xfrm>
              <a:off x="5567363" y="4722813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706"/>
            <p:cNvSpPr>
              <a:spLocks noEditPoints="1"/>
            </p:cNvSpPr>
            <p:nvPr userDrawn="1"/>
          </p:nvSpPr>
          <p:spPr bwMode="auto">
            <a:xfrm>
              <a:off x="5697538" y="4722813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3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707"/>
            <p:cNvSpPr>
              <a:spLocks noEditPoints="1"/>
            </p:cNvSpPr>
            <p:nvPr userDrawn="1"/>
          </p:nvSpPr>
          <p:spPr bwMode="auto">
            <a:xfrm>
              <a:off x="5764213" y="4722813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708"/>
            <p:cNvSpPr>
              <a:spLocks noEditPoints="1"/>
            </p:cNvSpPr>
            <p:nvPr userDrawn="1"/>
          </p:nvSpPr>
          <p:spPr bwMode="auto">
            <a:xfrm>
              <a:off x="5830888" y="4722813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6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6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709"/>
            <p:cNvSpPr>
              <a:spLocks noEditPoints="1"/>
            </p:cNvSpPr>
            <p:nvPr userDrawn="1"/>
          </p:nvSpPr>
          <p:spPr bwMode="auto">
            <a:xfrm>
              <a:off x="5897563" y="4724400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710"/>
            <p:cNvSpPr>
              <a:spLocks noEditPoints="1"/>
            </p:cNvSpPr>
            <p:nvPr userDrawn="1"/>
          </p:nvSpPr>
          <p:spPr bwMode="auto">
            <a:xfrm>
              <a:off x="5964238" y="4724400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711"/>
            <p:cNvSpPr>
              <a:spLocks noEditPoints="1"/>
            </p:cNvSpPr>
            <p:nvPr userDrawn="1"/>
          </p:nvSpPr>
          <p:spPr bwMode="auto">
            <a:xfrm>
              <a:off x="6030913" y="4724400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712"/>
            <p:cNvSpPr>
              <a:spLocks noEditPoints="1"/>
            </p:cNvSpPr>
            <p:nvPr userDrawn="1"/>
          </p:nvSpPr>
          <p:spPr bwMode="auto">
            <a:xfrm>
              <a:off x="6094413" y="4724400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713"/>
            <p:cNvSpPr>
              <a:spLocks noEditPoints="1"/>
            </p:cNvSpPr>
            <p:nvPr userDrawn="1"/>
          </p:nvSpPr>
          <p:spPr bwMode="auto">
            <a:xfrm>
              <a:off x="5632450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2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5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714"/>
            <p:cNvSpPr>
              <a:spLocks noEditPoints="1"/>
            </p:cNvSpPr>
            <p:nvPr userDrawn="1"/>
          </p:nvSpPr>
          <p:spPr bwMode="auto">
            <a:xfrm>
              <a:off x="5567363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5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715"/>
            <p:cNvSpPr>
              <a:spLocks noEditPoints="1"/>
            </p:cNvSpPr>
            <p:nvPr userDrawn="1"/>
          </p:nvSpPr>
          <p:spPr bwMode="auto">
            <a:xfrm>
              <a:off x="5697538" y="4830763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5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5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716"/>
            <p:cNvSpPr>
              <a:spLocks noEditPoints="1"/>
            </p:cNvSpPr>
            <p:nvPr userDrawn="1"/>
          </p:nvSpPr>
          <p:spPr bwMode="auto">
            <a:xfrm>
              <a:off x="5764213" y="4830763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5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5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717"/>
            <p:cNvSpPr>
              <a:spLocks noEditPoints="1"/>
            </p:cNvSpPr>
            <p:nvPr userDrawn="1"/>
          </p:nvSpPr>
          <p:spPr bwMode="auto">
            <a:xfrm>
              <a:off x="5830888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6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6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5"/>
                    <a:pt x="2" y="19"/>
                    <a:pt x="6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5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718"/>
            <p:cNvSpPr>
              <a:spLocks noEditPoints="1"/>
            </p:cNvSpPr>
            <p:nvPr userDrawn="1"/>
          </p:nvSpPr>
          <p:spPr bwMode="auto">
            <a:xfrm>
              <a:off x="5897563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719"/>
            <p:cNvSpPr>
              <a:spLocks noEditPoints="1"/>
            </p:cNvSpPr>
            <p:nvPr userDrawn="1"/>
          </p:nvSpPr>
          <p:spPr bwMode="auto">
            <a:xfrm>
              <a:off x="5964238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720"/>
            <p:cNvSpPr>
              <a:spLocks noEditPoints="1"/>
            </p:cNvSpPr>
            <p:nvPr userDrawn="1"/>
          </p:nvSpPr>
          <p:spPr bwMode="auto">
            <a:xfrm>
              <a:off x="6030913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721"/>
            <p:cNvSpPr>
              <a:spLocks noEditPoints="1"/>
            </p:cNvSpPr>
            <p:nvPr userDrawn="1"/>
          </p:nvSpPr>
          <p:spPr bwMode="auto">
            <a:xfrm>
              <a:off x="6094413" y="4830763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12 w 23"/>
                <a:gd name="T3" fmla="*/ 23 h 23"/>
                <a:gd name="T4" fmla="*/ 23 w 23"/>
                <a:gd name="T5" fmla="*/ 12 h 23"/>
                <a:gd name="T6" fmla="*/ 12 w 23"/>
                <a:gd name="T7" fmla="*/ 0 h 23"/>
                <a:gd name="T8" fmla="*/ 0 w 23"/>
                <a:gd name="T9" fmla="*/ 12 h 23"/>
                <a:gd name="T10" fmla="*/ 0 w 23"/>
                <a:gd name="T11" fmla="*/ 12 h 23"/>
                <a:gd name="T12" fmla="*/ 0 w 23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8"/>
                    <a:pt x="5" y="23"/>
                    <a:pt x="12" y="23"/>
                  </a:cubicBezTo>
                  <a:cubicBezTo>
                    <a:pt x="18" y="23"/>
                    <a:pt x="23" y="18"/>
                    <a:pt x="23" y="12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722"/>
            <p:cNvSpPr>
              <a:spLocks noEditPoints="1"/>
            </p:cNvSpPr>
            <p:nvPr userDrawn="1"/>
          </p:nvSpPr>
          <p:spPr bwMode="auto">
            <a:xfrm>
              <a:off x="5632450" y="4937125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6 w 22"/>
                <a:gd name="T5" fmla="*/ 22 h 24"/>
                <a:gd name="T6" fmla="*/ 22 w 22"/>
                <a:gd name="T7" fmla="*/ 12 h 24"/>
                <a:gd name="T8" fmla="*/ 16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6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723"/>
            <p:cNvSpPr>
              <a:spLocks noEditPoints="1"/>
            </p:cNvSpPr>
            <p:nvPr userDrawn="1"/>
          </p:nvSpPr>
          <p:spPr bwMode="auto">
            <a:xfrm>
              <a:off x="5567363" y="4937125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724"/>
            <p:cNvSpPr>
              <a:spLocks noEditPoints="1"/>
            </p:cNvSpPr>
            <p:nvPr userDrawn="1"/>
          </p:nvSpPr>
          <p:spPr bwMode="auto">
            <a:xfrm>
              <a:off x="5697538" y="4937125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3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725"/>
            <p:cNvSpPr>
              <a:spLocks noEditPoints="1"/>
            </p:cNvSpPr>
            <p:nvPr userDrawn="1"/>
          </p:nvSpPr>
          <p:spPr bwMode="auto">
            <a:xfrm>
              <a:off x="5764213" y="4937125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726"/>
            <p:cNvSpPr>
              <a:spLocks noEditPoints="1"/>
            </p:cNvSpPr>
            <p:nvPr userDrawn="1"/>
          </p:nvSpPr>
          <p:spPr bwMode="auto">
            <a:xfrm>
              <a:off x="5830888" y="4937125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6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6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727"/>
            <p:cNvSpPr>
              <a:spLocks noEditPoints="1"/>
            </p:cNvSpPr>
            <p:nvPr userDrawn="1"/>
          </p:nvSpPr>
          <p:spPr bwMode="auto">
            <a:xfrm>
              <a:off x="5897563" y="493871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728"/>
            <p:cNvSpPr>
              <a:spLocks noEditPoints="1"/>
            </p:cNvSpPr>
            <p:nvPr userDrawn="1"/>
          </p:nvSpPr>
          <p:spPr bwMode="auto">
            <a:xfrm>
              <a:off x="5964238" y="493871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729"/>
            <p:cNvSpPr>
              <a:spLocks noEditPoints="1"/>
            </p:cNvSpPr>
            <p:nvPr userDrawn="1"/>
          </p:nvSpPr>
          <p:spPr bwMode="auto">
            <a:xfrm>
              <a:off x="6030913" y="493871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730"/>
            <p:cNvSpPr>
              <a:spLocks noEditPoints="1"/>
            </p:cNvSpPr>
            <p:nvPr userDrawn="1"/>
          </p:nvSpPr>
          <p:spPr bwMode="auto">
            <a:xfrm>
              <a:off x="6094413" y="4938713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731"/>
            <p:cNvSpPr>
              <a:spLocks noEditPoints="1"/>
            </p:cNvSpPr>
            <p:nvPr userDrawn="1"/>
          </p:nvSpPr>
          <p:spPr bwMode="auto">
            <a:xfrm>
              <a:off x="5632450" y="5045075"/>
              <a:ext cx="34925" cy="38100"/>
            </a:xfrm>
            <a:custGeom>
              <a:avLst/>
              <a:gdLst>
                <a:gd name="T0" fmla="*/ 0 w 22"/>
                <a:gd name="T1" fmla="*/ 11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1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1 h 23"/>
                <a:gd name="T14" fmla="*/ 0 w 22"/>
                <a:gd name="T15" fmla="*/ 11 h 23"/>
                <a:gd name="T16" fmla="*/ 0 w 22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5"/>
                    <a:pt x="22" y="11"/>
                  </a:cubicBezTo>
                  <a:cubicBezTo>
                    <a:pt x="22" y="7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732"/>
            <p:cNvSpPr>
              <a:spLocks noEditPoints="1"/>
            </p:cNvSpPr>
            <p:nvPr userDrawn="1"/>
          </p:nvSpPr>
          <p:spPr bwMode="auto">
            <a:xfrm>
              <a:off x="5567363" y="5045075"/>
              <a:ext cx="34925" cy="38100"/>
            </a:xfrm>
            <a:custGeom>
              <a:avLst/>
              <a:gdLst>
                <a:gd name="T0" fmla="*/ 0 w 22"/>
                <a:gd name="T1" fmla="*/ 11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1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1 h 23"/>
                <a:gd name="T14" fmla="*/ 0 w 22"/>
                <a:gd name="T15" fmla="*/ 11 h 23"/>
                <a:gd name="T16" fmla="*/ 0 w 22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5"/>
                    <a:pt x="22" y="11"/>
                  </a:cubicBezTo>
                  <a:cubicBezTo>
                    <a:pt x="22" y="7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733"/>
            <p:cNvSpPr>
              <a:spLocks noEditPoints="1"/>
            </p:cNvSpPr>
            <p:nvPr userDrawn="1"/>
          </p:nvSpPr>
          <p:spPr bwMode="auto">
            <a:xfrm>
              <a:off x="5697538" y="5045075"/>
              <a:ext cx="36513" cy="38100"/>
            </a:xfrm>
            <a:custGeom>
              <a:avLst/>
              <a:gdLst>
                <a:gd name="T0" fmla="*/ 0 w 23"/>
                <a:gd name="T1" fmla="*/ 11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1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1 h 23"/>
                <a:gd name="T14" fmla="*/ 0 w 23"/>
                <a:gd name="T15" fmla="*/ 11 h 23"/>
                <a:gd name="T16" fmla="*/ 0 w 23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1"/>
                  </a:moveTo>
                  <a:cubicBezTo>
                    <a:pt x="0" y="15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5"/>
                    <a:pt x="23" y="11"/>
                  </a:cubicBezTo>
                  <a:cubicBezTo>
                    <a:pt x="23" y="7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734"/>
            <p:cNvSpPr>
              <a:spLocks noEditPoints="1"/>
            </p:cNvSpPr>
            <p:nvPr userDrawn="1"/>
          </p:nvSpPr>
          <p:spPr bwMode="auto">
            <a:xfrm>
              <a:off x="5764213" y="5045075"/>
              <a:ext cx="36513" cy="38100"/>
            </a:xfrm>
            <a:custGeom>
              <a:avLst/>
              <a:gdLst>
                <a:gd name="T0" fmla="*/ 0 w 23"/>
                <a:gd name="T1" fmla="*/ 11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1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1 h 23"/>
                <a:gd name="T14" fmla="*/ 0 w 23"/>
                <a:gd name="T15" fmla="*/ 11 h 23"/>
                <a:gd name="T16" fmla="*/ 0 w 23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1"/>
                  </a:moveTo>
                  <a:cubicBezTo>
                    <a:pt x="0" y="15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5"/>
                    <a:pt x="23" y="11"/>
                  </a:cubicBezTo>
                  <a:cubicBezTo>
                    <a:pt x="23" y="7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735"/>
            <p:cNvSpPr>
              <a:spLocks noEditPoints="1"/>
            </p:cNvSpPr>
            <p:nvPr userDrawn="1"/>
          </p:nvSpPr>
          <p:spPr bwMode="auto">
            <a:xfrm>
              <a:off x="5830888" y="5045075"/>
              <a:ext cx="34925" cy="38100"/>
            </a:xfrm>
            <a:custGeom>
              <a:avLst/>
              <a:gdLst>
                <a:gd name="T0" fmla="*/ 0 w 22"/>
                <a:gd name="T1" fmla="*/ 11 h 23"/>
                <a:gd name="T2" fmla="*/ 6 w 22"/>
                <a:gd name="T3" fmla="*/ 21 h 23"/>
                <a:gd name="T4" fmla="*/ 17 w 22"/>
                <a:gd name="T5" fmla="*/ 21 h 23"/>
                <a:gd name="T6" fmla="*/ 22 w 22"/>
                <a:gd name="T7" fmla="*/ 11 h 23"/>
                <a:gd name="T8" fmla="*/ 17 w 22"/>
                <a:gd name="T9" fmla="*/ 2 h 23"/>
                <a:gd name="T10" fmla="*/ 6 w 22"/>
                <a:gd name="T11" fmla="*/ 2 h 23"/>
                <a:gd name="T12" fmla="*/ 0 w 22"/>
                <a:gd name="T13" fmla="*/ 11 h 23"/>
                <a:gd name="T14" fmla="*/ 0 w 22"/>
                <a:gd name="T15" fmla="*/ 11 h 23"/>
                <a:gd name="T16" fmla="*/ 0 w 22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5"/>
                    <a:pt x="2" y="19"/>
                    <a:pt x="6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5"/>
                    <a:pt x="22" y="11"/>
                  </a:cubicBezTo>
                  <a:cubicBezTo>
                    <a:pt x="22" y="7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736"/>
            <p:cNvSpPr>
              <a:spLocks noEditPoints="1"/>
            </p:cNvSpPr>
            <p:nvPr userDrawn="1"/>
          </p:nvSpPr>
          <p:spPr bwMode="auto">
            <a:xfrm>
              <a:off x="5897563" y="5045075"/>
              <a:ext cx="34925" cy="36513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737"/>
            <p:cNvSpPr>
              <a:spLocks noEditPoints="1"/>
            </p:cNvSpPr>
            <p:nvPr userDrawn="1"/>
          </p:nvSpPr>
          <p:spPr bwMode="auto">
            <a:xfrm>
              <a:off x="5964238" y="5045075"/>
              <a:ext cx="34925" cy="36513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738"/>
            <p:cNvSpPr>
              <a:spLocks noEditPoints="1"/>
            </p:cNvSpPr>
            <p:nvPr userDrawn="1"/>
          </p:nvSpPr>
          <p:spPr bwMode="auto">
            <a:xfrm>
              <a:off x="6030913" y="5045075"/>
              <a:ext cx="34925" cy="36513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739"/>
            <p:cNvSpPr>
              <a:spLocks noEditPoints="1"/>
            </p:cNvSpPr>
            <p:nvPr userDrawn="1"/>
          </p:nvSpPr>
          <p:spPr bwMode="auto">
            <a:xfrm>
              <a:off x="6094413" y="5045075"/>
              <a:ext cx="36513" cy="36513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740"/>
            <p:cNvSpPr>
              <a:spLocks noEditPoints="1"/>
            </p:cNvSpPr>
            <p:nvPr userDrawn="1"/>
          </p:nvSpPr>
          <p:spPr bwMode="auto">
            <a:xfrm>
              <a:off x="5632450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2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741"/>
            <p:cNvSpPr>
              <a:spLocks noEditPoints="1"/>
            </p:cNvSpPr>
            <p:nvPr userDrawn="1"/>
          </p:nvSpPr>
          <p:spPr bwMode="auto">
            <a:xfrm>
              <a:off x="5567363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742"/>
            <p:cNvSpPr>
              <a:spLocks noEditPoints="1"/>
            </p:cNvSpPr>
            <p:nvPr userDrawn="1"/>
          </p:nvSpPr>
          <p:spPr bwMode="auto">
            <a:xfrm>
              <a:off x="5697538" y="5153025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743"/>
            <p:cNvSpPr>
              <a:spLocks noEditPoints="1"/>
            </p:cNvSpPr>
            <p:nvPr userDrawn="1"/>
          </p:nvSpPr>
          <p:spPr bwMode="auto">
            <a:xfrm>
              <a:off x="5764213" y="5153025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744"/>
            <p:cNvSpPr>
              <a:spLocks noEditPoints="1"/>
            </p:cNvSpPr>
            <p:nvPr userDrawn="1"/>
          </p:nvSpPr>
          <p:spPr bwMode="auto">
            <a:xfrm>
              <a:off x="5830888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6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6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745"/>
            <p:cNvSpPr>
              <a:spLocks noEditPoints="1"/>
            </p:cNvSpPr>
            <p:nvPr userDrawn="1"/>
          </p:nvSpPr>
          <p:spPr bwMode="auto">
            <a:xfrm>
              <a:off x="5897563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746"/>
            <p:cNvSpPr>
              <a:spLocks noEditPoints="1"/>
            </p:cNvSpPr>
            <p:nvPr userDrawn="1"/>
          </p:nvSpPr>
          <p:spPr bwMode="auto">
            <a:xfrm>
              <a:off x="5964238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747"/>
            <p:cNvSpPr>
              <a:spLocks noEditPoints="1"/>
            </p:cNvSpPr>
            <p:nvPr userDrawn="1"/>
          </p:nvSpPr>
          <p:spPr bwMode="auto">
            <a:xfrm>
              <a:off x="6030913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748"/>
            <p:cNvSpPr>
              <a:spLocks noEditPoints="1"/>
            </p:cNvSpPr>
            <p:nvPr userDrawn="1"/>
          </p:nvSpPr>
          <p:spPr bwMode="auto">
            <a:xfrm>
              <a:off x="6094413" y="5153025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12 w 23"/>
                <a:gd name="T3" fmla="*/ 23 h 23"/>
                <a:gd name="T4" fmla="*/ 23 w 23"/>
                <a:gd name="T5" fmla="*/ 12 h 23"/>
                <a:gd name="T6" fmla="*/ 12 w 23"/>
                <a:gd name="T7" fmla="*/ 0 h 23"/>
                <a:gd name="T8" fmla="*/ 0 w 23"/>
                <a:gd name="T9" fmla="*/ 12 h 23"/>
                <a:gd name="T10" fmla="*/ 0 w 23"/>
                <a:gd name="T11" fmla="*/ 12 h 23"/>
                <a:gd name="T12" fmla="*/ 0 w 23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8"/>
                    <a:pt x="5" y="23"/>
                    <a:pt x="12" y="23"/>
                  </a:cubicBezTo>
                  <a:cubicBezTo>
                    <a:pt x="18" y="23"/>
                    <a:pt x="23" y="18"/>
                    <a:pt x="23" y="12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749"/>
            <p:cNvSpPr>
              <a:spLocks noEditPoints="1"/>
            </p:cNvSpPr>
            <p:nvPr userDrawn="1"/>
          </p:nvSpPr>
          <p:spPr bwMode="auto">
            <a:xfrm>
              <a:off x="5602288" y="5691188"/>
              <a:ext cx="492125" cy="134938"/>
            </a:xfrm>
            <a:custGeom>
              <a:avLst/>
              <a:gdLst>
                <a:gd name="T0" fmla="*/ 0 w 310"/>
                <a:gd name="T1" fmla="*/ 42 h 85"/>
                <a:gd name="T2" fmla="*/ 43 w 310"/>
                <a:gd name="T3" fmla="*/ 0 h 85"/>
                <a:gd name="T4" fmla="*/ 268 w 310"/>
                <a:gd name="T5" fmla="*/ 0 h 85"/>
                <a:gd name="T6" fmla="*/ 310 w 310"/>
                <a:gd name="T7" fmla="*/ 42 h 85"/>
                <a:gd name="T8" fmla="*/ 268 w 310"/>
                <a:gd name="T9" fmla="*/ 85 h 85"/>
                <a:gd name="T10" fmla="*/ 43 w 310"/>
                <a:gd name="T11" fmla="*/ 85 h 85"/>
                <a:gd name="T12" fmla="*/ 0 w 310"/>
                <a:gd name="T13" fmla="*/ 42 h 85"/>
                <a:gd name="T14" fmla="*/ 0 w 310"/>
                <a:gd name="T15" fmla="*/ 42 h 85"/>
                <a:gd name="T16" fmla="*/ 0 w 310"/>
                <a:gd name="T17" fmla="*/ 4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0" h="85">
                  <a:moveTo>
                    <a:pt x="0" y="42"/>
                  </a:moveTo>
                  <a:cubicBezTo>
                    <a:pt x="0" y="19"/>
                    <a:pt x="19" y="0"/>
                    <a:pt x="43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291" y="0"/>
                    <a:pt x="310" y="19"/>
                    <a:pt x="310" y="42"/>
                  </a:cubicBezTo>
                  <a:cubicBezTo>
                    <a:pt x="310" y="66"/>
                    <a:pt x="291" y="85"/>
                    <a:pt x="268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19" y="85"/>
                    <a:pt x="0" y="66"/>
                    <a:pt x="0" y="42"/>
                  </a:cubicBezTo>
                  <a:close/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</a:path>
              </a:pathLst>
            </a:custGeom>
            <a:solidFill>
              <a:srgbClr val="FFD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750"/>
            <p:cNvSpPr>
              <a:spLocks noEditPoints="1"/>
            </p:cNvSpPr>
            <p:nvPr userDrawn="1"/>
          </p:nvSpPr>
          <p:spPr bwMode="auto">
            <a:xfrm>
              <a:off x="5602288" y="5757863"/>
              <a:ext cx="492125" cy="68263"/>
            </a:xfrm>
            <a:custGeom>
              <a:avLst/>
              <a:gdLst>
                <a:gd name="T0" fmla="*/ 43 w 310"/>
                <a:gd name="T1" fmla="*/ 43 h 43"/>
                <a:gd name="T2" fmla="*/ 268 w 310"/>
                <a:gd name="T3" fmla="*/ 43 h 43"/>
                <a:gd name="T4" fmla="*/ 310 w 310"/>
                <a:gd name="T5" fmla="*/ 0 h 43"/>
                <a:gd name="T6" fmla="*/ 0 w 310"/>
                <a:gd name="T7" fmla="*/ 0 h 43"/>
                <a:gd name="T8" fmla="*/ 43 w 310"/>
                <a:gd name="T9" fmla="*/ 43 h 43"/>
                <a:gd name="T10" fmla="*/ 43 w 310"/>
                <a:gd name="T11" fmla="*/ 43 h 43"/>
                <a:gd name="T12" fmla="*/ 43 w 310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" h="43">
                  <a:moveTo>
                    <a:pt x="43" y="43"/>
                  </a:moveTo>
                  <a:cubicBezTo>
                    <a:pt x="268" y="43"/>
                    <a:pt x="268" y="43"/>
                    <a:pt x="268" y="43"/>
                  </a:cubicBezTo>
                  <a:cubicBezTo>
                    <a:pt x="291" y="43"/>
                    <a:pt x="310" y="24"/>
                    <a:pt x="3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"/>
                    <a:pt x="19" y="43"/>
                    <a:pt x="43" y="43"/>
                  </a:cubicBezTo>
                  <a:close/>
                  <a:moveTo>
                    <a:pt x="43" y="43"/>
                  </a:moveTo>
                  <a:cubicBezTo>
                    <a:pt x="43" y="43"/>
                    <a:pt x="43" y="43"/>
                    <a:pt x="43" y="43"/>
                  </a:cubicBezTo>
                </a:path>
              </a:pathLst>
            </a:custGeom>
            <a:solidFill>
              <a:srgbClr val="FDC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Rectangle 751"/>
            <p:cNvSpPr>
              <a:spLocks noChangeArrowheads="1"/>
            </p:cNvSpPr>
            <p:nvPr userDrawn="1"/>
          </p:nvSpPr>
          <p:spPr bwMode="auto">
            <a:xfrm>
              <a:off x="7710488" y="2960688"/>
              <a:ext cx="2179638" cy="2863850"/>
            </a:xfrm>
            <a:prstGeom prst="rect">
              <a:avLst/>
            </a:pr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752"/>
            <p:cNvSpPr>
              <a:spLocks noEditPoints="1"/>
            </p:cNvSpPr>
            <p:nvPr userDrawn="1"/>
          </p:nvSpPr>
          <p:spPr bwMode="auto">
            <a:xfrm>
              <a:off x="7834313" y="3051175"/>
              <a:ext cx="1931988" cy="2576513"/>
            </a:xfrm>
            <a:custGeom>
              <a:avLst/>
              <a:gdLst>
                <a:gd name="T0" fmla="*/ 0 w 1217"/>
                <a:gd name="T1" fmla="*/ 0 h 1623"/>
                <a:gd name="T2" fmla="*/ 0 w 1217"/>
                <a:gd name="T3" fmla="*/ 1623 h 1623"/>
                <a:gd name="T4" fmla="*/ 963 w 1217"/>
                <a:gd name="T5" fmla="*/ 1623 h 1623"/>
                <a:gd name="T6" fmla="*/ 963 w 1217"/>
                <a:gd name="T7" fmla="*/ 1361 h 1623"/>
                <a:gd name="T8" fmla="*/ 1217 w 1217"/>
                <a:gd name="T9" fmla="*/ 1361 h 1623"/>
                <a:gd name="T10" fmla="*/ 1217 w 1217"/>
                <a:gd name="T11" fmla="*/ 0 h 1623"/>
                <a:gd name="T12" fmla="*/ 0 w 1217"/>
                <a:gd name="T13" fmla="*/ 0 h 1623"/>
                <a:gd name="T14" fmla="*/ 0 w 1217"/>
                <a:gd name="T15" fmla="*/ 0 h 1623"/>
                <a:gd name="T16" fmla="*/ 0 w 1217"/>
                <a:gd name="T17" fmla="*/ 0 h 1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7" h="1623">
                  <a:moveTo>
                    <a:pt x="0" y="0"/>
                  </a:moveTo>
                  <a:lnTo>
                    <a:pt x="0" y="1623"/>
                  </a:lnTo>
                  <a:lnTo>
                    <a:pt x="963" y="1623"/>
                  </a:lnTo>
                  <a:lnTo>
                    <a:pt x="963" y="1361"/>
                  </a:lnTo>
                  <a:lnTo>
                    <a:pt x="1217" y="1361"/>
                  </a:lnTo>
                  <a:lnTo>
                    <a:pt x="1217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753"/>
            <p:cNvSpPr>
              <a:spLocks noEditPoints="1"/>
            </p:cNvSpPr>
            <p:nvPr userDrawn="1"/>
          </p:nvSpPr>
          <p:spPr bwMode="auto">
            <a:xfrm>
              <a:off x="7834313" y="3051175"/>
              <a:ext cx="1931988" cy="2576513"/>
            </a:xfrm>
            <a:custGeom>
              <a:avLst/>
              <a:gdLst>
                <a:gd name="T0" fmla="*/ 0 w 1217"/>
                <a:gd name="T1" fmla="*/ 0 h 1623"/>
                <a:gd name="T2" fmla="*/ 0 w 1217"/>
                <a:gd name="T3" fmla="*/ 1623 h 1623"/>
                <a:gd name="T4" fmla="*/ 963 w 1217"/>
                <a:gd name="T5" fmla="*/ 1623 h 1623"/>
                <a:gd name="T6" fmla="*/ 963 w 1217"/>
                <a:gd name="T7" fmla="*/ 1361 h 1623"/>
                <a:gd name="T8" fmla="*/ 1217 w 1217"/>
                <a:gd name="T9" fmla="*/ 1361 h 1623"/>
                <a:gd name="T10" fmla="*/ 1217 w 1217"/>
                <a:gd name="T11" fmla="*/ 0 h 1623"/>
                <a:gd name="T12" fmla="*/ 0 w 1217"/>
                <a:gd name="T13" fmla="*/ 0 h 1623"/>
                <a:gd name="T14" fmla="*/ 0 w 1217"/>
                <a:gd name="T15" fmla="*/ 0 h 1623"/>
                <a:gd name="T16" fmla="*/ 0 w 1217"/>
                <a:gd name="T17" fmla="*/ 0 h 1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7" h="1623">
                  <a:moveTo>
                    <a:pt x="0" y="0"/>
                  </a:moveTo>
                  <a:lnTo>
                    <a:pt x="0" y="1623"/>
                  </a:lnTo>
                  <a:lnTo>
                    <a:pt x="963" y="1623"/>
                  </a:lnTo>
                  <a:lnTo>
                    <a:pt x="963" y="1361"/>
                  </a:lnTo>
                  <a:lnTo>
                    <a:pt x="1217" y="1361"/>
                  </a:lnTo>
                  <a:lnTo>
                    <a:pt x="1217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754"/>
            <p:cNvSpPr>
              <a:spLocks noEditPoints="1"/>
            </p:cNvSpPr>
            <p:nvPr userDrawn="1"/>
          </p:nvSpPr>
          <p:spPr bwMode="auto">
            <a:xfrm>
              <a:off x="9363075" y="5211763"/>
              <a:ext cx="403225" cy="415925"/>
            </a:xfrm>
            <a:custGeom>
              <a:avLst/>
              <a:gdLst>
                <a:gd name="T0" fmla="*/ 0 w 254"/>
                <a:gd name="T1" fmla="*/ 262 h 262"/>
                <a:gd name="T2" fmla="*/ 0 w 254"/>
                <a:gd name="T3" fmla="*/ 0 h 262"/>
                <a:gd name="T4" fmla="*/ 254 w 254"/>
                <a:gd name="T5" fmla="*/ 0 h 262"/>
                <a:gd name="T6" fmla="*/ 0 w 254"/>
                <a:gd name="T7" fmla="*/ 262 h 262"/>
                <a:gd name="T8" fmla="*/ 0 w 254"/>
                <a:gd name="T9" fmla="*/ 262 h 262"/>
                <a:gd name="T10" fmla="*/ 0 w 254"/>
                <a:gd name="T11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4" h="262">
                  <a:moveTo>
                    <a:pt x="0" y="262"/>
                  </a:moveTo>
                  <a:lnTo>
                    <a:pt x="0" y="0"/>
                  </a:lnTo>
                  <a:lnTo>
                    <a:pt x="254" y="0"/>
                  </a:lnTo>
                  <a:lnTo>
                    <a:pt x="0" y="262"/>
                  </a:lnTo>
                  <a:close/>
                  <a:moveTo>
                    <a:pt x="0" y="262"/>
                  </a:moveTo>
                  <a:lnTo>
                    <a:pt x="0" y="262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755"/>
            <p:cNvSpPr>
              <a:spLocks noEditPoints="1"/>
            </p:cNvSpPr>
            <p:nvPr userDrawn="1"/>
          </p:nvSpPr>
          <p:spPr bwMode="auto">
            <a:xfrm>
              <a:off x="9363075" y="5211763"/>
              <a:ext cx="403225" cy="415925"/>
            </a:xfrm>
            <a:custGeom>
              <a:avLst/>
              <a:gdLst>
                <a:gd name="T0" fmla="*/ 0 w 254"/>
                <a:gd name="T1" fmla="*/ 262 h 262"/>
                <a:gd name="T2" fmla="*/ 0 w 254"/>
                <a:gd name="T3" fmla="*/ 0 h 262"/>
                <a:gd name="T4" fmla="*/ 254 w 254"/>
                <a:gd name="T5" fmla="*/ 0 h 262"/>
                <a:gd name="T6" fmla="*/ 0 w 254"/>
                <a:gd name="T7" fmla="*/ 262 h 262"/>
                <a:gd name="T8" fmla="*/ 0 w 254"/>
                <a:gd name="T9" fmla="*/ 262 h 262"/>
                <a:gd name="T10" fmla="*/ 0 w 254"/>
                <a:gd name="T11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4" h="262">
                  <a:moveTo>
                    <a:pt x="0" y="262"/>
                  </a:moveTo>
                  <a:lnTo>
                    <a:pt x="0" y="0"/>
                  </a:lnTo>
                  <a:lnTo>
                    <a:pt x="254" y="0"/>
                  </a:lnTo>
                  <a:lnTo>
                    <a:pt x="0" y="262"/>
                  </a:lnTo>
                  <a:moveTo>
                    <a:pt x="0" y="262"/>
                  </a:moveTo>
                  <a:lnTo>
                    <a:pt x="0" y="26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Rectangle 756"/>
            <p:cNvSpPr>
              <a:spLocks noChangeArrowheads="1"/>
            </p:cNvSpPr>
            <p:nvPr userDrawn="1"/>
          </p:nvSpPr>
          <p:spPr bwMode="auto">
            <a:xfrm>
              <a:off x="8110538" y="3586163"/>
              <a:ext cx="627063" cy="90488"/>
            </a:xfrm>
            <a:prstGeom prst="rect">
              <a:avLst/>
            </a:pr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Rectangle 757"/>
            <p:cNvSpPr>
              <a:spLocks noChangeArrowheads="1"/>
            </p:cNvSpPr>
            <p:nvPr userDrawn="1"/>
          </p:nvSpPr>
          <p:spPr bwMode="auto">
            <a:xfrm>
              <a:off x="8110538" y="3800475"/>
              <a:ext cx="811213" cy="92075"/>
            </a:xfrm>
            <a:prstGeom prst="rect">
              <a:avLst/>
            </a:prstGeom>
            <a:solidFill>
              <a:srgbClr val="FFD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758"/>
            <p:cNvSpPr>
              <a:spLocks noEditPoints="1"/>
            </p:cNvSpPr>
            <p:nvPr userDrawn="1"/>
          </p:nvSpPr>
          <p:spPr bwMode="auto">
            <a:xfrm>
              <a:off x="8110538" y="4014788"/>
              <a:ext cx="1387475" cy="693738"/>
            </a:xfrm>
            <a:custGeom>
              <a:avLst/>
              <a:gdLst>
                <a:gd name="T0" fmla="*/ 0 w 874"/>
                <a:gd name="T1" fmla="*/ 379 h 437"/>
                <a:gd name="T2" fmla="*/ 511 w 874"/>
                <a:gd name="T3" fmla="*/ 379 h 437"/>
                <a:gd name="T4" fmla="*/ 511 w 874"/>
                <a:gd name="T5" fmla="*/ 437 h 437"/>
                <a:gd name="T6" fmla="*/ 0 w 874"/>
                <a:gd name="T7" fmla="*/ 437 h 437"/>
                <a:gd name="T8" fmla="*/ 0 w 874"/>
                <a:gd name="T9" fmla="*/ 379 h 437"/>
                <a:gd name="T10" fmla="*/ 0 w 874"/>
                <a:gd name="T11" fmla="*/ 0 h 437"/>
                <a:gd name="T12" fmla="*/ 874 w 874"/>
                <a:gd name="T13" fmla="*/ 0 h 437"/>
                <a:gd name="T14" fmla="*/ 874 w 874"/>
                <a:gd name="T15" fmla="*/ 58 h 437"/>
                <a:gd name="T16" fmla="*/ 0 w 874"/>
                <a:gd name="T17" fmla="*/ 58 h 437"/>
                <a:gd name="T18" fmla="*/ 0 w 874"/>
                <a:gd name="T19" fmla="*/ 0 h 437"/>
                <a:gd name="T20" fmla="*/ 0 w 874"/>
                <a:gd name="T21" fmla="*/ 135 h 437"/>
                <a:gd name="T22" fmla="*/ 874 w 874"/>
                <a:gd name="T23" fmla="*/ 135 h 437"/>
                <a:gd name="T24" fmla="*/ 874 w 874"/>
                <a:gd name="T25" fmla="*/ 193 h 437"/>
                <a:gd name="T26" fmla="*/ 0 w 874"/>
                <a:gd name="T27" fmla="*/ 193 h 437"/>
                <a:gd name="T28" fmla="*/ 0 w 874"/>
                <a:gd name="T29" fmla="*/ 135 h 437"/>
                <a:gd name="T30" fmla="*/ 0 w 874"/>
                <a:gd name="T31" fmla="*/ 135 h 437"/>
                <a:gd name="T32" fmla="*/ 0 w 874"/>
                <a:gd name="T33" fmla="*/ 135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4" h="437">
                  <a:moveTo>
                    <a:pt x="0" y="379"/>
                  </a:moveTo>
                  <a:lnTo>
                    <a:pt x="511" y="379"/>
                  </a:lnTo>
                  <a:lnTo>
                    <a:pt x="511" y="437"/>
                  </a:lnTo>
                  <a:lnTo>
                    <a:pt x="0" y="437"/>
                  </a:lnTo>
                  <a:lnTo>
                    <a:pt x="0" y="379"/>
                  </a:lnTo>
                  <a:close/>
                  <a:moveTo>
                    <a:pt x="0" y="0"/>
                  </a:moveTo>
                  <a:lnTo>
                    <a:pt x="874" y="0"/>
                  </a:lnTo>
                  <a:lnTo>
                    <a:pt x="874" y="58"/>
                  </a:lnTo>
                  <a:lnTo>
                    <a:pt x="0" y="58"/>
                  </a:lnTo>
                  <a:lnTo>
                    <a:pt x="0" y="0"/>
                  </a:lnTo>
                  <a:close/>
                  <a:moveTo>
                    <a:pt x="0" y="135"/>
                  </a:moveTo>
                  <a:lnTo>
                    <a:pt x="874" y="135"/>
                  </a:lnTo>
                  <a:lnTo>
                    <a:pt x="874" y="193"/>
                  </a:lnTo>
                  <a:lnTo>
                    <a:pt x="0" y="193"/>
                  </a:lnTo>
                  <a:lnTo>
                    <a:pt x="0" y="135"/>
                  </a:lnTo>
                  <a:close/>
                  <a:moveTo>
                    <a:pt x="0" y="135"/>
                  </a:moveTo>
                  <a:lnTo>
                    <a:pt x="0" y="135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759"/>
            <p:cNvSpPr>
              <a:spLocks noEditPoints="1"/>
            </p:cNvSpPr>
            <p:nvPr userDrawn="1"/>
          </p:nvSpPr>
          <p:spPr bwMode="auto">
            <a:xfrm>
              <a:off x="8110538" y="4014788"/>
              <a:ext cx="1387475" cy="693738"/>
            </a:xfrm>
            <a:custGeom>
              <a:avLst/>
              <a:gdLst>
                <a:gd name="T0" fmla="*/ 0 w 874"/>
                <a:gd name="T1" fmla="*/ 379 h 437"/>
                <a:gd name="T2" fmla="*/ 511 w 874"/>
                <a:gd name="T3" fmla="*/ 379 h 437"/>
                <a:gd name="T4" fmla="*/ 511 w 874"/>
                <a:gd name="T5" fmla="*/ 437 h 437"/>
                <a:gd name="T6" fmla="*/ 0 w 874"/>
                <a:gd name="T7" fmla="*/ 437 h 437"/>
                <a:gd name="T8" fmla="*/ 0 w 874"/>
                <a:gd name="T9" fmla="*/ 379 h 437"/>
                <a:gd name="T10" fmla="*/ 0 w 874"/>
                <a:gd name="T11" fmla="*/ 0 h 437"/>
                <a:gd name="T12" fmla="*/ 874 w 874"/>
                <a:gd name="T13" fmla="*/ 0 h 437"/>
                <a:gd name="T14" fmla="*/ 874 w 874"/>
                <a:gd name="T15" fmla="*/ 58 h 437"/>
                <a:gd name="T16" fmla="*/ 0 w 874"/>
                <a:gd name="T17" fmla="*/ 58 h 437"/>
                <a:gd name="T18" fmla="*/ 0 w 874"/>
                <a:gd name="T19" fmla="*/ 0 h 437"/>
                <a:gd name="T20" fmla="*/ 0 w 874"/>
                <a:gd name="T21" fmla="*/ 135 h 437"/>
                <a:gd name="T22" fmla="*/ 874 w 874"/>
                <a:gd name="T23" fmla="*/ 135 h 437"/>
                <a:gd name="T24" fmla="*/ 874 w 874"/>
                <a:gd name="T25" fmla="*/ 193 h 437"/>
                <a:gd name="T26" fmla="*/ 0 w 874"/>
                <a:gd name="T27" fmla="*/ 193 h 437"/>
                <a:gd name="T28" fmla="*/ 0 w 874"/>
                <a:gd name="T29" fmla="*/ 135 h 437"/>
                <a:gd name="T30" fmla="*/ 0 w 874"/>
                <a:gd name="T31" fmla="*/ 135 h 437"/>
                <a:gd name="T32" fmla="*/ 0 w 874"/>
                <a:gd name="T33" fmla="*/ 135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4" h="437">
                  <a:moveTo>
                    <a:pt x="0" y="379"/>
                  </a:moveTo>
                  <a:lnTo>
                    <a:pt x="511" y="379"/>
                  </a:lnTo>
                  <a:lnTo>
                    <a:pt x="511" y="437"/>
                  </a:lnTo>
                  <a:lnTo>
                    <a:pt x="0" y="437"/>
                  </a:lnTo>
                  <a:lnTo>
                    <a:pt x="0" y="379"/>
                  </a:lnTo>
                  <a:moveTo>
                    <a:pt x="0" y="0"/>
                  </a:moveTo>
                  <a:lnTo>
                    <a:pt x="874" y="0"/>
                  </a:lnTo>
                  <a:lnTo>
                    <a:pt x="874" y="58"/>
                  </a:lnTo>
                  <a:lnTo>
                    <a:pt x="0" y="58"/>
                  </a:lnTo>
                  <a:lnTo>
                    <a:pt x="0" y="0"/>
                  </a:lnTo>
                  <a:moveTo>
                    <a:pt x="0" y="135"/>
                  </a:moveTo>
                  <a:lnTo>
                    <a:pt x="874" y="135"/>
                  </a:lnTo>
                  <a:lnTo>
                    <a:pt x="874" y="193"/>
                  </a:lnTo>
                  <a:lnTo>
                    <a:pt x="0" y="193"/>
                  </a:lnTo>
                  <a:lnTo>
                    <a:pt x="0" y="135"/>
                  </a:lnTo>
                  <a:moveTo>
                    <a:pt x="0" y="135"/>
                  </a:moveTo>
                  <a:lnTo>
                    <a:pt x="0" y="13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Rectangle 760"/>
            <p:cNvSpPr>
              <a:spLocks noChangeArrowheads="1"/>
            </p:cNvSpPr>
            <p:nvPr userDrawn="1"/>
          </p:nvSpPr>
          <p:spPr bwMode="auto">
            <a:xfrm>
              <a:off x="8110538" y="4422775"/>
              <a:ext cx="1387475" cy="92075"/>
            </a:xfrm>
            <a:prstGeom prst="rect">
              <a:avLst/>
            </a:prstGeom>
            <a:solidFill>
              <a:srgbClr val="FFD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761"/>
            <p:cNvSpPr>
              <a:spLocks noEditPoints="1"/>
            </p:cNvSpPr>
            <p:nvPr userDrawn="1"/>
          </p:nvSpPr>
          <p:spPr bwMode="auto">
            <a:xfrm>
              <a:off x="8108950" y="2911475"/>
              <a:ext cx="1389063" cy="279400"/>
            </a:xfrm>
            <a:custGeom>
              <a:avLst/>
              <a:gdLst>
                <a:gd name="T0" fmla="*/ 785 w 874"/>
                <a:gd name="T1" fmla="*/ 176 h 176"/>
                <a:gd name="T2" fmla="*/ 88 w 874"/>
                <a:gd name="T3" fmla="*/ 176 h 176"/>
                <a:gd name="T4" fmla="*/ 0 w 874"/>
                <a:gd name="T5" fmla="*/ 88 h 176"/>
                <a:gd name="T6" fmla="*/ 88 w 874"/>
                <a:gd name="T7" fmla="*/ 0 h 176"/>
                <a:gd name="T8" fmla="*/ 785 w 874"/>
                <a:gd name="T9" fmla="*/ 0 h 176"/>
                <a:gd name="T10" fmla="*/ 874 w 874"/>
                <a:gd name="T11" fmla="*/ 88 h 176"/>
                <a:gd name="T12" fmla="*/ 785 w 874"/>
                <a:gd name="T13" fmla="*/ 176 h 176"/>
                <a:gd name="T14" fmla="*/ 785 w 874"/>
                <a:gd name="T15" fmla="*/ 176 h 176"/>
                <a:gd name="T16" fmla="*/ 785 w 874"/>
                <a:gd name="T17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4" h="176">
                  <a:moveTo>
                    <a:pt x="785" y="176"/>
                  </a:moveTo>
                  <a:cubicBezTo>
                    <a:pt x="88" y="176"/>
                    <a:pt x="88" y="176"/>
                    <a:pt x="88" y="176"/>
                  </a:cubicBezTo>
                  <a:cubicBezTo>
                    <a:pt x="40" y="176"/>
                    <a:pt x="0" y="136"/>
                    <a:pt x="0" y="88"/>
                  </a:cubicBezTo>
                  <a:cubicBezTo>
                    <a:pt x="0" y="39"/>
                    <a:pt x="39" y="0"/>
                    <a:pt x="88" y="0"/>
                  </a:cubicBezTo>
                  <a:cubicBezTo>
                    <a:pt x="785" y="0"/>
                    <a:pt x="785" y="0"/>
                    <a:pt x="785" y="0"/>
                  </a:cubicBezTo>
                  <a:cubicBezTo>
                    <a:pt x="834" y="0"/>
                    <a:pt x="874" y="39"/>
                    <a:pt x="874" y="88"/>
                  </a:cubicBezTo>
                  <a:cubicBezTo>
                    <a:pt x="874" y="136"/>
                    <a:pt x="834" y="176"/>
                    <a:pt x="785" y="176"/>
                  </a:cubicBezTo>
                  <a:close/>
                  <a:moveTo>
                    <a:pt x="785" y="176"/>
                  </a:moveTo>
                  <a:cubicBezTo>
                    <a:pt x="785" y="176"/>
                    <a:pt x="785" y="176"/>
                    <a:pt x="785" y="176"/>
                  </a:cubicBezTo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762"/>
            <p:cNvSpPr>
              <a:spLocks noEditPoints="1"/>
            </p:cNvSpPr>
            <p:nvPr userDrawn="1"/>
          </p:nvSpPr>
          <p:spPr bwMode="auto">
            <a:xfrm>
              <a:off x="8569325" y="2592388"/>
              <a:ext cx="506413" cy="504825"/>
            </a:xfrm>
            <a:custGeom>
              <a:avLst/>
              <a:gdLst>
                <a:gd name="T0" fmla="*/ 159 w 318"/>
                <a:gd name="T1" fmla="*/ 318 h 318"/>
                <a:gd name="T2" fmla="*/ 0 w 318"/>
                <a:gd name="T3" fmla="*/ 159 h 318"/>
                <a:gd name="T4" fmla="*/ 159 w 318"/>
                <a:gd name="T5" fmla="*/ 0 h 318"/>
                <a:gd name="T6" fmla="*/ 318 w 318"/>
                <a:gd name="T7" fmla="*/ 159 h 318"/>
                <a:gd name="T8" fmla="*/ 159 w 318"/>
                <a:gd name="T9" fmla="*/ 318 h 318"/>
                <a:gd name="T10" fmla="*/ 159 w 318"/>
                <a:gd name="T11" fmla="*/ 87 h 318"/>
                <a:gd name="T12" fmla="*/ 86 w 318"/>
                <a:gd name="T13" fmla="*/ 159 h 318"/>
                <a:gd name="T14" fmla="*/ 159 w 318"/>
                <a:gd name="T15" fmla="*/ 232 h 318"/>
                <a:gd name="T16" fmla="*/ 231 w 318"/>
                <a:gd name="T17" fmla="*/ 159 h 318"/>
                <a:gd name="T18" fmla="*/ 159 w 318"/>
                <a:gd name="T19" fmla="*/ 87 h 318"/>
                <a:gd name="T20" fmla="*/ 159 w 318"/>
                <a:gd name="T21" fmla="*/ 87 h 318"/>
                <a:gd name="T22" fmla="*/ 159 w 318"/>
                <a:gd name="T23" fmla="*/ 87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8" h="318">
                  <a:moveTo>
                    <a:pt x="159" y="318"/>
                  </a:moveTo>
                  <a:cubicBezTo>
                    <a:pt x="71" y="318"/>
                    <a:pt x="0" y="247"/>
                    <a:pt x="0" y="159"/>
                  </a:cubicBezTo>
                  <a:cubicBezTo>
                    <a:pt x="0" y="72"/>
                    <a:pt x="71" y="0"/>
                    <a:pt x="159" y="0"/>
                  </a:cubicBezTo>
                  <a:cubicBezTo>
                    <a:pt x="246" y="0"/>
                    <a:pt x="318" y="72"/>
                    <a:pt x="318" y="159"/>
                  </a:cubicBezTo>
                  <a:cubicBezTo>
                    <a:pt x="318" y="247"/>
                    <a:pt x="246" y="318"/>
                    <a:pt x="159" y="318"/>
                  </a:cubicBezTo>
                  <a:close/>
                  <a:moveTo>
                    <a:pt x="159" y="87"/>
                  </a:moveTo>
                  <a:cubicBezTo>
                    <a:pt x="119" y="87"/>
                    <a:pt x="86" y="120"/>
                    <a:pt x="86" y="159"/>
                  </a:cubicBezTo>
                  <a:cubicBezTo>
                    <a:pt x="86" y="199"/>
                    <a:pt x="119" y="232"/>
                    <a:pt x="159" y="232"/>
                  </a:cubicBezTo>
                  <a:cubicBezTo>
                    <a:pt x="199" y="232"/>
                    <a:pt x="231" y="199"/>
                    <a:pt x="231" y="159"/>
                  </a:cubicBezTo>
                  <a:cubicBezTo>
                    <a:pt x="231" y="120"/>
                    <a:pt x="199" y="87"/>
                    <a:pt x="159" y="87"/>
                  </a:cubicBezTo>
                  <a:close/>
                  <a:moveTo>
                    <a:pt x="159" y="87"/>
                  </a:moveTo>
                  <a:cubicBezTo>
                    <a:pt x="159" y="87"/>
                    <a:pt x="159" y="87"/>
                    <a:pt x="159" y="87"/>
                  </a:cubicBezTo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763"/>
            <p:cNvSpPr>
              <a:spLocks noEditPoints="1"/>
            </p:cNvSpPr>
            <p:nvPr userDrawn="1"/>
          </p:nvSpPr>
          <p:spPr bwMode="auto">
            <a:xfrm>
              <a:off x="8821738" y="2911475"/>
              <a:ext cx="676275" cy="279400"/>
            </a:xfrm>
            <a:custGeom>
              <a:avLst/>
              <a:gdLst>
                <a:gd name="T0" fmla="*/ 336 w 425"/>
                <a:gd name="T1" fmla="*/ 0 h 176"/>
                <a:gd name="T2" fmla="*/ 0 w 425"/>
                <a:gd name="T3" fmla="*/ 0 h 176"/>
                <a:gd name="T4" fmla="*/ 0 w 425"/>
                <a:gd name="T5" fmla="*/ 176 h 176"/>
                <a:gd name="T6" fmla="*/ 337 w 425"/>
                <a:gd name="T7" fmla="*/ 176 h 176"/>
                <a:gd name="T8" fmla="*/ 425 w 425"/>
                <a:gd name="T9" fmla="*/ 88 h 176"/>
                <a:gd name="T10" fmla="*/ 336 w 425"/>
                <a:gd name="T11" fmla="*/ 0 h 176"/>
                <a:gd name="T12" fmla="*/ 336 w 425"/>
                <a:gd name="T13" fmla="*/ 0 h 176"/>
                <a:gd name="T14" fmla="*/ 336 w 425"/>
                <a:gd name="T1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5" h="176">
                  <a:moveTo>
                    <a:pt x="33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337" y="176"/>
                    <a:pt x="337" y="176"/>
                    <a:pt x="337" y="176"/>
                  </a:cubicBezTo>
                  <a:cubicBezTo>
                    <a:pt x="385" y="176"/>
                    <a:pt x="425" y="136"/>
                    <a:pt x="425" y="88"/>
                  </a:cubicBezTo>
                  <a:cubicBezTo>
                    <a:pt x="425" y="39"/>
                    <a:pt x="385" y="0"/>
                    <a:pt x="336" y="0"/>
                  </a:cubicBezTo>
                  <a:close/>
                  <a:moveTo>
                    <a:pt x="336" y="0"/>
                  </a:moveTo>
                  <a:cubicBezTo>
                    <a:pt x="336" y="0"/>
                    <a:pt x="336" y="0"/>
                    <a:pt x="336" y="0"/>
                  </a:cubicBezTo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764"/>
            <p:cNvSpPr>
              <a:spLocks noEditPoints="1"/>
            </p:cNvSpPr>
            <p:nvPr userDrawn="1"/>
          </p:nvSpPr>
          <p:spPr bwMode="auto">
            <a:xfrm>
              <a:off x="8821738" y="2592388"/>
              <a:ext cx="254000" cy="504825"/>
            </a:xfrm>
            <a:custGeom>
              <a:avLst/>
              <a:gdLst>
                <a:gd name="T0" fmla="*/ 0 w 159"/>
                <a:gd name="T1" fmla="*/ 0 h 318"/>
                <a:gd name="T2" fmla="*/ 0 w 159"/>
                <a:gd name="T3" fmla="*/ 87 h 318"/>
                <a:gd name="T4" fmla="*/ 72 w 159"/>
                <a:gd name="T5" fmla="*/ 159 h 318"/>
                <a:gd name="T6" fmla="*/ 0 w 159"/>
                <a:gd name="T7" fmla="*/ 232 h 318"/>
                <a:gd name="T8" fmla="*/ 0 w 159"/>
                <a:gd name="T9" fmla="*/ 318 h 318"/>
                <a:gd name="T10" fmla="*/ 159 w 159"/>
                <a:gd name="T11" fmla="*/ 159 h 318"/>
                <a:gd name="T12" fmla="*/ 0 w 159"/>
                <a:gd name="T13" fmla="*/ 0 h 318"/>
                <a:gd name="T14" fmla="*/ 0 w 159"/>
                <a:gd name="T15" fmla="*/ 0 h 318"/>
                <a:gd name="T16" fmla="*/ 0 w 159"/>
                <a:gd name="T17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9" h="318">
                  <a:moveTo>
                    <a:pt x="0" y="0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40" y="87"/>
                    <a:pt x="72" y="120"/>
                    <a:pt x="72" y="159"/>
                  </a:cubicBezTo>
                  <a:cubicBezTo>
                    <a:pt x="72" y="199"/>
                    <a:pt x="40" y="232"/>
                    <a:pt x="0" y="232"/>
                  </a:cubicBezTo>
                  <a:cubicBezTo>
                    <a:pt x="0" y="318"/>
                    <a:pt x="0" y="318"/>
                    <a:pt x="0" y="318"/>
                  </a:cubicBezTo>
                  <a:cubicBezTo>
                    <a:pt x="87" y="318"/>
                    <a:pt x="159" y="247"/>
                    <a:pt x="159" y="159"/>
                  </a:cubicBezTo>
                  <a:cubicBezTo>
                    <a:pt x="159" y="72"/>
                    <a:pt x="87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Rectangle 765"/>
            <p:cNvSpPr>
              <a:spLocks noChangeArrowheads="1"/>
            </p:cNvSpPr>
            <p:nvPr userDrawn="1"/>
          </p:nvSpPr>
          <p:spPr bwMode="auto">
            <a:xfrm>
              <a:off x="10506075" y="3987800"/>
              <a:ext cx="338138" cy="14922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Rectangle 766"/>
            <p:cNvSpPr>
              <a:spLocks noChangeArrowheads="1"/>
            </p:cNvSpPr>
            <p:nvPr userDrawn="1"/>
          </p:nvSpPr>
          <p:spPr bwMode="auto">
            <a:xfrm>
              <a:off x="10844213" y="3987800"/>
              <a:ext cx="925513" cy="1492250"/>
            </a:xfrm>
            <a:prstGeom prst="rect">
              <a:avLst/>
            </a:pr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Rectangle 767"/>
            <p:cNvSpPr>
              <a:spLocks noChangeArrowheads="1"/>
            </p:cNvSpPr>
            <p:nvPr userDrawn="1"/>
          </p:nvSpPr>
          <p:spPr bwMode="auto">
            <a:xfrm>
              <a:off x="10844213" y="5170488"/>
              <a:ext cx="925513" cy="309563"/>
            </a:xfrm>
            <a:prstGeom prst="rect">
              <a:avLst/>
            </a:pr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Rectangle 768"/>
            <p:cNvSpPr>
              <a:spLocks noChangeArrowheads="1"/>
            </p:cNvSpPr>
            <p:nvPr userDrawn="1"/>
          </p:nvSpPr>
          <p:spPr bwMode="auto">
            <a:xfrm>
              <a:off x="10609263" y="5170488"/>
              <a:ext cx="1127125" cy="271463"/>
            </a:xfrm>
            <a:prstGeom prst="rect">
              <a:avLst/>
            </a:prstGeom>
            <a:solidFill>
              <a:srgbClr val="FC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769"/>
            <p:cNvSpPr>
              <a:spLocks noEditPoints="1"/>
            </p:cNvSpPr>
            <p:nvPr userDrawn="1"/>
          </p:nvSpPr>
          <p:spPr bwMode="auto">
            <a:xfrm>
              <a:off x="10682288" y="5216525"/>
              <a:ext cx="998538" cy="177800"/>
            </a:xfrm>
            <a:custGeom>
              <a:avLst/>
              <a:gdLst>
                <a:gd name="T0" fmla="*/ 0 w 629"/>
                <a:gd name="T1" fmla="*/ 0 h 112"/>
                <a:gd name="T2" fmla="*/ 629 w 629"/>
                <a:gd name="T3" fmla="*/ 0 h 112"/>
                <a:gd name="T4" fmla="*/ 629 w 629"/>
                <a:gd name="T5" fmla="*/ 23 h 112"/>
                <a:gd name="T6" fmla="*/ 0 w 629"/>
                <a:gd name="T7" fmla="*/ 23 h 112"/>
                <a:gd name="T8" fmla="*/ 0 w 629"/>
                <a:gd name="T9" fmla="*/ 0 h 112"/>
                <a:gd name="T10" fmla="*/ 0 w 629"/>
                <a:gd name="T11" fmla="*/ 45 h 112"/>
                <a:gd name="T12" fmla="*/ 629 w 629"/>
                <a:gd name="T13" fmla="*/ 45 h 112"/>
                <a:gd name="T14" fmla="*/ 629 w 629"/>
                <a:gd name="T15" fmla="*/ 68 h 112"/>
                <a:gd name="T16" fmla="*/ 0 w 629"/>
                <a:gd name="T17" fmla="*/ 68 h 112"/>
                <a:gd name="T18" fmla="*/ 0 w 629"/>
                <a:gd name="T19" fmla="*/ 45 h 112"/>
                <a:gd name="T20" fmla="*/ 0 w 629"/>
                <a:gd name="T21" fmla="*/ 89 h 112"/>
                <a:gd name="T22" fmla="*/ 629 w 629"/>
                <a:gd name="T23" fmla="*/ 89 h 112"/>
                <a:gd name="T24" fmla="*/ 629 w 629"/>
                <a:gd name="T25" fmla="*/ 112 h 112"/>
                <a:gd name="T26" fmla="*/ 0 w 629"/>
                <a:gd name="T27" fmla="*/ 112 h 112"/>
                <a:gd name="T28" fmla="*/ 0 w 629"/>
                <a:gd name="T29" fmla="*/ 89 h 112"/>
                <a:gd name="T30" fmla="*/ 0 w 629"/>
                <a:gd name="T31" fmla="*/ 89 h 112"/>
                <a:gd name="T32" fmla="*/ 0 w 629"/>
                <a:gd name="T33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9" h="112">
                  <a:moveTo>
                    <a:pt x="0" y="0"/>
                  </a:moveTo>
                  <a:lnTo>
                    <a:pt x="629" y="0"/>
                  </a:lnTo>
                  <a:lnTo>
                    <a:pt x="62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45"/>
                  </a:moveTo>
                  <a:lnTo>
                    <a:pt x="629" y="45"/>
                  </a:lnTo>
                  <a:lnTo>
                    <a:pt x="629" y="68"/>
                  </a:lnTo>
                  <a:lnTo>
                    <a:pt x="0" y="68"/>
                  </a:lnTo>
                  <a:lnTo>
                    <a:pt x="0" y="45"/>
                  </a:lnTo>
                  <a:close/>
                  <a:moveTo>
                    <a:pt x="0" y="89"/>
                  </a:moveTo>
                  <a:lnTo>
                    <a:pt x="629" y="89"/>
                  </a:lnTo>
                  <a:lnTo>
                    <a:pt x="629" y="112"/>
                  </a:lnTo>
                  <a:lnTo>
                    <a:pt x="0" y="112"/>
                  </a:lnTo>
                  <a:lnTo>
                    <a:pt x="0" y="89"/>
                  </a:lnTo>
                  <a:close/>
                  <a:moveTo>
                    <a:pt x="0" y="89"/>
                  </a:moveTo>
                  <a:lnTo>
                    <a:pt x="0" y="89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770"/>
            <p:cNvSpPr>
              <a:spLocks noEditPoints="1"/>
            </p:cNvSpPr>
            <p:nvPr userDrawn="1"/>
          </p:nvSpPr>
          <p:spPr bwMode="auto">
            <a:xfrm>
              <a:off x="10682288" y="5216525"/>
              <a:ext cx="998538" cy="177800"/>
            </a:xfrm>
            <a:custGeom>
              <a:avLst/>
              <a:gdLst>
                <a:gd name="T0" fmla="*/ 0 w 629"/>
                <a:gd name="T1" fmla="*/ 0 h 112"/>
                <a:gd name="T2" fmla="*/ 629 w 629"/>
                <a:gd name="T3" fmla="*/ 0 h 112"/>
                <a:gd name="T4" fmla="*/ 629 w 629"/>
                <a:gd name="T5" fmla="*/ 23 h 112"/>
                <a:gd name="T6" fmla="*/ 0 w 629"/>
                <a:gd name="T7" fmla="*/ 23 h 112"/>
                <a:gd name="T8" fmla="*/ 0 w 629"/>
                <a:gd name="T9" fmla="*/ 0 h 112"/>
                <a:gd name="T10" fmla="*/ 0 w 629"/>
                <a:gd name="T11" fmla="*/ 45 h 112"/>
                <a:gd name="T12" fmla="*/ 629 w 629"/>
                <a:gd name="T13" fmla="*/ 45 h 112"/>
                <a:gd name="T14" fmla="*/ 629 w 629"/>
                <a:gd name="T15" fmla="*/ 68 h 112"/>
                <a:gd name="T16" fmla="*/ 0 w 629"/>
                <a:gd name="T17" fmla="*/ 68 h 112"/>
                <a:gd name="T18" fmla="*/ 0 w 629"/>
                <a:gd name="T19" fmla="*/ 45 h 112"/>
                <a:gd name="T20" fmla="*/ 0 w 629"/>
                <a:gd name="T21" fmla="*/ 89 h 112"/>
                <a:gd name="T22" fmla="*/ 629 w 629"/>
                <a:gd name="T23" fmla="*/ 89 h 112"/>
                <a:gd name="T24" fmla="*/ 629 w 629"/>
                <a:gd name="T25" fmla="*/ 112 h 112"/>
                <a:gd name="T26" fmla="*/ 0 w 629"/>
                <a:gd name="T27" fmla="*/ 112 h 112"/>
                <a:gd name="T28" fmla="*/ 0 w 629"/>
                <a:gd name="T29" fmla="*/ 89 h 112"/>
                <a:gd name="T30" fmla="*/ 0 w 629"/>
                <a:gd name="T31" fmla="*/ 89 h 112"/>
                <a:gd name="T32" fmla="*/ 0 w 629"/>
                <a:gd name="T33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9" h="112">
                  <a:moveTo>
                    <a:pt x="0" y="0"/>
                  </a:moveTo>
                  <a:lnTo>
                    <a:pt x="629" y="0"/>
                  </a:lnTo>
                  <a:lnTo>
                    <a:pt x="629" y="23"/>
                  </a:lnTo>
                  <a:lnTo>
                    <a:pt x="0" y="23"/>
                  </a:lnTo>
                  <a:lnTo>
                    <a:pt x="0" y="0"/>
                  </a:lnTo>
                  <a:moveTo>
                    <a:pt x="0" y="45"/>
                  </a:moveTo>
                  <a:lnTo>
                    <a:pt x="629" y="45"/>
                  </a:lnTo>
                  <a:lnTo>
                    <a:pt x="629" y="68"/>
                  </a:lnTo>
                  <a:lnTo>
                    <a:pt x="0" y="68"/>
                  </a:lnTo>
                  <a:lnTo>
                    <a:pt x="0" y="45"/>
                  </a:lnTo>
                  <a:moveTo>
                    <a:pt x="0" y="89"/>
                  </a:moveTo>
                  <a:lnTo>
                    <a:pt x="629" y="89"/>
                  </a:lnTo>
                  <a:lnTo>
                    <a:pt x="629" y="112"/>
                  </a:lnTo>
                  <a:lnTo>
                    <a:pt x="0" y="112"/>
                  </a:lnTo>
                  <a:lnTo>
                    <a:pt x="0" y="89"/>
                  </a:lnTo>
                  <a:moveTo>
                    <a:pt x="0" y="89"/>
                  </a:moveTo>
                  <a:lnTo>
                    <a:pt x="0" y="8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Rectangle 771"/>
            <p:cNvSpPr>
              <a:spLocks noChangeArrowheads="1"/>
            </p:cNvSpPr>
            <p:nvPr userDrawn="1"/>
          </p:nvSpPr>
          <p:spPr bwMode="auto">
            <a:xfrm>
              <a:off x="11055350" y="4233863"/>
              <a:ext cx="481013" cy="111125"/>
            </a:xfrm>
            <a:prstGeom prst="rect">
              <a:avLst/>
            </a:prstGeom>
            <a:solidFill>
              <a:srgbClr val="F9C8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Rectangle 772"/>
            <p:cNvSpPr>
              <a:spLocks noChangeArrowheads="1"/>
            </p:cNvSpPr>
            <p:nvPr userDrawn="1"/>
          </p:nvSpPr>
          <p:spPr bwMode="auto">
            <a:xfrm>
              <a:off x="11295063" y="4233863"/>
              <a:ext cx="241300" cy="111125"/>
            </a:xfrm>
            <a:prstGeom prst="rect">
              <a:avLst/>
            </a:prstGeom>
            <a:solidFill>
              <a:srgbClr val="F9A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773"/>
            <p:cNvSpPr>
              <a:spLocks noEditPoints="1"/>
            </p:cNvSpPr>
            <p:nvPr userDrawn="1"/>
          </p:nvSpPr>
          <p:spPr bwMode="auto">
            <a:xfrm>
              <a:off x="10448925" y="2605088"/>
              <a:ext cx="1020763" cy="1020763"/>
            </a:xfrm>
            <a:custGeom>
              <a:avLst/>
              <a:gdLst>
                <a:gd name="T0" fmla="*/ 4 w 643"/>
                <a:gd name="T1" fmla="*/ 534 h 643"/>
                <a:gd name="T2" fmla="*/ 9 w 643"/>
                <a:gd name="T3" fmla="*/ 561 h 643"/>
                <a:gd name="T4" fmla="*/ 20 w 643"/>
                <a:gd name="T5" fmla="*/ 573 h 643"/>
                <a:gd name="T6" fmla="*/ 267 w 643"/>
                <a:gd name="T7" fmla="*/ 267 h 643"/>
                <a:gd name="T8" fmla="*/ 573 w 643"/>
                <a:gd name="T9" fmla="*/ 20 h 643"/>
                <a:gd name="T10" fmla="*/ 562 w 643"/>
                <a:gd name="T11" fmla="*/ 8 h 643"/>
                <a:gd name="T12" fmla="*/ 535 w 643"/>
                <a:gd name="T13" fmla="*/ 3 h 643"/>
                <a:gd name="T14" fmla="*/ 139 w 643"/>
                <a:gd name="T15" fmla="*/ 139 h 643"/>
                <a:gd name="T16" fmla="*/ 4 w 643"/>
                <a:gd name="T17" fmla="*/ 534 h 643"/>
                <a:gd name="T18" fmla="*/ 391 w 643"/>
                <a:gd name="T19" fmla="*/ 617 h 643"/>
                <a:gd name="T20" fmla="*/ 398 w 643"/>
                <a:gd name="T21" fmla="*/ 634 h 643"/>
                <a:gd name="T22" fmla="*/ 407 w 643"/>
                <a:gd name="T23" fmla="*/ 643 h 643"/>
                <a:gd name="T24" fmla="*/ 502 w 643"/>
                <a:gd name="T25" fmla="*/ 502 h 643"/>
                <a:gd name="T26" fmla="*/ 643 w 643"/>
                <a:gd name="T27" fmla="*/ 407 h 643"/>
                <a:gd name="T28" fmla="*/ 634 w 643"/>
                <a:gd name="T29" fmla="*/ 398 h 643"/>
                <a:gd name="T30" fmla="*/ 617 w 643"/>
                <a:gd name="T31" fmla="*/ 390 h 643"/>
                <a:gd name="T32" fmla="*/ 422 w 643"/>
                <a:gd name="T33" fmla="*/ 422 h 643"/>
                <a:gd name="T34" fmla="*/ 391 w 643"/>
                <a:gd name="T35" fmla="*/ 617 h 643"/>
                <a:gd name="T36" fmla="*/ 422 w 643"/>
                <a:gd name="T37" fmla="*/ 422 h 643"/>
                <a:gd name="T38" fmla="*/ 422 w 643"/>
                <a:gd name="T39" fmla="*/ 422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43" h="643">
                  <a:moveTo>
                    <a:pt x="4" y="534"/>
                  </a:moveTo>
                  <a:cubicBezTo>
                    <a:pt x="0" y="545"/>
                    <a:pt x="2" y="555"/>
                    <a:pt x="9" y="561"/>
                  </a:cubicBezTo>
                  <a:cubicBezTo>
                    <a:pt x="20" y="573"/>
                    <a:pt x="20" y="573"/>
                    <a:pt x="20" y="573"/>
                  </a:cubicBezTo>
                  <a:cubicBezTo>
                    <a:pt x="20" y="573"/>
                    <a:pt x="152" y="383"/>
                    <a:pt x="267" y="267"/>
                  </a:cubicBezTo>
                  <a:cubicBezTo>
                    <a:pt x="413" y="121"/>
                    <a:pt x="573" y="20"/>
                    <a:pt x="573" y="20"/>
                  </a:cubicBezTo>
                  <a:cubicBezTo>
                    <a:pt x="562" y="8"/>
                    <a:pt x="562" y="8"/>
                    <a:pt x="562" y="8"/>
                  </a:cubicBezTo>
                  <a:cubicBezTo>
                    <a:pt x="555" y="2"/>
                    <a:pt x="545" y="0"/>
                    <a:pt x="535" y="3"/>
                  </a:cubicBezTo>
                  <a:cubicBezTo>
                    <a:pt x="139" y="139"/>
                    <a:pt x="139" y="139"/>
                    <a:pt x="139" y="139"/>
                  </a:cubicBezTo>
                  <a:lnTo>
                    <a:pt x="4" y="534"/>
                  </a:lnTo>
                  <a:close/>
                  <a:moveTo>
                    <a:pt x="391" y="617"/>
                  </a:moveTo>
                  <a:cubicBezTo>
                    <a:pt x="390" y="622"/>
                    <a:pt x="393" y="629"/>
                    <a:pt x="398" y="634"/>
                  </a:cubicBezTo>
                  <a:cubicBezTo>
                    <a:pt x="407" y="643"/>
                    <a:pt x="407" y="643"/>
                    <a:pt x="407" y="643"/>
                  </a:cubicBezTo>
                  <a:cubicBezTo>
                    <a:pt x="407" y="643"/>
                    <a:pt x="453" y="551"/>
                    <a:pt x="502" y="502"/>
                  </a:cubicBezTo>
                  <a:cubicBezTo>
                    <a:pt x="565" y="440"/>
                    <a:pt x="643" y="407"/>
                    <a:pt x="643" y="407"/>
                  </a:cubicBezTo>
                  <a:cubicBezTo>
                    <a:pt x="634" y="398"/>
                    <a:pt x="634" y="398"/>
                    <a:pt x="634" y="398"/>
                  </a:cubicBezTo>
                  <a:cubicBezTo>
                    <a:pt x="629" y="393"/>
                    <a:pt x="623" y="390"/>
                    <a:pt x="617" y="390"/>
                  </a:cubicBezTo>
                  <a:cubicBezTo>
                    <a:pt x="422" y="422"/>
                    <a:pt x="422" y="422"/>
                    <a:pt x="422" y="422"/>
                  </a:cubicBezTo>
                  <a:lnTo>
                    <a:pt x="391" y="617"/>
                  </a:lnTo>
                  <a:close/>
                  <a:moveTo>
                    <a:pt x="422" y="422"/>
                  </a:moveTo>
                  <a:cubicBezTo>
                    <a:pt x="422" y="422"/>
                    <a:pt x="422" y="422"/>
                    <a:pt x="422" y="422"/>
                  </a:cubicBezTo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774"/>
            <p:cNvSpPr>
              <a:spLocks noEditPoints="1"/>
            </p:cNvSpPr>
            <p:nvPr userDrawn="1"/>
          </p:nvSpPr>
          <p:spPr bwMode="auto">
            <a:xfrm>
              <a:off x="10448925" y="2825750"/>
              <a:ext cx="796925" cy="798513"/>
            </a:xfrm>
            <a:custGeom>
              <a:avLst/>
              <a:gdLst>
                <a:gd name="T0" fmla="*/ 4 w 502"/>
                <a:gd name="T1" fmla="*/ 395 h 503"/>
                <a:gd name="T2" fmla="*/ 9 w 502"/>
                <a:gd name="T3" fmla="*/ 422 h 503"/>
                <a:gd name="T4" fmla="*/ 20 w 502"/>
                <a:gd name="T5" fmla="*/ 434 h 503"/>
                <a:gd name="T6" fmla="*/ 267 w 502"/>
                <a:gd name="T7" fmla="*/ 128 h 503"/>
                <a:gd name="T8" fmla="*/ 139 w 502"/>
                <a:gd name="T9" fmla="*/ 0 h 503"/>
                <a:gd name="T10" fmla="*/ 4 w 502"/>
                <a:gd name="T11" fmla="*/ 395 h 503"/>
                <a:gd name="T12" fmla="*/ 391 w 502"/>
                <a:gd name="T13" fmla="*/ 478 h 503"/>
                <a:gd name="T14" fmla="*/ 398 w 502"/>
                <a:gd name="T15" fmla="*/ 495 h 503"/>
                <a:gd name="T16" fmla="*/ 407 w 502"/>
                <a:gd name="T17" fmla="*/ 503 h 503"/>
                <a:gd name="T18" fmla="*/ 502 w 502"/>
                <a:gd name="T19" fmla="*/ 363 h 503"/>
                <a:gd name="T20" fmla="*/ 422 w 502"/>
                <a:gd name="T21" fmla="*/ 283 h 503"/>
                <a:gd name="T22" fmla="*/ 391 w 502"/>
                <a:gd name="T23" fmla="*/ 478 h 503"/>
                <a:gd name="T24" fmla="*/ 391 w 502"/>
                <a:gd name="T25" fmla="*/ 478 h 503"/>
                <a:gd name="T26" fmla="*/ 391 w 502"/>
                <a:gd name="T27" fmla="*/ 478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2" h="503">
                  <a:moveTo>
                    <a:pt x="4" y="395"/>
                  </a:moveTo>
                  <a:cubicBezTo>
                    <a:pt x="0" y="406"/>
                    <a:pt x="2" y="416"/>
                    <a:pt x="9" y="422"/>
                  </a:cubicBezTo>
                  <a:cubicBezTo>
                    <a:pt x="20" y="434"/>
                    <a:pt x="20" y="434"/>
                    <a:pt x="20" y="434"/>
                  </a:cubicBezTo>
                  <a:cubicBezTo>
                    <a:pt x="20" y="434"/>
                    <a:pt x="152" y="244"/>
                    <a:pt x="267" y="128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4" y="395"/>
                    <a:pt x="4" y="395"/>
                    <a:pt x="4" y="395"/>
                  </a:cubicBezTo>
                  <a:close/>
                  <a:moveTo>
                    <a:pt x="391" y="478"/>
                  </a:moveTo>
                  <a:cubicBezTo>
                    <a:pt x="390" y="483"/>
                    <a:pt x="393" y="490"/>
                    <a:pt x="398" y="495"/>
                  </a:cubicBezTo>
                  <a:cubicBezTo>
                    <a:pt x="407" y="503"/>
                    <a:pt x="407" y="503"/>
                    <a:pt x="407" y="503"/>
                  </a:cubicBezTo>
                  <a:cubicBezTo>
                    <a:pt x="407" y="503"/>
                    <a:pt x="453" y="412"/>
                    <a:pt x="502" y="363"/>
                  </a:cubicBezTo>
                  <a:cubicBezTo>
                    <a:pt x="422" y="283"/>
                    <a:pt x="422" y="283"/>
                    <a:pt x="422" y="283"/>
                  </a:cubicBezTo>
                  <a:cubicBezTo>
                    <a:pt x="391" y="478"/>
                    <a:pt x="391" y="478"/>
                    <a:pt x="391" y="478"/>
                  </a:cubicBezTo>
                  <a:close/>
                  <a:moveTo>
                    <a:pt x="391" y="478"/>
                  </a:moveTo>
                  <a:cubicBezTo>
                    <a:pt x="391" y="478"/>
                    <a:pt x="391" y="478"/>
                    <a:pt x="391" y="478"/>
                  </a:cubicBezTo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775"/>
            <p:cNvSpPr>
              <a:spLocks noEditPoints="1"/>
            </p:cNvSpPr>
            <p:nvPr userDrawn="1"/>
          </p:nvSpPr>
          <p:spPr bwMode="auto">
            <a:xfrm>
              <a:off x="10393363" y="2547938"/>
              <a:ext cx="1052513" cy="1054100"/>
            </a:xfrm>
            <a:custGeom>
              <a:avLst/>
              <a:gdLst>
                <a:gd name="T0" fmla="*/ 86 w 663"/>
                <a:gd name="T1" fmla="*/ 189 h 664"/>
                <a:gd name="T2" fmla="*/ 28 w 663"/>
                <a:gd name="T3" fmla="*/ 29 h 664"/>
                <a:gd name="T4" fmla="*/ 188 w 663"/>
                <a:gd name="T5" fmla="*/ 87 h 664"/>
                <a:gd name="T6" fmla="*/ 480 w 663"/>
                <a:gd name="T7" fmla="*/ 378 h 664"/>
                <a:gd name="T8" fmla="*/ 635 w 663"/>
                <a:gd name="T9" fmla="*/ 636 h 664"/>
                <a:gd name="T10" fmla="*/ 378 w 663"/>
                <a:gd name="T11" fmla="*/ 480 h 664"/>
                <a:gd name="T12" fmla="*/ 86 w 663"/>
                <a:gd name="T13" fmla="*/ 189 h 664"/>
                <a:gd name="T14" fmla="*/ 86 w 663"/>
                <a:gd name="T15" fmla="*/ 189 h 664"/>
                <a:gd name="T16" fmla="*/ 86 w 663"/>
                <a:gd name="T17" fmla="*/ 189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3" h="664">
                  <a:moveTo>
                    <a:pt x="86" y="189"/>
                  </a:moveTo>
                  <a:cubicBezTo>
                    <a:pt x="58" y="161"/>
                    <a:pt x="0" y="57"/>
                    <a:pt x="28" y="29"/>
                  </a:cubicBezTo>
                  <a:cubicBezTo>
                    <a:pt x="56" y="0"/>
                    <a:pt x="160" y="59"/>
                    <a:pt x="188" y="87"/>
                  </a:cubicBezTo>
                  <a:cubicBezTo>
                    <a:pt x="480" y="378"/>
                    <a:pt x="480" y="378"/>
                    <a:pt x="480" y="378"/>
                  </a:cubicBezTo>
                  <a:cubicBezTo>
                    <a:pt x="508" y="406"/>
                    <a:pt x="663" y="608"/>
                    <a:pt x="635" y="636"/>
                  </a:cubicBezTo>
                  <a:cubicBezTo>
                    <a:pt x="607" y="664"/>
                    <a:pt x="406" y="508"/>
                    <a:pt x="378" y="480"/>
                  </a:cubicBezTo>
                  <a:cubicBezTo>
                    <a:pt x="86" y="189"/>
                    <a:pt x="86" y="189"/>
                    <a:pt x="86" y="189"/>
                  </a:cubicBezTo>
                  <a:close/>
                  <a:moveTo>
                    <a:pt x="86" y="189"/>
                  </a:moveTo>
                  <a:cubicBezTo>
                    <a:pt x="86" y="189"/>
                    <a:pt x="86" y="189"/>
                    <a:pt x="86" y="189"/>
                  </a:cubicBezTo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776"/>
            <p:cNvSpPr>
              <a:spLocks noEditPoints="1"/>
            </p:cNvSpPr>
            <p:nvPr userDrawn="1"/>
          </p:nvSpPr>
          <p:spPr bwMode="auto">
            <a:xfrm>
              <a:off x="10472738" y="2628900"/>
              <a:ext cx="142875" cy="142875"/>
            </a:xfrm>
            <a:custGeom>
              <a:avLst/>
              <a:gdLst>
                <a:gd name="T0" fmla="*/ 0 w 90"/>
                <a:gd name="T1" fmla="*/ 39 h 90"/>
                <a:gd name="T2" fmla="*/ 39 w 90"/>
                <a:gd name="T3" fmla="*/ 0 h 90"/>
                <a:gd name="T4" fmla="*/ 90 w 90"/>
                <a:gd name="T5" fmla="*/ 32 h 90"/>
                <a:gd name="T6" fmla="*/ 32 w 90"/>
                <a:gd name="T7" fmla="*/ 90 h 90"/>
                <a:gd name="T8" fmla="*/ 0 w 90"/>
                <a:gd name="T9" fmla="*/ 39 h 90"/>
                <a:gd name="T10" fmla="*/ 32 w 90"/>
                <a:gd name="T11" fmla="*/ 90 h 90"/>
                <a:gd name="T12" fmla="*/ 32 w 90"/>
                <a:gd name="T13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90">
                  <a:moveTo>
                    <a:pt x="0" y="39"/>
                  </a:moveTo>
                  <a:lnTo>
                    <a:pt x="39" y="0"/>
                  </a:lnTo>
                  <a:lnTo>
                    <a:pt x="90" y="32"/>
                  </a:lnTo>
                  <a:lnTo>
                    <a:pt x="32" y="90"/>
                  </a:lnTo>
                  <a:lnTo>
                    <a:pt x="0" y="39"/>
                  </a:lnTo>
                  <a:close/>
                  <a:moveTo>
                    <a:pt x="32" y="90"/>
                  </a:moveTo>
                  <a:lnTo>
                    <a:pt x="32" y="90"/>
                  </a:lnTo>
                  <a:close/>
                </a:path>
              </a:pathLst>
            </a:custGeom>
            <a:solidFill>
              <a:srgbClr val="F9C8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777"/>
            <p:cNvSpPr>
              <a:spLocks noEditPoints="1"/>
            </p:cNvSpPr>
            <p:nvPr userDrawn="1"/>
          </p:nvSpPr>
          <p:spPr bwMode="auto">
            <a:xfrm>
              <a:off x="10472738" y="2628900"/>
              <a:ext cx="142875" cy="142875"/>
            </a:xfrm>
            <a:custGeom>
              <a:avLst/>
              <a:gdLst>
                <a:gd name="T0" fmla="*/ 0 w 90"/>
                <a:gd name="T1" fmla="*/ 39 h 90"/>
                <a:gd name="T2" fmla="*/ 39 w 90"/>
                <a:gd name="T3" fmla="*/ 0 h 90"/>
                <a:gd name="T4" fmla="*/ 90 w 90"/>
                <a:gd name="T5" fmla="*/ 32 h 90"/>
                <a:gd name="T6" fmla="*/ 32 w 90"/>
                <a:gd name="T7" fmla="*/ 90 h 90"/>
                <a:gd name="T8" fmla="*/ 0 w 90"/>
                <a:gd name="T9" fmla="*/ 39 h 90"/>
                <a:gd name="T10" fmla="*/ 32 w 90"/>
                <a:gd name="T11" fmla="*/ 90 h 90"/>
                <a:gd name="T12" fmla="*/ 32 w 90"/>
                <a:gd name="T13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90">
                  <a:moveTo>
                    <a:pt x="0" y="39"/>
                  </a:moveTo>
                  <a:lnTo>
                    <a:pt x="39" y="0"/>
                  </a:lnTo>
                  <a:lnTo>
                    <a:pt x="90" y="32"/>
                  </a:lnTo>
                  <a:lnTo>
                    <a:pt x="32" y="90"/>
                  </a:lnTo>
                  <a:lnTo>
                    <a:pt x="0" y="39"/>
                  </a:lnTo>
                  <a:moveTo>
                    <a:pt x="32" y="90"/>
                  </a:moveTo>
                  <a:lnTo>
                    <a:pt x="32" y="9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778"/>
            <p:cNvSpPr>
              <a:spLocks noEditPoints="1"/>
            </p:cNvSpPr>
            <p:nvPr userDrawn="1"/>
          </p:nvSpPr>
          <p:spPr bwMode="auto">
            <a:xfrm>
              <a:off x="10472738" y="2659063"/>
              <a:ext cx="96838" cy="112713"/>
            </a:xfrm>
            <a:custGeom>
              <a:avLst/>
              <a:gdLst>
                <a:gd name="T0" fmla="*/ 20 w 61"/>
                <a:gd name="T1" fmla="*/ 0 h 71"/>
                <a:gd name="T2" fmla="*/ 0 w 61"/>
                <a:gd name="T3" fmla="*/ 20 h 71"/>
                <a:gd name="T4" fmla="*/ 32 w 61"/>
                <a:gd name="T5" fmla="*/ 71 h 71"/>
                <a:gd name="T6" fmla="*/ 61 w 61"/>
                <a:gd name="T7" fmla="*/ 42 h 71"/>
                <a:gd name="T8" fmla="*/ 20 w 61"/>
                <a:gd name="T9" fmla="*/ 0 h 71"/>
                <a:gd name="T10" fmla="*/ 61 w 61"/>
                <a:gd name="T11" fmla="*/ 42 h 71"/>
                <a:gd name="T12" fmla="*/ 61 w 61"/>
                <a:gd name="T13" fmla="*/ 4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71">
                  <a:moveTo>
                    <a:pt x="20" y="0"/>
                  </a:moveTo>
                  <a:lnTo>
                    <a:pt x="0" y="20"/>
                  </a:lnTo>
                  <a:lnTo>
                    <a:pt x="32" y="71"/>
                  </a:lnTo>
                  <a:lnTo>
                    <a:pt x="61" y="42"/>
                  </a:lnTo>
                  <a:lnTo>
                    <a:pt x="20" y="0"/>
                  </a:lnTo>
                  <a:close/>
                  <a:moveTo>
                    <a:pt x="61" y="42"/>
                  </a:moveTo>
                  <a:lnTo>
                    <a:pt x="61" y="42"/>
                  </a:lnTo>
                  <a:close/>
                </a:path>
              </a:pathLst>
            </a:custGeom>
            <a:solidFill>
              <a:srgbClr val="FFB1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779"/>
            <p:cNvSpPr>
              <a:spLocks noEditPoints="1"/>
            </p:cNvSpPr>
            <p:nvPr userDrawn="1"/>
          </p:nvSpPr>
          <p:spPr bwMode="auto">
            <a:xfrm>
              <a:off x="10472738" y="2659063"/>
              <a:ext cx="96838" cy="112713"/>
            </a:xfrm>
            <a:custGeom>
              <a:avLst/>
              <a:gdLst>
                <a:gd name="T0" fmla="*/ 20 w 61"/>
                <a:gd name="T1" fmla="*/ 0 h 71"/>
                <a:gd name="T2" fmla="*/ 0 w 61"/>
                <a:gd name="T3" fmla="*/ 20 h 71"/>
                <a:gd name="T4" fmla="*/ 32 w 61"/>
                <a:gd name="T5" fmla="*/ 71 h 71"/>
                <a:gd name="T6" fmla="*/ 61 w 61"/>
                <a:gd name="T7" fmla="*/ 42 h 71"/>
                <a:gd name="T8" fmla="*/ 20 w 61"/>
                <a:gd name="T9" fmla="*/ 0 h 71"/>
                <a:gd name="T10" fmla="*/ 61 w 61"/>
                <a:gd name="T11" fmla="*/ 42 h 71"/>
                <a:gd name="T12" fmla="*/ 61 w 61"/>
                <a:gd name="T13" fmla="*/ 4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71">
                  <a:moveTo>
                    <a:pt x="20" y="0"/>
                  </a:moveTo>
                  <a:lnTo>
                    <a:pt x="0" y="20"/>
                  </a:lnTo>
                  <a:lnTo>
                    <a:pt x="32" y="71"/>
                  </a:lnTo>
                  <a:lnTo>
                    <a:pt x="61" y="42"/>
                  </a:lnTo>
                  <a:lnTo>
                    <a:pt x="20" y="0"/>
                  </a:lnTo>
                  <a:moveTo>
                    <a:pt x="61" y="42"/>
                  </a:moveTo>
                  <a:lnTo>
                    <a:pt x="61" y="4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Rectangle 780"/>
            <p:cNvSpPr>
              <a:spLocks noChangeArrowheads="1"/>
            </p:cNvSpPr>
            <p:nvPr userDrawn="1"/>
          </p:nvSpPr>
          <p:spPr bwMode="auto">
            <a:xfrm>
              <a:off x="10034588" y="4332288"/>
              <a:ext cx="338138" cy="14922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Rectangle 781"/>
            <p:cNvSpPr>
              <a:spLocks noChangeArrowheads="1"/>
            </p:cNvSpPr>
            <p:nvPr userDrawn="1"/>
          </p:nvSpPr>
          <p:spPr bwMode="auto">
            <a:xfrm>
              <a:off x="10372725" y="4332288"/>
              <a:ext cx="925513" cy="1492250"/>
            </a:xfrm>
            <a:prstGeom prst="rect">
              <a:avLst/>
            </a:pr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Rectangle 782"/>
            <p:cNvSpPr>
              <a:spLocks noChangeArrowheads="1"/>
            </p:cNvSpPr>
            <p:nvPr userDrawn="1"/>
          </p:nvSpPr>
          <p:spPr bwMode="auto">
            <a:xfrm>
              <a:off x="10372725" y="5513388"/>
              <a:ext cx="925513" cy="311150"/>
            </a:xfrm>
            <a:prstGeom prst="rect">
              <a:avLst/>
            </a:pr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Rectangle 783"/>
            <p:cNvSpPr>
              <a:spLocks noChangeArrowheads="1"/>
            </p:cNvSpPr>
            <p:nvPr userDrawn="1"/>
          </p:nvSpPr>
          <p:spPr bwMode="auto">
            <a:xfrm>
              <a:off x="10139363" y="5513388"/>
              <a:ext cx="1125538" cy="273050"/>
            </a:xfrm>
            <a:prstGeom prst="rect">
              <a:avLst/>
            </a:prstGeom>
            <a:solidFill>
              <a:srgbClr val="FC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784"/>
            <p:cNvSpPr>
              <a:spLocks noEditPoints="1"/>
            </p:cNvSpPr>
            <p:nvPr userDrawn="1"/>
          </p:nvSpPr>
          <p:spPr bwMode="auto">
            <a:xfrm>
              <a:off x="10212388" y="5561013"/>
              <a:ext cx="998538" cy="177800"/>
            </a:xfrm>
            <a:custGeom>
              <a:avLst/>
              <a:gdLst>
                <a:gd name="T0" fmla="*/ 0 w 629"/>
                <a:gd name="T1" fmla="*/ 0 h 112"/>
                <a:gd name="T2" fmla="*/ 629 w 629"/>
                <a:gd name="T3" fmla="*/ 0 h 112"/>
                <a:gd name="T4" fmla="*/ 629 w 629"/>
                <a:gd name="T5" fmla="*/ 23 h 112"/>
                <a:gd name="T6" fmla="*/ 0 w 629"/>
                <a:gd name="T7" fmla="*/ 23 h 112"/>
                <a:gd name="T8" fmla="*/ 0 w 629"/>
                <a:gd name="T9" fmla="*/ 0 h 112"/>
                <a:gd name="T10" fmla="*/ 0 w 629"/>
                <a:gd name="T11" fmla="*/ 45 h 112"/>
                <a:gd name="T12" fmla="*/ 629 w 629"/>
                <a:gd name="T13" fmla="*/ 45 h 112"/>
                <a:gd name="T14" fmla="*/ 629 w 629"/>
                <a:gd name="T15" fmla="*/ 67 h 112"/>
                <a:gd name="T16" fmla="*/ 0 w 629"/>
                <a:gd name="T17" fmla="*/ 67 h 112"/>
                <a:gd name="T18" fmla="*/ 0 w 629"/>
                <a:gd name="T19" fmla="*/ 45 h 112"/>
                <a:gd name="T20" fmla="*/ 0 w 629"/>
                <a:gd name="T21" fmla="*/ 89 h 112"/>
                <a:gd name="T22" fmla="*/ 629 w 629"/>
                <a:gd name="T23" fmla="*/ 89 h 112"/>
                <a:gd name="T24" fmla="*/ 629 w 629"/>
                <a:gd name="T25" fmla="*/ 112 h 112"/>
                <a:gd name="T26" fmla="*/ 0 w 629"/>
                <a:gd name="T27" fmla="*/ 112 h 112"/>
                <a:gd name="T28" fmla="*/ 0 w 629"/>
                <a:gd name="T29" fmla="*/ 89 h 112"/>
                <a:gd name="T30" fmla="*/ 0 w 629"/>
                <a:gd name="T31" fmla="*/ 89 h 112"/>
                <a:gd name="T32" fmla="*/ 0 w 629"/>
                <a:gd name="T33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9" h="112">
                  <a:moveTo>
                    <a:pt x="0" y="0"/>
                  </a:moveTo>
                  <a:lnTo>
                    <a:pt x="629" y="0"/>
                  </a:lnTo>
                  <a:lnTo>
                    <a:pt x="62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45"/>
                  </a:moveTo>
                  <a:lnTo>
                    <a:pt x="629" y="45"/>
                  </a:lnTo>
                  <a:lnTo>
                    <a:pt x="629" y="67"/>
                  </a:lnTo>
                  <a:lnTo>
                    <a:pt x="0" y="67"/>
                  </a:lnTo>
                  <a:lnTo>
                    <a:pt x="0" y="45"/>
                  </a:lnTo>
                  <a:close/>
                  <a:moveTo>
                    <a:pt x="0" y="89"/>
                  </a:moveTo>
                  <a:lnTo>
                    <a:pt x="629" y="89"/>
                  </a:lnTo>
                  <a:lnTo>
                    <a:pt x="629" y="112"/>
                  </a:lnTo>
                  <a:lnTo>
                    <a:pt x="0" y="112"/>
                  </a:lnTo>
                  <a:lnTo>
                    <a:pt x="0" y="89"/>
                  </a:lnTo>
                  <a:close/>
                  <a:moveTo>
                    <a:pt x="0" y="89"/>
                  </a:moveTo>
                  <a:lnTo>
                    <a:pt x="0" y="89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785"/>
            <p:cNvSpPr>
              <a:spLocks noEditPoints="1"/>
            </p:cNvSpPr>
            <p:nvPr userDrawn="1"/>
          </p:nvSpPr>
          <p:spPr bwMode="auto">
            <a:xfrm>
              <a:off x="10212388" y="5561013"/>
              <a:ext cx="998538" cy="177800"/>
            </a:xfrm>
            <a:custGeom>
              <a:avLst/>
              <a:gdLst>
                <a:gd name="T0" fmla="*/ 0 w 629"/>
                <a:gd name="T1" fmla="*/ 0 h 112"/>
                <a:gd name="T2" fmla="*/ 629 w 629"/>
                <a:gd name="T3" fmla="*/ 0 h 112"/>
                <a:gd name="T4" fmla="*/ 629 w 629"/>
                <a:gd name="T5" fmla="*/ 23 h 112"/>
                <a:gd name="T6" fmla="*/ 0 w 629"/>
                <a:gd name="T7" fmla="*/ 23 h 112"/>
                <a:gd name="T8" fmla="*/ 0 w 629"/>
                <a:gd name="T9" fmla="*/ 0 h 112"/>
                <a:gd name="T10" fmla="*/ 0 w 629"/>
                <a:gd name="T11" fmla="*/ 45 h 112"/>
                <a:gd name="T12" fmla="*/ 629 w 629"/>
                <a:gd name="T13" fmla="*/ 45 h 112"/>
                <a:gd name="T14" fmla="*/ 629 w 629"/>
                <a:gd name="T15" fmla="*/ 67 h 112"/>
                <a:gd name="T16" fmla="*/ 0 w 629"/>
                <a:gd name="T17" fmla="*/ 67 h 112"/>
                <a:gd name="T18" fmla="*/ 0 w 629"/>
                <a:gd name="T19" fmla="*/ 45 h 112"/>
                <a:gd name="T20" fmla="*/ 0 w 629"/>
                <a:gd name="T21" fmla="*/ 89 h 112"/>
                <a:gd name="T22" fmla="*/ 629 w 629"/>
                <a:gd name="T23" fmla="*/ 89 h 112"/>
                <a:gd name="T24" fmla="*/ 629 w 629"/>
                <a:gd name="T25" fmla="*/ 112 h 112"/>
                <a:gd name="T26" fmla="*/ 0 w 629"/>
                <a:gd name="T27" fmla="*/ 112 h 112"/>
                <a:gd name="T28" fmla="*/ 0 w 629"/>
                <a:gd name="T29" fmla="*/ 89 h 112"/>
                <a:gd name="T30" fmla="*/ 0 w 629"/>
                <a:gd name="T31" fmla="*/ 89 h 112"/>
                <a:gd name="T32" fmla="*/ 0 w 629"/>
                <a:gd name="T33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9" h="112">
                  <a:moveTo>
                    <a:pt x="0" y="0"/>
                  </a:moveTo>
                  <a:lnTo>
                    <a:pt x="629" y="0"/>
                  </a:lnTo>
                  <a:lnTo>
                    <a:pt x="629" y="23"/>
                  </a:lnTo>
                  <a:lnTo>
                    <a:pt x="0" y="23"/>
                  </a:lnTo>
                  <a:lnTo>
                    <a:pt x="0" y="0"/>
                  </a:lnTo>
                  <a:moveTo>
                    <a:pt x="0" y="45"/>
                  </a:moveTo>
                  <a:lnTo>
                    <a:pt x="629" y="45"/>
                  </a:lnTo>
                  <a:lnTo>
                    <a:pt x="629" y="67"/>
                  </a:lnTo>
                  <a:lnTo>
                    <a:pt x="0" y="67"/>
                  </a:lnTo>
                  <a:lnTo>
                    <a:pt x="0" y="45"/>
                  </a:lnTo>
                  <a:moveTo>
                    <a:pt x="0" y="89"/>
                  </a:moveTo>
                  <a:lnTo>
                    <a:pt x="629" y="89"/>
                  </a:lnTo>
                  <a:lnTo>
                    <a:pt x="629" y="112"/>
                  </a:lnTo>
                  <a:lnTo>
                    <a:pt x="0" y="112"/>
                  </a:lnTo>
                  <a:lnTo>
                    <a:pt x="0" y="89"/>
                  </a:lnTo>
                  <a:moveTo>
                    <a:pt x="0" y="89"/>
                  </a:moveTo>
                  <a:lnTo>
                    <a:pt x="0" y="8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Rectangle 786"/>
            <p:cNvSpPr>
              <a:spLocks noChangeArrowheads="1"/>
            </p:cNvSpPr>
            <p:nvPr userDrawn="1"/>
          </p:nvSpPr>
          <p:spPr bwMode="auto">
            <a:xfrm>
              <a:off x="10583863" y="4576763"/>
              <a:ext cx="481013" cy="112713"/>
            </a:xfrm>
            <a:prstGeom prst="rect">
              <a:avLst/>
            </a:prstGeom>
            <a:solidFill>
              <a:srgbClr val="F9C8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Rectangle 787"/>
            <p:cNvSpPr>
              <a:spLocks noChangeArrowheads="1"/>
            </p:cNvSpPr>
            <p:nvPr userDrawn="1"/>
          </p:nvSpPr>
          <p:spPr bwMode="auto">
            <a:xfrm>
              <a:off x="10825163" y="4576763"/>
              <a:ext cx="239713" cy="112713"/>
            </a:xfrm>
            <a:prstGeom prst="rect">
              <a:avLst/>
            </a:prstGeom>
            <a:solidFill>
              <a:srgbClr val="F9A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788"/>
            <p:cNvSpPr>
              <a:spLocks/>
            </p:cNvSpPr>
            <p:nvPr userDrawn="1"/>
          </p:nvSpPr>
          <p:spPr bwMode="auto">
            <a:xfrm>
              <a:off x="5788025" y="2968625"/>
              <a:ext cx="1035050" cy="450850"/>
            </a:xfrm>
            <a:custGeom>
              <a:avLst/>
              <a:gdLst>
                <a:gd name="T0" fmla="*/ 324 w 652"/>
                <a:gd name="T1" fmla="*/ 0 h 284"/>
                <a:gd name="T2" fmla="*/ 0 w 652"/>
                <a:gd name="T3" fmla="*/ 142 h 284"/>
                <a:gd name="T4" fmla="*/ 324 w 652"/>
                <a:gd name="T5" fmla="*/ 284 h 284"/>
                <a:gd name="T6" fmla="*/ 652 w 652"/>
                <a:gd name="T7" fmla="*/ 142 h 284"/>
                <a:gd name="T8" fmla="*/ 324 w 652"/>
                <a:gd name="T9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2" h="284">
                  <a:moveTo>
                    <a:pt x="324" y="0"/>
                  </a:moveTo>
                  <a:lnTo>
                    <a:pt x="0" y="142"/>
                  </a:lnTo>
                  <a:lnTo>
                    <a:pt x="324" y="284"/>
                  </a:lnTo>
                  <a:lnTo>
                    <a:pt x="652" y="142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789"/>
            <p:cNvSpPr>
              <a:spLocks/>
            </p:cNvSpPr>
            <p:nvPr userDrawn="1"/>
          </p:nvSpPr>
          <p:spPr bwMode="auto">
            <a:xfrm>
              <a:off x="5929313" y="3255963"/>
              <a:ext cx="373063" cy="449263"/>
            </a:xfrm>
            <a:custGeom>
              <a:avLst/>
              <a:gdLst>
                <a:gd name="T0" fmla="*/ 0 w 235"/>
                <a:gd name="T1" fmla="*/ 0 h 283"/>
                <a:gd name="T2" fmla="*/ 0 w 235"/>
                <a:gd name="T3" fmla="*/ 146 h 283"/>
                <a:gd name="T4" fmla="*/ 235 w 235"/>
                <a:gd name="T5" fmla="*/ 283 h 283"/>
                <a:gd name="T6" fmla="*/ 235 w 235"/>
                <a:gd name="T7" fmla="*/ 283 h 283"/>
                <a:gd name="T8" fmla="*/ 235 w 235"/>
                <a:gd name="T9" fmla="*/ 103 h 283"/>
                <a:gd name="T10" fmla="*/ 0 w 235"/>
                <a:gd name="T11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5" h="283">
                  <a:moveTo>
                    <a:pt x="0" y="0"/>
                  </a:moveTo>
                  <a:lnTo>
                    <a:pt x="0" y="146"/>
                  </a:lnTo>
                  <a:lnTo>
                    <a:pt x="235" y="283"/>
                  </a:lnTo>
                  <a:lnTo>
                    <a:pt x="235" y="283"/>
                  </a:lnTo>
                  <a:lnTo>
                    <a:pt x="235" y="1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790"/>
            <p:cNvSpPr>
              <a:spLocks/>
            </p:cNvSpPr>
            <p:nvPr userDrawn="1"/>
          </p:nvSpPr>
          <p:spPr bwMode="auto">
            <a:xfrm>
              <a:off x="6302375" y="3259138"/>
              <a:ext cx="368300" cy="446088"/>
            </a:xfrm>
            <a:custGeom>
              <a:avLst/>
              <a:gdLst>
                <a:gd name="T0" fmla="*/ 0 w 232"/>
                <a:gd name="T1" fmla="*/ 101 h 281"/>
                <a:gd name="T2" fmla="*/ 0 w 232"/>
                <a:gd name="T3" fmla="*/ 281 h 281"/>
                <a:gd name="T4" fmla="*/ 232 w 232"/>
                <a:gd name="T5" fmla="*/ 139 h 281"/>
                <a:gd name="T6" fmla="*/ 232 w 232"/>
                <a:gd name="T7" fmla="*/ 0 h 281"/>
                <a:gd name="T8" fmla="*/ 0 w 232"/>
                <a:gd name="T9" fmla="*/ 101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81">
                  <a:moveTo>
                    <a:pt x="0" y="101"/>
                  </a:moveTo>
                  <a:lnTo>
                    <a:pt x="0" y="281"/>
                  </a:lnTo>
                  <a:lnTo>
                    <a:pt x="232" y="139"/>
                  </a:lnTo>
                  <a:lnTo>
                    <a:pt x="232" y="0"/>
                  </a:lnTo>
                  <a:lnTo>
                    <a:pt x="0" y="101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791"/>
            <p:cNvSpPr>
              <a:spLocks/>
            </p:cNvSpPr>
            <p:nvPr userDrawn="1"/>
          </p:nvSpPr>
          <p:spPr bwMode="auto">
            <a:xfrm>
              <a:off x="5788025" y="2968625"/>
              <a:ext cx="814388" cy="301625"/>
            </a:xfrm>
            <a:custGeom>
              <a:avLst/>
              <a:gdLst>
                <a:gd name="T0" fmla="*/ 513 w 513"/>
                <a:gd name="T1" fmla="*/ 82 h 190"/>
                <a:gd name="T2" fmla="*/ 324 w 513"/>
                <a:gd name="T3" fmla="*/ 0 h 190"/>
                <a:gd name="T4" fmla="*/ 0 w 513"/>
                <a:gd name="T5" fmla="*/ 142 h 190"/>
                <a:gd name="T6" fmla="*/ 110 w 513"/>
                <a:gd name="T7" fmla="*/ 190 h 190"/>
                <a:gd name="T8" fmla="*/ 513 w 513"/>
                <a:gd name="T9" fmla="*/ 82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190">
                  <a:moveTo>
                    <a:pt x="513" y="82"/>
                  </a:moveTo>
                  <a:cubicBezTo>
                    <a:pt x="324" y="0"/>
                    <a:pt x="324" y="0"/>
                    <a:pt x="324" y="0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110" y="190"/>
                    <a:pt x="110" y="190"/>
                    <a:pt x="110" y="190"/>
                  </a:cubicBezTo>
                  <a:cubicBezTo>
                    <a:pt x="229" y="110"/>
                    <a:pt x="371" y="72"/>
                    <a:pt x="513" y="82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792"/>
            <p:cNvSpPr>
              <a:spLocks/>
            </p:cNvSpPr>
            <p:nvPr userDrawn="1"/>
          </p:nvSpPr>
          <p:spPr bwMode="auto">
            <a:xfrm>
              <a:off x="6300788" y="3157538"/>
              <a:ext cx="323850" cy="198438"/>
            </a:xfrm>
            <a:custGeom>
              <a:avLst/>
              <a:gdLst>
                <a:gd name="T0" fmla="*/ 199 w 204"/>
                <a:gd name="T1" fmla="*/ 125 h 125"/>
                <a:gd name="T2" fmla="*/ 194 w 204"/>
                <a:gd name="T3" fmla="*/ 120 h 125"/>
                <a:gd name="T4" fmla="*/ 194 w 204"/>
                <a:gd name="T5" fmla="*/ 71 h 125"/>
                <a:gd name="T6" fmla="*/ 4 w 204"/>
                <a:gd name="T7" fmla="*/ 10 h 125"/>
                <a:gd name="T8" fmla="*/ 1 w 204"/>
                <a:gd name="T9" fmla="*/ 4 h 125"/>
                <a:gd name="T10" fmla="*/ 7 w 204"/>
                <a:gd name="T11" fmla="*/ 1 h 125"/>
                <a:gd name="T12" fmla="*/ 201 w 204"/>
                <a:gd name="T13" fmla="*/ 62 h 125"/>
                <a:gd name="T14" fmla="*/ 204 w 204"/>
                <a:gd name="T15" fmla="*/ 67 h 125"/>
                <a:gd name="T16" fmla="*/ 204 w 204"/>
                <a:gd name="T17" fmla="*/ 120 h 125"/>
                <a:gd name="T18" fmla="*/ 199 w 204"/>
                <a:gd name="T19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4" h="125">
                  <a:moveTo>
                    <a:pt x="199" y="125"/>
                  </a:moveTo>
                  <a:cubicBezTo>
                    <a:pt x="196" y="125"/>
                    <a:pt x="194" y="123"/>
                    <a:pt x="194" y="120"/>
                  </a:cubicBezTo>
                  <a:cubicBezTo>
                    <a:pt x="194" y="71"/>
                    <a:pt x="194" y="71"/>
                    <a:pt x="194" y="7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" y="10"/>
                    <a:pt x="0" y="7"/>
                    <a:pt x="1" y="4"/>
                  </a:cubicBezTo>
                  <a:cubicBezTo>
                    <a:pt x="2" y="1"/>
                    <a:pt x="5" y="0"/>
                    <a:pt x="7" y="1"/>
                  </a:cubicBezTo>
                  <a:cubicBezTo>
                    <a:pt x="201" y="62"/>
                    <a:pt x="201" y="62"/>
                    <a:pt x="201" y="62"/>
                  </a:cubicBezTo>
                  <a:cubicBezTo>
                    <a:pt x="203" y="63"/>
                    <a:pt x="204" y="65"/>
                    <a:pt x="204" y="67"/>
                  </a:cubicBezTo>
                  <a:cubicBezTo>
                    <a:pt x="204" y="120"/>
                    <a:pt x="204" y="120"/>
                    <a:pt x="204" y="120"/>
                  </a:cubicBezTo>
                  <a:cubicBezTo>
                    <a:pt x="204" y="123"/>
                    <a:pt x="202" y="125"/>
                    <a:pt x="199" y="125"/>
                  </a:cubicBezTo>
                  <a:close/>
                </a:path>
              </a:pathLst>
            </a:custGeom>
            <a:solidFill>
              <a:srgbClr val="F9C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793"/>
            <p:cNvSpPr>
              <a:spLocks/>
            </p:cNvSpPr>
            <p:nvPr userDrawn="1"/>
          </p:nvSpPr>
          <p:spPr bwMode="auto">
            <a:xfrm>
              <a:off x="6589713" y="3336925"/>
              <a:ext cx="53975" cy="114300"/>
            </a:xfrm>
            <a:custGeom>
              <a:avLst/>
              <a:gdLst>
                <a:gd name="T0" fmla="*/ 17 w 34"/>
                <a:gd name="T1" fmla="*/ 0 h 72"/>
                <a:gd name="T2" fmla="*/ 0 w 34"/>
                <a:gd name="T3" fmla="*/ 17 h 72"/>
                <a:gd name="T4" fmla="*/ 0 w 34"/>
                <a:gd name="T5" fmla="*/ 22 h 72"/>
                <a:gd name="T6" fmla="*/ 0 w 34"/>
                <a:gd name="T7" fmla="*/ 72 h 72"/>
                <a:gd name="T8" fmla="*/ 34 w 34"/>
                <a:gd name="T9" fmla="*/ 72 h 72"/>
                <a:gd name="T10" fmla="*/ 34 w 34"/>
                <a:gd name="T11" fmla="*/ 22 h 72"/>
                <a:gd name="T12" fmla="*/ 34 w 34"/>
                <a:gd name="T13" fmla="*/ 17 h 72"/>
                <a:gd name="T14" fmla="*/ 17 w 34"/>
                <a:gd name="T1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72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8"/>
                    <a:pt x="27" y="0"/>
                    <a:pt x="17" y="0"/>
                  </a:cubicBezTo>
                  <a:close/>
                </a:path>
              </a:pathLst>
            </a:custGeom>
            <a:solidFill>
              <a:srgbClr val="F9C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794"/>
            <p:cNvSpPr>
              <a:spLocks/>
            </p:cNvSpPr>
            <p:nvPr userDrawn="1"/>
          </p:nvSpPr>
          <p:spPr bwMode="auto">
            <a:xfrm>
              <a:off x="6596063" y="3454400"/>
              <a:ext cx="41275" cy="15875"/>
            </a:xfrm>
            <a:custGeom>
              <a:avLst/>
              <a:gdLst>
                <a:gd name="T0" fmla="*/ 0 w 26"/>
                <a:gd name="T1" fmla="*/ 5 h 10"/>
                <a:gd name="T2" fmla="*/ 0 w 26"/>
                <a:gd name="T3" fmla="*/ 10 h 10"/>
                <a:gd name="T4" fmla="*/ 26 w 26"/>
                <a:gd name="T5" fmla="*/ 10 h 10"/>
                <a:gd name="T6" fmla="*/ 26 w 26"/>
                <a:gd name="T7" fmla="*/ 5 h 10"/>
                <a:gd name="T8" fmla="*/ 25 w 26"/>
                <a:gd name="T9" fmla="*/ 0 h 10"/>
                <a:gd name="T10" fmla="*/ 1 w 26"/>
                <a:gd name="T11" fmla="*/ 0 h 10"/>
                <a:gd name="T12" fmla="*/ 0 w 26"/>
                <a:gd name="T1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0">
                  <a:moveTo>
                    <a:pt x="0" y="5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4"/>
                    <a:pt x="25" y="2"/>
                    <a:pt x="25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F9C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795"/>
            <p:cNvSpPr>
              <a:spLocks/>
            </p:cNvSpPr>
            <p:nvPr userDrawn="1"/>
          </p:nvSpPr>
          <p:spPr bwMode="auto">
            <a:xfrm>
              <a:off x="6597650" y="3451225"/>
              <a:ext cx="38100" cy="3175"/>
            </a:xfrm>
            <a:custGeom>
              <a:avLst/>
              <a:gdLst>
                <a:gd name="T0" fmla="*/ 1 w 24"/>
                <a:gd name="T1" fmla="*/ 0 h 2"/>
                <a:gd name="T2" fmla="*/ 0 w 24"/>
                <a:gd name="T3" fmla="*/ 2 h 2"/>
                <a:gd name="T4" fmla="*/ 24 w 24"/>
                <a:gd name="T5" fmla="*/ 2 h 2"/>
                <a:gd name="T6" fmla="*/ 24 w 24"/>
                <a:gd name="T7" fmla="*/ 0 h 2"/>
                <a:gd name="T8" fmla="*/ 1 w 2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">
                  <a:moveTo>
                    <a:pt x="1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1"/>
                    <a:pt x="24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9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796"/>
            <p:cNvSpPr>
              <a:spLocks/>
            </p:cNvSpPr>
            <p:nvPr userDrawn="1"/>
          </p:nvSpPr>
          <p:spPr bwMode="auto">
            <a:xfrm>
              <a:off x="6261100" y="3136900"/>
              <a:ext cx="88900" cy="57150"/>
            </a:xfrm>
            <a:custGeom>
              <a:avLst/>
              <a:gdLst>
                <a:gd name="T0" fmla="*/ 56 w 56"/>
                <a:gd name="T1" fmla="*/ 28 h 36"/>
                <a:gd name="T2" fmla="*/ 28 w 56"/>
                <a:gd name="T3" fmla="*/ 0 h 36"/>
                <a:gd name="T4" fmla="*/ 0 w 56"/>
                <a:gd name="T5" fmla="*/ 28 h 36"/>
                <a:gd name="T6" fmla="*/ 0 w 56"/>
                <a:gd name="T7" fmla="*/ 36 h 36"/>
                <a:gd name="T8" fmla="*/ 56 w 56"/>
                <a:gd name="T9" fmla="*/ 36 h 36"/>
                <a:gd name="T10" fmla="*/ 56 w 56"/>
                <a:gd name="T11" fmla="*/ 2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36">
                  <a:moveTo>
                    <a:pt x="56" y="28"/>
                  </a:moveTo>
                  <a:cubicBezTo>
                    <a:pt x="56" y="13"/>
                    <a:pt x="44" y="0"/>
                    <a:pt x="28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56" y="36"/>
                    <a:pt x="56" y="36"/>
                    <a:pt x="56" y="36"/>
                  </a:cubicBezTo>
                  <a:lnTo>
                    <a:pt x="56" y="28"/>
                  </a:lnTo>
                  <a:close/>
                </a:path>
              </a:pathLst>
            </a:custGeom>
            <a:solidFill>
              <a:srgbClr val="429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7" name="矩形 176"/>
          <p:cNvSpPr/>
          <p:nvPr/>
        </p:nvSpPr>
        <p:spPr>
          <a:xfrm>
            <a:off x="3178989" y="4325285"/>
            <a:ext cx="1209908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4-1 </a:t>
            </a:r>
            <a:r>
              <a:rPr lang="zh-CN" altLang="en-US" dirty="0">
                <a:solidFill>
                  <a:srgbClr val="1C50A2"/>
                </a:solidFill>
                <a:latin typeface="Arial" panose="020B0604020202020204"/>
                <a:ea typeface="微软雅黑" panose="020B0503020204020204" pitchFamily="34" charset="-122"/>
                <a:sym typeface="微软雅黑" panose="020B0503020204020204" pitchFamily="34" charset="-122"/>
              </a:rPr>
              <a:t>研</a:t>
            </a:r>
            <a:r>
              <a:rPr lang="zh-CN" altLang="en-US" dirty="0" smtClean="0">
                <a:solidFill>
                  <a:srgbClr val="1C50A2"/>
                </a:solidFill>
                <a:latin typeface="Arial" panose="020B0604020202020204"/>
                <a:ea typeface="微软雅黑" panose="020B0503020204020204" pitchFamily="34" charset="-122"/>
                <a:sym typeface="微软雅黑" panose="020B0503020204020204" pitchFamily="34" charset="-122"/>
              </a:rPr>
              <a:t>究目标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49" name="矩形 348"/>
          <p:cNvSpPr/>
          <p:nvPr/>
        </p:nvSpPr>
        <p:spPr>
          <a:xfrm>
            <a:off x="4595236" y="4325284"/>
            <a:ext cx="1210134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4-2 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成果形式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50" name="矩形 349"/>
          <p:cNvSpPr/>
          <p:nvPr/>
        </p:nvSpPr>
        <p:spPr>
          <a:xfrm>
            <a:off x="3178989" y="4661154"/>
            <a:ext cx="121036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4-3 </a:t>
            </a:r>
            <a:r>
              <a:rPr kumimoji="1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应用前景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51" name="矩形 350"/>
          <p:cNvSpPr/>
          <p:nvPr/>
        </p:nvSpPr>
        <p:spPr>
          <a:xfrm>
            <a:off x="4595236" y="4670706"/>
            <a:ext cx="1209452" cy="30764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4-4 </a:t>
            </a:r>
            <a:r>
              <a:rPr kumimoji="1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案例分析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5509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506283" y="171919"/>
            <a:ext cx="670385" cy="604428"/>
            <a:chOff x="5424755" y="1340768"/>
            <a:chExt cx="670560" cy="604586"/>
          </a:xfrm>
        </p:grpSpPr>
        <p:grpSp>
          <p:nvGrpSpPr>
            <p:cNvPr id="39" name="组合 38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41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40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3" name="文本框 9"/>
          <p:cNvSpPr txBox="1"/>
          <p:nvPr/>
        </p:nvSpPr>
        <p:spPr>
          <a:xfrm>
            <a:off x="1223286" y="290670"/>
            <a:ext cx="279837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anose="020B0503020204020204" pitchFamily="34" charset="-122"/>
              </a:rPr>
              <a:t>研究成果与应用</a:t>
            </a:r>
          </a:p>
        </p:txBody>
      </p:sp>
      <p:sp>
        <p:nvSpPr>
          <p:cNvPr id="44" name="Freeform 126"/>
          <p:cNvSpPr>
            <a:spLocks noChangeAspect="1" noEditPoints="1"/>
          </p:cNvSpPr>
          <p:nvPr/>
        </p:nvSpPr>
        <p:spPr bwMode="auto">
          <a:xfrm>
            <a:off x="710380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b="1" dirty="0">
                <a:solidFill>
                  <a:srgbClr val="1C50A2"/>
                </a:solidFill>
                <a:latin typeface="Arial" panose="020B0604020202020204"/>
                <a:sym typeface="微软雅黑" panose="020B0503020204020204" pitchFamily="34" charset="-122"/>
              </a:rPr>
              <a:t>研究目标</a:t>
            </a:r>
            <a:endParaRPr lang="zh-CN" altLang="en-US" sz="1100" b="1" dirty="0">
              <a:solidFill>
                <a:srgbClr val="1C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dirty="0">
                <a:solidFill>
                  <a:srgbClr val="1C50A2"/>
                </a:solidFill>
                <a:latin typeface="Arial" panose="020B0604020202020204"/>
              </a:rPr>
              <a:t>成果形式</a:t>
            </a:r>
          </a:p>
        </p:txBody>
      </p:sp>
      <p:sp>
        <p:nvSpPr>
          <p:cNvPr id="47" name="矩形 46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应用前景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0441652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案例分析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11446933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3672718" y="1828447"/>
            <a:ext cx="5412814" cy="3585662"/>
            <a:chOff x="2947415" y="1343253"/>
            <a:chExt cx="6297171" cy="4171495"/>
          </a:xfrm>
        </p:grpSpPr>
        <p:sp>
          <p:nvSpPr>
            <p:cNvPr id="17" name="任意多边形 16"/>
            <p:cNvSpPr/>
            <p:nvPr/>
          </p:nvSpPr>
          <p:spPr>
            <a:xfrm>
              <a:off x="2947415" y="1966535"/>
              <a:ext cx="937876" cy="1426517"/>
            </a:xfrm>
            <a:custGeom>
              <a:avLst/>
              <a:gdLst>
                <a:gd name="connsiteX0" fmla="*/ 0 w 906780"/>
                <a:gd name="connsiteY0" fmla="*/ 1379220 h 1379220"/>
                <a:gd name="connsiteX1" fmla="*/ 571500 w 906780"/>
                <a:gd name="connsiteY1" fmla="*/ 1379220 h 1379220"/>
                <a:gd name="connsiteX2" fmla="*/ 906780 w 906780"/>
                <a:gd name="connsiteY2" fmla="*/ 1059180 h 1379220"/>
                <a:gd name="connsiteX3" fmla="*/ 906780 w 906780"/>
                <a:gd name="connsiteY3" fmla="*/ 0 h 1379220"/>
                <a:gd name="connsiteX0-1" fmla="*/ 0 w 906780"/>
                <a:gd name="connsiteY0-2" fmla="*/ 1379220 h 1379220"/>
                <a:gd name="connsiteX1-3" fmla="*/ 571500 w 906780"/>
                <a:gd name="connsiteY1-4" fmla="*/ 1379220 h 1379220"/>
                <a:gd name="connsiteX2-5" fmla="*/ 906780 w 906780"/>
                <a:gd name="connsiteY2-6" fmla="*/ 1059180 h 1379220"/>
                <a:gd name="connsiteX3-7" fmla="*/ 906780 w 906780"/>
                <a:gd name="connsiteY3-8" fmla="*/ 0 h 1379220"/>
                <a:gd name="connsiteX0-9" fmla="*/ 0 w 906780"/>
                <a:gd name="connsiteY0-10" fmla="*/ 1379220 h 1379220"/>
                <a:gd name="connsiteX1-11" fmla="*/ 571500 w 906780"/>
                <a:gd name="connsiteY1-12" fmla="*/ 1379220 h 1379220"/>
                <a:gd name="connsiteX2-13" fmla="*/ 906780 w 906780"/>
                <a:gd name="connsiteY2-14" fmla="*/ 1059180 h 1379220"/>
                <a:gd name="connsiteX3-15" fmla="*/ 906780 w 906780"/>
                <a:gd name="connsiteY3-16" fmla="*/ 0 h 1379220"/>
                <a:gd name="connsiteX0-17" fmla="*/ 0 w 906780"/>
                <a:gd name="connsiteY0-18" fmla="*/ 1379220 h 1379220"/>
                <a:gd name="connsiteX1-19" fmla="*/ 571500 w 906780"/>
                <a:gd name="connsiteY1-20" fmla="*/ 1379220 h 1379220"/>
                <a:gd name="connsiteX2-21" fmla="*/ 906780 w 906780"/>
                <a:gd name="connsiteY2-22" fmla="*/ 1059180 h 1379220"/>
                <a:gd name="connsiteX3-23" fmla="*/ 906780 w 906780"/>
                <a:gd name="connsiteY3-24" fmla="*/ 0 h 13792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906780" h="1379220">
                  <a:moveTo>
                    <a:pt x="0" y="1379220"/>
                  </a:moveTo>
                  <a:lnTo>
                    <a:pt x="571500" y="1379220"/>
                  </a:lnTo>
                  <a:cubicBezTo>
                    <a:pt x="611821" y="1120139"/>
                    <a:pt x="766445" y="1061085"/>
                    <a:pt x="906780" y="1059180"/>
                  </a:cubicBezTo>
                  <a:lnTo>
                    <a:pt x="906780" y="0"/>
                  </a:lnTo>
                </a:path>
              </a:pathLst>
            </a:custGeom>
            <a:noFill/>
            <a:ln w="38100">
              <a:solidFill>
                <a:srgbClr val="1C50A2"/>
              </a:solidFill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350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3853771" y="3408815"/>
              <a:ext cx="1402873" cy="1426517"/>
            </a:xfrm>
            <a:custGeom>
              <a:avLst/>
              <a:gdLst>
                <a:gd name="connsiteX0" fmla="*/ 0 w 1356360"/>
                <a:gd name="connsiteY0" fmla="*/ 320040 h 1379220"/>
                <a:gd name="connsiteX1" fmla="*/ 373380 w 1356360"/>
                <a:gd name="connsiteY1" fmla="*/ 0 h 1379220"/>
                <a:gd name="connsiteX2" fmla="*/ 990600 w 1356360"/>
                <a:gd name="connsiteY2" fmla="*/ 0 h 1379220"/>
                <a:gd name="connsiteX3" fmla="*/ 1356360 w 1356360"/>
                <a:gd name="connsiteY3" fmla="*/ 342900 h 1379220"/>
                <a:gd name="connsiteX4" fmla="*/ 1356360 w 1356360"/>
                <a:gd name="connsiteY4" fmla="*/ 1379220 h 1379220"/>
                <a:gd name="connsiteX0-1" fmla="*/ 0 w 1356360"/>
                <a:gd name="connsiteY0-2" fmla="*/ 320040 h 1379220"/>
                <a:gd name="connsiteX1-3" fmla="*/ 373380 w 1356360"/>
                <a:gd name="connsiteY1-4" fmla="*/ 0 h 1379220"/>
                <a:gd name="connsiteX2-5" fmla="*/ 990600 w 1356360"/>
                <a:gd name="connsiteY2-6" fmla="*/ 0 h 1379220"/>
                <a:gd name="connsiteX3-7" fmla="*/ 1356360 w 1356360"/>
                <a:gd name="connsiteY3-8" fmla="*/ 342900 h 1379220"/>
                <a:gd name="connsiteX4-9" fmla="*/ 1356360 w 1356360"/>
                <a:gd name="connsiteY4-10" fmla="*/ 1379220 h 1379220"/>
                <a:gd name="connsiteX0-11" fmla="*/ 0 w 1356360"/>
                <a:gd name="connsiteY0-12" fmla="*/ 320040 h 1379220"/>
                <a:gd name="connsiteX1-13" fmla="*/ 373380 w 1356360"/>
                <a:gd name="connsiteY1-14" fmla="*/ 0 h 1379220"/>
                <a:gd name="connsiteX2-15" fmla="*/ 990600 w 1356360"/>
                <a:gd name="connsiteY2-16" fmla="*/ 0 h 1379220"/>
                <a:gd name="connsiteX3-17" fmla="*/ 1356360 w 1356360"/>
                <a:gd name="connsiteY3-18" fmla="*/ 342900 h 1379220"/>
                <a:gd name="connsiteX4-19" fmla="*/ 1356360 w 1356360"/>
                <a:gd name="connsiteY4-20" fmla="*/ 1379220 h 1379220"/>
                <a:gd name="connsiteX0-21" fmla="*/ 0 w 1356360"/>
                <a:gd name="connsiteY0-22" fmla="*/ 320040 h 1379220"/>
                <a:gd name="connsiteX1-23" fmla="*/ 373380 w 1356360"/>
                <a:gd name="connsiteY1-24" fmla="*/ 0 h 1379220"/>
                <a:gd name="connsiteX2-25" fmla="*/ 990600 w 1356360"/>
                <a:gd name="connsiteY2-26" fmla="*/ 0 h 1379220"/>
                <a:gd name="connsiteX3-27" fmla="*/ 1356360 w 1356360"/>
                <a:gd name="connsiteY3-28" fmla="*/ 342900 h 1379220"/>
                <a:gd name="connsiteX4-29" fmla="*/ 1356360 w 1356360"/>
                <a:gd name="connsiteY4-30" fmla="*/ 1379220 h 1379220"/>
                <a:gd name="connsiteX0-31" fmla="*/ 0 w 1356360"/>
                <a:gd name="connsiteY0-32" fmla="*/ 320040 h 1379220"/>
                <a:gd name="connsiteX1-33" fmla="*/ 373380 w 1356360"/>
                <a:gd name="connsiteY1-34" fmla="*/ 0 h 1379220"/>
                <a:gd name="connsiteX2-35" fmla="*/ 990600 w 1356360"/>
                <a:gd name="connsiteY2-36" fmla="*/ 0 h 1379220"/>
                <a:gd name="connsiteX3-37" fmla="*/ 1356360 w 1356360"/>
                <a:gd name="connsiteY3-38" fmla="*/ 342900 h 1379220"/>
                <a:gd name="connsiteX4-39" fmla="*/ 1356360 w 1356360"/>
                <a:gd name="connsiteY4-40" fmla="*/ 1379220 h 1379220"/>
                <a:gd name="connsiteX0-41" fmla="*/ 0 w 1356360"/>
                <a:gd name="connsiteY0-42" fmla="*/ 320040 h 1379220"/>
                <a:gd name="connsiteX1-43" fmla="*/ 373380 w 1356360"/>
                <a:gd name="connsiteY1-44" fmla="*/ 0 h 1379220"/>
                <a:gd name="connsiteX2-45" fmla="*/ 990600 w 1356360"/>
                <a:gd name="connsiteY2-46" fmla="*/ 0 h 1379220"/>
                <a:gd name="connsiteX3-47" fmla="*/ 1356360 w 1356360"/>
                <a:gd name="connsiteY3-48" fmla="*/ 342900 h 1379220"/>
                <a:gd name="connsiteX4-49" fmla="*/ 1356360 w 1356360"/>
                <a:gd name="connsiteY4-50" fmla="*/ 1379220 h 1379220"/>
                <a:gd name="connsiteX0-51" fmla="*/ 0 w 1356360"/>
                <a:gd name="connsiteY0-52" fmla="*/ 320040 h 1379220"/>
                <a:gd name="connsiteX1-53" fmla="*/ 373380 w 1356360"/>
                <a:gd name="connsiteY1-54" fmla="*/ 0 h 1379220"/>
                <a:gd name="connsiteX2-55" fmla="*/ 990600 w 1356360"/>
                <a:gd name="connsiteY2-56" fmla="*/ 0 h 1379220"/>
                <a:gd name="connsiteX3-57" fmla="*/ 1356360 w 1356360"/>
                <a:gd name="connsiteY3-58" fmla="*/ 342900 h 1379220"/>
                <a:gd name="connsiteX4-59" fmla="*/ 1356360 w 1356360"/>
                <a:gd name="connsiteY4-60" fmla="*/ 1379220 h 13792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356360" h="1379220">
                  <a:moveTo>
                    <a:pt x="0" y="320040"/>
                  </a:moveTo>
                  <a:cubicBezTo>
                    <a:pt x="322104" y="337185"/>
                    <a:pt x="346551" y="149542"/>
                    <a:pt x="373380" y="0"/>
                  </a:cubicBezTo>
                  <a:lnTo>
                    <a:pt x="990600" y="0"/>
                  </a:lnTo>
                  <a:cubicBezTo>
                    <a:pt x="1024413" y="230981"/>
                    <a:pt x="1191577" y="345281"/>
                    <a:pt x="1356360" y="342900"/>
                  </a:cubicBezTo>
                  <a:lnTo>
                    <a:pt x="1356360" y="1379220"/>
                  </a:lnTo>
                </a:path>
              </a:pathLst>
            </a:custGeom>
            <a:noFill/>
            <a:ln w="38100">
              <a:solidFill>
                <a:srgbClr val="1C50A2"/>
              </a:solidFill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350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5217235" y="1990179"/>
              <a:ext cx="1387111" cy="1426517"/>
            </a:xfrm>
            <a:custGeom>
              <a:avLst/>
              <a:gdLst>
                <a:gd name="connsiteX0" fmla="*/ 0 w 1341120"/>
                <a:gd name="connsiteY0" fmla="*/ 1021080 h 1379220"/>
                <a:gd name="connsiteX1" fmla="*/ 396240 w 1341120"/>
                <a:gd name="connsiteY1" fmla="*/ 1379220 h 1379220"/>
                <a:gd name="connsiteX2" fmla="*/ 1013460 w 1341120"/>
                <a:gd name="connsiteY2" fmla="*/ 1379220 h 1379220"/>
                <a:gd name="connsiteX3" fmla="*/ 1341120 w 1341120"/>
                <a:gd name="connsiteY3" fmla="*/ 1036320 h 1379220"/>
                <a:gd name="connsiteX4" fmla="*/ 1341120 w 1341120"/>
                <a:gd name="connsiteY4" fmla="*/ 0 h 1379220"/>
                <a:gd name="connsiteX0-1" fmla="*/ 0 w 1341120"/>
                <a:gd name="connsiteY0-2" fmla="*/ 1021080 h 1379220"/>
                <a:gd name="connsiteX1-3" fmla="*/ 396240 w 1341120"/>
                <a:gd name="connsiteY1-4" fmla="*/ 1379220 h 1379220"/>
                <a:gd name="connsiteX2-5" fmla="*/ 1013460 w 1341120"/>
                <a:gd name="connsiteY2-6" fmla="*/ 1379220 h 1379220"/>
                <a:gd name="connsiteX3-7" fmla="*/ 1341120 w 1341120"/>
                <a:gd name="connsiteY3-8" fmla="*/ 1036320 h 1379220"/>
                <a:gd name="connsiteX4-9" fmla="*/ 1341120 w 1341120"/>
                <a:gd name="connsiteY4-10" fmla="*/ 0 h 1379220"/>
                <a:gd name="connsiteX0-11" fmla="*/ 0 w 1341120"/>
                <a:gd name="connsiteY0-12" fmla="*/ 1021080 h 1379220"/>
                <a:gd name="connsiteX1-13" fmla="*/ 396240 w 1341120"/>
                <a:gd name="connsiteY1-14" fmla="*/ 1379220 h 1379220"/>
                <a:gd name="connsiteX2-15" fmla="*/ 1013460 w 1341120"/>
                <a:gd name="connsiteY2-16" fmla="*/ 1379220 h 1379220"/>
                <a:gd name="connsiteX3-17" fmla="*/ 1341120 w 1341120"/>
                <a:gd name="connsiteY3-18" fmla="*/ 1036320 h 1379220"/>
                <a:gd name="connsiteX4-19" fmla="*/ 1341120 w 1341120"/>
                <a:gd name="connsiteY4-20" fmla="*/ 0 h 1379220"/>
                <a:gd name="connsiteX0-21" fmla="*/ 0 w 1341120"/>
                <a:gd name="connsiteY0-22" fmla="*/ 1021080 h 1379220"/>
                <a:gd name="connsiteX1-23" fmla="*/ 396240 w 1341120"/>
                <a:gd name="connsiteY1-24" fmla="*/ 1379220 h 1379220"/>
                <a:gd name="connsiteX2-25" fmla="*/ 1013460 w 1341120"/>
                <a:gd name="connsiteY2-26" fmla="*/ 1379220 h 1379220"/>
                <a:gd name="connsiteX3-27" fmla="*/ 1341120 w 1341120"/>
                <a:gd name="connsiteY3-28" fmla="*/ 1036320 h 1379220"/>
                <a:gd name="connsiteX4-29" fmla="*/ 1341120 w 1341120"/>
                <a:gd name="connsiteY4-30" fmla="*/ 0 h 1379220"/>
                <a:gd name="connsiteX0-31" fmla="*/ 0 w 1341120"/>
                <a:gd name="connsiteY0-32" fmla="*/ 1021080 h 1379220"/>
                <a:gd name="connsiteX1-33" fmla="*/ 396240 w 1341120"/>
                <a:gd name="connsiteY1-34" fmla="*/ 1379220 h 1379220"/>
                <a:gd name="connsiteX2-35" fmla="*/ 1013460 w 1341120"/>
                <a:gd name="connsiteY2-36" fmla="*/ 1379220 h 1379220"/>
                <a:gd name="connsiteX3-37" fmla="*/ 1341120 w 1341120"/>
                <a:gd name="connsiteY3-38" fmla="*/ 1036320 h 1379220"/>
                <a:gd name="connsiteX4-39" fmla="*/ 1341120 w 1341120"/>
                <a:gd name="connsiteY4-40" fmla="*/ 0 h 1379220"/>
                <a:gd name="connsiteX0-41" fmla="*/ 0 w 1341120"/>
                <a:gd name="connsiteY0-42" fmla="*/ 1021080 h 1379220"/>
                <a:gd name="connsiteX1-43" fmla="*/ 396240 w 1341120"/>
                <a:gd name="connsiteY1-44" fmla="*/ 1379220 h 1379220"/>
                <a:gd name="connsiteX2-45" fmla="*/ 1013460 w 1341120"/>
                <a:gd name="connsiteY2-46" fmla="*/ 1379220 h 1379220"/>
                <a:gd name="connsiteX3-47" fmla="*/ 1341120 w 1341120"/>
                <a:gd name="connsiteY3-48" fmla="*/ 1036320 h 1379220"/>
                <a:gd name="connsiteX4-49" fmla="*/ 1341120 w 1341120"/>
                <a:gd name="connsiteY4-50" fmla="*/ 0 h 1379220"/>
                <a:gd name="connsiteX0-51" fmla="*/ 0 w 1341120"/>
                <a:gd name="connsiteY0-52" fmla="*/ 1021080 h 1379220"/>
                <a:gd name="connsiteX1-53" fmla="*/ 396240 w 1341120"/>
                <a:gd name="connsiteY1-54" fmla="*/ 1379220 h 1379220"/>
                <a:gd name="connsiteX2-55" fmla="*/ 1013460 w 1341120"/>
                <a:gd name="connsiteY2-56" fmla="*/ 1379220 h 1379220"/>
                <a:gd name="connsiteX3-57" fmla="*/ 1341120 w 1341120"/>
                <a:gd name="connsiteY3-58" fmla="*/ 1036320 h 1379220"/>
                <a:gd name="connsiteX4-59" fmla="*/ 1341120 w 1341120"/>
                <a:gd name="connsiteY4-60" fmla="*/ 0 h 1379220"/>
                <a:gd name="connsiteX0-61" fmla="*/ 0 w 1341120"/>
                <a:gd name="connsiteY0-62" fmla="*/ 1021080 h 1379220"/>
                <a:gd name="connsiteX1-63" fmla="*/ 396240 w 1341120"/>
                <a:gd name="connsiteY1-64" fmla="*/ 1379220 h 1379220"/>
                <a:gd name="connsiteX2-65" fmla="*/ 1013460 w 1341120"/>
                <a:gd name="connsiteY2-66" fmla="*/ 1379220 h 1379220"/>
                <a:gd name="connsiteX3-67" fmla="*/ 1341120 w 1341120"/>
                <a:gd name="connsiteY3-68" fmla="*/ 1036320 h 1379220"/>
                <a:gd name="connsiteX4-69" fmla="*/ 1341120 w 1341120"/>
                <a:gd name="connsiteY4-70" fmla="*/ 0 h 1379220"/>
                <a:gd name="connsiteX0-71" fmla="*/ 0 w 1341120"/>
                <a:gd name="connsiteY0-72" fmla="*/ 1021080 h 1379220"/>
                <a:gd name="connsiteX1-73" fmla="*/ 396240 w 1341120"/>
                <a:gd name="connsiteY1-74" fmla="*/ 1379220 h 1379220"/>
                <a:gd name="connsiteX2-75" fmla="*/ 1013460 w 1341120"/>
                <a:gd name="connsiteY2-76" fmla="*/ 1379220 h 1379220"/>
                <a:gd name="connsiteX3-77" fmla="*/ 1341120 w 1341120"/>
                <a:gd name="connsiteY3-78" fmla="*/ 1036320 h 1379220"/>
                <a:gd name="connsiteX4-79" fmla="*/ 1341120 w 1341120"/>
                <a:gd name="connsiteY4-80" fmla="*/ 0 h 1379220"/>
                <a:gd name="connsiteX0-81" fmla="*/ 0 w 1341120"/>
                <a:gd name="connsiteY0-82" fmla="*/ 1021080 h 1379220"/>
                <a:gd name="connsiteX1-83" fmla="*/ 396240 w 1341120"/>
                <a:gd name="connsiteY1-84" fmla="*/ 1379220 h 1379220"/>
                <a:gd name="connsiteX2-85" fmla="*/ 1013460 w 1341120"/>
                <a:gd name="connsiteY2-86" fmla="*/ 1379220 h 1379220"/>
                <a:gd name="connsiteX3-87" fmla="*/ 1341120 w 1341120"/>
                <a:gd name="connsiteY3-88" fmla="*/ 1036320 h 1379220"/>
                <a:gd name="connsiteX4-89" fmla="*/ 1341120 w 1341120"/>
                <a:gd name="connsiteY4-90" fmla="*/ 0 h 13792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341120" h="1379220">
                  <a:moveTo>
                    <a:pt x="0" y="1021080"/>
                  </a:moveTo>
                  <a:cubicBezTo>
                    <a:pt x="267812" y="1011872"/>
                    <a:pt x="371317" y="1171734"/>
                    <a:pt x="396240" y="1379220"/>
                  </a:cubicBezTo>
                  <a:lnTo>
                    <a:pt x="1013460" y="1379220"/>
                  </a:lnTo>
                  <a:cubicBezTo>
                    <a:pt x="1020286" y="1100615"/>
                    <a:pt x="1169987" y="1045845"/>
                    <a:pt x="1341120" y="1036320"/>
                  </a:cubicBezTo>
                  <a:lnTo>
                    <a:pt x="1341120" y="0"/>
                  </a:lnTo>
                </a:path>
              </a:pathLst>
            </a:custGeom>
            <a:noFill/>
            <a:ln w="38100">
              <a:solidFill>
                <a:srgbClr val="1C50A2"/>
              </a:solidFill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350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7952051" y="3057255"/>
              <a:ext cx="1292535" cy="351559"/>
            </a:xfrm>
            <a:custGeom>
              <a:avLst/>
              <a:gdLst>
                <a:gd name="connsiteX0" fmla="*/ 0 w 1249680"/>
                <a:gd name="connsiteY0" fmla="*/ 0 h 335280"/>
                <a:gd name="connsiteX1" fmla="*/ 365760 w 1249680"/>
                <a:gd name="connsiteY1" fmla="*/ 335280 h 335280"/>
                <a:gd name="connsiteX2" fmla="*/ 1249680 w 1249680"/>
                <a:gd name="connsiteY2" fmla="*/ 335280 h 335280"/>
                <a:gd name="connsiteX0-1" fmla="*/ 0 w 1249680"/>
                <a:gd name="connsiteY0-2" fmla="*/ 1933 h 337213"/>
                <a:gd name="connsiteX1-3" fmla="*/ 365760 w 1249680"/>
                <a:gd name="connsiteY1-4" fmla="*/ 337213 h 337213"/>
                <a:gd name="connsiteX2-5" fmla="*/ 1249680 w 1249680"/>
                <a:gd name="connsiteY2-6" fmla="*/ 337213 h 337213"/>
                <a:gd name="connsiteX0-7" fmla="*/ 0 w 1249680"/>
                <a:gd name="connsiteY0-8" fmla="*/ 3084 h 338364"/>
                <a:gd name="connsiteX1-9" fmla="*/ 365760 w 1249680"/>
                <a:gd name="connsiteY1-10" fmla="*/ 338364 h 338364"/>
                <a:gd name="connsiteX2-11" fmla="*/ 1249680 w 1249680"/>
                <a:gd name="connsiteY2-12" fmla="*/ 338364 h 338364"/>
                <a:gd name="connsiteX0-13" fmla="*/ 0 w 1249680"/>
                <a:gd name="connsiteY0-14" fmla="*/ 4623 h 339903"/>
                <a:gd name="connsiteX1-15" fmla="*/ 365760 w 1249680"/>
                <a:gd name="connsiteY1-16" fmla="*/ 339903 h 339903"/>
                <a:gd name="connsiteX2-17" fmla="*/ 1249680 w 1249680"/>
                <a:gd name="connsiteY2-18" fmla="*/ 339903 h 33990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1249680" h="339903">
                  <a:moveTo>
                    <a:pt x="0" y="4623"/>
                  </a:moveTo>
                  <a:cubicBezTo>
                    <a:pt x="219552" y="-28874"/>
                    <a:pt x="334328" y="123368"/>
                    <a:pt x="365760" y="339903"/>
                  </a:cubicBezTo>
                  <a:lnTo>
                    <a:pt x="1249680" y="339903"/>
                  </a:lnTo>
                </a:path>
              </a:pathLst>
            </a:custGeom>
            <a:noFill/>
            <a:ln w="38100">
              <a:solidFill>
                <a:srgbClr val="1C50A2"/>
              </a:solidFill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350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6594497" y="3403561"/>
              <a:ext cx="1402873" cy="1426517"/>
            </a:xfrm>
            <a:custGeom>
              <a:avLst/>
              <a:gdLst>
                <a:gd name="connsiteX0" fmla="*/ 0 w 1356360"/>
                <a:gd name="connsiteY0" fmla="*/ 320040 h 1379220"/>
                <a:gd name="connsiteX1" fmla="*/ 373380 w 1356360"/>
                <a:gd name="connsiteY1" fmla="*/ 0 h 1379220"/>
                <a:gd name="connsiteX2" fmla="*/ 990600 w 1356360"/>
                <a:gd name="connsiteY2" fmla="*/ 0 h 1379220"/>
                <a:gd name="connsiteX3" fmla="*/ 1356360 w 1356360"/>
                <a:gd name="connsiteY3" fmla="*/ 342900 h 1379220"/>
                <a:gd name="connsiteX4" fmla="*/ 1356360 w 1356360"/>
                <a:gd name="connsiteY4" fmla="*/ 1379220 h 1379220"/>
                <a:gd name="connsiteX0-1" fmla="*/ 0 w 1356360"/>
                <a:gd name="connsiteY0-2" fmla="*/ 320040 h 1379220"/>
                <a:gd name="connsiteX1-3" fmla="*/ 373380 w 1356360"/>
                <a:gd name="connsiteY1-4" fmla="*/ 0 h 1379220"/>
                <a:gd name="connsiteX2-5" fmla="*/ 990600 w 1356360"/>
                <a:gd name="connsiteY2-6" fmla="*/ 0 h 1379220"/>
                <a:gd name="connsiteX3-7" fmla="*/ 1356360 w 1356360"/>
                <a:gd name="connsiteY3-8" fmla="*/ 342900 h 1379220"/>
                <a:gd name="connsiteX4-9" fmla="*/ 1356360 w 1356360"/>
                <a:gd name="connsiteY4-10" fmla="*/ 1379220 h 1379220"/>
                <a:gd name="connsiteX0-11" fmla="*/ 0 w 1356360"/>
                <a:gd name="connsiteY0-12" fmla="*/ 320040 h 1379220"/>
                <a:gd name="connsiteX1-13" fmla="*/ 373380 w 1356360"/>
                <a:gd name="connsiteY1-14" fmla="*/ 0 h 1379220"/>
                <a:gd name="connsiteX2-15" fmla="*/ 990600 w 1356360"/>
                <a:gd name="connsiteY2-16" fmla="*/ 0 h 1379220"/>
                <a:gd name="connsiteX3-17" fmla="*/ 1356360 w 1356360"/>
                <a:gd name="connsiteY3-18" fmla="*/ 342900 h 1379220"/>
                <a:gd name="connsiteX4-19" fmla="*/ 1356360 w 1356360"/>
                <a:gd name="connsiteY4-20" fmla="*/ 1379220 h 1379220"/>
                <a:gd name="connsiteX0-21" fmla="*/ 0 w 1356360"/>
                <a:gd name="connsiteY0-22" fmla="*/ 320040 h 1379220"/>
                <a:gd name="connsiteX1-23" fmla="*/ 373380 w 1356360"/>
                <a:gd name="connsiteY1-24" fmla="*/ 0 h 1379220"/>
                <a:gd name="connsiteX2-25" fmla="*/ 990600 w 1356360"/>
                <a:gd name="connsiteY2-26" fmla="*/ 0 h 1379220"/>
                <a:gd name="connsiteX3-27" fmla="*/ 1356360 w 1356360"/>
                <a:gd name="connsiteY3-28" fmla="*/ 342900 h 1379220"/>
                <a:gd name="connsiteX4-29" fmla="*/ 1356360 w 1356360"/>
                <a:gd name="connsiteY4-30" fmla="*/ 1379220 h 1379220"/>
                <a:gd name="connsiteX0-31" fmla="*/ 0 w 1356360"/>
                <a:gd name="connsiteY0-32" fmla="*/ 320040 h 1379220"/>
                <a:gd name="connsiteX1-33" fmla="*/ 373380 w 1356360"/>
                <a:gd name="connsiteY1-34" fmla="*/ 0 h 1379220"/>
                <a:gd name="connsiteX2-35" fmla="*/ 990600 w 1356360"/>
                <a:gd name="connsiteY2-36" fmla="*/ 0 h 1379220"/>
                <a:gd name="connsiteX3-37" fmla="*/ 1356360 w 1356360"/>
                <a:gd name="connsiteY3-38" fmla="*/ 342900 h 1379220"/>
                <a:gd name="connsiteX4-39" fmla="*/ 1356360 w 1356360"/>
                <a:gd name="connsiteY4-40" fmla="*/ 1379220 h 1379220"/>
                <a:gd name="connsiteX0-41" fmla="*/ 0 w 1356360"/>
                <a:gd name="connsiteY0-42" fmla="*/ 320040 h 1379220"/>
                <a:gd name="connsiteX1-43" fmla="*/ 373380 w 1356360"/>
                <a:gd name="connsiteY1-44" fmla="*/ 0 h 1379220"/>
                <a:gd name="connsiteX2-45" fmla="*/ 990600 w 1356360"/>
                <a:gd name="connsiteY2-46" fmla="*/ 0 h 1379220"/>
                <a:gd name="connsiteX3-47" fmla="*/ 1356360 w 1356360"/>
                <a:gd name="connsiteY3-48" fmla="*/ 342900 h 1379220"/>
                <a:gd name="connsiteX4-49" fmla="*/ 1356360 w 1356360"/>
                <a:gd name="connsiteY4-50" fmla="*/ 1379220 h 1379220"/>
                <a:gd name="connsiteX0-51" fmla="*/ 0 w 1356360"/>
                <a:gd name="connsiteY0-52" fmla="*/ 320040 h 1379220"/>
                <a:gd name="connsiteX1-53" fmla="*/ 373380 w 1356360"/>
                <a:gd name="connsiteY1-54" fmla="*/ 0 h 1379220"/>
                <a:gd name="connsiteX2-55" fmla="*/ 990600 w 1356360"/>
                <a:gd name="connsiteY2-56" fmla="*/ 0 h 1379220"/>
                <a:gd name="connsiteX3-57" fmla="*/ 1356360 w 1356360"/>
                <a:gd name="connsiteY3-58" fmla="*/ 342900 h 1379220"/>
                <a:gd name="connsiteX4-59" fmla="*/ 1356360 w 1356360"/>
                <a:gd name="connsiteY4-60" fmla="*/ 1379220 h 13792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356360" h="1379220">
                  <a:moveTo>
                    <a:pt x="0" y="320040"/>
                  </a:moveTo>
                  <a:cubicBezTo>
                    <a:pt x="322104" y="337185"/>
                    <a:pt x="346551" y="149542"/>
                    <a:pt x="373380" y="0"/>
                  </a:cubicBezTo>
                  <a:lnTo>
                    <a:pt x="990600" y="0"/>
                  </a:lnTo>
                  <a:cubicBezTo>
                    <a:pt x="1024413" y="230981"/>
                    <a:pt x="1191577" y="345281"/>
                    <a:pt x="1356360" y="342900"/>
                  </a:cubicBezTo>
                  <a:lnTo>
                    <a:pt x="1356360" y="1379220"/>
                  </a:lnTo>
                </a:path>
              </a:pathLst>
            </a:custGeom>
            <a:noFill/>
            <a:ln w="38100">
              <a:solidFill>
                <a:srgbClr val="1C50A2"/>
              </a:solidFill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350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6610258" y="1343253"/>
              <a:ext cx="295601" cy="354659"/>
            </a:xfrm>
            <a:custGeom>
              <a:avLst/>
              <a:gdLst>
                <a:gd name="connsiteX0" fmla="*/ 0 w 285750"/>
                <a:gd name="connsiteY0" fmla="*/ 0 h 342900"/>
                <a:gd name="connsiteX1" fmla="*/ 285750 w 285750"/>
                <a:gd name="connsiteY1" fmla="*/ 342900 h 342900"/>
                <a:gd name="connsiteX0-1" fmla="*/ 0 w 285750"/>
                <a:gd name="connsiteY0-2" fmla="*/ 0 h 342900"/>
                <a:gd name="connsiteX1-3" fmla="*/ 285750 w 285750"/>
                <a:gd name="connsiteY1-4" fmla="*/ 342900 h 342900"/>
                <a:gd name="connsiteX0-5" fmla="*/ 0 w 285750"/>
                <a:gd name="connsiteY0-6" fmla="*/ 0 h 342900"/>
                <a:gd name="connsiteX1-7" fmla="*/ 285750 w 285750"/>
                <a:gd name="connsiteY1-8" fmla="*/ 342900 h 342900"/>
                <a:gd name="connsiteX0-9" fmla="*/ 0 w 285750"/>
                <a:gd name="connsiteY0-10" fmla="*/ 0 h 342900"/>
                <a:gd name="connsiteX1-11" fmla="*/ 285750 w 285750"/>
                <a:gd name="connsiteY1-12" fmla="*/ 342900 h 342900"/>
                <a:gd name="connsiteX0-13" fmla="*/ 0 w 285750"/>
                <a:gd name="connsiteY0-14" fmla="*/ 0 h 342900"/>
                <a:gd name="connsiteX1-15" fmla="*/ 285750 w 285750"/>
                <a:gd name="connsiteY1-16" fmla="*/ 342900 h 342900"/>
                <a:gd name="connsiteX0-17" fmla="*/ 0 w 285800"/>
                <a:gd name="connsiteY0-18" fmla="*/ 0 h 342900"/>
                <a:gd name="connsiteX1-19" fmla="*/ 285750 w 285800"/>
                <a:gd name="connsiteY1-20" fmla="*/ 342900 h 342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285800" h="342900">
                  <a:moveTo>
                    <a:pt x="0" y="0"/>
                  </a:moveTo>
                  <a:cubicBezTo>
                    <a:pt x="207169" y="16669"/>
                    <a:pt x="288132" y="135732"/>
                    <a:pt x="285750" y="342900"/>
                  </a:cubicBezTo>
                </a:path>
              </a:pathLst>
            </a:custGeom>
            <a:noFill/>
            <a:ln w="38100">
              <a:solidFill>
                <a:srgbClr val="1C50A2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350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3885297" y="1343253"/>
              <a:ext cx="295601" cy="354659"/>
            </a:xfrm>
            <a:custGeom>
              <a:avLst/>
              <a:gdLst>
                <a:gd name="connsiteX0" fmla="*/ 0 w 285750"/>
                <a:gd name="connsiteY0" fmla="*/ 0 h 342900"/>
                <a:gd name="connsiteX1" fmla="*/ 285750 w 285750"/>
                <a:gd name="connsiteY1" fmla="*/ 342900 h 342900"/>
                <a:gd name="connsiteX0-1" fmla="*/ 0 w 285750"/>
                <a:gd name="connsiteY0-2" fmla="*/ 0 h 342900"/>
                <a:gd name="connsiteX1-3" fmla="*/ 285750 w 285750"/>
                <a:gd name="connsiteY1-4" fmla="*/ 342900 h 342900"/>
                <a:gd name="connsiteX0-5" fmla="*/ 0 w 285750"/>
                <a:gd name="connsiteY0-6" fmla="*/ 0 h 342900"/>
                <a:gd name="connsiteX1-7" fmla="*/ 285750 w 285750"/>
                <a:gd name="connsiteY1-8" fmla="*/ 342900 h 342900"/>
                <a:gd name="connsiteX0-9" fmla="*/ 0 w 285750"/>
                <a:gd name="connsiteY0-10" fmla="*/ 0 h 342900"/>
                <a:gd name="connsiteX1-11" fmla="*/ 285750 w 285750"/>
                <a:gd name="connsiteY1-12" fmla="*/ 342900 h 342900"/>
                <a:gd name="connsiteX0-13" fmla="*/ 0 w 285750"/>
                <a:gd name="connsiteY0-14" fmla="*/ 0 h 342900"/>
                <a:gd name="connsiteX1-15" fmla="*/ 285750 w 285750"/>
                <a:gd name="connsiteY1-16" fmla="*/ 342900 h 342900"/>
                <a:gd name="connsiteX0-17" fmla="*/ 0 w 285800"/>
                <a:gd name="connsiteY0-18" fmla="*/ 0 h 342900"/>
                <a:gd name="connsiteX1-19" fmla="*/ 285750 w 285800"/>
                <a:gd name="connsiteY1-20" fmla="*/ 342900 h 342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285800" h="342900">
                  <a:moveTo>
                    <a:pt x="0" y="0"/>
                  </a:moveTo>
                  <a:cubicBezTo>
                    <a:pt x="207169" y="16669"/>
                    <a:pt x="288132" y="135732"/>
                    <a:pt x="285750" y="342900"/>
                  </a:cubicBezTo>
                </a:path>
              </a:pathLst>
            </a:custGeom>
            <a:noFill/>
            <a:ln w="38100">
              <a:solidFill>
                <a:srgbClr val="1C50A2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350"/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4403519" y="3545365"/>
              <a:ext cx="335111" cy="0"/>
            </a:xfrm>
            <a:prstGeom prst="line">
              <a:avLst/>
            </a:prstGeom>
            <a:noFill/>
            <a:ln w="38100">
              <a:solidFill>
                <a:srgbClr val="1C50A2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5743238" y="3267735"/>
              <a:ext cx="335111" cy="0"/>
            </a:xfrm>
            <a:prstGeom prst="line">
              <a:avLst/>
            </a:prstGeom>
            <a:noFill/>
            <a:ln w="38100">
              <a:solidFill>
                <a:srgbClr val="1C50A2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7128378" y="3545365"/>
              <a:ext cx="335111" cy="0"/>
            </a:xfrm>
            <a:prstGeom prst="line">
              <a:avLst/>
            </a:prstGeom>
            <a:noFill/>
            <a:ln w="38100">
              <a:solidFill>
                <a:srgbClr val="1C50A2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7" name="任意多边形 26"/>
            <p:cNvSpPr/>
            <p:nvPr/>
          </p:nvSpPr>
          <p:spPr>
            <a:xfrm flipH="1" flipV="1">
              <a:off x="7680214" y="5160089"/>
              <a:ext cx="295601" cy="354659"/>
            </a:xfrm>
            <a:custGeom>
              <a:avLst/>
              <a:gdLst>
                <a:gd name="connsiteX0" fmla="*/ 0 w 285750"/>
                <a:gd name="connsiteY0" fmla="*/ 0 h 342900"/>
                <a:gd name="connsiteX1" fmla="*/ 285750 w 285750"/>
                <a:gd name="connsiteY1" fmla="*/ 342900 h 342900"/>
                <a:gd name="connsiteX0-1" fmla="*/ 0 w 285750"/>
                <a:gd name="connsiteY0-2" fmla="*/ 0 h 342900"/>
                <a:gd name="connsiteX1-3" fmla="*/ 285750 w 285750"/>
                <a:gd name="connsiteY1-4" fmla="*/ 342900 h 342900"/>
                <a:gd name="connsiteX0-5" fmla="*/ 0 w 285750"/>
                <a:gd name="connsiteY0-6" fmla="*/ 0 h 342900"/>
                <a:gd name="connsiteX1-7" fmla="*/ 285750 w 285750"/>
                <a:gd name="connsiteY1-8" fmla="*/ 342900 h 342900"/>
                <a:gd name="connsiteX0-9" fmla="*/ 0 w 285750"/>
                <a:gd name="connsiteY0-10" fmla="*/ 0 h 342900"/>
                <a:gd name="connsiteX1-11" fmla="*/ 285750 w 285750"/>
                <a:gd name="connsiteY1-12" fmla="*/ 342900 h 342900"/>
                <a:gd name="connsiteX0-13" fmla="*/ 0 w 285750"/>
                <a:gd name="connsiteY0-14" fmla="*/ 0 h 342900"/>
                <a:gd name="connsiteX1-15" fmla="*/ 285750 w 285750"/>
                <a:gd name="connsiteY1-16" fmla="*/ 342900 h 342900"/>
                <a:gd name="connsiteX0-17" fmla="*/ 0 w 285800"/>
                <a:gd name="connsiteY0-18" fmla="*/ 0 h 342900"/>
                <a:gd name="connsiteX1-19" fmla="*/ 285750 w 285800"/>
                <a:gd name="connsiteY1-20" fmla="*/ 342900 h 342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285800" h="342900">
                  <a:moveTo>
                    <a:pt x="0" y="0"/>
                  </a:moveTo>
                  <a:cubicBezTo>
                    <a:pt x="207169" y="16669"/>
                    <a:pt x="288132" y="135732"/>
                    <a:pt x="285750" y="342900"/>
                  </a:cubicBezTo>
                </a:path>
              </a:pathLst>
            </a:custGeom>
            <a:noFill/>
            <a:ln w="38100">
              <a:solidFill>
                <a:srgbClr val="1C50A2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350"/>
            </a:p>
          </p:txBody>
        </p:sp>
        <p:sp>
          <p:nvSpPr>
            <p:cNvPr id="28" name="任意多边形 27"/>
            <p:cNvSpPr/>
            <p:nvPr/>
          </p:nvSpPr>
          <p:spPr>
            <a:xfrm flipH="1" flipV="1">
              <a:off x="4898566" y="5137897"/>
              <a:ext cx="295601" cy="354659"/>
            </a:xfrm>
            <a:custGeom>
              <a:avLst/>
              <a:gdLst>
                <a:gd name="connsiteX0" fmla="*/ 0 w 285750"/>
                <a:gd name="connsiteY0" fmla="*/ 0 h 342900"/>
                <a:gd name="connsiteX1" fmla="*/ 285750 w 285750"/>
                <a:gd name="connsiteY1" fmla="*/ 342900 h 342900"/>
                <a:gd name="connsiteX0-1" fmla="*/ 0 w 285750"/>
                <a:gd name="connsiteY0-2" fmla="*/ 0 h 342900"/>
                <a:gd name="connsiteX1-3" fmla="*/ 285750 w 285750"/>
                <a:gd name="connsiteY1-4" fmla="*/ 342900 h 342900"/>
                <a:gd name="connsiteX0-5" fmla="*/ 0 w 285750"/>
                <a:gd name="connsiteY0-6" fmla="*/ 0 h 342900"/>
                <a:gd name="connsiteX1-7" fmla="*/ 285750 w 285750"/>
                <a:gd name="connsiteY1-8" fmla="*/ 342900 h 342900"/>
                <a:gd name="connsiteX0-9" fmla="*/ 0 w 285750"/>
                <a:gd name="connsiteY0-10" fmla="*/ 0 h 342900"/>
                <a:gd name="connsiteX1-11" fmla="*/ 285750 w 285750"/>
                <a:gd name="connsiteY1-12" fmla="*/ 342900 h 342900"/>
                <a:gd name="connsiteX0-13" fmla="*/ 0 w 285750"/>
                <a:gd name="connsiteY0-14" fmla="*/ 0 h 342900"/>
                <a:gd name="connsiteX1-15" fmla="*/ 285750 w 285750"/>
                <a:gd name="connsiteY1-16" fmla="*/ 342900 h 342900"/>
                <a:gd name="connsiteX0-17" fmla="*/ 0 w 285800"/>
                <a:gd name="connsiteY0-18" fmla="*/ 0 h 342900"/>
                <a:gd name="connsiteX1-19" fmla="*/ 285750 w 285800"/>
                <a:gd name="connsiteY1-20" fmla="*/ 342900 h 342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285800" h="342900">
                  <a:moveTo>
                    <a:pt x="0" y="0"/>
                  </a:moveTo>
                  <a:cubicBezTo>
                    <a:pt x="207169" y="16669"/>
                    <a:pt x="288132" y="135732"/>
                    <a:pt x="285750" y="342900"/>
                  </a:cubicBezTo>
                </a:path>
              </a:pathLst>
            </a:custGeom>
            <a:noFill/>
            <a:ln w="38100">
              <a:solidFill>
                <a:srgbClr val="1C50A2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350"/>
            </a:p>
          </p:txBody>
        </p:sp>
        <p:sp>
          <p:nvSpPr>
            <p:cNvPr id="29" name="椭圆 28"/>
            <p:cNvSpPr>
              <a:spLocks noChangeAspect="1"/>
            </p:cNvSpPr>
            <p:nvPr/>
          </p:nvSpPr>
          <p:spPr>
            <a:xfrm>
              <a:off x="5022322" y="4980718"/>
              <a:ext cx="446815" cy="446815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350"/>
            </a:p>
          </p:txBody>
        </p:sp>
        <p:sp>
          <p:nvSpPr>
            <p:cNvPr id="30" name="椭圆 29"/>
            <p:cNvSpPr>
              <a:spLocks noChangeAspect="1"/>
            </p:cNvSpPr>
            <p:nvPr/>
          </p:nvSpPr>
          <p:spPr>
            <a:xfrm>
              <a:off x="3661887" y="1430826"/>
              <a:ext cx="446815" cy="446815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350"/>
            </a:p>
          </p:txBody>
        </p:sp>
        <p:sp>
          <p:nvSpPr>
            <p:cNvPr id="31" name="椭圆 30"/>
            <p:cNvSpPr>
              <a:spLocks noChangeAspect="1"/>
            </p:cNvSpPr>
            <p:nvPr/>
          </p:nvSpPr>
          <p:spPr>
            <a:xfrm>
              <a:off x="6380938" y="1430826"/>
              <a:ext cx="446815" cy="446815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350"/>
            </a:p>
          </p:txBody>
        </p:sp>
        <p:sp>
          <p:nvSpPr>
            <p:cNvPr id="32" name="椭圆 31"/>
            <p:cNvSpPr>
              <a:spLocks noChangeAspect="1"/>
            </p:cNvSpPr>
            <p:nvPr/>
          </p:nvSpPr>
          <p:spPr>
            <a:xfrm>
              <a:off x="5018968" y="3193287"/>
              <a:ext cx="446815" cy="446815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350" dirty="0"/>
                <a:t>2</a:t>
              </a:r>
            </a:p>
          </p:txBody>
        </p:sp>
        <p:sp>
          <p:nvSpPr>
            <p:cNvPr id="33" name="椭圆 32"/>
            <p:cNvSpPr>
              <a:spLocks noChangeAspect="1"/>
            </p:cNvSpPr>
            <p:nvPr/>
          </p:nvSpPr>
          <p:spPr>
            <a:xfrm>
              <a:off x="3661887" y="3169643"/>
              <a:ext cx="446815" cy="446815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350" dirty="0"/>
                <a:t>1</a:t>
              </a:r>
            </a:p>
          </p:txBody>
        </p:sp>
        <p:sp>
          <p:nvSpPr>
            <p:cNvPr id="34" name="椭圆 33"/>
            <p:cNvSpPr>
              <a:spLocks noChangeAspect="1"/>
            </p:cNvSpPr>
            <p:nvPr/>
          </p:nvSpPr>
          <p:spPr>
            <a:xfrm>
              <a:off x="6386848" y="3193287"/>
              <a:ext cx="446815" cy="446815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350" dirty="0"/>
                <a:t>3</a:t>
              </a:r>
            </a:p>
          </p:txBody>
        </p:sp>
        <p:sp>
          <p:nvSpPr>
            <p:cNvPr id="35" name="椭圆 34"/>
            <p:cNvSpPr>
              <a:spLocks noChangeAspect="1"/>
            </p:cNvSpPr>
            <p:nvPr/>
          </p:nvSpPr>
          <p:spPr>
            <a:xfrm>
              <a:off x="7773959" y="3165702"/>
              <a:ext cx="446815" cy="446815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350" dirty="0"/>
                <a:t>4</a:t>
              </a:r>
            </a:p>
          </p:txBody>
        </p:sp>
        <p:sp>
          <p:nvSpPr>
            <p:cNvPr id="36" name="椭圆 35"/>
            <p:cNvSpPr>
              <a:spLocks noChangeAspect="1"/>
            </p:cNvSpPr>
            <p:nvPr/>
          </p:nvSpPr>
          <p:spPr>
            <a:xfrm>
              <a:off x="7775898" y="4980718"/>
              <a:ext cx="446816" cy="446816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350"/>
            </a:p>
          </p:txBody>
        </p:sp>
        <p:sp>
          <p:nvSpPr>
            <p:cNvPr id="37" name="Freeform 217"/>
            <p:cNvSpPr>
              <a:spLocks noChangeAspect="1" noEditPoints="1"/>
            </p:cNvSpPr>
            <p:nvPr/>
          </p:nvSpPr>
          <p:spPr bwMode="auto">
            <a:xfrm>
              <a:off x="3771150" y="1533537"/>
              <a:ext cx="256539" cy="260643"/>
            </a:xfrm>
            <a:custGeom>
              <a:avLst/>
              <a:gdLst>
                <a:gd name="T0" fmla="*/ 49 w 125"/>
                <a:gd name="T1" fmla="*/ 16 h 127"/>
                <a:gd name="T2" fmla="*/ 36 w 125"/>
                <a:gd name="T3" fmla="*/ 18 h 127"/>
                <a:gd name="T4" fmla="*/ 25 w 125"/>
                <a:gd name="T5" fmla="*/ 26 h 127"/>
                <a:gd name="T6" fmla="*/ 18 w 125"/>
                <a:gd name="T7" fmla="*/ 37 h 127"/>
                <a:gd name="T8" fmla="*/ 15 w 125"/>
                <a:gd name="T9" fmla="*/ 50 h 127"/>
                <a:gd name="T10" fmla="*/ 18 w 125"/>
                <a:gd name="T11" fmla="*/ 64 h 127"/>
                <a:gd name="T12" fmla="*/ 25 w 125"/>
                <a:gd name="T13" fmla="*/ 75 h 127"/>
                <a:gd name="T14" fmla="*/ 36 w 125"/>
                <a:gd name="T15" fmla="*/ 81 h 127"/>
                <a:gd name="T16" fmla="*/ 49 w 125"/>
                <a:gd name="T17" fmla="*/ 85 h 127"/>
                <a:gd name="T18" fmla="*/ 63 w 125"/>
                <a:gd name="T19" fmla="*/ 81 h 127"/>
                <a:gd name="T20" fmla="*/ 73 w 125"/>
                <a:gd name="T21" fmla="*/ 75 h 127"/>
                <a:gd name="T22" fmla="*/ 81 w 125"/>
                <a:gd name="T23" fmla="*/ 64 h 127"/>
                <a:gd name="T24" fmla="*/ 84 w 125"/>
                <a:gd name="T25" fmla="*/ 50 h 127"/>
                <a:gd name="T26" fmla="*/ 81 w 125"/>
                <a:gd name="T27" fmla="*/ 37 h 127"/>
                <a:gd name="T28" fmla="*/ 73 w 125"/>
                <a:gd name="T29" fmla="*/ 26 h 127"/>
                <a:gd name="T30" fmla="*/ 63 w 125"/>
                <a:gd name="T31" fmla="*/ 18 h 127"/>
                <a:gd name="T32" fmla="*/ 49 w 125"/>
                <a:gd name="T33" fmla="*/ 16 h 127"/>
                <a:gd name="T34" fmla="*/ 49 w 125"/>
                <a:gd name="T35" fmla="*/ 0 h 127"/>
                <a:gd name="T36" fmla="*/ 68 w 125"/>
                <a:gd name="T37" fmla="*/ 4 h 127"/>
                <a:gd name="T38" fmla="*/ 85 w 125"/>
                <a:gd name="T39" fmla="*/ 16 h 127"/>
                <a:gd name="T40" fmla="*/ 95 w 125"/>
                <a:gd name="T41" fmla="*/ 31 h 127"/>
                <a:gd name="T42" fmla="*/ 99 w 125"/>
                <a:gd name="T43" fmla="*/ 50 h 127"/>
                <a:gd name="T44" fmla="*/ 97 w 125"/>
                <a:gd name="T45" fmla="*/ 64 h 127"/>
                <a:gd name="T46" fmla="*/ 91 w 125"/>
                <a:gd name="T47" fmla="*/ 77 h 127"/>
                <a:gd name="T48" fmla="*/ 91 w 125"/>
                <a:gd name="T49" fmla="*/ 78 h 127"/>
                <a:gd name="T50" fmla="*/ 122 w 125"/>
                <a:gd name="T51" fmla="*/ 109 h 127"/>
                <a:gd name="T52" fmla="*/ 124 w 125"/>
                <a:gd name="T53" fmla="*/ 113 h 127"/>
                <a:gd name="T54" fmla="*/ 125 w 125"/>
                <a:gd name="T55" fmla="*/ 116 h 127"/>
                <a:gd name="T56" fmla="*/ 124 w 125"/>
                <a:gd name="T57" fmla="*/ 120 h 127"/>
                <a:gd name="T58" fmla="*/ 122 w 125"/>
                <a:gd name="T59" fmla="*/ 123 h 127"/>
                <a:gd name="T60" fmla="*/ 119 w 125"/>
                <a:gd name="T61" fmla="*/ 126 h 127"/>
                <a:gd name="T62" fmla="*/ 115 w 125"/>
                <a:gd name="T63" fmla="*/ 127 h 127"/>
                <a:gd name="T64" fmla="*/ 111 w 125"/>
                <a:gd name="T65" fmla="*/ 126 h 127"/>
                <a:gd name="T66" fmla="*/ 107 w 125"/>
                <a:gd name="T67" fmla="*/ 123 h 127"/>
                <a:gd name="T68" fmla="*/ 77 w 125"/>
                <a:gd name="T69" fmla="*/ 93 h 127"/>
                <a:gd name="T70" fmla="*/ 76 w 125"/>
                <a:gd name="T71" fmla="*/ 92 h 127"/>
                <a:gd name="T72" fmla="*/ 64 w 125"/>
                <a:gd name="T73" fmla="*/ 98 h 127"/>
                <a:gd name="T74" fmla="*/ 49 w 125"/>
                <a:gd name="T75" fmla="*/ 101 h 127"/>
                <a:gd name="T76" fmla="*/ 30 w 125"/>
                <a:gd name="T77" fmla="*/ 97 h 127"/>
                <a:gd name="T78" fmla="*/ 14 w 125"/>
                <a:gd name="T79" fmla="*/ 85 h 127"/>
                <a:gd name="T80" fmla="*/ 4 w 125"/>
                <a:gd name="T81" fmla="*/ 69 h 127"/>
                <a:gd name="T82" fmla="*/ 0 w 125"/>
                <a:gd name="T83" fmla="*/ 50 h 127"/>
                <a:gd name="T84" fmla="*/ 4 w 125"/>
                <a:gd name="T85" fmla="*/ 31 h 127"/>
                <a:gd name="T86" fmla="*/ 14 w 125"/>
                <a:gd name="T87" fmla="*/ 16 h 127"/>
                <a:gd name="T88" fmla="*/ 30 w 125"/>
                <a:gd name="T89" fmla="*/ 4 h 127"/>
                <a:gd name="T90" fmla="*/ 49 w 125"/>
                <a:gd name="T9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5" h="127">
                  <a:moveTo>
                    <a:pt x="49" y="16"/>
                  </a:moveTo>
                  <a:lnTo>
                    <a:pt x="36" y="18"/>
                  </a:lnTo>
                  <a:lnTo>
                    <a:pt x="25" y="26"/>
                  </a:lnTo>
                  <a:lnTo>
                    <a:pt x="18" y="37"/>
                  </a:lnTo>
                  <a:lnTo>
                    <a:pt x="15" y="50"/>
                  </a:lnTo>
                  <a:lnTo>
                    <a:pt x="18" y="64"/>
                  </a:lnTo>
                  <a:lnTo>
                    <a:pt x="25" y="75"/>
                  </a:lnTo>
                  <a:lnTo>
                    <a:pt x="36" y="81"/>
                  </a:lnTo>
                  <a:lnTo>
                    <a:pt x="49" y="85"/>
                  </a:lnTo>
                  <a:lnTo>
                    <a:pt x="63" y="81"/>
                  </a:lnTo>
                  <a:lnTo>
                    <a:pt x="73" y="75"/>
                  </a:lnTo>
                  <a:lnTo>
                    <a:pt x="81" y="64"/>
                  </a:lnTo>
                  <a:lnTo>
                    <a:pt x="84" y="50"/>
                  </a:lnTo>
                  <a:lnTo>
                    <a:pt x="81" y="37"/>
                  </a:lnTo>
                  <a:lnTo>
                    <a:pt x="73" y="26"/>
                  </a:lnTo>
                  <a:lnTo>
                    <a:pt x="63" y="18"/>
                  </a:lnTo>
                  <a:lnTo>
                    <a:pt x="49" y="16"/>
                  </a:lnTo>
                  <a:close/>
                  <a:moveTo>
                    <a:pt x="49" y="0"/>
                  </a:moveTo>
                  <a:lnTo>
                    <a:pt x="68" y="4"/>
                  </a:lnTo>
                  <a:lnTo>
                    <a:pt x="85" y="16"/>
                  </a:lnTo>
                  <a:lnTo>
                    <a:pt x="95" y="31"/>
                  </a:lnTo>
                  <a:lnTo>
                    <a:pt x="99" y="50"/>
                  </a:lnTo>
                  <a:lnTo>
                    <a:pt x="97" y="64"/>
                  </a:lnTo>
                  <a:lnTo>
                    <a:pt x="91" y="77"/>
                  </a:lnTo>
                  <a:lnTo>
                    <a:pt x="91" y="78"/>
                  </a:lnTo>
                  <a:lnTo>
                    <a:pt x="122" y="109"/>
                  </a:lnTo>
                  <a:lnTo>
                    <a:pt x="124" y="113"/>
                  </a:lnTo>
                  <a:lnTo>
                    <a:pt x="125" y="116"/>
                  </a:lnTo>
                  <a:lnTo>
                    <a:pt x="124" y="120"/>
                  </a:lnTo>
                  <a:lnTo>
                    <a:pt x="122" y="123"/>
                  </a:lnTo>
                  <a:lnTo>
                    <a:pt x="119" y="126"/>
                  </a:lnTo>
                  <a:lnTo>
                    <a:pt x="115" y="127"/>
                  </a:lnTo>
                  <a:lnTo>
                    <a:pt x="111" y="126"/>
                  </a:lnTo>
                  <a:lnTo>
                    <a:pt x="107" y="123"/>
                  </a:lnTo>
                  <a:lnTo>
                    <a:pt x="77" y="93"/>
                  </a:lnTo>
                  <a:lnTo>
                    <a:pt x="76" y="92"/>
                  </a:lnTo>
                  <a:lnTo>
                    <a:pt x="64" y="98"/>
                  </a:lnTo>
                  <a:lnTo>
                    <a:pt x="49" y="101"/>
                  </a:lnTo>
                  <a:lnTo>
                    <a:pt x="30" y="97"/>
                  </a:lnTo>
                  <a:lnTo>
                    <a:pt x="14" y="85"/>
                  </a:lnTo>
                  <a:lnTo>
                    <a:pt x="4" y="69"/>
                  </a:lnTo>
                  <a:lnTo>
                    <a:pt x="0" y="50"/>
                  </a:lnTo>
                  <a:lnTo>
                    <a:pt x="4" y="31"/>
                  </a:lnTo>
                  <a:lnTo>
                    <a:pt x="14" y="16"/>
                  </a:lnTo>
                  <a:lnTo>
                    <a:pt x="30" y="4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68580" tIns="34291" rIns="68580" bIns="34291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/>
            </a:p>
          </p:txBody>
        </p:sp>
        <p:sp>
          <p:nvSpPr>
            <p:cNvPr id="53" name="Freeform 218"/>
            <p:cNvSpPr>
              <a:spLocks noChangeAspect="1" noEditPoints="1"/>
            </p:cNvSpPr>
            <p:nvPr/>
          </p:nvSpPr>
          <p:spPr bwMode="auto">
            <a:xfrm>
              <a:off x="5109848" y="5070472"/>
              <a:ext cx="247927" cy="260643"/>
            </a:xfrm>
            <a:custGeom>
              <a:avLst/>
              <a:gdLst>
                <a:gd name="T0" fmla="*/ 61 w 117"/>
                <a:gd name="T1" fmla="*/ 38 h 123"/>
                <a:gd name="T2" fmla="*/ 72 w 117"/>
                <a:gd name="T3" fmla="*/ 43 h 123"/>
                <a:gd name="T4" fmla="*/ 76 w 117"/>
                <a:gd name="T5" fmla="*/ 47 h 123"/>
                <a:gd name="T6" fmla="*/ 63 w 117"/>
                <a:gd name="T7" fmla="*/ 62 h 123"/>
                <a:gd name="T8" fmla="*/ 61 w 117"/>
                <a:gd name="T9" fmla="*/ 59 h 123"/>
                <a:gd name="T10" fmla="*/ 54 w 117"/>
                <a:gd name="T11" fmla="*/ 57 h 123"/>
                <a:gd name="T12" fmla="*/ 49 w 117"/>
                <a:gd name="T13" fmla="*/ 59 h 123"/>
                <a:gd name="T14" fmla="*/ 24 w 117"/>
                <a:gd name="T15" fmla="*/ 83 h 123"/>
                <a:gd name="T16" fmla="*/ 20 w 117"/>
                <a:gd name="T17" fmla="*/ 88 h 123"/>
                <a:gd name="T18" fmla="*/ 20 w 117"/>
                <a:gd name="T19" fmla="*/ 94 h 123"/>
                <a:gd name="T20" fmla="*/ 24 w 117"/>
                <a:gd name="T21" fmla="*/ 100 h 123"/>
                <a:gd name="T22" fmla="*/ 27 w 117"/>
                <a:gd name="T23" fmla="*/ 102 h 123"/>
                <a:gd name="T24" fmla="*/ 33 w 117"/>
                <a:gd name="T25" fmla="*/ 104 h 123"/>
                <a:gd name="T26" fmla="*/ 38 w 117"/>
                <a:gd name="T27" fmla="*/ 102 h 123"/>
                <a:gd name="T28" fmla="*/ 51 w 117"/>
                <a:gd name="T29" fmla="*/ 91 h 123"/>
                <a:gd name="T30" fmla="*/ 58 w 117"/>
                <a:gd name="T31" fmla="*/ 88 h 123"/>
                <a:gd name="T32" fmla="*/ 65 w 117"/>
                <a:gd name="T33" fmla="*/ 91 h 123"/>
                <a:gd name="T34" fmla="*/ 67 w 117"/>
                <a:gd name="T35" fmla="*/ 97 h 123"/>
                <a:gd name="T36" fmla="*/ 65 w 117"/>
                <a:gd name="T37" fmla="*/ 104 h 123"/>
                <a:gd name="T38" fmla="*/ 45 w 117"/>
                <a:gd name="T39" fmla="*/ 121 h 123"/>
                <a:gd name="T40" fmla="*/ 33 w 117"/>
                <a:gd name="T41" fmla="*/ 123 h 123"/>
                <a:gd name="T42" fmla="*/ 11 w 117"/>
                <a:gd name="T43" fmla="*/ 114 h 123"/>
                <a:gd name="T44" fmla="*/ 3 w 117"/>
                <a:gd name="T45" fmla="*/ 102 h 123"/>
                <a:gd name="T46" fmla="*/ 3 w 117"/>
                <a:gd name="T47" fmla="*/ 79 h 123"/>
                <a:gd name="T48" fmla="*/ 32 w 117"/>
                <a:gd name="T49" fmla="*/ 47 h 123"/>
                <a:gd name="T50" fmla="*/ 54 w 117"/>
                <a:gd name="T51" fmla="*/ 38 h 123"/>
                <a:gd name="T52" fmla="*/ 97 w 117"/>
                <a:gd name="T53" fmla="*/ 3 h 123"/>
                <a:gd name="T54" fmla="*/ 108 w 117"/>
                <a:gd name="T55" fmla="*/ 9 h 123"/>
                <a:gd name="T56" fmla="*/ 117 w 117"/>
                <a:gd name="T57" fmla="*/ 32 h 123"/>
                <a:gd name="T58" fmla="*/ 108 w 117"/>
                <a:gd name="T59" fmla="*/ 54 h 123"/>
                <a:gd name="T60" fmla="*/ 75 w 117"/>
                <a:gd name="T61" fmla="*/ 83 h 123"/>
                <a:gd name="T62" fmla="*/ 63 w 117"/>
                <a:gd name="T63" fmla="*/ 85 h 123"/>
                <a:gd name="T64" fmla="*/ 42 w 117"/>
                <a:gd name="T65" fmla="*/ 76 h 123"/>
                <a:gd name="T66" fmla="*/ 54 w 117"/>
                <a:gd name="T67" fmla="*/ 62 h 123"/>
                <a:gd name="T68" fmla="*/ 58 w 117"/>
                <a:gd name="T69" fmla="*/ 64 h 123"/>
                <a:gd name="T70" fmla="*/ 63 w 117"/>
                <a:gd name="T71" fmla="*/ 66 h 123"/>
                <a:gd name="T72" fmla="*/ 70 w 117"/>
                <a:gd name="T73" fmla="*/ 64 h 123"/>
                <a:gd name="T74" fmla="*/ 95 w 117"/>
                <a:gd name="T75" fmla="*/ 41 h 123"/>
                <a:gd name="T76" fmla="*/ 97 w 117"/>
                <a:gd name="T77" fmla="*/ 36 h 123"/>
                <a:gd name="T78" fmla="*/ 97 w 117"/>
                <a:gd name="T79" fmla="*/ 29 h 123"/>
                <a:gd name="T80" fmla="*/ 95 w 117"/>
                <a:gd name="T81" fmla="*/ 24 h 123"/>
                <a:gd name="T82" fmla="*/ 91 w 117"/>
                <a:gd name="T83" fmla="*/ 21 h 123"/>
                <a:gd name="T84" fmla="*/ 86 w 117"/>
                <a:gd name="T85" fmla="*/ 19 h 123"/>
                <a:gd name="T86" fmla="*/ 79 w 117"/>
                <a:gd name="T87" fmla="*/ 21 h 123"/>
                <a:gd name="T88" fmla="*/ 67 w 117"/>
                <a:gd name="T89" fmla="*/ 32 h 123"/>
                <a:gd name="T90" fmla="*/ 61 w 117"/>
                <a:gd name="T91" fmla="*/ 34 h 123"/>
                <a:gd name="T92" fmla="*/ 54 w 117"/>
                <a:gd name="T93" fmla="*/ 32 h 123"/>
                <a:gd name="T94" fmla="*/ 51 w 117"/>
                <a:gd name="T95" fmla="*/ 25 h 123"/>
                <a:gd name="T96" fmla="*/ 54 w 117"/>
                <a:gd name="T97" fmla="*/ 19 h 123"/>
                <a:gd name="T98" fmla="*/ 74 w 117"/>
                <a:gd name="T99" fmla="*/ 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7" h="123">
                  <a:moveTo>
                    <a:pt x="54" y="38"/>
                  </a:moveTo>
                  <a:lnTo>
                    <a:pt x="61" y="38"/>
                  </a:lnTo>
                  <a:lnTo>
                    <a:pt x="66" y="41"/>
                  </a:lnTo>
                  <a:lnTo>
                    <a:pt x="72" y="43"/>
                  </a:lnTo>
                  <a:lnTo>
                    <a:pt x="75" y="45"/>
                  </a:lnTo>
                  <a:lnTo>
                    <a:pt x="76" y="47"/>
                  </a:lnTo>
                  <a:lnTo>
                    <a:pt x="78" y="47"/>
                  </a:lnTo>
                  <a:lnTo>
                    <a:pt x="63" y="62"/>
                  </a:lnTo>
                  <a:lnTo>
                    <a:pt x="62" y="60"/>
                  </a:lnTo>
                  <a:lnTo>
                    <a:pt x="61" y="59"/>
                  </a:lnTo>
                  <a:lnTo>
                    <a:pt x="57" y="58"/>
                  </a:lnTo>
                  <a:lnTo>
                    <a:pt x="54" y="57"/>
                  </a:lnTo>
                  <a:lnTo>
                    <a:pt x="51" y="58"/>
                  </a:lnTo>
                  <a:lnTo>
                    <a:pt x="49" y="59"/>
                  </a:lnTo>
                  <a:lnTo>
                    <a:pt x="46" y="60"/>
                  </a:lnTo>
                  <a:lnTo>
                    <a:pt x="24" y="83"/>
                  </a:lnTo>
                  <a:lnTo>
                    <a:pt x="21" y="85"/>
                  </a:lnTo>
                  <a:lnTo>
                    <a:pt x="20" y="88"/>
                  </a:lnTo>
                  <a:lnTo>
                    <a:pt x="20" y="91"/>
                  </a:lnTo>
                  <a:lnTo>
                    <a:pt x="20" y="94"/>
                  </a:lnTo>
                  <a:lnTo>
                    <a:pt x="21" y="97"/>
                  </a:lnTo>
                  <a:lnTo>
                    <a:pt x="24" y="100"/>
                  </a:lnTo>
                  <a:lnTo>
                    <a:pt x="24" y="100"/>
                  </a:lnTo>
                  <a:lnTo>
                    <a:pt x="27" y="102"/>
                  </a:lnTo>
                  <a:lnTo>
                    <a:pt x="31" y="104"/>
                  </a:lnTo>
                  <a:lnTo>
                    <a:pt x="33" y="104"/>
                  </a:lnTo>
                  <a:lnTo>
                    <a:pt x="36" y="104"/>
                  </a:lnTo>
                  <a:lnTo>
                    <a:pt x="38" y="102"/>
                  </a:lnTo>
                  <a:lnTo>
                    <a:pt x="41" y="100"/>
                  </a:lnTo>
                  <a:lnTo>
                    <a:pt x="51" y="91"/>
                  </a:lnTo>
                  <a:lnTo>
                    <a:pt x="54" y="89"/>
                  </a:lnTo>
                  <a:lnTo>
                    <a:pt x="58" y="88"/>
                  </a:lnTo>
                  <a:lnTo>
                    <a:pt x="61" y="89"/>
                  </a:lnTo>
                  <a:lnTo>
                    <a:pt x="65" y="91"/>
                  </a:lnTo>
                  <a:lnTo>
                    <a:pt x="66" y="94"/>
                  </a:lnTo>
                  <a:lnTo>
                    <a:pt x="67" y="97"/>
                  </a:lnTo>
                  <a:lnTo>
                    <a:pt x="66" y="101"/>
                  </a:lnTo>
                  <a:lnTo>
                    <a:pt x="65" y="104"/>
                  </a:lnTo>
                  <a:lnTo>
                    <a:pt x="55" y="114"/>
                  </a:lnTo>
                  <a:lnTo>
                    <a:pt x="45" y="121"/>
                  </a:lnTo>
                  <a:lnTo>
                    <a:pt x="33" y="123"/>
                  </a:lnTo>
                  <a:lnTo>
                    <a:pt x="33" y="123"/>
                  </a:lnTo>
                  <a:lnTo>
                    <a:pt x="21" y="121"/>
                  </a:lnTo>
                  <a:lnTo>
                    <a:pt x="11" y="114"/>
                  </a:lnTo>
                  <a:lnTo>
                    <a:pt x="10" y="113"/>
                  </a:lnTo>
                  <a:lnTo>
                    <a:pt x="3" y="102"/>
                  </a:lnTo>
                  <a:lnTo>
                    <a:pt x="0" y="91"/>
                  </a:lnTo>
                  <a:lnTo>
                    <a:pt x="3" y="79"/>
                  </a:lnTo>
                  <a:lnTo>
                    <a:pt x="10" y="70"/>
                  </a:lnTo>
                  <a:lnTo>
                    <a:pt x="32" y="47"/>
                  </a:lnTo>
                  <a:lnTo>
                    <a:pt x="42" y="40"/>
                  </a:lnTo>
                  <a:lnTo>
                    <a:pt x="54" y="38"/>
                  </a:lnTo>
                  <a:close/>
                  <a:moveTo>
                    <a:pt x="86" y="0"/>
                  </a:moveTo>
                  <a:lnTo>
                    <a:pt x="97" y="3"/>
                  </a:lnTo>
                  <a:lnTo>
                    <a:pt x="107" y="9"/>
                  </a:lnTo>
                  <a:lnTo>
                    <a:pt x="108" y="9"/>
                  </a:lnTo>
                  <a:lnTo>
                    <a:pt x="114" y="20"/>
                  </a:lnTo>
                  <a:lnTo>
                    <a:pt x="117" y="32"/>
                  </a:lnTo>
                  <a:lnTo>
                    <a:pt x="114" y="43"/>
                  </a:lnTo>
                  <a:lnTo>
                    <a:pt x="108" y="54"/>
                  </a:lnTo>
                  <a:lnTo>
                    <a:pt x="86" y="76"/>
                  </a:lnTo>
                  <a:lnTo>
                    <a:pt x="75" y="83"/>
                  </a:lnTo>
                  <a:lnTo>
                    <a:pt x="63" y="85"/>
                  </a:lnTo>
                  <a:lnTo>
                    <a:pt x="63" y="85"/>
                  </a:lnTo>
                  <a:lnTo>
                    <a:pt x="51" y="83"/>
                  </a:lnTo>
                  <a:lnTo>
                    <a:pt x="42" y="76"/>
                  </a:lnTo>
                  <a:lnTo>
                    <a:pt x="41" y="75"/>
                  </a:lnTo>
                  <a:lnTo>
                    <a:pt x="54" y="62"/>
                  </a:lnTo>
                  <a:lnTo>
                    <a:pt x="55" y="63"/>
                  </a:lnTo>
                  <a:lnTo>
                    <a:pt x="58" y="64"/>
                  </a:lnTo>
                  <a:lnTo>
                    <a:pt x="61" y="66"/>
                  </a:lnTo>
                  <a:lnTo>
                    <a:pt x="63" y="66"/>
                  </a:lnTo>
                  <a:lnTo>
                    <a:pt x="67" y="66"/>
                  </a:lnTo>
                  <a:lnTo>
                    <a:pt x="70" y="64"/>
                  </a:lnTo>
                  <a:lnTo>
                    <a:pt x="72" y="63"/>
                  </a:lnTo>
                  <a:lnTo>
                    <a:pt x="95" y="41"/>
                  </a:lnTo>
                  <a:lnTo>
                    <a:pt x="96" y="38"/>
                  </a:lnTo>
                  <a:lnTo>
                    <a:pt x="97" y="36"/>
                  </a:lnTo>
                  <a:lnTo>
                    <a:pt x="97" y="32"/>
                  </a:lnTo>
                  <a:lnTo>
                    <a:pt x="97" y="29"/>
                  </a:lnTo>
                  <a:lnTo>
                    <a:pt x="96" y="26"/>
                  </a:lnTo>
                  <a:lnTo>
                    <a:pt x="95" y="24"/>
                  </a:lnTo>
                  <a:lnTo>
                    <a:pt x="93" y="22"/>
                  </a:lnTo>
                  <a:lnTo>
                    <a:pt x="91" y="21"/>
                  </a:lnTo>
                  <a:lnTo>
                    <a:pt x="88" y="20"/>
                  </a:lnTo>
                  <a:lnTo>
                    <a:pt x="86" y="19"/>
                  </a:lnTo>
                  <a:lnTo>
                    <a:pt x="82" y="20"/>
                  </a:lnTo>
                  <a:lnTo>
                    <a:pt x="79" y="21"/>
                  </a:lnTo>
                  <a:lnTo>
                    <a:pt x="76" y="22"/>
                  </a:lnTo>
                  <a:lnTo>
                    <a:pt x="67" y="32"/>
                  </a:lnTo>
                  <a:lnTo>
                    <a:pt x="65" y="34"/>
                  </a:lnTo>
                  <a:lnTo>
                    <a:pt x="61" y="34"/>
                  </a:lnTo>
                  <a:lnTo>
                    <a:pt x="57" y="34"/>
                  </a:lnTo>
                  <a:lnTo>
                    <a:pt x="54" y="32"/>
                  </a:lnTo>
                  <a:lnTo>
                    <a:pt x="51" y="29"/>
                  </a:lnTo>
                  <a:lnTo>
                    <a:pt x="51" y="25"/>
                  </a:lnTo>
                  <a:lnTo>
                    <a:pt x="51" y="21"/>
                  </a:lnTo>
                  <a:lnTo>
                    <a:pt x="54" y="19"/>
                  </a:lnTo>
                  <a:lnTo>
                    <a:pt x="63" y="9"/>
                  </a:lnTo>
                  <a:lnTo>
                    <a:pt x="74" y="3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68580" tIns="34291" rIns="68580" bIns="34291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/>
            </a:p>
          </p:txBody>
        </p:sp>
        <p:sp>
          <p:nvSpPr>
            <p:cNvPr id="54" name="Freeform 219"/>
            <p:cNvSpPr>
              <a:spLocks noChangeAspect="1" noEditPoints="1"/>
            </p:cNvSpPr>
            <p:nvPr/>
          </p:nvSpPr>
          <p:spPr bwMode="auto">
            <a:xfrm>
              <a:off x="7895781" y="5067930"/>
              <a:ext cx="203177" cy="260643"/>
            </a:xfrm>
            <a:custGeom>
              <a:avLst/>
              <a:gdLst>
                <a:gd name="T0" fmla="*/ 49 w 99"/>
                <a:gd name="T1" fmla="*/ 17 h 127"/>
                <a:gd name="T2" fmla="*/ 36 w 99"/>
                <a:gd name="T3" fmla="*/ 21 h 127"/>
                <a:gd name="T4" fmla="*/ 26 w 99"/>
                <a:gd name="T5" fmla="*/ 31 h 127"/>
                <a:gd name="T6" fmla="*/ 22 w 99"/>
                <a:gd name="T7" fmla="*/ 46 h 127"/>
                <a:gd name="T8" fmla="*/ 26 w 99"/>
                <a:gd name="T9" fmla="*/ 60 h 127"/>
                <a:gd name="T10" fmla="*/ 36 w 99"/>
                <a:gd name="T11" fmla="*/ 69 h 127"/>
                <a:gd name="T12" fmla="*/ 49 w 99"/>
                <a:gd name="T13" fmla="*/ 73 h 127"/>
                <a:gd name="T14" fmla="*/ 64 w 99"/>
                <a:gd name="T15" fmla="*/ 69 h 127"/>
                <a:gd name="T16" fmla="*/ 74 w 99"/>
                <a:gd name="T17" fmla="*/ 60 h 127"/>
                <a:gd name="T18" fmla="*/ 78 w 99"/>
                <a:gd name="T19" fmla="*/ 46 h 127"/>
                <a:gd name="T20" fmla="*/ 74 w 99"/>
                <a:gd name="T21" fmla="*/ 31 h 127"/>
                <a:gd name="T22" fmla="*/ 64 w 99"/>
                <a:gd name="T23" fmla="*/ 21 h 127"/>
                <a:gd name="T24" fmla="*/ 49 w 99"/>
                <a:gd name="T25" fmla="*/ 17 h 127"/>
                <a:gd name="T26" fmla="*/ 49 w 99"/>
                <a:gd name="T27" fmla="*/ 0 h 127"/>
                <a:gd name="T28" fmla="*/ 69 w 99"/>
                <a:gd name="T29" fmla="*/ 4 h 127"/>
                <a:gd name="T30" fmla="*/ 85 w 99"/>
                <a:gd name="T31" fmla="*/ 14 h 127"/>
                <a:gd name="T32" fmla="*/ 95 w 99"/>
                <a:gd name="T33" fmla="*/ 30 h 127"/>
                <a:gd name="T34" fmla="*/ 99 w 99"/>
                <a:gd name="T35" fmla="*/ 50 h 127"/>
                <a:gd name="T36" fmla="*/ 99 w 99"/>
                <a:gd name="T37" fmla="*/ 55 h 127"/>
                <a:gd name="T38" fmla="*/ 97 w 99"/>
                <a:gd name="T39" fmla="*/ 72 h 127"/>
                <a:gd name="T40" fmla="*/ 89 w 99"/>
                <a:gd name="T41" fmla="*/ 89 h 127"/>
                <a:gd name="T42" fmla="*/ 80 w 99"/>
                <a:gd name="T43" fmla="*/ 102 h 127"/>
                <a:gd name="T44" fmla="*/ 69 w 99"/>
                <a:gd name="T45" fmla="*/ 113 h 127"/>
                <a:gd name="T46" fmla="*/ 60 w 99"/>
                <a:gd name="T47" fmla="*/ 120 h 127"/>
                <a:gd name="T48" fmla="*/ 53 w 99"/>
                <a:gd name="T49" fmla="*/ 126 h 127"/>
                <a:gd name="T50" fmla="*/ 51 w 99"/>
                <a:gd name="T51" fmla="*/ 127 h 127"/>
                <a:gd name="T52" fmla="*/ 48 w 99"/>
                <a:gd name="T53" fmla="*/ 126 h 127"/>
                <a:gd name="T54" fmla="*/ 43 w 99"/>
                <a:gd name="T55" fmla="*/ 122 h 127"/>
                <a:gd name="T56" fmla="*/ 34 w 99"/>
                <a:gd name="T57" fmla="*/ 115 h 127"/>
                <a:gd name="T58" fmla="*/ 25 w 99"/>
                <a:gd name="T59" fmla="*/ 106 h 127"/>
                <a:gd name="T60" fmla="*/ 15 w 99"/>
                <a:gd name="T61" fmla="*/ 94 h 127"/>
                <a:gd name="T62" fmla="*/ 8 w 99"/>
                <a:gd name="T63" fmla="*/ 80 h 127"/>
                <a:gd name="T64" fmla="*/ 2 w 99"/>
                <a:gd name="T65" fmla="*/ 65 h 127"/>
                <a:gd name="T66" fmla="*/ 1 w 99"/>
                <a:gd name="T67" fmla="*/ 58 h 127"/>
                <a:gd name="T68" fmla="*/ 0 w 99"/>
                <a:gd name="T69" fmla="*/ 50 h 127"/>
                <a:gd name="T70" fmla="*/ 4 w 99"/>
                <a:gd name="T71" fmla="*/ 30 h 127"/>
                <a:gd name="T72" fmla="*/ 14 w 99"/>
                <a:gd name="T73" fmla="*/ 14 h 127"/>
                <a:gd name="T74" fmla="*/ 30 w 99"/>
                <a:gd name="T75" fmla="*/ 4 h 127"/>
                <a:gd name="T76" fmla="*/ 49 w 99"/>
                <a:gd name="T7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9" h="127">
                  <a:moveTo>
                    <a:pt x="49" y="17"/>
                  </a:moveTo>
                  <a:lnTo>
                    <a:pt x="36" y="21"/>
                  </a:lnTo>
                  <a:lnTo>
                    <a:pt x="26" y="31"/>
                  </a:lnTo>
                  <a:lnTo>
                    <a:pt x="22" y="46"/>
                  </a:lnTo>
                  <a:lnTo>
                    <a:pt x="26" y="60"/>
                  </a:lnTo>
                  <a:lnTo>
                    <a:pt x="36" y="69"/>
                  </a:lnTo>
                  <a:lnTo>
                    <a:pt x="49" y="73"/>
                  </a:lnTo>
                  <a:lnTo>
                    <a:pt x="64" y="69"/>
                  </a:lnTo>
                  <a:lnTo>
                    <a:pt x="74" y="60"/>
                  </a:lnTo>
                  <a:lnTo>
                    <a:pt x="78" y="46"/>
                  </a:lnTo>
                  <a:lnTo>
                    <a:pt x="74" y="31"/>
                  </a:lnTo>
                  <a:lnTo>
                    <a:pt x="64" y="21"/>
                  </a:lnTo>
                  <a:lnTo>
                    <a:pt x="49" y="17"/>
                  </a:lnTo>
                  <a:close/>
                  <a:moveTo>
                    <a:pt x="49" y="0"/>
                  </a:moveTo>
                  <a:lnTo>
                    <a:pt x="69" y="4"/>
                  </a:lnTo>
                  <a:lnTo>
                    <a:pt x="85" y="14"/>
                  </a:lnTo>
                  <a:lnTo>
                    <a:pt x="95" y="30"/>
                  </a:lnTo>
                  <a:lnTo>
                    <a:pt x="99" y="50"/>
                  </a:lnTo>
                  <a:lnTo>
                    <a:pt x="99" y="55"/>
                  </a:lnTo>
                  <a:lnTo>
                    <a:pt x="97" y="72"/>
                  </a:lnTo>
                  <a:lnTo>
                    <a:pt x="89" y="89"/>
                  </a:lnTo>
                  <a:lnTo>
                    <a:pt x="80" y="102"/>
                  </a:lnTo>
                  <a:lnTo>
                    <a:pt x="69" y="113"/>
                  </a:lnTo>
                  <a:lnTo>
                    <a:pt x="60" y="120"/>
                  </a:lnTo>
                  <a:lnTo>
                    <a:pt x="53" y="126"/>
                  </a:lnTo>
                  <a:lnTo>
                    <a:pt x="51" y="127"/>
                  </a:lnTo>
                  <a:lnTo>
                    <a:pt x="48" y="126"/>
                  </a:lnTo>
                  <a:lnTo>
                    <a:pt x="43" y="122"/>
                  </a:lnTo>
                  <a:lnTo>
                    <a:pt x="34" y="115"/>
                  </a:lnTo>
                  <a:lnTo>
                    <a:pt x="25" y="106"/>
                  </a:lnTo>
                  <a:lnTo>
                    <a:pt x="15" y="94"/>
                  </a:lnTo>
                  <a:lnTo>
                    <a:pt x="8" y="80"/>
                  </a:lnTo>
                  <a:lnTo>
                    <a:pt x="2" y="65"/>
                  </a:lnTo>
                  <a:lnTo>
                    <a:pt x="1" y="58"/>
                  </a:lnTo>
                  <a:lnTo>
                    <a:pt x="0" y="50"/>
                  </a:lnTo>
                  <a:lnTo>
                    <a:pt x="4" y="30"/>
                  </a:lnTo>
                  <a:lnTo>
                    <a:pt x="14" y="14"/>
                  </a:lnTo>
                  <a:lnTo>
                    <a:pt x="30" y="4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68580" tIns="34291" rIns="68580" bIns="34291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/>
            </a:p>
          </p:txBody>
        </p:sp>
        <p:sp>
          <p:nvSpPr>
            <p:cNvPr id="55" name="Freeform 221"/>
            <p:cNvSpPr>
              <a:spLocks noChangeAspect="1"/>
            </p:cNvSpPr>
            <p:nvPr/>
          </p:nvSpPr>
          <p:spPr bwMode="auto">
            <a:xfrm>
              <a:off x="6468551" y="1524118"/>
              <a:ext cx="271593" cy="260643"/>
            </a:xfrm>
            <a:custGeom>
              <a:avLst/>
              <a:gdLst>
                <a:gd name="T0" fmla="*/ 61 w 124"/>
                <a:gd name="T1" fmla="*/ 0 h 119"/>
                <a:gd name="T2" fmla="*/ 82 w 124"/>
                <a:gd name="T3" fmla="*/ 38 h 119"/>
                <a:gd name="T4" fmla="*/ 124 w 124"/>
                <a:gd name="T5" fmla="*/ 45 h 119"/>
                <a:gd name="T6" fmla="*/ 95 w 124"/>
                <a:gd name="T7" fmla="*/ 77 h 119"/>
                <a:gd name="T8" fmla="*/ 101 w 124"/>
                <a:gd name="T9" fmla="*/ 119 h 119"/>
                <a:gd name="T10" fmla="*/ 61 w 124"/>
                <a:gd name="T11" fmla="*/ 100 h 119"/>
                <a:gd name="T12" fmla="*/ 23 w 124"/>
                <a:gd name="T13" fmla="*/ 119 h 119"/>
                <a:gd name="T14" fmla="*/ 29 w 124"/>
                <a:gd name="T15" fmla="*/ 77 h 119"/>
                <a:gd name="T16" fmla="*/ 0 w 124"/>
                <a:gd name="T17" fmla="*/ 45 h 119"/>
                <a:gd name="T18" fmla="*/ 42 w 124"/>
                <a:gd name="T19" fmla="*/ 38 h 119"/>
                <a:gd name="T20" fmla="*/ 61 w 124"/>
                <a:gd name="T2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" h="119">
                  <a:moveTo>
                    <a:pt x="61" y="0"/>
                  </a:moveTo>
                  <a:lnTo>
                    <a:pt x="82" y="38"/>
                  </a:lnTo>
                  <a:lnTo>
                    <a:pt x="124" y="45"/>
                  </a:lnTo>
                  <a:lnTo>
                    <a:pt x="95" y="77"/>
                  </a:lnTo>
                  <a:lnTo>
                    <a:pt x="101" y="119"/>
                  </a:lnTo>
                  <a:lnTo>
                    <a:pt x="61" y="100"/>
                  </a:lnTo>
                  <a:lnTo>
                    <a:pt x="23" y="119"/>
                  </a:lnTo>
                  <a:lnTo>
                    <a:pt x="29" y="77"/>
                  </a:lnTo>
                  <a:lnTo>
                    <a:pt x="0" y="45"/>
                  </a:lnTo>
                  <a:lnTo>
                    <a:pt x="42" y="38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68580" tIns="34291" rIns="68580" bIns="34291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/>
            </a:p>
          </p:txBody>
        </p:sp>
      </p:grpSp>
      <p:sp>
        <p:nvSpPr>
          <p:cNvPr id="56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1333415" y="2077099"/>
            <a:ext cx="2826155" cy="96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57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1294793" y="1808342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58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7593189" y="2077099"/>
            <a:ext cx="2826155" cy="96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59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7554567" y="1808342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60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8365014" y="4152605"/>
            <a:ext cx="2826155" cy="96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61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8326392" y="3883848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62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2300127" y="4247007"/>
            <a:ext cx="2826155" cy="96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63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2261505" y="3978250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4411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506283" y="171919"/>
            <a:ext cx="670385" cy="604428"/>
            <a:chOff x="5424755" y="1340768"/>
            <a:chExt cx="670560" cy="604586"/>
          </a:xfrm>
        </p:grpSpPr>
        <p:grpSp>
          <p:nvGrpSpPr>
            <p:cNvPr id="39" name="组合 38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41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40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3" name="文本框 9"/>
          <p:cNvSpPr txBox="1"/>
          <p:nvPr/>
        </p:nvSpPr>
        <p:spPr>
          <a:xfrm>
            <a:off x="1223286" y="290670"/>
            <a:ext cx="279837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anose="020B0503020204020204" pitchFamily="34" charset="-122"/>
              </a:rPr>
              <a:t>研究成果与应用</a:t>
            </a:r>
          </a:p>
        </p:txBody>
      </p:sp>
      <p:sp>
        <p:nvSpPr>
          <p:cNvPr id="44" name="Freeform 126"/>
          <p:cNvSpPr>
            <a:spLocks noChangeAspect="1" noEditPoints="1"/>
          </p:cNvSpPr>
          <p:nvPr/>
        </p:nvSpPr>
        <p:spPr bwMode="auto">
          <a:xfrm>
            <a:off x="710380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dirty="0">
                <a:solidFill>
                  <a:srgbClr val="1C50A2"/>
                </a:solidFill>
                <a:latin typeface="Arial" panose="020B0604020202020204"/>
                <a:sym typeface="微软雅黑" panose="020B0503020204020204" pitchFamily="34" charset="-122"/>
              </a:rPr>
              <a:t>研究目标</a:t>
            </a:r>
            <a:endParaRPr lang="zh-CN" altLang="en-US" sz="1100" dirty="0">
              <a:solidFill>
                <a:srgbClr val="1C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b="1" dirty="0">
                <a:solidFill>
                  <a:srgbClr val="1C50A2"/>
                </a:solidFill>
                <a:latin typeface="Arial" panose="020B0604020202020204"/>
              </a:rPr>
              <a:t>成果形式</a:t>
            </a:r>
          </a:p>
        </p:txBody>
      </p:sp>
      <p:sp>
        <p:nvSpPr>
          <p:cNvPr id="47" name="矩形 46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应用前景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0441652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案例分析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11446933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9" name="组合 98"/>
          <p:cNvGrpSpPr/>
          <p:nvPr/>
        </p:nvGrpSpPr>
        <p:grpSpPr>
          <a:xfrm>
            <a:off x="4596261" y="2042428"/>
            <a:ext cx="3074116" cy="3053062"/>
            <a:chOff x="2464212" y="629088"/>
            <a:chExt cx="4395596" cy="4365486"/>
          </a:xfrm>
        </p:grpSpPr>
        <p:sp>
          <p:nvSpPr>
            <p:cNvPr id="111" name="五边形 110"/>
            <p:cNvSpPr/>
            <p:nvPr/>
          </p:nvSpPr>
          <p:spPr>
            <a:xfrm rot="2700000">
              <a:off x="3551941" y="3509409"/>
              <a:ext cx="2205245" cy="765085"/>
            </a:xfrm>
            <a:prstGeom prst="homePlate">
              <a:avLst/>
            </a:prstGeom>
            <a:solidFill>
              <a:srgbClr val="1C5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2" name="五边形 111"/>
            <p:cNvSpPr/>
            <p:nvPr/>
          </p:nvSpPr>
          <p:spPr>
            <a:xfrm rot="8100000">
              <a:off x="2464212" y="2423582"/>
              <a:ext cx="2205245" cy="765085"/>
            </a:xfrm>
            <a:prstGeom prst="homePlate">
              <a:avLst/>
            </a:prstGeom>
            <a:solidFill>
              <a:srgbClr val="1C5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3" name="五边形 112"/>
            <p:cNvSpPr/>
            <p:nvPr/>
          </p:nvSpPr>
          <p:spPr>
            <a:xfrm rot="-8100000">
              <a:off x="3551941" y="1349168"/>
              <a:ext cx="2205245" cy="765085"/>
            </a:xfrm>
            <a:prstGeom prst="homePlate">
              <a:avLst/>
            </a:prstGeom>
            <a:solidFill>
              <a:srgbClr val="1C5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4" name="五边形 113"/>
            <p:cNvSpPr/>
            <p:nvPr/>
          </p:nvSpPr>
          <p:spPr>
            <a:xfrm rot="-2700000">
              <a:off x="4654563" y="2423582"/>
              <a:ext cx="2205245" cy="765085"/>
            </a:xfrm>
            <a:prstGeom prst="homePlate">
              <a:avLst/>
            </a:prstGeom>
            <a:solidFill>
              <a:srgbClr val="1C5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0" name="Freeform 178"/>
          <p:cNvSpPr>
            <a:spLocks noEditPoints="1"/>
          </p:cNvSpPr>
          <p:nvPr/>
        </p:nvSpPr>
        <p:spPr bwMode="auto">
          <a:xfrm>
            <a:off x="4918184" y="3680315"/>
            <a:ext cx="334964" cy="293688"/>
          </a:xfrm>
          <a:custGeom>
            <a:avLst/>
            <a:gdLst>
              <a:gd name="T0" fmla="*/ 171 w 192"/>
              <a:gd name="T1" fmla="*/ 168 h 168"/>
              <a:gd name="T2" fmla="*/ 99 w 192"/>
              <a:gd name="T3" fmla="*/ 168 h 168"/>
              <a:gd name="T4" fmla="*/ 92 w 192"/>
              <a:gd name="T5" fmla="*/ 168 h 168"/>
              <a:gd name="T6" fmla="*/ 19 w 192"/>
              <a:gd name="T7" fmla="*/ 168 h 168"/>
              <a:gd name="T8" fmla="*/ 0 w 192"/>
              <a:gd name="T9" fmla="*/ 146 h 168"/>
              <a:gd name="T10" fmla="*/ 0 w 192"/>
              <a:gd name="T11" fmla="*/ 52 h 168"/>
              <a:gd name="T12" fmla="*/ 19 w 192"/>
              <a:gd name="T13" fmla="*/ 32 h 168"/>
              <a:gd name="T14" fmla="*/ 33 w 192"/>
              <a:gd name="T15" fmla="*/ 32 h 168"/>
              <a:gd name="T16" fmla="*/ 38 w 192"/>
              <a:gd name="T17" fmla="*/ 17 h 168"/>
              <a:gd name="T18" fmla="*/ 64 w 192"/>
              <a:gd name="T19" fmla="*/ 0 h 168"/>
              <a:gd name="T20" fmla="*/ 125 w 192"/>
              <a:gd name="T21" fmla="*/ 0 h 168"/>
              <a:gd name="T22" fmla="*/ 152 w 192"/>
              <a:gd name="T23" fmla="*/ 17 h 168"/>
              <a:gd name="T24" fmla="*/ 157 w 192"/>
              <a:gd name="T25" fmla="*/ 32 h 168"/>
              <a:gd name="T26" fmla="*/ 171 w 192"/>
              <a:gd name="T27" fmla="*/ 32 h 168"/>
              <a:gd name="T28" fmla="*/ 192 w 192"/>
              <a:gd name="T29" fmla="*/ 53 h 168"/>
              <a:gd name="T30" fmla="*/ 192 w 192"/>
              <a:gd name="T31" fmla="*/ 146 h 168"/>
              <a:gd name="T32" fmla="*/ 171 w 192"/>
              <a:gd name="T33" fmla="*/ 168 h 168"/>
              <a:gd name="T34" fmla="*/ 95 w 192"/>
              <a:gd name="T35" fmla="*/ 40 h 168"/>
              <a:gd name="T36" fmla="*/ 39 w 192"/>
              <a:gd name="T37" fmla="*/ 94 h 168"/>
              <a:gd name="T38" fmla="*/ 95 w 192"/>
              <a:gd name="T39" fmla="*/ 152 h 168"/>
              <a:gd name="T40" fmla="*/ 152 w 192"/>
              <a:gd name="T41" fmla="*/ 94 h 168"/>
              <a:gd name="T42" fmla="*/ 95 w 192"/>
              <a:gd name="T43" fmla="*/ 40 h 168"/>
              <a:gd name="T44" fmla="*/ 96 w 192"/>
              <a:gd name="T45" fmla="*/ 140 h 168"/>
              <a:gd name="T46" fmla="*/ 52 w 192"/>
              <a:gd name="T47" fmla="*/ 96 h 168"/>
              <a:gd name="T48" fmla="*/ 96 w 192"/>
              <a:gd name="T49" fmla="*/ 52 h 168"/>
              <a:gd name="T50" fmla="*/ 140 w 192"/>
              <a:gd name="T51" fmla="*/ 96 h 168"/>
              <a:gd name="T52" fmla="*/ 96 w 192"/>
              <a:gd name="T53" fmla="*/ 14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92" h="168">
                <a:moveTo>
                  <a:pt x="171" y="168"/>
                </a:moveTo>
                <a:cubicBezTo>
                  <a:pt x="99" y="168"/>
                  <a:pt x="99" y="168"/>
                  <a:pt x="99" y="168"/>
                </a:cubicBezTo>
                <a:cubicBezTo>
                  <a:pt x="92" y="168"/>
                  <a:pt x="92" y="168"/>
                  <a:pt x="92" y="168"/>
                </a:cubicBezTo>
                <a:cubicBezTo>
                  <a:pt x="19" y="168"/>
                  <a:pt x="19" y="168"/>
                  <a:pt x="19" y="168"/>
                </a:cubicBezTo>
                <a:cubicBezTo>
                  <a:pt x="9" y="168"/>
                  <a:pt x="0" y="157"/>
                  <a:pt x="0" y="14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1"/>
                  <a:pt x="9" y="32"/>
                  <a:pt x="19" y="32"/>
                </a:cubicBezTo>
                <a:cubicBezTo>
                  <a:pt x="33" y="32"/>
                  <a:pt x="33" y="32"/>
                  <a:pt x="33" y="32"/>
                </a:cubicBezTo>
                <a:cubicBezTo>
                  <a:pt x="38" y="17"/>
                  <a:pt x="38" y="17"/>
                  <a:pt x="38" y="17"/>
                </a:cubicBezTo>
                <a:cubicBezTo>
                  <a:pt x="42" y="7"/>
                  <a:pt x="53" y="0"/>
                  <a:pt x="64" y="0"/>
                </a:cubicBezTo>
                <a:cubicBezTo>
                  <a:pt x="125" y="0"/>
                  <a:pt x="125" y="0"/>
                  <a:pt x="125" y="0"/>
                </a:cubicBezTo>
                <a:cubicBezTo>
                  <a:pt x="136" y="0"/>
                  <a:pt x="148" y="7"/>
                  <a:pt x="152" y="17"/>
                </a:cubicBezTo>
                <a:cubicBezTo>
                  <a:pt x="157" y="32"/>
                  <a:pt x="157" y="32"/>
                  <a:pt x="157" y="32"/>
                </a:cubicBezTo>
                <a:cubicBezTo>
                  <a:pt x="171" y="32"/>
                  <a:pt x="171" y="32"/>
                  <a:pt x="171" y="32"/>
                </a:cubicBezTo>
                <a:cubicBezTo>
                  <a:pt x="182" y="32"/>
                  <a:pt x="192" y="42"/>
                  <a:pt x="192" y="53"/>
                </a:cubicBezTo>
                <a:cubicBezTo>
                  <a:pt x="192" y="146"/>
                  <a:pt x="192" y="146"/>
                  <a:pt x="192" y="146"/>
                </a:cubicBezTo>
                <a:cubicBezTo>
                  <a:pt x="192" y="157"/>
                  <a:pt x="182" y="168"/>
                  <a:pt x="171" y="168"/>
                </a:cubicBezTo>
                <a:close/>
                <a:moveTo>
                  <a:pt x="95" y="40"/>
                </a:moveTo>
                <a:cubicBezTo>
                  <a:pt x="54" y="41"/>
                  <a:pt x="39" y="75"/>
                  <a:pt x="39" y="94"/>
                </a:cubicBezTo>
                <a:cubicBezTo>
                  <a:pt x="39" y="113"/>
                  <a:pt x="44" y="150"/>
                  <a:pt x="95" y="152"/>
                </a:cubicBezTo>
                <a:cubicBezTo>
                  <a:pt x="147" y="150"/>
                  <a:pt x="152" y="113"/>
                  <a:pt x="152" y="94"/>
                </a:cubicBezTo>
                <a:cubicBezTo>
                  <a:pt x="152" y="75"/>
                  <a:pt x="137" y="41"/>
                  <a:pt x="95" y="40"/>
                </a:cubicBezTo>
                <a:close/>
                <a:moveTo>
                  <a:pt x="96" y="140"/>
                </a:moveTo>
                <a:cubicBezTo>
                  <a:pt x="71" y="140"/>
                  <a:pt x="52" y="120"/>
                  <a:pt x="52" y="96"/>
                </a:cubicBezTo>
                <a:cubicBezTo>
                  <a:pt x="52" y="72"/>
                  <a:pt x="71" y="52"/>
                  <a:pt x="96" y="52"/>
                </a:cubicBezTo>
                <a:cubicBezTo>
                  <a:pt x="120" y="52"/>
                  <a:pt x="140" y="72"/>
                  <a:pt x="140" y="96"/>
                </a:cubicBezTo>
                <a:cubicBezTo>
                  <a:pt x="140" y="120"/>
                  <a:pt x="120" y="140"/>
                  <a:pt x="96" y="1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1" name="Freeform 176"/>
          <p:cNvSpPr>
            <a:spLocks noEditPoints="1"/>
          </p:cNvSpPr>
          <p:nvPr/>
        </p:nvSpPr>
        <p:spPr bwMode="auto">
          <a:xfrm>
            <a:off x="6223335" y="4379048"/>
            <a:ext cx="341315" cy="344488"/>
          </a:xfrm>
          <a:custGeom>
            <a:avLst/>
            <a:gdLst>
              <a:gd name="T0" fmla="*/ 172 w 196"/>
              <a:gd name="T1" fmla="*/ 193 h 197"/>
              <a:gd name="T2" fmla="*/ 24 w 196"/>
              <a:gd name="T3" fmla="*/ 193 h 197"/>
              <a:gd name="T4" fmla="*/ 0 w 196"/>
              <a:gd name="T5" fmla="*/ 125 h 197"/>
              <a:gd name="T6" fmla="*/ 24 w 196"/>
              <a:gd name="T7" fmla="*/ 57 h 197"/>
              <a:gd name="T8" fmla="*/ 172 w 196"/>
              <a:gd name="T9" fmla="*/ 57 h 197"/>
              <a:gd name="T10" fmla="*/ 196 w 196"/>
              <a:gd name="T11" fmla="*/ 125 h 197"/>
              <a:gd name="T12" fmla="*/ 148 w 196"/>
              <a:gd name="T13" fmla="*/ 89 h 197"/>
              <a:gd name="T14" fmla="*/ 85 w 196"/>
              <a:gd name="T15" fmla="*/ 69 h 197"/>
              <a:gd name="T16" fmla="*/ 17 w 196"/>
              <a:gd name="T17" fmla="*/ 89 h 197"/>
              <a:gd name="T18" fmla="*/ 17 w 196"/>
              <a:gd name="T19" fmla="*/ 161 h 197"/>
              <a:gd name="T20" fmla="*/ 85 w 196"/>
              <a:gd name="T21" fmla="*/ 181 h 197"/>
              <a:gd name="T22" fmla="*/ 148 w 196"/>
              <a:gd name="T23" fmla="*/ 161 h 197"/>
              <a:gd name="T24" fmla="*/ 148 w 196"/>
              <a:gd name="T25" fmla="*/ 89 h 197"/>
              <a:gd name="T26" fmla="*/ 170 w 196"/>
              <a:gd name="T27" fmla="*/ 182 h 197"/>
              <a:gd name="T28" fmla="*/ 170 w 196"/>
              <a:gd name="T29" fmla="*/ 153 h 197"/>
              <a:gd name="T30" fmla="*/ 185 w 196"/>
              <a:gd name="T31" fmla="*/ 89 h 197"/>
              <a:gd name="T32" fmla="*/ 161 w 196"/>
              <a:gd name="T33" fmla="*/ 97 h 197"/>
              <a:gd name="T34" fmla="*/ 185 w 196"/>
              <a:gd name="T35" fmla="*/ 89 h 197"/>
              <a:gd name="T36" fmla="*/ 161 w 196"/>
              <a:gd name="T37" fmla="*/ 105 h 197"/>
              <a:gd name="T38" fmla="*/ 185 w 196"/>
              <a:gd name="T39" fmla="*/ 113 h 197"/>
              <a:gd name="T40" fmla="*/ 185 w 196"/>
              <a:gd name="T41" fmla="*/ 121 h 197"/>
              <a:gd name="T42" fmla="*/ 161 w 196"/>
              <a:gd name="T43" fmla="*/ 129 h 197"/>
              <a:gd name="T44" fmla="*/ 185 w 196"/>
              <a:gd name="T45" fmla="*/ 121 h 197"/>
              <a:gd name="T46" fmla="*/ 169 w 196"/>
              <a:gd name="T47" fmla="*/ 177 h 197"/>
              <a:gd name="T48" fmla="*/ 169 w 196"/>
              <a:gd name="T49" fmla="*/ 158 h 197"/>
              <a:gd name="T50" fmla="*/ 120 w 196"/>
              <a:gd name="T51" fmla="*/ 173 h 197"/>
              <a:gd name="T52" fmla="*/ 20 w 196"/>
              <a:gd name="T53" fmla="*/ 153 h 197"/>
              <a:gd name="T54" fmla="*/ 40 w 196"/>
              <a:gd name="T55" fmla="*/ 77 h 197"/>
              <a:gd name="T56" fmla="*/ 144 w 196"/>
              <a:gd name="T57" fmla="*/ 97 h 197"/>
              <a:gd name="T58" fmla="*/ 120 w 196"/>
              <a:gd name="T59" fmla="*/ 173 h 197"/>
              <a:gd name="T60" fmla="*/ 157 w 196"/>
              <a:gd name="T61" fmla="*/ 13 h 197"/>
              <a:gd name="T62" fmla="*/ 130 w 196"/>
              <a:gd name="T63" fmla="*/ 32 h 197"/>
              <a:gd name="T64" fmla="*/ 153 w 196"/>
              <a:gd name="T65" fmla="*/ 7 h 197"/>
              <a:gd name="T66" fmla="*/ 166 w 196"/>
              <a:gd name="T67" fmla="*/ 7 h 197"/>
              <a:gd name="T68" fmla="*/ 79 w 196"/>
              <a:gd name="T69" fmla="*/ 33 h 197"/>
              <a:gd name="T70" fmla="*/ 129 w 196"/>
              <a:gd name="T71" fmla="*/ 49 h 197"/>
              <a:gd name="T72" fmla="*/ 79 w 196"/>
              <a:gd name="T73" fmla="*/ 33 h 197"/>
              <a:gd name="T74" fmla="*/ 35 w 196"/>
              <a:gd name="T75" fmla="*/ 13 h 197"/>
              <a:gd name="T76" fmla="*/ 27 w 196"/>
              <a:gd name="T77" fmla="*/ 7 h 197"/>
              <a:gd name="T78" fmla="*/ 40 w 196"/>
              <a:gd name="T79" fmla="*/ 7 h 197"/>
              <a:gd name="T80" fmla="*/ 62 w 196"/>
              <a:gd name="T81" fmla="*/ 32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96" h="197">
                <a:moveTo>
                  <a:pt x="192" y="173"/>
                </a:moveTo>
                <a:cubicBezTo>
                  <a:pt x="192" y="184"/>
                  <a:pt x="183" y="193"/>
                  <a:pt x="172" y="193"/>
                </a:cubicBezTo>
                <a:cubicBezTo>
                  <a:pt x="172" y="193"/>
                  <a:pt x="135" y="197"/>
                  <a:pt x="99" y="197"/>
                </a:cubicBezTo>
                <a:cubicBezTo>
                  <a:pt x="62" y="197"/>
                  <a:pt x="24" y="193"/>
                  <a:pt x="24" y="193"/>
                </a:cubicBezTo>
                <a:cubicBezTo>
                  <a:pt x="13" y="193"/>
                  <a:pt x="4" y="184"/>
                  <a:pt x="4" y="173"/>
                </a:cubicBezTo>
                <a:cubicBezTo>
                  <a:pt x="4" y="173"/>
                  <a:pt x="0" y="149"/>
                  <a:pt x="0" y="125"/>
                </a:cubicBezTo>
                <a:cubicBezTo>
                  <a:pt x="0" y="101"/>
                  <a:pt x="4" y="77"/>
                  <a:pt x="4" y="77"/>
                </a:cubicBezTo>
                <a:cubicBezTo>
                  <a:pt x="4" y="66"/>
                  <a:pt x="9" y="57"/>
                  <a:pt x="24" y="57"/>
                </a:cubicBezTo>
                <a:cubicBezTo>
                  <a:pt x="25" y="57"/>
                  <a:pt x="62" y="53"/>
                  <a:pt x="99" y="53"/>
                </a:cubicBezTo>
                <a:cubicBezTo>
                  <a:pt x="135" y="53"/>
                  <a:pt x="172" y="57"/>
                  <a:pt x="172" y="57"/>
                </a:cubicBezTo>
                <a:cubicBezTo>
                  <a:pt x="183" y="57"/>
                  <a:pt x="192" y="66"/>
                  <a:pt x="192" y="77"/>
                </a:cubicBezTo>
                <a:cubicBezTo>
                  <a:pt x="192" y="77"/>
                  <a:pt x="196" y="101"/>
                  <a:pt x="196" y="125"/>
                </a:cubicBezTo>
                <a:cubicBezTo>
                  <a:pt x="196" y="149"/>
                  <a:pt x="192" y="173"/>
                  <a:pt x="192" y="173"/>
                </a:cubicBezTo>
                <a:close/>
                <a:moveTo>
                  <a:pt x="148" y="89"/>
                </a:moveTo>
                <a:cubicBezTo>
                  <a:pt x="148" y="80"/>
                  <a:pt x="141" y="73"/>
                  <a:pt x="132" y="73"/>
                </a:cubicBezTo>
                <a:cubicBezTo>
                  <a:pt x="132" y="73"/>
                  <a:pt x="114" y="69"/>
                  <a:pt x="85" y="69"/>
                </a:cubicBezTo>
                <a:cubicBezTo>
                  <a:pt x="55" y="69"/>
                  <a:pt x="34" y="73"/>
                  <a:pt x="33" y="73"/>
                </a:cubicBezTo>
                <a:cubicBezTo>
                  <a:pt x="21" y="73"/>
                  <a:pt x="17" y="80"/>
                  <a:pt x="17" y="89"/>
                </a:cubicBezTo>
                <a:cubicBezTo>
                  <a:pt x="17" y="89"/>
                  <a:pt x="14" y="108"/>
                  <a:pt x="14" y="127"/>
                </a:cubicBezTo>
                <a:cubicBezTo>
                  <a:pt x="14" y="146"/>
                  <a:pt x="17" y="161"/>
                  <a:pt x="17" y="161"/>
                </a:cubicBezTo>
                <a:cubicBezTo>
                  <a:pt x="17" y="170"/>
                  <a:pt x="24" y="177"/>
                  <a:pt x="33" y="177"/>
                </a:cubicBezTo>
                <a:cubicBezTo>
                  <a:pt x="33" y="177"/>
                  <a:pt x="55" y="181"/>
                  <a:pt x="85" y="181"/>
                </a:cubicBezTo>
                <a:cubicBezTo>
                  <a:pt x="114" y="181"/>
                  <a:pt x="132" y="177"/>
                  <a:pt x="132" y="177"/>
                </a:cubicBezTo>
                <a:cubicBezTo>
                  <a:pt x="141" y="177"/>
                  <a:pt x="148" y="170"/>
                  <a:pt x="148" y="161"/>
                </a:cubicBezTo>
                <a:cubicBezTo>
                  <a:pt x="148" y="161"/>
                  <a:pt x="152" y="146"/>
                  <a:pt x="152" y="127"/>
                </a:cubicBezTo>
                <a:cubicBezTo>
                  <a:pt x="152" y="108"/>
                  <a:pt x="148" y="89"/>
                  <a:pt x="148" y="89"/>
                </a:cubicBezTo>
                <a:close/>
                <a:moveTo>
                  <a:pt x="155" y="168"/>
                </a:moveTo>
                <a:cubicBezTo>
                  <a:pt x="155" y="176"/>
                  <a:pt x="162" y="182"/>
                  <a:pt x="170" y="182"/>
                </a:cubicBezTo>
                <a:cubicBezTo>
                  <a:pt x="178" y="182"/>
                  <a:pt x="184" y="176"/>
                  <a:pt x="184" y="168"/>
                </a:cubicBezTo>
                <a:cubicBezTo>
                  <a:pt x="184" y="160"/>
                  <a:pt x="178" y="153"/>
                  <a:pt x="170" y="153"/>
                </a:cubicBezTo>
                <a:cubicBezTo>
                  <a:pt x="162" y="153"/>
                  <a:pt x="155" y="160"/>
                  <a:pt x="155" y="168"/>
                </a:cubicBezTo>
                <a:close/>
                <a:moveTo>
                  <a:pt x="185" y="89"/>
                </a:moveTo>
                <a:cubicBezTo>
                  <a:pt x="161" y="89"/>
                  <a:pt x="161" y="89"/>
                  <a:pt x="161" y="89"/>
                </a:cubicBezTo>
                <a:cubicBezTo>
                  <a:pt x="161" y="97"/>
                  <a:pt x="161" y="97"/>
                  <a:pt x="161" y="97"/>
                </a:cubicBezTo>
                <a:cubicBezTo>
                  <a:pt x="185" y="97"/>
                  <a:pt x="185" y="97"/>
                  <a:pt x="185" y="97"/>
                </a:cubicBezTo>
                <a:lnTo>
                  <a:pt x="185" y="89"/>
                </a:lnTo>
                <a:close/>
                <a:moveTo>
                  <a:pt x="185" y="105"/>
                </a:moveTo>
                <a:cubicBezTo>
                  <a:pt x="161" y="105"/>
                  <a:pt x="161" y="105"/>
                  <a:pt x="161" y="105"/>
                </a:cubicBezTo>
                <a:cubicBezTo>
                  <a:pt x="161" y="113"/>
                  <a:pt x="161" y="113"/>
                  <a:pt x="161" y="113"/>
                </a:cubicBezTo>
                <a:cubicBezTo>
                  <a:pt x="185" y="113"/>
                  <a:pt x="185" y="113"/>
                  <a:pt x="185" y="113"/>
                </a:cubicBezTo>
                <a:lnTo>
                  <a:pt x="185" y="105"/>
                </a:lnTo>
                <a:close/>
                <a:moveTo>
                  <a:pt x="185" y="121"/>
                </a:moveTo>
                <a:cubicBezTo>
                  <a:pt x="161" y="121"/>
                  <a:pt x="161" y="121"/>
                  <a:pt x="161" y="121"/>
                </a:cubicBezTo>
                <a:cubicBezTo>
                  <a:pt x="161" y="129"/>
                  <a:pt x="161" y="129"/>
                  <a:pt x="161" y="129"/>
                </a:cubicBezTo>
                <a:cubicBezTo>
                  <a:pt x="185" y="129"/>
                  <a:pt x="185" y="129"/>
                  <a:pt x="185" y="129"/>
                </a:cubicBezTo>
                <a:lnTo>
                  <a:pt x="185" y="121"/>
                </a:lnTo>
                <a:close/>
                <a:moveTo>
                  <a:pt x="179" y="168"/>
                </a:moveTo>
                <a:cubicBezTo>
                  <a:pt x="179" y="173"/>
                  <a:pt x="175" y="177"/>
                  <a:pt x="169" y="177"/>
                </a:cubicBezTo>
                <a:cubicBezTo>
                  <a:pt x="164" y="177"/>
                  <a:pt x="160" y="173"/>
                  <a:pt x="160" y="168"/>
                </a:cubicBezTo>
                <a:cubicBezTo>
                  <a:pt x="160" y="162"/>
                  <a:pt x="164" y="158"/>
                  <a:pt x="169" y="158"/>
                </a:cubicBezTo>
                <a:cubicBezTo>
                  <a:pt x="175" y="158"/>
                  <a:pt x="179" y="162"/>
                  <a:pt x="179" y="168"/>
                </a:cubicBezTo>
                <a:close/>
                <a:moveTo>
                  <a:pt x="120" y="173"/>
                </a:moveTo>
                <a:cubicBezTo>
                  <a:pt x="40" y="173"/>
                  <a:pt x="40" y="173"/>
                  <a:pt x="40" y="173"/>
                </a:cubicBezTo>
                <a:cubicBezTo>
                  <a:pt x="29" y="173"/>
                  <a:pt x="20" y="164"/>
                  <a:pt x="20" y="153"/>
                </a:cubicBezTo>
                <a:cubicBezTo>
                  <a:pt x="20" y="97"/>
                  <a:pt x="20" y="97"/>
                  <a:pt x="20" y="97"/>
                </a:cubicBezTo>
                <a:cubicBezTo>
                  <a:pt x="20" y="86"/>
                  <a:pt x="29" y="77"/>
                  <a:pt x="40" y="77"/>
                </a:cubicBezTo>
                <a:cubicBezTo>
                  <a:pt x="124" y="77"/>
                  <a:pt x="124" y="77"/>
                  <a:pt x="124" y="77"/>
                </a:cubicBezTo>
                <a:cubicBezTo>
                  <a:pt x="135" y="77"/>
                  <a:pt x="144" y="86"/>
                  <a:pt x="144" y="97"/>
                </a:cubicBezTo>
                <a:cubicBezTo>
                  <a:pt x="144" y="153"/>
                  <a:pt x="144" y="153"/>
                  <a:pt x="144" y="153"/>
                </a:cubicBezTo>
                <a:cubicBezTo>
                  <a:pt x="144" y="164"/>
                  <a:pt x="131" y="173"/>
                  <a:pt x="120" y="173"/>
                </a:cubicBezTo>
                <a:close/>
                <a:moveTo>
                  <a:pt x="159" y="13"/>
                </a:moveTo>
                <a:cubicBezTo>
                  <a:pt x="158" y="13"/>
                  <a:pt x="158" y="13"/>
                  <a:pt x="157" y="13"/>
                </a:cubicBezTo>
                <a:cubicBezTo>
                  <a:pt x="134" y="36"/>
                  <a:pt x="134" y="36"/>
                  <a:pt x="134" y="36"/>
                </a:cubicBezTo>
                <a:cubicBezTo>
                  <a:pt x="130" y="32"/>
                  <a:pt x="130" y="32"/>
                  <a:pt x="130" y="32"/>
                </a:cubicBezTo>
                <a:cubicBezTo>
                  <a:pt x="153" y="10"/>
                  <a:pt x="153" y="10"/>
                  <a:pt x="153" y="10"/>
                </a:cubicBezTo>
                <a:cubicBezTo>
                  <a:pt x="153" y="9"/>
                  <a:pt x="153" y="8"/>
                  <a:pt x="153" y="7"/>
                </a:cubicBezTo>
                <a:cubicBezTo>
                  <a:pt x="153" y="3"/>
                  <a:pt x="156" y="0"/>
                  <a:pt x="159" y="0"/>
                </a:cubicBezTo>
                <a:cubicBezTo>
                  <a:pt x="163" y="0"/>
                  <a:pt x="166" y="3"/>
                  <a:pt x="166" y="7"/>
                </a:cubicBezTo>
                <a:cubicBezTo>
                  <a:pt x="166" y="10"/>
                  <a:pt x="163" y="13"/>
                  <a:pt x="159" y="13"/>
                </a:cubicBezTo>
                <a:close/>
                <a:moveTo>
                  <a:pt x="79" y="33"/>
                </a:moveTo>
                <a:cubicBezTo>
                  <a:pt x="115" y="33"/>
                  <a:pt x="115" y="33"/>
                  <a:pt x="115" y="33"/>
                </a:cubicBezTo>
                <a:cubicBezTo>
                  <a:pt x="123" y="33"/>
                  <a:pt x="129" y="41"/>
                  <a:pt x="129" y="49"/>
                </a:cubicBezTo>
                <a:cubicBezTo>
                  <a:pt x="106" y="49"/>
                  <a:pt x="85" y="49"/>
                  <a:pt x="65" y="49"/>
                </a:cubicBezTo>
                <a:cubicBezTo>
                  <a:pt x="65" y="41"/>
                  <a:pt x="71" y="33"/>
                  <a:pt x="79" y="33"/>
                </a:cubicBezTo>
                <a:close/>
                <a:moveTo>
                  <a:pt x="58" y="36"/>
                </a:move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29" y="13"/>
                  <a:pt x="27" y="10"/>
                  <a:pt x="27" y="7"/>
                </a:cubicBezTo>
                <a:cubicBezTo>
                  <a:pt x="27" y="3"/>
                  <a:pt x="29" y="0"/>
                  <a:pt x="33" y="0"/>
                </a:cubicBezTo>
                <a:cubicBezTo>
                  <a:pt x="37" y="0"/>
                  <a:pt x="40" y="3"/>
                  <a:pt x="40" y="7"/>
                </a:cubicBezTo>
                <a:cubicBezTo>
                  <a:pt x="40" y="8"/>
                  <a:pt x="39" y="9"/>
                  <a:pt x="39" y="10"/>
                </a:cubicBezTo>
                <a:cubicBezTo>
                  <a:pt x="62" y="32"/>
                  <a:pt x="62" y="32"/>
                  <a:pt x="62" y="32"/>
                </a:cubicBezTo>
                <a:lnTo>
                  <a:pt x="58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2" name="Freeform 185"/>
          <p:cNvSpPr>
            <a:spLocks noEditPoints="1"/>
          </p:cNvSpPr>
          <p:nvPr/>
        </p:nvSpPr>
        <p:spPr bwMode="auto">
          <a:xfrm>
            <a:off x="5683269" y="2398831"/>
            <a:ext cx="334964" cy="328613"/>
          </a:xfrm>
          <a:custGeom>
            <a:avLst/>
            <a:gdLst>
              <a:gd name="T0" fmla="*/ 123 w 192"/>
              <a:gd name="T1" fmla="*/ 175 h 188"/>
              <a:gd name="T2" fmla="*/ 123 w 192"/>
              <a:gd name="T3" fmla="*/ 148 h 188"/>
              <a:gd name="T4" fmla="*/ 68 w 192"/>
              <a:gd name="T5" fmla="*/ 149 h 188"/>
              <a:gd name="T6" fmla="*/ 68 w 192"/>
              <a:gd name="T7" fmla="*/ 176 h 188"/>
              <a:gd name="T8" fmla="*/ 56 w 192"/>
              <a:gd name="T9" fmla="*/ 182 h 188"/>
              <a:gd name="T10" fmla="*/ 60 w 192"/>
              <a:gd name="T11" fmla="*/ 188 h 188"/>
              <a:gd name="T12" fmla="*/ 130 w 192"/>
              <a:gd name="T13" fmla="*/ 188 h 188"/>
              <a:gd name="T14" fmla="*/ 135 w 192"/>
              <a:gd name="T15" fmla="*/ 183 h 188"/>
              <a:gd name="T16" fmla="*/ 123 w 192"/>
              <a:gd name="T17" fmla="*/ 175 h 188"/>
              <a:gd name="T18" fmla="*/ 173 w 192"/>
              <a:gd name="T19" fmla="*/ 0 h 188"/>
              <a:gd name="T20" fmla="*/ 18 w 192"/>
              <a:gd name="T21" fmla="*/ 0 h 188"/>
              <a:gd name="T22" fmla="*/ 0 w 192"/>
              <a:gd name="T23" fmla="*/ 19 h 188"/>
              <a:gd name="T24" fmla="*/ 0 w 192"/>
              <a:gd name="T25" fmla="*/ 126 h 188"/>
              <a:gd name="T26" fmla="*/ 18 w 192"/>
              <a:gd name="T27" fmla="*/ 144 h 188"/>
              <a:gd name="T28" fmla="*/ 173 w 192"/>
              <a:gd name="T29" fmla="*/ 144 h 188"/>
              <a:gd name="T30" fmla="*/ 192 w 192"/>
              <a:gd name="T31" fmla="*/ 126 h 188"/>
              <a:gd name="T32" fmla="*/ 192 w 192"/>
              <a:gd name="T33" fmla="*/ 19 h 188"/>
              <a:gd name="T34" fmla="*/ 173 w 192"/>
              <a:gd name="T35" fmla="*/ 0 h 188"/>
              <a:gd name="T36" fmla="*/ 180 w 192"/>
              <a:gd name="T37" fmla="*/ 100 h 188"/>
              <a:gd name="T38" fmla="*/ 167 w 192"/>
              <a:gd name="T39" fmla="*/ 112 h 188"/>
              <a:gd name="T40" fmla="*/ 24 w 192"/>
              <a:gd name="T41" fmla="*/ 112 h 188"/>
              <a:gd name="T42" fmla="*/ 11 w 192"/>
              <a:gd name="T43" fmla="*/ 100 h 188"/>
              <a:gd name="T44" fmla="*/ 11 w 192"/>
              <a:gd name="T45" fmla="*/ 25 h 188"/>
              <a:gd name="T46" fmla="*/ 24 w 192"/>
              <a:gd name="T47" fmla="*/ 12 h 188"/>
              <a:gd name="T48" fmla="*/ 167 w 192"/>
              <a:gd name="T49" fmla="*/ 12 h 188"/>
              <a:gd name="T50" fmla="*/ 180 w 192"/>
              <a:gd name="T51" fmla="*/ 25 h 188"/>
              <a:gd name="T52" fmla="*/ 180 w 192"/>
              <a:gd name="T53" fmla="*/ 10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92" h="188">
                <a:moveTo>
                  <a:pt x="123" y="175"/>
                </a:moveTo>
                <a:cubicBezTo>
                  <a:pt x="123" y="148"/>
                  <a:pt x="123" y="148"/>
                  <a:pt x="123" y="148"/>
                </a:cubicBezTo>
                <a:cubicBezTo>
                  <a:pt x="68" y="149"/>
                  <a:pt x="68" y="149"/>
                  <a:pt x="68" y="149"/>
                </a:cubicBezTo>
                <a:cubicBezTo>
                  <a:pt x="68" y="176"/>
                  <a:pt x="68" y="176"/>
                  <a:pt x="68" y="176"/>
                </a:cubicBezTo>
                <a:cubicBezTo>
                  <a:pt x="56" y="182"/>
                  <a:pt x="56" y="182"/>
                  <a:pt x="56" y="182"/>
                </a:cubicBezTo>
                <a:cubicBezTo>
                  <a:pt x="56" y="182"/>
                  <a:pt x="53" y="188"/>
                  <a:pt x="60" y="188"/>
                </a:cubicBezTo>
                <a:cubicBezTo>
                  <a:pt x="130" y="188"/>
                  <a:pt x="130" y="188"/>
                  <a:pt x="130" y="188"/>
                </a:cubicBezTo>
                <a:cubicBezTo>
                  <a:pt x="130" y="188"/>
                  <a:pt x="138" y="185"/>
                  <a:pt x="135" y="183"/>
                </a:cubicBezTo>
                <a:cubicBezTo>
                  <a:pt x="133" y="180"/>
                  <a:pt x="123" y="175"/>
                  <a:pt x="123" y="175"/>
                </a:cubicBezTo>
                <a:close/>
                <a:moveTo>
                  <a:pt x="173" y="0"/>
                </a:move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9"/>
                  <a:pt x="0" y="19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6"/>
                  <a:pt x="8" y="144"/>
                  <a:pt x="18" y="144"/>
                </a:cubicBezTo>
                <a:cubicBezTo>
                  <a:pt x="173" y="144"/>
                  <a:pt x="173" y="144"/>
                  <a:pt x="173" y="144"/>
                </a:cubicBezTo>
                <a:cubicBezTo>
                  <a:pt x="183" y="144"/>
                  <a:pt x="192" y="136"/>
                  <a:pt x="192" y="126"/>
                </a:cubicBezTo>
                <a:cubicBezTo>
                  <a:pt x="192" y="19"/>
                  <a:pt x="192" y="19"/>
                  <a:pt x="192" y="19"/>
                </a:cubicBezTo>
                <a:cubicBezTo>
                  <a:pt x="192" y="9"/>
                  <a:pt x="183" y="0"/>
                  <a:pt x="173" y="0"/>
                </a:cubicBezTo>
                <a:close/>
                <a:moveTo>
                  <a:pt x="180" y="100"/>
                </a:moveTo>
                <a:cubicBezTo>
                  <a:pt x="180" y="107"/>
                  <a:pt x="174" y="112"/>
                  <a:pt x="167" y="112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17" y="112"/>
                  <a:pt x="11" y="107"/>
                  <a:pt x="11" y="100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18"/>
                  <a:pt x="17" y="12"/>
                  <a:pt x="24" y="12"/>
                </a:cubicBezTo>
                <a:cubicBezTo>
                  <a:pt x="167" y="12"/>
                  <a:pt x="167" y="12"/>
                  <a:pt x="167" y="12"/>
                </a:cubicBezTo>
                <a:cubicBezTo>
                  <a:pt x="174" y="12"/>
                  <a:pt x="180" y="18"/>
                  <a:pt x="180" y="25"/>
                </a:cubicBezTo>
                <a:lnTo>
                  <a:pt x="180" y="1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</a:endParaRPr>
          </a:p>
        </p:txBody>
      </p:sp>
      <p:grpSp>
        <p:nvGrpSpPr>
          <p:cNvPr id="103" name="组合 102"/>
          <p:cNvGrpSpPr/>
          <p:nvPr/>
        </p:nvGrpSpPr>
        <p:grpSpPr>
          <a:xfrm>
            <a:off x="6898392" y="3073911"/>
            <a:ext cx="373352" cy="373355"/>
            <a:chOff x="8146929" y="3160395"/>
            <a:chExt cx="477656" cy="477657"/>
          </a:xfrm>
        </p:grpSpPr>
        <p:sp>
          <p:nvSpPr>
            <p:cNvPr id="104" name="Rectangle 211"/>
            <p:cNvSpPr>
              <a:spLocks noChangeArrowheads="1"/>
            </p:cNvSpPr>
            <p:nvPr/>
          </p:nvSpPr>
          <p:spPr bwMode="auto">
            <a:xfrm>
              <a:off x="8167744" y="3575605"/>
              <a:ext cx="62446" cy="62446"/>
            </a:xfrm>
            <a:prstGeom prst="rect">
              <a:avLst/>
            </a:prstGeom>
            <a:noFill/>
            <a:ln w="1905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Rectangle 212"/>
            <p:cNvSpPr>
              <a:spLocks noChangeArrowheads="1"/>
            </p:cNvSpPr>
            <p:nvPr/>
          </p:nvSpPr>
          <p:spPr bwMode="auto">
            <a:xfrm>
              <a:off x="8292636" y="3492344"/>
              <a:ext cx="62446" cy="145707"/>
            </a:xfrm>
            <a:prstGeom prst="rect">
              <a:avLst/>
            </a:prstGeom>
            <a:noFill/>
            <a:ln w="1905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Rectangle 213"/>
            <p:cNvSpPr>
              <a:spLocks noChangeArrowheads="1"/>
            </p:cNvSpPr>
            <p:nvPr/>
          </p:nvSpPr>
          <p:spPr bwMode="auto">
            <a:xfrm>
              <a:off x="8417528" y="3389363"/>
              <a:ext cx="61350" cy="248688"/>
            </a:xfrm>
            <a:prstGeom prst="rect">
              <a:avLst/>
            </a:prstGeom>
            <a:noFill/>
            <a:ln w="1905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Rectangle 214"/>
            <p:cNvSpPr>
              <a:spLocks noChangeArrowheads="1"/>
            </p:cNvSpPr>
            <p:nvPr/>
          </p:nvSpPr>
          <p:spPr bwMode="auto">
            <a:xfrm>
              <a:off x="8541324" y="3285287"/>
              <a:ext cx="62446" cy="352765"/>
            </a:xfrm>
            <a:prstGeom prst="rect">
              <a:avLst/>
            </a:prstGeom>
            <a:noFill/>
            <a:ln w="1905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Line 215"/>
            <p:cNvSpPr>
              <a:spLocks noChangeShapeType="1"/>
            </p:cNvSpPr>
            <p:nvPr/>
          </p:nvSpPr>
          <p:spPr bwMode="auto">
            <a:xfrm flipH="1">
              <a:off x="8146929" y="3638051"/>
              <a:ext cx="477656" cy="0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Line 216"/>
            <p:cNvSpPr>
              <a:spLocks noChangeShapeType="1"/>
            </p:cNvSpPr>
            <p:nvPr/>
          </p:nvSpPr>
          <p:spPr bwMode="auto">
            <a:xfrm flipH="1">
              <a:off x="8167744" y="3160395"/>
              <a:ext cx="436026" cy="373580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217"/>
            <p:cNvSpPr/>
            <p:nvPr/>
          </p:nvSpPr>
          <p:spPr bwMode="auto">
            <a:xfrm>
              <a:off x="8541324" y="3160395"/>
              <a:ext cx="62446" cy="62446"/>
            </a:xfrm>
            <a:custGeom>
              <a:avLst/>
              <a:gdLst>
                <a:gd name="T0" fmla="*/ 0 w 57"/>
                <a:gd name="T1" fmla="*/ 0 h 57"/>
                <a:gd name="T2" fmla="*/ 57 w 57"/>
                <a:gd name="T3" fmla="*/ 0 h 57"/>
                <a:gd name="T4" fmla="*/ 57 w 57"/>
                <a:gd name="T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57">
                  <a:moveTo>
                    <a:pt x="0" y="0"/>
                  </a:moveTo>
                  <a:lnTo>
                    <a:pt x="57" y="0"/>
                  </a:lnTo>
                  <a:lnTo>
                    <a:pt x="57" y="57"/>
                  </a:lnTo>
                </a:path>
              </a:pathLst>
            </a:custGeom>
            <a:noFill/>
            <a:ln w="1905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15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2062119" y="2112812"/>
            <a:ext cx="2826155" cy="96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116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2023497" y="1844055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117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2062119" y="4320111"/>
            <a:ext cx="2826155" cy="96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118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2023497" y="4051354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119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7900243" y="2112812"/>
            <a:ext cx="2826155" cy="96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120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7861621" y="1844055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121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7900243" y="4320111"/>
            <a:ext cx="2826155" cy="96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122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7861621" y="4051354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8916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506283" y="171919"/>
            <a:ext cx="670385" cy="604428"/>
            <a:chOff x="5424755" y="1340768"/>
            <a:chExt cx="670560" cy="604586"/>
          </a:xfrm>
        </p:grpSpPr>
        <p:grpSp>
          <p:nvGrpSpPr>
            <p:cNvPr id="39" name="组合 38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41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40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3" name="文本框 9"/>
          <p:cNvSpPr txBox="1"/>
          <p:nvPr/>
        </p:nvSpPr>
        <p:spPr>
          <a:xfrm>
            <a:off x="1223286" y="290670"/>
            <a:ext cx="279837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anose="020B0503020204020204" pitchFamily="34" charset="-122"/>
              </a:rPr>
              <a:t>研究成果与应用</a:t>
            </a:r>
          </a:p>
        </p:txBody>
      </p:sp>
      <p:sp>
        <p:nvSpPr>
          <p:cNvPr id="44" name="Freeform 126"/>
          <p:cNvSpPr>
            <a:spLocks noChangeAspect="1" noEditPoints="1"/>
          </p:cNvSpPr>
          <p:nvPr/>
        </p:nvSpPr>
        <p:spPr bwMode="auto">
          <a:xfrm>
            <a:off x="710380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dirty="0">
                <a:solidFill>
                  <a:srgbClr val="1C50A2"/>
                </a:solidFill>
                <a:latin typeface="Arial" panose="020B0604020202020204"/>
                <a:sym typeface="微软雅黑" panose="020B0503020204020204" pitchFamily="34" charset="-122"/>
              </a:rPr>
              <a:t>研究目标</a:t>
            </a:r>
            <a:endParaRPr lang="zh-CN" altLang="en-US" sz="1100" dirty="0">
              <a:solidFill>
                <a:srgbClr val="1C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dirty="0">
                <a:solidFill>
                  <a:srgbClr val="1C50A2"/>
                </a:solidFill>
                <a:latin typeface="Arial" panose="020B0604020202020204"/>
              </a:rPr>
              <a:t>成果形式</a:t>
            </a:r>
          </a:p>
        </p:txBody>
      </p:sp>
      <p:sp>
        <p:nvSpPr>
          <p:cNvPr id="47" name="矩形 46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b="1" dirty="0">
                <a:solidFill>
                  <a:srgbClr val="1C50A2"/>
                </a:solidFill>
                <a:latin typeface="Arial" panose="020B0604020202020204"/>
              </a:rPr>
              <a:t>应用前景</a:t>
            </a:r>
            <a:endParaRPr lang="zh-CN" altLang="en-US" b="1" dirty="0">
              <a:solidFill>
                <a:srgbClr val="1C50A2"/>
              </a:solidFill>
              <a:latin typeface="Arial" panose="020B0604020202020204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0441652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案例分析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11446933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išļîďè"/>
          <p:cNvSpPr txBox="1"/>
          <p:nvPr/>
        </p:nvSpPr>
        <p:spPr bwMode="auto">
          <a:xfrm>
            <a:off x="8657602" y="1269945"/>
            <a:ext cx="2239562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tx1"/>
                </a:solidFill>
                <a:latin typeface="+mn-ea"/>
              </a:rPr>
              <a:t>Text here</a:t>
            </a:r>
          </a:p>
        </p:txBody>
      </p:sp>
      <p:grpSp>
        <p:nvGrpSpPr>
          <p:cNvPr id="18" name="6fb182aa-3d7d-4c74-9b97-44120455cbb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710380" y="2269567"/>
            <a:ext cx="10854947" cy="4184991"/>
            <a:chOff x="668527" y="1629000"/>
            <a:chExt cx="10854947" cy="4184991"/>
          </a:xfrm>
        </p:grpSpPr>
        <p:grpSp>
          <p:nvGrpSpPr>
            <p:cNvPr id="19" name="ïş1íḍè"/>
            <p:cNvGrpSpPr/>
            <p:nvPr/>
          </p:nvGrpSpPr>
          <p:grpSpPr>
            <a:xfrm>
              <a:off x="1119257" y="1629000"/>
              <a:ext cx="1712141" cy="1975805"/>
              <a:chOff x="1750692" y="1888712"/>
              <a:chExt cx="1712141" cy="1975805"/>
            </a:xfrm>
          </p:grpSpPr>
          <p:sp>
            <p:nvSpPr>
              <p:cNvPr id="62" name="íṣlïḓè"/>
              <p:cNvSpPr/>
              <p:nvPr/>
            </p:nvSpPr>
            <p:spPr>
              <a:xfrm>
                <a:off x="2119422" y="3157885"/>
                <a:ext cx="1343411" cy="706632"/>
              </a:xfrm>
              <a:custGeom>
                <a:avLst/>
                <a:gdLst>
                  <a:gd name="connsiteX0" fmla="*/ 0 w 1887981"/>
                  <a:gd name="connsiteY0" fmla="*/ 0 h 993074"/>
                  <a:gd name="connsiteX1" fmla="*/ 1802581 w 1887981"/>
                  <a:gd name="connsiteY1" fmla="*/ 0 h 993074"/>
                  <a:gd name="connsiteX2" fmla="*/ 1855559 w 1887981"/>
                  <a:gd name="connsiteY2" fmla="*/ 96773 h 993074"/>
                  <a:gd name="connsiteX3" fmla="*/ 1750949 w 1887981"/>
                  <a:gd name="connsiteY3" fmla="*/ 454478 h 993074"/>
                  <a:gd name="connsiteX4" fmla="*/ 826344 w 1887981"/>
                  <a:gd name="connsiteY4" fmla="*/ 960652 h 993074"/>
                  <a:gd name="connsiteX5" fmla="*/ 468639 w 1887981"/>
                  <a:gd name="connsiteY5" fmla="*/ 856042 h 993074"/>
                  <a:gd name="connsiteX6" fmla="*/ 0 w 1887981"/>
                  <a:gd name="connsiteY6" fmla="*/ 0 h 993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7981" h="993074">
                    <a:moveTo>
                      <a:pt x="0" y="0"/>
                    </a:moveTo>
                    <a:lnTo>
                      <a:pt x="1802581" y="0"/>
                    </a:lnTo>
                    <a:lnTo>
                      <a:pt x="1855559" y="96773"/>
                    </a:lnTo>
                    <a:cubicBezTo>
                      <a:pt x="1925450" y="224439"/>
                      <a:pt x="1878614" y="384588"/>
                      <a:pt x="1750949" y="454478"/>
                    </a:cubicBezTo>
                    <a:lnTo>
                      <a:pt x="826344" y="960652"/>
                    </a:lnTo>
                    <a:cubicBezTo>
                      <a:pt x="698679" y="1030543"/>
                      <a:pt x="538530" y="983707"/>
                      <a:pt x="468639" y="85604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576000" anchor="ctr" anchorCtr="0">
                <a:normAutofit/>
              </a:bodyPr>
              <a:lstStyle/>
              <a:p>
                <a:r>
                  <a:rPr lang="en-US" altLang="zh-CN" sz="2800" b="1"/>
                  <a:t>1</a:t>
                </a:r>
              </a:p>
            </p:txBody>
          </p:sp>
          <p:sp>
            <p:nvSpPr>
              <p:cNvPr id="63" name="ïSḷîḑè"/>
              <p:cNvSpPr/>
              <p:nvPr/>
            </p:nvSpPr>
            <p:spPr>
              <a:xfrm>
                <a:off x="1750692" y="1888712"/>
                <a:ext cx="1651373" cy="1269173"/>
              </a:xfrm>
              <a:custGeom>
                <a:avLst/>
                <a:gdLst>
                  <a:gd name="connsiteX0" fmla="*/ 1212492 w 2320780"/>
                  <a:gd name="connsiteY0" fmla="*/ 1146 h 1783648"/>
                  <a:gd name="connsiteX1" fmla="*/ 1419342 w 2320780"/>
                  <a:gd name="connsiteY1" fmla="*/ 137033 h 1783648"/>
                  <a:gd name="connsiteX2" fmla="*/ 2320780 w 2320780"/>
                  <a:gd name="connsiteY2" fmla="*/ 1783648 h 1783648"/>
                  <a:gd name="connsiteX3" fmla="*/ 518199 w 2320780"/>
                  <a:gd name="connsiteY3" fmla="*/ 1783648 h 1783648"/>
                  <a:gd name="connsiteX4" fmla="*/ 32422 w 2320780"/>
                  <a:gd name="connsiteY4" fmla="*/ 896301 h 1783648"/>
                  <a:gd name="connsiteX5" fmla="*/ 137032 w 2320780"/>
                  <a:gd name="connsiteY5" fmla="*/ 538596 h 1783648"/>
                  <a:gd name="connsiteX6" fmla="*/ 1061637 w 2320780"/>
                  <a:gd name="connsiteY6" fmla="*/ 32422 h 1783648"/>
                  <a:gd name="connsiteX7" fmla="*/ 1212492 w 2320780"/>
                  <a:gd name="connsiteY7" fmla="*/ 1146 h 1783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0780" h="1783648">
                    <a:moveTo>
                      <a:pt x="1212492" y="1146"/>
                    </a:moveTo>
                    <a:cubicBezTo>
                      <a:pt x="1296722" y="9025"/>
                      <a:pt x="1375661" y="57242"/>
                      <a:pt x="1419342" y="137033"/>
                    </a:cubicBezTo>
                    <a:lnTo>
                      <a:pt x="2320780" y="1783648"/>
                    </a:lnTo>
                    <a:lnTo>
                      <a:pt x="518199" y="1783648"/>
                    </a:lnTo>
                    <a:lnTo>
                      <a:pt x="32422" y="896301"/>
                    </a:lnTo>
                    <a:cubicBezTo>
                      <a:pt x="-37469" y="768636"/>
                      <a:pt x="9367" y="608486"/>
                      <a:pt x="137032" y="538596"/>
                    </a:cubicBezTo>
                    <a:lnTo>
                      <a:pt x="1061637" y="32422"/>
                    </a:lnTo>
                    <a:cubicBezTo>
                      <a:pt x="1109512" y="6213"/>
                      <a:pt x="1161954" y="-3581"/>
                      <a:pt x="1212492" y="1146"/>
                    </a:cubicBezTo>
                    <a:close/>
                  </a:path>
                </a:pathLst>
              </a:custGeom>
              <a:solidFill>
                <a:srgbClr val="1C50A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4" name="ïṣlíḋè"/>
              <p:cNvSpPr/>
              <p:nvPr/>
            </p:nvSpPr>
            <p:spPr bwMode="auto">
              <a:xfrm>
                <a:off x="2249018" y="2371522"/>
                <a:ext cx="510718" cy="431594"/>
              </a:xfrm>
              <a:custGeom>
                <a:avLst/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20" name="iSļíḓé"/>
            <p:cNvGrpSpPr/>
            <p:nvPr/>
          </p:nvGrpSpPr>
          <p:grpSpPr>
            <a:xfrm>
              <a:off x="6613487" y="1629000"/>
              <a:ext cx="1712141" cy="1975805"/>
              <a:chOff x="6562039" y="1888712"/>
              <a:chExt cx="1712141" cy="1975805"/>
            </a:xfrm>
          </p:grpSpPr>
          <p:sp>
            <p:nvSpPr>
              <p:cNvPr id="59" name="ïşļídè"/>
              <p:cNvSpPr/>
              <p:nvPr/>
            </p:nvSpPr>
            <p:spPr>
              <a:xfrm>
                <a:off x="6930769" y="3157885"/>
                <a:ext cx="1343411" cy="706632"/>
              </a:xfrm>
              <a:custGeom>
                <a:avLst/>
                <a:gdLst>
                  <a:gd name="connsiteX0" fmla="*/ 0 w 1887981"/>
                  <a:gd name="connsiteY0" fmla="*/ 0 h 993074"/>
                  <a:gd name="connsiteX1" fmla="*/ 1802581 w 1887981"/>
                  <a:gd name="connsiteY1" fmla="*/ 0 h 993074"/>
                  <a:gd name="connsiteX2" fmla="*/ 1855559 w 1887981"/>
                  <a:gd name="connsiteY2" fmla="*/ 96773 h 993074"/>
                  <a:gd name="connsiteX3" fmla="*/ 1750949 w 1887981"/>
                  <a:gd name="connsiteY3" fmla="*/ 454478 h 993074"/>
                  <a:gd name="connsiteX4" fmla="*/ 826344 w 1887981"/>
                  <a:gd name="connsiteY4" fmla="*/ 960652 h 993074"/>
                  <a:gd name="connsiteX5" fmla="*/ 468639 w 1887981"/>
                  <a:gd name="connsiteY5" fmla="*/ 856042 h 993074"/>
                  <a:gd name="connsiteX6" fmla="*/ 0 w 1887981"/>
                  <a:gd name="connsiteY6" fmla="*/ 0 h 993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7981" h="993074">
                    <a:moveTo>
                      <a:pt x="0" y="0"/>
                    </a:moveTo>
                    <a:lnTo>
                      <a:pt x="1802581" y="0"/>
                    </a:lnTo>
                    <a:lnTo>
                      <a:pt x="1855559" y="96773"/>
                    </a:lnTo>
                    <a:cubicBezTo>
                      <a:pt x="1925450" y="224439"/>
                      <a:pt x="1878614" y="384588"/>
                      <a:pt x="1750949" y="454478"/>
                    </a:cubicBezTo>
                    <a:lnTo>
                      <a:pt x="826344" y="960652"/>
                    </a:lnTo>
                    <a:cubicBezTo>
                      <a:pt x="698679" y="1030543"/>
                      <a:pt x="538530" y="983707"/>
                      <a:pt x="468639" y="85604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576000" anchor="ctr" anchorCtr="0">
                <a:normAutofit/>
              </a:bodyPr>
              <a:lstStyle/>
              <a:p>
                <a:r>
                  <a:rPr lang="en-US" altLang="zh-CN" sz="2800" b="1"/>
                  <a:t>3</a:t>
                </a:r>
              </a:p>
            </p:txBody>
          </p:sp>
          <p:sp>
            <p:nvSpPr>
              <p:cNvPr id="60" name="îṧ1ïdé"/>
              <p:cNvSpPr/>
              <p:nvPr/>
            </p:nvSpPr>
            <p:spPr>
              <a:xfrm>
                <a:off x="6562039" y="1888712"/>
                <a:ext cx="1651373" cy="1269173"/>
              </a:xfrm>
              <a:custGeom>
                <a:avLst/>
                <a:gdLst>
                  <a:gd name="connsiteX0" fmla="*/ 1212492 w 2320780"/>
                  <a:gd name="connsiteY0" fmla="*/ 1146 h 1783648"/>
                  <a:gd name="connsiteX1" fmla="*/ 1419342 w 2320780"/>
                  <a:gd name="connsiteY1" fmla="*/ 137033 h 1783648"/>
                  <a:gd name="connsiteX2" fmla="*/ 2320780 w 2320780"/>
                  <a:gd name="connsiteY2" fmla="*/ 1783648 h 1783648"/>
                  <a:gd name="connsiteX3" fmla="*/ 518199 w 2320780"/>
                  <a:gd name="connsiteY3" fmla="*/ 1783648 h 1783648"/>
                  <a:gd name="connsiteX4" fmla="*/ 32422 w 2320780"/>
                  <a:gd name="connsiteY4" fmla="*/ 896301 h 1783648"/>
                  <a:gd name="connsiteX5" fmla="*/ 137032 w 2320780"/>
                  <a:gd name="connsiteY5" fmla="*/ 538596 h 1783648"/>
                  <a:gd name="connsiteX6" fmla="*/ 1061637 w 2320780"/>
                  <a:gd name="connsiteY6" fmla="*/ 32422 h 1783648"/>
                  <a:gd name="connsiteX7" fmla="*/ 1212492 w 2320780"/>
                  <a:gd name="connsiteY7" fmla="*/ 1146 h 1783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0780" h="1783648">
                    <a:moveTo>
                      <a:pt x="1212492" y="1146"/>
                    </a:moveTo>
                    <a:cubicBezTo>
                      <a:pt x="1296722" y="9025"/>
                      <a:pt x="1375661" y="57242"/>
                      <a:pt x="1419342" y="137033"/>
                    </a:cubicBezTo>
                    <a:lnTo>
                      <a:pt x="2320780" y="1783648"/>
                    </a:lnTo>
                    <a:lnTo>
                      <a:pt x="518199" y="1783648"/>
                    </a:lnTo>
                    <a:lnTo>
                      <a:pt x="32422" y="896301"/>
                    </a:lnTo>
                    <a:cubicBezTo>
                      <a:pt x="-37469" y="768636"/>
                      <a:pt x="9367" y="608486"/>
                      <a:pt x="137032" y="538596"/>
                    </a:cubicBezTo>
                    <a:lnTo>
                      <a:pt x="1061637" y="32422"/>
                    </a:lnTo>
                    <a:cubicBezTo>
                      <a:pt x="1109512" y="6213"/>
                      <a:pt x="1161954" y="-3581"/>
                      <a:pt x="1212492" y="1146"/>
                    </a:cubicBezTo>
                    <a:close/>
                  </a:path>
                </a:pathLst>
              </a:custGeom>
              <a:solidFill>
                <a:srgbClr val="1C50A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1" name="iṥḷîḓé"/>
              <p:cNvSpPr/>
              <p:nvPr/>
            </p:nvSpPr>
            <p:spPr bwMode="auto">
              <a:xfrm>
                <a:off x="7074508" y="2369402"/>
                <a:ext cx="513747" cy="434153"/>
              </a:xfrm>
              <a:custGeom>
                <a:avLst/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21" name="íşḻïḓé"/>
            <p:cNvGrpSpPr/>
            <p:nvPr/>
          </p:nvGrpSpPr>
          <p:grpSpPr>
            <a:xfrm>
              <a:off x="3866372" y="1629000"/>
              <a:ext cx="1712141" cy="1975805"/>
              <a:chOff x="4181671" y="1888712"/>
              <a:chExt cx="1712141" cy="1975805"/>
            </a:xfrm>
          </p:grpSpPr>
          <p:sp>
            <p:nvSpPr>
              <p:cNvPr id="56" name="íś1íḍê"/>
              <p:cNvSpPr/>
              <p:nvPr/>
            </p:nvSpPr>
            <p:spPr>
              <a:xfrm>
                <a:off x="4550401" y="3157885"/>
                <a:ext cx="1343411" cy="706632"/>
              </a:xfrm>
              <a:custGeom>
                <a:avLst/>
                <a:gdLst>
                  <a:gd name="connsiteX0" fmla="*/ 0 w 1887981"/>
                  <a:gd name="connsiteY0" fmla="*/ 0 h 993074"/>
                  <a:gd name="connsiteX1" fmla="*/ 1802581 w 1887981"/>
                  <a:gd name="connsiteY1" fmla="*/ 0 h 993074"/>
                  <a:gd name="connsiteX2" fmla="*/ 1855559 w 1887981"/>
                  <a:gd name="connsiteY2" fmla="*/ 96773 h 993074"/>
                  <a:gd name="connsiteX3" fmla="*/ 1750949 w 1887981"/>
                  <a:gd name="connsiteY3" fmla="*/ 454478 h 993074"/>
                  <a:gd name="connsiteX4" fmla="*/ 826344 w 1887981"/>
                  <a:gd name="connsiteY4" fmla="*/ 960652 h 993074"/>
                  <a:gd name="connsiteX5" fmla="*/ 468639 w 1887981"/>
                  <a:gd name="connsiteY5" fmla="*/ 856042 h 993074"/>
                  <a:gd name="connsiteX6" fmla="*/ 0 w 1887981"/>
                  <a:gd name="connsiteY6" fmla="*/ 0 h 993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7981" h="993074">
                    <a:moveTo>
                      <a:pt x="0" y="0"/>
                    </a:moveTo>
                    <a:lnTo>
                      <a:pt x="1802581" y="0"/>
                    </a:lnTo>
                    <a:lnTo>
                      <a:pt x="1855559" y="96773"/>
                    </a:lnTo>
                    <a:cubicBezTo>
                      <a:pt x="1925450" y="224439"/>
                      <a:pt x="1878614" y="384588"/>
                      <a:pt x="1750949" y="454478"/>
                    </a:cubicBezTo>
                    <a:lnTo>
                      <a:pt x="826344" y="960652"/>
                    </a:lnTo>
                    <a:cubicBezTo>
                      <a:pt x="698679" y="1030543"/>
                      <a:pt x="538530" y="983707"/>
                      <a:pt x="468639" y="85604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576000" anchor="ctr" anchorCtr="0">
                <a:norm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800" b="1"/>
                  <a:t>2</a:t>
                </a:r>
              </a:p>
            </p:txBody>
          </p:sp>
          <p:sp>
            <p:nvSpPr>
              <p:cNvPr id="57" name="ïṣlîḑe"/>
              <p:cNvSpPr/>
              <p:nvPr/>
            </p:nvSpPr>
            <p:spPr>
              <a:xfrm>
                <a:off x="4181671" y="1888712"/>
                <a:ext cx="1651373" cy="1269173"/>
              </a:xfrm>
              <a:custGeom>
                <a:avLst/>
                <a:gdLst>
                  <a:gd name="connsiteX0" fmla="*/ 1212492 w 2320780"/>
                  <a:gd name="connsiteY0" fmla="*/ 1146 h 1783648"/>
                  <a:gd name="connsiteX1" fmla="*/ 1419342 w 2320780"/>
                  <a:gd name="connsiteY1" fmla="*/ 137033 h 1783648"/>
                  <a:gd name="connsiteX2" fmla="*/ 2320780 w 2320780"/>
                  <a:gd name="connsiteY2" fmla="*/ 1783648 h 1783648"/>
                  <a:gd name="connsiteX3" fmla="*/ 518199 w 2320780"/>
                  <a:gd name="connsiteY3" fmla="*/ 1783648 h 1783648"/>
                  <a:gd name="connsiteX4" fmla="*/ 32422 w 2320780"/>
                  <a:gd name="connsiteY4" fmla="*/ 896301 h 1783648"/>
                  <a:gd name="connsiteX5" fmla="*/ 137032 w 2320780"/>
                  <a:gd name="connsiteY5" fmla="*/ 538596 h 1783648"/>
                  <a:gd name="connsiteX6" fmla="*/ 1061637 w 2320780"/>
                  <a:gd name="connsiteY6" fmla="*/ 32422 h 1783648"/>
                  <a:gd name="connsiteX7" fmla="*/ 1212492 w 2320780"/>
                  <a:gd name="connsiteY7" fmla="*/ 1146 h 1783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0780" h="1783648">
                    <a:moveTo>
                      <a:pt x="1212492" y="1146"/>
                    </a:moveTo>
                    <a:cubicBezTo>
                      <a:pt x="1296722" y="9025"/>
                      <a:pt x="1375661" y="57242"/>
                      <a:pt x="1419342" y="137033"/>
                    </a:cubicBezTo>
                    <a:lnTo>
                      <a:pt x="2320780" y="1783648"/>
                    </a:lnTo>
                    <a:lnTo>
                      <a:pt x="518199" y="1783648"/>
                    </a:lnTo>
                    <a:lnTo>
                      <a:pt x="32422" y="896301"/>
                    </a:lnTo>
                    <a:cubicBezTo>
                      <a:pt x="-37469" y="768636"/>
                      <a:pt x="9367" y="608486"/>
                      <a:pt x="137032" y="538596"/>
                    </a:cubicBezTo>
                    <a:lnTo>
                      <a:pt x="1061637" y="32422"/>
                    </a:lnTo>
                    <a:cubicBezTo>
                      <a:pt x="1109512" y="6213"/>
                      <a:pt x="1161954" y="-3581"/>
                      <a:pt x="1212492" y="1146"/>
                    </a:cubicBezTo>
                    <a:close/>
                  </a:path>
                </a:pathLst>
              </a:custGeom>
              <a:solidFill>
                <a:srgbClr val="1C50A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8" name="ï$lïḋe"/>
              <p:cNvSpPr/>
              <p:nvPr/>
            </p:nvSpPr>
            <p:spPr bwMode="auto">
              <a:xfrm>
                <a:off x="4683475" y="2403357"/>
                <a:ext cx="508867" cy="430029"/>
              </a:xfrm>
              <a:custGeom>
                <a:avLst/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22" name="î$ļídè"/>
            <p:cNvGrpSpPr/>
            <p:nvPr/>
          </p:nvGrpSpPr>
          <p:grpSpPr>
            <a:xfrm>
              <a:off x="9360603" y="1629000"/>
              <a:ext cx="1712142" cy="1975805"/>
              <a:chOff x="8967327" y="1888712"/>
              <a:chExt cx="1712142" cy="1975805"/>
            </a:xfrm>
          </p:grpSpPr>
          <p:sp>
            <p:nvSpPr>
              <p:cNvPr id="53" name="íSļïḋê"/>
              <p:cNvSpPr/>
              <p:nvPr/>
            </p:nvSpPr>
            <p:spPr>
              <a:xfrm>
                <a:off x="9336058" y="3157885"/>
                <a:ext cx="1343411" cy="706632"/>
              </a:xfrm>
              <a:custGeom>
                <a:avLst/>
                <a:gdLst>
                  <a:gd name="connsiteX0" fmla="*/ 0 w 1887981"/>
                  <a:gd name="connsiteY0" fmla="*/ 0 h 993074"/>
                  <a:gd name="connsiteX1" fmla="*/ 1802581 w 1887981"/>
                  <a:gd name="connsiteY1" fmla="*/ 0 h 993074"/>
                  <a:gd name="connsiteX2" fmla="*/ 1855559 w 1887981"/>
                  <a:gd name="connsiteY2" fmla="*/ 96773 h 993074"/>
                  <a:gd name="connsiteX3" fmla="*/ 1750949 w 1887981"/>
                  <a:gd name="connsiteY3" fmla="*/ 454478 h 993074"/>
                  <a:gd name="connsiteX4" fmla="*/ 826344 w 1887981"/>
                  <a:gd name="connsiteY4" fmla="*/ 960652 h 993074"/>
                  <a:gd name="connsiteX5" fmla="*/ 468639 w 1887981"/>
                  <a:gd name="connsiteY5" fmla="*/ 856042 h 993074"/>
                  <a:gd name="connsiteX6" fmla="*/ 0 w 1887981"/>
                  <a:gd name="connsiteY6" fmla="*/ 0 h 993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7981" h="993074">
                    <a:moveTo>
                      <a:pt x="0" y="0"/>
                    </a:moveTo>
                    <a:lnTo>
                      <a:pt x="1802581" y="0"/>
                    </a:lnTo>
                    <a:lnTo>
                      <a:pt x="1855559" y="96773"/>
                    </a:lnTo>
                    <a:cubicBezTo>
                      <a:pt x="1925450" y="224439"/>
                      <a:pt x="1878614" y="384588"/>
                      <a:pt x="1750949" y="454478"/>
                    </a:cubicBezTo>
                    <a:lnTo>
                      <a:pt x="826344" y="960652"/>
                    </a:lnTo>
                    <a:cubicBezTo>
                      <a:pt x="698679" y="1030543"/>
                      <a:pt x="538530" y="983707"/>
                      <a:pt x="468639" y="85604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576000" anchor="ctr" anchorCtr="0">
                <a:normAutofit/>
              </a:bodyPr>
              <a:lstStyle/>
              <a:p>
                <a:r>
                  <a:rPr lang="en-US" altLang="zh-CN" sz="2800" b="1"/>
                  <a:t>4</a:t>
                </a:r>
              </a:p>
            </p:txBody>
          </p:sp>
          <p:sp>
            <p:nvSpPr>
              <p:cNvPr id="54" name="ísḻïḑe"/>
              <p:cNvSpPr/>
              <p:nvPr/>
            </p:nvSpPr>
            <p:spPr>
              <a:xfrm>
                <a:off x="8967327" y="1888712"/>
                <a:ext cx="1651373" cy="1269173"/>
              </a:xfrm>
              <a:custGeom>
                <a:avLst/>
                <a:gdLst>
                  <a:gd name="connsiteX0" fmla="*/ 1212492 w 2320780"/>
                  <a:gd name="connsiteY0" fmla="*/ 1146 h 1783648"/>
                  <a:gd name="connsiteX1" fmla="*/ 1419342 w 2320780"/>
                  <a:gd name="connsiteY1" fmla="*/ 137033 h 1783648"/>
                  <a:gd name="connsiteX2" fmla="*/ 2320780 w 2320780"/>
                  <a:gd name="connsiteY2" fmla="*/ 1783648 h 1783648"/>
                  <a:gd name="connsiteX3" fmla="*/ 518199 w 2320780"/>
                  <a:gd name="connsiteY3" fmla="*/ 1783648 h 1783648"/>
                  <a:gd name="connsiteX4" fmla="*/ 32422 w 2320780"/>
                  <a:gd name="connsiteY4" fmla="*/ 896301 h 1783648"/>
                  <a:gd name="connsiteX5" fmla="*/ 137032 w 2320780"/>
                  <a:gd name="connsiteY5" fmla="*/ 538596 h 1783648"/>
                  <a:gd name="connsiteX6" fmla="*/ 1061637 w 2320780"/>
                  <a:gd name="connsiteY6" fmla="*/ 32422 h 1783648"/>
                  <a:gd name="connsiteX7" fmla="*/ 1212492 w 2320780"/>
                  <a:gd name="connsiteY7" fmla="*/ 1146 h 1783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0780" h="1783648">
                    <a:moveTo>
                      <a:pt x="1212492" y="1146"/>
                    </a:moveTo>
                    <a:cubicBezTo>
                      <a:pt x="1296722" y="9025"/>
                      <a:pt x="1375661" y="57242"/>
                      <a:pt x="1419342" y="137033"/>
                    </a:cubicBezTo>
                    <a:lnTo>
                      <a:pt x="2320780" y="1783648"/>
                    </a:lnTo>
                    <a:lnTo>
                      <a:pt x="518199" y="1783648"/>
                    </a:lnTo>
                    <a:lnTo>
                      <a:pt x="32422" y="896301"/>
                    </a:lnTo>
                    <a:cubicBezTo>
                      <a:pt x="-37469" y="768636"/>
                      <a:pt x="9367" y="608486"/>
                      <a:pt x="137032" y="538596"/>
                    </a:cubicBezTo>
                    <a:lnTo>
                      <a:pt x="1061637" y="32422"/>
                    </a:lnTo>
                    <a:cubicBezTo>
                      <a:pt x="1109512" y="6213"/>
                      <a:pt x="1161954" y="-3581"/>
                      <a:pt x="1212492" y="1146"/>
                    </a:cubicBezTo>
                    <a:close/>
                  </a:path>
                </a:pathLst>
              </a:custGeom>
              <a:solidFill>
                <a:srgbClr val="1C50A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5" name="îśḻíďe"/>
              <p:cNvSpPr/>
              <p:nvPr/>
            </p:nvSpPr>
            <p:spPr bwMode="auto">
              <a:xfrm>
                <a:off x="9464172" y="2347656"/>
                <a:ext cx="547709" cy="462854"/>
              </a:xfrm>
              <a:custGeom>
                <a:avLst/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cxnSp>
          <p:nvCxnSpPr>
            <p:cNvPr id="23" name="直接连接符 22"/>
            <p:cNvCxnSpPr/>
            <p:nvPr/>
          </p:nvCxnSpPr>
          <p:spPr>
            <a:xfrm>
              <a:off x="3348885" y="4216062"/>
              <a:ext cx="0" cy="141793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6096001" y="4216062"/>
              <a:ext cx="0" cy="14184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8843117" y="4216062"/>
              <a:ext cx="0" cy="14184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iṧ1îḍé"/>
            <p:cNvGrpSpPr/>
            <p:nvPr/>
          </p:nvGrpSpPr>
          <p:grpSpPr>
            <a:xfrm>
              <a:off x="668527" y="4167346"/>
              <a:ext cx="2613600" cy="1646645"/>
              <a:chOff x="674022" y="4402351"/>
              <a:chExt cx="2613600" cy="1646645"/>
            </a:xfrm>
          </p:grpSpPr>
          <p:sp>
            <p:nvSpPr>
              <p:cNvPr id="36" name="iṥļîḑè"/>
              <p:cNvSpPr txBox="1"/>
              <p:nvPr/>
            </p:nvSpPr>
            <p:spPr>
              <a:xfrm>
                <a:off x="674022" y="4844441"/>
                <a:ext cx="2612984" cy="120455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7" name="išlïďê"/>
              <p:cNvSpPr txBox="1"/>
              <p:nvPr/>
            </p:nvSpPr>
            <p:spPr bwMode="auto">
              <a:xfrm>
                <a:off x="674022" y="4402351"/>
                <a:ext cx="26136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7" name="işlîḋe"/>
            <p:cNvGrpSpPr/>
            <p:nvPr/>
          </p:nvGrpSpPr>
          <p:grpSpPr>
            <a:xfrm>
              <a:off x="3415643" y="4167346"/>
              <a:ext cx="2613600" cy="1646645"/>
              <a:chOff x="3421138" y="4402351"/>
              <a:chExt cx="2613600" cy="1646645"/>
            </a:xfrm>
          </p:grpSpPr>
          <p:sp>
            <p:nvSpPr>
              <p:cNvPr id="34" name="íslîḋé"/>
              <p:cNvSpPr txBox="1"/>
              <p:nvPr/>
            </p:nvSpPr>
            <p:spPr>
              <a:xfrm>
                <a:off x="3421138" y="4844441"/>
                <a:ext cx="2612984" cy="120455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5" name="iŝḻidè"/>
              <p:cNvSpPr txBox="1"/>
              <p:nvPr/>
            </p:nvSpPr>
            <p:spPr bwMode="auto">
              <a:xfrm>
                <a:off x="3421138" y="4402351"/>
                <a:ext cx="26136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8" name="iṧ1ïḋé"/>
            <p:cNvGrpSpPr/>
            <p:nvPr/>
          </p:nvGrpSpPr>
          <p:grpSpPr>
            <a:xfrm>
              <a:off x="6162759" y="4167346"/>
              <a:ext cx="2613600" cy="1646645"/>
              <a:chOff x="6168254" y="4402351"/>
              <a:chExt cx="2613600" cy="1646645"/>
            </a:xfrm>
          </p:grpSpPr>
          <p:sp>
            <p:nvSpPr>
              <p:cNvPr id="32" name="ïš1idè"/>
              <p:cNvSpPr txBox="1"/>
              <p:nvPr/>
            </p:nvSpPr>
            <p:spPr>
              <a:xfrm>
                <a:off x="6168254" y="4844441"/>
                <a:ext cx="2612984" cy="120455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3" name="iṡliḑê"/>
              <p:cNvSpPr txBox="1"/>
              <p:nvPr/>
            </p:nvSpPr>
            <p:spPr bwMode="auto">
              <a:xfrm>
                <a:off x="6168254" y="4402351"/>
                <a:ext cx="26136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9" name="íśḻïďé"/>
            <p:cNvGrpSpPr/>
            <p:nvPr/>
          </p:nvGrpSpPr>
          <p:grpSpPr>
            <a:xfrm>
              <a:off x="8909874" y="4167346"/>
              <a:ext cx="2613600" cy="1646645"/>
              <a:chOff x="8915369" y="4402351"/>
              <a:chExt cx="2613600" cy="1646645"/>
            </a:xfrm>
          </p:grpSpPr>
          <p:sp>
            <p:nvSpPr>
              <p:cNvPr id="30" name="îŝļíḓè"/>
              <p:cNvSpPr txBox="1"/>
              <p:nvPr/>
            </p:nvSpPr>
            <p:spPr>
              <a:xfrm>
                <a:off x="8915369" y="4844441"/>
                <a:ext cx="2612984" cy="120455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1" name="îṩliḑè"/>
              <p:cNvSpPr txBox="1"/>
              <p:nvPr/>
            </p:nvSpPr>
            <p:spPr bwMode="auto">
              <a:xfrm>
                <a:off x="8915369" y="4402351"/>
                <a:ext cx="26136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88106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27"/>
          <p:cNvSpPr>
            <a:spLocks noChangeArrowheads="1"/>
          </p:cNvSpPr>
          <p:nvPr/>
        </p:nvSpPr>
        <p:spPr bwMode="auto">
          <a:xfrm>
            <a:off x="1588" y="-1588"/>
            <a:ext cx="12195175" cy="6861175"/>
          </a:xfrm>
          <a:prstGeom prst="rect">
            <a:avLst/>
          </a:prstGeom>
          <a:solidFill>
            <a:srgbClr val="D3E8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31850" y="698500"/>
            <a:ext cx="10528300" cy="546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标题 4"/>
          <p:cNvSpPr txBox="1">
            <a:spLocks/>
          </p:cNvSpPr>
          <p:nvPr/>
        </p:nvSpPr>
        <p:spPr>
          <a:xfrm>
            <a:off x="1348579" y="3798822"/>
            <a:ext cx="6737600" cy="5757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dirty="0">
                <a:solidFill>
                  <a:srgbClr val="1C50A2"/>
                </a:solidFill>
              </a:rPr>
              <a:t>相关建议与论文总结</a:t>
            </a:r>
          </a:p>
        </p:txBody>
      </p:sp>
      <p:sp>
        <p:nvSpPr>
          <p:cNvPr id="178" name="标题 4"/>
          <p:cNvSpPr txBox="1">
            <a:spLocks/>
          </p:cNvSpPr>
          <p:nvPr/>
        </p:nvSpPr>
        <p:spPr>
          <a:xfrm>
            <a:off x="3907725" y="2573866"/>
            <a:ext cx="1223075" cy="103013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6600" dirty="0" smtClean="0">
                <a:solidFill>
                  <a:srgbClr val="FFC000"/>
                </a:solidFill>
                <a:latin typeface="Impact" panose="020B0806030902050204" pitchFamily="34" charset="0"/>
              </a:rPr>
              <a:t>05</a:t>
            </a:r>
            <a:endParaRPr lang="zh-CN" altLang="en-US" sz="8000" dirty="0">
              <a:solidFill>
                <a:srgbClr val="FFC000"/>
              </a:solidFill>
              <a:latin typeface="Impact" panose="020B0806030902050204" pitchFamily="34" charset="0"/>
            </a:endParaRPr>
          </a:p>
        </p:txBody>
      </p:sp>
      <p:grpSp>
        <p:nvGrpSpPr>
          <p:cNvPr id="179" name="组合 178"/>
          <p:cNvGrpSpPr/>
          <p:nvPr/>
        </p:nvGrpSpPr>
        <p:grpSpPr>
          <a:xfrm>
            <a:off x="7111999" y="3645156"/>
            <a:ext cx="5097993" cy="3220783"/>
            <a:chOff x="5208588" y="2547938"/>
            <a:chExt cx="6824663" cy="4311650"/>
          </a:xfrm>
        </p:grpSpPr>
        <p:sp>
          <p:nvSpPr>
            <p:cNvPr id="180" name="Rectangle 628"/>
            <p:cNvSpPr>
              <a:spLocks noChangeArrowheads="1"/>
            </p:cNvSpPr>
            <p:nvPr userDrawn="1"/>
          </p:nvSpPr>
          <p:spPr bwMode="auto">
            <a:xfrm>
              <a:off x="11280775" y="5934075"/>
              <a:ext cx="314325" cy="925513"/>
            </a:xfrm>
            <a:prstGeom prst="rect">
              <a:avLst/>
            </a:prstGeom>
            <a:solidFill>
              <a:srgbClr val="7C68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Rectangle 629"/>
            <p:cNvSpPr>
              <a:spLocks noChangeArrowheads="1"/>
            </p:cNvSpPr>
            <p:nvPr userDrawn="1"/>
          </p:nvSpPr>
          <p:spPr bwMode="auto">
            <a:xfrm>
              <a:off x="5646738" y="5921375"/>
              <a:ext cx="314325" cy="938213"/>
            </a:xfrm>
            <a:prstGeom prst="rect">
              <a:avLst/>
            </a:prstGeom>
            <a:solidFill>
              <a:srgbClr val="7C68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Rectangle 630"/>
            <p:cNvSpPr>
              <a:spLocks noChangeArrowheads="1"/>
            </p:cNvSpPr>
            <p:nvPr userDrawn="1"/>
          </p:nvSpPr>
          <p:spPr bwMode="auto">
            <a:xfrm>
              <a:off x="5646738" y="5921375"/>
              <a:ext cx="314325" cy="204788"/>
            </a:xfrm>
            <a:prstGeom prst="rect">
              <a:avLst/>
            </a:prstGeom>
            <a:solidFill>
              <a:srgbClr val="5B4B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Rectangle 631"/>
            <p:cNvSpPr>
              <a:spLocks noChangeArrowheads="1"/>
            </p:cNvSpPr>
            <p:nvPr userDrawn="1"/>
          </p:nvSpPr>
          <p:spPr bwMode="auto">
            <a:xfrm>
              <a:off x="11280775" y="5921375"/>
              <a:ext cx="314325" cy="204788"/>
            </a:xfrm>
            <a:prstGeom prst="rect">
              <a:avLst/>
            </a:prstGeom>
            <a:solidFill>
              <a:srgbClr val="5B4B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Rectangle 632"/>
            <p:cNvSpPr>
              <a:spLocks noChangeArrowheads="1"/>
            </p:cNvSpPr>
            <p:nvPr userDrawn="1"/>
          </p:nvSpPr>
          <p:spPr bwMode="auto">
            <a:xfrm>
              <a:off x="5208588" y="5824538"/>
              <a:ext cx="6824663" cy="193675"/>
            </a:xfrm>
            <a:prstGeom prst="rect">
              <a:avLst/>
            </a:prstGeom>
            <a:solidFill>
              <a:srgbClr val="AA8C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Rectangle 633"/>
            <p:cNvSpPr>
              <a:spLocks noChangeArrowheads="1"/>
            </p:cNvSpPr>
            <p:nvPr userDrawn="1"/>
          </p:nvSpPr>
          <p:spPr bwMode="auto">
            <a:xfrm>
              <a:off x="5208588" y="5921375"/>
              <a:ext cx="6824663" cy="96838"/>
            </a:xfrm>
            <a:prstGeom prst="rect">
              <a:avLst/>
            </a:prstGeom>
            <a:solidFill>
              <a:srgbClr val="7C68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634"/>
            <p:cNvSpPr>
              <a:spLocks noEditPoints="1"/>
            </p:cNvSpPr>
            <p:nvPr userDrawn="1"/>
          </p:nvSpPr>
          <p:spPr bwMode="auto">
            <a:xfrm>
              <a:off x="6383338" y="3911600"/>
              <a:ext cx="1917700" cy="1912938"/>
            </a:xfrm>
            <a:custGeom>
              <a:avLst/>
              <a:gdLst>
                <a:gd name="T0" fmla="*/ 1208 w 1208"/>
                <a:gd name="T1" fmla="*/ 1205 h 1205"/>
                <a:gd name="T2" fmla="*/ 0 w 1208"/>
                <a:gd name="T3" fmla="*/ 1205 h 1205"/>
                <a:gd name="T4" fmla="*/ 0 w 1208"/>
                <a:gd name="T5" fmla="*/ 362 h 1205"/>
                <a:gd name="T6" fmla="*/ 604 w 1208"/>
                <a:gd name="T7" fmla="*/ 0 h 1205"/>
                <a:gd name="T8" fmla="*/ 1208 w 1208"/>
                <a:gd name="T9" fmla="*/ 362 h 1205"/>
                <a:gd name="T10" fmla="*/ 1208 w 1208"/>
                <a:gd name="T11" fmla="*/ 1205 h 1205"/>
                <a:gd name="T12" fmla="*/ 1208 w 1208"/>
                <a:gd name="T13" fmla="*/ 1205 h 1205"/>
                <a:gd name="T14" fmla="*/ 1208 w 1208"/>
                <a:gd name="T15" fmla="*/ 1205 h 1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8" h="1205">
                  <a:moveTo>
                    <a:pt x="1208" y="1205"/>
                  </a:moveTo>
                  <a:lnTo>
                    <a:pt x="0" y="1205"/>
                  </a:lnTo>
                  <a:lnTo>
                    <a:pt x="0" y="362"/>
                  </a:lnTo>
                  <a:lnTo>
                    <a:pt x="604" y="0"/>
                  </a:lnTo>
                  <a:lnTo>
                    <a:pt x="1208" y="362"/>
                  </a:lnTo>
                  <a:lnTo>
                    <a:pt x="1208" y="1205"/>
                  </a:lnTo>
                  <a:close/>
                  <a:moveTo>
                    <a:pt x="1208" y="1205"/>
                  </a:moveTo>
                  <a:lnTo>
                    <a:pt x="1208" y="1205"/>
                  </a:lnTo>
                  <a:close/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635"/>
            <p:cNvSpPr>
              <a:spLocks noEditPoints="1"/>
            </p:cNvSpPr>
            <p:nvPr userDrawn="1"/>
          </p:nvSpPr>
          <p:spPr bwMode="auto">
            <a:xfrm>
              <a:off x="6383338" y="3911600"/>
              <a:ext cx="1917700" cy="1912938"/>
            </a:xfrm>
            <a:custGeom>
              <a:avLst/>
              <a:gdLst>
                <a:gd name="T0" fmla="*/ 1208 w 1208"/>
                <a:gd name="T1" fmla="*/ 1205 h 1205"/>
                <a:gd name="T2" fmla="*/ 0 w 1208"/>
                <a:gd name="T3" fmla="*/ 1205 h 1205"/>
                <a:gd name="T4" fmla="*/ 0 w 1208"/>
                <a:gd name="T5" fmla="*/ 362 h 1205"/>
                <a:gd name="T6" fmla="*/ 604 w 1208"/>
                <a:gd name="T7" fmla="*/ 0 h 1205"/>
                <a:gd name="T8" fmla="*/ 1208 w 1208"/>
                <a:gd name="T9" fmla="*/ 362 h 1205"/>
                <a:gd name="T10" fmla="*/ 1208 w 1208"/>
                <a:gd name="T11" fmla="*/ 1205 h 1205"/>
                <a:gd name="T12" fmla="*/ 1208 w 1208"/>
                <a:gd name="T13" fmla="*/ 1205 h 1205"/>
                <a:gd name="T14" fmla="*/ 1208 w 1208"/>
                <a:gd name="T15" fmla="*/ 1205 h 1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8" h="1205">
                  <a:moveTo>
                    <a:pt x="1208" y="1205"/>
                  </a:moveTo>
                  <a:lnTo>
                    <a:pt x="0" y="1205"/>
                  </a:lnTo>
                  <a:lnTo>
                    <a:pt x="0" y="362"/>
                  </a:lnTo>
                  <a:lnTo>
                    <a:pt x="604" y="0"/>
                  </a:lnTo>
                  <a:lnTo>
                    <a:pt x="1208" y="362"/>
                  </a:lnTo>
                  <a:lnTo>
                    <a:pt x="1208" y="1205"/>
                  </a:lnTo>
                  <a:moveTo>
                    <a:pt x="1208" y="1205"/>
                  </a:moveTo>
                  <a:lnTo>
                    <a:pt x="1208" y="120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Rectangle 636"/>
            <p:cNvSpPr>
              <a:spLocks noChangeArrowheads="1"/>
            </p:cNvSpPr>
            <p:nvPr userDrawn="1"/>
          </p:nvSpPr>
          <p:spPr bwMode="auto">
            <a:xfrm>
              <a:off x="6750050" y="4295775"/>
              <a:ext cx="1223963" cy="12255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637"/>
            <p:cNvSpPr>
              <a:spLocks noEditPoints="1"/>
            </p:cNvSpPr>
            <p:nvPr userDrawn="1"/>
          </p:nvSpPr>
          <p:spPr bwMode="auto">
            <a:xfrm>
              <a:off x="6383338" y="4486275"/>
              <a:ext cx="1917700" cy="1338263"/>
            </a:xfrm>
            <a:custGeom>
              <a:avLst/>
              <a:gdLst>
                <a:gd name="T0" fmla="*/ 557 w 1208"/>
                <a:gd name="T1" fmla="*/ 422 h 843"/>
                <a:gd name="T2" fmla="*/ 0 w 1208"/>
                <a:gd name="T3" fmla="*/ 843 h 843"/>
                <a:gd name="T4" fmla="*/ 0 w 1208"/>
                <a:gd name="T5" fmla="*/ 0 h 843"/>
                <a:gd name="T6" fmla="*/ 557 w 1208"/>
                <a:gd name="T7" fmla="*/ 422 h 843"/>
                <a:gd name="T8" fmla="*/ 652 w 1208"/>
                <a:gd name="T9" fmla="*/ 422 h 843"/>
                <a:gd name="T10" fmla="*/ 1208 w 1208"/>
                <a:gd name="T11" fmla="*/ 843 h 843"/>
                <a:gd name="T12" fmla="*/ 1208 w 1208"/>
                <a:gd name="T13" fmla="*/ 0 h 843"/>
                <a:gd name="T14" fmla="*/ 652 w 1208"/>
                <a:gd name="T15" fmla="*/ 422 h 843"/>
                <a:gd name="T16" fmla="*/ 652 w 1208"/>
                <a:gd name="T17" fmla="*/ 422 h 843"/>
                <a:gd name="T18" fmla="*/ 652 w 1208"/>
                <a:gd name="T19" fmla="*/ 422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8" h="843">
                  <a:moveTo>
                    <a:pt x="557" y="422"/>
                  </a:moveTo>
                  <a:lnTo>
                    <a:pt x="0" y="843"/>
                  </a:lnTo>
                  <a:lnTo>
                    <a:pt x="0" y="0"/>
                  </a:lnTo>
                  <a:lnTo>
                    <a:pt x="557" y="422"/>
                  </a:lnTo>
                  <a:close/>
                  <a:moveTo>
                    <a:pt x="652" y="422"/>
                  </a:moveTo>
                  <a:lnTo>
                    <a:pt x="1208" y="843"/>
                  </a:lnTo>
                  <a:lnTo>
                    <a:pt x="1208" y="0"/>
                  </a:lnTo>
                  <a:lnTo>
                    <a:pt x="652" y="422"/>
                  </a:lnTo>
                  <a:close/>
                  <a:moveTo>
                    <a:pt x="652" y="422"/>
                  </a:moveTo>
                  <a:lnTo>
                    <a:pt x="652" y="422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638"/>
            <p:cNvSpPr>
              <a:spLocks noEditPoints="1"/>
            </p:cNvSpPr>
            <p:nvPr userDrawn="1"/>
          </p:nvSpPr>
          <p:spPr bwMode="auto">
            <a:xfrm>
              <a:off x="6383338" y="4486275"/>
              <a:ext cx="1917700" cy="1338263"/>
            </a:xfrm>
            <a:custGeom>
              <a:avLst/>
              <a:gdLst>
                <a:gd name="T0" fmla="*/ 557 w 1208"/>
                <a:gd name="T1" fmla="*/ 422 h 843"/>
                <a:gd name="T2" fmla="*/ 0 w 1208"/>
                <a:gd name="T3" fmla="*/ 843 h 843"/>
                <a:gd name="T4" fmla="*/ 0 w 1208"/>
                <a:gd name="T5" fmla="*/ 0 h 843"/>
                <a:gd name="T6" fmla="*/ 557 w 1208"/>
                <a:gd name="T7" fmla="*/ 422 h 843"/>
                <a:gd name="T8" fmla="*/ 652 w 1208"/>
                <a:gd name="T9" fmla="*/ 422 h 843"/>
                <a:gd name="T10" fmla="*/ 1208 w 1208"/>
                <a:gd name="T11" fmla="*/ 843 h 843"/>
                <a:gd name="T12" fmla="*/ 1208 w 1208"/>
                <a:gd name="T13" fmla="*/ 0 h 843"/>
                <a:gd name="T14" fmla="*/ 652 w 1208"/>
                <a:gd name="T15" fmla="*/ 422 h 843"/>
                <a:gd name="T16" fmla="*/ 652 w 1208"/>
                <a:gd name="T17" fmla="*/ 422 h 843"/>
                <a:gd name="T18" fmla="*/ 652 w 1208"/>
                <a:gd name="T19" fmla="*/ 422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8" h="843">
                  <a:moveTo>
                    <a:pt x="557" y="422"/>
                  </a:moveTo>
                  <a:lnTo>
                    <a:pt x="0" y="843"/>
                  </a:lnTo>
                  <a:lnTo>
                    <a:pt x="0" y="0"/>
                  </a:lnTo>
                  <a:lnTo>
                    <a:pt x="557" y="422"/>
                  </a:lnTo>
                  <a:moveTo>
                    <a:pt x="652" y="422"/>
                  </a:moveTo>
                  <a:lnTo>
                    <a:pt x="1208" y="843"/>
                  </a:lnTo>
                  <a:lnTo>
                    <a:pt x="1208" y="0"/>
                  </a:lnTo>
                  <a:lnTo>
                    <a:pt x="652" y="422"/>
                  </a:lnTo>
                  <a:moveTo>
                    <a:pt x="652" y="422"/>
                  </a:moveTo>
                  <a:lnTo>
                    <a:pt x="652" y="42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639"/>
            <p:cNvSpPr>
              <a:spLocks noEditPoints="1"/>
            </p:cNvSpPr>
            <p:nvPr userDrawn="1"/>
          </p:nvSpPr>
          <p:spPr bwMode="auto">
            <a:xfrm>
              <a:off x="6383338" y="4432300"/>
              <a:ext cx="1917700" cy="1392238"/>
            </a:xfrm>
            <a:custGeom>
              <a:avLst/>
              <a:gdLst>
                <a:gd name="T0" fmla="*/ 1208 w 1208"/>
                <a:gd name="T1" fmla="*/ 877 h 877"/>
                <a:gd name="T2" fmla="*/ 0 w 1208"/>
                <a:gd name="T3" fmla="*/ 877 h 877"/>
                <a:gd name="T4" fmla="*/ 604 w 1208"/>
                <a:gd name="T5" fmla="*/ 420 h 877"/>
                <a:gd name="T6" fmla="*/ 1208 w 1208"/>
                <a:gd name="T7" fmla="*/ 877 h 877"/>
                <a:gd name="T8" fmla="*/ 312 w 1208"/>
                <a:gd name="T9" fmla="*/ 0 h 877"/>
                <a:gd name="T10" fmla="*/ 557 w 1208"/>
                <a:gd name="T11" fmla="*/ 0 h 877"/>
                <a:gd name="T12" fmla="*/ 557 w 1208"/>
                <a:gd name="T13" fmla="*/ 34 h 877"/>
                <a:gd name="T14" fmla="*/ 312 w 1208"/>
                <a:gd name="T15" fmla="*/ 34 h 877"/>
                <a:gd name="T16" fmla="*/ 312 w 1208"/>
                <a:gd name="T17" fmla="*/ 0 h 877"/>
                <a:gd name="T18" fmla="*/ 312 w 1208"/>
                <a:gd name="T19" fmla="*/ 74 h 877"/>
                <a:gd name="T20" fmla="*/ 636 w 1208"/>
                <a:gd name="T21" fmla="*/ 74 h 877"/>
                <a:gd name="T22" fmla="*/ 636 w 1208"/>
                <a:gd name="T23" fmla="*/ 108 h 877"/>
                <a:gd name="T24" fmla="*/ 312 w 1208"/>
                <a:gd name="T25" fmla="*/ 108 h 877"/>
                <a:gd name="T26" fmla="*/ 312 w 1208"/>
                <a:gd name="T27" fmla="*/ 74 h 877"/>
                <a:gd name="T28" fmla="*/ 312 w 1208"/>
                <a:gd name="T29" fmla="*/ 149 h 877"/>
                <a:gd name="T30" fmla="*/ 636 w 1208"/>
                <a:gd name="T31" fmla="*/ 149 h 877"/>
                <a:gd name="T32" fmla="*/ 636 w 1208"/>
                <a:gd name="T33" fmla="*/ 183 h 877"/>
                <a:gd name="T34" fmla="*/ 312 w 1208"/>
                <a:gd name="T35" fmla="*/ 183 h 877"/>
                <a:gd name="T36" fmla="*/ 312 w 1208"/>
                <a:gd name="T37" fmla="*/ 149 h 877"/>
                <a:gd name="T38" fmla="*/ 312 w 1208"/>
                <a:gd name="T39" fmla="*/ 219 h 877"/>
                <a:gd name="T40" fmla="*/ 814 w 1208"/>
                <a:gd name="T41" fmla="*/ 219 h 877"/>
                <a:gd name="T42" fmla="*/ 814 w 1208"/>
                <a:gd name="T43" fmla="*/ 253 h 877"/>
                <a:gd name="T44" fmla="*/ 312 w 1208"/>
                <a:gd name="T45" fmla="*/ 253 h 877"/>
                <a:gd name="T46" fmla="*/ 312 w 1208"/>
                <a:gd name="T47" fmla="*/ 219 h 877"/>
                <a:gd name="T48" fmla="*/ 312 w 1208"/>
                <a:gd name="T49" fmla="*/ 219 h 877"/>
                <a:gd name="T50" fmla="*/ 312 w 1208"/>
                <a:gd name="T51" fmla="*/ 219 h 8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08" h="877">
                  <a:moveTo>
                    <a:pt x="1208" y="877"/>
                  </a:moveTo>
                  <a:lnTo>
                    <a:pt x="0" y="877"/>
                  </a:lnTo>
                  <a:lnTo>
                    <a:pt x="604" y="420"/>
                  </a:lnTo>
                  <a:lnTo>
                    <a:pt x="1208" y="877"/>
                  </a:lnTo>
                  <a:close/>
                  <a:moveTo>
                    <a:pt x="312" y="0"/>
                  </a:moveTo>
                  <a:lnTo>
                    <a:pt x="557" y="0"/>
                  </a:lnTo>
                  <a:lnTo>
                    <a:pt x="557" y="34"/>
                  </a:lnTo>
                  <a:lnTo>
                    <a:pt x="312" y="34"/>
                  </a:lnTo>
                  <a:lnTo>
                    <a:pt x="312" y="0"/>
                  </a:lnTo>
                  <a:close/>
                  <a:moveTo>
                    <a:pt x="312" y="74"/>
                  </a:moveTo>
                  <a:lnTo>
                    <a:pt x="636" y="74"/>
                  </a:lnTo>
                  <a:lnTo>
                    <a:pt x="636" y="108"/>
                  </a:lnTo>
                  <a:lnTo>
                    <a:pt x="312" y="108"/>
                  </a:lnTo>
                  <a:lnTo>
                    <a:pt x="312" y="74"/>
                  </a:lnTo>
                  <a:close/>
                  <a:moveTo>
                    <a:pt x="312" y="149"/>
                  </a:moveTo>
                  <a:lnTo>
                    <a:pt x="636" y="149"/>
                  </a:lnTo>
                  <a:lnTo>
                    <a:pt x="636" y="183"/>
                  </a:lnTo>
                  <a:lnTo>
                    <a:pt x="312" y="183"/>
                  </a:lnTo>
                  <a:lnTo>
                    <a:pt x="312" y="149"/>
                  </a:lnTo>
                  <a:close/>
                  <a:moveTo>
                    <a:pt x="312" y="219"/>
                  </a:moveTo>
                  <a:lnTo>
                    <a:pt x="814" y="219"/>
                  </a:lnTo>
                  <a:lnTo>
                    <a:pt x="814" y="253"/>
                  </a:lnTo>
                  <a:lnTo>
                    <a:pt x="312" y="253"/>
                  </a:lnTo>
                  <a:lnTo>
                    <a:pt x="312" y="219"/>
                  </a:lnTo>
                  <a:close/>
                  <a:moveTo>
                    <a:pt x="312" y="219"/>
                  </a:moveTo>
                  <a:lnTo>
                    <a:pt x="312" y="219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640"/>
            <p:cNvSpPr>
              <a:spLocks noEditPoints="1"/>
            </p:cNvSpPr>
            <p:nvPr userDrawn="1"/>
          </p:nvSpPr>
          <p:spPr bwMode="auto">
            <a:xfrm>
              <a:off x="6383338" y="4432300"/>
              <a:ext cx="1917700" cy="1392238"/>
            </a:xfrm>
            <a:custGeom>
              <a:avLst/>
              <a:gdLst>
                <a:gd name="T0" fmla="*/ 1208 w 1208"/>
                <a:gd name="T1" fmla="*/ 877 h 877"/>
                <a:gd name="T2" fmla="*/ 0 w 1208"/>
                <a:gd name="T3" fmla="*/ 877 h 877"/>
                <a:gd name="T4" fmla="*/ 604 w 1208"/>
                <a:gd name="T5" fmla="*/ 420 h 877"/>
                <a:gd name="T6" fmla="*/ 1208 w 1208"/>
                <a:gd name="T7" fmla="*/ 877 h 877"/>
                <a:gd name="T8" fmla="*/ 312 w 1208"/>
                <a:gd name="T9" fmla="*/ 0 h 877"/>
                <a:gd name="T10" fmla="*/ 557 w 1208"/>
                <a:gd name="T11" fmla="*/ 0 h 877"/>
                <a:gd name="T12" fmla="*/ 557 w 1208"/>
                <a:gd name="T13" fmla="*/ 34 h 877"/>
                <a:gd name="T14" fmla="*/ 312 w 1208"/>
                <a:gd name="T15" fmla="*/ 34 h 877"/>
                <a:gd name="T16" fmla="*/ 312 w 1208"/>
                <a:gd name="T17" fmla="*/ 0 h 877"/>
                <a:gd name="T18" fmla="*/ 312 w 1208"/>
                <a:gd name="T19" fmla="*/ 74 h 877"/>
                <a:gd name="T20" fmla="*/ 636 w 1208"/>
                <a:gd name="T21" fmla="*/ 74 h 877"/>
                <a:gd name="T22" fmla="*/ 636 w 1208"/>
                <a:gd name="T23" fmla="*/ 108 h 877"/>
                <a:gd name="T24" fmla="*/ 312 w 1208"/>
                <a:gd name="T25" fmla="*/ 108 h 877"/>
                <a:gd name="T26" fmla="*/ 312 w 1208"/>
                <a:gd name="T27" fmla="*/ 74 h 877"/>
                <a:gd name="T28" fmla="*/ 312 w 1208"/>
                <a:gd name="T29" fmla="*/ 149 h 877"/>
                <a:gd name="T30" fmla="*/ 636 w 1208"/>
                <a:gd name="T31" fmla="*/ 149 h 877"/>
                <a:gd name="T32" fmla="*/ 636 w 1208"/>
                <a:gd name="T33" fmla="*/ 183 h 877"/>
                <a:gd name="T34" fmla="*/ 312 w 1208"/>
                <a:gd name="T35" fmla="*/ 183 h 877"/>
                <a:gd name="T36" fmla="*/ 312 w 1208"/>
                <a:gd name="T37" fmla="*/ 149 h 877"/>
                <a:gd name="T38" fmla="*/ 312 w 1208"/>
                <a:gd name="T39" fmla="*/ 219 h 877"/>
                <a:gd name="T40" fmla="*/ 814 w 1208"/>
                <a:gd name="T41" fmla="*/ 219 h 877"/>
                <a:gd name="T42" fmla="*/ 814 w 1208"/>
                <a:gd name="T43" fmla="*/ 253 h 877"/>
                <a:gd name="T44" fmla="*/ 312 w 1208"/>
                <a:gd name="T45" fmla="*/ 253 h 877"/>
                <a:gd name="T46" fmla="*/ 312 w 1208"/>
                <a:gd name="T47" fmla="*/ 219 h 877"/>
                <a:gd name="T48" fmla="*/ 312 w 1208"/>
                <a:gd name="T49" fmla="*/ 219 h 877"/>
                <a:gd name="T50" fmla="*/ 312 w 1208"/>
                <a:gd name="T51" fmla="*/ 219 h 8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08" h="877">
                  <a:moveTo>
                    <a:pt x="1208" y="877"/>
                  </a:moveTo>
                  <a:lnTo>
                    <a:pt x="0" y="877"/>
                  </a:lnTo>
                  <a:lnTo>
                    <a:pt x="604" y="420"/>
                  </a:lnTo>
                  <a:lnTo>
                    <a:pt x="1208" y="877"/>
                  </a:lnTo>
                  <a:moveTo>
                    <a:pt x="312" y="0"/>
                  </a:moveTo>
                  <a:lnTo>
                    <a:pt x="557" y="0"/>
                  </a:lnTo>
                  <a:lnTo>
                    <a:pt x="557" y="34"/>
                  </a:lnTo>
                  <a:lnTo>
                    <a:pt x="312" y="34"/>
                  </a:lnTo>
                  <a:lnTo>
                    <a:pt x="312" y="0"/>
                  </a:lnTo>
                  <a:moveTo>
                    <a:pt x="312" y="74"/>
                  </a:moveTo>
                  <a:lnTo>
                    <a:pt x="636" y="74"/>
                  </a:lnTo>
                  <a:lnTo>
                    <a:pt x="636" y="108"/>
                  </a:lnTo>
                  <a:lnTo>
                    <a:pt x="312" y="108"/>
                  </a:lnTo>
                  <a:lnTo>
                    <a:pt x="312" y="74"/>
                  </a:lnTo>
                  <a:moveTo>
                    <a:pt x="312" y="149"/>
                  </a:moveTo>
                  <a:lnTo>
                    <a:pt x="636" y="149"/>
                  </a:lnTo>
                  <a:lnTo>
                    <a:pt x="636" y="183"/>
                  </a:lnTo>
                  <a:lnTo>
                    <a:pt x="312" y="183"/>
                  </a:lnTo>
                  <a:lnTo>
                    <a:pt x="312" y="149"/>
                  </a:lnTo>
                  <a:moveTo>
                    <a:pt x="312" y="219"/>
                  </a:moveTo>
                  <a:lnTo>
                    <a:pt x="814" y="219"/>
                  </a:lnTo>
                  <a:lnTo>
                    <a:pt x="814" y="253"/>
                  </a:lnTo>
                  <a:lnTo>
                    <a:pt x="312" y="253"/>
                  </a:lnTo>
                  <a:lnTo>
                    <a:pt x="312" y="219"/>
                  </a:lnTo>
                  <a:moveTo>
                    <a:pt x="312" y="219"/>
                  </a:moveTo>
                  <a:lnTo>
                    <a:pt x="312" y="2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641"/>
            <p:cNvSpPr>
              <a:spLocks noEditPoints="1"/>
            </p:cNvSpPr>
            <p:nvPr userDrawn="1"/>
          </p:nvSpPr>
          <p:spPr bwMode="auto">
            <a:xfrm>
              <a:off x="7556500" y="4438650"/>
              <a:ext cx="209550" cy="214313"/>
            </a:xfrm>
            <a:custGeom>
              <a:avLst/>
              <a:gdLst>
                <a:gd name="T0" fmla="*/ 63 w 132"/>
                <a:gd name="T1" fmla="*/ 101 h 135"/>
                <a:gd name="T2" fmla="*/ 40 w 132"/>
                <a:gd name="T3" fmla="*/ 101 h 135"/>
                <a:gd name="T4" fmla="*/ 27 w 132"/>
                <a:gd name="T5" fmla="*/ 73 h 135"/>
                <a:gd name="T6" fmla="*/ 47 w 132"/>
                <a:gd name="T7" fmla="*/ 34 h 135"/>
                <a:gd name="T8" fmla="*/ 75 w 132"/>
                <a:gd name="T9" fmla="*/ 32 h 135"/>
                <a:gd name="T10" fmla="*/ 87 w 132"/>
                <a:gd name="T11" fmla="*/ 31 h 135"/>
                <a:gd name="T12" fmla="*/ 89 w 132"/>
                <a:gd name="T13" fmla="*/ 78 h 135"/>
                <a:gd name="T14" fmla="*/ 88 w 132"/>
                <a:gd name="T15" fmla="*/ 92 h 135"/>
                <a:gd name="T16" fmla="*/ 101 w 132"/>
                <a:gd name="T17" fmla="*/ 89 h 135"/>
                <a:gd name="T18" fmla="*/ 118 w 132"/>
                <a:gd name="T19" fmla="*/ 54 h 135"/>
                <a:gd name="T20" fmla="*/ 95 w 132"/>
                <a:gd name="T21" fmla="*/ 16 h 135"/>
                <a:gd name="T22" fmla="*/ 39 w 132"/>
                <a:gd name="T23" fmla="*/ 18 h 135"/>
                <a:gd name="T24" fmla="*/ 10 w 132"/>
                <a:gd name="T25" fmla="*/ 71 h 135"/>
                <a:gd name="T26" fmla="*/ 39 w 132"/>
                <a:gd name="T27" fmla="*/ 118 h 135"/>
                <a:gd name="T28" fmla="*/ 101 w 132"/>
                <a:gd name="T29" fmla="*/ 118 h 135"/>
                <a:gd name="T30" fmla="*/ 132 w 132"/>
                <a:gd name="T31" fmla="*/ 103 h 135"/>
                <a:gd name="T32" fmla="*/ 100 w 132"/>
                <a:gd name="T33" fmla="*/ 130 h 135"/>
                <a:gd name="T34" fmla="*/ 42 w 132"/>
                <a:gd name="T35" fmla="*/ 131 h 135"/>
                <a:gd name="T36" fmla="*/ 6 w 132"/>
                <a:gd name="T37" fmla="*/ 100 h 135"/>
                <a:gd name="T38" fmla="*/ 7 w 132"/>
                <a:gd name="T39" fmla="*/ 39 h 135"/>
                <a:gd name="T40" fmla="*/ 69 w 132"/>
                <a:gd name="T41" fmla="*/ 0 h 135"/>
                <a:gd name="T42" fmla="*/ 122 w 132"/>
                <a:gd name="T43" fmla="*/ 29 h 135"/>
                <a:gd name="T44" fmla="*/ 115 w 132"/>
                <a:gd name="T45" fmla="*/ 91 h 135"/>
                <a:gd name="T46" fmla="*/ 79 w 132"/>
                <a:gd name="T47" fmla="*/ 103 h 135"/>
                <a:gd name="T48" fmla="*/ 74 w 132"/>
                <a:gd name="T49" fmla="*/ 93 h 135"/>
                <a:gd name="T50" fmla="*/ 44 w 132"/>
                <a:gd name="T51" fmla="*/ 89 h 135"/>
                <a:gd name="T52" fmla="*/ 63 w 132"/>
                <a:gd name="T53" fmla="*/ 92 h 135"/>
                <a:gd name="T54" fmla="*/ 78 w 132"/>
                <a:gd name="T55" fmla="*/ 73 h 135"/>
                <a:gd name="T56" fmla="*/ 75 w 132"/>
                <a:gd name="T57" fmla="*/ 44 h 135"/>
                <a:gd name="T58" fmla="*/ 56 w 132"/>
                <a:gd name="T59" fmla="*/ 41 h 135"/>
                <a:gd name="T60" fmla="*/ 42 w 132"/>
                <a:gd name="T61" fmla="*/ 61 h 135"/>
                <a:gd name="T62" fmla="*/ 40 w 132"/>
                <a:gd name="T63" fmla="*/ 7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2" h="135">
                  <a:moveTo>
                    <a:pt x="74" y="93"/>
                  </a:moveTo>
                  <a:cubicBezTo>
                    <a:pt x="71" y="96"/>
                    <a:pt x="67" y="99"/>
                    <a:pt x="63" y="101"/>
                  </a:cubicBezTo>
                  <a:cubicBezTo>
                    <a:pt x="60" y="103"/>
                    <a:pt x="56" y="105"/>
                    <a:pt x="52" y="105"/>
                  </a:cubicBezTo>
                  <a:cubicBezTo>
                    <a:pt x="48" y="105"/>
                    <a:pt x="44" y="103"/>
                    <a:pt x="40" y="101"/>
                  </a:cubicBezTo>
                  <a:cubicBezTo>
                    <a:pt x="36" y="99"/>
                    <a:pt x="33" y="95"/>
                    <a:pt x="30" y="90"/>
                  </a:cubicBezTo>
                  <a:cubicBezTo>
                    <a:pt x="28" y="85"/>
                    <a:pt x="27" y="79"/>
                    <a:pt x="27" y="73"/>
                  </a:cubicBezTo>
                  <a:cubicBezTo>
                    <a:pt x="27" y="66"/>
                    <a:pt x="29" y="58"/>
                    <a:pt x="33" y="51"/>
                  </a:cubicBezTo>
                  <a:cubicBezTo>
                    <a:pt x="36" y="43"/>
                    <a:pt x="41" y="38"/>
                    <a:pt x="47" y="34"/>
                  </a:cubicBezTo>
                  <a:cubicBezTo>
                    <a:pt x="52" y="30"/>
                    <a:pt x="58" y="29"/>
                    <a:pt x="63" y="29"/>
                  </a:cubicBezTo>
                  <a:cubicBezTo>
                    <a:pt x="67" y="29"/>
                    <a:pt x="71" y="30"/>
                    <a:pt x="75" y="32"/>
                  </a:cubicBezTo>
                  <a:cubicBezTo>
                    <a:pt x="78" y="34"/>
                    <a:pt x="82" y="37"/>
                    <a:pt x="84" y="41"/>
                  </a:cubicBezTo>
                  <a:cubicBezTo>
                    <a:pt x="87" y="31"/>
                    <a:pt x="87" y="31"/>
                    <a:pt x="87" y="3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8" y="84"/>
                    <a:pt x="87" y="88"/>
                    <a:pt x="87" y="88"/>
                  </a:cubicBezTo>
                  <a:cubicBezTo>
                    <a:pt x="87" y="90"/>
                    <a:pt x="87" y="91"/>
                    <a:pt x="88" y="92"/>
                  </a:cubicBezTo>
                  <a:cubicBezTo>
                    <a:pt x="89" y="92"/>
                    <a:pt x="90" y="93"/>
                    <a:pt x="92" y="93"/>
                  </a:cubicBezTo>
                  <a:cubicBezTo>
                    <a:pt x="94" y="93"/>
                    <a:pt x="97" y="92"/>
                    <a:pt x="101" y="89"/>
                  </a:cubicBezTo>
                  <a:cubicBezTo>
                    <a:pt x="107" y="85"/>
                    <a:pt x="111" y="80"/>
                    <a:pt x="114" y="74"/>
                  </a:cubicBezTo>
                  <a:cubicBezTo>
                    <a:pt x="117" y="68"/>
                    <a:pt x="118" y="61"/>
                    <a:pt x="118" y="54"/>
                  </a:cubicBezTo>
                  <a:cubicBezTo>
                    <a:pt x="118" y="47"/>
                    <a:pt x="117" y="39"/>
                    <a:pt x="113" y="33"/>
                  </a:cubicBezTo>
                  <a:cubicBezTo>
                    <a:pt x="109" y="26"/>
                    <a:pt x="103" y="21"/>
                    <a:pt x="95" y="16"/>
                  </a:cubicBezTo>
                  <a:cubicBezTo>
                    <a:pt x="87" y="12"/>
                    <a:pt x="78" y="10"/>
                    <a:pt x="69" y="10"/>
                  </a:cubicBezTo>
                  <a:cubicBezTo>
                    <a:pt x="58" y="10"/>
                    <a:pt x="48" y="13"/>
                    <a:pt x="39" y="18"/>
                  </a:cubicBezTo>
                  <a:cubicBezTo>
                    <a:pt x="30" y="23"/>
                    <a:pt x="23" y="30"/>
                    <a:pt x="18" y="40"/>
                  </a:cubicBezTo>
                  <a:cubicBezTo>
                    <a:pt x="13" y="49"/>
                    <a:pt x="10" y="60"/>
                    <a:pt x="10" y="71"/>
                  </a:cubicBezTo>
                  <a:cubicBezTo>
                    <a:pt x="10" y="82"/>
                    <a:pt x="13" y="92"/>
                    <a:pt x="18" y="100"/>
                  </a:cubicBezTo>
                  <a:cubicBezTo>
                    <a:pt x="23" y="108"/>
                    <a:pt x="30" y="114"/>
                    <a:pt x="39" y="118"/>
                  </a:cubicBezTo>
                  <a:cubicBezTo>
                    <a:pt x="49" y="122"/>
                    <a:pt x="59" y="124"/>
                    <a:pt x="71" y="124"/>
                  </a:cubicBezTo>
                  <a:cubicBezTo>
                    <a:pt x="83" y="124"/>
                    <a:pt x="93" y="122"/>
                    <a:pt x="101" y="118"/>
                  </a:cubicBezTo>
                  <a:cubicBezTo>
                    <a:pt x="109" y="114"/>
                    <a:pt x="116" y="109"/>
                    <a:pt x="120" y="103"/>
                  </a:cubicBezTo>
                  <a:cubicBezTo>
                    <a:pt x="132" y="103"/>
                    <a:pt x="132" y="103"/>
                    <a:pt x="132" y="103"/>
                  </a:cubicBezTo>
                  <a:cubicBezTo>
                    <a:pt x="130" y="108"/>
                    <a:pt x="126" y="113"/>
                    <a:pt x="120" y="118"/>
                  </a:cubicBezTo>
                  <a:cubicBezTo>
                    <a:pt x="115" y="123"/>
                    <a:pt x="108" y="127"/>
                    <a:pt x="100" y="130"/>
                  </a:cubicBezTo>
                  <a:cubicBezTo>
                    <a:pt x="92" y="133"/>
                    <a:pt x="82" y="135"/>
                    <a:pt x="71" y="135"/>
                  </a:cubicBezTo>
                  <a:cubicBezTo>
                    <a:pt x="61" y="135"/>
                    <a:pt x="51" y="133"/>
                    <a:pt x="42" y="131"/>
                  </a:cubicBezTo>
                  <a:cubicBezTo>
                    <a:pt x="33" y="128"/>
                    <a:pt x="26" y="124"/>
                    <a:pt x="20" y="119"/>
                  </a:cubicBezTo>
                  <a:cubicBezTo>
                    <a:pt x="14" y="113"/>
                    <a:pt x="9" y="107"/>
                    <a:pt x="6" y="100"/>
                  </a:cubicBezTo>
                  <a:cubicBezTo>
                    <a:pt x="2" y="91"/>
                    <a:pt x="0" y="82"/>
                    <a:pt x="0" y="72"/>
                  </a:cubicBezTo>
                  <a:cubicBezTo>
                    <a:pt x="0" y="60"/>
                    <a:pt x="2" y="50"/>
                    <a:pt x="7" y="39"/>
                  </a:cubicBezTo>
                  <a:cubicBezTo>
                    <a:pt x="13" y="27"/>
                    <a:pt x="21" y="17"/>
                    <a:pt x="31" y="10"/>
                  </a:cubicBezTo>
                  <a:cubicBezTo>
                    <a:pt x="42" y="4"/>
                    <a:pt x="54" y="0"/>
                    <a:pt x="69" y="0"/>
                  </a:cubicBezTo>
                  <a:cubicBezTo>
                    <a:pt x="81" y="0"/>
                    <a:pt x="91" y="3"/>
                    <a:pt x="100" y="7"/>
                  </a:cubicBezTo>
                  <a:cubicBezTo>
                    <a:pt x="110" y="12"/>
                    <a:pt x="117" y="19"/>
                    <a:pt x="122" y="29"/>
                  </a:cubicBezTo>
                  <a:cubicBezTo>
                    <a:pt x="127" y="37"/>
                    <a:pt x="129" y="45"/>
                    <a:pt x="129" y="55"/>
                  </a:cubicBezTo>
                  <a:cubicBezTo>
                    <a:pt x="129" y="68"/>
                    <a:pt x="124" y="80"/>
                    <a:pt x="115" y="91"/>
                  </a:cubicBezTo>
                  <a:cubicBezTo>
                    <a:pt x="106" y="100"/>
                    <a:pt x="97" y="105"/>
                    <a:pt x="87" y="105"/>
                  </a:cubicBezTo>
                  <a:cubicBezTo>
                    <a:pt x="84" y="105"/>
                    <a:pt x="81" y="104"/>
                    <a:pt x="79" y="103"/>
                  </a:cubicBezTo>
                  <a:cubicBezTo>
                    <a:pt x="77" y="102"/>
                    <a:pt x="75" y="101"/>
                    <a:pt x="75" y="99"/>
                  </a:cubicBezTo>
                  <a:cubicBezTo>
                    <a:pt x="74" y="98"/>
                    <a:pt x="74" y="96"/>
                    <a:pt x="74" y="93"/>
                  </a:cubicBezTo>
                  <a:close/>
                  <a:moveTo>
                    <a:pt x="40" y="74"/>
                  </a:moveTo>
                  <a:cubicBezTo>
                    <a:pt x="40" y="80"/>
                    <a:pt x="41" y="85"/>
                    <a:pt x="44" y="89"/>
                  </a:cubicBezTo>
                  <a:cubicBezTo>
                    <a:pt x="47" y="92"/>
                    <a:pt x="51" y="94"/>
                    <a:pt x="55" y="94"/>
                  </a:cubicBezTo>
                  <a:cubicBezTo>
                    <a:pt x="57" y="94"/>
                    <a:pt x="60" y="93"/>
                    <a:pt x="63" y="92"/>
                  </a:cubicBezTo>
                  <a:cubicBezTo>
                    <a:pt x="66" y="90"/>
                    <a:pt x="69" y="88"/>
                    <a:pt x="71" y="85"/>
                  </a:cubicBezTo>
                  <a:cubicBezTo>
                    <a:pt x="74" y="82"/>
                    <a:pt x="76" y="78"/>
                    <a:pt x="78" y="73"/>
                  </a:cubicBezTo>
                  <a:cubicBezTo>
                    <a:pt x="79" y="68"/>
                    <a:pt x="80" y="64"/>
                    <a:pt x="80" y="59"/>
                  </a:cubicBezTo>
                  <a:cubicBezTo>
                    <a:pt x="80" y="53"/>
                    <a:pt x="79" y="48"/>
                    <a:pt x="75" y="44"/>
                  </a:cubicBezTo>
                  <a:cubicBezTo>
                    <a:pt x="72" y="41"/>
                    <a:pt x="68" y="39"/>
                    <a:pt x="64" y="39"/>
                  </a:cubicBezTo>
                  <a:cubicBezTo>
                    <a:pt x="61" y="39"/>
                    <a:pt x="58" y="40"/>
                    <a:pt x="56" y="41"/>
                  </a:cubicBezTo>
                  <a:cubicBezTo>
                    <a:pt x="53" y="43"/>
                    <a:pt x="50" y="45"/>
                    <a:pt x="48" y="49"/>
                  </a:cubicBezTo>
                  <a:cubicBezTo>
                    <a:pt x="45" y="52"/>
                    <a:pt x="43" y="56"/>
                    <a:pt x="42" y="61"/>
                  </a:cubicBezTo>
                  <a:cubicBezTo>
                    <a:pt x="41" y="65"/>
                    <a:pt x="40" y="70"/>
                    <a:pt x="40" y="74"/>
                  </a:cubicBezTo>
                  <a:close/>
                  <a:moveTo>
                    <a:pt x="40" y="74"/>
                  </a:moveTo>
                  <a:cubicBezTo>
                    <a:pt x="40" y="74"/>
                    <a:pt x="40" y="74"/>
                    <a:pt x="40" y="74"/>
                  </a:cubicBezTo>
                </a:path>
              </a:pathLst>
            </a:custGeom>
            <a:solidFill>
              <a:srgbClr val="FDC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Rectangle 642"/>
            <p:cNvSpPr>
              <a:spLocks noChangeArrowheads="1"/>
            </p:cNvSpPr>
            <p:nvPr userDrawn="1"/>
          </p:nvSpPr>
          <p:spPr bwMode="auto">
            <a:xfrm>
              <a:off x="5781675" y="5527675"/>
              <a:ext cx="133350" cy="214313"/>
            </a:xfrm>
            <a:prstGeom prst="rect">
              <a:avLst/>
            </a:pr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Rectangle 643"/>
            <p:cNvSpPr>
              <a:spLocks noChangeArrowheads="1"/>
            </p:cNvSpPr>
            <p:nvPr userDrawn="1"/>
          </p:nvSpPr>
          <p:spPr bwMode="auto">
            <a:xfrm>
              <a:off x="5781675" y="5527675"/>
              <a:ext cx="66675" cy="214313"/>
            </a:xfrm>
            <a:prstGeom prst="rect">
              <a:avLst/>
            </a:prstGeom>
            <a:solidFill>
              <a:srgbClr val="1A7F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644"/>
            <p:cNvSpPr>
              <a:spLocks noEditPoints="1"/>
            </p:cNvSpPr>
            <p:nvPr userDrawn="1"/>
          </p:nvSpPr>
          <p:spPr bwMode="auto">
            <a:xfrm>
              <a:off x="5434013" y="4832350"/>
              <a:ext cx="830263" cy="708025"/>
            </a:xfrm>
            <a:custGeom>
              <a:avLst/>
              <a:gdLst>
                <a:gd name="T0" fmla="*/ 452 w 523"/>
                <a:gd name="T1" fmla="*/ 445 h 445"/>
                <a:gd name="T2" fmla="*/ 70 w 523"/>
                <a:gd name="T3" fmla="*/ 445 h 445"/>
                <a:gd name="T4" fmla="*/ 0 w 523"/>
                <a:gd name="T5" fmla="*/ 375 h 445"/>
                <a:gd name="T6" fmla="*/ 0 w 523"/>
                <a:gd name="T7" fmla="*/ 71 h 445"/>
                <a:gd name="T8" fmla="*/ 70 w 523"/>
                <a:gd name="T9" fmla="*/ 0 h 445"/>
                <a:gd name="T10" fmla="*/ 452 w 523"/>
                <a:gd name="T11" fmla="*/ 0 h 445"/>
                <a:gd name="T12" fmla="*/ 523 w 523"/>
                <a:gd name="T13" fmla="*/ 71 h 445"/>
                <a:gd name="T14" fmla="*/ 523 w 523"/>
                <a:gd name="T15" fmla="*/ 375 h 445"/>
                <a:gd name="T16" fmla="*/ 452 w 523"/>
                <a:gd name="T17" fmla="*/ 445 h 445"/>
                <a:gd name="T18" fmla="*/ 70 w 523"/>
                <a:gd name="T19" fmla="*/ 33 h 445"/>
                <a:gd name="T20" fmla="*/ 33 w 523"/>
                <a:gd name="T21" fmla="*/ 71 h 445"/>
                <a:gd name="T22" fmla="*/ 33 w 523"/>
                <a:gd name="T23" fmla="*/ 375 h 445"/>
                <a:gd name="T24" fmla="*/ 70 w 523"/>
                <a:gd name="T25" fmla="*/ 412 h 445"/>
                <a:gd name="T26" fmla="*/ 452 w 523"/>
                <a:gd name="T27" fmla="*/ 412 h 445"/>
                <a:gd name="T28" fmla="*/ 490 w 523"/>
                <a:gd name="T29" fmla="*/ 375 h 445"/>
                <a:gd name="T30" fmla="*/ 490 w 523"/>
                <a:gd name="T31" fmla="*/ 71 h 445"/>
                <a:gd name="T32" fmla="*/ 452 w 523"/>
                <a:gd name="T33" fmla="*/ 33 h 445"/>
                <a:gd name="T34" fmla="*/ 70 w 523"/>
                <a:gd name="T35" fmla="*/ 33 h 445"/>
                <a:gd name="T36" fmla="*/ 70 w 523"/>
                <a:gd name="T37" fmla="*/ 33 h 445"/>
                <a:gd name="T38" fmla="*/ 70 w 523"/>
                <a:gd name="T39" fmla="*/ 33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3" h="445">
                  <a:moveTo>
                    <a:pt x="452" y="445"/>
                  </a:moveTo>
                  <a:cubicBezTo>
                    <a:pt x="70" y="445"/>
                    <a:pt x="70" y="445"/>
                    <a:pt x="70" y="445"/>
                  </a:cubicBezTo>
                  <a:cubicBezTo>
                    <a:pt x="31" y="445"/>
                    <a:pt x="0" y="414"/>
                    <a:pt x="0" y="375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32"/>
                    <a:pt x="31" y="0"/>
                    <a:pt x="70" y="0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491" y="0"/>
                    <a:pt x="523" y="32"/>
                    <a:pt x="523" y="71"/>
                  </a:cubicBezTo>
                  <a:cubicBezTo>
                    <a:pt x="523" y="375"/>
                    <a:pt x="523" y="375"/>
                    <a:pt x="523" y="375"/>
                  </a:cubicBezTo>
                  <a:cubicBezTo>
                    <a:pt x="523" y="414"/>
                    <a:pt x="491" y="445"/>
                    <a:pt x="452" y="445"/>
                  </a:cubicBezTo>
                  <a:close/>
                  <a:moveTo>
                    <a:pt x="70" y="33"/>
                  </a:moveTo>
                  <a:cubicBezTo>
                    <a:pt x="50" y="33"/>
                    <a:pt x="33" y="50"/>
                    <a:pt x="33" y="71"/>
                  </a:cubicBezTo>
                  <a:cubicBezTo>
                    <a:pt x="33" y="375"/>
                    <a:pt x="33" y="375"/>
                    <a:pt x="33" y="375"/>
                  </a:cubicBezTo>
                  <a:cubicBezTo>
                    <a:pt x="33" y="395"/>
                    <a:pt x="50" y="412"/>
                    <a:pt x="70" y="412"/>
                  </a:cubicBezTo>
                  <a:cubicBezTo>
                    <a:pt x="452" y="412"/>
                    <a:pt x="452" y="412"/>
                    <a:pt x="452" y="412"/>
                  </a:cubicBezTo>
                  <a:cubicBezTo>
                    <a:pt x="473" y="412"/>
                    <a:pt x="490" y="395"/>
                    <a:pt x="490" y="375"/>
                  </a:cubicBezTo>
                  <a:cubicBezTo>
                    <a:pt x="490" y="71"/>
                    <a:pt x="490" y="71"/>
                    <a:pt x="490" y="71"/>
                  </a:cubicBezTo>
                  <a:cubicBezTo>
                    <a:pt x="490" y="50"/>
                    <a:pt x="473" y="33"/>
                    <a:pt x="452" y="33"/>
                  </a:cubicBezTo>
                  <a:lnTo>
                    <a:pt x="70" y="33"/>
                  </a:lnTo>
                  <a:close/>
                  <a:moveTo>
                    <a:pt x="70" y="33"/>
                  </a:moveTo>
                  <a:cubicBezTo>
                    <a:pt x="70" y="33"/>
                    <a:pt x="70" y="33"/>
                    <a:pt x="70" y="33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645"/>
            <p:cNvSpPr>
              <a:spLocks noEditPoints="1"/>
            </p:cNvSpPr>
            <p:nvPr userDrawn="1"/>
          </p:nvSpPr>
          <p:spPr bwMode="auto">
            <a:xfrm>
              <a:off x="5567363" y="4287838"/>
              <a:ext cx="563563" cy="1173163"/>
            </a:xfrm>
            <a:custGeom>
              <a:avLst/>
              <a:gdLst>
                <a:gd name="T0" fmla="*/ 177 w 355"/>
                <a:gd name="T1" fmla="*/ 738 h 738"/>
                <a:gd name="T2" fmla="*/ 0 w 355"/>
                <a:gd name="T3" fmla="*/ 561 h 738"/>
                <a:gd name="T4" fmla="*/ 0 w 355"/>
                <a:gd name="T5" fmla="*/ 178 h 738"/>
                <a:gd name="T6" fmla="*/ 177 w 355"/>
                <a:gd name="T7" fmla="*/ 0 h 738"/>
                <a:gd name="T8" fmla="*/ 355 w 355"/>
                <a:gd name="T9" fmla="*/ 178 h 738"/>
                <a:gd name="T10" fmla="*/ 355 w 355"/>
                <a:gd name="T11" fmla="*/ 561 h 738"/>
                <a:gd name="T12" fmla="*/ 177 w 355"/>
                <a:gd name="T13" fmla="*/ 738 h 738"/>
                <a:gd name="T14" fmla="*/ 177 w 355"/>
                <a:gd name="T15" fmla="*/ 738 h 738"/>
                <a:gd name="T16" fmla="*/ 177 w 355"/>
                <a:gd name="T17" fmla="*/ 738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5" h="738">
                  <a:moveTo>
                    <a:pt x="177" y="738"/>
                  </a:moveTo>
                  <a:cubicBezTo>
                    <a:pt x="80" y="738"/>
                    <a:pt x="0" y="659"/>
                    <a:pt x="0" y="561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80"/>
                    <a:pt x="80" y="0"/>
                    <a:pt x="177" y="0"/>
                  </a:cubicBezTo>
                  <a:cubicBezTo>
                    <a:pt x="275" y="0"/>
                    <a:pt x="355" y="80"/>
                    <a:pt x="355" y="178"/>
                  </a:cubicBezTo>
                  <a:cubicBezTo>
                    <a:pt x="355" y="561"/>
                    <a:pt x="355" y="561"/>
                    <a:pt x="355" y="561"/>
                  </a:cubicBezTo>
                  <a:cubicBezTo>
                    <a:pt x="355" y="659"/>
                    <a:pt x="275" y="738"/>
                    <a:pt x="177" y="738"/>
                  </a:cubicBezTo>
                  <a:close/>
                  <a:moveTo>
                    <a:pt x="177" y="738"/>
                  </a:moveTo>
                  <a:cubicBezTo>
                    <a:pt x="177" y="738"/>
                    <a:pt x="177" y="738"/>
                    <a:pt x="177" y="738"/>
                  </a:cubicBezTo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646"/>
            <p:cNvSpPr>
              <a:spLocks noEditPoints="1"/>
            </p:cNvSpPr>
            <p:nvPr userDrawn="1"/>
          </p:nvSpPr>
          <p:spPr bwMode="auto">
            <a:xfrm>
              <a:off x="5848350" y="4289425"/>
              <a:ext cx="282575" cy="1171575"/>
            </a:xfrm>
            <a:custGeom>
              <a:avLst/>
              <a:gdLst>
                <a:gd name="T0" fmla="*/ 0 w 178"/>
                <a:gd name="T1" fmla="*/ 0 h 737"/>
                <a:gd name="T2" fmla="*/ 0 w 178"/>
                <a:gd name="T3" fmla="*/ 737 h 737"/>
                <a:gd name="T4" fmla="*/ 178 w 178"/>
                <a:gd name="T5" fmla="*/ 560 h 737"/>
                <a:gd name="T6" fmla="*/ 178 w 178"/>
                <a:gd name="T7" fmla="*/ 177 h 737"/>
                <a:gd name="T8" fmla="*/ 0 w 178"/>
                <a:gd name="T9" fmla="*/ 0 h 737"/>
                <a:gd name="T10" fmla="*/ 0 w 178"/>
                <a:gd name="T11" fmla="*/ 0 h 737"/>
                <a:gd name="T12" fmla="*/ 0 w 178"/>
                <a:gd name="T13" fmla="*/ 0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737">
                  <a:moveTo>
                    <a:pt x="0" y="0"/>
                  </a:moveTo>
                  <a:cubicBezTo>
                    <a:pt x="0" y="737"/>
                    <a:pt x="0" y="737"/>
                    <a:pt x="0" y="737"/>
                  </a:cubicBezTo>
                  <a:cubicBezTo>
                    <a:pt x="98" y="737"/>
                    <a:pt x="178" y="658"/>
                    <a:pt x="178" y="560"/>
                  </a:cubicBezTo>
                  <a:cubicBezTo>
                    <a:pt x="178" y="177"/>
                    <a:pt x="178" y="177"/>
                    <a:pt x="178" y="177"/>
                  </a:cubicBezTo>
                  <a:cubicBezTo>
                    <a:pt x="178" y="79"/>
                    <a:pt x="98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647"/>
            <p:cNvSpPr>
              <a:spLocks noEditPoints="1"/>
            </p:cNvSpPr>
            <p:nvPr userDrawn="1"/>
          </p:nvSpPr>
          <p:spPr bwMode="auto">
            <a:xfrm>
              <a:off x="5599113" y="4562475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648"/>
            <p:cNvSpPr>
              <a:spLocks noEditPoints="1"/>
            </p:cNvSpPr>
            <p:nvPr userDrawn="1"/>
          </p:nvSpPr>
          <p:spPr bwMode="auto">
            <a:xfrm>
              <a:off x="5665788" y="4562475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6 w 22"/>
                <a:gd name="T5" fmla="*/ 22 h 24"/>
                <a:gd name="T6" fmla="*/ 22 w 22"/>
                <a:gd name="T7" fmla="*/ 12 h 24"/>
                <a:gd name="T8" fmla="*/ 16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6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649"/>
            <p:cNvSpPr>
              <a:spLocks noEditPoints="1"/>
            </p:cNvSpPr>
            <p:nvPr userDrawn="1"/>
          </p:nvSpPr>
          <p:spPr bwMode="auto">
            <a:xfrm>
              <a:off x="5730875" y="4562475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3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650"/>
            <p:cNvSpPr>
              <a:spLocks noEditPoints="1"/>
            </p:cNvSpPr>
            <p:nvPr userDrawn="1"/>
          </p:nvSpPr>
          <p:spPr bwMode="auto">
            <a:xfrm>
              <a:off x="5797550" y="4562475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0" y="20"/>
                    <a:pt x="23" y="16"/>
                    <a:pt x="23" y="12"/>
                  </a:cubicBezTo>
                  <a:cubicBezTo>
                    <a:pt x="23" y="8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651"/>
            <p:cNvSpPr>
              <a:spLocks noEditPoints="1"/>
            </p:cNvSpPr>
            <p:nvPr userDrawn="1"/>
          </p:nvSpPr>
          <p:spPr bwMode="auto">
            <a:xfrm>
              <a:off x="5864225" y="456406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652"/>
            <p:cNvSpPr>
              <a:spLocks noEditPoints="1"/>
            </p:cNvSpPr>
            <p:nvPr userDrawn="1"/>
          </p:nvSpPr>
          <p:spPr bwMode="auto">
            <a:xfrm>
              <a:off x="5930900" y="456406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653"/>
            <p:cNvSpPr>
              <a:spLocks noEditPoints="1"/>
            </p:cNvSpPr>
            <p:nvPr userDrawn="1"/>
          </p:nvSpPr>
          <p:spPr bwMode="auto">
            <a:xfrm>
              <a:off x="5997575" y="456406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654"/>
            <p:cNvSpPr>
              <a:spLocks noEditPoints="1"/>
            </p:cNvSpPr>
            <p:nvPr userDrawn="1"/>
          </p:nvSpPr>
          <p:spPr bwMode="auto">
            <a:xfrm>
              <a:off x="6062663" y="4564063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655"/>
            <p:cNvSpPr>
              <a:spLocks noEditPoints="1"/>
            </p:cNvSpPr>
            <p:nvPr userDrawn="1"/>
          </p:nvSpPr>
          <p:spPr bwMode="auto">
            <a:xfrm>
              <a:off x="5599113" y="4670425"/>
              <a:ext cx="34925" cy="36513"/>
            </a:xfrm>
            <a:custGeom>
              <a:avLst/>
              <a:gdLst>
                <a:gd name="T0" fmla="*/ 0 w 22"/>
                <a:gd name="T1" fmla="*/ 11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1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1 h 23"/>
                <a:gd name="T14" fmla="*/ 0 w 22"/>
                <a:gd name="T15" fmla="*/ 11 h 23"/>
                <a:gd name="T16" fmla="*/ 0 w 22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5"/>
                    <a:pt x="22" y="11"/>
                  </a:cubicBezTo>
                  <a:cubicBezTo>
                    <a:pt x="22" y="7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656"/>
            <p:cNvSpPr>
              <a:spLocks noEditPoints="1"/>
            </p:cNvSpPr>
            <p:nvPr userDrawn="1"/>
          </p:nvSpPr>
          <p:spPr bwMode="auto">
            <a:xfrm>
              <a:off x="5665788" y="4670425"/>
              <a:ext cx="34925" cy="36513"/>
            </a:xfrm>
            <a:custGeom>
              <a:avLst/>
              <a:gdLst>
                <a:gd name="T0" fmla="*/ 0 w 22"/>
                <a:gd name="T1" fmla="*/ 11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1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1 h 23"/>
                <a:gd name="T14" fmla="*/ 0 w 22"/>
                <a:gd name="T15" fmla="*/ 11 h 23"/>
                <a:gd name="T16" fmla="*/ 0 w 22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5"/>
                    <a:pt x="22" y="11"/>
                  </a:cubicBezTo>
                  <a:cubicBezTo>
                    <a:pt x="22" y="7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657"/>
            <p:cNvSpPr>
              <a:spLocks noEditPoints="1"/>
            </p:cNvSpPr>
            <p:nvPr userDrawn="1"/>
          </p:nvSpPr>
          <p:spPr bwMode="auto">
            <a:xfrm>
              <a:off x="5730875" y="4670425"/>
              <a:ext cx="36513" cy="36513"/>
            </a:xfrm>
            <a:custGeom>
              <a:avLst/>
              <a:gdLst>
                <a:gd name="T0" fmla="*/ 0 w 23"/>
                <a:gd name="T1" fmla="*/ 11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1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1 h 23"/>
                <a:gd name="T14" fmla="*/ 0 w 23"/>
                <a:gd name="T15" fmla="*/ 11 h 23"/>
                <a:gd name="T16" fmla="*/ 0 w 23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1"/>
                  </a:moveTo>
                  <a:cubicBezTo>
                    <a:pt x="0" y="15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5"/>
                    <a:pt x="23" y="11"/>
                  </a:cubicBezTo>
                  <a:cubicBezTo>
                    <a:pt x="23" y="7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658"/>
            <p:cNvSpPr>
              <a:spLocks noEditPoints="1"/>
            </p:cNvSpPr>
            <p:nvPr userDrawn="1"/>
          </p:nvSpPr>
          <p:spPr bwMode="auto">
            <a:xfrm>
              <a:off x="5797550" y="4670425"/>
              <a:ext cx="36513" cy="36513"/>
            </a:xfrm>
            <a:custGeom>
              <a:avLst/>
              <a:gdLst>
                <a:gd name="T0" fmla="*/ 0 w 23"/>
                <a:gd name="T1" fmla="*/ 11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1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1 h 23"/>
                <a:gd name="T14" fmla="*/ 0 w 23"/>
                <a:gd name="T15" fmla="*/ 11 h 23"/>
                <a:gd name="T16" fmla="*/ 0 w 23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1"/>
                  </a:moveTo>
                  <a:cubicBezTo>
                    <a:pt x="0" y="15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0" y="19"/>
                    <a:pt x="23" y="15"/>
                    <a:pt x="23" y="11"/>
                  </a:cubicBezTo>
                  <a:cubicBezTo>
                    <a:pt x="23" y="7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659"/>
            <p:cNvSpPr>
              <a:spLocks noEditPoints="1"/>
            </p:cNvSpPr>
            <p:nvPr userDrawn="1"/>
          </p:nvSpPr>
          <p:spPr bwMode="auto">
            <a:xfrm>
              <a:off x="5864225" y="4670425"/>
              <a:ext cx="34925" cy="36513"/>
            </a:xfrm>
            <a:custGeom>
              <a:avLst/>
              <a:gdLst>
                <a:gd name="T0" fmla="*/ 0 w 22"/>
                <a:gd name="T1" fmla="*/ 11 h 23"/>
                <a:gd name="T2" fmla="*/ 11 w 22"/>
                <a:gd name="T3" fmla="*/ 23 h 23"/>
                <a:gd name="T4" fmla="*/ 22 w 22"/>
                <a:gd name="T5" fmla="*/ 11 h 23"/>
                <a:gd name="T6" fmla="*/ 11 w 22"/>
                <a:gd name="T7" fmla="*/ 0 h 23"/>
                <a:gd name="T8" fmla="*/ 0 w 22"/>
                <a:gd name="T9" fmla="*/ 11 h 23"/>
                <a:gd name="T10" fmla="*/ 0 w 22"/>
                <a:gd name="T11" fmla="*/ 11 h 23"/>
                <a:gd name="T12" fmla="*/ 0 w 22"/>
                <a:gd name="T1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660"/>
            <p:cNvSpPr>
              <a:spLocks noEditPoints="1"/>
            </p:cNvSpPr>
            <p:nvPr userDrawn="1"/>
          </p:nvSpPr>
          <p:spPr bwMode="auto">
            <a:xfrm>
              <a:off x="5930900" y="4670425"/>
              <a:ext cx="34925" cy="36513"/>
            </a:xfrm>
            <a:custGeom>
              <a:avLst/>
              <a:gdLst>
                <a:gd name="T0" fmla="*/ 0 w 22"/>
                <a:gd name="T1" fmla="*/ 11 h 23"/>
                <a:gd name="T2" fmla="*/ 11 w 22"/>
                <a:gd name="T3" fmla="*/ 23 h 23"/>
                <a:gd name="T4" fmla="*/ 22 w 22"/>
                <a:gd name="T5" fmla="*/ 11 h 23"/>
                <a:gd name="T6" fmla="*/ 11 w 22"/>
                <a:gd name="T7" fmla="*/ 0 h 23"/>
                <a:gd name="T8" fmla="*/ 0 w 22"/>
                <a:gd name="T9" fmla="*/ 11 h 23"/>
                <a:gd name="T10" fmla="*/ 0 w 22"/>
                <a:gd name="T11" fmla="*/ 11 h 23"/>
                <a:gd name="T12" fmla="*/ 0 w 22"/>
                <a:gd name="T1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661"/>
            <p:cNvSpPr>
              <a:spLocks noEditPoints="1"/>
            </p:cNvSpPr>
            <p:nvPr userDrawn="1"/>
          </p:nvSpPr>
          <p:spPr bwMode="auto">
            <a:xfrm>
              <a:off x="5997575" y="4670425"/>
              <a:ext cx="34925" cy="36513"/>
            </a:xfrm>
            <a:custGeom>
              <a:avLst/>
              <a:gdLst>
                <a:gd name="T0" fmla="*/ 0 w 22"/>
                <a:gd name="T1" fmla="*/ 11 h 23"/>
                <a:gd name="T2" fmla="*/ 11 w 22"/>
                <a:gd name="T3" fmla="*/ 23 h 23"/>
                <a:gd name="T4" fmla="*/ 22 w 22"/>
                <a:gd name="T5" fmla="*/ 11 h 23"/>
                <a:gd name="T6" fmla="*/ 11 w 22"/>
                <a:gd name="T7" fmla="*/ 0 h 23"/>
                <a:gd name="T8" fmla="*/ 0 w 22"/>
                <a:gd name="T9" fmla="*/ 11 h 23"/>
                <a:gd name="T10" fmla="*/ 0 w 22"/>
                <a:gd name="T11" fmla="*/ 11 h 23"/>
                <a:gd name="T12" fmla="*/ 0 w 22"/>
                <a:gd name="T1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662"/>
            <p:cNvSpPr>
              <a:spLocks noEditPoints="1"/>
            </p:cNvSpPr>
            <p:nvPr userDrawn="1"/>
          </p:nvSpPr>
          <p:spPr bwMode="auto">
            <a:xfrm>
              <a:off x="6062663" y="4670425"/>
              <a:ext cx="36513" cy="36513"/>
            </a:xfrm>
            <a:custGeom>
              <a:avLst/>
              <a:gdLst>
                <a:gd name="T0" fmla="*/ 0 w 23"/>
                <a:gd name="T1" fmla="*/ 11 h 23"/>
                <a:gd name="T2" fmla="*/ 12 w 23"/>
                <a:gd name="T3" fmla="*/ 23 h 23"/>
                <a:gd name="T4" fmla="*/ 23 w 23"/>
                <a:gd name="T5" fmla="*/ 11 h 23"/>
                <a:gd name="T6" fmla="*/ 12 w 23"/>
                <a:gd name="T7" fmla="*/ 0 h 23"/>
                <a:gd name="T8" fmla="*/ 0 w 23"/>
                <a:gd name="T9" fmla="*/ 11 h 23"/>
                <a:gd name="T10" fmla="*/ 0 w 23"/>
                <a:gd name="T11" fmla="*/ 11 h 23"/>
                <a:gd name="T12" fmla="*/ 0 w 23"/>
                <a:gd name="T1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0" y="11"/>
                  </a:moveTo>
                  <a:cubicBezTo>
                    <a:pt x="0" y="18"/>
                    <a:pt x="5" y="23"/>
                    <a:pt x="12" y="23"/>
                  </a:cubicBezTo>
                  <a:cubicBezTo>
                    <a:pt x="18" y="23"/>
                    <a:pt x="23" y="18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663"/>
            <p:cNvSpPr>
              <a:spLocks noEditPoints="1"/>
            </p:cNvSpPr>
            <p:nvPr userDrawn="1"/>
          </p:nvSpPr>
          <p:spPr bwMode="auto">
            <a:xfrm>
              <a:off x="5599113" y="4776788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664"/>
            <p:cNvSpPr>
              <a:spLocks noEditPoints="1"/>
            </p:cNvSpPr>
            <p:nvPr userDrawn="1"/>
          </p:nvSpPr>
          <p:spPr bwMode="auto">
            <a:xfrm>
              <a:off x="5665788" y="4776788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2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665"/>
            <p:cNvSpPr>
              <a:spLocks noEditPoints="1"/>
            </p:cNvSpPr>
            <p:nvPr userDrawn="1"/>
          </p:nvSpPr>
          <p:spPr bwMode="auto">
            <a:xfrm>
              <a:off x="5730875" y="4776788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666"/>
            <p:cNvSpPr>
              <a:spLocks noEditPoints="1"/>
            </p:cNvSpPr>
            <p:nvPr userDrawn="1"/>
          </p:nvSpPr>
          <p:spPr bwMode="auto">
            <a:xfrm>
              <a:off x="5797550" y="4776788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0" y="19"/>
                    <a:pt x="23" y="16"/>
                    <a:pt x="23" y="12"/>
                  </a:cubicBezTo>
                  <a:cubicBezTo>
                    <a:pt x="23" y="8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667"/>
            <p:cNvSpPr>
              <a:spLocks noEditPoints="1"/>
            </p:cNvSpPr>
            <p:nvPr userDrawn="1"/>
          </p:nvSpPr>
          <p:spPr bwMode="auto">
            <a:xfrm>
              <a:off x="5864225" y="4778375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668"/>
            <p:cNvSpPr>
              <a:spLocks noEditPoints="1"/>
            </p:cNvSpPr>
            <p:nvPr userDrawn="1"/>
          </p:nvSpPr>
          <p:spPr bwMode="auto">
            <a:xfrm>
              <a:off x="5930900" y="4778375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669"/>
            <p:cNvSpPr>
              <a:spLocks noEditPoints="1"/>
            </p:cNvSpPr>
            <p:nvPr userDrawn="1"/>
          </p:nvSpPr>
          <p:spPr bwMode="auto">
            <a:xfrm>
              <a:off x="5997575" y="4778375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670"/>
            <p:cNvSpPr>
              <a:spLocks noEditPoints="1"/>
            </p:cNvSpPr>
            <p:nvPr userDrawn="1"/>
          </p:nvSpPr>
          <p:spPr bwMode="auto">
            <a:xfrm>
              <a:off x="6062663" y="4778375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671"/>
            <p:cNvSpPr>
              <a:spLocks noEditPoints="1"/>
            </p:cNvSpPr>
            <p:nvPr userDrawn="1"/>
          </p:nvSpPr>
          <p:spPr bwMode="auto">
            <a:xfrm>
              <a:off x="5599113" y="4883150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672"/>
            <p:cNvSpPr>
              <a:spLocks noEditPoints="1"/>
            </p:cNvSpPr>
            <p:nvPr userDrawn="1"/>
          </p:nvSpPr>
          <p:spPr bwMode="auto">
            <a:xfrm>
              <a:off x="5665788" y="4883150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6 w 22"/>
                <a:gd name="T5" fmla="*/ 22 h 24"/>
                <a:gd name="T6" fmla="*/ 22 w 22"/>
                <a:gd name="T7" fmla="*/ 12 h 24"/>
                <a:gd name="T8" fmla="*/ 16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6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673"/>
            <p:cNvSpPr>
              <a:spLocks noEditPoints="1"/>
            </p:cNvSpPr>
            <p:nvPr userDrawn="1"/>
          </p:nvSpPr>
          <p:spPr bwMode="auto">
            <a:xfrm>
              <a:off x="5730875" y="4883150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3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674"/>
            <p:cNvSpPr>
              <a:spLocks noEditPoints="1"/>
            </p:cNvSpPr>
            <p:nvPr userDrawn="1"/>
          </p:nvSpPr>
          <p:spPr bwMode="auto">
            <a:xfrm>
              <a:off x="5797550" y="4883150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0" y="20"/>
                    <a:pt x="23" y="16"/>
                    <a:pt x="23" y="12"/>
                  </a:cubicBezTo>
                  <a:cubicBezTo>
                    <a:pt x="23" y="8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675"/>
            <p:cNvSpPr>
              <a:spLocks noEditPoints="1"/>
            </p:cNvSpPr>
            <p:nvPr userDrawn="1"/>
          </p:nvSpPr>
          <p:spPr bwMode="auto">
            <a:xfrm>
              <a:off x="5864225" y="48847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676"/>
            <p:cNvSpPr>
              <a:spLocks noEditPoints="1"/>
            </p:cNvSpPr>
            <p:nvPr userDrawn="1"/>
          </p:nvSpPr>
          <p:spPr bwMode="auto">
            <a:xfrm>
              <a:off x="5930900" y="48847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677"/>
            <p:cNvSpPr>
              <a:spLocks noEditPoints="1"/>
            </p:cNvSpPr>
            <p:nvPr userDrawn="1"/>
          </p:nvSpPr>
          <p:spPr bwMode="auto">
            <a:xfrm>
              <a:off x="5997575" y="48847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678"/>
            <p:cNvSpPr>
              <a:spLocks noEditPoints="1"/>
            </p:cNvSpPr>
            <p:nvPr userDrawn="1"/>
          </p:nvSpPr>
          <p:spPr bwMode="auto">
            <a:xfrm>
              <a:off x="6062663" y="4884738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679"/>
            <p:cNvSpPr>
              <a:spLocks noEditPoints="1"/>
            </p:cNvSpPr>
            <p:nvPr userDrawn="1"/>
          </p:nvSpPr>
          <p:spPr bwMode="auto">
            <a:xfrm>
              <a:off x="5599113" y="499110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680"/>
            <p:cNvSpPr>
              <a:spLocks noEditPoints="1"/>
            </p:cNvSpPr>
            <p:nvPr userDrawn="1"/>
          </p:nvSpPr>
          <p:spPr bwMode="auto">
            <a:xfrm>
              <a:off x="5665788" y="499110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2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681"/>
            <p:cNvSpPr>
              <a:spLocks noEditPoints="1"/>
            </p:cNvSpPr>
            <p:nvPr userDrawn="1"/>
          </p:nvSpPr>
          <p:spPr bwMode="auto">
            <a:xfrm>
              <a:off x="5730875" y="499110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682"/>
            <p:cNvSpPr>
              <a:spLocks noEditPoints="1"/>
            </p:cNvSpPr>
            <p:nvPr userDrawn="1"/>
          </p:nvSpPr>
          <p:spPr bwMode="auto">
            <a:xfrm>
              <a:off x="5797550" y="499110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0" y="19"/>
                    <a:pt x="23" y="16"/>
                    <a:pt x="23" y="12"/>
                  </a:cubicBezTo>
                  <a:cubicBezTo>
                    <a:pt x="23" y="8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683"/>
            <p:cNvSpPr>
              <a:spLocks noEditPoints="1"/>
            </p:cNvSpPr>
            <p:nvPr userDrawn="1"/>
          </p:nvSpPr>
          <p:spPr bwMode="auto">
            <a:xfrm>
              <a:off x="5864225" y="499110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684"/>
            <p:cNvSpPr>
              <a:spLocks noEditPoints="1"/>
            </p:cNvSpPr>
            <p:nvPr userDrawn="1"/>
          </p:nvSpPr>
          <p:spPr bwMode="auto">
            <a:xfrm>
              <a:off x="5930900" y="499110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685"/>
            <p:cNvSpPr>
              <a:spLocks noEditPoints="1"/>
            </p:cNvSpPr>
            <p:nvPr userDrawn="1"/>
          </p:nvSpPr>
          <p:spPr bwMode="auto">
            <a:xfrm>
              <a:off x="5997575" y="499110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686"/>
            <p:cNvSpPr>
              <a:spLocks noEditPoints="1"/>
            </p:cNvSpPr>
            <p:nvPr userDrawn="1"/>
          </p:nvSpPr>
          <p:spPr bwMode="auto">
            <a:xfrm>
              <a:off x="6062663" y="499110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12 w 23"/>
                <a:gd name="T3" fmla="*/ 23 h 23"/>
                <a:gd name="T4" fmla="*/ 23 w 23"/>
                <a:gd name="T5" fmla="*/ 12 h 23"/>
                <a:gd name="T6" fmla="*/ 12 w 23"/>
                <a:gd name="T7" fmla="*/ 0 h 23"/>
                <a:gd name="T8" fmla="*/ 0 w 23"/>
                <a:gd name="T9" fmla="*/ 12 h 23"/>
                <a:gd name="T10" fmla="*/ 0 w 23"/>
                <a:gd name="T11" fmla="*/ 12 h 23"/>
                <a:gd name="T12" fmla="*/ 0 w 23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8"/>
                    <a:pt x="5" y="23"/>
                    <a:pt x="12" y="23"/>
                  </a:cubicBezTo>
                  <a:cubicBezTo>
                    <a:pt x="18" y="23"/>
                    <a:pt x="23" y="18"/>
                    <a:pt x="23" y="12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687"/>
            <p:cNvSpPr>
              <a:spLocks noEditPoints="1"/>
            </p:cNvSpPr>
            <p:nvPr userDrawn="1"/>
          </p:nvSpPr>
          <p:spPr bwMode="auto">
            <a:xfrm>
              <a:off x="5599113" y="5099050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688"/>
            <p:cNvSpPr>
              <a:spLocks noEditPoints="1"/>
            </p:cNvSpPr>
            <p:nvPr userDrawn="1"/>
          </p:nvSpPr>
          <p:spPr bwMode="auto">
            <a:xfrm>
              <a:off x="5665788" y="5099050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6 w 22"/>
                <a:gd name="T5" fmla="*/ 22 h 24"/>
                <a:gd name="T6" fmla="*/ 22 w 22"/>
                <a:gd name="T7" fmla="*/ 12 h 24"/>
                <a:gd name="T8" fmla="*/ 16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6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689"/>
            <p:cNvSpPr>
              <a:spLocks noEditPoints="1"/>
            </p:cNvSpPr>
            <p:nvPr userDrawn="1"/>
          </p:nvSpPr>
          <p:spPr bwMode="auto">
            <a:xfrm>
              <a:off x="5730875" y="5099050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3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690"/>
            <p:cNvSpPr>
              <a:spLocks noEditPoints="1"/>
            </p:cNvSpPr>
            <p:nvPr userDrawn="1"/>
          </p:nvSpPr>
          <p:spPr bwMode="auto">
            <a:xfrm>
              <a:off x="5797550" y="5099050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0" y="20"/>
                    <a:pt x="23" y="16"/>
                    <a:pt x="23" y="12"/>
                  </a:cubicBezTo>
                  <a:cubicBezTo>
                    <a:pt x="23" y="8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691"/>
            <p:cNvSpPr>
              <a:spLocks noEditPoints="1"/>
            </p:cNvSpPr>
            <p:nvPr userDrawn="1"/>
          </p:nvSpPr>
          <p:spPr bwMode="auto">
            <a:xfrm>
              <a:off x="5864225" y="51006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692"/>
            <p:cNvSpPr>
              <a:spLocks noEditPoints="1"/>
            </p:cNvSpPr>
            <p:nvPr userDrawn="1"/>
          </p:nvSpPr>
          <p:spPr bwMode="auto">
            <a:xfrm>
              <a:off x="5930900" y="51006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693"/>
            <p:cNvSpPr>
              <a:spLocks noEditPoints="1"/>
            </p:cNvSpPr>
            <p:nvPr userDrawn="1"/>
          </p:nvSpPr>
          <p:spPr bwMode="auto">
            <a:xfrm>
              <a:off x="5997575" y="51006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694"/>
            <p:cNvSpPr>
              <a:spLocks noEditPoints="1"/>
            </p:cNvSpPr>
            <p:nvPr userDrawn="1"/>
          </p:nvSpPr>
          <p:spPr bwMode="auto">
            <a:xfrm>
              <a:off x="6062663" y="5100638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695"/>
            <p:cNvSpPr>
              <a:spLocks noEditPoints="1"/>
            </p:cNvSpPr>
            <p:nvPr userDrawn="1"/>
          </p:nvSpPr>
          <p:spPr bwMode="auto">
            <a:xfrm>
              <a:off x="5632450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2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696"/>
            <p:cNvSpPr>
              <a:spLocks noEditPoints="1"/>
            </p:cNvSpPr>
            <p:nvPr userDrawn="1"/>
          </p:nvSpPr>
          <p:spPr bwMode="auto">
            <a:xfrm>
              <a:off x="5567363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697"/>
            <p:cNvSpPr>
              <a:spLocks noEditPoints="1"/>
            </p:cNvSpPr>
            <p:nvPr userDrawn="1"/>
          </p:nvSpPr>
          <p:spPr bwMode="auto">
            <a:xfrm>
              <a:off x="5697538" y="461645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698"/>
            <p:cNvSpPr>
              <a:spLocks noEditPoints="1"/>
            </p:cNvSpPr>
            <p:nvPr userDrawn="1"/>
          </p:nvSpPr>
          <p:spPr bwMode="auto">
            <a:xfrm>
              <a:off x="5764213" y="461645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699"/>
            <p:cNvSpPr>
              <a:spLocks noEditPoints="1"/>
            </p:cNvSpPr>
            <p:nvPr userDrawn="1"/>
          </p:nvSpPr>
          <p:spPr bwMode="auto">
            <a:xfrm>
              <a:off x="5830888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6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6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700"/>
            <p:cNvSpPr>
              <a:spLocks noEditPoints="1"/>
            </p:cNvSpPr>
            <p:nvPr userDrawn="1"/>
          </p:nvSpPr>
          <p:spPr bwMode="auto">
            <a:xfrm>
              <a:off x="5897563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6"/>
                    <a:pt x="17" y="0"/>
                    <a:pt x="11" y="0"/>
                  </a:cubicBezTo>
                  <a:cubicBezTo>
                    <a:pt x="5" y="0"/>
                    <a:pt x="0" y="6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701"/>
            <p:cNvSpPr>
              <a:spLocks noEditPoints="1"/>
            </p:cNvSpPr>
            <p:nvPr userDrawn="1"/>
          </p:nvSpPr>
          <p:spPr bwMode="auto">
            <a:xfrm>
              <a:off x="5964238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6"/>
                    <a:pt x="17" y="0"/>
                    <a:pt x="11" y="0"/>
                  </a:cubicBezTo>
                  <a:cubicBezTo>
                    <a:pt x="5" y="0"/>
                    <a:pt x="0" y="6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702"/>
            <p:cNvSpPr>
              <a:spLocks noEditPoints="1"/>
            </p:cNvSpPr>
            <p:nvPr userDrawn="1"/>
          </p:nvSpPr>
          <p:spPr bwMode="auto">
            <a:xfrm>
              <a:off x="6030913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6"/>
                    <a:pt x="17" y="0"/>
                    <a:pt x="11" y="0"/>
                  </a:cubicBezTo>
                  <a:cubicBezTo>
                    <a:pt x="5" y="0"/>
                    <a:pt x="0" y="6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703"/>
            <p:cNvSpPr>
              <a:spLocks noEditPoints="1"/>
            </p:cNvSpPr>
            <p:nvPr userDrawn="1"/>
          </p:nvSpPr>
          <p:spPr bwMode="auto">
            <a:xfrm>
              <a:off x="6094413" y="461645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12 w 23"/>
                <a:gd name="T3" fmla="*/ 23 h 23"/>
                <a:gd name="T4" fmla="*/ 23 w 23"/>
                <a:gd name="T5" fmla="*/ 12 h 23"/>
                <a:gd name="T6" fmla="*/ 12 w 23"/>
                <a:gd name="T7" fmla="*/ 0 h 23"/>
                <a:gd name="T8" fmla="*/ 0 w 23"/>
                <a:gd name="T9" fmla="*/ 12 h 23"/>
                <a:gd name="T10" fmla="*/ 0 w 23"/>
                <a:gd name="T11" fmla="*/ 12 h 23"/>
                <a:gd name="T12" fmla="*/ 0 w 23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8"/>
                    <a:pt x="5" y="23"/>
                    <a:pt x="12" y="23"/>
                  </a:cubicBezTo>
                  <a:cubicBezTo>
                    <a:pt x="18" y="23"/>
                    <a:pt x="23" y="18"/>
                    <a:pt x="23" y="12"/>
                  </a:cubicBezTo>
                  <a:cubicBezTo>
                    <a:pt x="23" y="6"/>
                    <a:pt x="18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704"/>
            <p:cNvSpPr>
              <a:spLocks noEditPoints="1"/>
            </p:cNvSpPr>
            <p:nvPr userDrawn="1"/>
          </p:nvSpPr>
          <p:spPr bwMode="auto">
            <a:xfrm>
              <a:off x="5632450" y="4722813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6 w 22"/>
                <a:gd name="T5" fmla="*/ 22 h 24"/>
                <a:gd name="T6" fmla="*/ 22 w 22"/>
                <a:gd name="T7" fmla="*/ 12 h 24"/>
                <a:gd name="T8" fmla="*/ 16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6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705"/>
            <p:cNvSpPr>
              <a:spLocks noEditPoints="1"/>
            </p:cNvSpPr>
            <p:nvPr userDrawn="1"/>
          </p:nvSpPr>
          <p:spPr bwMode="auto">
            <a:xfrm>
              <a:off x="5567363" y="4722813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706"/>
            <p:cNvSpPr>
              <a:spLocks noEditPoints="1"/>
            </p:cNvSpPr>
            <p:nvPr userDrawn="1"/>
          </p:nvSpPr>
          <p:spPr bwMode="auto">
            <a:xfrm>
              <a:off x="5697538" y="4722813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3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707"/>
            <p:cNvSpPr>
              <a:spLocks noEditPoints="1"/>
            </p:cNvSpPr>
            <p:nvPr userDrawn="1"/>
          </p:nvSpPr>
          <p:spPr bwMode="auto">
            <a:xfrm>
              <a:off x="5764213" y="4722813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708"/>
            <p:cNvSpPr>
              <a:spLocks noEditPoints="1"/>
            </p:cNvSpPr>
            <p:nvPr userDrawn="1"/>
          </p:nvSpPr>
          <p:spPr bwMode="auto">
            <a:xfrm>
              <a:off x="5830888" y="4722813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6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6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709"/>
            <p:cNvSpPr>
              <a:spLocks noEditPoints="1"/>
            </p:cNvSpPr>
            <p:nvPr userDrawn="1"/>
          </p:nvSpPr>
          <p:spPr bwMode="auto">
            <a:xfrm>
              <a:off x="5897563" y="4724400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710"/>
            <p:cNvSpPr>
              <a:spLocks noEditPoints="1"/>
            </p:cNvSpPr>
            <p:nvPr userDrawn="1"/>
          </p:nvSpPr>
          <p:spPr bwMode="auto">
            <a:xfrm>
              <a:off x="5964238" y="4724400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711"/>
            <p:cNvSpPr>
              <a:spLocks noEditPoints="1"/>
            </p:cNvSpPr>
            <p:nvPr userDrawn="1"/>
          </p:nvSpPr>
          <p:spPr bwMode="auto">
            <a:xfrm>
              <a:off x="6030913" y="4724400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712"/>
            <p:cNvSpPr>
              <a:spLocks noEditPoints="1"/>
            </p:cNvSpPr>
            <p:nvPr userDrawn="1"/>
          </p:nvSpPr>
          <p:spPr bwMode="auto">
            <a:xfrm>
              <a:off x="6094413" y="4724400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713"/>
            <p:cNvSpPr>
              <a:spLocks noEditPoints="1"/>
            </p:cNvSpPr>
            <p:nvPr userDrawn="1"/>
          </p:nvSpPr>
          <p:spPr bwMode="auto">
            <a:xfrm>
              <a:off x="5632450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2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5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714"/>
            <p:cNvSpPr>
              <a:spLocks noEditPoints="1"/>
            </p:cNvSpPr>
            <p:nvPr userDrawn="1"/>
          </p:nvSpPr>
          <p:spPr bwMode="auto">
            <a:xfrm>
              <a:off x="5567363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5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715"/>
            <p:cNvSpPr>
              <a:spLocks noEditPoints="1"/>
            </p:cNvSpPr>
            <p:nvPr userDrawn="1"/>
          </p:nvSpPr>
          <p:spPr bwMode="auto">
            <a:xfrm>
              <a:off x="5697538" y="4830763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5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5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716"/>
            <p:cNvSpPr>
              <a:spLocks noEditPoints="1"/>
            </p:cNvSpPr>
            <p:nvPr userDrawn="1"/>
          </p:nvSpPr>
          <p:spPr bwMode="auto">
            <a:xfrm>
              <a:off x="5764213" y="4830763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5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5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717"/>
            <p:cNvSpPr>
              <a:spLocks noEditPoints="1"/>
            </p:cNvSpPr>
            <p:nvPr userDrawn="1"/>
          </p:nvSpPr>
          <p:spPr bwMode="auto">
            <a:xfrm>
              <a:off x="5830888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6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6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5"/>
                    <a:pt x="2" y="19"/>
                    <a:pt x="6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5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718"/>
            <p:cNvSpPr>
              <a:spLocks noEditPoints="1"/>
            </p:cNvSpPr>
            <p:nvPr userDrawn="1"/>
          </p:nvSpPr>
          <p:spPr bwMode="auto">
            <a:xfrm>
              <a:off x="5897563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719"/>
            <p:cNvSpPr>
              <a:spLocks noEditPoints="1"/>
            </p:cNvSpPr>
            <p:nvPr userDrawn="1"/>
          </p:nvSpPr>
          <p:spPr bwMode="auto">
            <a:xfrm>
              <a:off x="5964238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720"/>
            <p:cNvSpPr>
              <a:spLocks noEditPoints="1"/>
            </p:cNvSpPr>
            <p:nvPr userDrawn="1"/>
          </p:nvSpPr>
          <p:spPr bwMode="auto">
            <a:xfrm>
              <a:off x="6030913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721"/>
            <p:cNvSpPr>
              <a:spLocks noEditPoints="1"/>
            </p:cNvSpPr>
            <p:nvPr userDrawn="1"/>
          </p:nvSpPr>
          <p:spPr bwMode="auto">
            <a:xfrm>
              <a:off x="6094413" y="4830763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12 w 23"/>
                <a:gd name="T3" fmla="*/ 23 h 23"/>
                <a:gd name="T4" fmla="*/ 23 w 23"/>
                <a:gd name="T5" fmla="*/ 12 h 23"/>
                <a:gd name="T6" fmla="*/ 12 w 23"/>
                <a:gd name="T7" fmla="*/ 0 h 23"/>
                <a:gd name="T8" fmla="*/ 0 w 23"/>
                <a:gd name="T9" fmla="*/ 12 h 23"/>
                <a:gd name="T10" fmla="*/ 0 w 23"/>
                <a:gd name="T11" fmla="*/ 12 h 23"/>
                <a:gd name="T12" fmla="*/ 0 w 23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8"/>
                    <a:pt x="5" y="23"/>
                    <a:pt x="12" y="23"/>
                  </a:cubicBezTo>
                  <a:cubicBezTo>
                    <a:pt x="18" y="23"/>
                    <a:pt x="23" y="18"/>
                    <a:pt x="23" y="12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722"/>
            <p:cNvSpPr>
              <a:spLocks noEditPoints="1"/>
            </p:cNvSpPr>
            <p:nvPr userDrawn="1"/>
          </p:nvSpPr>
          <p:spPr bwMode="auto">
            <a:xfrm>
              <a:off x="5632450" y="4937125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6 w 22"/>
                <a:gd name="T5" fmla="*/ 22 h 24"/>
                <a:gd name="T6" fmla="*/ 22 w 22"/>
                <a:gd name="T7" fmla="*/ 12 h 24"/>
                <a:gd name="T8" fmla="*/ 16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6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723"/>
            <p:cNvSpPr>
              <a:spLocks noEditPoints="1"/>
            </p:cNvSpPr>
            <p:nvPr userDrawn="1"/>
          </p:nvSpPr>
          <p:spPr bwMode="auto">
            <a:xfrm>
              <a:off x="5567363" y="4937125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724"/>
            <p:cNvSpPr>
              <a:spLocks noEditPoints="1"/>
            </p:cNvSpPr>
            <p:nvPr userDrawn="1"/>
          </p:nvSpPr>
          <p:spPr bwMode="auto">
            <a:xfrm>
              <a:off x="5697538" y="4937125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3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725"/>
            <p:cNvSpPr>
              <a:spLocks noEditPoints="1"/>
            </p:cNvSpPr>
            <p:nvPr userDrawn="1"/>
          </p:nvSpPr>
          <p:spPr bwMode="auto">
            <a:xfrm>
              <a:off x="5764213" y="4937125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726"/>
            <p:cNvSpPr>
              <a:spLocks noEditPoints="1"/>
            </p:cNvSpPr>
            <p:nvPr userDrawn="1"/>
          </p:nvSpPr>
          <p:spPr bwMode="auto">
            <a:xfrm>
              <a:off x="5830888" y="4937125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6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6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727"/>
            <p:cNvSpPr>
              <a:spLocks noEditPoints="1"/>
            </p:cNvSpPr>
            <p:nvPr userDrawn="1"/>
          </p:nvSpPr>
          <p:spPr bwMode="auto">
            <a:xfrm>
              <a:off x="5897563" y="493871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728"/>
            <p:cNvSpPr>
              <a:spLocks noEditPoints="1"/>
            </p:cNvSpPr>
            <p:nvPr userDrawn="1"/>
          </p:nvSpPr>
          <p:spPr bwMode="auto">
            <a:xfrm>
              <a:off x="5964238" y="493871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729"/>
            <p:cNvSpPr>
              <a:spLocks noEditPoints="1"/>
            </p:cNvSpPr>
            <p:nvPr userDrawn="1"/>
          </p:nvSpPr>
          <p:spPr bwMode="auto">
            <a:xfrm>
              <a:off x="6030913" y="493871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730"/>
            <p:cNvSpPr>
              <a:spLocks noEditPoints="1"/>
            </p:cNvSpPr>
            <p:nvPr userDrawn="1"/>
          </p:nvSpPr>
          <p:spPr bwMode="auto">
            <a:xfrm>
              <a:off x="6094413" y="4938713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731"/>
            <p:cNvSpPr>
              <a:spLocks noEditPoints="1"/>
            </p:cNvSpPr>
            <p:nvPr userDrawn="1"/>
          </p:nvSpPr>
          <p:spPr bwMode="auto">
            <a:xfrm>
              <a:off x="5632450" y="5045075"/>
              <a:ext cx="34925" cy="38100"/>
            </a:xfrm>
            <a:custGeom>
              <a:avLst/>
              <a:gdLst>
                <a:gd name="T0" fmla="*/ 0 w 22"/>
                <a:gd name="T1" fmla="*/ 11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1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1 h 23"/>
                <a:gd name="T14" fmla="*/ 0 w 22"/>
                <a:gd name="T15" fmla="*/ 11 h 23"/>
                <a:gd name="T16" fmla="*/ 0 w 22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5"/>
                    <a:pt x="22" y="11"/>
                  </a:cubicBezTo>
                  <a:cubicBezTo>
                    <a:pt x="22" y="7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732"/>
            <p:cNvSpPr>
              <a:spLocks noEditPoints="1"/>
            </p:cNvSpPr>
            <p:nvPr userDrawn="1"/>
          </p:nvSpPr>
          <p:spPr bwMode="auto">
            <a:xfrm>
              <a:off x="5567363" y="5045075"/>
              <a:ext cx="34925" cy="38100"/>
            </a:xfrm>
            <a:custGeom>
              <a:avLst/>
              <a:gdLst>
                <a:gd name="T0" fmla="*/ 0 w 22"/>
                <a:gd name="T1" fmla="*/ 11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1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1 h 23"/>
                <a:gd name="T14" fmla="*/ 0 w 22"/>
                <a:gd name="T15" fmla="*/ 11 h 23"/>
                <a:gd name="T16" fmla="*/ 0 w 22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5"/>
                    <a:pt x="22" y="11"/>
                  </a:cubicBezTo>
                  <a:cubicBezTo>
                    <a:pt x="22" y="7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733"/>
            <p:cNvSpPr>
              <a:spLocks noEditPoints="1"/>
            </p:cNvSpPr>
            <p:nvPr userDrawn="1"/>
          </p:nvSpPr>
          <p:spPr bwMode="auto">
            <a:xfrm>
              <a:off x="5697538" y="5045075"/>
              <a:ext cx="36513" cy="38100"/>
            </a:xfrm>
            <a:custGeom>
              <a:avLst/>
              <a:gdLst>
                <a:gd name="T0" fmla="*/ 0 w 23"/>
                <a:gd name="T1" fmla="*/ 11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1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1 h 23"/>
                <a:gd name="T14" fmla="*/ 0 w 23"/>
                <a:gd name="T15" fmla="*/ 11 h 23"/>
                <a:gd name="T16" fmla="*/ 0 w 23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1"/>
                  </a:moveTo>
                  <a:cubicBezTo>
                    <a:pt x="0" y="15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5"/>
                    <a:pt x="23" y="11"/>
                  </a:cubicBezTo>
                  <a:cubicBezTo>
                    <a:pt x="23" y="7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734"/>
            <p:cNvSpPr>
              <a:spLocks noEditPoints="1"/>
            </p:cNvSpPr>
            <p:nvPr userDrawn="1"/>
          </p:nvSpPr>
          <p:spPr bwMode="auto">
            <a:xfrm>
              <a:off x="5764213" y="5045075"/>
              <a:ext cx="36513" cy="38100"/>
            </a:xfrm>
            <a:custGeom>
              <a:avLst/>
              <a:gdLst>
                <a:gd name="T0" fmla="*/ 0 w 23"/>
                <a:gd name="T1" fmla="*/ 11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1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1 h 23"/>
                <a:gd name="T14" fmla="*/ 0 w 23"/>
                <a:gd name="T15" fmla="*/ 11 h 23"/>
                <a:gd name="T16" fmla="*/ 0 w 23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1"/>
                  </a:moveTo>
                  <a:cubicBezTo>
                    <a:pt x="0" y="15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5"/>
                    <a:pt x="23" y="11"/>
                  </a:cubicBezTo>
                  <a:cubicBezTo>
                    <a:pt x="23" y="7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735"/>
            <p:cNvSpPr>
              <a:spLocks noEditPoints="1"/>
            </p:cNvSpPr>
            <p:nvPr userDrawn="1"/>
          </p:nvSpPr>
          <p:spPr bwMode="auto">
            <a:xfrm>
              <a:off x="5830888" y="5045075"/>
              <a:ext cx="34925" cy="38100"/>
            </a:xfrm>
            <a:custGeom>
              <a:avLst/>
              <a:gdLst>
                <a:gd name="T0" fmla="*/ 0 w 22"/>
                <a:gd name="T1" fmla="*/ 11 h 23"/>
                <a:gd name="T2" fmla="*/ 6 w 22"/>
                <a:gd name="T3" fmla="*/ 21 h 23"/>
                <a:gd name="T4" fmla="*/ 17 w 22"/>
                <a:gd name="T5" fmla="*/ 21 h 23"/>
                <a:gd name="T6" fmla="*/ 22 w 22"/>
                <a:gd name="T7" fmla="*/ 11 h 23"/>
                <a:gd name="T8" fmla="*/ 17 w 22"/>
                <a:gd name="T9" fmla="*/ 2 h 23"/>
                <a:gd name="T10" fmla="*/ 6 w 22"/>
                <a:gd name="T11" fmla="*/ 2 h 23"/>
                <a:gd name="T12" fmla="*/ 0 w 22"/>
                <a:gd name="T13" fmla="*/ 11 h 23"/>
                <a:gd name="T14" fmla="*/ 0 w 22"/>
                <a:gd name="T15" fmla="*/ 11 h 23"/>
                <a:gd name="T16" fmla="*/ 0 w 22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5"/>
                    <a:pt x="2" y="19"/>
                    <a:pt x="6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5"/>
                    <a:pt x="22" y="11"/>
                  </a:cubicBezTo>
                  <a:cubicBezTo>
                    <a:pt x="22" y="7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736"/>
            <p:cNvSpPr>
              <a:spLocks noEditPoints="1"/>
            </p:cNvSpPr>
            <p:nvPr userDrawn="1"/>
          </p:nvSpPr>
          <p:spPr bwMode="auto">
            <a:xfrm>
              <a:off x="5897563" y="5045075"/>
              <a:ext cx="34925" cy="36513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737"/>
            <p:cNvSpPr>
              <a:spLocks noEditPoints="1"/>
            </p:cNvSpPr>
            <p:nvPr userDrawn="1"/>
          </p:nvSpPr>
          <p:spPr bwMode="auto">
            <a:xfrm>
              <a:off x="5964238" y="5045075"/>
              <a:ext cx="34925" cy="36513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738"/>
            <p:cNvSpPr>
              <a:spLocks noEditPoints="1"/>
            </p:cNvSpPr>
            <p:nvPr userDrawn="1"/>
          </p:nvSpPr>
          <p:spPr bwMode="auto">
            <a:xfrm>
              <a:off x="6030913" y="5045075"/>
              <a:ext cx="34925" cy="36513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739"/>
            <p:cNvSpPr>
              <a:spLocks noEditPoints="1"/>
            </p:cNvSpPr>
            <p:nvPr userDrawn="1"/>
          </p:nvSpPr>
          <p:spPr bwMode="auto">
            <a:xfrm>
              <a:off x="6094413" y="5045075"/>
              <a:ext cx="36513" cy="36513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740"/>
            <p:cNvSpPr>
              <a:spLocks noEditPoints="1"/>
            </p:cNvSpPr>
            <p:nvPr userDrawn="1"/>
          </p:nvSpPr>
          <p:spPr bwMode="auto">
            <a:xfrm>
              <a:off x="5632450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2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741"/>
            <p:cNvSpPr>
              <a:spLocks noEditPoints="1"/>
            </p:cNvSpPr>
            <p:nvPr userDrawn="1"/>
          </p:nvSpPr>
          <p:spPr bwMode="auto">
            <a:xfrm>
              <a:off x="5567363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742"/>
            <p:cNvSpPr>
              <a:spLocks noEditPoints="1"/>
            </p:cNvSpPr>
            <p:nvPr userDrawn="1"/>
          </p:nvSpPr>
          <p:spPr bwMode="auto">
            <a:xfrm>
              <a:off x="5697538" y="5153025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743"/>
            <p:cNvSpPr>
              <a:spLocks noEditPoints="1"/>
            </p:cNvSpPr>
            <p:nvPr userDrawn="1"/>
          </p:nvSpPr>
          <p:spPr bwMode="auto">
            <a:xfrm>
              <a:off x="5764213" y="5153025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744"/>
            <p:cNvSpPr>
              <a:spLocks noEditPoints="1"/>
            </p:cNvSpPr>
            <p:nvPr userDrawn="1"/>
          </p:nvSpPr>
          <p:spPr bwMode="auto">
            <a:xfrm>
              <a:off x="5830888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6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6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745"/>
            <p:cNvSpPr>
              <a:spLocks noEditPoints="1"/>
            </p:cNvSpPr>
            <p:nvPr userDrawn="1"/>
          </p:nvSpPr>
          <p:spPr bwMode="auto">
            <a:xfrm>
              <a:off x="5897563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746"/>
            <p:cNvSpPr>
              <a:spLocks noEditPoints="1"/>
            </p:cNvSpPr>
            <p:nvPr userDrawn="1"/>
          </p:nvSpPr>
          <p:spPr bwMode="auto">
            <a:xfrm>
              <a:off x="5964238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747"/>
            <p:cNvSpPr>
              <a:spLocks noEditPoints="1"/>
            </p:cNvSpPr>
            <p:nvPr userDrawn="1"/>
          </p:nvSpPr>
          <p:spPr bwMode="auto">
            <a:xfrm>
              <a:off x="6030913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748"/>
            <p:cNvSpPr>
              <a:spLocks noEditPoints="1"/>
            </p:cNvSpPr>
            <p:nvPr userDrawn="1"/>
          </p:nvSpPr>
          <p:spPr bwMode="auto">
            <a:xfrm>
              <a:off x="6094413" y="5153025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12 w 23"/>
                <a:gd name="T3" fmla="*/ 23 h 23"/>
                <a:gd name="T4" fmla="*/ 23 w 23"/>
                <a:gd name="T5" fmla="*/ 12 h 23"/>
                <a:gd name="T6" fmla="*/ 12 w 23"/>
                <a:gd name="T7" fmla="*/ 0 h 23"/>
                <a:gd name="T8" fmla="*/ 0 w 23"/>
                <a:gd name="T9" fmla="*/ 12 h 23"/>
                <a:gd name="T10" fmla="*/ 0 w 23"/>
                <a:gd name="T11" fmla="*/ 12 h 23"/>
                <a:gd name="T12" fmla="*/ 0 w 23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8"/>
                    <a:pt x="5" y="23"/>
                    <a:pt x="12" y="23"/>
                  </a:cubicBezTo>
                  <a:cubicBezTo>
                    <a:pt x="18" y="23"/>
                    <a:pt x="23" y="18"/>
                    <a:pt x="23" y="12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749"/>
            <p:cNvSpPr>
              <a:spLocks noEditPoints="1"/>
            </p:cNvSpPr>
            <p:nvPr userDrawn="1"/>
          </p:nvSpPr>
          <p:spPr bwMode="auto">
            <a:xfrm>
              <a:off x="5602288" y="5691188"/>
              <a:ext cx="492125" cy="134938"/>
            </a:xfrm>
            <a:custGeom>
              <a:avLst/>
              <a:gdLst>
                <a:gd name="T0" fmla="*/ 0 w 310"/>
                <a:gd name="T1" fmla="*/ 42 h 85"/>
                <a:gd name="T2" fmla="*/ 43 w 310"/>
                <a:gd name="T3" fmla="*/ 0 h 85"/>
                <a:gd name="T4" fmla="*/ 268 w 310"/>
                <a:gd name="T5" fmla="*/ 0 h 85"/>
                <a:gd name="T6" fmla="*/ 310 w 310"/>
                <a:gd name="T7" fmla="*/ 42 h 85"/>
                <a:gd name="T8" fmla="*/ 268 w 310"/>
                <a:gd name="T9" fmla="*/ 85 h 85"/>
                <a:gd name="T10" fmla="*/ 43 w 310"/>
                <a:gd name="T11" fmla="*/ 85 h 85"/>
                <a:gd name="T12" fmla="*/ 0 w 310"/>
                <a:gd name="T13" fmla="*/ 42 h 85"/>
                <a:gd name="T14" fmla="*/ 0 w 310"/>
                <a:gd name="T15" fmla="*/ 42 h 85"/>
                <a:gd name="T16" fmla="*/ 0 w 310"/>
                <a:gd name="T17" fmla="*/ 4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0" h="85">
                  <a:moveTo>
                    <a:pt x="0" y="42"/>
                  </a:moveTo>
                  <a:cubicBezTo>
                    <a:pt x="0" y="19"/>
                    <a:pt x="19" y="0"/>
                    <a:pt x="43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291" y="0"/>
                    <a:pt x="310" y="19"/>
                    <a:pt x="310" y="42"/>
                  </a:cubicBezTo>
                  <a:cubicBezTo>
                    <a:pt x="310" y="66"/>
                    <a:pt x="291" y="85"/>
                    <a:pt x="268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19" y="85"/>
                    <a:pt x="0" y="66"/>
                    <a:pt x="0" y="42"/>
                  </a:cubicBezTo>
                  <a:close/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</a:path>
              </a:pathLst>
            </a:custGeom>
            <a:solidFill>
              <a:srgbClr val="FFD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750"/>
            <p:cNvSpPr>
              <a:spLocks noEditPoints="1"/>
            </p:cNvSpPr>
            <p:nvPr userDrawn="1"/>
          </p:nvSpPr>
          <p:spPr bwMode="auto">
            <a:xfrm>
              <a:off x="5602288" y="5757863"/>
              <a:ext cx="492125" cy="68263"/>
            </a:xfrm>
            <a:custGeom>
              <a:avLst/>
              <a:gdLst>
                <a:gd name="T0" fmla="*/ 43 w 310"/>
                <a:gd name="T1" fmla="*/ 43 h 43"/>
                <a:gd name="T2" fmla="*/ 268 w 310"/>
                <a:gd name="T3" fmla="*/ 43 h 43"/>
                <a:gd name="T4" fmla="*/ 310 w 310"/>
                <a:gd name="T5" fmla="*/ 0 h 43"/>
                <a:gd name="T6" fmla="*/ 0 w 310"/>
                <a:gd name="T7" fmla="*/ 0 h 43"/>
                <a:gd name="T8" fmla="*/ 43 w 310"/>
                <a:gd name="T9" fmla="*/ 43 h 43"/>
                <a:gd name="T10" fmla="*/ 43 w 310"/>
                <a:gd name="T11" fmla="*/ 43 h 43"/>
                <a:gd name="T12" fmla="*/ 43 w 310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" h="43">
                  <a:moveTo>
                    <a:pt x="43" y="43"/>
                  </a:moveTo>
                  <a:cubicBezTo>
                    <a:pt x="268" y="43"/>
                    <a:pt x="268" y="43"/>
                    <a:pt x="268" y="43"/>
                  </a:cubicBezTo>
                  <a:cubicBezTo>
                    <a:pt x="291" y="43"/>
                    <a:pt x="310" y="24"/>
                    <a:pt x="3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"/>
                    <a:pt x="19" y="43"/>
                    <a:pt x="43" y="43"/>
                  </a:cubicBezTo>
                  <a:close/>
                  <a:moveTo>
                    <a:pt x="43" y="43"/>
                  </a:moveTo>
                  <a:cubicBezTo>
                    <a:pt x="43" y="43"/>
                    <a:pt x="43" y="43"/>
                    <a:pt x="43" y="43"/>
                  </a:cubicBezTo>
                </a:path>
              </a:pathLst>
            </a:custGeom>
            <a:solidFill>
              <a:srgbClr val="FDC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Rectangle 751"/>
            <p:cNvSpPr>
              <a:spLocks noChangeArrowheads="1"/>
            </p:cNvSpPr>
            <p:nvPr userDrawn="1"/>
          </p:nvSpPr>
          <p:spPr bwMode="auto">
            <a:xfrm>
              <a:off x="7710488" y="2960688"/>
              <a:ext cx="2179638" cy="2863850"/>
            </a:xfrm>
            <a:prstGeom prst="rect">
              <a:avLst/>
            </a:pr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752"/>
            <p:cNvSpPr>
              <a:spLocks noEditPoints="1"/>
            </p:cNvSpPr>
            <p:nvPr userDrawn="1"/>
          </p:nvSpPr>
          <p:spPr bwMode="auto">
            <a:xfrm>
              <a:off x="7834313" y="3051175"/>
              <a:ext cx="1931988" cy="2576513"/>
            </a:xfrm>
            <a:custGeom>
              <a:avLst/>
              <a:gdLst>
                <a:gd name="T0" fmla="*/ 0 w 1217"/>
                <a:gd name="T1" fmla="*/ 0 h 1623"/>
                <a:gd name="T2" fmla="*/ 0 w 1217"/>
                <a:gd name="T3" fmla="*/ 1623 h 1623"/>
                <a:gd name="T4" fmla="*/ 963 w 1217"/>
                <a:gd name="T5" fmla="*/ 1623 h 1623"/>
                <a:gd name="T6" fmla="*/ 963 w 1217"/>
                <a:gd name="T7" fmla="*/ 1361 h 1623"/>
                <a:gd name="T8" fmla="*/ 1217 w 1217"/>
                <a:gd name="T9" fmla="*/ 1361 h 1623"/>
                <a:gd name="T10" fmla="*/ 1217 w 1217"/>
                <a:gd name="T11" fmla="*/ 0 h 1623"/>
                <a:gd name="T12" fmla="*/ 0 w 1217"/>
                <a:gd name="T13" fmla="*/ 0 h 1623"/>
                <a:gd name="T14" fmla="*/ 0 w 1217"/>
                <a:gd name="T15" fmla="*/ 0 h 1623"/>
                <a:gd name="T16" fmla="*/ 0 w 1217"/>
                <a:gd name="T17" fmla="*/ 0 h 1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7" h="1623">
                  <a:moveTo>
                    <a:pt x="0" y="0"/>
                  </a:moveTo>
                  <a:lnTo>
                    <a:pt x="0" y="1623"/>
                  </a:lnTo>
                  <a:lnTo>
                    <a:pt x="963" y="1623"/>
                  </a:lnTo>
                  <a:lnTo>
                    <a:pt x="963" y="1361"/>
                  </a:lnTo>
                  <a:lnTo>
                    <a:pt x="1217" y="1361"/>
                  </a:lnTo>
                  <a:lnTo>
                    <a:pt x="1217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753"/>
            <p:cNvSpPr>
              <a:spLocks noEditPoints="1"/>
            </p:cNvSpPr>
            <p:nvPr userDrawn="1"/>
          </p:nvSpPr>
          <p:spPr bwMode="auto">
            <a:xfrm>
              <a:off x="7834313" y="3051175"/>
              <a:ext cx="1931988" cy="2576513"/>
            </a:xfrm>
            <a:custGeom>
              <a:avLst/>
              <a:gdLst>
                <a:gd name="T0" fmla="*/ 0 w 1217"/>
                <a:gd name="T1" fmla="*/ 0 h 1623"/>
                <a:gd name="T2" fmla="*/ 0 w 1217"/>
                <a:gd name="T3" fmla="*/ 1623 h 1623"/>
                <a:gd name="T4" fmla="*/ 963 w 1217"/>
                <a:gd name="T5" fmla="*/ 1623 h 1623"/>
                <a:gd name="T6" fmla="*/ 963 w 1217"/>
                <a:gd name="T7" fmla="*/ 1361 h 1623"/>
                <a:gd name="T8" fmla="*/ 1217 w 1217"/>
                <a:gd name="T9" fmla="*/ 1361 h 1623"/>
                <a:gd name="T10" fmla="*/ 1217 w 1217"/>
                <a:gd name="T11" fmla="*/ 0 h 1623"/>
                <a:gd name="T12" fmla="*/ 0 w 1217"/>
                <a:gd name="T13" fmla="*/ 0 h 1623"/>
                <a:gd name="T14" fmla="*/ 0 w 1217"/>
                <a:gd name="T15" fmla="*/ 0 h 1623"/>
                <a:gd name="T16" fmla="*/ 0 w 1217"/>
                <a:gd name="T17" fmla="*/ 0 h 1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7" h="1623">
                  <a:moveTo>
                    <a:pt x="0" y="0"/>
                  </a:moveTo>
                  <a:lnTo>
                    <a:pt x="0" y="1623"/>
                  </a:lnTo>
                  <a:lnTo>
                    <a:pt x="963" y="1623"/>
                  </a:lnTo>
                  <a:lnTo>
                    <a:pt x="963" y="1361"/>
                  </a:lnTo>
                  <a:lnTo>
                    <a:pt x="1217" y="1361"/>
                  </a:lnTo>
                  <a:lnTo>
                    <a:pt x="1217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754"/>
            <p:cNvSpPr>
              <a:spLocks noEditPoints="1"/>
            </p:cNvSpPr>
            <p:nvPr userDrawn="1"/>
          </p:nvSpPr>
          <p:spPr bwMode="auto">
            <a:xfrm>
              <a:off x="9363075" y="5211763"/>
              <a:ext cx="403225" cy="415925"/>
            </a:xfrm>
            <a:custGeom>
              <a:avLst/>
              <a:gdLst>
                <a:gd name="T0" fmla="*/ 0 w 254"/>
                <a:gd name="T1" fmla="*/ 262 h 262"/>
                <a:gd name="T2" fmla="*/ 0 w 254"/>
                <a:gd name="T3" fmla="*/ 0 h 262"/>
                <a:gd name="T4" fmla="*/ 254 w 254"/>
                <a:gd name="T5" fmla="*/ 0 h 262"/>
                <a:gd name="T6" fmla="*/ 0 w 254"/>
                <a:gd name="T7" fmla="*/ 262 h 262"/>
                <a:gd name="T8" fmla="*/ 0 w 254"/>
                <a:gd name="T9" fmla="*/ 262 h 262"/>
                <a:gd name="T10" fmla="*/ 0 w 254"/>
                <a:gd name="T11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4" h="262">
                  <a:moveTo>
                    <a:pt x="0" y="262"/>
                  </a:moveTo>
                  <a:lnTo>
                    <a:pt x="0" y="0"/>
                  </a:lnTo>
                  <a:lnTo>
                    <a:pt x="254" y="0"/>
                  </a:lnTo>
                  <a:lnTo>
                    <a:pt x="0" y="262"/>
                  </a:lnTo>
                  <a:close/>
                  <a:moveTo>
                    <a:pt x="0" y="262"/>
                  </a:moveTo>
                  <a:lnTo>
                    <a:pt x="0" y="262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755"/>
            <p:cNvSpPr>
              <a:spLocks noEditPoints="1"/>
            </p:cNvSpPr>
            <p:nvPr userDrawn="1"/>
          </p:nvSpPr>
          <p:spPr bwMode="auto">
            <a:xfrm>
              <a:off x="9363075" y="5211763"/>
              <a:ext cx="403225" cy="415925"/>
            </a:xfrm>
            <a:custGeom>
              <a:avLst/>
              <a:gdLst>
                <a:gd name="T0" fmla="*/ 0 w 254"/>
                <a:gd name="T1" fmla="*/ 262 h 262"/>
                <a:gd name="T2" fmla="*/ 0 w 254"/>
                <a:gd name="T3" fmla="*/ 0 h 262"/>
                <a:gd name="T4" fmla="*/ 254 w 254"/>
                <a:gd name="T5" fmla="*/ 0 h 262"/>
                <a:gd name="T6" fmla="*/ 0 w 254"/>
                <a:gd name="T7" fmla="*/ 262 h 262"/>
                <a:gd name="T8" fmla="*/ 0 w 254"/>
                <a:gd name="T9" fmla="*/ 262 h 262"/>
                <a:gd name="T10" fmla="*/ 0 w 254"/>
                <a:gd name="T11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4" h="262">
                  <a:moveTo>
                    <a:pt x="0" y="262"/>
                  </a:moveTo>
                  <a:lnTo>
                    <a:pt x="0" y="0"/>
                  </a:lnTo>
                  <a:lnTo>
                    <a:pt x="254" y="0"/>
                  </a:lnTo>
                  <a:lnTo>
                    <a:pt x="0" y="262"/>
                  </a:lnTo>
                  <a:moveTo>
                    <a:pt x="0" y="262"/>
                  </a:moveTo>
                  <a:lnTo>
                    <a:pt x="0" y="26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Rectangle 756"/>
            <p:cNvSpPr>
              <a:spLocks noChangeArrowheads="1"/>
            </p:cNvSpPr>
            <p:nvPr userDrawn="1"/>
          </p:nvSpPr>
          <p:spPr bwMode="auto">
            <a:xfrm>
              <a:off x="8110538" y="3586163"/>
              <a:ext cx="627063" cy="90488"/>
            </a:xfrm>
            <a:prstGeom prst="rect">
              <a:avLst/>
            </a:pr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Rectangle 757"/>
            <p:cNvSpPr>
              <a:spLocks noChangeArrowheads="1"/>
            </p:cNvSpPr>
            <p:nvPr userDrawn="1"/>
          </p:nvSpPr>
          <p:spPr bwMode="auto">
            <a:xfrm>
              <a:off x="8110538" y="3800475"/>
              <a:ext cx="811213" cy="92075"/>
            </a:xfrm>
            <a:prstGeom prst="rect">
              <a:avLst/>
            </a:prstGeom>
            <a:solidFill>
              <a:srgbClr val="FFD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758"/>
            <p:cNvSpPr>
              <a:spLocks noEditPoints="1"/>
            </p:cNvSpPr>
            <p:nvPr userDrawn="1"/>
          </p:nvSpPr>
          <p:spPr bwMode="auto">
            <a:xfrm>
              <a:off x="8110538" y="4014788"/>
              <a:ext cx="1387475" cy="693738"/>
            </a:xfrm>
            <a:custGeom>
              <a:avLst/>
              <a:gdLst>
                <a:gd name="T0" fmla="*/ 0 w 874"/>
                <a:gd name="T1" fmla="*/ 379 h 437"/>
                <a:gd name="T2" fmla="*/ 511 w 874"/>
                <a:gd name="T3" fmla="*/ 379 h 437"/>
                <a:gd name="T4" fmla="*/ 511 w 874"/>
                <a:gd name="T5" fmla="*/ 437 h 437"/>
                <a:gd name="T6" fmla="*/ 0 w 874"/>
                <a:gd name="T7" fmla="*/ 437 h 437"/>
                <a:gd name="T8" fmla="*/ 0 w 874"/>
                <a:gd name="T9" fmla="*/ 379 h 437"/>
                <a:gd name="T10" fmla="*/ 0 w 874"/>
                <a:gd name="T11" fmla="*/ 0 h 437"/>
                <a:gd name="T12" fmla="*/ 874 w 874"/>
                <a:gd name="T13" fmla="*/ 0 h 437"/>
                <a:gd name="T14" fmla="*/ 874 w 874"/>
                <a:gd name="T15" fmla="*/ 58 h 437"/>
                <a:gd name="T16" fmla="*/ 0 w 874"/>
                <a:gd name="T17" fmla="*/ 58 h 437"/>
                <a:gd name="T18" fmla="*/ 0 w 874"/>
                <a:gd name="T19" fmla="*/ 0 h 437"/>
                <a:gd name="T20" fmla="*/ 0 w 874"/>
                <a:gd name="T21" fmla="*/ 135 h 437"/>
                <a:gd name="T22" fmla="*/ 874 w 874"/>
                <a:gd name="T23" fmla="*/ 135 h 437"/>
                <a:gd name="T24" fmla="*/ 874 w 874"/>
                <a:gd name="T25" fmla="*/ 193 h 437"/>
                <a:gd name="T26" fmla="*/ 0 w 874"/>
                <a:gd name="T27" fmla="*/ 193 h 437"/>
                <a:gd name="T28" fmla="*/ 0 w 874"/>
                <a:gd name="T29" fmla="*/ 135 h 437"/>
                <a:gd name="T30" fmla="*/ 0 w 874"/>
                <a:gd name="T31" fmla="*/ 135 h 437"/>
                <a:gd name="T32" fmla="*/ 0 w 874"/>
                <a:gd name="T33" fmla="*/ 135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4" h="437">
                  <a:moveTo>
                    <a:pt x="0" y="379"/>
                  </a:moveTo>
                  <a:lnTo>
                    <a:pt x="511" y="379"/>
                  </a:lnTo>
                  <a:lnTo>
                    <a:pt x="511" y="437"/>
                  </a:lnTo>
                  <a:lnTo>
                    <a:pt x="0" y="437"/>
                  </a:lnTo>
                  <a:lnTo>
                    <a:pt x="0" y="379"/>
                  </a:lnTo>
                  <a:close/>
                  <a:moveTo>
                    <a:pt x="0" y="0"/>
                  </a:moveTo>
                  <a:lnTo>
                    <a:pt x="874" y="0"/>
                  </a:lnTo>
                  <a:lnTo>
                    <a:pt x="874" y="58"/>
                  </a:lnTo>
                  <a:lnTo>
                    <a:pt x="0" y="58"/>
                  </a:lnTo>
                  <a:lnTo>
                    <a:pt x="0" y="0"/>
                  </a:lnTo>
                  <a:close/>
                  <a:moveTo>
                    <a:pt x="0" y="135"/>
                  </a:moveTo>
                  <a:lnTo>
                    <a:pt x="874" y="135"/>
                  </a:lnTo>
                  <a:lnTo>
                    <a:pt x="874" y="193"/>
                  </a:lnTo>
                  <a:lnTo>
                    <a:pt x="0" y="193"/>
                  </a:lnTo>
                  <a:lnTo>
                    <a:pt x="0" y="135"/>
                  </a:lnTo>
                  <a:close/>
                  <a:moveTo>
                    <a:pt x="0" y="135"/>
                  </a:moveTo>
                  <a:lnTo>
                    <a:pt x="0" y="135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759"/>
            <p:cNvSpPr>
              <a:spLocks noEditPoints="1"/>
            </p:cNvSpPr>
            <p:nvPr userDrawn="1"/>
          </p:nvSpPr>
          <p:spPr bwMode="auto">
            <a:xfrm>
              <a:off x="8110538" y="4014788"/>
              <a:ext cx="1387475" cy="693738"/>
            </a:xfrm>
            <a:custGeom>
              <a:avLst/>
              <a:gdLst>
                <a:gd name="T0" fmla="*/ 0 w 874"/>
                <a:gd name="T1" fmla="*/ 379 h 437"/>
                <a:gd name="T2" fmla="*/ 511 w 874"/>
                <a:gd name="T3" fmla="*/ 379 h 437"/>
                <a:gd name="T4" fmla="*/ 511 w 874"/>
                <a:gd name="T5" fmla="*/ 437 h 437"/>
                <a:gd name="T6" fmla="*/ 0 w 874"/>
                <a:gd name="T7" fmla="*/ 437 h 437"/>
                <a:gd name="T8" fmla="*/ 0 w 874"/>
                <a:gd name="T9" fmla="*/ 379 h 437"/>
                <a:gd name="T10" fmla="*/ 0 w 874"/>
                <a:gd name="T11" fmla="*/ 0 h 437"/>
                <a:gd name="T12" fmla="*/ 874 w 874"/>
                <a:gd name="T13" fmla="*/ 0 h 437"/>
                <a:gd name="T14" fmla="*/ 874 w 874"/>
                <a:gd name="T15" fmla="*/ 58 h 437"/>
                <a:gd name="T16" fmla="*/ 0 w 874"/>
                <a:gd name="T17" fmla="*/ 58 h 437"/>
                <a:gd name="T18" fmla="*/ 0 w 874"/>
                <a:gd name="T19" fmla="*/ 0 h 437"/>
                <a:gd name="T20" fmla="*/ 0 w 874"/>
                <a:gd name="T21" fmla="*/ 135 h 437"/>
                <a:gd name="T22" fmla="*/ 874 w 874"/>
                <a:gd name="T23" fmla="*/ 135 h 437"/>
                <a:gd name="T24" fmla="*/ 874 w 874"/>
                <a:gd name="T25" fmla="*/ 193 h 437"/>
                <a:gd name="T26" fmla="*/ 0 w 874"/>
                <a:gd name="T27" fmla="*/ 193 h 437"/>
                <a:gd name="T28" fmla="*/ 0 w 874"/>
                <a:gd name="T29" fmla="*/ 135 h 437"/>
                <a:gd name="T30" fmla="*/ 0 w 874"/>
                <a:gd name="T31" fmla="*/ 135 h 437"/>
                <a:gd name="T32" fmla="*/ 0 w 874"/>
                <a:gd name="T33" fmla="*/ 135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4" h="437">
                  <a:moveTo>
                    <a:pt x="0" y="379"/>
                  </a:moveTo>
                  <a:lnTo>
                    <a:pt x="511" y="379"/>
                  </a:lnTo>
                  <a:lnTo>
                    <a:pt x="511" y="437"/>
                  </a:lnTo>
                  <a:lnTo>
                    <a:pt x="0" y="437"/>
                  </a:lnTo>
                  <a:lnTo>
                    <a:pt x="0" y="379"/>
                  </a:lnTo>
                  <a:moveTo>
                    <a:pt x="0" y="0"/>
                  </a:moveTo>
                  <a:lnTo>
                    <a:pt x="874" y="0"/>
                  </a:lnTo>
                  <a:lnTo>
                    <a:pt x="874" y="58"/>
                  </a:lnTo>
                  <a:lnTo>
                    <a:pt x="0" y="58"/>
                  </a:lnTo>
                  <a:lnTo>
                    <a:pt x="0" y="0"/>
                  </a:lnTo>
                  <a:moveTo>
                    <a:pt x="0" y="135"/>
                  </a:moveTo>
                  <a:lnTo>
                    <a:pt x="874" y="135"/>
                  </a:lnTo>
                  <a:lnTo>
                    <a:pt x="874" y="193"/>
                  </a:lnTo>
                  <a:lnTo>
                    <a:pt x="0" y="193"/>
                  </a:lnTo>
                  <a:lnTo>
                    <a:pt x="0" y="135"/>
                  </a:lnTo>
                  <a:moveTo>
                    <a:pt x="0" y="135"/>
                  </a:moveTo>
                  <a:lnTo>
                    <a:pt x="0" y="13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Rectangle 760"/>
            <p:cNvSpPr>
              <a:spLocks noChangeArrowheads="1"/>
            </p:cNvSpPr>
            <p:nvPr userDrawn="1"/>
          </p:nvSpPr>
          <p:spPr bwMode="auto">
            <a:xfrm>
              <a:off x="8110538" y="4422775"/>
              <a:ext cx="1387475" cy="92075"/>
            </a:xfrm>
            <a:prstGeom prst="rect">
              <a:avLst/>
            </a:prstGeom>
            <a:solidFill>
              <a:srgbClr val="FFD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761"/>
            <p:cNvSpPr>
              <a:spLocks noEditPoints="1"/>
            </p:cNvSpPr>
            <p:nvPr userDrawn="1"/>
          </p:nvSpPr>
          <p:spPr bwMode="auto">
            <a:xfrm>
              <a:off x="8108950" y="2911475"/>
              <a:ext cx="1389063" cy="279400"/>
            </a:xfrm>
            <a:custGeom>
              <a:avLst/>
              <a:gdLst>
                <a:gd name="T0" fmla="*/ 785 w 874"/>
                <a:gd name="T1" fmla="*/ 176 h 176"/>
                <a:gd name="T2" fmla="*/ 88 w 874"/>
                <a:gd name="T3" fmla="*/ 176 h 176"/>
                <a:gd name="T4" fmla="*/ 0 w 874"/>
                <a:gd name="T5" fmla="*/ 88 h 176"/>
                <a:gd name="T6" fmla="*/ 88 w 874"/>
                <a:gd name="T7" fmla="*/ 0 h 176"/>
                <a:gd name="T8" fmla="*/ 785 w 874"/>
                <a:gd name="T9" fmla="*/ 0 h 176"/>
                <a:gd name="T10" fmla="*/ 874 w 874"/>
                <a:gd name="T11" fmla="*/ 88 h 176"/>
                <a:gd name="T12" fmla="*/ 785 w 874"/>
                <a:gd name="T13" fmla="*/ 176 h 176"/>
                <a:gd name="T14" fmla="*/ 785 w 874"/>
                <a:gd name="T15" fmla="*/ 176 h 176"/>
                <a:gd name="T16" fmla="*/ 785 w 874"/>
                <a:gd name="T17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4" h="176">
                  <a:moveTo>
                    <a:pt x="785" y="176"/>
                  </a:moveTo>
                  <a:cubicBezTo>
                    <a:pt x="88" y="176"/>
                    <a:pt x="88" y="176"/>
                    <a:pt x="88" y="176"/>
                  </a:cubicBezTo>
                  <a:cubicBezTo>
                    <a:pt x="40" y="176"/>
                    <a:pt x="0" y="136"/>
                    <a:pt x="0" y="88"/>
                  </a:cubicBezTo>
                  <a:cubicBezTo>
                    <a:pt x="0" y="39"/>
                    <a:pt x="39" y="0"/>
                    <a:pt x="88" y="0"/>
                  </a:cubicBezTo>
                  <a:cubicBezTo>
                    <a:pt x="785" y="0"/>
                    <a:pt x="785" y="0"/>
                    <a:pt x="785" y="0"/>
                  </a:cubicBezTo>
                  <a:cubicBezTo>
                    <a:pt x="834" y="0"/>
                    <a:pt x="874" y="39"/>
                    <a:pt x="874" y="88"/>
                  </a:cubicBezTo>
                  <a:cubicBezTo>
                    <a:pt x="874" y="136"/>
                    <a:pt x="834" y="176"/>
                    <a:pt x="785" y="176"/>
                  </a:cubicBezTo>
                  <a:close/>
                  <a:moveTo>
                    <a:pt x="785" y="176"/>
                  </a:moveTo>
                  <a:cubicBezTo>
                    <a:pt x="785" y="176"/>
                    <a:pt x="785" y="176"/>
                    <a:pt x="785" y="176"/>
                  </a:cubicBezTo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762"/>
            <p:cNvSpPr>
              <a:spLocks noEditPoints="1"/>
            </p:cNvSpPr>
            <p:nvPr userDrawn="1"/>
          </p:nvSpPr>
          <p:spPr bwMode="auto">
            <a:xfrm>
              <a:off x="8569325" y="2592388"/>
              <a:ext cx="506413" cy="504825"/>
            </a:xfrm>
            <a:custGeom>
              <a:avLst/>
              <a:gdLst>
                <a:gd name="T0" fmla="*/ 159 w 318"/>
                <a:gd name="T1" fmla="*/ 318 h 318"/>
                <a:gd name="T2" fmla="*/ 0 w 318"/>
                <a:gd name="T3" fmla="*/ 159 h 318"/>
                <a:gd name="T4" fmla="*/ 159 w 318"/>
                <a:gd name="T5" fmla="*/ 0 h 318"/>
                <a:gd name="T6" fmla="*/ 318 w 318"/>
                <a:gd name="T7" fmla="*/ 159 h 318"/>
                <a:gd name="T8" fmla="*/ 159 w 318"/>
                <a:gd name="T9" fmla="*/ 318 h 318"/>
                <a:gd name="T10" fmla="*/ 159 w 318"/>
                <a:gd name="T11" fmla="*/ 87 h 318"/>
                <a:gd name="T12" fmla="*/ 86 w 318"/>
                <a:gd name="T13" fmla="*/ 159 h 318"/>
                <a:gd name="T14" fmla="*/ 159 w 318"/>
                <a:gd name="T15" fmla="*/ 232 h 318"/>
                <a:gd name="T16" fmla="*/ 231 w 318"/>
                <a:gd name="T17" fmla="*/ 159 h 318"/>
                <a:gd name="T18" fmla="*/ 159 w 318"/>
                <a:gd name="T19" fmla="*/ 87 h 318"/>
                <a:gd name="T20" fmla="*/ 159 w 318"/>
                <a:gd name="T21" fmla="*/ 87 h 318"/>
                <a:gd name="T22" fmla="*/ 159 w 318"/>
                <a:gd name="T23" fmla="*/ 87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8" h="318">
                  <a:moveTo>
                    <a:pt x="159" y="318"/>
                  </a:moveTo>
                  <a:cubicBezTo>
                    <a:pt x="71" y="318"/>
                    <a:pt x="0" y="247"/>
                    <a:pt x="0" y="159"/>
                  </a:cubicBezTo>
                  <a:cubicBezTo>
                    <a:pt x="0" y="72"/>
                    <a:pt x="71" y="0"/>
                    <a:pt x="159" y="0"/>
                  </a:cubicBezTo>
                  <a:cubicBezTo>
                    <a:pt x="246" y="0"/>
                    <a:pt x="318" y="72"/>
                    <a:pt x="318" y="159"/>
                  </a:cubicBezTo>
                  <a:cubicBezTo>
                    <a:pt x="318" y="247"/>
                    <a:pt x="246" y="318"/>
                    <a:pt x="159" y="318"/>
                  </a:cubicBezTo>
                  <a:close/>
                  <a:moveTo>
                    <a:pt x="159" y="87"/>
                  </a:moveTo>
                  <a:cubicBezTo>
                    <a:pt x="119" y="87"/>
                    <a:pt x="86" y="120"/>
                    <a:pt x="86" y="159"/>
                  </a:cubicBezTo>
                  <a:cubicBezTo>
                    <a:pt x="86" y="199"/>
                    <a:pt x="119" y="232"/>
                    <a:pt x="159" y="232"/>
                  </a:cubicBezTo>
                  <a:cubicBezTo>
                    <a:pt x="199" y="232"/>
                    <a:pt x="231" y="199"/>
                    <a:pt x="231" y="159"/>
                  </a:cubicBezTo>
                  <a:cubicBezTo>
                    <a:pt x="231" y="120"/>
                    <a:pt x="199" y="87"/>
                    <a:pt x="159" y="87"/>
                  </a:cubicBezTo>
                  <a:close/>
                  <a:moveTo>
                    <a:pt x="159" y="87"/>
                  </a:moveTo>
                  <a:cubicBezTo>
                    <a:pt x="159" y="87"/>
                    <a:pt x="159" y="87"/>
                    <a:pt x="159" y="87"/>
                  </a:cubicBezTo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763"/>
            <p:cNvSpPr>
              <a:spLocks noEditPoints="1"/>
            </p:cNvSpPr>
            <p:nvPr userDrawn="1"/>
          </p:nvSpPr>
          <p:spPr bwMode="auto">
            <a:xfrm>
              <a:off x="8821738" y="2911475"/>
              <a:ext cx="676275" cy="279400"/>
            </a:xfrm>
            <a:custGeom>
              <a:avLst/>
              <a:gdLst>
                <a:gd name="T0" fmla="*/ 336 w 425"/>
                <a:gd name="T1" fmla="*/ 0 h 176"/>
                <a:gd name="T2" fmla="*/ 0 w 425"/>
                <a:gd name="T3" fmla="*/ 0 h 176"/>
                <a:gd name="T4" fmla="*/ 0 w 425"/>
                <a:gd name="T5" fmla="*/ 176 h 176"/>
                <a:gd name="T6" fmla="*/ 337 w 425"/>
                <a:gd name="T7" fmla="*/ 176 h 176"/>
                <a:gd name="T8" fmla="*/ 425 w 425"/>
                <a:gd name="T9" fmla="*/ 88 h 176"/>
                <a:gd name="T10" fmla="*/ 336 w 425"/>
                <a:gd name="T11" fmla="*/ 0 h 176"/>
                <a:gd name="T12" fmla="*/ 336 w 425"/>
                <a:gd name="T13" fmla="*/ 0 h 176"/>
                <a:gd name="T14" fmla="*/ 336 w 425"/>
                <a:gd name="T1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5" h="176">
                  <a:moveTo>
                    <a:pt x="33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337" y="176"/>
                    <a:pt x="337" y="176"/>
                    <a:pt x="337" y="176"/>
                  </a:cubicBezTo>
                  <a:cubicBezTo>
                    <a:pt x="385" y="176"/>
                    <a:pt x="425" y="136"/>
                    <a:pt x="425" y="88"/>
                  </a:cubicBezTo>
                  <a:cubicBezTo>
                    <a:pt x="425" y="39"/>
                    <a:pt x="385" y="0"/>
                    <a:pt x="336" y="0"/>
                  </a:cubicBezTo>
                  <a:close/>
                  <a:moveTo>
                    <a:pt x="336" y="0"/>
                  </a:moveTo>
                  <a:cubicBezTo>
                    <a:pt x="336" y="0"/>
                    <a:pt x="336" y="0"/>
                    <a:pt x="336" y="0"/>
                  </a:cubicBezTo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764"/>
            <p:cNvSpPr>
              <a:spLocks noEditPoints="1"/>
            </p:cNvSpPr>
            <p:nvPr userDrawn="1"/>
          </p:nvSpPr>
          <p:spPr bwMode="auto">
            <a:xfrm>
              <a:off x="8821738" y="2592388"/>
              <a:ext cx="254000" cy="504825"/>
            </a:xfrm>
            <a:custGeom>
              <a:avLst/>
              <a:gdLst>
                <a:gd name="T0" fmla="*/ 0 w 159"/>
                <a:gd name="T1" fmla="*/ 0 h 318"/>
                <a:gd name="T2" fmla="*/ 0 w 159"/>
                <a:gd name="T3" fmla="*/ 87 h 318"/>
                <a:gd name="T4" fmla="*/ 72 w 159"/>
                <a:gd name="T5" fmla="*/ 159 h 318"/>
                <a:gd name="T6" fmla="*/ 0 w 159"/>
                <a:gd name="T7" fmla="*/ 232 h 318"/>
                <a:gd name="T8" fmla="*/ 0 w 159"/>
                <a:gd name="T9" fmla="*/ 318 h 318"/>
                <a:gd name="T10" fmla="*/ 159 w 159"/>
                <a:gd name="T11" fmla="*/ 159 h 318"/>
                <a:gd name="T12" fmla="*/ 0 w 159"/>
                <a:gd name="T13" fmla="*/ 0 h 318"/>
                <a:gd name="T14" fmla="*/ 0 w 159"/>
                <a:gd name="T15" fmla="*/ 0 h 318"/>
                <a:gd name="T16" fmla="*/ 0 w 159"/>
                <a:gd name="T17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9" h="318">
                  <a:moveTo>
                    <a:pt x="0" y="0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40" y="87"/>
                    <a:pt x="72" y="120"/>
                    <a:pt x="72" y="159"/>
                  </a:cubicBezTo>
                  <a:cubicBezTo>
                    <a:pt x="72" y="199"/>
                    <a:pt x="40" y="232"/>
                    <a:pt x="0" y="232"/>
                  </a:cubicBezTo>
                  <a:cubicBezTo>
                    <a:pt x="0" y="318"/>
                    <a:pt x="0" y="318"/>
                    <a:pt x="0" y="318"/>
                  </a:cubicBezTo>
                  <a:cubicBezTo>
                    <a:pt x="87" y="318"/>
                    <a:pt x="159" y="247"/>
                    <a:pt x="159" y="159"/>
                  </a:cubicBezTo>
                  <a:cubicBezTo>
                    <a:pt x="159" y="72"/>
                    <a:pt x="87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Rectangle 765"/>
            <p:cNvSpPr>
              <a:spLocks noChangeArrowheads="1"/>
            </p:cNvSpPr>
            <p:nvPr userDrawn="1"/>
          </p:nvSpPr>
          <p:spPr bwMode="auto">
            <a:xfrm>
              <a:off x="10506075" y="3987800"/>
              <a:ext cx="338138" cy="14922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Rectangle 766"/>
            <p:cNvSpPr>
              <a:spLocks noChangeArrowheads="1"/>
            </p:cNvSpPr>
            <p:nvPr userDrawn="1"/>
          </p:nvSpPr>
          <p:spPr bwMode="auto">
            <a:xfrm>
              <a:off x="10844213" y="3987800"/>
              <a:ext cx="925513" cy="1492250"/>
            </a:xfrm>
            <a:prstGeom prst="rect">
              <a:avLst/>
            </a:pr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Rectangle 767"/>
            <p:cNvSpPr>
              <a:spLocks noChangeArrowheads="1"/>
            </p:cNvSpPr>
            <p:nvPr userDrawn="1"/>
          </p:nvSpPr>
          <p:spPr bwMode="auto">
            <a:xfrm>
              <a:off x="10844213" y="5170488"/>
              <a:ext cx="925513" cy="309563"/>
            </a:xfrm>
            <a:prstGeom prst="rect">
              <a:avLst/>
            </a:pr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Rectangle 768"/>
            <p:cNvSpPr>
              <a:spLocks noChangeArrowheads="1"/>
            </p:cNvSpPr>
            <p:nvPr userDrawn="1"/>
          </p:nvSpPr>
          <p:spPr bwMode="auto">
            <a:xfrm>
              <a:off x="10609263" y="5170488"/>
              <a:ext cx="1127125" cy="271463"/>
            </a:xfrm>
            <a:prstGeom prst="rect">
              <a:avLst/>
            </a:prstGeom>
            <a:solidFill>
              <a:srgbClr val="FC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769"/>
            <p:cNvSpPr>
              <a:spLocks noEditPoints="1"/>
            </p:cNvSpPr>
            <p:nvPr userDrawn="1"/>
          </p:nvSpPr>
          <p:spPr bwMode="auto">
            <a:xfrm>
              <a:off x="10682288" y="5216525"/>
              <a:ext cx="998538" cy="177800"/>
            </a:xfrm>
            <a:custGeom>
              <a:avLst/>
              <a:gdLst>
                <a:gd name="T0" fmla="*/ 0 w 629"/>
                <a:gd name="T1" fmla="*/ 0 h 112"/>
                <a:gd name="T2" fmla="*/ 629 w 629"/>
                <a:gd name="T3" fmla="*/ 0 h 112"/>
                <a:gd name="T4" fmla="*/ 629 w 629"/>
                <a:gd name="T5" fmla="*/ 23 h 112"/>
                <a:gd name="T6" fmla="*/ 0 w 629"/>
                <a:gd name="T7" fmla="*/ 23 h 112"/>
                <a:gd name="T8" fmla="*/ 0 w 629"/>
                <a:gd name="T9" fmla="*/ 0 h 112"/>
                <a:gd name="T10" fmla="*/ 0 w 629"/>
                <a:gd name="T11" fmla="*/ 45 h 112"/>
                <a:gd name="T12" fmla="*/ 629 w 629"/>
                <a:gd name="T13" fmla="*/ 45 h 112"/>
                <a:gd name="T14" fmla="*/ 629 w 629"/>
                <a:gd name="T15" fmla="*/ 68 h 112"/>
                <a:gd name="T16" fmla="*/ 0 w 629"/>
                <a:gd name="T17" fmla="*/ 68 h 112"/>
                <a:gd name="T18" fmla="*/ 0 w 629"/>
                <a:gd name="T19" fmla="*/ 45 h 112"/>
                <a:gd name="T20" fmla="*/ 0 w 629"/>
                <a:gd name="T21" fmla="*/ 89 h 112"/>
                <a:gd name="T22" fmla="*/ 629 w 629"/>
                <a:gd name="T23" fmla="*/ 89 h 112"/>
                <a:gd name="T24" fmla="*/ 629 w 629"/>
                <a:gd name="T25" fmla="*/ 112 h 112"/>
                <a:gd name="T26" fmla="*/ 0 w 629"/>
                <a:gd name="T27" fmla="*/ 112 h 112"/>
                <a:gd name="T28" fmla="*/ 0 w 629"/>
                <a:gd name="T29" fmla="*/ 89 h 112"/>
                <a:gd name="T30" fmla="*/ 0 w 629"/>
                <a:gd name="T31" fmla="*/ 89 h 112"/>
                <a:gd name="T32" fmla="*/ 0 w 629"/>
                <a:gd name="T33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9" h="112">
                  <a:moveTo>
                    <a:pt x="0" y="0"/>
                  </a:moveTo>
                  <a:lnTo>
                    <a:pt x="629" y="0"/>
                  </a:lnTo>
                  <a:lnTo>
                    <a:pt x="62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45"/>
                  </a:moveTo>
                  <a:lnTo>
                    <a:pt x="629" y="45"/>
                  </a:lnTo>
                  <a:lnTo>
                    <a:pt x="629" y="68"/>
                  </a:lnTo>
                  <a:lnTo>
                    <a:pt x="0" y="68"/>
                  </a:lnTo>
                  <a:lnTo>
                    <a:pt x="0" y="45"/>
                  </a:lnTo>
                  <a:close/>
                  <a:moveTo>
                    <a:pt x="0" y="89"/>
                  </a:moveTo>
                  <a:lnTo>
                    <a:pt x="629" y="89"/>
                  </a:lnTo>
                  <a:lnTo>
                    <a:pt x="629" y="112"/>
                  </a:lnTo>
                  <a:lnTo>
                    <a:pt x="0" y="112"/>
                  </a:lnTo>
                  <a:lnTo>
                    <a:pt x="0" y="89"/>
                  </a:lnTo>
                  <a:close/>
                  <a:moveTo>
                    <a:pt x="0" y="89"/>
                  </a:moveTo>
                  <a:lnTo>
                    <a:pt x="0" y="89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770"/>
            <p:cNvSpPr>
              <a:spLocks noEditPoints="1"/>
            </p:cNvSpPr>
            <p:nvPr userDrawn="1"/>
          </p:nvSpPr>
          <p:spPr bwMode="auto">
            <a:xfrm>
              <a:off x="10682288" y="5216525"/>
              <a:ext cx="998538" cy="177800"/>
            </a:xfrm>
            <a:custGeom>
              <a:avLst/>
              <a:gdLst>
                <a:gd name="T0" fmla="*/ 0 w 629"/>
                <a:gd name="T1" fmla="*/ 0 h 112"/>
                <a:gd name="T2" fmla="*/ 629 w 629"/>
                <a:gd name="T3" fmla="*/ 0 h 112"/>
                <a:gd name="T4" fmla="*/ 629 w 629"/>
                <a:gd name="T5" fmla="*/ 23 h 112"/>
                <a:gd name="T6" fmla="*/ 0 w 629"/>
                <a:gd name="T7" fmla="*/ 23 h 112"/>
                <a:gd name="T8" fmla="*/ 0 w 629"/>
                <a:gd name="T9" fmla="*/ 0 h 112"/>
                <a:gd name="T10" fmla="*/ 0 w 629"/>
                <a:gd name="T11" fmla="*/ 45 h 112"/>
                <a:gd name="T12" fmla="*/ 629 w 629"/>
                <a:gd name="T13" fmla="*/ 45 h 112"/>
                <a:gd name="T14" fmla="*/ 629 w 629"/>
                <a:gd name="T15" fmla="*/ 68 h 112"/>
                <a:gd name="T16" fmla="*/ 0 w 629"/>
                <a:gd name="T17" fmla="*/ 68 h 112"/>
                <a:gd name="T18" fmla="*/ 0 w 629"/>
                <a:gd name="T19" fmla="*/ 45 h 112"/>
                <a:gd name="T20" fmla="*/ 0 w 629"/>
                <a:gd name="T21" fmla="*/ 89 h 112"/>
                <a:gd name="T22" fmla="*/ 629 w 629"/>
                <a:gd name="T23" fmla="*/ 89 h 112"/>
                <a:gd name="T24" fmla="*/ 629 w 629"/>
                <a:gd name="T25" fmla="*/ 112 h 112"/>
                <a:gd name="T26" fmla="*/ 0 w 629"/>
                <a:gd name="T27" fmla="*/ 112 h 112"/>
                <a:gd name="T28" fmla="*/ 0 w 629"/>
                <a:gd name="T29" fmla="*/ 89 h 112"/>
                <a:gd name="T30" fmla="*/ 0 w 629"/>
                <a:gd name="T31" fmla="*/ 89 h 112"/>
                <a:gd name="T32" fmla="*/ 0 w 629"/>
                <a:gd name="T33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9" h="112">
                  <a:moveTo>
                    <a:pt x="0" y="0"/>
                  </a:moveTo>
                  <a:lnTo>
                    <a:pt x="629" y="0"/>
                  </a:lnTo>
                  <a:lnTo>
                    <a:pt x="629" y="23"/>
                  </a:lnTo>
                  <a:lnTo>
                    <a:pt x="0" y="23"/>
                  </a:lnTo>
                  <a:lnTo>
                    <a:pt x="0" y="0"/>
                  </a:lnTo>
                  <a:moveTo>
                    <a:pt x="0" y="45"/>
                  </a:moveTo>
                  <a:lnTo>
                    <a:pt x="629" y="45"/>
                  </a:lnTo>
                  <a:lnTo>
                    <a:pt x="629" y="68"/>
                  </a:lnTo>
                  <a:lnTo>
                    <a:pt x="0" y="68"/>
                  </a:lnTo>
                  <a:lnTo>
                    <a:pt x="0" y="45"/>
                  </a:lnTo>
                  <a:moveTo>
                    <a:pt x="0" y="89"/>
                  </a:moveTo>
                  <a:lnTo>
                    <a:pt x="629" y="89"/>
                  </a:lnTo>
                  <a:lnTo>
                    <a:pt x="629" y="112"/>
                  </a:lnTo>
                  <a:lnTo>
                    <a:pt x="0" y="112"/>
                  </a:lnTo>
                  <a:lnTo>
                    <a:pt x="0" y="89"/>
                  </a:lnTo>
                  <a:moveTo>
                    <a:pt x="0" y="89"/>
                  </a:moveTo>
                  <a:lnTo>
                    <a:pt x="0" y="8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Rectangle 771"/>
            <p:cNvSpPr>
              <a:spLocks noChangeArrowheads="1"/>
            </p:cNvSpPr>
            <p:nvPr userDrawn="1"/>
          </p:nvSpPr>
          <p:spPr bwMode="auto">
            <a:xfrm>
              <a:off x="11055350" y="4233863"/>
              <a:ext cx="481013" cy="111125"/>
            </a:xfrm>
            <a:prstGeom prst="rect">
              <a:avLst/>
            </a:prstGeom>
            <a:solidFill>
              <a:srgbClr val="F9C8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Rectangle 772"/>
            <p:cNvSpPr>
              <a:spLocks noChangeArrowheads="1"/>
            </p:cNvSpPr>
            <p:nvPr userDrawn="1"/>
          </p:nvSpPr>
          <p:spPr bwMode="auto">
            <a:xfrm>
              <a:off x="11295063" y="4233863"/>
              <a:ext cx="241300" cy="111125"/>
            </a:xfrm>
            <a:prstGeom prst="rect">
              <a:avLst/>
            </a:prstGeom>
            <a:solidFill>
              <a:srgbClr val="F9A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773"/>
            <p:cNvSpPr>
              <a:spLocks noEditPoints="1"/>
            </p:cNvSpPr>
            <p:nvPr userDrawn="1"/>
          </p:nvSpPr>
          <p:spPr bwMode="auto">
            <a:xfrm>
              <a:off x="10448925" y="2605088"/>
              <a:ext cx="1020763" cy="1020763"/>
            </a:xfrm>
            <a:custGeom>
              <a:avLst/>
              <a:gdLst>
                <a:gd name="T0" fmla="*/ 4 w 643"/>
                <a:gd name="T1" fmla="*/ 534 h 643"/>
                <a:gd name="T2" fmla="*/ 9 w 643"/>
                <a:gd name="T3" fmla="*/ 561 h 643"/>
                <a:gd name="T4" fmla="*/ 20 w 643"/>
                <a:gd name="T5" fmla="*/ 573 h 643"/>
                <a:gd name="T6" fmla="*/ 267 w 643"/>
                <a:gd name="T7" fmla="*/ 267 h 643"/>
                <a:gd name="T8" fmla="*/ 573 w 643"/>
                <a:gd name="T9" fmla="*/ 20 h 643"/>
                <a:gd name="T10" fmla="*/ 562 w 643"/>
                <a:gd name="T11" fmla="*/ 8 h 643"/>
                <a:gd name="T12" fmla="*/ 535 w 643"/>
                <a:gd name="T13" fmla="*/ 3 h 643"/>
                <a:gd name="T14" fmla="*/ 139 w 643"/>
                <a:gd name="T15" fmla="*/ 139 h 643"/>
                <a:gd name="T16" fmla="*/ 4 w 643"/>
                <a:gd name="T17" fmla="*/ 534 h 643"/>
                <a:gd name="T18" fmla="*/ 391 w 643"/>
                <a:gd name="T19" fmla="*/ 617 h 643"/>
                <a:gd name="T20" fmla="*/ 398 w 643"/>
                <a:gd name="T21" fmla="*/ 634 h 643"/>
                <a:gd name="T22" fmla="*/ 407 w 643"/>
                <a:gd name="T23" fmla="*/ 643 h 643"/>
                <a:gd name="T24" fmla="*/ 502 w 643"/>
                <a:gd name="T25" fmla="*/ 502 h 643"/>
                <a:gd name="T26" fmla="*/ 643 w 643"/>
                <a:gd name="T27" fmla="*/ 407 h 643"/>
                <a:gd name="T28" fmla="*/ 634 w 643"/>
                <a:gd name="T29" fmla="*/ 398 h 643"/>
                <a:gd name="T30" fmla="*/ 617 w 643"/>
                <a:gd name="T31" fmla="*/ 390 h 643"/>
                <a:gd name="T32" fmla="*/ 422 w 643"/>
                <a:gd name="T33" fmla="*/ 422 h 643"/>
                <a:gd name="T34" fmla="*/ 391 w 643"/>
                <a:gd name="T35" fmla="*/ 617 h 643"/>
                <a:gd name="T36" fmla="*/ 422 w 643"/>
                <a:gd name="T37" fmla="*/ 422 h 643"/>
                <a:gd name="T38" fmla="*/ 422 w 643"/>
                <a:gd name="T39" fmla="*/ 422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43" h="643">
                  <a:moveTo>
                    <a:pt x="4" y="534"/>
                  </a:moveTo>
                  <a:cubicBezTo>
                    <a:pt x="0" y="545"/>
                    <a:pt x="2" y="555"/>
                    <a:pt x="9" y="561"/>
                  </a:cubicBezTo>
                  <a:cubicBezTo>
                    <a:pt x="20" y="573"/>
                    <a:pt x="20" y="573"/>
                    <a:pt x="20" y="573"/>
                  </a:cubicBezTo>
                  <a:cubicBezTo>
                    <a:pt x="20" y="573"/>
                    <a:pt x="152" y="383"/>
                    <a:pt x="267" y="267"/>
                  </a:cubicBezTo>
                  <a:cubicBezTo>
                    <a:pt x="413" y="121"/>
                    <a:pt x="573" y="20"/>
                    <a:pt x="573" y="20"/>
                  </a:cubicBezTo>
                  <a:cubicBezTo>
                    <a:pt x="562" y="8"/>
                    <a:pt x="562" y="8"/>
                    <a:pt x="562" y="8"/>
                  </a:cubicBezTo>
                  <a:cubicBezTo>
                    <a:pt x="555" y="2"/>
                    <a:pt x="545" y="0"/>
                    <a:pt x="535" y="3"/>
                  </a:cubicBezTo>
                  <a:cubicBezTo>
                    <a:pt x="139" y="139"/>
                    <a:pt x="139" y="139"/>
                    <a:pt x="139" y="139"/>
                  </a:cubicBezTo>
                  <a:lnTo>
                    <a:pt x="4" y="534"/>
                  </a:lnTo>
                  <a:close/>
                  <a:moveTo>
                    <a:pt x="391" y="617"/>
                  </a:moveTo>
                  <a:cubicBezTo>
                    <a:pt x="390" y="622"/>
                    <a:pt x="393" y="629"/>
                    <a:pt x="398" y="634"/>
                  </a:cubicBezTo>
                  <a:cubicBezTo>
                    <a:pt x="407" y="643"/>
                    <a:pt x="407" y="643"/>
                    <a:pt x="407" y="643"/>
                  </a:cubicBezTo>
                  <a:cubicBezTo>
                    <a:pt x="407" y="643"/>
                    <a:pt x="453" y="551"/>
                    <a:pt x="502" y="502"/>
                  </a:cubicBezTo>
                  <a:cubicBezTo>
                    <a:pt x="565" y="440"/>
                    <a:pt x="643" y="407"/>
                    <a:pt x="643" y="407"/>
                  </a:cubicBezTo>
                  <a:cubicBezTo>
                    <a:pt x="634" y="398"/>
                    <a:pt x="634" y="398"/>
                    <a:pt x="634" y="398"/>
                  </a:cubicBezTo>
                  <a:cubicBezTo>
                    <a:pt x="629" y="393"/>
                    <a:pt x="623" y="390"/>
                    <a:pt x="617" y="390"/>
                  </a:cubicBezTo>
                  <a:cubicBezTo>
                    <a:pt x="422" y="422"/>
                    <a:pt x="422" y="422"/>
                    <a:pt x="422" y="422"/>
                  </a:cubicBezTo>
                  <a:lnTo>
                    <a:pt x="391" y="617"/>
                  </a:lnTo>
                  <a:close/>
                  <a:moveTo>
                    <a:pt x="422" y="422"/>
                  </a:moveTo>
                  <a:cubicBezTo>
                    <a:pt x="422" y="422"/>
                    <a:pt x="422" y="422"/>
                    <a:pt x="422" y="422"/>
                  </a:cubicBezTo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774"/>
            <p:cNvSpPr>
              <a:spLocks noEditPoints="1"/>
            </p:cNvSpPr>
            <p:nvPr userDrawn="1"/>
          </p:nvSpPr>
          <p:spPr bwMode="auto">
            <a:xfrm>
              <a:off x="10448925" y="2825750"/>
              <a:ext cx="796925" cy="798513"/>
            </a:xfrm>
            <a:custGeom>
              <a:avLst/>
              <a:gdLst>
                <a:gd name="T0" fmla="*/ 4 w 502"/>
                <a:gd name="T1" fmla="*/ 395 h 503"/>
                <a:gd name="T2" fmla="*/ 9 w 502"/>
                <a:gd name="T3" fmla="*/ 422 h 503"/>
                <a:gd name="T4" fmla="*/ 20 w 502"/>
                <a:gd name="T5" fmla="*/ 434 h 503"/>
                <a:gd name="T6" fmla="*/ 267 w 502"/>
                <a:gd name="T7" fmla="*/ 128 h 503"/>
                <a:gd name="T8" fmla="*/ 139 w 502"/>
                <a:gd name="T9" fmla="*/ 0 h 503"/>
                <a:gd name="T10" fmla="*/ 4 w 502"/>
                <a:gd name="T11" fmla="*/ 395 h 503"/>
                <a:gd name="T12" fmla="*/ 391 w 502"/>
                <a:gd name="T13" fmla="*/ 478 h 503"/>
                <a:gd name="T14" fmla="*/ 398 w 502"/>
                <a:gd name="T15" fmla="*/ 495 h 503"/>
                <a:gd name="T16" fmla="*/ 407 w 502"/>
                <a:gd name="T17" fmla="*/ 503 h 503"/>
                <a:gd name="T18" fmla="*/ 502 w 502"/>
                <a:gd name="T19" fmla="*/ 363 h 503"/>
                <a:gd name="T20" fmla="*/ 422 w 502"/>
                <a:gd name="T21" fmla="*/ 283 h 503"/>
                <a:gd name="T22" fmla="*/ 391 w 502"/>
                <a:gd name="T23" fmla="*/ 478 h 503"/>
                <a:gd name="T24" fmla="*/ 391 w 502"/>
                <a:gd name="T25" fmla="*/ 478 h 503"/>
                <a:gd name="T26" fmla="*/ 391 w 502"/>
                <a:gd name="T27" fmla="*/ 478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2" h="503">
                  <a:moveTo>
                    <a:pt x="4" y="395"/>
                  </a:moveTo>
                  <a:cubicBezTo>
                    <a:pt x="0" y="406"/>
                    <a:pt x="2" y="416"/>
                    <a:pt x="9" y="422"/>
                  </a:cubicBezTo>
                  <a:cubicBezTo>
                    <a:pt x="20" y="434"/>
                    <a:pt x="20" y="434"/>
                    <a:pt x="20" y="434"/>
                  </a:cubicBezTo>
                  <a:cubicBezTo>
                    <a:pt x="20" y="434"/>
                    <a:pt x="152" y="244"/>
                    <a:pt x="267" y="128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4" y="395"/>
                    <a:pt x="4" y="395"/>
                    <a:pt x="4" y="395"/>
                  </a:cubicBezTo>
                  <a:close/>
                  <a:moveTo>
                    <a:pt x="391" y="478"/>
                  </a:moveTo>
                  <a:cubicBezTo>
                    <a:pt x="390" y="483"/>
                    <a:pt x="393" y="490"/>
                    <a:pt x="398" y="495"/>
                  </a:cubicBezTo>
                  <a:cubicBezTo>
                    <a:pt x="407" y="503"/>
                    <a:pt x="407" y="503"/>
                    <a:pt x="407" y="503"/>
                  </a:cubicBezTo>
                  <a:cubicBezTo>
                    <a:pt x="407" y="503"/>
                    <a:pt x="453" y="412"/>
                    <a:pt x="502" y="363"/>
                  </a:cubicBezTo>
                  <a:cubicBezTo>
                    <a:pt x="422" y="283"/>
                    <a:pt x="422" y="283"/>
                    <a:pt x="422" y="283"/>
                  </a:cubicBezTo>
                  <a:cubicBezTo>
                    <a:pt x="391" y="478"/>
                    <a:pt x="391" y="478"/>
                    <a:pt x="391" y="478"/>
                  </a:cubicBezTo>
                  <a:close/>
                  <a:moveTo>
                    <a:pt x="391" y="478"/>
                  </a:moveTo>
                  <a:cubicBezTo>
                    <a:pt x="391" y="478"/>
                    <a:pt x="391" y="478"/>
                    <a:pt x="391" y="478"/>
                  </a:cubicBezTo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775"/>
            <p:cNvSpPr>
              <a:spLocks noEditPoints="1"/>
            </p:cNvSpPr>
            <p:nvPr userDrawn="1"/>
          </p:nvSpPr>
          <p:spPr bwMode="auto">
            <a:xfrm>
              <a:off x="10393363" y="2547938"/>
              <a:ext cx="1052513" cy="1054100"/>
            </a:xfrm>
            <a:custGeom>
              <a:avLst/>
              <a:gdLst>
                <a:gd name="T0" fmla="*/ 86 w 663"/>
                <a:gd name="T1" fmla="*/ 189 h 664"/>
                <a:gd name="T2" fmla="*/ 28 w 663"/>
                <a:gd name="T3" fmla="*/ 29 h 664"/>
                <a:gd name="T4" fmla="*/ 188 w 663"/>
                <a:gd name="T5" fmla="*/ 87 h 664"/>
                <a:gd name="T6" fmla="*/ 480 w 663"/>
                <a:gd name="T7" fmla="*/ 378 h 664"/>
                <a:gd name="T8" fmla="*/ 635 w 663"/>
                <a:gd name="T9" fmla="*/ 636 h 664"/>
                <a:gd name="T10" fmla="*/ 378 w 663"/>
                <a:gd name="T11" fmla="*/ 480 h 664"/>
                <a:gd name="T12" fmla="*/ 86 w 663"/>
                <a:gd name="T13" fmla="*/ 189 h 664"/>
                <a:gd name="T14" fmla="*/ 86 w 663"/>
                <a:gd name="T15" fmla="*/ 189 h 664"/>
                <a:gd name="T16" fmla="*/ 86 w 663"/>
                <a:gd name="T17" fmla="*/ 189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3" h="664">
                  <a:moveTo>
                    <a:pt x="86" y="189"/>
                  </a:moveTo>
                  <a:cubicBezTo>
                    <a:pt x="58" y="161"/>
                    <a:pt x="0" y="57"/>
                    <a:pt x="28" y="29"/>
                  </a:cubicBezTo>
                  <a:cubicBezTo>
                    <a:pt x="56" y="0"/>
                    <a:pt x="160" y="59"/>
                    <a:pt x="188" y="87"/>
                  </a:cubicBezTo>
                  <a:cubicBezTo>
                    <a:pt x="480" y="378"/>
                    <a:pt x="480" y="378"/>
                    <a:pt x="480" y="378"/>
                  </a:cubicBezTo>
                  <a:cubicBezTo>
                    <a:pt x="508" y="406"/>
                    <a:pt x="663" y="608"/>
                    <a:pt x="635" y="636"/>
                  </a:cubicBezTo>
                  <a:cubicBezTo>
                    <a:pt x="607" y="664"/>
                    <a:pt x="406" y="508"/>
                    <a:pt x="378" y="480"/>
                  </a:cubicBezTo>
                  <a:cubicBezTo>
                    <a:pt x="86" y="189"/>
                    <a:pt x="86" y="189"/>
                    <a:pt x="86" y="189"/>
                  </a:cubicBezTo>
                  <a:close/>
                  <a:moveTo>
                    <a:pt x="86" y="189"/>
                  </a:moveTo>
                  <a:cubicBezTo>
                    <a:pt x="86" y="189"/>
                    <a:pt x="86" y="189"/>
                    <a:pt x="86" y="189"/>
                  </a:cubicBezTo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776"/>
            <p:cNvSpPr>
              <a:spLocks noEditPoints="1"/>
            </p:cNvSpPr>
            <p:nvPr userDrawn="1"/>
          </p:nvSpPr>
          <p:spPr bwMode="auto">
            <a:xfrm>
              <a:off x="10472738" y="2628900"/>
              <a:ext cx="142875" cy="142875"/>
            </a:xfrm>
            <a:custGeom>
              <a:avLst/>
              <a:gdLst>
                <a:gd name="T0" fmla="*/ 0 w 90"/>
                <a:gd name="T1" fmla="*/ 39 h 90"/>
                <a:gd name="T2" fmla="*/ 39 w 90"/>
                <a:gd name="T3" fmla="*/ 0 h 90"/>
                <a:gd name="T4" fmla="*/ 90 w 90"/>
                <a:gd name="T5" fmla="*/ 32 h 90"/>
                <a:gd name="T6" fmla="*/ 32 w 90"/>
                <a:gd name="T7" fmla="*/ 90 h 90"/>
                <a:gd name="T8" fmla="*/ 0 w 90"/>
                <a:gd name="T9" fmla="*/ 39 h 90"/>
                <a:gd name="T10" fmla="*/ 32 w 90"/>
                <a:gd name="T11" fmla="*/ 90 h 90"/>
                <a:gd name="T12" fmla="*/ 32 w 90"/>
                <a:gd name="T13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90">
                  <a:moveTo>
                    <a:pt x="0" y="39"/>
                  </a:moveTo>
                  <a:lnTo>
                    <a:pt x="39" y="0"/>
                  </a:lnTo>
                  <a:lnTo>
                    <a:pt x="90" y="32"/>
                  </a:lnTo>
                  <a:lnTo>
                    <a:pt x="32" y="90"/>
                  </a:lnTo>
                  <a:lnTo>
                    <a:pt x="0" y="39"/>
                  </a:lnTo>
                  <a:close/>
                  <a:moveTo>
                    <a:pt x="32" y="90"/>
                  </a:moveTo>
                  <a:lnTo>
                    <a:pt x="32" y="90"/>
                  </a:lnTo>
                  <a:close/>
                </a:path>
              </a:pathLst>
            </a:custGeom>
            <a:solidFill>
              <a:srgbClr val="F9C8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777"/>
            <p:cNvSpPr>
              <a:spLocks noEditPoints="1"/>
            </p:cNvSpPr>
            <p:nvPr userDrawn="1"/>
          </p:nvSpPr>
          <p:spPr bwMode="auto">
            <a:xfrm>
              <a:off x="10472738" y="2628900"/>
              <a:ext cx="142875" cy="142875"/>
            </a:xfrm>
            <a:custGeom>
              <a:avLst/>
              <a:gdLst>
                <a:gd name="T0" fmla="*/ 0 w 90"/>
                <a:gd name="T1" fmla="*/ 39 h 90"/>
                <a:gd name="T2" fmla="*/ 39 w 90"/>
                <a:gd name="T3" fmla="*/ 0 h 90"/>
                <a:gd name="T4" fmla="*/ 90 w 90"/>
                <a:gd name="T5" fmla="*/ 32 h 90"/>
                <a:gd name="T6" fmla="*/ 32 w 90"/>
                <a:gd name="T7" fmla="*/ 90 h 90"/>
                <a:gd name="T8" fmla="*/ 0 w 90"/>
                <a:gd name="T9" fmla="*/ 39 h 90"/>
                <a:gd name="T10" fmla="*/ 32 w 90"/>
                <a:gd name="T11" fmla="*/ 90 h 90"/>
                <a:gd name="T12" fmla="*/ 32 w 90"/>
                <a:gd name="T13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90">
                  <a:moveTo>
                    <a:pt x="0" y="39"/>
                  </a:moveTo>
                  <a:lnTo>
                    <a:pt x="39" y="0"/>
                  </a:lnTo>
                  <a:lnTo>
                    <a:pt x="90" y="32"/>
                  </a:lnTo>
                  <a:lnTo>
                    <a:pt x="32" y="90"/>
                  </a:lnTo>
                  <a:lnTo>
                    <a:pt x="0" y="39"/>
                  </a:lnTo>
                  <a:moveTo>
                    <a:pt x="32" y="90"/>
                  </a:moveTo>
                  <a:lnTo>
                    <a:pt x="32" y="9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778"/>
            <p:cNvSpPr>
              <a:spLocks noEditPoints="1"/>
            </p:cNvSpPr>
            <p:nvPr userDrawn="1"/>
          </p:nvSpPr>
          <p:spPr bwMode="auto">
            <a:xfrm>
              <a:off x="10472738" y="2659063"/>
              <a:ext cx="96838" cy="112713"/>
            </a:xfrm>
            <a:custGeom>
              <a:avLst/>
              <a:gdLst>
                <a:gd name="T0" fmla="*/ 20 w 61"/>
                <a:gd name="T1" fmla="*/ 0 h 71"/>
                <a:gd name="T2" fmla="*/ 0 w 61"/>
                <a:gd name="T3" fmla="*/ 20 h 71"/>
                <a:gd name="T4" fmla="*/ 32 w 61"/>
                <a:gd name="T5" fmla="*/ 71 h 71"/>
                <a:gd name="T6" fmla="*/ 61 w 61"/>
                <a:gd name="T7" fmla="*/ 42 h 71"/>
                <a:gd name="T8" fmla="*/ 20 w 61"/>
                <a:gd name="T9" fmla="*/ 0 h 71"/>
                <a:gd name="T10" fmla="*/ 61 w 61"/>
                <a:gd name="T11" fmla="*/ 42 h 71"/>
                <a:gd name="T12" fmla="*/ 61 w 61"/>
                <a:gd name="T13" fmla="*/ 4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71">
                  <a:moveTo>
                    <a:pt x="20" y="0"/>
                  </a:moveTo>
                  <a:lnTo>
                    <a:pt x="0" y="20"/>
                  </a:lnTo>
                  <a:lnTo>
                    <a:pt x="32" y="71"/>
                  </a:lnTo>
                  <a:lnTo>
                    <a:pt x="61" y="42"/>
                  </a:lnTo>
                  <a:lnTo>
                    <a:pt x="20" y="0"/>
                  </a:lnTo>
                  <a:close/>
                  <a:moveTo>
                    <a:pt x="61" y="42"/>
                  </a:moveTo>
                  <a:lnTo>
                    <a:pt x="61" y="42"/>
                  </a:lnTo>
                  <a:close/>
                </a:path>
              </a:pathLst>
            </a:custGeom>
            <a:solidFill>
              <a:srgbClr val="FFB1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779"/>
            <p:cNvSpPr>
              <a:spLocks noEditPoints="1"/>
            </p:cNvSpPr>
            <p:nvPr userDrawn="1"/>
          </p:nvSpPr>
          <p:spPr bwMode="auto">
            <a:xfrm>
              <a:off x="10472738" y="2659063"/>
              <a:ext cx="96838" cy="112713"/>
            </a:xfrm>
            <a:custGeom>
              <a:avLst/>
              <a:gdLst>
                <a:gd name="T0" fmla="*/ 20 w 61"/>
                <a:gd name="T1" fmla="*/ 0 h 71"/>
                <a:gd name="T2" fmla="*/ 0 w 61"/>
                <a:gd name="T3" fmla="*/ 20 h 71"/>
                <a:gd name="T4" fmla="*/ 32 w 61"/>
                <a:gd name="T5" fmla="*/ 71 h 71"/>
                <a:gd name="T6" fmla="*/ 61 w 61"/>
                <a:gd name="T7" fmla="*/ 42 h 71"/>
                <a:gd name="T8" fmla="*/ 20 w 61"/>
                <a:gd name="T9" fmla="*/ 0 h 71"/>
                <a:gd name="T10" fmla="*/ 61 w 61"/>
                <a:gd name="T11" fmla="*/ 42 h 71"/>
                <a:gd name="T12" fmla="*/ 61 w 61"/>
                <a:gd name="T13" fmla="*/ 4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71">
                  <a:moveTo>
                    <a:pt x="20" y="0"/>
                  </a:moveTo>
                  <a:lnTo>
                    <a:pt x="0" y="20"/>
                  </a:lnTo>
                  <a:lnTo>
                    <a:pt x="32" y="71"/>
                  </a:lnTo>
                  <a:lnTo>
                    <a:pt x="61" y="42"/>
                  </a:lnTo>
                  <a:lnTo>
                    <a:pt x="20" y="0"/>
                  </a:lnTo>
                  <a:moveTo>
                    <a:pt x="61" y="42"/>
                  </a:moveTo>
                  <a:lnTo>
                    <a:pt x="61" y="4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Rectangle 780"/>
            <p:cNvSpPr>
              <a:spLocks noChangeArrowheads="1"/>
            </p:cNvSpPr>
            <p:nvPr userDrawn="1"/>
          </p:nvSpPr>
          <p:spPr bwMode="auto">
            <a:xfrm>
              <a:off x="10034588" y="4332288"/>
              <a:ext cx="338138" cy="14922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Rectangle 781"/>
            <p:cNvSpPr>
              <a:spLocks noChangeArrowheads="1"/>
            </p:cNvSpPr>
            <p:nvPr userDrawn="1"/>
          </p:nvSpPr>
          <p:spPr bwMode="auto">
            <a:xfrm>
              <a:off x="10372725" y="4332288"/>
              <a:ext cx="925513" cy="1492250"/>
            </a:xfrm>
            <a:prstGeom prst="rect">
              <a:avLst/>
            </a:pr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Rectangle 782"/>
            <p:cNvSpPr>
              <a:spLocks noChangeArrowheads="1"/>
            </p:cNvSpPr>
            <p:nvPr userDrawn="1"/>
          </p:nvSpPr>
          <p:spPr bwMode="auto">
            <a:xfrm>
              <a:off x="10372725" y="5513388"/>
              <a:ext cx="925513" cy="311150"/>
            </a:xfrm>
            <a:prstGeom prst="rect">
              <a:avLst/>
            </a:pr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Rectangle 783"/>
            <p:cNvSpPr>
              <a:spLocks noChangeArrowheads="1"/>
            </p:cNvSpPr>
            <p:nvPr userDrawn="1"/>
          </p:nvSpPr>
          <p:spPr bwMode="auto">
            <a:xfrm>
              <a:off x="10139363" y="5513388"/>
              <a:ext cx="1125538" cy="273050"/>
            </a:xfrm>
            <a:prstGeom prst="rect">
              <a:avLst/>
            </a:prstGeom>
            <a:solidFill>
              <a:srgbClr val="FC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784"/>
            <p:cNvSpPr>
              <a:spLocks noEditPoints="1"/>
            </p:cNvSpPr>
            <p:nvPr userDrawn="1"/>
          </p:nvSpPr>
          <p:spPr bwMode="auto">
            <a:xfrm>
              <a:off x="10212388" y="5561013"/>
              <a:ext cx="998538" cy="177800"/>
            </a:xfrm>
            <a:custGeom>
              <a:avLst/>
              <a:gdLst>
                <a:gd name="T0" fmla="*/ 0 w 629"/>
                <a:gd name="T1" fmla="*/ 0 h 112"/>
                <a:gd name="T2" fmla="*/ 629 w 629"/>
                <a:gd name="T3" fmla="*/ 0 h 112"/>
                <a:gd name="T4" fmla="*/ 629 w 629"/>
                <a:gd name="T5" fmla="*/ 23 h 112"/>
                <a:gd name="T6" fmla="*/ 0 w 629"/>
                <a:gd name="T7" fmla="*/ 23 h 112"/>
                <a:gd name="T8" fmla="*/ 0 w 629"/>
                <a:gd name="T9" fmla="*/ 0 h 112"/>
                <a:gd name="T10" fmla="*/ 0 w 629"/>
                <a:gd name="T11" fmla="*/ 45 h 112"/>
                <a:gd name="T12" fmla="*/ 629 w 629"/>
                <a:gd name="T13" fmla="*/ 45 h 112"/>
                <a:gd name="T14" fmla="*/ 629 w 629"/>
                <a:gd name="T15" fmla="*/ 67 h 112"/>
                <a:gd name="T16" fmla="*/ 0 w 629"/>
                <a:gd name="T17" fmla="*/ 67 h 112"/>
                <a:gd name="T18" fmla="*/ 0 w 629"/>
                <a:gd name="T19" fmla="*/ 45 h 112"/>
                <a:gd name="T20" fmla="*/ 0 w 629"/>
                <a:gd name="T21" fmla="*/ 89 h 112"/>
                <a:gd name="T22" fmla="*/ 629 w 629"/>
                <a:gd name="T23" fmla="*/ 89 h 112"/>
                <a:gd name="T24" fmla="*/ 629 w 629"/>
                <a:gd name="T25" fmla="*/ 112 h 112"/>
                <a:gd name="T26" fmla="*/ 0 w 629"/>
                <a:gd name="T27" fmla="*/ 112 h 112"/>
                <a:gd name="T28" fmla="*/ 0 w 629"/>
                <a:gd name="T29" fmla="*/ 89 h 112"/>
                <a:gd name="T30" fmla="*/ 0 w 629"/>
                <a:gd name="T31" fmla="*/ 89 h 112"/>
                <a:gd name="T32" fmla="*/ 0 w 629"/>
                <a:gd name="T33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9" h="112">
                  <a:moveTo>
                    <a:pt x="0" y="0"/>
                  </a:moveTo>
                  <a:lnTo>
                    <a:pt x="629" y="0"/>
                  </a:lnTo>
                  <a:lnTo>
                    <a:pt x="62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45"/>
                  </a:moveTo>
                  <a:lnTo>
                    <a:pt x="629" y="45"/>
                  </a:lnTo>
                  <a:lnTo>
                    <a:pt x="629" y="67"/>
                  </a:lnTo>
                  <a:lnTo>
                    <a:pt x="0" y="67"/>
                  </a:lnTo>
                  <a:lnTo>
                    <a:pt x="0" y="45"/>
                  </a:lnTo>
                  <a:close/>
                  <a:moveTo>
                    <a:pt x="0" y="89"/>
                  </a:moveTo>
                  <a:lnTo>
                    <a:pt x="629" y="89"/>
                  </a:lnTo>
                  <a:lnTo>
                    <a:pt x="629" y="112"/>
                  </a:lnTo>
                  <a:lnTo>
                    <a:pt x="0" y="112"/>
                  </a:lnTo>
                  <a:lnTo>
                    <a:pt x="0" y="89"/>
                  </a:lnTo>
                  <a:close/>
                  <a:moveTo>
                    <a:pt x="0" y="89"/>
                  </a:moveTo>
                  <a:lnTo>
                    <a:pt x="0" y="89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785"/>
            <p:cNvSpPr>
              <a:spLocks noEditPoints="1"/>
            </p:cNvSpPr>
            <p:nvPr userDrawn="1"/>
          </p:nvSpPr>
          <p:spPr bwMode="auto">
            <a:xfrm>
              <a:off x="10212388" y="5561013"/>
              <a:ext cx="998538" cy="177800"/>
            </a:xfrm>
            <a:custGeom>
              <a:avLst/>
              <a:gdLst>
                <a:gd name="T0" fmla="*/ 0 w 629"/>
                <a:gd name="T1" fmla="*/ 0 h 112"/>
                <a:gd name="T2" fmla="*/ 629 w 629"/>
                <a:gd name="T3" fmla="*/ 0 h 112"/>
                <a:gd name="T4" fmla="*/ 629 w 629"/>
                <a:gd name="T5" fmla="*/ 23 h 112"/>
                <a:gd name="T6" fmla="*/ 0 w 629"/>
                <a:gd name="T7" fmla="*/ 23 h 112"/>
                <a:gd name="T8" fmla="*/ 0 w 629"/>
                <a:gd name="T9" fmla="*/ 0 h 112"/>
                <a:gd name="T10" fmla="*/ 0 w 629"/>
                <a:gd name="T11" fmla="*/ 45 h 112"/>
                <a:gd name="T12" fmla="*/ 629 w 629"/>
                <a:gd name="T13" fmla="*/ 45 h 112"/>
                <a:gd name="T14" fmla="*/ 629 w 629"/>
                <a:gd name="T15" fmla="*/ 67 h 112"/>
                <a:gd name="T16" fmla="*/ 0 w 629"/>
                <a:gd name="T17" fmla="*/ 67 h 112"/>
                <a:gd name="T18" fmla="*/ 0 w 629"/>
                <a:gd name="T19" fmla="*/ 45 h 112"/>
                <a:gd name="T20" fmla="*/ 0 w 629"/>
                <a:gd name="T21" fmla="*/ 89 h 112"/>
                <a:gd name="T22" fmla="*/ 629 w 629"/>
                <a:gd name="T23" fmla="*/ 89 h 112"/>
                <a:gd name="T24" fmla="*/ 629 w 629"/>
                <a:gd name="T25" fmla="*/ 112 h 112"/>
                <a:gd name="T26" fmla="*/ 0 w 629"/>
                <a:gd name="T27" fmla="*/ 112 h 112"/>
                <a:gd name="T28" fmla="*/ 0 w 629"/>
                <a:gd name="T29" fmla="*/ 89 h 112"/>
                <a:gd name="T30" fmla="*/ 0 w 629"/>
                <a:gd name="T31" fmla="*/ 89 h 112"/>
                <a:gd name="T32" fmla="*/ 0 w 629"/>
                <a:gd name="T33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9" h="112">
                  <a:moveTo>
                    <a:pt x="0" y="0"/>
                  </a:moveTo>
                  <a:lnTo>
                    <a:pt x="629" y="0"/>
                  </a:lnTo>
                  <a:lnTo>
                    <a:pt x="629" y="23"/>
                  </a:lnTo>
                  <a:lnTo>
                    <a:pt x="0" y="23"/>
                  </a:lnTo>
                  <a:lnTo>
                    <a:pt x="0" y="0"/>
                  </a:lnTo>
                  <a:moveTo>
                    <a:pt x="0" y="45"/>
                  </a:moveTo>
                  <a:lnTo>
                    <a:pt x="629" y="45"/>
                  </a:lnTo>
                  <a:lnTo>
                    <a:pt x="629" y="67"/>
                  </a:lnTo>
                  <a:lnTo>
                    <a:pt x="0" y="67"/>
                  </a:lnTo>
                  <a:lnTo>
                    <a:pt x="0" y="45"/>
                  </a:lnTo>
                  <a:moveTo>
                    <a:pt x="0" y="89"/>
                  </a:moveTo>
                  <a:lnTo>
                    <a:pt x="629" y="89"/>
                  </a:lnTo>
                  <a:lnTo>
                    <a:pt x="629" y="112"/>
                  </a:lnTo>
                  <a:lnTo>
                    <a:pt x="0" y="112"/>
                  </a:lnTo>
                  <a:lnTo>
                    <a:pt x="0" y="89"/>
                  </a:lnTo>
                  <a:moveTo>
                    <a:pt x="0" y="89"/>
                  </a:moveTo>
                  <a:lnTo>
                    <a:pt x="0" y="8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Rectangle 786"/>
            <p:cNvSpPr>
              <a:spLocks noChangeArrowheads="1"/>
            </p:cNvSpPr>
            <p:nvPr userDrawn="1"/>
          </p:nvSpPr>
          <p:spPr bwMode="auto">
            <a:xfrm>
              <a:off x="10583863" y="4576763"/>
              <a:ext cx="481013" cy="112713"/>
            </a:xfrm>
            <a:prstGeom prst="rect">
              <a:avLst/>
            </a:prstGeom>
            <a:solidFill>
              <a:srgbClr val="F9C8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Rectangle 787"/>
            <p:cNvSpPr>
              <a:spLocks noChangeArrowheads="1"/>
            </p:cNvSpPr>
            <p:nvPr userDrawn="1"/>
          </p:nvSpPr>
          <p:spPr bwMode="auto">
            <a:xfrm>
              <a:off x="10825163" y="4576763"/>
              <a:ext cx="239713" cy="112713"/>
            </a:xfrm>
            <a:prstGeom prst="rect">
              <a:avLst/>
            </a:prstGeom>
            <a:solidFill>
              <a:srgbClr val="F9A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788"/>
            <p:cNvSpPr>
              <a:spLocks/>
            </p:cNvSpPr>
            <p:nvPr userDrawn="1"/>
          </p:nvSpPr>
          <p:spPr bwMode="auto">
            <a:xfrm>
              <a:off x="5788025" y="2968625"/>
              <a:ext cx="1035050" cy="450850"/>
            </a:xfrm>
            <a:custGeom>
              <a:avLst/>
              <a:gdLst>
                <a:gd name="T0" fmla="*/ 324 w 652"/>
                <a:gd name="T1" fmla="*/ 0 h 284"/>
                <a:gd name="T2" fmla="*/ 0 w 652"/>
                <a:gd name="T3" fmla="*/ 142 h 284"/>
                <a:gd name="T4" fmla="*/ 324 w 652"/>
                <a:gd name="T5" fmla="*/ 284 h 284"/>
                <a:gd name="T6" fmla="*/ 652 w 652"/>
                <a:gd name="T7" fmla="*/ 142 h 284"/>
                <a:gd name="T8" fmla="*/ 324 w 652"/>
                <a:gd name="T9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2" h="284">
                  <a:moveTo>
                    <a:pt x="324" y="0"/>
                  </a:moveTo>
                  <a:lnTo>
                    <a:pt x="0" y="142"/>
                  </a:lnTo>
                  <a:lnTo>
                    <a:pt x="324" y="284"/>
                  </a:lnTo>
                  <a:lnTo>
                    <a:pt x="652" y="142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789"/>
            <p:cNvSpPr>
              <a:spLocks/>
            </p:cNvSpPr>
            <p:nvPr userDrawn="1"/>
          </p:nvSpPr>
          <p:spPr bwMode="auto">
            <a:xfrm>
              <a:off x="5929313" y="3255963"/>
              <a:ext cx="373063" cy="449263"/>
            </a:xfrm>
            <a:custGeom>
              <a:avLst/>
              <a:gdLst>
                <a:gd name="T0" fmla="*/ 0 w 235"/>
                <a:gd name="T1" fmla="*/ 0 h 283"/>
                <a:gd name="T2" fmla="*/ 0 w 235"/>
                <a:gd name="T3" fmla="*/ 146 h 283"/>
                <a:gd name="T4" fmla="*/ 235 w 235"/>
                <a:gd name="T5" fmla="*/ 283 h 283"/>
                <a:gd name="T6" fmla="*/ 235 w 235"/>
                <a:gd name="T7" fmla="*/ 283 h 283"/>
                <a:gd name="T8" fmla="*/ 235 w 235"/>
                <a:gd name="T9" fmla="*/ 103 h 283"/>
                <a:gd name="T10" fmla="*/ 0 w 235"/>
                <a:gd name="T11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5" h="283">
                  <a:moveTo>
                    <a:pt x="0" y="0"/>
                  </a:moveTo>
                  <a:lnTo>
                    <a:pt x="0" y="146"/>
                  </a:lnTo>
                  <a:lnTo>
                    <a:pt x="235" y="283"/>
                  </a:lnTo>
                  <a:lnTo>
                    <a:pt x="235" y="283"/>
                  </a:lnTo>
                  <a:lnTo>
                    <a:pt x="235" y="1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790"/>
            <p:cNvSpPr>
              <a:spLocks/>
            </p:cNvSpPr>
            <p:nvPr userDrawn="1"/>
          </p:nvSpPr>
          <p:spPr bwMode="auto">
            <a:xfrm>
              <a:off x="6302375" y="3259138"/>
              <a:ext cx="368300" cy="446088"/>
            </a:xfrm>
            <a:custGeom>
              <a:avLst/>
              <a:gdLst>
                <a:gd name="T0" fmla="*/ 0 w 232"/>
                <a:gd name="T1" fmla="*/ 101 h 281"/>
                <a:gd name="T2" fmla="*/ 0 w 232"/>
                <a:gd name="T3" fmla="*/ 281 h 281"/>
                <a:gd name="T4" fmla="*/ 232 w 232"/>
                <a:gd name="T5" fmla="*/ 139 h 281"/>
                <a:gd name="T6" fmla="*/ 232 w 232"/>
                <a:gd name="T7" fmla="*/ 0 h 281"/>
                <a:gd name="T8" fmla="*/ 0 w 232"/>
                <a:gd name="T9" fmla="*/ 101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81">
                  <a:moveTo>
                    <a:pt x="0" y="101"/>
                  </a:moveTo>
                  <a:lnTo>
                    <a:pt x="0" y="281"/>
                  </a:lnTo>
                  <a:lnTo>
                    <a:pt x="232" y="139"/>
                  </a:lnTo>
                  <a:lnTo>
                    <a:pt x="232" y="0"/>
                  </a:lnTo>
                  <a:lnTo>
                    <a:pt x="0" y="101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791"/>
            <p:cNvSpPr>
              <a:spLocks/>
            </p:cNvSpPr>
            <p:nvPr userDrawn="1"/>
          </p:nvSpPr>
          <p:spPr bwMode="auto">
            <a:xfrm>
              <a:off x="5788025" y="2968625"/>
              <a:ext cx="814388" cy="301625"/>
            </a:xfrm>
            <a:custGeom>
              <a:avLst/>
              <a:gdLst>
                <a:gd name="T0" fmla="*/ 513 w 513"/>
                <a:gd name="T1" fmla="*/ 82 h 190"/>
                <a:gd name="T2" fmla="*/ 324 w 513"/>
                <a:gd name="T3" fmla="*/ 0 h 190"/>
                <a:gd name="T4" fmla="*/ 0 w 513"/>
                <a:gd name="T5" fmla="*/ 142 h 190"/>
                <a:gd name="T6" fmla="*/ 110 w 513"/>
                <a:gd name="T7" fmla="*/ 190 h 190"/>
                <a:gd name="T8" fmla="*/ 513 w 513"/>
                <a:gd name="T9" fmla="*/ 82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190">
                  <a:moveTo>
                    <a:pt x="513" y="82"/>
                  </a:moveTo>
                  <a:cubicBezTo>
                    <a:pt x="324" y="0"/>
                    <a:pt x="324" y="0"/>
                    <a:pt x="324" y="0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110" y="190"/>
                    <a:pt x="110" y="190"/>
                    <a:pt x="110" y="190"/>
                  </a:cubicBezTo>
                  <a:cubicBezTo>
                    <a:pt x="229" y="110"/>
                    <a:pt x="371" y="72"/>
                    <a:pt x="513" y="82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792"/>
            <p:cNvSpPr>
              <a:spLocks/>
            </p:cNvSpPr>
            <p:nvPr userDrawn="1"/>
          </p:nvSpPr>
          <p:spPr bwMode="auto">
            <a:xfrm>
              <a:off x="6300788" y="3157538"/>
              <a:ext cx="323850" cy="198438"/>
            </a:xfrm>
            <a:custGeom>
              <a:avLst/>
              <a:gdLst>
                <a:gd name="T0" fmla="*/ 199 w 204"/>
                <a:gd name="T1" fmla="*/ 125 h 125"/>
                <a:gd name="T2" fmla="*/ 194 w 204"/>
                <a:gd name="T3" fmla="*/ 120 h 125"/>
                <a:gd name="T4" fmla="*/ 194 w 204"/>
                <a:gd name="T5" fmla="*/ 71 h 125"/>
                <a:gd name="T6" fmla="*/ 4 w 204"/>
                <a:gd name="T7" fmla="*/ 10 h 125"/>
                <a:gd name="T8" fmla="*/ 1 w 204"/>
                <a:gd name="T9" fmla="*/ 4 h 125"/>
                <a:gd name="T10" fmla="*/ 7 w 204"/>
                <a:gd name="T11" fmla="*/ 1 h 125"/>
                <a:gd name="T12" fmla="*/ 201 w 204"/>
                <a:gd name="T13" fmla="*/ 62 h 125"/>
                <a:gd name="T14" fmla="*/ 204 w 204"/>
                <a:gd name="T15" fmla="*/ 67 h 125"/>
                <a:gd name="T16" fmla="*/ 204 w 204"/>
                <a:gd name="T17" fmla="*/ 120 h 125"/>
                <a:gd name="T18" fmla="*/ 199 w 204"/>
                <a:gd name="T19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4" h="125">
                  <a:moveTo>
                    <a:pt x="199" y="125"/>
                  </a:moveTo>
                  <a:cubicBezTo>
                    <a:pt x="196" y="125"/>
                    <a:pt x="194" y="123"/>
                    <a:pt x="194" y="120"/>
                  </a:cubicBezTo>
                  <a:cubicBezTo>
                    <a:pt x="194" y="71"/>
                    <a:pt x="194" y="71"/>
                    <a:pt x="194" y="7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" y="10"/>
                    <a:pt x="0" y="7"/>
                    <a:pt x="1" y="4"/>
                  </a:cubicBezTo>
                  <a:cubicBezTo>
                    <a:pt x="2" y="1"/>
                    <a:pt x="5" y="0"/>
                    <a:pt x="7" y="1"/>
                  </a:cubicBezTo>
                  <a:cubicBezTo>
                    <a:pt x="201" y="62"/>
                    <a:pt x="201" y="62"/>
                    <a:pt x="201" y="62"/>
                  </a:cubicBezTo>
                  <a:cubicBezTo>
                    <a:pt x="203" y="63"/>
                    <a:pt x="204" y="65"/>
                    <a:pt x="204" y="67"/>
                  </a:cubicBezTo>
                  <a:cubicBezTo>
                    <a:pt x="204" y="120"/>
                    <a:pt x="204" y="120"/>
                    <a:pt x="204" y="120"/>
                  </a:cubicBezTo>
                  <a:cubicBezTo>
                    <a:pt x="204" y="123"/>
                    <a:pt x="202" y="125"/>
                    <a:pt x="199" y="125"/>
                  </a:cubicBezTo>
                  <a:close/>
                </a:path>
              </a:pathLst>
            </a:custGeom>
            <a:solidFill>
              <a:srgbClr val="F9C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793"/>
            <p:cNvSpPr>
              <a:spLocks/>
            </p:cNvSpPr>
            <p:nvPr userDrawn="1"/>
          </p:nvSpPr>
          <p:spPr bwMode="auto">
            <a:xfrm>
              <a:off x="6589713" y="3336925"/>
              <a:ext cx="53975" cy="114300"/>
            </a:xfrm>
            <a:custGeom>
              <a:avLst/>
              <a:gdLst>
                <a:gd name="T0" fmla="*/ 17 w 34"/>
                <a:gd name="T1" fmla="*/ 0 h 72"/>
                <a:gd name="T2" fmla="*/ 0 w 34"/>
                <a:gd name="T3" fmla="*/ 17 h 72"/>
                <a:gd name="T4" fmla="*/ 0 w 34"/>
                <a:gd name="T5" fmla="*/ 22 h 72"/>
                <a:gd name="T6" fmla="*/ 0 w 34"/>
                <a:gd name="T7" fmla="*/ 72 h 72"/>
                <a:gd name="T8" fmla="*/ 34 w 34"/>
                <a:gd name="T9" fmla="*/ 72 h 72"/>
                <a:gd name="T10" fmla="*/ 34 w 34"/>
                <a:gd name="T11" fmla="*/ 22 h 72"/>
                <a:gd name="T12" fmla="*/ 34 w 34"/>
                <a:gd name="T13" fmla="*/ 17 h 72"/>
                <a:gd name="T14" fmla="*/ 17 w 34"/>
                <a:gd name="T1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72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8"/>
                    <a:pt x="27" y="0"/>
                    <a:pt x="17" y="0"/>
                  </a:cubicBezTo>
                  <a:close/>
                </a:path>
              </a:pathLst>
            </a:custGeom>
            <a:solidFill>
              <a:srgbClr val="F9C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794"/>
            <p:cNvSpPr>
              <a:spLocks/>
            </p:cNvSpPr>
            <p:nvPr userDrawn="1"/>
          </p:nvSpPr>
          <p:spPr bwMode="auto">
            <a:xfrm>
              <a:off x="6596063" y="3454400"/>
              <a:ext cx="41275" cy="15875"/>
            </a:xfrm>
            <a:custGeom>
              <a:avLst/>
              <a:gdLst>
                <a:gd name="T0" fmla="*/ 0 w 26"/>
                <a:gd name="T1" fmla="*/ 5 h 10"/>
                <a:gd name="T2" fmla="*/ 0 w 26"/>
                <a:gd name="T3" fmla="*/ 10 h 10"/>
                <a:gd name="T4" fmla="*/ 26 w 26"/>
                <a:gd name="T5" fmla="*/ 10 h 10"/>
                <a:gd name="T6" fmla="*/ 26 w 26"/>
                <a:gd name="T7" fmla="*/ 5 h 10"/>
                <a:gd name="T8" fmla="*/ 25 w 26"/>
                <a:gd name="T9" fmla="*/ 0 h 10"/>
                <a:gd name="T10" fmla="*/ 1 w 26"/>
                <a:gd name="T11" fmla="*/ 0 h 10"/>
                <a:gd name="T12" fmla="*/ 0 w 26"/>
                <a:gd name="T1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0">
                  <a:moveTo>
                    <a:pt x="0" y="5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4"/>
                    <a:pt x="25" y="2"/>
                    <a:pt x="25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F9C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795"/>
            <p:cNvSpPr>
              <a:spLocks/>
            </p:cNvSpPr>
            <p:nvPr userDrawn="1"/>
          </p:nvSpPr>
          <p:spPr bwMode="auto">
            <a:xfrm>
              <a:off x="6597650" y="3451225"/>
              <a:ext cx="38100" cy="3175"/>
            </a:xfrm>
            <a:custGeom>
              <a:avLst/>
              <a:gdLst>
                <a:gd name="T0" fmla="*/ 1 w 24"/>
                <a:gd name="T1" fmla="*/ 0 h 2"/>
                <a:gd name="T2" fmla="*/ 0 w 24"/>
                <a:gd name="T3" fmla="*/ 2 h 2"/>
                <a:gd name="T4" fmla="*/ 24 w 24"/>
                <a:gd name="T5" fmla="*/ 2 h 2"/>
                <a:gd name="T6" fmla="*/ 24 w 24"/>
                <a:gd name="T7" fmla="*/ 0 h 2"/>
                <a:gd name="T8" fmla="*/ 1 w 2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">
                  <a:moveTo>
                    <a:pt x="1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1"/>
                    <a:pt x="24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9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796"/>
            <p:cNvSpPr>
              <a:spLocks/>
            </p:cNvSpPr>
            <p:nvPr userDrawn="1"/>
          </p:nvSpPr>
          <p:spPr bwMode="auto">
            <a:xfrm>
              <a:off x="6261100" y="3136900"/>
              <a:ext cx="88900" cy="57150"/>
            </a:xfrm>
            <a:custGeom>
              <a:avLst/>
              <a:gdLst>
                <a:gd name="T0" fmla="*/ 56 w 56"/>
                <a:gd name="T1" fmla="*/ 28 h 36"/>
                <a:gd name="T2" fmla="*/ 28 w 56"/>
                <a:gd name="T3" fmla="*/ 0 h 36"/>
                <a:gd name="T4" fmla="*/ 0 w 56"/>
                <a:gd name="T5" fmla="*/ 28 h 36"/>
                <a:gd name="T6" fmla="*/ 0 w 56"/>
                <a:gd name="T7" fmla="*/ 36 h 36"/>
                <a:gd name="T8" fmla="*/ 56 w 56"/>
                <a:gd name="T9" fmla="*/ 36 h 36"/>
                <a:gd name="T10" fmla="*/ 56 w 56"/>
                <a:gd name="T11" fmla="*/ 2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36">
                  <a:moveTo>
                    <a:pt x="56" y="28"/>
                  </a:moveTo>
                  <a:cubicBezTo>
                    <a:pt x="56" y="13"/>
                    <a:pt x="44" y="0"/>
                    <a:pt x="28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56" y="36"/>
                    <a:pt x="56" y="36"/>
                    <a:pt x="56" y="36"/>
                  </a:cubicBezTo>
                  <a:lnTo>
                    <a:pt x="56" y="28"/>
                  </a:lnTo>
                  <a:close/>
                </a:path>
              </a:pathLst>
            </a:custGeom>
            <a:solidFill>
              <a:srgbClr val="429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7" name="矩形 176"/>
          <p:cNvSpPr/>
          <p:nvPr/>
        </p:nvSpPr>
        <p:spPr>
          <a:xfrm>
            <a:off x="3120350" y="4468824"/>
            <a:ext cx="1209678" cy="30773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5-1 </a:t>
            </a:r>
            <a:r>
              <a:rPr kumimoji="1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问题评估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49" name="矩形 348"/>
          <p:cNvSpPr/>
          <p:nvPr/>
        </p:nvSpPr>
        <p:spPr>
          <a:xfrm>
            <a:off x="4535786" y="4484767"/>
            <a:ext cx="1209905" cy="30773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5-2 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相关对策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50" name="矩形 349"/>
          <p:cNvSpPr/>
          <p:nvPr/>
        </p:nvSpPr>
        <p:spPr>
          <a:xfrm>
            <a:off x="3100610" y="4776558"/>
            <a:ext cx="1210131" cy="30773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5-3 </a:t>
            </a:r>
            <a:r>
              <a:rPr kumimoji="1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研究总结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51" name="矩形 350"/>
          <p:cNvSpPr/>
          <p:nvPr/>
        </p:nvSpPr>
        <p:spPr>
          <a:xfrm>
            <a:off x="4526567" y="4798517"/>
            <a:ext cx="1389860" cy="307776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5-4 </a:t>
            </a:r>
            <a:r>
              <a:rPr kumimoji="1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成绩与思考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6217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506283" y="171919"/>
            <a:ext cx="670385" cy="604428"/>
            <a:chOff x="5424755" y="1340768"/>
            <a:chExt cx="670560" cy="604586"/>
          </a:xfrm>
        </p:grpSpPr>
        <p:grpSp>
          <p:nvGrpSpPr>
            <p:cNvPr id="39" name="组合 38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41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40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3" name="文本框 9"/>
          <p:cNvSpPr txBox="1"/>
          <p:nvPr/>
        </p:nvSpPr>
        <p:spPr>
          <a:xfrm>
            <a:off x="1223286" y="290670"/>
            <a:ext cx="279837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anose="020B0503020204020204" pitchFamily="34" charset="-122"/>
              </a:rPr>
              <a:t>研究成果与应用</a:t>
            </a:r>
          </a:p>
        </p:txBody>
      </p:sp>
      <p:sp>
        <p:nvSpPr>
          <p:cNvPr id="44" name="Freeform 126"/>
          <p:cNvSpPr>
            <a:spLocks noChangeAspect="1" noEditPoints="1"/>
          </p:cNvSpPr>
          <p:nvPr/>
        </p:nvSpPr>
        <p:spPr bwMode="auto">
          <a:xfrm>
            <a:off x="710380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dirty="0">
                <a:solidFill>
                  <a:srgbClr val="1C50A2"/>
                </a:solidFill>
                <a:latin typeface="Arial" panose="020B0604020202020204"/>
                <a:sym typeface="微软雅黑" panose="020B0503020204020204" pitchFamily="34" charset="-122"/>
              </a:rPr>
              <a:t>研究目标</a:t>
            </a:r>
            <a:endParaRPr lang="zh-CN" altLang="en-US" sz="1100" dirty="0">
              <a:solidFill>
                <a:srgbClr val="1C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dirty="0">
                <a:solidFill>
                  <a:srgbClr val="1C50A2"/>
                </a:solidFill>
                <a:latin typeface="Arial" panose="020B0604020202020204"/>
              </a:rPr>
              <a:t>成果形式</a:t>
            </a:r>
          </a:p>
        </p:txBody>
      </p:sp>
      <p:sp>
        <p:nvSpPr>
          <p:cNvPr id="47" name="矩形 46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应用前景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0441652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b="1" dirty="0">
                <a:solidFill>
                  <a:srgbClr val="1C50A2"/>
                </a:solidFill>
                <a:latin typeface="Arial" panose="020B0604020202020204"/>
              </a:rPr>
              <a:t>案例分析</a:t>
            </a:r>
            <a:endParaRPr lang="zh-CN" altLang="en-US" b="1" dirty="0">
              <a:solidFill>
                <a:srgbClr val="1C50A2"/>
              </a:solidFill>
              <a:latin typeface="Arial" panose="020B0604020202020204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11446933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íšḻîdè"/>
          <p:cNvSpPr/>
          <p:nvPr/>
        </p:nvSpPr>
        <p:spPr bwMode="auto">
          <a:xfrm>
            <a:off x="5921691" y="1476034"/>
            <a:ext cx="1417637" cy="2605088"/>
          </a:xfrm>
          <a:custGeom>
            <a:avLst/>
            <a:gdLst>
              <a:gd name="T0" fmla="*/ 1 w 902"/>
              <a:gd name="T1" fmla="*/ 497 h 1659"/>
              <a:gd name="T2" fmla="*/ 66 w 902"/>
              <a:gd name="T3" fmla="*/ 464 h 1659"/>
              <a:gd name="T4" fmla="*/ 246 w 902"/>
              <a:gd name="T5" fmla="*/ 439 h 1659"/>
              <a:gd name="T6" fmla="*/ 404 w 902"/>
              <a:gd name="T7" fmla="*/ 616 h 1659"/>
              <a:gd name="T8" fmla="*/ 307 w 902"/>
              <a:gd name="T9" fmla="*/ 833 h 1659"/>
              <a:gd name="T10" fmla="*/ 70 w 902"/>
              <a:gd name="T11" fmla="*/ 835 h 1659"/>
              <a:gd name="T12" fmla="*/ 1 w 902"/>
              <a:gd name="T13" fmla="*/ 798 h 1659"/>
              <a:gd name="T14" fmla="*/ 2 w 902"/>
              <a:gd name="T15" fmla="*/ 1228 h 1659"/>
              <a:gd name="T16" fmla="*/ 100 w 902"/>
              <a:gd name="T17" fmla="*/ 1319 h 1659"/>
              <a:gd name="T18" fmla="*/ 430 w 902"/>
              <a:gd name="T19" fmla="*/ 1319 h 1659"/>
              <a:gd name="T20" fmla="*/ 589 w 902"/>
              <a:gd name="T21" fmla="*/ 1319 h 1659"/>
              <a:gd name="T22" fmla="*/ 551 w 902"/>
              <a:gd name="T23" fmla="*/ 1470 h 1659"/>
              <a:gd name="T24" fmla="*/ 554 w 902"/>
              <a:gd name="T25" fmla="*/ 1634 h 1659"/>
              <a:gd name="T26" fmla="*/ 574 w 902"/>
              <a:gd name="T27" fmla="*/ 1659 h 1659"/>
              <a:gd name="T28" fmla="*/ 598 w 902"/>
              <a:gd name="T29" fmla="*/ 1446 h 1659"/>
              <a:gd name="T30" fmla="*/ 629 w 902"/>
              <a:gd name="T31" fmla="*/ 1347 h 1659"/>
              <a:gd name="T32" fmla="*/ 630 w 902"/>
              <a:gd name="T33" fmla="*/ 1347 h 1659"/>
              <a:gd name="T34" fmla="*/ 783 w 902"/>
              <a:gd name="T35" fmla="*/ 1090 h 1659"/>
              <a:gd name="T36" fmla="*/ 872 w 902"/>
              <a:gd name="T37" fmla="*/ 915 h 1659"/>
              <a:gd name="T38" fmla="*/ 894 w 902"/>
              <a:gd name="T39" fmla="*/ 660 h 1659"/>
              <a:gd name="T40" fmla="*/ 895 w 902"/>
              <a:gd name="T41" fmla="*/ 660 h 1659"/>
              <a:gd name="T42" fmla="*/ 829 w 902"/>
              <a:gd name="T43" fmla="*/ 374 h 1659"/>
              <a:gd name="T44" fmla="*/ 822 w 902"/>
              <a:gd name="T45" fmla="*/ 353 h 1659"/>
              <a:gd name="T46" fmla="*/ 809 w 902"/>
              <a:gd name="T47" fmla="*/ 363 h 1659"/>
              <a:gd name="T48" fmla="*/ 531 w 902"/>
              <a:gd name="T49" fmla="*/ 343 h 1659"/>
              <a:gd name="T50" fmla="*/ 498 w 902"/>
              <a:gd name="T51" fmla="*/ 63 h 1659"/>
              <a:gd name="T52" fmla="*/ 509 w 902"/>
              <a:gd name="T53" fmla="*/ 45 h 1659"/>
              <a:gd name="T54" fmla="*/ 470 w 902"/>
              <a:gd name="T55" fmla="*/ 32 h 1659"/>
              <a:gd name="T56" fmla="*/ 349 w 902"/>
              <a:gd name="T57" fmla="*/ 0 h 1659"/>
              <a:gd name="T58" fmla="*/ 100 w 902"/>
              <a:gd name="T59" fmla="*/ 1 h 1659"/>
              <a:gd name="T60" fmla="*/ 1 w 902"/>
              <a:gd name="T61" fmla="*/ 103 h 1659"/>
              <a:gd name="T62" fmla="*/ 1 w 902"/>
              <a:gd name="T63" fmla="*/ 364 h 1659"/>
              <a:gd name="T64" fmla="*/ 1 w 902"/>
              <a:gd name="T65" fmla="*/ 497 h 1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02" h="1659">
                <a:moveTo>
                  <a:pt x="1" y="497"/>
                </a:moveTo>
                <a:cubicBezTo>
                  <a:pt x="28" y="483"/>
                  <a:pt x="47" y="474"/>
                  <a:pt x="66" y="464"/>
                </a:cubicBezTo>
                <a:cubicBezTo>
                  <a:pt x="123" y="433"/>
                  <a:pt x="183" y="421"/>
                  <a:pt x="246" y="439"/>
                </a:cubicBezTo>
                <a:cubicBezTo>
                  <a:pt x="335" y="464"/>
                  <a:pt x="390" y="525"/>
                  <a:pt x="404" y="616"/>
                </a:cubicBezTo>
                <a:cubicBezTo>
                  <a:pt x="418" y="706"/>
                  <a:pt x="386" y="782"/>
                  <a:pt x="307" y="833"/>
                </a:cubicBezTo>
                <a:cubicBezTo>
                  <a:pt x="230" y="883"/>
                  <a:pt x="149" y="882"/>
                  <a:pt x="70" y="835"/>
                </a:cubicBezTo>
                <a:cubicBezTo>
                  <a:pt x="49" y="823"/>
                  <a:pt x="28" y="812"/>
                  <a:pt x="1" y="798"/>
                </a:cubicBezTo>
                <a:cubicBezTo>
                  <a:pt x="1" y="947"/>
                  <a:pt x="0" y="1088"/>
                  <a:pt x="2" y="1228"/>
                </a:cubicBezTo>
                <a:cubicBezTo>
                  <a:pt x="3" y="1282"/>
                  <a:pt x="44" y="1319"/>
                  <a:pt x="100" y="1319"/>
                </a:cubicBezTo>
                <a:cubicBezTo>
                  <a:pt x="210" y="1319"/>
                  <a:pt x="320" y="1319"/>
                  <a:pt x="430" y="1319"/>
                </a:cubicBezTo>
                <a:cubicBezTo>
                  <a:pt x="482" y="1319"/>
                  <a:pt x="534" y="1319"/>
                  <a:pt x="589" y="1319"/>
                </a:cubicBezTo>
                <a:cubicBezTo>
                  <a:pt x="597" y="1378"/>
                  <a:pt x="577" y="1424"/>
                  <a:pt x="551" y="1470"/>
                </a:cubicBezTo>
                <a:cubicBezTo>
                  <a:pt x="519" y="1525"/>
                  <a:pt x="519" y="1581"/>
                  <a:pt x="554" y="1634"/>
                </a:cubicBezTo>
                <a:cubicBezTo>
                  <a:pt x="560" y="1643"/>
                  <a:pt x="567" y="1652"/>
                  <a:pt x="574" y="1659"/>
                </a:cubicBezTo>
                <a:cubicBezTo>
                  <a:pt x="575" y="1589"/>
                  <a:pt x="583" y="1518"/>
                  <a:pt x="598" y="1446"/>
                </a:cubicBezTo>
                <a:cubicBezTo>
                  <a:pt x="605" y="1412"/>
                  <a:pt x="617" y="1378"/>
                  <a:pt x="629" y="1347"/>
                </a:cubicBezTo>
                <a:cubicBezTo>
                  <a:pt x="630" y="1347"/>
                  <a:pt x="630" y="1347"/>
                  <a:pt x="630" y="1347"/>
                </a:cubicBezTo>
                <a:cubicBezTo>
                  <a:pt x="666" y="1254"/>
                  <a:pt x="724" y="1172"/>
                  <a:pt x="783" y="1090"/>
                </a:cubicBezTo>
                <a:cubicBezTo>
                  <a:pt x="821" y="1039"/>
                  <a:pt x="855" y="978"/>
                  <a:pt x="872" y="915"/>
                </a:cubicBezTo>
                <a:cubicBezTo>
                  <a:pt x="897" y="830"/>
                  <a:pt x="902" y="745"/>
                  <a:pt x="894" y="660"/>
                </a:cubicBezTo>
                <a:cubicBezTo>
                  <a:pt x="895" y="660"/>
                  <a:pt x="895" y="660"/>
                  <a:pt x="895" y="660"/>
                </a:cubicBezTo>
                <a:cubicBezTo>
                  <a:pt x="887" y="563"/>
                  <a:pt x="863" y="469"/>
                  <a:pt x="829" y="374"/>
                </a:cubicBezTo>
                <a:cubicBezTo>
                  <a:pt x="827" y="367"/>
                  <a:pt x="824" y="360"/>
                  <a:pt x="822" y="353"/>
                </a:cubicBezTo>
                <a:cubicBezTo>
                  <a:pt x="817" y="357"/>
                  <a:pt x="813" y="360"/>
                  <a:pt x="809" y="363"/>
                </a:cubicBezTo>
                <a:cubicBezTo>
                  <a:pt x="723" y="423"/>
                  <a:pt x="608" y="415"/>
                  <a:pt x="531" y="343"/>
                </a:cubicBezTo>
                <a:cubicBezTo>
                  <a:pt x="454" y="271"/>
                  <a:pt x="441" y="156"/>
                  <a:pt x="498" y="63"/>
                </a:cubicBezTo>
                <a:cubicBezTo>
                  <a:pt x="502" y="58"/>
                  <a:pt x="505" y="51"/>
                  <a:pt x="509" y="45"/>
                </a:cubicBezTo>
                <a:cubicBezTo>
                  <a:pt x="496" y="41"/>
                  <a:pt x="483" y="36"/>
                  <a:pt x="470" y="32"/>
                </a:cubicBezTo>
                <a:cubicBezTo>
                  <a:pt x="430" y="21"/>
                  <a:pt x="389" y="10"/>
                  <a:pt x="349" y="0"/>
                </a:cubicBezTo>
                <a:cubicBezTo>
                  <a:pt x="266" y="0"/>
                  <a:pt x="183" y="0"/>
                  <a:pt x="100" y="1"/>
                </a:cubicBezTo>
                <a:cubicBezTo>
                  <a:pt x="38" y="1"/>
                  <a:pt x="2" y="41"/>
                  <a:pt x="1" y="103"/>
                </a:cubicBezTo>
                <a:cubicBezTo>
                  <a:pt x="1" y="190"/>
                  <a:pt x="1" y="277"/>
                  <a:pt x="1" y="364"/>
                </a:cubicBezTo>
                <a:cubicBezTo>
                  <a:pt x="1" y="406"/>
                  <a:pt x="1" y="448"/>
                  <a:pt x="1" y="497"/>
                </a:cubicBez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9" name="îş1iḋè"/>
          <p:cNvSpPr/>
          <p:nvPr/>
        </p:nvSpPr>
        <p:spPr bwMode="auto">
          <a:xfrm>
            <a:off x="4553266" y="3025434"/>
            <a:ext cx="1311275" cy="1438275"/>
          </a:xfrm>
          <a:custGeom>
            <a:avLst/>
            <a:gdLst>
              <a:gd name="T0" fmla="*/ 1221186949 w 834"/>
              <a:gd name="T1" fmla="*/ 2110409485 h 916"/>
              <a:gd name="T2" fmla="*/ 1258268988 w 834"/>
              <a:gd name="T3" fmla="*/ 2147483646 h 916"/>
              <a:gd name="T4" fmla="*/ 1846613239 w 834"/>
              <a:gd name="T5" fmla="*/ 2144924944 h 916"/>
              <a:gd name="T6" fmla="*/ 2051793186 w 834"/>
              <a:gd name="T7" fmla="*/ 2147483646 h 916"/>
              <a:gd name="T8" fmla="*/ 2054264798 w 834"/>
              <a:gd name="T9" fmla="*/ 1272162088 h 916"/>
              <a:gd name="T10" fmla="*/ 1742788245 w 834"/>
              <a:gd name="T11" fmla="*/ 966448572 h 916"/>
              <a:gd name="T12" fmla="*/ 719363264 w 834"/>
              <a:gd name="T13" fmla="*/ 968915308 h 916"/>
              <a:gd name="T14" fmla="*/ 605650251 w 834"/>
              <a:gd name="T15" fmla="*/ 968915308 h 916"/>
              <a:gd name="T16" fmla="*/ 694642428 w 834"/>
              <a:gd name="T17" fmla="*/ 606496701 h 916"/>
              <a:gd name="T18" fmla="*/ 677339573 w 834"/>
              <a:gd name="T19" fmla="*/ 177510770 h 916"/>
              <a:gd name="T20" fmla="*/ 296645309 w 834"/>
              <a:gd name="T21" fmla="*/ 32050294 h 916"/>
              <a:gd name="T22" fmla="*/ 2471612 w 834"/>
              <a:gd name="T23" fmla="*/ 342695712 h 916"/>
              <a:gd name="T24" fmla="*/ 12359632 w 834"/>
              <a:gd name="T25" fmla="*/ 451173992 h 916"/>
              <a:gd name="T26" fmla="*/ 14832816 w 834"/>
              <a:gd name="T27" fmla="*/ 453639158 h 916"/>
              <a:gd name="T28" fmla="*/ 103824994 w 834"/>
              <a:gd name="T29" fmla="*/ 655804725 h 916"/>
              <a:gd name="T30" fmla="*/ 86522138 w 834"/>
              <a:gd name="T31" fmla="*/ 690320184 h 916"/>
              <a:gd name="T32" fmla="*/ 192818744 w 834"/>
              <a:gd name="T33" fmla="*/ 968915308 h 916"/>
              <a:gd name="T34" fmla="*/ 138433849 w 834"/>
              <a:gd name="T35" fmla="*/ 968915308 h 916"/>
              <a:gd name="T36" fmla="*/ 98881770 w 834"/>
              <a:gd name="T37" fmla="*/ 1134098680 h 916"/>
              <a:gd name="T38" fmla="*/ 106298178 w 834"/>
              <a:gd name="T39" fmla="*/ 1469397324 h 916"/>
              <a:gd name="T40" fmla="*/ 304060145 w 834"/>
              <a:gd name="T41" fmla="*/ 1846608495 h 916"/>
              <a:gd name="T42" fmla="*/ 902293988 w 834"/>
              <a:gd name="T43" fmla="*/ 1925501647 h 916"/>
              <a:gd name="T44" fmla="*/ 1221186949 w 834"/>
              <a:gd name="T45" fmla="*/ 2110409485 h 91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834" h="916">
                <a:moveTo>
                  <a:pt x="494" y="856"/>
                </a:moveTo>
                <a:cubicBezTo>
                  <a:pt x="499" y="867"/>
                  <a:pt x="504" y="879"/>
                  <a:pt x="509" y="892"/>
                </a:cubicBezTo>
                <a:cubicBezTo>
                  <a:pt x="577" y="839"/>
                  <a:pt x="671" y="830"/>
                  <a:pt x="747" y="870"/>
                </a:cubicBezTo>
                <a:cubicBezTo>
                  <a:pt x="773" y="884"/>
                  <a:pt x="799" y="899"/>
                  <a:pt x="830" y="916"/>
                </a:cubicBezTo>
                <a:cubicBezTo>
                  <a:pt x="830" y="777"/>
                  <a:pt x="827" y="646"/>
                  <a:pt x="831" y="516"/>
                </a:cubicBezTo>
                <a:cubicBezTo>
                  <a:pt x="834" y="422"/>
                  <a:pt x="778" y="391"/>
                  <a:pt x="705" y="392"/>
                </a:cubicBezTo>
                <a:cubicBezTo>
                  <a:pt x="567" y="395"/>
                  <a:pt x="429" y="393"/>
                  <a:pt x="291" y="393"/>
                </a:cubicBezTo>
                <a:cubicBezTo>
                  <a:pt x="275" y="393"/>
                  <a:pt x="260" y="393"/>
                  <a:pt x="245" y="393"/>
                </a:cubicBezTo>
                <a:cubicBezTo>
                  <a:pt x="239" y="335"/>
                  <a:pt x="247" y="303"/>
                  <a:pt x="281" y="246"/>
                </a:cubicBezTo>
                <a:cubicBezTo>
                  <a:pt x="315" y="188"/>
                  <a:pt x="313" y="122"/>
                  <a:pt x="274" y="72"/>
                </a:cubicBezTo>
                <a:cubicBezTo>
                  <a:pt x="235" y="21"/>
                  <a:pt x="182" y="0"/>
                  <a:pt x="120" y="13"/>
                </a:cubicBezTo>
                <a:cubicBezTo>
                  <a:pt x="54" y="28"/>
                  <a:pt x="6" y="71"/>
                  <a:pt x="1" y="139"/>
                </a:cubicBezTo>
                <a:cubicBezTo>
                  <a:pt x="0" y="154"/>
                  <a:pt x="2" y="168"/>
                  <a:pt x="5" y="183"/>
                </a:cubicBezTo>
                <a:cubicBezTo>
                  <a:pt x="6" y="183"/>
                  <a:pt x="6" y="183"/>
                  <a:pt x="6" y="184"/>
                </a:cubicBezTo>
                <a:cubicBezTo>
                  <a:pt x="57" y="198"/>
                  <a:pt x="67" y="222"/>
                  <a:pt x="42" y="266"/>
                </a:cubicBezTo>
                <a:cubicBezTo>
                  <a:pt x="40" y="271"/>
                  <a:pt x="37" y="276"/>
                  <a:pt x="35" y="280"/>
                </a:cubicBezTo>
                <a:cubicBezTo>
                  <a:pt x="46" y="315"/>
                  <a:pt x="62" y="351"/>
                  <a:pt x="78" y="393"/>
                </a:cubicBezTo>
                <a:cubicBezTo>
                  <a:pt x="69" y="393"/>
                  <a:pt x="62" y="393"/>
                  <a:pt x="56" y="393"/>
                </a:cubicBezTo>
                <a:cubicBezTo>
                  <a:pt x="47" y="420"/>
                  <a:pt x="32" y="450"/>
                  <a:pt x="40" y="460"/>
                </a:cubicBezTo>
                <a:cubicBezTo>
                  <a:pt x="79" y="506"/>
                  <a:pt x="62" y="548"/>
                  <a:pt x="43" y="596"/>
                </a:cubicBezTo>
                <a:cubicBezTo>
                  <a:pt x="13" y="681"/>
                  <a:pt x="33" y="727"/>
                  <a:pt x="123" y="749"/>
                </a:cubicBezTo>
                <a:cubicBezTo>
                  <a:pt x="200" y="768"/>
                  <a:pt x="283" y="776"/>
                  <a:pt x="365" y="781"/>
                </a:cubicBezTo>
                <a:cubicBezTo>
                  <a:pt x="424" y="783"/>
                  <a:pt x="467" y="805"/>
                  <a:pt x="494" y="856"/>
                </a:cubicBezTo>
                <a:close/>
              </a:path>
            </a:pathLst>
          </a:custGeom>
          <a:solidFill>
            <a:srgbClr val="1C50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20" name="iṡlîde"/>
          <p:cNvSpPr/>
          <p:nvPr/>
        </p:nvSpPr>
        <p:spPr bwMode="auto">
          <a:xfrm>
            <a:off x="5061266" y="4938372"/>
            <a:ext cx="798512" cy="779462"/>
          </a:xfrm>
          <a:custGeom>
            <a:avLst/>
            <a:gdLst>
              <a:gd name="T0" fmla="*/ 1030319405 w 508"/>
              <a:gd name="T1" fmla="*/ 1219999180 h 497"/>
              <a:gd name="T2" fmla="*/ 1252690850 w 508"/>
              <a:gd name="T3" fmla="*/ 988789108 h 497"/>
              <a:gd name="T4" fmla="*/ 1252690850 w 508"/>
              <a:gd name="T5" fmla="*/ 570644601 h 497"/>
              <a:gd name="T6" fmla="*/ 1252690850 w 508"/>
              <a:gd name="T7" fmla="*/ 0 h 497"/>
              <a:gd name="T8" fmla="*/ 1087147366 w 508"/>
              <a:gd name="T9" fmla="*/ 81169126 h 497"/>
              <a:gd name="T10" fmla="*/ 825244861 w 508"/>
              <a:gd name="T11" fmla="*/ 159879105 h 497"/>
              <a:gd name="T12" fmla="*/ 499099866 w 508"/>
              <a:gd name="T13" fmla="*/ 73790115 h 497"/>
              <a:gd name="T14" fmla="*/ 494157894 w 508"/>
              <a:gd name="T15" fmla="*/ 152500094 h 497"/>
              <a:gd name="T16" fmla="*/ 98831579 w 508"/>
              <a:gd name="T17" fmla="*/ 1109314008 h 497"/>
              <a:gd name="T18" fmla="*/ 0 w 508"/>
              <a:gd name="T19" fmla="*/ 1219999180 h 497"/>
              <a:gd name="T20" fmla="*/ 1030319405 w 508"/>
              <a:gd name="T21" fmla="*/ 1219999180 h 49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08" h="497">
                <a:moveTo>
                  <a:pt x="417" y="496"/>
                </a:moveTo>
                <a:cubicBezTo>
                  <a:pt x="469" y="495"/>
                  <a:pt x="506" y="456"/>
                  <a:pt x="507" y="402"/>
                </a:cubicBezTo>
                <a:cubicBezTo>
                  <a:pt x="508" y="345"/>
                  <a:pt x="507" y="289"/>
                  <a:pt x="507" y="232"/>
                </a:cubicBezTo>
                <a:cubicBezTo>
                  <a:pt x="507" y="157"/>
                  <a:pt x="507" y="82"/>
                  <a:pt x="507" y="0"/>
                </a:cubicBezTo>
                <a:cubicBezTo>
                  <a:pt x="481" y="13"/>
                  <a:pt x="461" y="25"/>
                  <a:pt x="440" y="33"/>
                </a:cubicBezTo>
                <a:cubicBezTo>
                  <a:pt x="405" y="45"/>
                  <a:pt x="370" y="61"/>
                  <a:pt x="334" y="65"/>
                </a:cubicBezTo>
                <a:cubicBezTo>
                  <a:pt x="287" y="69"/>
                  <a:pt x="240" y="56"/>
                  <a:pt x="202" y="30"/>
                </a:cubicBezTo>
                <a:cubicBezTo>
                  <a:pt x="201" y="41"/>
                  <a:pt x="201" y="52"/>
                  <a:pt x="200" y="62"/>
                </a:cubicBezTo>
                <a:cubicBezTo>
                  <a:pt x="191" y="210"/>
                  <a:pt x="152" y="344"/>
                  <a:pt x="40" y="451"/>
                </a:cubicBezTo>
                <a:cubicBezTo>
                  <a:pt x="26" y="464"/>
                  <a:pt x="13" y="479"/>
                  <a:pt x="0" y="496"/>
                </a:cubicBezTo>
                <a:cubicBezTo>
                  <a:pt x="145" y="496"/>
                  <a:pt x="281" y="497"/>
                  <a:pt x="417" y="496"/>
                </a:cubicBezTo>
                <a:close/>
              </a:path>
            </a:pathLst>
          </a:custGeom>
          <a:solidFill>
            <a:srgbClr val="1C50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21" name="îṣlïḑe"/>
          <p:cNvSpPr/>
          <p:nvPr/>
        </p:nvSpPr>
        <p:spPr bwMode="auto">
          <a:xfrm>
            <a:off x="4442141" y="1496672"/>
            <a:ext cx="2038350" cy="2076450"/>
          </a:xfrm>
          <a:custGeom>
            <a:avLst/>
            <a:gdLst>
              <a:gd name="T0" fmla="*/ 1017593982 w 1297"/>
              <a:gd name="T1" fmla="*/ 2147483646 h 1322"/>
              <a:gd name="T2" fmla="*/ 1029943523 w 1297"/>
              <a:gd name="T3" fmla="*/ 2147483646 h 1322"/>
              <a:gd name="T4" fmla="*/ 941027773 w 1297"/>
              <a:gd name="T5" fmla="*/ 2147483646 h 1322"/>
              <a:gd name="T6" fmla="*/ 1926514206 w 1297"/>
              <a:gd name="T7" fmla="*/ 2147483646 h 1322"/>
              <a:gd name="T8" fmla="*/ 2147483646 w 1297"/>
              <a:gd name="T9" fmla="*/ 2147483646 h 1322"/>
              <a:gd name="T10" fmla="*/ 2147483646 w 1297"/>
              <a:gd name="T11" fmla="*/ 1884835445 h 1322"/>
              <a:gd name="T12" fmla="*/ 2147483646 w 1297"/>
              <a:gd name="T13" fmla="*/ 1805889507 h 1322"/>
              <a:gd name="T14" fmla="*/ 2147483646 w 1297"/>
              <a:gd name="T15" fmla="*/ 1909506247 h 1322"/>
              <a:gd name="T16" fmla="*/ 2147483646 w 1297"/>
              <a:gd name="T17" fmla="*/ 1845362476 h 1322"/>
              <a:gd name="T18" fmla="*/ 2147483646 w 1297"/>
              <a:gd name="T19" fmla="*/ 1366751746 h 1322"/>
              <a:gd name="T20" fmla="*/ 2147483646 w 1297"/>
              <a:gd name="T21" fmla="*/ 1255733923 h 1322"/>
              <a:gd name="T22" fmla="*/ 2147483646 w 1297"/>
              <a:gd name="T23" fmla="*/ 1403758734 h 1322"/>
              <a:gd name="T24" fmla="*/ 2147483646 w 1297"/>
              <a:gd name="T25" fmla="*/ 1273003641 h 1322"/>
              <a:gd name="T26" fmla="*/ 2147483646 w 1297"/>
              <a:gd name="T27" fmla="*/ 303449136 h 1322"/>
              <a:gd name="T28" fmla="*/ 1919104168 w 1297"/>
              <a:gd name="T29" fmla="*/ 2467551 h 1322"/>
              <a:gd name="T30" fmla="*/ 1578259673 w 1297"/>
              <a:gd name="T31" fmla="*/ 0 h 1322"/>
              <a:gd name="T32" fmla="*/ 1113919771 w 1297"/>
              <a:gd name="T33" fmla="*/ 281244315 h 1322"/>
              <a:gd name="T34" fmla="*/ 311205911 w 1297"/>
              <a:gd name="T35" fmla="*/ 1596188476 h 1322"/>
              <a:gd name="T36" fmla="*/ 308736946 w 1297"/>
              <a:gd name="T37" fmla="*/ 1596188476 h 1322"/>
              <a:gd name="T38" fmla="*/ 358133537 w 1297"/>
              <a:gd name="T39" fmla="*/ 1847830028 h 1322"/>
              <a:gd name="T40" fmla="*/ 370483078 w 1297"/>
              <a:gd name="T41" fmla="*/ 2062463020 h 1322"/>
              <a:gd name="T42" fmla="*/ 76566209 w 1297"/>
              <a:gd name="T43" fmla="*/ 2147483646 h 1322"/>
              <a:gd name="T44" fmla="*/ 29638583 w 1297"/>
              <a:gd name="T45" fmla="*/ 2147483646 h 1322"/>
              <a:gd name="T46" fmla="*/ 49398163 w 1297"/>
              <a:gd name="T47" fmla="*/ 2147483646 h 1322"/>
              <a:gd name="T48" fmla="*/ 501386952 w 1297"/>
              <a:gd name="T49" fmla="*/ 2147483646 h 1322"/>
              <a:gd name="T50" fmla="*/ 1017593982 w 1297"/>
              <a:gd name="T51" fmla="*/ 2147483646 h 1322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297" h="1322">
                <a:moveTo>
                  <a:pt x="412" y="1024"/>
                </a:moveTo>
                <a:cubicBezTo>
                  <a:pt x="461" y="1100"/>
                  <a:pt x="462" y="1180"/>
                  <a:pt x="417" y="1259"/>
                </a:cubicBezTo>
                <a:cubicBezTo>
                  <a:pt x="406" y="1278"/>
                  <a:pt x="395" y="1297"/>
                  <a:pt x="381" y="1322"/>
                </a:cubicBezTo>
                <a:cubicBezTo>
                  <a:pt x="521" y="1322"/>
                  <a:pt x="651" y="1322"/>
                  <a:pt x="780" y="1322"/>
                </a:cubicBezTo>
                <a:cubicBezTo>
                  <a:pt x="867" y="1322"/>
                  <a:pt x="900" y="1288"/>
                  <a:pt x="900" y="1202"/>
                </a:cubicBezTo>
                <a:cubicBezTo>
                  <a:pt x="900" y="1056"/>
                  <a:pt x="901" y="910"/>
                  <a:pt x="900" y="764"/>
                </a:cubicBezTo>
                <a:cubicBezTo>
                  <a:pt x="900" y="736"/>
                  <a:pt x="909" y="723"/>
                  <a:pt x="936" y="732"/>
                </a:cubicBezTo>
                <a:cubicBezTo>
                  <a:pt x="974" y="744"/>
                  <a:pt x="1014" y="755"/>
                  <a:pt x="1050" y="774"/>
                </a:cubicBezTo>
                <a:cubicBezTo>
                  <a:pt x="1113" y="807"/>
                  <a:pt x="1192" y="798"/>
                  <a:pt x="1240" y="748"/>
                </a:cubicBezTo>
                <a:cubicBezTo>
                  <a:pt x="1290" y="696"/>
                  <a:pt x="1297" y="614"/>
                  <a:pt x="1256" y="554"/>
                </a:cubicBezTo>
                <a:cubicBezTo>
                  <a:pt x="1209" y="485"/>
                  <a:pt x="1130" y="470"/>
                  <a:pt x="1047" y="509"/>
                </a:cubicBezTo>
                <a:cubicBezTo>
                  <a:pt x="1002" y="531"/>
                  <a:pt x="955" y="547"/>
                  <a:pt x="900" y="569"/>
                </a:cubicBezTo>
                <a:cubicBezTo>
                  <a:pt x="900" y="543"/>
                  <a:pt x="900" y="529"/>
                  <a:pt x="900" y="516"/>
                </a:cubicBezTo>
                <a:cubicBezTo>
                  <a:pt x="900" y="385"/>
                  <a:pt x="900" y="254"/>
                  <a:pt x="900" y="123"/>
                </a:cubicBezTo>
                <a:cubicBezTo>
                  <a:pt x="900" y="35"/>
                  <a:pt x="866" y="1"/>
                  <a:pt x="777" y="1"/>
                </a:cubicBezTo>
                <a:cubicBezTo>
                  <a:pt x="731" y="0"/>
                  <a:pt x="685" y="0"/>
                  <a:pt x="639" y="0"/>
                </a:cubicBezTo>
                <a:cubicBezTo>
                  <a:pt x="571" y="27"/>
                  <a:pt x="508" y="64"/>
                  <a:pt x="451" y="114"/>
                </a:cubicBezTo>
                <a:cubicBezTo>
                  <a:pt x="286" y="257"/>
                  <a:pt x="186" y="444"/>
                  <a:pt x="126" y="647"/>
                </a:cubicBezTo>
                <a:cubicBezTo>
                  <a:pt x="125" y="647"/>
                  <a:pt x="125" y="647"/>
                  <a:pt x="125" y="647"/>
                </a:cubicBezTo>
                <a:cubicBezTo>
                  <a:pt x="116" y="676"/>
                  <a:pt x="128" y="720"/>
                  <a:pt x="145" y="749"/>
                </a:cubicBezTo>
                <a:cubicBezTo>
                  <a:pt x="164" y="781"/>
                  <a:pt x="169" y="807"/>
                  <a:pt x="150" y="836"/>
                </a:cubicBezTo>
                <a:cubicBezTo>
                  <a:pt x="113" y="899"/>
                  <a:pt x="72" y="960"/>
                  <a:pt x="31" y="1021"/>
                </a:cubicBezTo>
                <a:cubicBezTo>
                  <a:pt x="7" y="1060"/>
                  <a:pt x="0" y="1090"/>
                  <a:pt x="12" y="1113"/>
                </a:cubicBezTo>
                <a:cubicBezTo>
                  <a:pt x="14" y="1102"/>
                  <a:pt x="17" y="1091"/>
                  <a:pt x="20" y="1079"/>
                </a:cubicBezTo>
                <a:cubicBezTo>
                  <a:pt x="50" y="991"/>
                  <a:pt x="113" y="939"/>
                  <a:pt x="203" y="927"/>
                </a:cubicBezTo>
                <a:cubicBezTo>
                  <a:pt x="291" y="916"/>
                  <a:pt x="364" y="950"/>
                  <a:pt x="412" y="102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grpSp>
        <p:nvGrpSpPr>
          <p:cNvPr id="22" name="iŝľïḓé"/>
          <p:cNvGrpSpPr/>
          <p:nvPr/>
        </p:nvGrpSpPr>
        <p:grpSpPr>
          <a:xfrm>
            <a:off x="6656023" y="4110332"/>
            <a:ext cx="2376489" cy="581144"/>
            <a:chOff x="5095082" y="3828931"/>
            <a:chExt cx="2376489" cy="581144"/>
          </a:xfrm>
          <a:solidFill>
            <a:schemeClr val="accent3"/>
          </a:solidFill>
        </p:grpSpPr>
        <p:cxnSp>
          <p:nvCxnSpPr>
            <p:cNvPr id="82" name="直接连接符 81"/>
            <p:cNvCxnSpPr/>
            <p:nvPr/>
          </p:nvCxnSpPr>
          <p:spPr bwMode="auto">
            <a:xfrm>
              <a:off x="5095082" y="3828931"/>
              <a:ext cx="403756" cy="376604"/>
            </a:xfrm>
            <a:prstGeom prst="line">
              <a:avLst/>
            </a:prstGeom>
            <a:grpFill/>
            <a:ln w="12700" cap="flat" cmpd="sng" algn="ctr">
              <a:solidFill>
                <a:schemeClr val="accent3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3" name="直接连接符 82"/>
            <p:cNvCxnSpPr/>
            <p:nvPr/>
          </p:nvCxnSpPr>
          <p:spPr bwMode="auto">
            <a:xfrm flipV="1">
              <a:off x="5686647" y="4315130"/>
              <a:ext cx="1599407" cy="0"/>
            </a:xfrm>
            <a:prstGeom prst="line">
              <a:avLst/>
            </a:prstGeom>
            <a:grpFill/>
            <a:ln w="12700" cap="flat" cmpd="sng" algn="ctr">
              <a:solidFill>
                <a:schemeClr val="accent3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84" name="iśľïḋê"/>
            <p:cNvSpPr/>
            <p:nvPr/>
          </p:nvSpPr>
          <p:spPr bwMode="auto">
            <a:xfrm flipH="1" flipV="1">
              <a:off x="5491740" y="4199703"/>
              <a:ext cx="194907" cy="1949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4 h 72"/>
                <a:gd name="T12" fmla="*/ 4 w 72"/>
                <a:gd name="T13" fmla="*/ 36 h 72"/>
                <a:gd name="T14" fmla="*/ 36 w 72"/>
                <a:gd name="T15" fmla="*/ 68 h 72"/>
                <a:gd name="T16" fmla="*/ 68 w 72"/>
                <a:gd name="T17" fmla="*/ 36 h 72"/>
                <a:gd name="T18" fmla="*/ 36 w 72"/>
                <a:gd name="T19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4"/>
                  </a:moveTo>
                  <a:cubicBezTo>
                    <a:pt x="18" y="4"/>
                    <a:pt x="4" y="19"/>
                    <a:pt x="4" y="36"/>
                  </a:cubicBezTo>
                  <a:cubicBezTo>
                    <a:pt x="4" y="54"/>
                    <a:pt x="18" y="68"/>
                    <a:pt x="36" y="68"/>
                  </a:cubicBezTo>
                  <a:cubicBezTo>
                    <a:pt x="54" y="68"/>
                    <a:pt x="68" y="54"/>
                    <a:pt x="68" y="36"/>
                  </a:cubicBezTo>
                  <a:cubicBezTo>
                    <a:pt x="68" y="19"/>
                    <a:pt x="54" y="4"/>
                    <a:pt x="36" y="4"/>
                  </a:cubicBezTo>
                  <a:close/>
                </a:path>
              </a:pathLst>
            </a:custGeom>
            <a:grpFill/>
            <a:ln w="9525">
              <a:solidFill>
                <a:schemeClr val="accent3"/>
              </a:solidFill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85" name="íšḷïďe"/>
            <p:cNvSpPr/>
            <p:nvPr/>
          </p:nvSpPr>
          <p:spPr bwMode="auto">
            <a:xfrm flipH="1" flipV="1">
              <a:off x="7276664" y="4215168"/>
              <a:ext cx="194907" cy="1949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4 h 72"/>
                <a:gd name="T12" fmla="*/ 4 w 72"/>
                <a:gd name="T13" fmla="*/ 36 h 72"/>
                <a:gd name="T14" fmla="*/ 36 w 72"/>
                <a:gd name="T15" fmla="*/ 68 h 72"/>
                <a:gd name="T16" fmla="*/ 68 w 72"/>
                <a:gd name="T17" fmla="*/ 36 h 72"/>
                <a:gd name="T18" fmla="*/ 36 w 72"/>
                <a:gd name="T19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4"/>
                  </a:moveTo>
                  <a:cubicBezTo>
                    <a:pt x="18" y="4"/>
                    <a:pt x="4" y="19"/>
                    <a:pt x="4" y="36"/>
                  </a:cubicBezTo>
                  <a:cubicBezTo>
                    <a:pt x="4" y="54"/>
                    <a:pt x="18" y="68"/>
                    <a:pt x="36" y="68"/>
                  </a:cubicBezTo>
                  <a:cubicBezTo>
                    <a:pt x="54" y="68"/>
                    <a:pt x="68" y="54"/>
                    <a:pt x="68" y="36"/>
                  </a:cubicBezTo>
                  <a:cubicBezTo>
                    <a:pt x="68" y="19"/>
                    <a:pt x="54" y="4"/>
                    <a:pt x="36" y="4"/>
                  </a:cubicBezTo>
                  <a:close/>
                </a:path>
              </a:pathLst>
            </a:custGeom>
            <a:grpFill/>
            <a:ln w="9525">
              <a:solidFill>
                <a:schemeClr val="accent3"/>
              </a:solidFill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23" name="íS1ïḋe"/>
          <p:cNvGrpSpPr/>
          <p:nvPr/>
        </p:nvGrpSpPr>
        <p:grpSpPr>
          <a:xfrm>
            <a:off x="6614642" y="1708280"/>
            <a:ext cx="2376489" cy="581144"/>
            <a:chOff x="5314951" y="1576421"/>
            <a:chExt cx="2376489" cy="581144"/>
          </a:xfrm>
          <a:solidFill>
            <a:schemeClr val="accent4"/>
          </a:solidFill>
        </p:grpSpPr>
        <p:cxnSp>
          <p:nvCxnSpPr>
            <p:cNvPr id="78" name="直接连接符 77"/>
            <p:cNvCxnSpPr/>
            <p:nvPr/>
          </p:nvCxnSpPr>
          <p:spPr bwMode="auto">
            <a:xfrm flipV="1">
              <a:off x="5314951" y="1780961"/>
              <a:ext cx="403756" cy="376604"/>
            </a:xfrm>
            <a:prstGeom prst="line">
              <a:avLst/>
            </a:prstGeom>
            <a:grpFill/>
            <a:ln w="12700" cap="flat" cmpd="sng" algn="ctr">
              <a:solidFill>
                <a:schemeClr val="accent4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9" name="直接连接符 78"/>
            <p:cNvCxnSpPr/>
            <p:nvPr/>
          </p:nvCxnSpPr>
          <p:spPr bwMode="auto">
            <a:xfrm>
              <a:off x="5906516" y="1671366"/>
              <a:ext cx="1599407" cy="0"/>
            </a:xfrm>
            <a:prstGeom prst="line">
              <a:avLst/>
            </a:prstGeom>
            <a:grpFill/>
            <a:ln w="12700" cap="flat" cmpd="sng" algn="ctr">
              <a:solidFill>
                <a:schemeClr val="accent4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80" name="ïṩḻíḑe"/>
            <p:cNvSpPr/>
            <p:nvPr/>
          </p:nvSpPr>
          <p:spPr bwMode="auto">
            <a:xfrm flipH="1">
              <a:off x="5711609" y="1591886"/>
              <a:ext cx="194907" cy="1949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4 h 72"/>
                <a:gd name="T12" fmla="*/ 4 w 72"/>
                <a:gd name="T13" fmla="*/ 36 h 72"/>
                <a:gd name="T14" fmla="*/ 36 w 72"/>
                <a:gd name="T15" fmla="*/ 68 h 72"/>
                <a:gd name="T16" fmla="*/ 68 w 72"/>
                <a:gd name="T17" fmla="*/ 36 h 72"/>
                <a:gd name="T18" fmla="*/ 36 w 72"/>
                <a:gd name="T19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4"/>
                  </a:moveTo>
                  <a:cubicBezTo>
                    <a:pt x="18" y="4"/>
                    <a:pt x="4" y="19"/>
                    <a:pt x="4" y="36"/>
                  </a:cubicBezTo>
                  <a:cubicBezTo>
                    <a:pt x="4" y="54"/>
                    <a:pt x="18" y="68"/>
                    <a:pt x="36" y="68"/>
                  </a:cubicBezTo>
                  <a:cubicBezTo>
                    <a:pt x="54" y="68"/>
                    <a:pt x="68" y="54"/>
                    <a:pt x="68" y="36"/>
                  </a:cubicBezTo>
                  <a:cubicBezTo>
                    <a:pt x="68" y="19"/>
                    <a:pt x="54" y="4"/>
                    <a:pt x="36" y="4"/>
                  </a:cubicBezTo>
                  <a:close/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81" name="îŝľïḑê"/>
            <p:cNvSpPr/>
            <p:nvPr/>
          </p:nvSpPr>
          <p:spPr bwMode="auto">
            <a:xfrm flipH="1">
              <a:off x="7496533" y="1576421"/>
              <a:ext cx="194907" cy="1949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4 h 72"/>
                <a:gd name="T12" fmla="*/ 4 w 72"/>
                <a:gd name="T13" fmla="*/ 36 h 72"/>
                <a:gd name="T14" fmla="*/ 36 w 72"/>
                <a:gd name="T15" fmla="*/ 68 h 72"/>
                <a:gd name="T16" fmla="*/ 68 w 72"/>
                <a:gd name="T17" fmla="*/ 36 h 72"/>
                <a:gd name="T18" fmla="*/ 36 w 72"/>
                <a:gd name="T19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4"/>
                  </a:moveTo>
                  <a:cubicBezTo>
                    <a:pt x="18" y="4"/>
                    <a:pt x="4" y="19"/>
                    <a:pt x="4" y="36"/>
                  </a:cubicBezTo>
                  <a:cubicBezTo>
                    <a:pt x="4" y="54"/>
                    <a:pt x="18" y="68"/>
                    <a:pt x="36" y="68"/>
                  </a:cubicBezTo>
                  <a:cubicBezTo>
                    <a:pt x="54" y="68"/>
                    <a:pt x="68" y="54"/>
                    <a:pt x="68" y="36"/>
                  </a:cubicBezTo>
                  <a:cubicBezTo>
                    <a:pt x="68" y="19"/>
                    <a:pt x="54" y="4"/>
                    <a:pt x="36" y="4"/>
                  </a:cubicBezTo>
                  <a:close/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24" name="ïśḷîdè"/>
          <p:cNvGrpSpPr/>
          <p:nvPr/>
        </p:nvGrpSpPr>
        <p:grpSpPr>
          <a:xfrm>
            <a:off x="2672483" y="1708280"/>
            <a:ext cx="2376489" cy="581144"/>
            <a:chOff x="2873780" y="1825042"/>
            <a:chExt cx="2376489" cy="581144"/>
          </a:xfrm>
          <a:solidFill>
            <a:schemeClr val="accent2"/>
          </a:solidFill>
        </p:grpSpPr>
        <p:cxnSp>
          <p:nvCxnSpPr>
            <p:cNvPr id="74" name="直接连接符 73"/>
            <p:cNvCxnSpPr/>
            <p:nvPr/>
          </p:nvCxnSpPr>
          <p:spPr bwMode="auto">
            <a:xfrm flipH="1" flipV="1">
              <a:off x="4846513" y="2029582"/>
              <a:ext cx="403756" cy="376604"/>
            </a:xfrm>
            <a:prstGeom prst="line">
              <a:avLst/>
            </a:prstGeom>
            <a:grpFill/>
            <a:ln w="12700" cap="flat" cmpd="sng" algn="ctr">
              <a:solidFill>
                <a:schemeClr val="accent2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5" name="直接连接符 74"/>
            <p:cNvCxnSpPr/>
            <p:nvPr/>
          </p:nvCxnSpPr>
          <p:spPr bwMode="auto">
            <a:xfrm flipH="1">
              <a:off x="3059297" y="1919987"/>
              <a:ext cx="1599407" cy="0"/>
            </a:xfrm>
            <a:prstGeom prst="line">
              <a:avLst/>
            </a:prstGeom>
            <a:grpFill/>
            <a:ln w="12700" cap="flat" cmpd="sng" algn="ctr">
              <a:solidFill>
                <a:schemeClr val="accent2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6" name="iṩľiḓe"/>
            <p:cNvSpPr/>
            <p:nvPr/>
          </p:nvSpPr>
          <p:spPr bwMode="auto">
            <a:xfrm>
              <a:off x="4658704" y="1840507"/>
              <a:ext cx="194907" cy="1949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4 h 72"/>
                <a:gd name="T12" fmla="*/ 4 w 72"/>
                <a:gd name="T13" fmla="*/ 36 h 72"/>
                <a:gd name="T14" fmla="*/ 36 w 72"/>
                <a:gd name="T15" fmla="*/ 68 h 72"/>
                <a:gd name="T16" fmla="*/ 68 w 72"/>
                <a:gd name="T17" fmla="*/ 36 h 72"/>
                <a:gd name="T18" fmla="*/ 36 w 72"/>
                <a:gd name="T19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4"/>
                  </a:moveTo>
                  <a:cubicBezTo>
                    <a:pt x="18" y="4"/>
                    <a:pt x="4" y="19"/>
                    <a:pt x="4" y="36"/>
                  </a:cubicBezTo>
                  <a:cubicBezTo>
                    <a:pt x="4" y="54"/>
                    <a:pt x="18" y="68"/>
                    <a:pt x="36" y="68"/>
                  </a:cubicBezTo>
                  <a:cubicBezTo>
                    <a:pt x="54" y="68"/>
                    <a:pt x="68" y="54"/>
                    <a:pt x="68" y="36"/>
                  </a:cubicBezTo>
                  <a:cubicBezTo>
                    <a:pt x="68" y="19"/>
                    <a:pt x="54" y="4"/>
                    <a:pt x="36" y="4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77" name="ïŝlïḑê"/>
            <p:cNvSpPr/>
            <p:nvPr/>
          </p:nvSpPr>
          <p:spPr bwMode="auto">
            <a:xfrm>
              <a:off x="2873780" y="1825042"/>
              <a:ext cx="194907" cy="1949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4 h 72"/>
                <a:gd name="T12" fmla="*/ 4 w 72"/>
                <a:gd name="T13" fmla="*/ 36 h 72"/>
                <a:gd name="T14" fmla="*/ 36 w 72"/>
                <a:gd name="T15" fmla="*/ 68 h 72"/>
                <a:gd name="T16" fmla="*/ 68 w 72"/>
                <a:gd name="T17" fmla="*/ 36 h 72"/>
                <a:gd name="T18" fmla="*/ 36 w 72"/>
                <a:gd name="T19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4"/>
                  </a:moveTo>
                  <a:cubicBezTo>
                    <a:pt x="18" y="4"/>
                    <a:pt x="4" y="19"/>
                    <a:pt x="4" y="36"/>
                  </a:cubicBezTo>
                  <a:cubicBezTo>
                    <a:pt x="4" y="54"/>
                    <a:pt x="18" y="68"/>
                    <a:pt x="36" y="68"/>
                  </a:cubicBezTo>
                  <a:cubicBezTo>
                    <a:pt x="54" y="68"/>
                    <a:pt x="68" y="54"/>
                    <a:pt x="68" y="36"/>
                  </a:cubicBezTo>
                  <a:cubicBezTo>
                    <a:pt x="68" y="19"/>
                    <a:pt x="54" y="4"/>
                    <a:pt x="36" y="4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25" name="íşļíďê"/>
          <p:cNvGrpSpPr/>
          <p:nvPr/>
        </p:nvGrpSpPr>
        <p:grpSpPr>
          <a:xfrm>
            <a:off x="2754635" y="4086832"/>
            <a:ext cx="2376489" cy="581144"/>
            <a:chOff x="1683544" y="3746382"/>
            <a:chExt cx="2376489" cy="581144"/>
          </a:xfrm>
          <a:solidFill>
            <a:schemeClr val="accent1"/>
          </a:solidFill>
        </p:grpSpPr>
        <p:cxnSp>
          <p:nvCxnSpPr>
            <p:cNvPr id="70" name="直接连接符 69"/>
            <p:cNvCxnSpPr/>
            <p:nvPr/>
          </p:nvCxnSpPr>
          <p:spPr bwMode="auto">
            <a:xfrm flipH="1">
              <a:off x="3656277" y="3746382"/>
              <a:ext cx="403756" cy="376604"/>
            </a:xfrm>
            <a:prstGeom prst="line">
              <a:avLst/>
            </a:prstGeom>
            <a:grpFill/>
            <a:ln w="12700" cap="flat" cmpd="sng" algn="ctr">
              <a:solidFill>
                <a:schemeClr val="accent1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1" name="直接连接符 70"/>
            <p:cNvCxnSpPr/>
            <p:nvPr/>
          </p:nvCxnSpPr>
          <p:spPr bwMode="auto">
            <a:xfrm flipH="1" flipV="1">
              <a:off x="1869061" y="4232581"/>
              <a:ext cx="1599407" cy="0"/>
            </a:xfrm>
            <a:prstGeom prst="line">
              <a:avLst/>
            </a:prstGeom>
            <a:grpFill/>
            <a:ln w="12700" cap="flat" cmpd="sng" algn="ctr">
              <a:solidFill>
                <a:schemeClr val="accent1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2" name="ïṧļiḓè"/>
            <p:cNvSpPr/>
            <p:nvPr/>
          </p:nvSpPr>
          <p:spPr bwMode="auto">
            <a:xfrm flipV="1">
              <a:off x="3468468" y="4117154"/>
              <a:ext cx="194907" cy="1949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4 h 72"/>
                <a:gd name="T12" fmla="*/ 4 w 72"/>
                <a:gd name="T13" fmla="*/ 36 h 72"/>
                <a:gd name="T14" fmla="*/ 36 w 72"/>
                <a:gd name="T15" fmla="*/ 68 h 72"/>
                <a:gd name="T16" fmla="*/ 68 w 72"/>
                <a:gd name="T17" fmla="*/ 36 h 72"/>
                <a:gd name="T18" fmla="*/ 36 w 72"/>
                <a:gd name="T19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4"/>
                  </a:moveTo>
                  <a:cubicBezTo>
                    <a:pt x="18" y="4"/>
                    <a:pt x="4" y="19"/>
                    <a:pt x="4" y="36"/>
                  </a:cubicBezTo>
                  <a:cubicBezTo>
                    <a:pt x="4" y="54"/>
                    <a:pt x="18" y="68"/>
                    <a:pt x="36" y="68"/>
                  </a:cubicBezTo>
                  <a:cubicBezTo>
                    <a:pt x="54" y="68"/>
                    <a:pt x="68" y="54"/>
                    <a:pt x="68" y="36"/>
                  </a:cubicBezTo>
                  <a:cubicBezTo>
                    <a:pt x="68" y="19"/>
                    <a:pt x="54" y="4"/>
                    <a:pt x="36" y="4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73" name="î$ľiďé"/>
            <p:cNvSpPr/>
            <p:nvPr/>
          </p:nvSpPr>
          <p:spPr bwMode="auto">
            <a:xfrm flipV="1">
              <a:off x="1683544" y="4132619"/>
              <a:ext cx="194907" cy="1949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4 h 72"/>
                <a:gd name="T12" fmla="*/ 4 w 72"/>
                <a:gd name="T13" fmla="*/ 36 h 72"/>
                <a:gd name="T14" fmla="*/ 36 w 72"/>
                <a:gd name="T15" fmla="*/ 68 h 72"/>
                <a:gd name="T16" fmla="*/ 68 w 72"/>
                <a:gd name="T17" fmla="*/ 36 h 72"/>
                <a:gd name="T18" fmla="*/ 36 w 72"/>
                <a:gd name="T19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4"/>
                  </a:moveTo>
                  <a:cubicBezTo>
                    <a:pt x="18" y="4"/>
                    <a:pt x="4" y="19"/>
                    <a:pt x="4" y="36"/>
                  </a:cubicBezTo>
                  <a:cubicBezTo>
                    <a:pt x="4" y="54"/>
                    <a:pt x="18" y="68"/>
                    <a:pt x="36" y="68"/>
                  </a:cubicBezTo>
                  <a:cubicBezTo>
                    <a:pt x="54" y="68"/>
                    <a:pt x="68" y="54"/>
                    <a:pt x="68" y="36"/>
                  </a:cubicBezTo>
                  <a:cubicBezTo>
                    <a:pt x="68" y="19"/>
                    <a:pt x="54" y="4"/>
                    <a:pt x="36" y="4"/>
                  </a:cubicBezTo>
                  <a:close/>
                </a:path>
              </a:pathLst>
            </a:custGeom>
            <a:grpFill/>
            <a:ln w="9525">
              <a:solidFill>
                <a:schemeClr val="accent1"/>
              </a:solidFill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sp>
        <p:nvSpPr>
          <p:cNvPr id="26" name="iṩḻidê"/>
          <p:cNvSpPr/>
          <p:nvPr/>
        </p:nvSpPr>
        <p:spPr bwMode="auto">
          <a:xfrm>
            <a:off x="5385116" y="3628684"/>
            <a:ext cx="1878012" cy="2163763"/>
          </a:xfrm>
          <a:custGeom>
            <a:avLst/>
            <a:gdLst>
              <a:gd name="T0" fmla="*/ 1195 w 1195"/>
              <a:gd name="T1" fmla="*/ 1319 h 1377"/>
              <a:gd name="T2" fmla="*/ 1027 w 1195"/>
              <a:gd name="T3" fmla="*/ 831 h 1377"/>
              <a:gd name="T4" fmla="*/ 972 w 1195"/>
              <a:gd name="T5" fmla="*/ 676 h 1377"/>
              <a:gd name="T6" fmla="*/ 971 w 1195"/>
              <a:gd name="T7" fmla="*/ 676 h 1377"/>
              <a:gd name="T8" fmla="*/ 917 w 1195"/>
              <a:gd name="T9" fmla="*/ 384 h 1377"/>
              <a:gd name="T10" fmla="*/ 861 w 1195"/>
              <a:gd name="T11" fmla="*/ 346 h 1377"/>
              <a:gd name="T12" fmla="*/ 830 w 1195"/>
              <a:gd name="T13" fmla="*/ 60 h 1377"/>
              <a:gd name="T14" fmla="*/ 858 w 1195"/>
              <a:gd name="T15" fmla="*/ 8 h 1377"/>
              <a:gd name="T16" fmla="*/ 846 w 1195"/>
              <a:gd name="T17" fmla="*/ 1 h 1377"/>
              <a:gd name="T18" fmla="*/ 429 w 1195"/>
              <a:gd name="T19" fmla="*/ 3 h 1377"/>
              <a:gd name="T20" fmla="*/ 341 w 1195"/>
              <a:gd name="T21" fmla="*/ 98 h 1377"/>
              <a:gd name="T22" fmla="*/ 341 w 1195"/>
              <a:gd name="T23" fmla="*/ 268 h 1377"/>
              <a:gd name="T24" fmla="*/ 342 w 1195"/>
              <a:gd name="T25" fmla="*/ 591 h 1377"/>
              <a:gd name="T26" fmla="*/ 183 w 1195"/>
              <a:gd name="T27" fmla="*/ 548 h 1377"/>
              <a:gd name="T28" fmla="*/ 23 w 1195"/>
              <a:gd name="T29" fmla="*/ 558 h 1377"/>
              <a:gd name="T30" fmla="*/ 2 w 1195"/>
              <a:gd name="T31" fmla="*/ 575 h 1377"/>
              <a:gd name="T32" fmla="*/ 5 w 1195"/>
              <a:gd name="T33" fmla="*/ 596 h 1377"/>
              <a:gd name="T34" fmla="*/ 5 w 1195"/>
              <a:gd name="T35" fmla="*/ 676 h 1377"/>
              <a:gd name="T36" fmla="*/ 5 w 1195"/>
              <a:gd name="T37" fmla="*/ 676 h 1377"/>
              <a:gd name="T38" fmla="*/ 0 w 1195"/>
              <a:gd name="T39" fmla="*/ 790 h 1377"/>
              <a:gd name="T40" fmla="*/ 71 w 1195"/>
              <a:gd name="T41" fmla="*/ 831 h 1377"/>
              <a:gd name="T42" fmla="*/ 205 w 1195"/>
              <a:gd name="T43" fmla="*/ 810 h 1377"/>
              <a:gd name="T44" fmla="*/ 341 w 1195"/>
              <a:gd name="T45" fmla="*/ 756 h 1377"/>
              <a:gd name="T46" fmla="*/ 343 w 1195"/>
              <a:gd name="T47" fmla="*/ 819 h 1377"/>
              <a:gd name="T48" fmla="*/ 344 w 1195"/>
              <a:gd name="T49" fmla="*/ 1215 h 1377"/>
              <a:gd name="T50" fmla="*/ 452 w 1195"/>
              <a:gd name="T51" fmla="*/ 1321 h 1377"/>
              <a:gd name="T52" fmla="*/ 881 w 1195"/>
              <a:gd name="T53" fmla="*/ 1320 h 1377"/>
              <a:gd name="T54" fmla="*/ 934 w 1195"/>
              <a:gd name="T55" fmla="*/ 1323 h 1377"/>
              <a:gd name="T56" fmla="*/ 913 w 1195"/>
              <a:gd name="T57" fmla="*/ 1377 h 1377"/>
              <a:gd name="T58" fmla="*/ 1117 w 1195"/>
              <a:gd name="T59" fmla="*/ 1377 h 1377"/>
              <a:gd name="T60" fmla="*/ 1094 w 1195"/>
              <a:gd name="T61" fmla="*/ 1320 h 1377"/>
              <a:gd name="T62" fmla="*/ 1146 w 1195"/>
              <a:gd name="T63" fmla="*/ 1319 h 1377"/>
              <a:gd name="T64" fmla="*/ 1195 w 1195"/>
              <a:gd name="T65" fmla="*/ 1319 h 1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95" h="1377">
                <a:moveTo>
                  <a:pt x="1195" y="1319"/>
                </a:moveTo>
                <a:cubicBezTo>
                  <a:pt x="1141" y="1155"/>
                  <a:pt x="1094" y="989"/>
                  <a:pt x="1027" y="831"/>
                </a:cubicBezTo>
                <a:cubicBezTo>
                  <a:pt x="1006" y="780"/>
                  <a:pt x="986" y="727"/>
                  <a:pt x="972" y="676"/>
                </a:cubicBezTo>
                <a:cubicBezTo>
                  <a:pt x="971" y="676"/>
                  <a:pt x="971" y="676"/>
                  <a:pt x="971" y="676"/>
                </a:cubicBezTo>
                <a:cubicBezTo>
                  <a:pt x="941" y="580"/>
                  <a:pt x="923" y="483"/>
                  <a:pt x="917" y="384"/>
                </a:cubicBezTo>
                <a:cubicBezTo>
                  <a:pt x="897" y="375"/>
                  <a:pt x="878" y="362"/>
                  <a:pt x="861" y="346"/>
                </a:cubicBezTo>
                <a:cubicBezTo>
                  <a:pt x="781" y="269"/>
                  <a:pt x="769" y="157"/>
                  <a:pt x="830" y="60"/>
                </a:cubicBezTo>
                <a:cubicBezTo>
                  <a:pt x="841" y="43"/>
                  <a:pt x="849" y="25"/>
                  <a:pt x="858" y="8"/>
                </a:cubicBezTo>
                <a:cubicBezTo>
                  <a:pt x="851" y="4"/>
                  <a:pt x="849" y="1"/>
                  <a:pt x="846" y="1"/>
                </a:cubicBezTo>
                <a:cubicBezTo>
                  <a:pt x="707" y="1"/>
                  <a:pt x="568" y="0"/>
                  <a:pt x="429" y="3"/>
                </a:cubicBezTo>
                <a:cubicBezTo>
                  <a:pt x="376" y="4"/>
                  <a:pt x="342" y="43"/>
                  <a:pt x="341" y="98"/>
                </a:cubicBezTo>
                <a:cubicBezTo>
                  <a:pt x="340" y="155"/>
                  <a:pt x="341" y="211"/>
                  <a:pt x="341" y="268"/>
                </a:cubicBezTo>
                <a:cubicBezTo>
                  <a:pt x="341" y="374"/>
                  <a:pt x="342" y="481"/>
                  <a:pt x="342" y="591"/>
                </a:cubicBezTo>
                <a:cubicBezTo>
                  <a:pt x="281" y="597"/>
                  <a:pt x="231" y="575"/>
                  <a:pt x="183" y="548"/>
                </a:cubicBezTo>
                <a:cubicBezTo>
                  <a:pt x="128" y="518"/>
                  <a:pt x="74" y="522"/>
                  <a:pt x="23" y="558"/>
                </a:cubicBezTo>
                <a:cubicBezTo>
                  <a:pt x="16" y="563"/>
                  <a:pt x="9" y="569"/>
                  <a:pt x="2" y="575"/>
                </a:cubicBezTo>
                <a:cubicBezTo>
                  <a:pt x="4" y="582"/>
                  <a:pt x="5" y="589"/>
                  <a:pt x="5" y="596"/>
                </a:cubicBezTo>
                <a:cubicBezTo>
                  <a:pt x="5" y="622"/>
                  <a:pt x="5" y="649"/>
                  <a:pt x="5" y="676"/>
                </a:cubicBezTo>
                <a:cubicBezTo>
                  <a:pt x="5" y="676"/>
                  <a:pt x="5" y="676"/>
                  <a:pt x="5" y="676"/>
                </a:cubicBezTo>
                <a:cubicBezTo>
                  <a:pt x="4" y="714"/>
                  <a:pt x="2" y="752"/>
                  <a:pt x="0" y="790"/>
                </a:cubicBezTo>
                <a:cubicBezTo>
                  <a:pt x="18" y="808"/>
                  <a:pt x="41" y="822"/>
                  <a:pt x="71" y="831"/>
                </a:cubicBezTo>
                <a:cubicBezTo>
                  <a:pt x="119" y="845"/>
                  <a:pt x="162" y="831"/>
                  <a:pt x="205" y="810"/>
                </a:cubicBezTo>
                <a:cubicBezTo>
                  <a:pt x="247" y="789"/>
                  <a:pt x="292" y="775"/>
                  <a:pt x="341" y="756"/>
                </a:cubicBezTo>
                <a:cubicBezTo>
                  <a:pt x="342" y="786"/>
                  <a:pt x="343" y="802"/>
                  <a:pt x="343" y="819"/>
                </a:cubicBezTo>
                <a:cubicBezTo>
                  <a:pt x="343" y="951"/>
                  <a:pt x="343" y="1083"/>
                  <a:pt x="344" y="1215"/>
                </a:cubicBezTo>
                <a:cubicBezTo>
                  <a:pt x="345" y="1286"/>
                  <a:pt x="381" y="1321"/>
                  <a:pt x="452" y="1321"/>
                </a:cubicBezTo>
                <a:cubicBezTo>
                  <a:pt x="595" y="1321"/>
                  <a:pt x="738" y="1320"/>
                  <a:pt x="881" y="1320"/>
                </a:cubicBezTo>
                <a:cubicBezTo>
                  <a:pt x="895" y="1320"/>
                  <a:pt x="910" y="1321"/>
                  <a:pt x="934" y="1323"/>
                </a:cubicBezTo>
                <a:cubicBezTo>
                  <a:pt x="926" y="1342"/>
                  <a:pt x="919" y="1360"/>
                  <a:pt x="913" y="1377"/>
                </a:cubicBezTo>
                <a:cubicBezTo>
                  <a:pt x="981" y="1377"/>
                  <a:pt x="1049" y="1377"/>
                  <a:pt x="1117" y="1377"/>
                </a:cubicBezTo>
                <a:cubicBezTo>
                  <a:pt x="1110" y="1359"/>
                  <a:pt x="1103" y="1340"/>
                  <a:pt x="1094" y="1320"/>
                </a:cubicBezTo>
                <a:cubicBezTo>
                  <a:pt x="1119" y="1320"/>
                  <a:pt x="1133" y="1319"/>
                  <a:pt x="1146" y="1319"/>
                </a:cubicBezTo>
                <a:cubicBezTo>
                  <a:pt x="1162" y="1319"/>
                  <a:pt x="1178" y="1319"/>
                  <a:pt x="1195" y="1319"/>
                </a:cubicBez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27" name="îsḷíḑê"/>
          <p:cNvSpPr txBox="1"/>
          <p:nvPr/>
        </p:nvSpPr>
        <p:spPr>
          <a:xfrm>
            <a:off x="7271715" y="1326809"/>
            <a:ext cx="539988" cy="523220"/>
          </a:xfrm>
          <a:prstGeom prst="rect">
            <a:avLst/>
          </a:prstGeom>
          <a:noFill/>
        </p:spPr>
        <p:txBody>
          <a:bodyPr wrap="none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defRPr/>
            </a:pPr>
            <a:r>
              <a:rPr lang="en-US" sz="2800" dirty="0"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28" name="í$1îde"/>
          <p:cNvSpPr txBox="1"/>
          <p:nvPr/>
        </p:nvSpPr>
        <p:spPr>
          <a:xfrm>
            <a:off x="7271715" y="4572238"/>
            <a:ext cx="539988" cy="523220"/>
          </a:xfrm>
          <a:prstGeom prst="rect">
            <a:avLst/>
          </a:prstGeom>
          <a:noFill/>
        </p:spPr>
        <p:txBody>
          <a:bodyPr wrap="none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defRPr/>
            </a:pPr>
            <a:r>
              <a:rPr lang="en-US" sz="2800" dirty="0">
                <a:latin typeface="Impact" panose="020B0806030902050204" pitchFamily="34" charset="0"/>
              </a:rPr>
              <a:t>04</a:t>
            </a:r>
          </a:p>
        </p:txBody>
      </p:sp>
      <p:sp>
        <p:nvSpPr>
          <p:cNvPr id="29" name="ïṧḻiḍê"/>
          <p:cNvSpPr txBox="1"/>
          <p:nvPr/>
        </p:nvSpPr>
        <p:spPr>
          <a:xfrm>
            <a:off x="3932364" y="1326809"/>
            <a:ext cx="539988" cy="523220"/>
          </a:xfrm>
          <a:prstGeom prst="rect">
            <a:avLst/>
          </a:prstGeom>
          <a:noFill/>
        </p:spPr>
        <p:txBody>
          <a:bodyPr wrap="none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defRPr/>
            </a:pPr>
            <a:r>
              <a:rPr lang="en-US" sz="2800" dirty="0"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30" name="îṩ1ïḍè"/>
          <p:cNvSpPr txBox="1"/>
          <p:nvPr/>
        </p:nvSpPr>
        <p:spPr>
          <a:xfrm>
            <a:off x="4018137" y="4572238"/>
            <a:ext cx="539988" cy="523220"/>
          </a:xfrm>
          <a:prstGeom prst="rect">
            <a:avLst/>
          </a:prstGeom>
          <a:noFill/>
        </p:spPr>
        <p:txBody>
          <a:bodyPr wrap="none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defRPr/>
            </a:pPr>
            <a:r>
              <a:rPr lang="en-US" sz="2800" dirty="0">
                <a:latin typeface="Impact" panose="020B0806030902050204" pitchFamily="34" charset="0"/>
              </a:rPr>
              <a:t>03</a:t>
            </a:r>
          </a:p>
        </p:txBody>
      </p:sp>
      <p:grpSp>
        <p:nvGrpSpPr>
          <p:cNvPr id="35" name="îŝļíḑé"/>
          <p:cNvGrpSpPr/>
          <p:nvPr/>
        </p:nvGrpSpPr>
        <p:grpSpPr>
          <a:xfrm>
            <a:off x="7559131" y="1982666"/>
            <a:ext cx="2041200" cy="851744"/>
            <a:chOff x="8168025" y="2099428"/>
            <a:chExt cx="2041200" cy="851744"/>
          </a:xfrm>
        </p:grpSpPr>
        <p:sp>
          <p:nvSpPr>
            <p:cNvPr id="60" name="îŝḷîḑè"/>
            <p:cNvSpPr txBox="1"/>
            <p:nvPr/>
          </p:nvSpPr>
          <p:spPr bwMode="auto">
            <a:xfrm>
              <a:off x="8168025" y="2099428"/>
              <a:ext cx="2041200" cy="32784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 anchor="t" anchorCtr="0">
              <a:no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1" algn="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61" name="iṡ1îďe"/>
            <p:cNvSpPr txBox="1"/>
            <p:nvPr/>
          </p:nvSpPr>
          <p:spPr bwMode="auto">
            <a:xfrm>
              <a:off x="8168025" y="2427276"/>
              <a:ext cx="2041200" cy="5238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000" tIns="46800" rIns="90000" bIns="46800" anchor="t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</p:grpSp>
      <p:grpSp>
        <p:nvGrpSpPr>
          <p:cNvPr id="36" name="îšḷídè"/>
          <p:cNvGrpSpPr/>
          <p:nvPr/>
        </p:nvGrpSpPr>
        <p:grpSpPr>
          <a:xfrm>
            <a:off x="2295728" y="1982666"/>
            <a:ext cx="2041201" cy="851744"/>
            <a:chOff x="2550431" y="2099428"/>
            <a:chExt cx="2041201" cy="851744"/>
          </a:xfrm>
        </p:grpSpPr>
        <p:sp>
          <p:nvSpPr>
            <p:cNvPr id="58" name="iS1ïḍé"/>
            <p:cNvSpPr txBox="1"/>
            <p:nvPr/>
          </p:nvSpPr>
          <p:spPr bwMode="auto">
            <a:xfrm>
              <a:off x="2550431" y="2099428"/>
              <a:ext cx="2041200" cy="32784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 anchor="t" anchorCtr="0">
              <a:no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1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59" name="îṥļîḑê"/>
            <p:cNvSpPr txBox="1"/>
            <p:nvPr/>
          </p:nvSpPr>
          <p:spPr bwMode="auto">
            <a:xfrm>
              <a:off x="2550432" y="2427276"/>
              <a:ext cx="2041200" cy="5238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000" tIns="46800" rIns="90000" bIns="46800" anchor="t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</p:grpSp>
      <p:grpSp>
        <p:nvGrpSpPr>
          <p:cNvPr id="37" name="íṡḷiḓê"/>
          <p:cNvGrpSpPr/>
          <p:nvPr/>
        </p:nvGrpSpPr>
        <p:grpSpPr>
          <a:xfrm>
            <a:off x="7559131" y="3638850"/>
            <a:ext cx="2041200" cy="851744"/>
            <a:chOff x="7778035" y="3755612"/>
            <a:chExt cx="2041200" cy="851744"/>
          </a:xfrm>
        </p:grpSpPr>
        <p:sp>
          <p:nvSpPr>
            <p:cNvPr id="56" name="íṥļïḑè"/>
            <p:cNvSpPr txBox="1"/>
            <p:nvPr/>
          </p:nvSpPr>
          <p:spPr bwMode="auto">
            <a:xfrm>
              <a:off x="7778035" y="3755612"/>
              <a:ext cx="2041200" cy="32784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 anchor="t" anchorCtr="0">
              <a:no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1" algn="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57" name="îṩḷiḍê"/>
            <p:cNvSpPr txBox="1"/>
            <p:nvPr/>
          </p:nvSpPr>
          <p:spPr bwMode="auto">
            <a:xfrm>
              <a:off x="7778035" y="4083460"/>
              <a:ext cx="2041200" cy="5238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000" tIns="46800" rIns="90000" bIns="46800" anchor="t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</p:grpSp>
      <p:grpSp>
        <p:nvGrpSpPr>
          <p:cNvPr id="53" name="iŝļïḓè"/>
          <p:cNvGrpSpPr/>
          <p:nvPr/>
        </p:nvGrpSpPr>
        <p:grpSpPr>
          <a:xfrm>
            <a:off x="2295731" y="3620304"/>
            <a:ext cx="2041200" cy="851744"/>
            <a:chOff x="2539234" y="3755612"/>
            <a:chExt cx="2041200" cy="851744"/>
          </a:xfrm>
        </p:grpSpPr>
        <p:sp>
          <p:nvSpPr>
            <p:cNvPr id="54" name="ïṡ1íḍé"/>
            <p:cNvSpPr txBox="1"/>
            <p:nvPr/>
          </p:nvSpPr>
          <p:spPr bwMode="auto">
            <a:xfrm>
              <a:off x="2539234" y="3755612"/>
              <a:ext cx="2041200" cy="32784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 anchor="t" anchorCtr="0">
              <a:no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1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55" name="íṥḻïḑè"/>
            <p:cNvSpPr txBox="1"/>
            <p:nvPr/>
          </p:nvSpPr>
          <p:spPr bwMode="auto">
            <a:xfrm>
              <a:off x="2539235" y="4083460"/>
              <a:ext cx="2040478" cy="5238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000" tIns="46800" rIns="90000" bIns="46800" anchor="t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24067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06283" y="171919"/>
            <a:ext cx="670385" cy="604428"/>
            <a:chOff x="5424755" y="1340768"/>
            <a:chExt cx="670560" cy="604586"/>
          </a:xfrm>
        </p:grpSpPr>
        <p:grpSp>
          <p:nvGrpSpPr>
            <p:cNvPr id="7" name="组合 6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8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1223286" y="290670"/>
            <a:ext cx="279837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anose="020B0503020204020204" pitchFamily="34" charset="-122"/>
              </a:rPr>
              <a:t>建议与总结</a:t>
            </a:r>
          </a:p>
        </p:txBody>
      </p:sp>
      <p:sp>
        <p:nvSpPr>
          <p:cNvPr id="12" name="Freeform 126"/>
          <p:cNvSpPr>
            <a:spLocks noChangeAspect="1" noEditPoints="1"/>
          </p:cNvSpPr>
          <p:nvPr/>
        </p:nvSpPr>
        <p:spPr bwMode="auto">
          <a:xfrm>
            <a:off x="710380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kumimoji="1" lang="zh-CN" altLang="en-US" b="1" dirty="0">
                <a:solidFill>
                  <a:srgbClr val="1C50A2"/>
                </a:solidFill>
                <a:latin typeface="Arial" panose="020B0604020202020204"/>
              </a:rPr>
              <a:t>问题评估</a:t>
            </a:r>
            <a:endParaRPr lang="zh-CN" altLang="en-US" b="1" dirty="0">
              <a:solidFill>
                <a:srgbClr val="1C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dirty="0">
                <a:solidFill>
                  <a:srgbClr val="1C50A2"/>
                </a:solidFill>
                <a:latin typeface="Arial" panose="020B0604020202020204"/>
              </a:rPr>
              <a:t>相关对策</a:t>
            </a:r>
          </a:p>
        </p:txBody>
      </p:sp>
      <p:sp>
        <p:nvSpPr>
          <p:cNvPr id="15" name="矩形 14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研究总结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441652" y="294699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成绩与思考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1599333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4266050" y="1470952"/>
            <a:ext cx="3833613" cy="3241619"/>
            <a:chOff x="2937" y="2111"/>
            <a:chExt cx="8412" cy="7113"/>
          </a:xfrm>
        </p:grpSpPr>
        <p:sp>
          <p:nvSpPr>
            <p:cNvPr id="22" name="Isosceles Triangle 91"/>
            <p:cNvSpPr/>
            <p:nvPr/>
          </p:nvSpPr>
          <p:spPr>
            <a:xfrm rot="3600000" flipH="1">
              <a:off x="9063" y="4360"/>
              <a:ext cx="635" cy="548"/>
            </a:xfrm>
            <a:prstGeom prst="triangl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" name="Donut 92"/>
            <p:cNvSpPr/>
            <p:nvPr/>
          </p:nvSpPr>
          <p:spPr>
            <a:xfrm flipH="1">
              <a:off x="7938" y="3420"/>
              <a:ext cx="1880" cy="1880"/>
            </a:xfrm>
            <a:prstGeom prst="donut">
              <a:avLst>
                <a:gd name="adj" fmla="val 19079"/>
              </a:avLst>
            </a:prstGeom>
            <a:solidFill>
              <a:srgbClr val="23264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24" name="Group 93"/>
            <p:cNvGrpSpPr/>
            <p:nvPr/>
          </p:nvGrpSpPr>
          <p:grpSpPr>
            <a:xfrm flipH="1">
              <a:off x="8985" y="3924"/>
              <a:ext cx="2294" cy="581"/>
              <a:chOff x="1793077" y="1463668"/>
              <a:chExt cx="1371600" cy="347664"/>
            </a:xfrm>
          </p:grpSpPr>
          <p:sp>
            <p:nvSpPr>
              <p:cNvPr id="49" name="Round Same Side Corner Rectangle 94"/>
              <p:cNvSpPr/>
              <p:nvPr/>
            </p:nvSpPr>
            <p:spPr>
              <a:xfrm rot="16200000">
                <a:off x="2305045" y="951700"/>
                <a:ext cx="347664" cy="1371600"/>
              </a:xfrm>
              <a:prstGeom prst="round2SameRect">
                <a:avLst/>
              </a:prstGeom>
              <a:solidFill>
                <a:srgbClr val="1D50A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0" name="Text Placeholder 3"/>
              <p:cNvSpPr txBox="1"/>
              <p:nvPr/>
            </p:nvSpPr>
            <p:spPr>
              <a:xfrm>
                <a:off x="1847807" y="1515923"/>
                <a:ext cx="290228" cy="282884"/>
              </a:xfrm>
              <a:prstGeom prst="rect">
                <a:avLst/>
              </a:prstGeom>
            </p:spPr>
            <p:txBody>
              <a:bodyPr wrap="none" lIns="0" tIns="0" rIns="0" bIns="0" anchor="b">
                <a:spAutoFit/>
              </a:bodyPr>
              <a:lstStyle>
                <a:lvl1pPr marL="0" indent="0" algn="ctr">
                  <a:buNone/>
                  <a:defRPr sz="2800" b="1" baseline="0">
                    <a:solidFill>
                      <a:schemeClr val="tx2">
                        <a:lumMod val="60000"/>
                        <a:lumOff val="40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marL="0" marR="0" lvl="0" indent="0" algn="ctr" defTabSz="1285875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4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</a:p>
            </p:txBody>
          </p:sp>
        </p:grpSp>
        <p:sp>
          <p:nvSpPr>
            <p:cNvPr id="25" name="Isosceles Triangle 98"/>
            <p:cNvSpPr/>
            <p:nvPr/>
          </p:nvSpPr>
          <p:spPr>
            <a:xfrm rot="3600000" flipH="1">
              <a:off x="9133" y="6907"/>
              <a:ext cx="635" cy="548"/>
            </a:xfrm>
            <a:prstGeom prst="triangl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6" name="Donut 99"/>
            <p:cNvSpPr/>
            <p:nvPr/>
          </p:nvSpPr>
          <p:spPr>
            <a:xfrm flipH="1">
              <a:off x="8008" y="5966"/>
              <a:ext cx="1880" cy="1880"/>
            </a:xfrm>
            <a:prstGeom prst="donut">
              <a:avLst>
                <a:gd name="adj" fmla="val 19079"/>
              </a:avLst>
            </a:prstGeom>
            <a:solidFill>
              <a:srgbClr val="23264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27" name="Group 100"/>
            <p:cNvGrpSpPr/>
            <p:nvPr/>
          </p:nvGrpSpPr>
          <p:grpSpPr>
            <a:xfrm flipH="1">
              <a:off x="9055" y="6476"/>
              <a:ext cx="2294" cy="581"/>
              <a:chOff x="1793075" y="1466851"/>
              <a:chExt cx="1371600" cy="347664"/>
            </a:xfrm>
          </p:grpSpPr>
          <p:sp>
            <p:nvSpPr>
              <p:cNvPr id="47" name="Round Same Side Corner Rectangle 101"/>
              <p:cNvSpPr/>
              <p:nvPr/>
            </p:nvSpPr>
            <p:spPr>
              <a:xfrm rot="16200000">
                <a:off x="2305043" y="954883"/>
                <a:ext cx="347664" cy="1371600"/>
              </a:xfrm>
              <a:prstGeom prst="round2SameRect">
                <a:avLst/>
              </a:prstGeom>
              <a:solidFill>
                <a:srgbClr val="1D50A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8" name="Text Placeholder 3"/>
              <p:cNvSpPr txBox="1"/>
              <p:nvPr/>
            </p:nvSpPr>
            <p:spPr>
              <a:xfrm>
                <a:off x="1847808" y="1509375"/>
                <a:ext cx="290228" cy="282884"/>
              </a:xfrm>
              <a:prstGeom prst="rect">
                <a:avLst/>
              </a:prstGeom>
            </p:spPr>
            <p:txBody>
              <a:bodyPr wrap="none" lIns="0" tIns="0" rIns="0" bIns="0" anchor="b">
                <a:spAutoFit/>
              </a:bodyPr>
              <a:lstStyle>
                <a:lvl1pPr marL="0" indent="0" algn="ctr">
                  <a:buNone/>
                  <a:defRPr sz="2800" b="1" baseline="0">
                    <a:solidFill>
                      <a:schemeClr val="tx2">
                        <a:lumMod val="60000"/>
                        <a:lumOff val="40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marL="0" marR="0" lvl="0" indent="0" algn="ctr" defTabSz="1285875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4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</a:p>
            </p:txBody>
          </p:sp>
        </p:grpSp>
        <p:cxnSp>
          <p:nvCxnSpPr>
            <p:cNvPr id="28" name="Straight Connector 108"/>
            <p:cNvCxnSpPr/>
            <p:nvPr/>
          </p:nvCxnSpPr>
          <p:spPr>
            <a:xfrm>
              <a:off x="6222" y="3051"/>
              <a:ext cx="1813" cy="940"/>
            </a:xfrm>
            <a:prstGeom prst="line">
              <a:avLst/>
            </a:prstGeom>
            <a:noFill/>
            <a:ln w="9525" cap="flat" cmpd="sng" algn="ctr">
              <a:solidFill>
                <a:sysClr val="window" lastClr="FFFFFF">
                  <a:lumMod val="75000"/>
                </a:sysClr>
              </a:solidFill>
              <a:prstDash val="sysDot"/>
              <a:miter lim="800000"/>
            </a:ln>
            <a:effectLst/>
          </p:spPr>
        </p:cxnSp>
        <p:cxnSp>
          <p:nvCxnSpPr>
            <p:cNvPr id="29" name="Straight Connector 110"/>
            <p:cNvCxnSpPr/>
            <p:nvPr/>
          </p:nvCxnSpPr>
          <p:spPr>
            <a:xfrm rot="10800000" flipV="1">
              <a:off x="6222" y="4728"/>
              <a:ext cx="1813" cy="940"/>
            </a:xfrm>
            <a:prstGeom prst="line">
              <a:avLst/>
            </a:prstGeom>
            <a:noFill/>
            <a:ln w="9525" cap="flat" cmpd="sng" algn="ctr">
              <a:solidFill>
                <a:sysClr val="window" lastClr="FFFFFF">
                  <a:lumMod val="75000"/>
                </a:sysClr>
              </a:solidFill>
              <a:prstDash val="sysDot"/>
              <a:miter lim="800000"/>
            </a:ln>
            <a:effectLst/>
          </p:spPr>
        </p:cxnSp>
        <p:cxnSp>
          <p:nvCxnSpPr>
            <p:cNvPr id="30" name="Straight Connector 111"/>
            <p:cNvCxnSpPr/>
            <p:nvPr/>
          </p:nvCxnSpPr>
          <p:spPr>
            <a:xfrm rot="10800000" flipV="1">
              <a:off x="6222" y="7138"/>
              <a:ext cx="1813" cy="940"/>
            </a:xfrm>
            <a:prstGeom prst="line">
              <a:avLst/>
            </a:prstGeom>
            <a:noFill/>
            <a:ln w="9525" cap="flat" cmpd="sng" algn="ctr">
              <a:solidFill>
                <a:sysClr val="window" lastClr="FFFFFF">
                  <a:lumMod val="75000"/>
                </a:sysClr>
              </a:solidFill>
              <a:prstDash val="sysDot"/>
              <a:miter lim="800000"/>
            </a:ln>
            <a:effectLst/>
          </p:spPr>
        </p:cxnSp>
        <p:cxnSp>
          <p:nvCxnSpPr>
            <p:cNvPr id="31" name="Straight Connector 112"/>
            <p:cNvCxnSpPr/>
            <p:nvPr/>
          </p:nvCxnSpPr>
          <p:spPr>
            <a:xfrm>
              <a:off x="6222" y="5737"/>
              <a:ext cx="1813" cy="940"/>
            </a:xfrm>
            <a:prstGeom prst="line">
              <a:avLst/>
            </a:prstGeom>
            <a:noFill/>
            <a:ln w="9525" cap="flat" cmpd="sng" algn="ctr">
              <a:solidFill>
                <a:sysClr val="window" lastClr="FFFFFF">
                  <a:lumMod val="75000"/>
                </a:sysClr>
              </a:solidFill>
              <a:prstDash val="sysDot"/>
              <a:miter lim="800000"/>
            </a:ln>
            <a:effectLst/>
          </p:spPr>
        </p:cxnSp>
        <p:sp>
          <p:nvSpPr>
            <p:cNvPr id="32" name="Isosceles Triangle 114"/>
            <p:cNvSpPr/>
            <p:nvPr/>
          </p:nvSpPr>
          <p:spPr>
            <a:xfrm rot="18000000">
              <a:off x="4517" y="3052"/>
              <a:ext cx="635" cy="548"/>
            </a:xfrm>
            <a:prstGeom prst="triangl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3" name="Donut 115"/>
            <p:cNvSpPr/>
            <p:nvPr/>
          </p:nvSpPr>
          <p:spPr>
            <a:xfrm>
              <a:off x="4399" y="2111"/>
              <a:ext cx="1880" cy="1880"/>
            </a:xfrm>
            <a:prstGeom prst="donut">
              <a:avLst>
                <a:gd name="adj" fmla="val 19079"/>
              </a:avLst>
            </a:prstGeom>
            <a:solidFill>
              <a:srgbClr val="23264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34" name="Group 54"/>
            <p:cNvGrpSpPr/>
            <p:nvPr/>
          </p:nvGrpSpPr>
          <p:grpSpPr>
            <a:xfrm>
              <a:off x="2937" y="2621"/>
              <a:ext cx="2294" cy="581"/>
              <a:chOff x="1793078" y="1466850"/>
              <a:chExt cx="1371600" cy="347664"/>
            </a:xfrm>
          </p:grpSpPr>
          <p:sp>
            <p:nvSpPr>
              <p:cNvPr id="45" name="Round Same Side Corner Rectangle 117"/>
              <p:cNvSpPr/>
              <p:nvPr/>
            </p:nvSpPr>
            <p:spPr>
              <a:xfrm rot="16200000">
                <a:off x="2305046" y="954882"/>
                <a:ext cx="347664" cy="1371600"/>
              </a:xfrm>
              <a:prstGeom prst="round2SameRect">
                <a:avLst/>
              </a:prstGeom>
              <a:solidFill>
                <a:srgbClr val="1D50A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6" name="Text Placeholder 3"/>
              <p:cNvSpPr txBox="1"/>
              <p:nvPr/>
            </p:nvSpPr>
            <p:spPr>
              <a:xfrm>
                <a:off x="1858632" y="1496299"/>
                <a:ext cx="290228" cy="282884"/>
              </a:xfrm>
              <a:prstGeom prst="rect">
                <a:avLst/>
              </a:prstGeom>
            </p:spPr>
            <p:txBody>
              <a:bodyPr wrap="none" lIns="0" tIns="0" rIns="0" bIns="0" anchor="b">
                <a:spAutoFit/>
              </a:bodyPr>
              <a:lstStyle>
                <a:lvl1pPr marL="0" indent="0" algn="ctr">
                  <a:buNone/>
                  <a:defRPr sz="2800" b="1" baseline="0">
                    <a:solidFill>
                      <a:schemeClr val="tx2">
                        <a:lumMod val="60000"/>
                        <a:lumOff val="40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marL="0" marR="0" lvl="0" indent="0" algn="ctr" defTabSz="1285875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4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</a:p>
            </p:txBody>
          </p:sp>
        </p:grpSp>
        <p:sp>
          <p:nvSpPr>
            <p:cNvPr id="35" name="Isosceles Triangle 121"/>
            <p:cNvSpPr/>
            <p:nvPr/>
          </p:nvSpPr>
          <p:spPr>
            <a:xfrm rot="18000000">
              <a:off x="4517" y="5668"/>
              <a:ext cx="635" cy="548"/>
            </a:xfrm>
            <a:prstGeom prst="triangl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6" name="Donut 122"/>
            <p:cNvSpPr/>
            <p:nvPr/>
          </p:nvSpPr>
          <p:spPr>
            <a:xfrm>
              <a:off x="4399" y="4728"/>
              <a:ext cx="1880" cy="1880"/>
            </a:xfrm>
            <a:prstGeom prst="donut">
              <a:avLst>
                <a:gd name="adj" fmla="val 19079"/>
              </a:avLst>
            </a:prstGeom>
            <a:solidFill>
              <a:srgbClr val="23264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37" name="Group 79"/>
            <p:cNvGrpSpPr/>
            <p:nvPr/>
          </p:nvGrpSpPr>
          <p:grpSpPr>
            <a:xfrm>
              <a:off x="2937" y="5237"/>
              <a:ext cx="2294" cy="581"/>
              <a:chOff x="1793079" y="1466851"/>
              <a:chExt cx="1371600" cy="347664"/>
            </a:xfrm>
          </p:grpSpPr>
          <p:sp>
            <p:nvSpPr>
              <p:cNvPr id="43" name="Round Same Side Corner Rectangle 124"/>
              <p:cNvSpPr/>
              <p:nvPr/>
            </p:nvSpPr>
            <p:spPr>
              <a:xfrm rot="16200000">
                <a:off x="2305047" y="954883"/>
                <a:ext cx="347664" cy="1371600"/>
              </a:xfrm>
              <a:prstGeom prst="round2SameRect">
                <a:avLst/>
              </a:prstGeom>
              <a:solidFill>
                <a:srgbClr val="1D50A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4" name="Text Placeholder 3"/>
              <p:cNvSpPr txBox="1"/>
              <p:nvPr/>
            </p:nvSpPr>
            <p:spPr>
              <a:xfrm>
                <a:off x="1869452" y="1509375"/>
                <a:ext cx="290228" cy="282884"/>
              </a:xfrm>
              <a:prstGeom prst="rect">
                <a:avLst/>
              </a:prstGeom>
            </p:spPr>
            <p:txBody>
              <a:bodyPr wrap="none" lIns="0" tIns="0" rIns="0" bIns="0" anchor="b">
                <a:spAutoFit/>
              </a:bodyPr>
              <a:lstStyle>
                <a:lvl1pPr marL="0" indent="0" algn="ctr">
                  <a:buNone/>
                  <a:defRPr sz="2800" b="1" baseline="0">
                    <a:solidFill>
                      <a:schemeClr val="tx2">
                        <a:lumMod val="60000"/>
                        <a:lumOff val="40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marL="0" marR="0" lvl="0" indent="0" algn="ctr" defTabSz="1285875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4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</a:p>
            </p:txBody>
          </p:sp>
        </p:grpSp>
        <p:sp>
          <p:nvSpPr>
            <p:cNvPr id="38" name="Isosceles Triangle 128"/>
            <p:cNvSpPr/>
            <p:nvPr/>
          </p:nvSpPr>
          <p:spPr>
            <a:xfrm rot="18000000">
              <a:off x="4517" y="8285"/>
              <a:ext cx="635" cy="548"/>
            </a:xfrm>
            <a:prstGeom prst="triangl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9" name="Donut 129"/>
            <p:cNvSpPr/>
            <p:nvPr/>
          </p:nvSpPr>
          <p:spPr>
            <a:xfrm>
              <a:off x="4399" y="7344"/>
              <a:ext cx="1880" cy="1880"/>
            </a:xfrm>
            <a:prstGeom prst="donut">
              <a:avLst>
                <a:gd name="adj" fmla="val 19079"/>
              </a:avLst>
            </a:prstGeom>
            <a:solidFill>
              <a:srgbClr val="23264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40" name="Group 86"/>
            <p:cNvGrpSpPr/>
            <p:nvPr/>
          </p:nvGrpSpPr>
          <p:grpSpPr>
            <a:xfrm>
              <a:off x="2937" y="7854"/>
              <a:ext cx="2294" cy="581"/>
              <a:chOff x="1793079" y="1466851"/>
              <a:chExt cx="1371600" cy="347664"/>
            </a:xfrm>
          </p:grpSpPr>
          <p:sp>
            <p:nvSpPr>
              <p:cNvPr id="41" name="Round Same Side Corner Rectangle 131"/>
              <p:cNvSpPr/>
              <p:nvPr/>
            </p:nvSpPr>
            <p:spPr>
              <a:xfrm rot="16200000">
                <a:off x="2305047" y="954883"/>
                <a:ext cx="347664" cy="1371600"/>
              </a:xfrm>
              <a:prstGeom prst="round2SameRect">
                <a:avLst/>
              </a:prstGeom>
              <a:solidFill>
                <a:srgbClr val="1D50A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2" name="Text Placeholder 3"/>
              <p:cNvSpPr txBox="1"/>
              <p:nvPr/>
            </p:nvSpPr>
            <p:spPr>
              <a:xfrm>
                <a:off x="1869452" y="1509375"/>
                <a:ext cx="290228" cy="282884"/>
              </a:xfrm>
              <a:prstGeom prst="rect">
                <a:avLst/>
              </a:prstGeom>
            </p:spPr>
            <p:txBody>
              <a:bodyPr wrap="none" lIns="0" tIns="0" rIns="0" bIns="0" anchor="b">
                <a:spAutoFit/>
              </a:bodyPr>
              <a:lstStyle>
                <a:lvl1pPr marL="0" indent="0" algn="ctr">
                  <a:buNone/>
                  <a:defRPr sz="2800" b="1" baseline="0">
                    <a:solidFill>
                      <a:schemeClr val="tx2">
                        <a:lumMod val="60000"/>
                        <a:lumOff val="40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marL="0" marR="0" lvl="0" indent="0" algn="ctr" defTabSz="1285875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4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05</a:t>
                </a:r>
              </a:p>
            </p:txBody>
          </p:sp>
        </p:grpSp>
      </p:grpSp>
      <p:sp>
        <p:nvSpPr>
          <p:cNvPr id="61" name="iS1ïḍé"/>
          <p:cNvSpPr txBox="1"/>
          <p:nvPr/>
        </p:nvSpPr>
        <p:spPr bwMode="auto">
          <a:xfrm>
            <a:off x="1859416" y="1561879"/>
            <a:ext cx="2041200" cy="3278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 anchor="t" anchorCtr="0">
            <a:no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en-US" altLang="zh-CN" sz="1600" b="1" dirty="0"/>
              <a:t>Text Here</a:t>
            </a:r>
            <a:endParaRPr lang="zh-CN" altLang="en-US" sz="1600" b="1" dirty="0"/>
          </a:p>
        </p:txBody>
      </p:sp>
      <p:sp>
        <p:nvSpPr>
          <p:cNvPr id="62" name="îṥļîḑê"/>
          <p:cNvSpPr txBox="1"/>
          <p:nvPr/>
        </p:nvSpPr>
        <p:spPr bwMode="auto">
          <a:xfrm>
            <a:off x="1859417" y="1889727"/>
            <a:ext cx="2041200" cy="5238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 anchor="t" anchorCtr="0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63" name="iS1ïḍé"/>
          <p:cNvSpPr txBox="1"/>
          <p:nvPr/>
        </p:nvSpPr>
        <p:spPr bwMode="auto">
          <a:xfrm>
            <a:off x="1859416" y="2644584"/>
            <a:ext cx="2041200" cy="3278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 anchor="t" anchorCtr="0">
            <a:no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en-US" altLang="zh-CN" sz="1600" b="1" dirty="0"/>
              <a:t>Text Here</a:t>
            </a:r>
            <a:endParaRPr lang="zh-CN" altLang="en-US" sz="1600" b="1" dirty="0"/>
          </a:p>
        </p:txBody>
      </p:sp>
      <p:sp>
        <p:nvSpPr>
          <p:cNvPr id="64" name="îṥļîḑê"/>
          <p:cNvSpPr txBox="1"/>
          <p:nvPr/>
        </p:nvSpPr>
        <p:spPr bwMode="auto">
          <a:xfrm>
            <a:off x="1859417" y="2972432"/>
            <a:ext cx="2041200" cy="5238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 anchor="t" anchorCtr="0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65" name="iS1ïḍé"/>
          <p:cNvSpPr txBox="1"/>
          <p:nvPr/>
        </p:nvSpPr>
        <p:spPr bwMode="auto">
          <a:xfrm>
            <a:off x="1859416" y="3792757"/>
            <a:ext cx="2041200" cy="3278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 anchor="t" anchorCtr="0">
            <a:no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en-US" altLang="zh-CN" sz="1600" b="1" dirty="0"/>
              <a:t>Text Here</a:t>
            </a:r>
            <a:endParaRPr lang="zh-CN" altLang="en-US" sz="1600" b="1" dirty="0"/>
          </a:p>
        </p:txBody>
      </p:sp>
      <p:sp>
        <p:nvSpPr>
          <p:cNvPr id="66" name="îṥļîḑê"/>
          <p:cNvSpPr txBox="1"/>
          <p:nvPr/>
        </p:nvSpPr>
        <p:spPr bwMode="auto">
          <a:xfrm>
            <a:off x="1859417" y="4120605"/>
            <a:ext cx="2041200" cy="5238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 anchor="t" anchorCtr="0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67" name="iS1ïḍé"/>
          <p:cNvSpPr txBox="1"/>
          <p:nvPr/>
        </p:nvSpPr>
        <p:spPr bwMode="auto">
          <a:xfrm>
            <a:off x="8400451" y="3296297"/>
            <a:ext cx="2041200" cy="3278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 anchor="t" anchorCtr="0">
            <a:no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en-US" altLang="zh-CN" sz="1600" b="1" dirty="0"/>
              <a:t>Text Here</a:t>
            </a:r>
            <a:endParaRPr lang="zh-CN" altLang="en-US" sz="1600" b="1" dirty="0"/>
          </a:p>
        </p:txBody>
      </p:sp>
      <p:sp>
        <p:nvSpPr>
          <p:cNvPr id="68" name="îṥļîḑê"/>
          <p:cNvSpPr txBox="1"/>
          <p:nvPr/>
        </p:nvSpPr>
        <p:spPr bwMode="auto">
          <a:xfrm>
            <a:off x="8400452" y="3624145"/>
            <a:ext cx="2041200" cy="5238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 anchor="t" anchorCtr="0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69" name="iS1ïḍé"/>
          <p:cNvSpPr txBox="1"/>
          <p:nvPr/>
        </p:nvSpPr>
        <p:spPr bwMode="auto">
          <a:xfrm>
            <a:off x="8400451" y="2212411"/>
            <a:ext cx="2041200" cy="3278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 anchor="t" anchorCtr="0">
            <a:no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en-US" altLang="zh-CN" sz="1600" b="1" dirty="0"/>
              <a:t>Text Here</a:t>
            </a:r>
            <a:endParaRPr lang="zh-CN" altLang="en-US" sz="1600" b="1" dirty="0"/>
          </a:p>
        </p:txBody>
      </p:sp>
      <p:sp>
        <p:nvSpPr>
          <p:cNvPr id="70" name="îṥļîḑê"/>
          <p:cNvSpPr txBox="1"/>
          <p:nvPr/>
        </p:nvSpPr>
        <p:spPr bwMode="auto">
          <a:xfrm>
            <a:off x="8400452" y="2540259"/>
            <a:ext cx="2041200" cy="5238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 anchor="t" anchorCtr="0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grpSp>
        <p:nvGrpSpPr>
          <p:cNvPr id="71" name="组合 70"/>
          <p:cNvGrpSpPr/>
          <p:nvPr/>
        </p:nvGrpSpPr>
        <p:grpSpPr>
          <a:xfrm>
            <a:off x="669925" y="5422472"/>
            <a:ext cx="10270810" cy="1171859"/>
            <a:chOff x="525942" y="5184206"/>
            <a:chExt cx="10270810" cy="1171859"/>
          </a:xfrm>
        </p:grpSpPr>
        <p:grpSp>
          <p:nvGrpSpPr>
            <p:cNvPr id="72" name="组合 71"/>
            <p:cNvGrpSpPr/>
            <p:nvPr/>
          </p:nvGrpSpPr>
          <p:grpSpPr>
            <a:xfrm>
              <a:off x="525942" y="5184206"/>
              <a:ext cx="582965" cy="525610"/>
              <a:chOff x="5424755" y="1340768"/>
              <a:chExt cx="670560" cy="604586"/>
            </a:xfrm>
          </p:grpSpPr>
          <p:grpSp>
            <p:nvGrpSpPr>
              <p:cNvPr id="78" name="组合 77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80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>
                  <a:defPPr>
                    <a:defRPr lang="zh-CN"/>
                  </a:defPPr>
                  <a:lvl1pPr marL="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8035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935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835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350"/>
                </a:p>
              </p:txBody>
            </p:sp>
            <p:sp>
              <p:nvSpPr>
                <p:cNvPr id="81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>
                  <a:defPPr>
                    <a:defRPr lang="zh-CN"/>
                  </a:defPPr>
                  <a:lvl1pPr marL="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8035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935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835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350"/>
                </a:p>
              </p:txBody>
            </p:sp>
          </p:grpSp>
          <p:sp>
            <p:nvSpPr>
              <p:cNvPr id="79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80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9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8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0"/>
              </a:p>
            </p:txBody>
          </p:sp>
        </p:grpSp>
        <p:sp>
          <p:nvSpPr>
            <p:cNvPr id="73" name="文本框 9"/>
            <p:cNvSpPr txBox="1"/>
            <p:nvPr/>
          </p:nvSpPr>
          <p:spPr>
            <a:xfrm>
              <a:off x="1229881" y="5199897"/>
              <a:ext cx="2072822" cy="400370"/>
            </a:xfrm>
            <a:prstGeom prst="rect">
              <a:avLst/>
            </a:prstGeom>
            <a:noFill/>
          </p:spPr>
          <p:txBody>
            <a:bodyPr wrap="square" lIns="51421" tIns="25710" rIns="51421" bIns="25710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1"/>
              <a:r>
                <a:rPr lang="zh-CN" altLang="en-US" sz="1350" dirty="0">
                  <a:solidFill>
                    <a:srgbClr val="4144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输入文字标题</a:t>
              </a: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10510310" y="5454117"/>
              <a:ext cx="286442" cy="258260"/>
              <a:chOff x="3720691" y="2824413"/>
              <a:chExt cx="1341120" cy="1209172"/>
            </a:xfrm>
          </p:grpSpPr>
          <p:sp>
            <p:nvSpPr>
              <p:cNvPr id="76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80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9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8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0"/>
              </a:p>
            </p:txBody>
          </p:sp>
          <p:sp>
            <p:nvSpPr>
              <p:cNvPr id="77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80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9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8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0"/>
              </a:p>
            </p:txBody>
          </p:sp>
        </p:grpSp>
        <p:sp>
          <p:nvSpPr>
            <p:cNvPr id="75" name="TextBox 76"/>
            <p:cNvSpPr txBox="1"/>
            <p:nvPr/>
          </p:nvSpPr>
          <p:spPr>
            <a:xfrm>
              <a:off x="1226953" y="5607833"/>
              <a:ext cx="9460895" cy="7482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在此录入上述图表的综合描述说明，在此录入上述图表的上述图表的综合描述说明入。在此录入上述图表的综合描述说明，在此录入上述图表的上述图表的综合描述说明入</a:t>
              </a:r>
              <a:r>
                <a:rPr lang="zh-CN" altLang="en-US" sz="105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。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4292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组合 96"/>
          <p:cNvGrpSpPr/>
          <p:nvPr/>
        </p:nvGrpSpPr>
        <p:grpSpPr>
          <a:xfrm>
            <a:off x="506283" y="171919"/>
            <a:ext cx="670385" cy="604428"/>
            <a:chOff x="5424755" y="1340768"/>
            <a:chExt cx="670560" cy="604586"/>
          </a:xfrm>
        </p:grpSpPr>
        <p:grpSp>
          <p:nvGrpSpPr>
            <p:cNvPr id="98" name="组合 97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00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1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99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02" name="文本框 9"/>
          <p:cNvSpPr txBox="1"/>
          <p:nvPr/>
        </p:nvSpPr>
        <p:spPr>
          <a:xfrm>
            <a:off x="1223286" y="290670"/>
            <a:ext cx="279837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anose="020B0503020204020204" pitchFamily="34" charset="-122"/>
              </a:rPr>
              <a:t>建议与总结</a:t>
            </a:r>
          </a:p>
        </p:txBody>
      </p:sp>
      <p:sp>
        <p:nvSpPr>
          <p:cNvPr id="103" name="Freeform 126"/>
          <p:cNvSpPr>
            <a:spLocks noChangeAspect="1" noEditPoints="1"/>
          </p:cNvSpPr>
          <p:nvPr/>
        </p:nvSpPr>
        <p:spPr bwMode="auto">
          <a:xfrm>
            <a:off x="710380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问题评估</a:t>
            </a:r>
            <a:endParaRPr lang="zh-CN" altLang="en-US" dirty="0">
              <a:solidFill>
                <a:srgbClr val="1C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b="1" dirty="0">
                <a:solidFill>
                  <a:srgbClr val="1C50A2"/>
                </a:solidFill>
                <a:latin typeface="Arial" panose="020B0604020202020204"/>
              </a:rPr>
              <a:t>相关对策</a:t>
            </a:r>
          </a:p>
        </p:txBody>
      </p:sp>
      <p:sp>
        <p:nvSpPr>
          <p:cNvPr id="106" name="矩形 105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研究总结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10441652" y="294699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成绩与思考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cxnSp>
        <p:nvCxnSpPr>
          <p:cNvPr id="108" name="直接连接符 107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/>
          <p:nvPr/>
        </p:nvCxnSpPr>
        <p:spPr>
          <a:xfrm>
            <a:off x="11599333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Line 15"/>
          <p:cNvSpPr>
            <a:spLocks noChangeShapeType="1"/>
          </p:cNvSpPr>
          <p:nvPr/>
        </p:nvSpPr>
        <p:spPr bwMode="auto">
          <a:xfrm>
            <a:off x="8955085" y="3356896"/>
            <a:ext cx="0" cy="414992"/>
          </a:xfrm>
          <a:prstGeom prst="line">
            <a:avLst/>
          </a:prstGeom>
          <a:noFill/>
          <a:ln w="6350">
            <a:solidFill>
              <a:srgbClr val="1C50A2"/>
            </a:solidFill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94" tIns="34297" rIns="68594" bIns="34297"/>
          <a:lstStyle>
            <a:defPPr>
              <a:defRPr lang="zh-CN"/>
            </a:defPPr>
            <a:lvl1pPr marL="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512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5024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7536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0048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2560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5072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7584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01595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8" name="Freeform 17"/>
          <p:cNvSpPr/>
          <p:nvPr/>
        </p:nvSpPr>
        <p:spPr bwMode="auto">
          <a:xfrm>
            <a:off x="8324490" y="1742503"/>
            <a:ext cx="1313056" cy="1534380"/>
          </a:xfrm>
          <a:custGeom>
            <a:avLst/>
            <a:gdLst>
              <a:gd name="T0" fmla="*/ 526 w 586"/>
              <a:gd name="T1" fmla="*/ 0 h 685"/>
              <a:gd name="T2" fmla="*/ 467 w 586"/>
              <a:gd name="T3" fmla="*/ 119 h 685"/>
              <a:gd name="T4" fmla="*/ 490 w 586"/>
              <a:gd name="T5" fmla="*/ 119 h 685"/>
              <a:gd name="T6" fmla="*/ 490 w 586"/>
              <a:gd name="T7" fmla="*/ 403 h 685"/>
              <a:gd name="T8" fmla="*/ 281 w 586"/>
              <a:gd name="T9" fmla="*/ 613 h 685"/>
              <a:gd name="T10" fmla="*/ 72 w 586"/>
              <a:gd name="T11" fmla="*/ 403 h 685"/>
              <a:gd name="T12" fmla="*/ 0 w 586"/>
              <a:gd name="T13" fmla="*/ 403 h 685"/>
              <a:gd name="T14" fmla="*/ 281 w 586"/>
              <a:gd name="T15" fmla="*/ 685 h 685"/>
              <a:gd name="T16" fmla="*/ 562 w 586"/>
              <a:gd name="T17" fmla="*/ 403 h 685"/>
              <a:gd name="T18" fmla="*/ 562 w 586"/>
              <a:gd name="T19" fmla="*/ 119 h 685"/>
              <a:gd name="T20" fmla="*/ 586 w 586"/>
              <a:gd name="T21" fmla="*/ 119 h 685"/>
              <a:gd name="T22" fmla="*/ 526 w 586"/>
              <a:gd name="T23" fmla="*/ 0 h 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86" h="685">
                <a:moveTo>
                  <a:pt x="526" y="0"/>
                </a:moveTo>
                <a:cubicBezTo>
                  <a:pt x="467" y="119"/>
                  <a:pt x="467" y="119"/>
                  <a:pt x="467" y="119"/>
                </a:cubicBezTo>
                <a:cubicBezTo>
                  <a:pt x="490" y="119"/>
                  <a:pt x="490" y="119"/>
                  <a:pt x="490" y="119"/>
                </a:cubicBezTo>
                <a:cubicBezTo>
                  <a:pt x="490" y="403"/>
                  <a:pt x="490" y="403"/>
                  <a:pt x="490" y="403"/>
                </a:cubicBezTo>
                <a:cubicBezTo>
                  <a:pt x="490" y="519"/>
                  <a:pt x="397" y="613"/>
                  <a:pt x="281" y="613"/>
                </a:cubicBezTo>
                <a:cubicBezTo>
                  <a:pt x="165" y="613"/>
                  <a:pt x="72" y="519"/>
                  <a:pt x="72" y="403"/>
                </a:cubicBezTo>
                <a:cubicBezTo>
                  <a:pt x="0" y="403"/>
                  <a:pt x="0" y="403"/>
                  <a:pt x="0" y="403"/>
                </a:cubicBezTo>
                <a:cubicBezTo>
                  <a:pt x="0" y="559"/>
                  <a:pt x="126" y="685"/>
                  <a:pt x="281" y="685"/>
                </a:cubicBezTo>
                <a:cubicBezTo>
                  <a:pt x="436" y="685"/>
                  <a:pt x="562" y="559"/>
                  <a:pt x="562" y="403"/>
                </a:cubicBezTo>
                <a:cubicBezTo>
                  <a:pt x="562" y="119"/>
                  <a:pt x="562" y="119"/>
                  <a:pt x="562" y="119"/>
                </a:cubicBezTo>
                <a:cubicBezTo>
                  <a:pt x="586" y="119"/>
                  <a:pt x="586" y="119"/>
                  <a:pt x="586" y="119"/>
                </a:cubicBezTo>
                <a:lnTo>
                  <a:pt x="526" y="0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lIns="68594" tIns="34297" rIns="68594" bIns="34297"/>
          <a:lstStyle>
            <a:defPPr>
              <a:defRPr lang="zh-CN"/>
            </a:defPPr>
            <a:lvl1pPr marL="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512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5024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7536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0048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2560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5072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7584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01595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8553798" y="2246227"/>
            <a:ext cx="801209" cy="799953"/>
            <a:chOff x="9444287" y="2597823"/>
            <a:chExt cx="1068093" cy="1066274"/>
          </a:xfrm>
        </p:grpSpPr>
        <p:sp>
          <p:nvSpPr>
            <p:cNvPr id="44" name="Oval 16"/>
            <p:cNvSpPr>
              <a:spLocks noChangeArrowheads="1"/>
            </p:cNvSpPr>
            <p:nvPr/>
          </p:nvSpPr>
          <p:spPr bwMode="auto">
            <a:xfrm>
              <a:off x="9444287" y="2597823"/>
              <a:ext cx="1068093" cy="1066274"/>
            </a:xfrm>
            <a:prstGeom prst="ellipse">
              <a:avLst/>
            </a:prstGeom>
            <a:solidFill>
              <a:srgbClr val="1C50A2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2512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5024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7536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0048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62560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95072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27584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601595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45" name="Freeform 18"/>
            <p:cNvSpPr>
              <a:spLocks noEditPoints="1"/>
            </p:cNvSpPr>
            <p:nvPr/>
          </p:nvSpPr>
          <p:spPr bwMode="auto">
            <a:xfrm>
              <a:off x="9724502" y="2928986"/>
              <a:ext cx="507662" cy="449436"/>
            </a:xfrm>
            <a:custGeom>
              <a:avLst/>
              <a:gdLst>
                <a:gd name="T0" fmla="*/ 32 w 170"/>
                <a:gd name="T1" fmla="*/ 150 h 150"/>
                <a:gd name="T2" fmla="*/ 29 w 170"/>
                <a:gd name="T3" fmla="*/ 150 h 150"/>
                <a:gd name="T4" fmla="*/ 29 w 170"/>
                <a:gd name="T5" fmla="*/ 150 h 150"/>
                <a:gd name="T6" fmla="*/ 52 w 170"/>
                <a:gd name="T7" fmla="*/ 111 h 150"/>
                <a:gd name="T8" fmla="*/ 52 w 170"/>
                <a:gd name="T9" fmla="*/ 111 h 150"/>
                <a:gd name="T10" fmla="*/ 0 w 170"/>
                <a:gd name="T11" fmla="*/ 58 h 150"/>
                <a:gd name="T12" fmla="*/ 0 w 170"/>
                <a:gd name="T13" fmla="*/ 58 h 150"/>
                <a:gd name="T14" fmla="*/ 85 w 170"/>
                <a:gd name="T15" fmla="*/ 0 h 150"/>
                <a:gd name="T16" fmla="*/ 85 w 170"/>
                <a:gd name="T17" fmla="*/ 0 h 150"/>
                <a:gd name="T18" fmla="*/ 170 w 170"/>
                <a:gd name="T19" fmla="*/ 58 h 150"/>
                <a:gd name="T20" fmla="*/ 170 w 170"/>
                <a:gd name="T21" fmla="*/ 58 h 150"/>
                <a:gd name="T22" fmla="*/ 111 w 170"/>
                <a:gd name="T23" fmla="*/ 113 h 150"/>
                <a:gd name="T24" fmla="*/ 111 w 170"/>
                <a:gd name="T25" fmla="*/ 113 h 150"/>
                <a:gd name="T26" fmla="*/ 32 w 170"/>
                <a:gd name="T27" fmla="*/ 150 h 150"/>
                <a:gd name="T28" fmla="*/ 32 w 170"/>
                <a:gd name="T29" fmla="*/ 150 h 150"/>
                <a:gd name="T30" fmla="*/ 32 w 170"/>
                <a:gd name="T31" fmla="*/ 150 h 150"/>
                <a:gd name="T32" fmla="*/ 33 w 170"/>
                <a:gd name="T33" fmla="*/ 27 h 150"/>
                <a:gd name="T34" fmla="*/ 14 w 170"/>
                <a:gd name="T35" fmla="*/ 58 h 150"/>
                <a:gd name="T36" fmla="*/ 14 w 170"/>
                <a:gd name="T37" fmla="*/ 58 h 150"/>
                <a:gd name="T38" fmla="*/ 62 w 170"/>
                <a:gd name="T39" fmla="*/ 99 h 150"/>
                <a:gd name="T40" fmla="*/ 62 w 170"/>
                <a:gd name="T41" fmla="*/ 99 h 150"/>
                <a:gd name="T42" fmla="*/ 68 w 170"/>
                <a:gd name="T43" fmla="*/ 101 h 150"/>
                <a:gd name="T44" fmla="*/ 67 w 170"/>
                <a:gd name="T45" fmla="*/ 107 h 150"/>
                <a:gd name="T46" fmla="*/ 58 w 170"/>
                <a:gd name="T47" fmla="*/ 132 h 150"/>
                <a:gd name="T48" fmla="*/ 58 w 170"/>
                <a:gd name="T49" fmla="*/ 132 h 150"/>
                <a:gd name="T50" fmla="*/ 102 w 170"/>
                <a:gd name="T51" fmla="*/ 102 h 150"/>
                <a:gd name="T52" fmla="*/ 102 w 170"/>
                <a:gd name="T53" fmla="*/ 102 h 150"/>
                <a:gd name="T54" fmla="*/ 103 w 170"/>
                <a:gd name="T55" fmla="*/ 100 h 150"/>
                <a:gd name="T56" fmla="*/ 106 w 170"/>
                <a:gd name="T57" fmla="*/ 100 h 150"/>
                <a:gd name="T58" fmla="*/ 156 w 170"/>
                <a:gd name="T59" fmla="*/ 58 h 150"/>
                <a:gd name="T60" fmla="*/ 156 w 170"/>
                <a:gd name="T61" fmla="*/ 58 h 150"/>
                <a:gd name="T62" fmla="*/ 137 w 170"/>
                <a:gd name="T63" fmla="*/ 27 h 150"/>
                <a:gd name="T64" fmla="*/ 137 w 170"/>
                <a:gd name="T65" fmla="*/ 27 h 150"/>
                <a:gd name="T66" fmla="*/ 85 w 170"/>
                <a:gd name="T67" fmla="*/ 14 h 150"/>
                <a:gd name="T68" fmla="*/ 85 w 170"/>
                <a:gd name="T69" fmla="*/ 14 h 150"/>
                <a:gd name="T70" fmla="*/ 85 w 170"/>
                <a:gd name="T71" fmla="*/ 14 h 150"/>
                <a:gd name="T72" fmla="*/ 85 w 170"/>
                <a:gd name="T73" fmla="*/ 14 h 150"/>
                <a:gd name="T74" fmla="*/ 33 w 170"/>
                <a:gd name="T75" fmla="*/ 2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0" h="150">
                  <a:moveTo>
                    <a:pt x="32" y="150"/>
                  </a:moveTo>
                  <a:cubicBezTo>
                    <a:pt x="30" y="150"/>
                    <a:pt x="29" y="150"/>
                    <a:pt x="29" y="150"/>
                  </a:cubicBezTo>
                  <a:cubicBezTo>
                    <a:pt x="29" y="150"/>
                    <a:pt x="29" y="150"/>
                    <a:pt x="29" y="150"/>
                  </a:cubicBezTo>
                  <a:cubicBezTo>
                    <a:pt x="29" y="150"/>
                    <a:pt x="48" y="133"/>
                    <a:pt x="52" y="111"/>
                  </a:cubicBezTo>
                  <a:cubicBezTo>
                    <a:pt x="52" y="111"/>
                    <a:pt x="52" y="111"/>
                    <a:pt x="52" y="111"/>
                  </a:cubicBezTo>
                  <a:cubicBezTo>
                    <a:pt x="23" y="103"/>
                    <a:pt x="0" y="83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23"/>
                    <a:pt x="40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130" y="0"/>
                    <a:pt x="170" y="23"/>
                    <a:pt x="170" y="58"/>
                  </a:cubicBezTo>
                  <a:cubicBezTo>
                    <a:pt x="170" y="58"/>
                    <a:pt x="170" y="58"/>
                    <a:pt x="170" y="58"/>
                  </a:cubicBezTo>
                  <a:cubicBezTo>
                    <a:pt x="170" y="85"/>
                    <a:pt x="144" y="106"/>
                    <a:pt x="111" y="113"/>
                  </a:cubicBezTo>
                  <a:cubicBezTo>
                    <a:pt x="111" y="113"/>
                    <a:pt x="111" y="113"/>
                    <a:pt x="111" y="113"/>
                  </a:cubicBezTo>
                  <a:cubicBezTo>
                    <a:pt x="80" y="147"/>
                    <a:pt x="43" y="150"/>
                    <a:pt x="32" y="150"/>
                  </a:cubicBezTo>
                  <a:cubicBezTo>
                    <a:pt x="32" y="150"/>
                    <a:pt x="32" y="150"/>
                    <a:pt x="32" y="150"/>
                  </a:cubicBezTo>
                  <a:cubicBezTo>
                    <a:pt x="32" y="150"/>
                    <a:pt x="32" y="150"/>
                    <a:pt x="32" y="150"/>
                  </a:cubicBezTo>
                  <a:close/>
                  <a:moveTo>
                    <a:pt x="33" y="27"/>
                  </a:moveTo>
                  <a:cubicBezTo>
                    <a:pt x="21" y="36"/>
                    <a:pt x="14" y="47"/>
                    <a:pt x="14" y="58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3" y="75"/>
                    <a:pt x="32" y="93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8" y="101"/>
                    <a:pt x="68" y="101"/>
                    <a:pt x="68" y="101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113"/>
                    <a:pt x="64" y="123"/>
                    <a:pt x="58" y="132"/>
                  </a:cubicBezTo>
                  <a:cubicBezTo>
                    <a:pt x="58" y="132"/>
                    <a:pt x="58" y="132"/>
                    <a:pt x="58" y="132"/>
                  </a:cubicBezTo>
                  <a:cubicBezTo>
                    <a:pt x="71" y="127"/>
                    <a:pt x="87" y="119"/>
                    <a:pt x="102" y="102"/>
                  </a:cubicBezTo>
                  <a:cubicBezTo>
                    <a:pt x="102" y="102"/>
                    <a:pt x="102" y="102"/>
                    <a:pt x="102" y="102"/>
                  </a:cubicBezTo>
                  <a:cubicBezTo>
                    <a:pt x="103" y="100"/>
                    <a:pt x="103" y="100"/>
                    <a:pt x="103" y="100"/>
                  </a:cubicBezTo>
                  <a:cubicBezTo>
                    <a:pt x="106" y="100"/>
                    <a:pt x="106" y="100"/>
                    <a:pt x="106" y="100"/>
                  </a:cubicBezTo>
                  <a:cubicBezTo>
                    <a:pt x="137" y="94"/>
                    <a:pt x="157" y="76"/>
                    <a:pt x="156" y="58"/>
                  </a:cubicBezTo>
                  <a:cubicBezTo>
                    <a:pt x="156" y="58"/>
                    <a:pt x="156" y="58"/>
                    <a:pt x="156" y="58"/>
                  </a:cubicBezTo>
                  <a:cubicBezTo>
                    <a:pt x="156" y="47"/>
                    <a:pt x="149" y="36"/>
                    <a:pt x="137" y="27"/>
                  </a:cubicBezTo>
                  <a:cubicBezTo>
                    <a:pt x="137" y="27"/>
                    <a:pt x="137" y="27"/>
                    <a:pt x="137" y="27"/>
                  </a:cubicBezTo>
                  <a:cubicBezTo>
                    <a:pt x="124" y="19"/>
                    <a:pt x="105" y="14"/>
                    <a:pt x="85" y="14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65" y="14"/>
                    <a:pt x="46" y="19"/>
                    <a:pt x="33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2512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5024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7536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0048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62560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95072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27584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601595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0" name="Line 6"/>
          <p:cNvSpPr>
            <a:spLocks noChangeShapeType="1"/>
          </p:cNvSpPr>
          <p:nvPr/>
        </p:nvSpPr>
        <p:spPr bwMode="auto">
          <a:xfrm>
            <a:off x="3183682" y="3356896"/>
            <a:ext cx="0" cy="414992"/>
          </a:xfrm>
          <a:prstGeom prst="line">
            <a:avLst/>
          </a:prstGeom>
          <a:noFill/>
          <a:ln w="6350">
            <a:solidFill>
              <a:srgbClr val="1C50A2"/>
            </a:solidFill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94" tIns="34297" rIns="68594" bIns="34297"/>
          <a:lstStyle>
            <a:defPPr>
              <a:defRPr lang="zh-CN"/>
            </a:defPPr>
            <a:lvl1pPr marL="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512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5024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7536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0048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2560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5072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7584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01595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" name="Freeform 8"/>
          <p:cNvSpPr/>
          <p:nvPr/>
        </p:nvSpPr>
        <p:spPr bwMode="auto">
          <a:xfrm>
            <a:off x="2554453" y="1742503"/>
            <a:ext cx="1313056" cy="1534380"/>
          </a:xfrm>
          <a:custGeom>
            <a:avLst/>
            <a:gdLst>
              <a:gd name="T0" fmla="*/ 526 w 586"/>
              <a:gd name="T1" fmla="*/ 0 h 685"/>
              <a:gd name="T2" fmla="*/ 467 w 586"/>
              <a:gd name="T3" fmla="*/ 119 h 685"/>
              <a:gd name="T4" fmla="*/ 490 w 586"/>
              <a:gd name="T5" fmla="*/ 119 h 685"/>
              <a:gd name="T6" fmla="*/ 490 w 586"/>
              <a:gd name="T7" fmla="*/ 403 h 685"/>
              <a:gd name="T8" fmla="*/ 281 w 586"/>
              <a:gd name="T9" fmla="*/ 613 h 685"/>
              <a:gd name="T10" fmla="*/ 72 w 586"/>
              <a:gd name="T11" fmla="*/ 403 h 685"/>
              <a:gd name="T12" fmla="*/ 0 w 586"/>
              <a:gd name="T13" fmla="*/ 403 h 685"/>
              <a:gd name="T14" fmla="*/ 281 w 586"/>
              <a:gd name="T15" fmla="*/ 685 h 685"/>
              <a:gd name="T16" fmla="*/ 562 w 586"/>
              <a:gd name="T17" fmla="*/ 403 h 685"/>
              <a:gd name="T18" fmla="*/ 562 w 586"/>
              <a:gd name="T19" fmla="*/ 119 h 685"/>
              <a:gd name="T20" fmla="*/ 586 w 586"/>
              <a:gd name="T21" fmla="*/ 119 h 685"/>
              <a:gd name="T22" fmla="*/ 526 w 586"/>
              <a:gd name="T23" fmla="*/ 0 h 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86" h="685">
                <a:moveTo>
                  <a:pt x="526" y="0"/>
                </a:moveTo>
                <a:cubicBezTo>
                  <a:pt x="467" y="119"/>
                  <a:pt x="467" y="119"/>
                  <a:pt x="467" y="119"/>
                </a:cubicBezTo>
                <a:cubicBezTo>
                  <a:pt x="490" y="119"/>
                  <a:pt x="490" y="119"/>
                  <a:pt x="490" y="119"/>
                </a:cubicBezTo>
                <a:cubicBezTo>
                  <a:pt x="490" y="403"/>
                  <a:pt x="490" y="403"/>
                  <a:pt x="490" y="403"/>
                </a:cubicBezTo>
                <a:cubicBezTo>
                  <a:pt x="490" y="519"/>
                  <a:pt x="397" y="613"/>
                  <a:pt x="281" y="613"/>
                </a:cubicBezTo>
                <a:cubicBezTo>
                  <a:pt x="165" y="613"/>
                  <a:pt x="72" y="519"/>
                  <a:pt x="72" y="403"/>
                </a:cubicBezTo>
                <a:cubicBezTo>
                  <a:pt x="0" y="403"/>
                  <a:pt x="0" y="403"/>
                  <a:pt x="0" y="403"/>
                </a:cubicBezTo>
                <a:cubicBezTo>
                  <a:pt x="0" y="559"/>
                  <a:pt x="126" y="685"/>
                  <a:pt x="281" y="685"/>
                </a:cubicBezTo>
                <a:cubicBezTo>
                  <a:pt x="436" y="685"/>
                  <a:pt x="562" y="559"/>
                  <a:pt x="562" y="403"/>
                </a:cubicBezTo>
                <a:cubicBezTo>
                  <a:pt x="562" y="119"/>
                  <a:pt x="562" y="119"/>
                  <a:pt x="562" y="119"/>
                </a:cubicBezTo>
                <a:cubicBezTo>
                  <a:pt x="586" y="119"/>
                  <a:pt x="586" y="119"/>
                  <a:pt x="586" y="119"/>
                </a:cubicBezTo>
                <a:lnTo>
                  <a:pt x="526" y="0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lIns="68594" tIns="34297" rIns="68594" bIns="34297"/>
          <a:lstStyle>
            <a:defPPr>
              <a:defRPr lang="zh-CN"/>
            </a:defPPr>
            <a:lvl1pPr marL="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512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5024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7536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0048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2560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5072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7584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01595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2782396" y="2246227"/>
            <a:ext cx="802574" cy="799953"/>
            <a:chOff x="1750419" y="2597823"/>
            <a:chExt cx="1069913" cy="1066274"/>
          </a:xfrm>
        </p:grpSpPr>
        <p:sp>
          <p:nvSpPr>
            <p:cNvPr id="40" name="Oval 7"/>
            <p:cNvSpPr>
              <a:spLocks noChangeArrowheads="1"/>
            </p:cNvSpPr>
            <p:nvPr/>
          </p:nvSpPr>
          <p:spPr bwMode="auto">
            <a:xfrm>
              <a:off x="1750419" y="2597823"/>
              <a:ext cx="1069913" cy="1066274"/>
            </a:xfrm>
            <a:prstGeom prst="ellipse">
              <a:avLst/>
            </a:prstGeom>
            <a:solidFill>
              <a:srgbClr val="1C50A2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2512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5024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7536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0048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62560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95072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27584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601595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41" name="Group 19"/>
            <p:cNvGrpSpPr/>
            <p:nvPr/>
          </p:nvGrpSpPr>
          <p:grpSpPr bwMode="auto">
            <a:xfrm>
              <a:off x="2037913" y="2825270"/>
              <a:ext cx="494926" cy="602282"/>
              <a:chOff x="0" y="0"/>
              <a:chExt cx="272" cy="331"/>
            </a:xfrm>
          </p:grpSpPr>
          <p:sp>
            <p:nvSpPr>
              <p:cNvPr id="42" name="Freeform 20"/>
              <p:cNvSpPr/>
              <p:nvPr/>
            </p:nvSpPr>
            <p:spPr bwMode="auto">
              <a:xfrm>
                <a:off x="70" y="0"/>
                <a:ext cx="202" cy="208"/>
              </a:xfrm>
              <a:custGeom>
                <a:avLst/>
                <a:gdLst>
                  <a:gd name="T0" fmla="*/ 62 w 123"/>
                  <a:gd name="T1" fmla="*/ 33 h 127"/>
                  <a:gd name="T2" fmla="*/ 49 w 123"/>
                  <a:gd name="T3" fmla="*/ 30 h 127"/>
                  <a:gd name="T4" fmla="*/ 49 w 123"/>
                  <a:gd name="T5" fmla="*/ 0 h 127"/>
                  <a:gd name="T6" fmla="*/ 0 w 123"/>
                  <a:gd name="T7" fmla="*/ 48 h 127"/>
                  <a:gd name="T8" fmla="*/ 49 w 123"/>
                  <a:gd name="T9" fmla="*/ 95 h 127"/>
                  <a:gd name="T10" fmla="*/ 49 w 123"/>
                  <a:gd name="T11" fmla="*/ 65 h 127"/>
                  <a:gd name="T12" fmla="*/ 96 w 123"/>
                  <a:gd name="T13" fmla="*/ 107 h 127"/>
                  <a:gd name="T14" fmla="*/ 78 w 123"/>
                  <a:gd name="T15" fmla="*/ 127 h 127"/>
                  <a:gd name="T16" fmla="*/ 115 w 123"/>
                  <a:gd name="T17" fmla="*/ 98 h 127"/>
                  <a:gd name="T18" fmla="*/ 62 w 123"/>
                  <a:gd name="T19" fmla="*/ 33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3" h="127">
                    <a:moveTo>
                      <a:pt x="62" y="33"/>
                    </a:moveTo>
                    <a:cubicBezTo>
                      <a:pt x="57" y="31"/>
                      <a:pt x="53" y="30"/>
                      <a:pt x="49" y="3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49" y="95"/>
                      <a:pt x="49" y="95"/>
                      <a:pt x="49" y="9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86" y="67"/>
                      <a:pt x="102" y="86"/>
                      <a:pt x="96" y="107"/>
                    </a:cubicBezTo>
                    <a:cubicBezTo>
                      <a:pt x="93" y="116"/>
                      <a:pt x="86" y="123"/>
                      <a:pt x="78" y="127"/>
                    </a:cubicBezTo>
                    <a:cubicBezTo>
                      <a:pt x="96" y="123"/>
                      <a:pt x="111" y="113"/>
                      <a:pt x="115" y="98"/>
                    </a:cubicBezTo>
                    <a:cubicBezTo>
                      <a:pt x="123" y="72"/>
                      <a:pt x="99" y="43"/>
                      <a:pt x="62" y="3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2512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5024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97536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0048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62560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5072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27584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601595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3" name="Freeform 21"/>
              <p:cNvSpPr/>
              <p:nvPr/>
            </p:nvSpPr>
            <p:spPr bwMode="auto">
              <a:xfrm>
                <a:off x="0" y="123"/>
                <a:ext cx="202" cy="208"/>
              </a:xfrm>
              <a:custGeom>
                <a:avLst/>
                <a:gdLst>
                  <a:gd name="T0" fmla="*/ 61 w 123"/>
                  <a:gd name="T1" fmla="*/ 94 h 127"/>
                  <a:gd name="T2" fmla="*/ 74 w 123"/>
                  <a:gd name="T3" fmla="*/ 97 h 127"/>
                  <a:gd name="T4" fmla="*/ 74 w 123"/>
                  <a:gd name="T5" fmla="*/ 127 h 127"/>
                  <a:gd name="T6" fmla="*/ 123 w 123"/>
                  <a:gd name="T7" fmla="*/ 79 h 127"/>
                  <a:gd name="T8" fmla="*/ 74 w 123"/>
                  <a:gd name="T9" fmla="*/ 31 h 127"/>
                  <a:gd name="T10" fmla="*/ 74 w 123"/>
                  <a:gd name="T11" fmla="*/ 62 h 127"/>
                  <a:gd name="T12" fmla="*/ 27 w 123"/>
                  <a:gd name="T13" fmla="*/ 20 h 127"/>
                  <a:gd name="T14" fmla="*/ 45 w 123"/>
                  <a:gd name="T15" fmla="*/ 0 h 127"/>
                  <a:gd name="T16" fmla="*/ 8 w 123"/>
                  <a:gd name="T17" fmla="*/ 29 h 127"/>
                  <a:gd name="T18" fmla="*/ 61 w 123"/>
                  <a:gd name="T19" fmla="*/ 94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3" h="127">
                    <a:moveTo>
                      <a:pt x="61" y="94"/>
                    </a:moveTo>
                    <a:cubicBezTo>
                      <a:pt x="66" y="96"/>
                      <a:pt x="70" y="96"/>
                      <a:pt x="74" y="97"/>
                    </a:cubicBezTo>
                    <a:cubicBezTo>
                      <a:pt x="74" y="127"/>
                      <a:pt x="74" y="127"/>
                      <a:pt x="74" y="127"/>
                    </a:cubicBezTo>
                    <a:cubicBezTo>
                      <a:pt x="123" y="79"/>
                      <a:pt x="123" y="79"/>
                      <a:pt x="123" y="79"/>
                    </a:cubicBezTo>
                    <a:cubicBezTo>
                      <a:pt x="74" y="31"/>
                      <a:pt x="74" y="31"/>
                      <a:pt x="74" y="31"/>
                    </a:cubicBezTo>
                    <a:cubicBezTo>
                      <a:pt x="74" y="62"/>
                      <a:pt x="74" y="62"/>
                      <a:pt x="74" y="62"/>
                    </a:cubicBezTo>
                    <a:cubicBezTo>
                      <a:pt x="37" y="59"/>
                      <a:pt x="21" y="41"/>
                      <a:pt x="27" y="20"/>
                    </a:cubicBezTo>
                    <a:cubicBezTo>
                      <a:pt x="30" y="11"/>
                      <a:pt x="37" y="4"/>
                      <a:pt x="45" y="0"/>
                    </a:cubicBezTo>
                    <a:cubicBezTo>
                      <a:pt x="27" y="4"/>
                      <a:pt x="12" y="14"/>
                      <a:pt x="8" y="29"/>
                    </a:cubicBezTo>
                    <a:cubicBezTo>
                      <a:pt x="0" y="55"/>
                      <a:pt x="24" y="84"/>
                      <a:pt x="61" y="9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2512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5024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97536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0048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62560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5072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27584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601595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sp>
        <p:nvSpPr>
          <p:cNvPr id="23" name="Line 12"/>
          <p:cNvSpPr>
            <a:spLocks noChangeShapeType="1"/>
          </p:cNvSpPr>
          <p:nvPr/>
        </p:nvSpPr>
        <p:spPr bwMode="auto">
          <a:xfrm>
            <a:off x="7089078" y="3356896"/>
            <a:ext cx="0" cy="414992"/>
          </a:xfrm>
          <a:prstGeom prst="line">
            <a:avLst/>
          </a:prstGeom>
          <a:noFill/>
          <a:ln w="6350">
            <a:solidFill>
              <a:srgbClr val="1C50A2"/>
            </a:solidFill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94" tIns="34297" rIns="68594" bIns="34297"/>
          <a:lstStyle>
            <a:defPPr>
              <a:defRPr lang="zh-CN"/>
            </a:defPPr>
            <a:lvl1pPr marL="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512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5024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7536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0048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2560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5072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7584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01595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4" name="Freeform 14"/>
          <p:cNvSpPr/>
          <p:nvPr/>
        </p:nvSpPr>
        <p:spPr bwMode="auto">
          <a:xfrm>
            <a:off x="6459849" y="1742503"/>
            <a:ext cx="1313056" cy="1534380"/>
          </a:xfrm>
          <a:custGeom>
            <a:avLst/>
            <a:gdLst>
              <a:gd name="T0" fmla="*/ 526 w 586"/>
              <a:gd name="T1" fmla="*/ 0 h 685"/>
              <a:gd name="T2" fmla="*/ 467 w 586"/>
              <a:gd name="T3" fmla="*/ 119 h 685"/>
              <a:gd name="T4" fmla="*/ 490 w 586"/>
              <a:gd name="T5" fmla="*/ 119 h 685"/>
              <a:gd name="T6" fmla="*/ 490 w 586"/>
              <a:gd name="T7" fmla="*/ 403 h 685"/>
              <a:gd name="T8" fmla="*/ 281 w 586"/>
              <a:gd name="T9" fmla="*/ 613 h 685"/>
              <a:gd name="T10" fmla="*/ 72 w 586"/>
              <a:gd name="T11" fmla="*/ 403 h 685"/>
              <a:gd name="T12" fmla="*/ 0 w 586"/>
              <a:gd name="T13" fmla="*/ 403 h 685"/>
              <a:gd name="T14" fmla="*/ 281 w 586"/>
              <a:gd name="T15" fmla="*/ 685 h 685"/>
              <a:gd name="T16" fmla="*/ 562 w 586"/>
              <a:gd name="T17" fmla="*/ 403 h 685"/>
              <a:gd name="T18" fmla="*/ 562 w 586"/>
              <a:gd name="T19" fmla="*/ 119 h 685"/>
              <a:gd name="T20" fmla="*/ 586 w 586"/>
              <a:gd name="T21" fmla="*/ 119 h 685"/>
              <a:gd name="T22" fmla="*/ 526 w 586"/>
              <a:gd name="T23" fmla="*/ 0 h 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86" h="685">
                <a:moveTo>
                  <a:pt x="526" y="0"/>
                </a:moveTo>
                <a:cubicBezTo>
                  <a:pt x="467" y="119"/>
                  <a:pt x="467" y="119"/>
                  <a:pt x="467" y="119"/>
                </a:cubicBezTo>
                <a:cubicBezTo>
                  <a:pt x="490" y="119"/>
                  <a:pt x="490" y="119"/>
                  <a:pt x="490" y="119"/>
                </a:cubicBezTo>
                <a:cubicBezTo>
                  <a:pt x="490" y="403"/>
                  <a:pt x="490" y="403"/>
                  <a:pt x="490" y="403"/>
                </a:cubicBezTo>
                <a:cubicBezTo>
                  <a:pt x="490" y="519"/>
                  <a:pt x="397" y="613"/>
                  <a:pt x="281" y="613"/>
                </a:cubicBezTo>
                <a:cubicBezTo>
                  <a:pt x="165" y="613"/>
                  <a:pt x="72" y="519"/>
                  <a:pt x="72" y="403"/>
                </a:cubicBezTo>
                <a:cubicBezTo>
                  <a:pt x="0" y="403"/>
                  <a:pt x="0" y="403"/>
                  <a:pt x="0" y="403"/>
                </a:cubicBezTo>
                <a:cubicBezTo>
                  <a:pt x="0" y="559"/>
                  <a:pt x="126" y="685"/>
                  <a:pt x="281" y="685"/>
                </a:cubicBezTo>
                <a:cubicBezTo>
                  <a:pt x="436" y="685"/>
                  <a:pt x="562" y="559"/>
                  <a:pt x="562" y="403"/>
                </a:cubicBezTo>
                <a:cubicBezTo>
                  <a:pt x="562" y="119"/>
                  <a:pt x="562" y="119"/>
                  <a:pt x="562" y="119"/>
                </a:cubicBezTo>
                <a:cubicBezTo>
                  <a:pt x="586" y="119"/>
                  <a:pt x="586" y="119"/>
                  <a:pt x="586" y="119"/>
                </a:cubicBezTo>
                <a:lnTo>
                  <a:pt x="526" y="0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lIns="68594" tIns="34297" rIns="68594" bIns="34297"/>
          <a:lstStyle>
            <a:defPPr>
              <a:defRPr lang="zh-CN"/>
            </a:defPPr>
            <a:lvl1pPr marL="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512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5024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7536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0048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2560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5072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7584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01595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6687791" y="2246227"/>
            <a:ext cx="802574" cy="799953"/>
            <a:chOff x="6956709" y="2597823"/>
            <a:chExt cx="1069913" cy="1066274"/>
          </a:xfrm>
        </p:grpSpPr>
        <p:sp>
          <p:nvSpPr>
            <p:cNvPr id="31" name="Oval 13"/>
            <p:cNvSpPr>
              <a:spLocks noChangeArrowheads="1"/>
            </p:cNvSpPr>
            <p:nvPr/>
          </p:nvSpPr>
          <p:spPr bwMode="auto">
            <a:xfrm>
              <a:off x="6956709" y="2597823"/>
              <a:ext cx="1069913" cy="1066274"/>
            </a:xfrm>
            <a:prstGeom prst="ellipse">
              <a:avLst/>
            </a:prstGeom>
            <a:solidFill>
              <a:srgbClr val="1C50A2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2512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5024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7536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0048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62560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95072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27584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601595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32" name="Group 22"/>
            <p:cNvGrpSpPr/>
            <p:nvPr/>
          </p:nvGrpSpPr>
          <p:grpSpPr bwMode="auto">
            <a:xfrm>
              <a:off x="7266038" y="2947182"/>
              <a:ext cx="453076" cy="413049"/>
              <a:chOff x="0" y="0"/>
              <a:chExt cx="249" cy="227"/>
            </a:xfrm>
          </p:grpSpPr>
          <p:sp>
            <p:nvSpPr>
              <p:cNvPr id="33" name="Rectangle 23"/>
              <p:cNvSpPr>
                <a:spLocks noChangeArrowheads="1"/>
              </p:cNvSpPr>
              <p:nvPr/>
            </p:nvSpPr>
            <p:spPr bwMode="auto">
              <a:xfrm>
                <a:off x="36" y="192"/>
                <a:ext cx="170" cy="1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2512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5024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97536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0048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62560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5072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27584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601595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" name="Rectangle 24"/>
              <p:cNvSpPr>
                <a:spLocks noChangeArrowheads="1"/>
              </p:cNvSpPr>
              <p:nvPr/>
            </p:nvSpPr>
            <p:spPr bwMode="auto">
              <a:xfrm>
                <a:off x="77" y="28"/>
                <a:ext cx="92" cy="1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2512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5024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97536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0048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62560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5072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27584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601595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" name="Rectangle 25"/>
              <p:cNvSpPr>
                <a:spLocks noChangeArrowheads="1"/>
              </p:cNvSpPr>
              <p:nvPr/>
            </p:nvSpPr>
            <p:spPr bwMode="auto">
              <a:xfrm>
                <a:off x="77" y="51"/>
                <a:ext cx="92" cy="1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2512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5024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97536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0048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62560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5072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27584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601595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" name="Rectangle 26"/>
              <p:cNvSpPr>
                <a:spLocks noChangeArrowheads="1"/>
              </p:cNvSpPr>
              <p:nvPr/>
            </p:nvSpPr>
            <p:spPr bwMode="auto">
              <a:xfrm>
                <a:off x="77" y="72"/>
                <a:ext cx="92" cy="1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2512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5024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97536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0048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62560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5072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27584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601595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" name="Freeform 27"/>
              <p:cNvSpPr>
                <a:spLocks noEditPoints="1"/>
              </p:cNvSpPr>
              <p:nvPr/>
            </p:nvSpPr>
            <p:spPr bwMode="auto">
              <a:xfrm>
                <a:off x="0" y="0"/>
                <a:ext cx="249" cy="227"/>
              </a:xfrm>
              <a:custGeom>
                <a:avLst/>
                <a:gdLst>
                  <a:gd name="T0" fmla="*/ 135 w 152"/>
                  <a:gd name="T1" fmla="*/ 70 h 138"/>
                  <a:gd name="T2" fmla="*/ 118 w 152"/>
                  <a:gd name="T3" fmla="*/ 70 h 138"/>
                  <a:gd name="T4" fmla="*/ 118 w 152"/>
                  <a:gd name="T5" fmla="*/ 0 h 138"/>
                  <a:gd name="T6" fmla="*/ 34 w 152"/>
                  <a:gd name="T7" fmla="*/ 0 h 138"/>
                  <a:gd name="T8" fmla="*/ 34 w 152"/>
                  <a:gd name="T9" fmla="*/ 70 h 138"/>
                  <a:gd name="T10" fmla="*/ 17 w 152"/>
                  <a:gd name="T11" fmla="*/ 70 h 138"/>
                  <a:gd name="T12" fmla="*/ 0 w 152"/>
                  <a:gd name="T13" fmla="*/ 87 h 138"/>
                  <a:gd name="T14" fmla="*/ 0 w 152"/>
                  <a:gd name="T15" fmla="*/ 121 h 138"/>
                  <a:gd name="T16" fmla="*/ 17 w 152"/>
                  <a:gd name="T17" fmla="*/ 138 h 138"/>
                  <a:gd name="T18" fmla="*/ 135 w 152"/>
                  <a:gd name="T19" fmla="*/ 138 h 138"/>
                  <a:gd name="T20" fmla="*/ 152 w 152"/>
                  <a:gd name="T21" fmla="*/ 121 h 138"/>
                  <a:gd name="T22" fmla="*/ 152 w 152"/>
                  <a:gd name="T23" fmla="*/ 87 h 138"/>
                  <a:gd name="T24" fmla="*/ 135 w 152"/>
                  <a:gd name="T25" fmla="*/ 70 h 138"/>
                  <a:gd name="T26" fmla="*/ 40 w 152"/>
                  <a:gd name="T27" fmla="*/ 6 h 138"/>
                  <a:gd name="T28" fmla="*/ 111 w 152"/>
                  <a:gd name="T29" fmla="*/ 6 h 138"/>
                  <a:gd name="T30" fmla="*/ 111 w 152"/>
                  <a:gd name="T31" fmla="*/ 70 h 138"/>
                  <a:gd name="T32" fmla="*/ 40 w 152"/>
                  <a:gd name="T33" fmla="*/ 70 h 138"/>
                  <a:gd name="T34" fmla="*/ 40 w 152"/>
                  <a:gd name="T35" fmla="*/ 6 h 138"/>
                  <a:gd name="T36" fmla="*/ 145 w 152"/>
                  <a:gd name="T37" fmla="*/ 121 h 138"/>
                  <a:gd name="T38" fmla="*/ 135 w 152"/>
                  <a:gd name="T39" fmla="*/ 131 h 138"/>
                  <a:gd name="T40" fmla="*/ 17 w 152"/>
                  <a:gd name="T41" fmla="*/ 131 h 138"/>
                  <a:gd name="T42" fmla="*/ 7 w 152"/>
                  <a:gd name="T43" fmla="*/ 121 h 138"/>
                  <a:gd name="T44" fmla="*/ 7 w 152"/>
                  <a:gd name="T45" fmla="*/ 87 h 138"/>
                  <a:gd name="T46" fmla="*/ 17 w 152"/>
                  <a:gd name="T47" fmla="*/ 77 h 138"/>
                  <a:gd name="T48" fmla="*/ 135 w 152"/>
                  <a:gd name="T49" fmla="*/ 77 h 138"/>
                  <a:gd name="T50" fmla="*/ 145 w 152"/>
                  <a:gd name="T51" fmla="*/ 87 h 138"/>
                  <a:gd name="T52" fmla="*/ 145 w 152"/>
                  <a:gd name="T53" fmla="*/ 121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2" h="138">
                    <a:moveTo>
                      <a:pt x="135" y="70"/>
                    </a:moveTo>
                    <a:cubicBezTo>
                      <a:pt x="118" y="70"/>
                      <a:pt x="118" y="70"/>
                      <a:pt x="118" y="7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70"/>
                      <a:pt x="34" y="70"/>
                      <a:pt x="34" y="70"/>
                    </a:cubicBezTo>
                    <a:cubicBezTo>
                      <a:pt x="17" y="70"/>
                      <a:pt x="17" y="70"/>
                      <a:pt x="17" y="70"/>
                    </a:cubicBezTo>
                    <a:cubicBezTo>
                      <a:pt x="8" y="70"/>
                      <a:pt x="0" y="78"/>
                      <a:pt x="0" y="87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0" y="130"/>
                      <a:pt x="8" y="138"/>
                      <a:pt x="17" y="138"/>
                    </a:cubicBezTo>
                    <a:cubicBezTo>
                      <a:pt x="135" y="138"/>
                      <a:pt x="135" y="138"/>
                      <a:pt x="135" y="138"/>
                    </a:cubicBezTo>
                    <a:cubicBezTo>
                      <a:pt x="144" y="138"/>
                      <a:pt x="152" y="130"/>
                      <a:pt x="152" y="121"/>
                    </a:cubicBezTo>
                    <a:cubicBezTo>
                      <a:pt x="152" y="87"/>
                      <a:pt x="152" y="87"/>
                      <a:pt x="152" y="87"/>
                    </a:cubicBezTo>
                    <a:cubicBezTo>
                      <a:pt x="152" y="78"/>
                      <a:pt x="144" y="70"/>
                      <a:pt x="135" y="70"/>
                    </a:cubicBezTo>
                    <a:close/>
                    <a:moveTo>
                      <a:pt x="40" y="6"/>
                    </a:moveTo>
                    <a:cubicBezTo>
                      <a:pt x="111" y="6"/>
                      <a:pt x="111" y="6"/>
                      <a:pt x="111" y="6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40" y="70"/>
                      <a:pt x="40" y="70"/>
                      <a:pt x="40" y="70"/>
                    </a:cubicBezTo>
                    <a:lnTo>
                      <a:pt x="40" y="6"/>
                    </a:lnTo>
                    <a:close/>
                    <a:moveTo>
                      <a:pt x="145" y="121"/>
                    </a:moveTo>
                    <a:cubicBezTo>
                      <a:pt x="145" y="127"/>
                      <a:pt x="140" y="131"/>
                      <a:pt x="135" y="131"/>
                    </a:cubicBezTo>
                    <a:cubicBezTo>
                      <a:pt x="17" y="131"/>
                      <a:pt x="17" y="131"/>
                      <a:pt x="17" y="131"/>
                    </a:cubicBezTo>
                    <a:cubicBezTo>
                      <a:pt x="12" y="131"/>
                      <a:pt x="7" y="127"/>
                      <a:pt x="7" y="121"/>
                    </a:cubicBezTo>
                    <a:cubicBezTo>
                      <a:pt x="7" y="87"/>
                      <a:pt x="7" y="87"/>
                      <a:pt x="7" y="87"/>
                    </a:cubicBezTo>
                    <a:cubicBezTo>
                      <a:pt x="7" y="81"/>
                      <a:pt x="12" y="77"/>
                      <a:pt x="17" y="77"/>
                    </a:cubicBezTo>
                    <a:cubicBezTo>
                      <a:pt x="135" y="77"/>
                      <a:pt x="135" y="77"/>
                      <a:pt x="135" y="77"/>
                    </a:cubicBezTo>
                    <a:cubicBezTo>
                      <a:pt x="140" y="77"/>
                      <a:pt x="145" y="81"/>
                      <a:pt x="145" y="87"/>
                    </a:cubicBezTo>
                    <a:lnTo>
                      <a:pt x="145" y="1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2512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5024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97536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0048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62560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5072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27584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601595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" name="Oval 28"/>
              <p:cNvSpPr>
                <a:spLocks noChangeArrowheads="1"/>
              </p:cNvSpPr>
              <p:nvPr/>
            </p:nvSpPr>
            <p:spPr bwMode="auto">
              <a:xfrm>
                <a:off x="36" y="143"/>
                <a:ext cx="16" cy="1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2512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5024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97536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0048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62560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5072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27584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601595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" name="Oval 29"/>
              <p:cNvSpPr>
                <a:spLocks noChangeArrowheads="1"/>
              </p:cNvSpPr>
              <p:nvPr/>
            </p:nvSpPr>
            <p:spPr bwMode="auto">
              <a:xfrm>
                <a:off x="59" y="143"/>
                <a:ext cx="14" cy="1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2512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5024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97536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0048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62560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5072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275840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601595" algn="l" defTabSz="650240" rtl="0" eaLnBrk="1" latinLnBrk="0" hangingPunct="1">
                  <a:defRPr sz="1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sp>
        <p:nvSpPr>
          <p:cNvPr id="26" name="Line 9"/>
          <p:cNvSpPr>
            <a:spLocks noChangeShapeType="1"/>
          </p:cNvSpPr>
          <p:nvPr/>
        </p:nvSpPr>
        <p:spPr bwMode="auto">
          <a:xfrm>
            <a:off x="5134422" y="3356896"/>
            <a:ext cx="0" cy="414992"/>
          </a:xfrm>
          <a:prstGeom prst="line">
            <a:avLst/>
          </a:prstGeom>
          <a:noFill/>
          <a:ln w="6350">
            <a:solidFill>
              <a:srgbClr val="1C50A2"/>
            </a:solidFill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94" tIns="34297" rIns="68594" bIns="34297"/>
          <a:lstStyle>
            <a:defPPr>
              <a:defRPr lang="zh-CN"/>
            </a:defPPr>
            <a:lvl1pPr marL="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512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5024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7536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0048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2560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5072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7584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01595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7" name="Freeform 11"/>
          <p:cNvSpPr/>
          <p:nvPr/>
        </p:nvSpPr>
        <p:spPr bwMode="auto">
          <a:xfrm>
            <a:off x="4505194" y="1742503"/>
            <a:ext cx="1313056" cy="1534380"/>
          </a:xfrm>
          <a:custGeom>
            <a:avLst/>
            <a:gdLst>
              <a:gd name="T0" fmla="*/ 526 w 586"/>
              <a:gd name="T1" fmla="*/ 0 h 685"/>
              <a:gd name="T2" fmla="*/ 467 w 586"/>
              <a:gd name="T3" fmla="*/ 119 h 685"/>
              <a:gd name="T4" fmla="*/ 490 w 586"/>
              <a:gd name="T5" fmla="*/ 119 h 685"/>
              <a:gd name="T6" fmla="*/ 490 w 586"/>
              <a:gd name="T7" fmla="*/ 403 h 685"/>
              <a:gd name="T8" fmla="*/ 281 w 586"/>
              <a:gd name="T9" fmla="*/ 613 h 685"/>
              <a:gd name="T10" fmla="*/ 72 w 586"/>
              <a:gd name="T11" fmla="*/ 403 h 685"/>
              <a:gd name="T12" fmla="*/ 0 w 586"/>
              <a:gd name="T13" fmla="*/ 403 h 685"/>
              <a:gd name="T14" fmla="*/ 281 w 586"/>
              <a:gd name="T15" fmla="*/ 685 h 685"/>
              <a:gd name="T16" fmla="*/ 562 w 586"/>
              <a:gd name="T17" fmla="*/ 403 h 685"/>
              <a:gd name="T18" fmla="*/ 562 w 586"/>
              <a:gd name="T19" fmla="*/ 119 h 685"/>
              <a:gd name="T20" fmla="*/ 586 w 586"/>
              <a:gd name="T21" fmla="*/ 119 h 685"/>
              <a:gd name="T22" fmla="*/ 526 w 586"/>
              <a:gd name="T23" fmla="*/ 0 h 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86" h="685">
                <a:moveTo>
                  <a:pt x="526" y="0"/>
                </a:moveTo>
                <a:cubicBezTo>
                  <a:pt x="467" y="119"/>
                  <a:pt x="467" y="119"/>
                  <a:pt x="467" y="119"/>
                </a:cubicBezTo>
                <a:cubicBezTo>
                  <a:pt x="490" y="119"/>
                  <a:pt x="490" y="119"/>
                  <a:pt x="490" y="119"/>
                </a:cubicBezTo>
                <a:cubicBezTo>
                  <a:pt x="490" y="403"/>
                  <a:pt x="490" y="403"/>
                  <a:pt x="490" y="403"/>
                </a:cubicBezTo>
                <a:cubicBezTo>
                  <a:pt x="490" y="519"/>
                  <a:pt x="397" y="613"/>
                  <a:pt x="281" y="613"/>
                </a:cubicBezTo>
                <a:cubicBezTo>
                  <a:pt x="165" y="613"/>
                  <a:pt x="72" y="519"/>
                  <a:pt x="72" y="403"/>
                </a:cubicBezTo>
                <a:cubicBezTo>
                  <a:pt x="0" y="403"/>
                  <a:pt x="0" y="403"/>
                  <a:pt x="0" y="403"/>
                </a:cubicBezTo>
                <a:cubicBezTo>
                  <a:pt x="0" y="559"/>
                  <a:pt x="126" y="685"/>
                  <a:pt x="281" y="685"/>
                </a:cubicBezTo>
                <a:cubicBezTo>
                  <a:pt x="436" y="685"/>
                  <a:pt x="562" y="559"/>
                  <a:pt x="562" y="403"/>
                </a:cubicBezTo>
                <a:cubicBezTo>
                  <a:pt x="562" y="119"/>
                  <a:pt x="562" y="119"/>
                  <a:pt x="562" y="119"/>
                </a:cubicBezTo>
                <a:cubicBezTo>
                  <a:pt x="586" y="119"/>
                  <a:pt x="586" y="119"/>
                  <a:pt x="586" y="119"/>
                </a:cubicBezTo>
                <a:lnTo>
                  <a:pt x="526" y="0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lIns="68594" tIns="34297" rIns="68594" bIns="34297"/>
          <a:lstStyle>
            <a:defPPr>
              <a:defRPr lang="zh-CN"/>
            </a:defPPr>
            <a:lvl1pPr marL="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512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5024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7536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0048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2560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5072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75840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01595" algn="l" defTabSz="650240" rtl="0" eaLnBrk="1" latinLnBrk="0" hangingPunct="1"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4733136" y="2246227"/>
            <a:ext cx="802574" cy="799953"/>
            <a:chOff x="4350955" y="2597823"/>
            <a:chExt cx="1069913" cy="1066274"/>
          </a:xfrm>
        </p:grpSpPr>
        <p:sp>
          <p:nvSpPr>
            <p:cNvPr id="29" name="Oval 10"/>
            <p:cNvSpPr>
              <a:spLocks noChangeArrowheads="1"/>
            </p:cNvSpPr>
            <p:nvPr/>
          </p:nvSpPr>
          <p:spPr bwMode="auto">
            <a:xfrm>
              <a:off x="4350955" y="2597823"/>
              <a:ext cx="1069913" cy="1066274"/>
            </a:xfrm>
            <a:prstGeom prst="ellipse">
              <a:avLst/>
            </a:prstGeom>
            <a:solidFill>
              <a:srgbClr val="1C50A2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2512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5024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7536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0048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62560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95072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27584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601595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Freeform 30"/>
            <p:cNvSpPr>
              <a:spLocks noEditPoints="1"/>
            </p:cNvSpPr>
            <p:nvPr/>
          </p:nvSpPr>
          <p:spPr bwMode="auto">
            <a:xfrm>
              <a:off x="4638449" y="2899873"/>
              <a:ext cx="494926" cy="462173"/>
            </a:xfrm>
            <a:custGeom>
              <a:avLst/>
              <a:gdLst>
                <a:gd name="T0" fmla="*/ 27 w 166"/>
                <a:gd name="T1" fmla="*/ 100 h 155"/>
                <a:gd name="T2" fmla="*/ 23 w 166"/>
                <a:gd name="T3" fmla="*/ 90 h 155"/>
                <a:gd name="T4" fmla="*/ 20 w 166"/>
                <a:gd name="T5" fmla="*/ 23 h 155"/>
                <a:gd name="T6" fmla="*/ 50 w 166"/>
                <a:gd name="T7" fmla="*/ 26 h 155"/>
                <a:gd name="T8" fmla="*/ 50 w 166"/>
                <a:gd name="T9" fmla="*/ 0 h 155"/>
                <a:gd name="T10" fmla="*/ 114 w 166"/>
                <a:gd name="T11" fmla="*/ 26 h 155"/>
                <a:gd name="T12" fmla="*/ 119 w 166"/>
                <a:gd name="T13" fmla="*/ 30 h 155"/>
                <a:gd name="T14" fmla="*/ 166 w 166"/>
                <a:gd name="T15" fmla="*/ 80 h 155"/>
                <a:gd name="T16" fmla="*/ 139 w 166"/>
                <a:gd name="T17" fmla="*/ 95 h 155"/>
                <a:gd name="T18" fmla="*/ 155 w 166"/>
                <a:gd name="T19" fmla="*/ 117 h 155"/>
                <a:gd name="T20" fmla="*/ 89 w 166"/>
                <a:gd name="T21" fmla="*/ 134 h 155"/>
                <a:gd name="T22" fmla="*/ 82 w 166"/>
                <a:gd name="T23" fmla="*/ 135 h 155"/>
                <a:gd name="T24" fmla="*/ 80 w 166"/>
                <a:gd name="T25" fmla="*/ 135 h 155"/>
                <a:gd name="T26" fmla="*/ 13 w 166"/>
                <a:gd name="T27" fmla="*/ 118 h 155"/>
                <a:gd name="T28" fmla="*/ 36 w 166"/>
                <a:gd name="T29" fmla="*/ 79 h 155"/>
                <a:gd name="T30" fmla="*/ 42 w 166"/>
                <a:gd name="T31" fmla="*/ 97 h 155"/>
                <a:gd name="T32" fmla="*/ 44 w 166"/>
                <a:gd name="T33" fmla="*/ 101 h 155"/>
                <a:gd name="T34" fmla="*/ 61 w 166"/>
                <a:gd name="T35" fmla="*/ 135 h 155"/>
                <a:gd name="T36" fmla="*/ 77 w 166"/>
                <a:gd name="T37" fmla="*/ 120 h 155"/>
                <a:gd name="T38" fmla="*/ 82 w 166"/>
                <a:gd name="T39" fmla="*/ 120 h 155"/>
                <a:gd name="T40" fmla="*/ 91 w 166"/>
                <a:gd name="T41" fmla="*/ 119 h 155"/>
                <a:gd name="T42" fmla="*/ 107 w 166"/>
                <a:gd name="T43" fmla="*/ 133 h 155"/>
                <a:gd name="T44" fmla="*/ 122 w 166"/>
                <a:gd name="T45" fmla="*/ 97 h 155"/>
                <a:gd name="T46" fmla="*/ 127 w 166"/>
                <a:gd name="T47" fmla="*/ 82 h 155"/>
                <a:gd name="T48" fmla="*/ 128 w 166"/>
                <a:gd name="T49" fmla="*/ 77 h 155"/>
                <a:gd name="T50" fmla="*/ 137 w 166"/>
                <a:gd name="T51" fmla="*/ 39 h 155"/>
                <a:gd name="T52" fmla="*/ 113 w 166"/>
                <a:gd name="T53" fmla="*/ 43 h 155"/>
                <a:gd name="T54" fmla="*/ 103 w 166"/>
                <a:gd name="T55" fmla="*/ 37 h 155"/>
                <a:gd name="T56" fmla="*/ 99 w 166"/>
                <a:gd name="T57" fmla="*/ 14 h 155"/>
                <a:gd name="T58" fmla="*/ 65 w 166"/>
                <a:gd name="T59" fmla="*/ 34 h 155"/>
                <a:gd name="T60" fmla="*/ 50 w 166"/>
                <a:gd name="T61" fmla="*/ 44 h 155"/>
                <a:gd name="T62" fmla="*/ 47 w 166"/>
                <a:gd name="T63" fmla="*/ 47 h 155"/>
                <a:gd name="T64" fmla="*/ 19 w 166"/>
                <a:gd name="T65" fmla="*/ 73 h 155"/>
                <a:gd name="T66" fmla="*/ 83 w 166"/>
                <a:gd name="T67" fmla="*/ 50 h 155"/>
                <a:gd name="T68" fmla="*/ 110 w 166"/>
                <a:gd name="T69" fmla="*/ 75 h 155"/>
                <a:gd name="T70" fmla="*/ 83 w 166"/>
                <a:gd name="T71" fmla="*/ 101 h 155"/>
                <a:gd name="T72" fmla="*/ 83 w 166"/>
                <a:gd name="T73" fmla="*/ 94 h 155"/>
                <a:gd name="T74" fmla="*/ 95 w 166"/>
                <a:gd name="T75" fmla="*/ 75 h 155"/>
                <a:gd name="T76" fmla="*/ 83 w 166"/>
                <a:gd name="T77" fmla="*/ 64 h 155"/>
                <a:gd name="T78" fmla="*/ 72 w 166"/>
                <a:gd name="T79" fmla="*/ 75 h 155"/>
                <a:gd name="T80" fmla="*/ 83 w 166"/>
                <a:gd name="T81" fmla="*/ 87 h 155"/>
                <a:gd name="T82" fmla="*/ 83 w 166"/>
                <a:gd name="T83" fmla="*/ 94 h 155"/>
                <a:gd name="T84" fmla="*/ 57 w 166"/>
                <a:gd name="T85" fmla="*/ 7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6" h="155">
                  <a:moveTo>
                    <a:pt x="13" y="118"/>
                  </a:moveTo>
                  <a:cubicBezTo>
                    <a:pt x="27" y="100"/>
                    <a:pt x="27" y="100"/>
                    <a:pt x="27" y="100"/>
                  </a:cubicBezTo>
                  <a:cubicBezTo>
                    <a:pt x="25" y="97"/>
                    <a:pt x="24" y="93"/>
                    <a:pt x="23" y="90"/>
                  </a:cubicBezTo>
                  <a:cubicBezTo>
                    <a:pt x="23" y="90"/>
                    <a:pt x="23" y="90"/>
                    <a:pt x="23" y="9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5" y="29"/>
                    <a:pt x="48" y="27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6" y="27"/>
                    <a:pt x="118" y="28"/>
                    <a:pt x="119" y="30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46" y="21"/>
                    <a:pt x="146" y="21"/>
                    <a:pt x="146" y="21"/>
                  </a:cubicBezTo>
                  <a:cubicBezTo>
                    <a:pt x="166" y="80"/>
                    <a:pt x="166" y="80"/>
                    <a:pt x="166" y="80"/>
                  </a:cubicBezTo>
                  <a:cubicBezTo>
                    <a:pt x="141" y="88"/>
                    <a:pt x="141" y="88"/>
                    <a:pt x="141" y="88"/>
                  </a:cubicBezTo>
                  <a:cubicBezTo>
                    <a:pt x="140" y="91"/>
                    <a:pt x="140" y="93"/>
                    <a:pt x="139" y="95"/>
                  </a:cubicBezTo>
                  <a:cubicBezTo>
                    <a:pt x="139" y="95"/>
                    <a:pt x="139" y="95"/>
                    <a:pt x="139" y="95"/>
                  </a:cubicBezTo>
                  <a:cubicBezTo>
                    <a:pt x="155" y="117"/>
                    <a:pt x="155" y="117"/>
                    <a:pt x="155" y="117"/>
                  </a:cubicBezTo>
                  <a:cubicBezTo>
                    <a:pt x="104" y="154"/>
                    <a:pt x="104" y="154"/>
                    <a:pt x="104" y="154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87" y="135"/>
                    <a:pt x="84" y="135"/>
                    <a:pt x="82" y="135"/>
                  </a:cubicBezTo>
                  <a:cubicBezTo>
                    <a:pt x="82" y="135"/>
                    <a:pt x="82" y="135"/>
                    <a:pt x="82" y="135"/>
                  </a:cubicBezTo>
                  <a:cubicBezTo>
                    <a:pt x="81" y="135"/>
                    <a:pt x="81" y="135"/>
                    <a:pt x="80" y="135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65" y="155"/>
                    <a:pt x="65" y="155"/>
                    <a:pt x="65" y="155"/>
                  </a:cubicBezTo>
                  <a:cubicBezTo>
                    <a:pt x="13" y="118"/>
                    <a:pt x="13" y="118"/>
                    <a:pt x="13" y="118"/>
                  </a:cubicBezTo>
                  <a:close/>
                  <a:moveTo>
                    <a:pt x="19" y="73"/>
                  </a:moveTo>
                  <a:cubicBezTo>
                    <a:pt x="36" y="79"/>
                    <a:pt x="36" y="79"/>
                    <a:pt x="36" y="79"/>
                  </a:cubicBezTo>
                  <a:cubicBezTo>
                    <a:pt x="37" y="83"/>
                    <a:pt x="37" y="83"/>
                    <a:pt x="37" y="83"/>
                  </a:cubicBezTo>
                  <a:cubicBezTo>
                    <a:pt x="38" y="88"/>
                    <a:pt x="40" y="93"/>
                    <a:pt x="42" y="97"/>
                  </a:cubicBezTo>
                  <a:cubicBezTo>
                    <a:pt x="42" y="97"/>
                    <a:pt x="42" y="97"/>
                    <a:pt x="42" y="97"/>
                  </a:cubicBezTo>
                  <a:cubicBezTo>
                    <a:pt x="44" y="101"/>
                    <a:pt x="44" y="101"/>
                    <a:pt x="44" y="101"/>
                  </a:cubicBezTo>
                  <a:cubicBezTo>
                    <a:pt x="34" y="115"/>
                    <a:pt x="34" y="115"/>
                    <a:pt x="34" y="115"/>
                  </a:cubicBezTo>
                  <a:cubicBezTo>
                    <a:pt x="61" y="135"/>
                    <a:pt x="61" y="135"/>
                    <a:pt x="61" y="135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77" y="120"/>
                    <a:pt x="77" y="120"/>
                    <a:pt x="77" y="120"/>
                  </a:cubicBezTo>
                  <a:cubicBezTo>
                    <a:pt x="79" y="120"/>
                    <a:pt x="80" y="120"/>
                    <a:pt x="82" y="120"/>
                  </a:cubicBezTo>
                  <a:cubicBezTo>
                    <a:pt x="82" y="120"/>
                    <a:pt x="82" y="120"/>
                    <a:pt x="82" y="120"/>
                  </a:cubicBezTo>
                  <a:cubicBezTo>
                    <a:pt x="85" y="120"/>
                    <a:pt x="88" y="120"/>
                    <a:pt x="91" y="119"/>
                  </a:cubicBezTo>
                  <a:cubicBezTo>
                    <a:pt x="91" y="119"/>
                    <a:pt x="91" y="119"/>
                    <a:pt x="91" y="119"/>
                  </a:cubicBezTo>
                  <a:cubicBezTo>
                    <a:pt x="96" y="118"/>
                    <a:pt x="96" y="118"/>
                    <a:pt x="96" y="118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35" y="114"/>
                    <a:pt x="135" y="114"/>
                    <a:pt x="135" y="114"/>
                  </a:cubicBezTo>
                  <a:cubicBezTo>
                    <a:pt x="122" y="97"/>
                    <a:pt x="122" y="97"/>
                    <a:pt x="122" y="97"/>
                  </a:cubicBezTo>
                  <a:cubicBezTo>
                    <a:pt x="124" y="93"/>
                    <a:pt x="124" y="93"/>
                    <a:pt x="124" y="93"/>
                  </a:cubicBezTo>
                  <a:cubicBezTo>
                    <a:pt x="125" y="90"/>
                    <a:pt x="126" y="86"/>
                    <a:pt x="127" y="82"/>
                  </a:cubicBezTo>
                  <a:cubicBezTo>
                    <a:pt x="127" y="82"/>
                    <a:pt x="127" y="82"/>
                    <a:pt x="127" y="82"/>
                  </a:cubicBezTo>
                  <a:cubicBezTo>
                    <a:pt x="128" y="77"/>
                    <a:pt x="128" y="77"/>
                    <a:pt x="128" y="77"/>
                  </a:cubicBezTo>
                  <a:cubicBezTo>
                    <a:pt x="147" y="71"/>
                    <a:pt x="147" y="71"/>
                    <a:pt x="147" y="71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16" y="46"/>
                    <a:pt x="116" y="46"/>
                    <a:pt x="116" y="46"/>
                  </a:cubicBezTo>
                  <a:cubicBezTo>
                    <a:pt x="113" y="43"/>
                    <a:pt x="113" y="43"/>
                    <a:pt x="113" y="43"/>
                  </a:cubicBezTo>
                  <a:cubicBezTo>
                    <a:pt x="110" y="41"/>
                    <a:pt x="107" y="38"/>
                    <a:pt x="103" y="37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57" y="38"/>
                    <a:pt x="53" y="41"/>
                    <a:pt x="50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19" y="73"/>
                    <a:pt x="19" y="73"/>
                    <a:pt x="19" y="73"/>
                  </a:cubicBezTo>
                  <a:close/>
                  <a:moveTo>
                    <a:pt x="57" y="75"/>
                  </a:moveTo>
                  <a:cubicBezTo>
                    <a:pt x="57" y="61"/>
                    <a:pt x="69" y="50"/>
                    <a:pt x="83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98" y="50"/>
                    <a:pt x="110" y="61"/>
                    <a:pt x="110" y="75"/>
                  </a:cubicBezTo>
                  <a:cubicBezTo>
                    <a:pt x="110" y="75"/>
                    <a:pt x="110" y="75"/>
                    <a:pt x="110" y="75"/>
                  </a:cubicBezTo>
                  <a:cubicBezTo>
                    <a:pt x="110" y="90"/>
                    <a:pt x="98" y="101"/>
                    <a:pt x="83" y="101"/>
                  </a:cubicBezTo>
                  <a:cubicBezTo>
                    <a:pt x="83" y="101"/>
                    <a:pt x="83" y="101"/>
                    <a:pt x="83" y="101"/>
                  </a:cubicBezTo>
                  <a:cubicBezTo>
                    <a:pt x="83" y="94"/>
                    <a:pt x="83" y="94"/>
                    <a:pt x="83" y="94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90" y="87"/>
                    <a:pt x="95" y="82"/>
                    <a:pt x="95" y="75"/>
                  </a:cubicBezTo>
                  <a:cubicBezTo>
                    <a:pt x="95" y="75"/>
                    <a:pt x="95" y="75"/>
                    <a:pt x="95" y="75"/>
                  </a:cubicBezTo>
                  <a:cubicBezTo>
                    <a:pt x="95" y="69"/>
                    <a:pt x="90" y="64"/>
                    <a:pt x="83" y="64"/>
                  </a:cubicBezTo>
                  <a:cubicBezTo>
                    <a:pt x="83" y="64"/>
                    <a:pt x="83" y="64"/>
                    <a:pt x="83" y="64"/>
                  </a:cubicBezTo>
                  <a:cubicBezTo>
                    <a:pt x="77" y="64"/>
                    <a:pt x="72" y="69"/>
                    <a:pt x="72" y="75"/>
                  </a:cubicBezTo>
                  <a:cubicBezTo>
                    <a:pt x="72" y="75"/>
                    <a:pt x="72" y="75"/>
                    <a:pt x="72" y="75"/>
                  </a:cubicBezTo>
                  <a:cubicBezTo>
                    <a:pt x="72" y="82"/>
                    <a:pt x="77" y="87"/>
                    <a:pt x="83" y="87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3" y="94"/>
                    <a:pt x="83" y="94"/>
                    <a:pt x="83" y="94"/>
                  </a:cubicBezTo>
                  <a:cubicBezTo>
                    <a:pt x="83" y="101"/>
                    <a:pt x="83" y="101"/>
                    <a:pt x="83" y="101"/>
                  </a:cubicBezTo>
                  <a:cubicBezTo>
                    <a:pt x="69" y="101"/>
                    <a:pt x="57" y="90"/>
                    <a:pt x="57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2512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5024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7536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0048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62560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95072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275840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601595" algn="l" defTabSz="650240" rtl="0" eaLnBrk="1" latinLnBrk="0" hangingPunct="1"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6" name="iŝļïḓè"/>
          <p:cNvGrpSpPr/>
          <p:nvPr/>
        </p:nvGrpSpPr>
        <p:grpSpPr>
          <a:xfrm>
            <a:off x="2463994" y="4202548"/>
            <a:ext cx="2041200" cy="851744"/>
            <a:chOff x="2539234" y="3755612"/>
            <a:chExt cx="2041200" cy="851744"/>
          </a:xfrm>
        </p:grpSpPr>
        <p:sp>
          <p:nvSpPr>
            <p:cNvPr id="47" name="ïṡ1íḍé"/>
            <p:cNvSpPr txBox="1"/>
            <p:nvPr/>
          </p:nvSpPr>
          <p:spPr bwMode="auto">
            <a:xfrm>
              <a:off x="2539234" y="3755612"/>
              <a:ext cx="2041200" cy="32784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 anchor="t" anchorCtr="0">
              <a:no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1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48" name="íṥḻïḑè"/>
            <p:cNvSpPr txBox="1"/>
            <p:nvPr/>
          </p:nvSpPr>
          <p:spPr bwMode="auto">
            <a:xfrm>
              <a:off x="2539235" y="4083460"/>
              <a:ext cx="2040478" cy="5238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000" tIns="46800" rIns="90000" bIns="46800" anchor="t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</p:grpSp>
      <p:grpSp>
        <p:nvGrpSpPr>
          <p:cNvPr id="49" name="iŝļïḓè"/>
          <p:cNvGrpSpPr/>
          <p:nvPr/>
        </p:nvGrpSpPr>
        <p:grpSpPr>
          <a:xfrm>
            <a:off x="4604573" y="4202548"/>
            <a:ext cx="2041200" cy="851744"/>
            <a:chOff x="2539234" y="3755612"/>
            <a:chExt cx="2041200" cy="851744"/>
          </a:xfrm>
        </p:grpSpPr>
        <p:sp>
          <p:nvSpPr>
            <p:cNvPr id="50" name="ïṡ1íḍé"/>
            <p:cNvSpPr txBox="1"/>
            <p:nvPr/>
          </p:nvSpPr>
          <p:spPr bwMode="auto">
            <a:xfrm>
              <a:off x="2539234" y="3755612"/>
              <a:ext cx="2041200" cy="32784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 anchor="t" anchorCtr="0">
              <a:no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1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51" name="íṥḻïḑè"/>
            <p:cNvSpPr txBox="1"/>
            <p:nvPr/>
          </p:nvSpPr>
          <p:spPr bwMode="auto">
            <a:xfrm>
              <a:off x="2539235" y="4083460"/>
              <a:ext cx="2040478" cy="5238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000" tIns="46800" rIns="90000" bIns="46800" anchor="t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</p:grpSp>
      <p:grpSp>
        <p:nvGrpSpPr>
          <p:cNvPr id="52" name="iŝļïḓè"/>
          <p:cNvGrpSpPr/>
          <p:nvPr/>
        </p:nvGrpSpPr>
        <p:grpSpPr>
          <a:xfrm>
            <a:off x="6545757" y="4202548"/>
            <a:ext cx="2041200" cy="851744"/>
            <a:chOff x="2539234" y="3755612"/>
            <a:chExt cx="2041200" cy="851744"/>
          </a:xfrm>
        </p:grpSpPr>
        <p:sp>
          <p:nvSpPr>
            <p:cNvPr id="53" name="ïṡ1íḍé"/>
            <p:cNvSpPr txBox="1"/>
            <p:nvPr/>
          </p:nvSpPr>
          <p:spPr bwMode="auto">
            <a:xfrm>
              <a:off x="2539234" y="3755612"/>
              <a:ext cx="2041200" cy="32784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 anchor="t" anchorCtr="0">
              <a:no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1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54" name="íṥḻïḑè"/>
            <p:cNvSpPr txBox="1"/>
            <p:nvPr/>
          </p:nvSpPr>
          <p:spPr bwMode="auto">
            <a:xfrm>
              <a:off x="2539235" y="4083460"/>
              <a:ext cx="2040478" cy="5238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000" tIns="46800" rIns="90000" bIns="46800" anchor="t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</p:grpSp>
      <p:grpSp>
        <p:nvGrpSpPr>
          <p:cNvPr id="55" name="iŝļïḓè"/>
          <p:cNvGrpSpPr/>
          <p:nvPr/>
        </p:nvGrpSpPr>
        <p:grpSpPr>
          <a:xfrm>
            <a:off x="8486941" y="4202548"/>
            <a:ext cx="2041200" cy="851744"/>
            <a:chOff x="2539234" y="3755612"/>
            <a:chExt cx="2041200" cy="851744"/>
          </a:xfrm>
        </p:grpSpPr>
        <p:sp>
          <p:nvSpPr>
            <p:cNvPr id="56" name="ïṡ1íḍé"/>
            <p:cNvSpPr txBox="1"/>
            <p:nvPr/>
          </p:nvSpPr>
          <p:spPr bwMode="auto">
            <a:xfrm>
              <a:off x="2539234" y="3755612"/>
              <a:ext cx="2041200" cy="32784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 anchor="t" anchorCtr="0">
              <a:no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1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57" name="íṥḻïḑè"/>
            <p:cNvSpPr txBox="1"/>
            <p:nvPr/>
          </p:nvSpPr>
          <p:spPr bwMode="auto">
            <a:xfrm>
              <a:off x="2539235" y="4083460"/>
              <a:ext cx="2040478" cy="5238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0000" tIns="46800" rIns="90000" bIns="46800" anchor="t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69925" y="5422472"/>
            <a:ext cx="10270810" cy="1171859"/>
            <a:chOff x="525942" y="5184206"/>
            <a:chExt cx="10270810" cy="1171859"/>
          </a:xfrm>
        </p:grpSpPr>
        <p:grpSp>
          <p:nvGrpSpPr>
            <p:cNvPr id="59" name="组合 58"/>
            <p:cNvGrpSpPr/>
            <p:nvPr/>
          </p:nvGrpSpPr>
          <p:grpSpPr>
            <a:xfrm>
              <a:off x="525942" y="5184206"/>
              <a:ext cx="582965" cy="525610"/>
              <a:chOff x="5424755" y="1340768"/>
              <a:chExt cx="670560" cy="604586"/>
            </a:xfrm>
          </p:grpSpPr>
          <p:grpSp>
            <p:nvGrpSpPr>
              <p:cNvPr id="65" name="组合 64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67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>
                  <a:defPPr>
                    <a:defRPr lang="zh-CN"/>
                  </a:defPPr>
                  <a:lvl1pPr marL="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8035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935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835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350"/>
                </a:p>
              </p:txBody>
            </p:sp>
            <p:sp>
              <p:nvSpPr>
                <p:cNvPr id="68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>
                  <a:defPPr>
                    <a:defRPr lang="zh-CN"/>
                  </a:defPPr>
                  <a:lvl1pPr marL="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8035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935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835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350"/>
                </a:p>
              </p:txBody>
            </p:sp>
          </p:grpSp>
          <p:sp>
            <p:nvSpPr>
              <p:cNvPr id="66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80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9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8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0"/>
              </a:p>
            </p:txBody>
          </p:sp>
        </p:grpSp>
        <p:sp>
          <p:nvSpPr>
            <p:cNvPr id="60" name="文本框 9"/>
            <p:cNvSpPr txBox="1"/>
            <p:nvPr/>
          </p:nvSpPr>
          <p:spPr>
            <a:xfrm>
              <a:off x="1229881" y="5199897"/>
              <a:ext cx="2072822" cy="400370"/>
            </a:xfrm>
            <a:prstGeom prst="rect">
              <a:avLst/>
            </a:prstGeom>
            <a:noFill/>
          </p:spPr>
          <p:txBody>
            <a:bodyPr wrap="square" lIns="51421" tIns="25710" rIns="51421" bIns="25710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1"/>
              <a:r>
                <a:rPr lang="zh-CN" altLang="en-US" sz="1350" dirty="0">
                  <a:solidFill>
                    <a:srgbClr val="4144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输入文字标题</a:t>
              </a:r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10510310" y="5454117"/>
              <a:ext cx="286442" cy="258260"/>
              <a:chOff x="3720691" y="2824413"/>
              <a:chExt cx="1341120" cy="1209172"/>
            </a:xfrm>
          </p:grpSpPr>
          <p:sp>
            <p:nvSpPr>
              <p:cNvPr id="63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80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9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8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0"/>
              </a:p>
            </p:txBody>
          </p:sp>
          <p:sp>
            <p:nvSpPr>
              <p:cNvPr id="64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80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9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8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0"/>
              </a:p>
            </p:txBody>
          </p:sp>
        </p:grpSp>
        <p:sp>
          <p:nvSpPr>
            <p:cNvPr id="62" name="TextBox 76"/>
            <p:cNvSpPr txBox="1"/>
            <p:nvPr/>
          </p:nvSpPr>
          <p:spPr>
            <a:xfrm>
              <a:off x="1226953" y="5607833"/>
              <a:ext cx="9460895" cy="7482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在此录入上述图表的综合描述说明，在此录入上述图表的上述图表的综合描述说明入。在此录入上述图表的综合描述说明，在此录入上述图表的上述图表的综合描述说明入</a:t>
              </a:r>
              <a:r>
                <a:rPr lang="zh-CN" altLang="en-US" sz="105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。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5767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6283" y="171919"/>
            <a:ext cx="670385" cy="604428"/>
            <a:chOff x="5424755" y="1340768"/>
            <a:chExt cx="670560" cy="604586"/>
          </a:xfrm>
        </p:grpSpPr>
        <p:grpSp>
          <p:nvGrpSpPr>
            <p:cNvPr id="3" name="组合 2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5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4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1223286" y="290670"/>
            <a:ext cx="279837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anose="020B0503020204020204" pitchFamily="34" charset="-122"/>
              </a:rPr>
              <a:t>建议与总结</a:t>
            </a:r>
          </a:p>
        </p:txBody>
      </p:sp>
      <p:sp>
        <p:nvSpPr>
          <p:cNvPr id="8" name="Freeform 126"/>
          <p:cNvSpPr>
            <a:spLocks noChangeAspect="1" noEditPoints="1"/>
          </p:cNvSpPr>
          <p:nvPr/>
        </p:nvSpPr>
        <p:spPr bwMode="auto">
          <a:xfrm>
            <a:off x="710380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问题评估</a:t>
            </a:r>
            <a:endParaRPr lang="zh-CN" altLang="en-US" dirty="0">
              <a:solidFill>
                <a:srgbClr val="1C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dirty="0">
                <a:solidFill>
                  <a:srgbClr val="1C50A2"/>
                </a:solidFill>
                <a:latin typeface="Arial" panose="020B0604020202020204"/>
              </a:rPr>
              <a:t>相关对策</a:t>
            </a:r>
          </a:p>
        </p:txBody>
      </p:sp>
      <p:sp>
        <p:nvSpPr>
          <p:cNvPr id="11" name="矩形 10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研究总结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441652" y="294699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b="1" dirty="0">
                <a:solidFill>
                  <a:srgbClr val="1C50A2"/>
                </a:solidFill>
                <a:latin typeface="Arial" panose="020B0604020202020204"/>
              </a:rPr>
              <a:t>成绩与思考</a:t>
            </a:r>
            <a:endParaRPr lang="zh-CN" altLang="en-US" b="1" dirty="0">
              <a:solidFill>
                <a:srgbClr val="1C50A2"/>
              </a:solidFill>
              <a:latin typeface="Arial" panose="020B0604020202020204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1599333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2" name="组合 91"/>
          <p:cNvGrpSpPr/>
          <p:nvPr/>
        </p:nvGrpSpPr>
        <p:grpSpPr>
          <a:xfrm>
            <a:off x="4278314" y="1859548"/>
            <a:ext cx="3711401" cy="3692697"/>
            <a:chOff x="4032781" y="1376948"/>
            <a:chExt cx="4431237" cy="4408905"/>
          </a:xfrm>
        </p:grpSpPr>
        <p:sp>
          <p:nvSpPr>
            <p:cNvPr id="17" name="Freeform 5"/>
            <p:cNvSpPr/>
            <p:nvPr/>
          </p:nvSpPr>
          <p:spPr bwMode="auto">
            <a:xfrm>
              <a:off x="4340427" y="1376948"/>
              <a:ext cx="3815945" cy="4408905"/>
            </a:xfrm>
            <a:custGeom>
              <a:avLst/>
              <a:gdLst>
                <a:gd name="T0" fmla="*/ 3349 w 3349"/>
                <a:gd name="T1" fmla="*/ 2902 h 3868"/>
                <a:gd name="T2" fmla="*/ 1675 w 3349"/>
                <a:gd name="T3" fmla="*/ 3868 h 3868"/>
                <a:gd name="T4" fmla="*/ 0 w 3349"/>
                <a:gd name="T5" fmla="*/ 2902 h 3868"/>
                <a:gd name="T6" fmla="*/ 0 w 3349"/>
                <a:gd name="T7" fmla="*/ 966 h 3868"/>
                <a:gd name="T8" fmla="*/ 1675 w 3349"/>
                <a:gd name="T9" fmla="*/ 0 h 3868"/>
                <a:gd name="T10" fmla="*/ 3349 w 3349"/>
                <a:gd name="T11" fmla="*/ 966 h 3868"/>
                <a:gd name="T12" fmla="*/ 3349 w 3349"/>
                <a:gd name="T13" fmla="*/ 2902 h 3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49" h="3868">
                  <a:moveTo>
                    <a:pt x="3349" y="2902"/>
                  </a:moveTo>
                  <a:lnTo>
                    <a:pt x="1675" y="3868"/>
                  </a:lnTo>
                  <a:lnTo>
                    <a:pt x="0" y="2902"/>
                  </a:lnTo>
                  <a:lnTo>
                    <a:pt x="0" y="966"/>
                  </a:lnTo>
                  <a:lnTo>
                    <a:pt x="1675" y="0"/>
                  </a:lnTo>
                  <a:lnTo>
                    <a:pt x="3349" y="966"/>
                  </a:lnTo>
                  <a:lnTo>
                    <a:pt x="3349" y="2902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190500" dist="50800" dir="13500000">
                <a:prstClr val="black">
                  <a:alpha val="42000"/>
                </a:prstClr>
              </a:innerShdw>
            </a:effectLst>
          </p:spPr>
          <p:txBody>
            <a:bodyPr lIns="96417" tIns="48209" rIns="96417" bIns="48209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5656342" y="3154650"/>
              <a:ext cx="1168613" cy="722766"/>
              <a:chOff x="8513763" y="2622551"/>
              <a:chExt cx="765175" cy="473075"/>
            </a:xfrm>
            <a:solidFill>
              <a:srgbClr val="1D50A2"/>
            </a:solidFill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86" name="Freeform 36"/>
              <p:cNvSpPr/>
              <p:nvPr/>
            </p:nvSpPr>
            <p:spPr bwMode="auto">
              <a:xfrm>
                <a:off x="8704263" y="2622551"/>
                <a:ext cx="382587" cy="473075"/>
              </a:xfrm>
              <a:custGeom>
                <a:avLst/>
                <a:gdLst>
                  <a:gd name="T0" fmla="*/ 126 w 132"/>
                  <a:gd name="T1" fmla="*/ 135 h 163"/>
                  <a:gd name="T2" fmla="*/ 89 w 132"/>
                  <a:gd name="T3" fmla="*/ 73 h 163"/>
                  <a:gd name="T4" fmla="*/ 79 w 132"/>
                  <a:gd name="T5" fmla="*/ 73 h 163"/>
                  <a:gd name="T6" fmla="*/ 104 w 132"/>
                  <a:gd name="T7" fmla="*/ 38 h 163"/>
                  <a:gd name="T8" fmla="*/ 66 w 132"/>
                  <a:gd name="T9" fmla="*/ 0 h 163"/>
                  <a:gd name="T10" fmla="*/ 28 w 132"/>
                  <a:gd name="T11" fmla="*/ 38 h 163"/>
                  <a:gd name="T12" fmla="*/ 53 w 132"/>
                  <a:gd name="T13" fmla="*/ 73 h 163"/>
                  <a:gd name="T14" fmla="*/ 43 w 132"/>
                  <a:gd name="T15" fmla="*/ 73 h 163"/>
                  <a:gd name="T16" fmla="*/ 6 w 132"/>
                  <a:gd name="T17" fmla="*/ 135 h 163"/>
                  <a:gd name="T18" fmla="*/ 11 w 132"/>
                  <a:gd name="T19" fmla="*/ 163 h 163"/>
                  <a:gd name="T20" fmla="*/ 56 w 132"/>
                  <a:gd name="T21" fmla="*/ 163 h 163"/>
                  <a:gd name="T22" fmla="*/ 65 w 132"/>
                  <a:gd name="T23" fmla="*/ 86 h 163"/>
                  <a:gd name="T24" fmla="*/ 55 w 132"/>
                  <a:gd name="T25" fmla="*/ 76 h 163"/>
                  <a:gd name="T26" fmla="*/ 77 w 132"/>
                  <a:gd name="T27" fmla="*/ 76 h 163"/>
                  <a:gd name="T28" fmla="*/ 67 w 132"/>
                  <a:gd name="T29" fmla="*/ 86 h 163"/>
                  <a:gd name="T30" fmla="*/ 76 w 132"/>
                  <a:gd name="T31" fmla="*/ 163 h 163"/>
                  <a:gd name="T32" fmla="*/ 121 w 132"/>
                  <a:gd name="T33" fmla="*/ 163 h 163"/>
                  <a:gd name="T34" fmla="*/ 126 w 132"/>
                  <a:gd name="T35" fmla="*/ 135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2" h="163">
                    <a:moveTo>
                      <a:pt x="126" y="135"/>
                    </a:moveTo>
                    <a:cubicBezTo>
                      <a:pt x="121" y="123"/>
                      <a:pt x="109" y="73"/>
                      <a:pt x="89" y="73"/>
                    </a:cubicBezTo>
                    <a:cubicBezTo>
                      <a:pt x="79" y="73"/>
                      <a:pt x="79" y="73"/>
                      <a:pt x="79" y="73"/>
                    </a:cubicBezTo>
                    <a:cubicBezTo>
                      <a:pt x="93" y="68"/>
                      <a:pt x="104" y="54"/>
                      <a:pt x="104" y="38"/>
                    </a:cubicBezTo>
                    <a:cubicBezTo>
                      <a:pt x="104" y="17"/>
                      <a:pt x="87" y="0"/>
                      <a:pt x="66" y="0"/>
                    </a:cubicBezTo>
                    <a:cubicBezTo>
                      <a:pt x="45" y="0"/>
                      <a:pt x="28" y="17"/>
                      <a:pt x="28" y="38"/>
                    </a:cubicBezTo>
                    <a:cubicBezTo>
                      <a:pt x="28" y="54"/>
                      <a:pt x="39" y="68"/>
                      <a:pt x="53" y="73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23" y="73"/>
                      <a:pt x="11" y="123"/>
                      <a:pt x="6" y="135"/>
                    </a:cubicBezTo>
                    <a:cubicBezTo>
                      <a:pt x="0" y="153"/>
                      <a:pt x="11" y="163"/>
                      <a:pt x="11" y="163"/>
                    </a:cubicBezTo>
                    <a:cubicBezTo>
                      <a:pt x="56" y="163"/>
                      <a:pt x="56" y="163"/>
                      <a:pt x="56" y="163"/>
                    </a:cubicBezTo>
                    <a:cubicBezTo>
                      <a:pt x="65" y="86"/>
                      <a:pt x="65" y="86"/>
                      <a:pt x="65" y="86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77" y="76"/>
                      <a:pt x="77" y="76"/>
                      <a:pt x="77" y="76"/>
                    </a:cubicBezTo>
                    <a:cubicBezTo>
                      <a:pt x="67" y="86"/>
                      <a:pt x="67" y="86"/>
                      <a:pt x="67" y="86"/>
                    </a:cubicBezTo>
                    <a:cubicBezTo>
                      <a:pt x="76" y="163"/>
                      <a:pt x="76" y="163"/>
                      <a:pt x="76" y="163"/>
                    </a:cubicBezTo>
                    <a:cubicBezTo>
                      <a:pt x="121" y="163"/>
                      <a:pt x="121" y="163"/>
                      <a:pt x="121" y="163"/>
                    </a:cubicBezTo>
                    <a:cubicBezTo>
                      <a:pt x="121" y="163"/>
                      <a:pt x="132" y="153"/>
                      <a:pt x="126" y="1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7" name="Freeform 37"/>
              <p:cNvSpPr/>
              <p:nvPr/>
            </p:nvSpPr>
            <p:spPr bwMode="auto">
              <a:xfrm>
                <a:off x="8513763" y="2709863"/>
                <a:ext cx="242887" cy="385763"/>
              </a:xfrm>
              <a:custGeom>
                <a:avLst/>
                <a:gdLst>
                  <a:gd name="T0" fmla="*/ 68 w 84"/>
                  <a:gd name="T1" fmla="*/ 104 h 133"/>
                  <a:gd name="T2" fmla="*/ 70 w 84"/>
                  <a:gd name="T3" fmla="*/ 96 h 133"/>
                  <a:gd name="T4" fmla="*/ 82 w 84"/>
                  <a:gd name="T5" fmla="*/ 64 h 133"/>
                  <a:gd name="T6" fmla="*/ 72 w 84"/>
                  <a:gd name="T7" fmla="*/ 60 h 133"/>
                  <a:gd name="T8" fmla="*/ 64 w 84"/>
                  <a:gd name="T9" fmla="*/ 60 h 133"/>
                  <a:gd name="T10" fmla="*/ 84 w 84"/>
                  <a:gd name="T11" fmla="*/ 31 h 133"/>
                  <a:gd name="T12" fmla="*/ 54 w 84"/>
                  <a:gd name="T13" fmla="*/ 0 h 133"/>
                  <a:gd name="T14" fmla="*/ 23 w 84"/>
                  <a:gd name="T15" fmla="*/ 31 h 133"/>
                  <a:gd name="T16" fmla="*/ 43 w 84"/>
                  <a:gd name="T17" fmla="*/ 60 h 133"/>
                  <a:gd name="T18" fmla="*/ 35 w 84"/>
                  <a:gd name="T19" fmla="*/ 60 h 133"/>
                  <a:gd name="T20" fmla="*/ 5 w 84"/>
                  <a:gd name="T21" fmla="*/ 110 h 133"/>
                  <a:gd name="T22" fmla="*/ 9 w 84"/>
                  <a:gd name="T23" fmla="*/ 133 h 133"/>
                  <a:gd name="T24" fmla="*/ 45 w 84"/>
                  <a:gd name="T25" fmla="*/ 133 h 133"/>
                  <a:gd name="T26" fmla="*/ 53 w 84"/>
                  <a:gd name="T27" fmla="*/ 70 h 133"/>
                  <a:gd name="T28" fmla="*/ 45 w 84"/>
                  <a:gd name="T29" fmla="*/ 62 h 133"/>
                  <a:gd name="T30" fmla="*/ 62 w 84"/>
                  <a:gd name="T31" fmla="*/ 62 h 133"/>
                  <a:gd name="T32" fmla="*/ 55 w 84"/>
                  <a:gd name="T33" fmla="*/ 70 h 133"/>
                  <a:gd name="T34" fmla="*/ 62 w 84"/>
                  <a:gd name="T35" fmla="*/ 133 h 133"/>
                  <a:gd name="T36" fmla="*/ 71 w 84"/>
                  <a:gd name="T37" fmla="*/ 133 h 133"/>
                  <a:gd name="T38" fmla="*/ 68 w 84"/>
                  <a:gd name="T39" fmla="*/ 104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133">
                    <a:moveTo>
                      <a:pt x="68" y="104"/>
                    </a:moveTo>
                    <a:cubicBezTo>
                      <a:pt x="68" y="102"/>
                      <a:pt x="69" y="99"/>
                      <a:pt x="70" y="96"/>
                    </a:cubicBezTo>
                    <a:cubicBezTo>
                      <a:pt x="73" y="87"/>
                      <a:pt x="77" y="75"/>
                      <a:pt x="82" y="64"/>
                    </a:cubicBezTo>
                    <a:cubicBezTo>
                      <a:pt x="79" y="61"/>
                      <a:pt x="76" y="60"/>
                      <a:pt x="72" y="60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76" y="55"/>
                      <a:pt x="84" y="44"/>
                      <a:pt x="84" y="31"/>
                    </a:cubicBezTo>
                    <a:cubicBezTo>
                      <a:pt x="84" y="14"/>
                      <a:pt x="71" y="0"/>
                      <a:pt x="54" y="0"/>
                    </a:cubicBezTo>
                    <a:cubicBezTo>
                      <a:pt x="37" y="0"/>
                      <a:pt x="23" y="14"/>
                      <a:pt x="23" y="31"/>
                    </a:cubicBezTo>
                    <a:cubicBezTo>
                      <a:pt x="23" y="44"/>
                      <a:pt x="32" y="55"/>
                      <a:pt x="43" y="60"/>
                    </a:cubicBezTo>
                    <a:cubicBezTo>
                      <a:pt x="35" y="60"/>
                      <a:pt x="35" y="60"/>
                      <a:pt x="35" y="60"/>
                    </a:cubicBezTo>
                    <a:cubicBezTo>
                      <a:pt x="19" y="60"/>
                      <a:pt x="9" y="100"/>
                      <a:pt x="5" y="110"/>
                    </a:cubicBezTo>
                    <a:cubicBezTo>
                      <a:pt x="0" y="125"/>
                      <a:pt x="9" y="133"/>
                      <a:pt x="9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53" y="70"/>
                      <a:pt x="53" y="70"/>
                      <a:pt x="53" y="70"/>
                    </a:cubicBezTo>
                    <a:cubicBezTo>
                      <a:pt x="45" y="62"/>
                      <a:pt x="45" y="62"/>
                      <a:pt x="45" y="62"/>
                    </a:cubicBezTo>
                    <a:cubicBezTo>
                      <a:pt x="62" y="62"/>
                      <a:pt x="62" y="62"/>
                      <a:pt x="62" y="62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62" y="133"/>
                      <a:pt x="62" y="133"/>
                      <a:pt x="62" y="133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67" y="128"/>
                      <a:pt x="62" y="118"/>
                      <a:pt x="68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8" name="Freeform 38"/>
              <p:cNvSpPr/>
              <p:nvPr/>
            </p:nvSpPr>
            <p:spPr bwMode="auto">
              <a:xfrm>
                <a:off x="9034463" y="2709863"/>
                <a:ext cx="244475" cy="385763"/>
              </a:xfrm>
              <a:custGeom>
                <a:avLst/>
                <a:gdLst>
                  <a:gd name="T0" fmla="*/ 79 w 84"/>
                  <a:gd name="T1" fmla="*/ 110 h 133"/>
                  <a:gd name="T2" fmla="*/ 49 w 84"/>
                  <a:gd name="T3" fmla="*/ 60 h 133"/>
                  <a:gd name="T4" fmla="*/ 41 w 84"/>
                  <a:gd name="T5" fmla="*/ 60 h 133"/>
                  <a:gd name="T6" fmla="*/ 61 w 84"/>
                  <a:gd name="T7" fmla="*/ 31 h 133"/>
                  <a:gd name="T8" fmla="*/ 30 w 84"/>
                  <a:gd name="T9" fmla="*/ 0 h 133"/>
                  <a:gd name="T10" fmla="*/ 0 w 84"/>
                  <a:gd name="T11" fmla="*/ 31 h 133"/>
                  <a:gd name="T12" fmla="*/ 20 w 84"/>
                  <a:gd name="T13" fmla="*/ 60 h 133"/>
                  <a:gd name="T14" fmla="*/ 12 w 84"/>
                  <a:gd name="T15" fmla="*/ 60 h 133"/>
                  <a:gd name="T16" fmla="*/ 2 w 84"/>
                  <a:gd name="T17" fmla="*/ 64 h 133"/>
                  <a:gd name="T18" fmla="*/ 14 w 84"/>
                  <a:gd name="T19" fmla="*/ 96 h 133"/>
                  <a:gd name="T20" fmla="*/ 16 w 84"/>
                  <a:gd name="T21" fmla="*/ 104 h 133"/>
                  <a:gd name="T22" fmla="*/ 13 w 84"/>
                  <a:gd name="T23" fmla="*/ 133 h 133"/>
                  <a:gd name="T24" fmla="*/ 22 w 84"/>
                  <a:gd name="T25" fmla="*/ 133 h 133"/>
                  <a:gd name="T26" fmla="*/ 29 w 84"/>
                  <a:gd name="T27" fmla="*/ 70 h 133"/>
                  <a:gd name="T28" fmla="*/ 22 w 84"/>
                  <a:gd name="T29" fmla="*/ 62 h 133"/>
                  <a:gd name="T30" fmla="*/ 39 w 84"/>
                  <a:gd name="T31" fmla="*/ 62 h 133"/>
                  <a:gd name="T32" fmla="*/ 31 w 84"/>
                  <a:gd name="T33" fmla="*/ 70 h 133"/>
                  <a:gd name="T34" fmla="*/ 39 w 84"/>
                  <a:gd name="T35" fmla="*/ 133 h 133"/>
                  <a:gd name="T36" fmla="*/ 75 w 84"/>
                  <a:gd name="T37" fmla="*/ 133 h 133"/>
                  <a:gd name="T38" fmla="*/ 79 w 84"/>
                  <a:gd name="T39" fmla="*/ 11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133">
                    <a:moveTo>
                      <a:pt x="79" y="110"/>
                    </a:moveTo>
                    <a:cubicBezTo>
                      <a:pt x="75" y="100"/>
                      <a:pt x="65" y="60"/>
                      <a:pt x="49" y="60"/>
                    </a:cubicBezTo>
                    <a:cubicBezTo>
                      <a:pt x="41" y="60"/>
                      <a:pt x="41" y="60"/>
                      <a:pt x="41" y="60"/>
                    </a:cubicBezTo>
                    <a:cubicBezTo>
                      <a:pt x="52" y="55"/>
                      <a:pt x="61" y="44"/>
                      <a:pt x="61" y="31"/>
                    </a:cubicBezTo>
                    <a:cubicBezTo>
                      <a:pt x="61" y="14"/>
                      <a:pt x="47" y="0"/>
                      <a:pt x="30" y="0"/>
                    </a:cubicBezTo>
                    <a:cubicBezTo>
                      <a:pt x="13" y="0"/>
                      <a:pt x="0" y="14"/>
                      <a:pt x="0" y="31"/>
                    </a:cubicBezTo>
                    <a:cubicBezTo>
                      <a:pt x="0" y="44"/>
                      <a:pt x="8" y="55"/>
                      <a:pt x="20" y="60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8" y="60"/>
                      <a:pt x="5" y="61"/>
                      <a:pt x="2" y="64"/>
                    </a:cubicBezTo>
                    <a:cubicBezTo>
                      <a:pt x="7" y="75"/>
                      <a:pt x="11" y="87"/>
                      <a:pt x="14" y="96"/>
                    </a:cubicBezTo>
                    <a:cubicBezTo>
                      <a:pt x="15" y="99"/>
                      <a:pt x="16" y="102"/>
                      <a:pt x="16" y="104"/>
                    </a:cubicBezTo>
                    <a:cubicBezTo>
                      <a:pt x="22" y="118"/>
                      <a:pt x="17" y="128"/>
                      <a:pt x="13" y="133"/>
                    </a:cubicBezTo>
                    <a:cubicBezTo>
                      <a:pt x="22" y="133"/>
                      <a:pt x="22" y="133"/>
                      <a:pt x="22" y="133"/>
                    </a:cubicBezTo>
                    <a:cubicBezTo>
                      <a:pt x="29" y="70"/>
                      <a:pt x="29" y="70"/>
                      <a:pt x="29" y="70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39" y="62"/>
                      <a:pt x="39" y="62"/>
                      <a:pt x="39" y="62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9" y="133"/>
                      <a:pt x="39" y="133"/>
                      <a:pt x="39" y="133"/>
                    </a:cubicBezTo>
                    <a:cubicBezTo>
                      <a:pt x="75" y="133"/>
                      <a:pt x="75" y="133"/>
                      <a:pt x="75" y="133"/>
                    </a:cubicBezTo>
                    <a:cubicBezTo>
                      <a:pt x="75" y="133"/>
                      <a:pt x="84" y="125"/>
                      <a:pt x="79" y="1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9" name="Freeform 39"/>
              <p:cNvSpPr/>
              <p:nvPr/>
            </p:nvSpPr>
            <p:spPr bwMode="auto">
              <a:xfrm>
                <a:off x="8704263" y="2622551"/>
                <a:ext cx="382587" cy="473075"/>
              </a:xfrm>
              <a:custGeom>
                <a:avLst/>
                <a:gdLst>
                  <a:gd name="T0" fmla="*/ 126 w 132"/>
                  <a:gd name="T1" fmla="*/ 135 h 163"/>
                  <a:gd name="T2" fmla="*/ 89 w 132"/>
                  <a:gd name="T3" fmla="*/ 73 h 163"/>
                  <a:gd name="T4" fmla="*/ 79 w 132"/>
                  <a:gd name="T5" fmla="*/ 73 h 163"/>
                  <a:gd name="T6" fmla="*/ 104 w 132"/>
                  <a:gd name="T7" fmla="*/ 38 h 163"/>
                  <a:gd name="T8" fmla="*/ 66 w 132"/>
                  <a:gd name="T9" fmla="*/ 0 h 163"/>
                  <a:gd name="T10" fmla="*/ 28 w 132"/>
                  <a:gd name="T11" fmla="*/ 38 h 163"/>
                  <a:gd name="T12" fmla="*/ 53 w 132"/>
                  <a:gd name="T13" fmla="*/ 73 h 163"/>
                  <a:gd name="T14" fmla="*/ 43 w 132"/>
                  <a:gd name="T15" fmla="*/ 73 h 163"/>
                  <a:gd name="T16" fmla="*/ 6 w 132"/>
                  <a:gd name="T17" fmla="*/ 135 h 163"/>
                  <a:gd name="T18" fmla="*/ 11 w 132"/>
                  <a:gd name="T19" fmla="*/ 163 h 163"/>
                  <a:gd name="T20" fmla="*/ 56 w 132"/>
                  <a:gd name="T21" fmla="*/ 163 h 163"/>
                  <a:gd name="T22" fmla="*/ 65 w 132"/>
                  <a:gd name="T23" fmla="*/ 86 h 163"/>
                  <a:gd name="T24" fmla="*/ 55 w 132"/>
                  <a:gd name="T25" fmla="*/ 76 h 163"/>
                  <a:gd name="T26" fmla="*/ 77 w 132"/>
                  <a:gd name="T27" fmla="*/ 76 h 163"/>
                  <a:gd name="T28" fmla="*/ 67 w 132"/>
                  <a:gd name="T29" fmla="*/ 86 h 163"/>
                  <a:gd name="T30" fmla="*/ 76 w 132"/>
                  <a:gd name="T31" fmla="*/ 163 h 163"/>
                  <a:gd name="T32" fmla="*/ 121 w 132"/>
                  <a:gd name="T33" fmla="*/ 163 h 163"/>
                  <a:gd name="T34" fmla="*/ 126 w 132"/>
                  <a:gd name="T35" fmla="*/ 135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2" h="163">
                    <a:moveTo>
                      <a:pt x="126" y="135"/>
                    </a:moveTo>
                    <a:cubicBezTo>
                      <a:pt x="121" y="123"/>
                      <a:pt x="109" y="73"/>
                      <a:pt x="89" y="73"/>
                    </a:cubicBezTo>
                    <a:cubicBezTo>
                      <a:pt x="79" y="73"/>
                      <a:pt x="79" y="73"/>
                      <a:pt x="79" y="73"/>
                    </a:cubicBezTo>
                    <a:cubicBezTo>
                      <a:pt x="93" y="68"/>
                      <a:pt x="104" y="54"/>
                      <a:pt x="104" y="38"/>
                    </a:cubicBezTo>
                    <a:cubicBezTo>
                      <a:pt x="104" y="17"/>
                      <a:pt x="87" y="0"/>
                      <a:pt x="66" y="0"/>
                    </a:cubicBezTo>
                    <a:cubicBezTo>
                      <a:pt x="45" y="0"/>
                      <a:pt x="28" y="17"/>
                      <a:pt x="28" y="38"/>
                    </a:cubicBezTo>
                    <a:cubicBezTo>
                      <a:pt x="28" y="54"/>
                      <a:pt x="39" y="68"/>
                      <a:pt x="53" y="73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23" y="73"/>
                      <a:pt x="11" y="123"/>
                      <a:pt x="6" y="135"/>
                    </a:cubicBezTo>
                    <a:cubicBezTo>
                      <a:pt x="0" y="153"/>
                      <a:pt x="11" y="163"/>
                      <a:pt x="11" y="163"/>
                    </a:cubicBezTo>
                    <a:cubicBezTo>
                      <a:pt x="56" y="163"/>
                      <a:pt x="56" y="163"/>
                      <a:pt x="56" y="163"/>
                    </a:cubicBezTo>
                    <a:cubicBezTo>
                      <a:pt x="65" y="86"/>
                      <a:pt x="65" y="86"/>
                      <a:pt x="65" y="86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77" y="76"/>
                      <a:pt x="77" y="76"/>
                      <a:pt x="77" y="76"/>
                    </a:cubicBezTo>
                    <a:cubicBezTo>
                      <a:pt x="67" y="86"/>
                      <a:pt x="67" y="86"/>
                      <a:pt x="67" y="86"/>
                    </a:cubicBezTo>
                    <a:cubicBezTo>
                      <a:pt x="76" y="163"/>
                      <a:pt x="76" y="163"/>
                      <a:pt x="76" y="163"/>
                    </a:cubicBezTo>
                    <a:cubicBezTo>
                      <a:pt x="121" y="163"/>
                      <a:pt x="121" y="163"/>
                      <a:pt x="121" y="163"/>
                    </a:cubicBezTo>
                    <a:cubicBezTo>
                      <a:pt x="121" y="163"/>
                      <a:pt x="132" y="153"/>
                      <a:pt x="126" y="1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0" name="Freeform 40"/>
              <p:cNvSpPr/>
              <p:nvPr/>
            </p:nvSpPr>
            <p:spPr bwMode="auto">
              <a:xfrm>
                <a:off x="8513763" y="2709863"/>
                <a:ext cx="242887" cy="385763"/>
              </a:xfrm>
              <a:custGeom>
                <a:avLst/>
                <a:gdLst>
                  <a:gd name="T0" fmla="*/ 68 w 84"/>
                  <a:gd name="T1" fmla="*/ 104 h 133"/>
                  <a:gd name="T2" fmla="*/ 70 w 84"/>
                  <a:gd name="T3" fmla="*/ 96 h 133"/>
                  <a:gd name="T4" fmla="*/ 82 w 84"/>
                  <a:gd name="T5" fmla="*/ 64 h 133"/>
                  <a:gd name="T6" fmla="*/ 72 w 84"/>
                  <a:gd name="T7" fmla="*/ 60 h 133"/>
                  <a:gd name="T8" fmla="*/ 64 w 84"/>
                  <a:gd name="T9" fmla="*/ 60 h 133"/>
                  <a:gd name="T10" fmla="*/ 84 w 84"/>
                  <a:gd name="T11" fmla="*/ 31 h 133"/>
                  <a:gd name="T12" fmla="*/ 54 w 84"/>
                  <a:gd name="T13" fmla="*/ 0 h 133"/>
                  <a:gd name="T14" fmla="*/ 23 w 84"/>
                  <a:gd name="T15" fmla="*/ 31 h 133"/>
                  <a:gd name="T16" fmla="*/ 43 w 84"/>
                  <a:gd name="T17" fmla="*/ 60 h 133"/>
                  <a:gd name="T18" fmla="*/ 35 w 84"/>
                  <a:gd name="T19" fmla="*/ 60 h 133"/>
                  <a:gd name="T20" fmla="*/ 5 w 84"/>
                  <a:gd name="T21" fmla="*/ 110 h 133"/>
                  <a:gd name="T22" fmla="*/ 9 w 84"/>
                  <a:gd name="T23" fmla="*/ 133 h 133"/>
                  <a:gd name="T24" fmla="*/ 45 w 84"/>
                  <a:gd name="T25" fmla="*/ 133 h 133"/>
                  <a:gd name="T26" fmla="*/ 53 w 84"/>
                  <a:gd name="T27" fmla="*/ 70 h 133"/>
                  <a:gd name="T28" fmla="*/ 45 w 84"/>
                  <a:gd name="T29" fmla="*/ 62 h 133"/>
                  <a:gd name="T30" fmla="*/ 62 w 84"/>
                  <a:gd name="T31" fmla="*/ 62 h 133"/>
                  <a:gd name="T32" fmla="*/ 55 w 84"/>
                  <a:gd name="T33" fmla="*/ 70 h 133"/>
                  <a:gd name="T34" fmla="*/ 62 w 84"/>
                  <a:gd name="T35" fmla="*/ 133 h 133"/>
                  <a:gd name="T36" fmla="*/ 71 w 84"/>
                  <a:gd name="T37" fmla="*/ 133 h 133"/>
                  <a:gd name="T38" fmla="*/ 68 w 84"/>
                  <a:gd name="T39" fmla="*/ 104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133">
                    <a:moveTo>
                      <a:pt x="68" y="104"/>
                    </a:moveTo>
                    <a:cubicBezTo>
                      <a:pt x="68" y="102"/>
                      <a:pt x="69" y="99"/>
                      <a:pt x="70" y="96"/>
                    </a:cubicBezTo>
                    <a:cubicBezTo>
                      <a:pt x="73" y="87"/>
                      <a:pt x="77" y="75"/>
                      <a:pt x="82" y="64"/>
                    </a:cubicBezTo>
                    <a:cubicBezTo>
                      <a:pt x="79" y="61"/>
                      <a:pt x="76" y="60"/>
                      <a:pt x="72" y="60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76" y="55"/>
                      <a:pt x="84" y="44"/>
                      <a:pt x="84" y="31"/>
                    </a:cubicBezTo>
                    <a:cubicBezTo>
                      <a:pt x="84" y="14"/>
                      <a:pt x="71" y="0"/>
                      <a:pt x="54" y="0"/>
                    </a:cubicBezTo>
                    <a:cubicBezTo>
                      <a:pt x="37" y="0"/>
                      <a:pt x="23" y="14"/>
                      <a:pt x="23" y="31"/>
                    </a:cubicBezTo>
                    <a:cubicBezTo>
                      <a:pt x="23" y="44"/>
                      <a:pt x="32" y="55"/>
                      <a:pt x="43" y="60"/>
                    </a:cubicBezTo>
                    <a:cubicBezTo>
                      <a:pt x="35" y="60"/>
                      <a:pt x="35" y="60"/>
                      <a:pt x="35" y="60"/>
                    </a:cubicBezTo>
                    <a:cubicBezTo>
                      <a:pt x="19" y="60"/>
                      <a:pt x="9" y="100"/>
                      <a:pt x="5" y="110"/>
                    </a:cubicBezTo>
                    <a:cubicBezTo>
                      <a:pt x="0" y="125"/>
                      <a:pt x="9" y="133"/>
                      <a:pt x="9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53" y="70"/>
                      <a:pt x="53" y="70"/>
                      <a:pt x="53" y="70"/>
                    </a:cubicBezTo>
                    <a:cubicBezTo>
                      <a:pt x="45" y="62"/>
                      <a:pt x="45" y="62"/>
                      <a:pt x="45" y="62"/>
                    </a:cubicBezTo>
                    <a:cubicBezTo>
                      <a:pt x="62" y="62"/>
                      <a:pt x="62" y="62"/>
                      <a:pt x="62" y="62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62" y="133"/>
                      <a:pt x="62" y="133"/>
                      <a:pt x="62" y="133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67" y="128"/>
                      <a:pt x="62" y="118"/>
                      <a:pt x="68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1" name="Freeform 41"/>
              <p:cNvSpPr/>
              <p:nvPr/>
            </p:nvSpPr>
            <p:spPr bwMode="auto">
              <a:xfrm>
                <a:off x="9034463" y="2709863"/>
                <a:ext cx="244475" cy="385763"/>
              </a:xfrm>
              <a:custGeom>
                <a:avLst/>
                <a:gdLst>
                  <a:gd name="T0" fmla="*/ 79 w 84"/>
                  <a:gd name="T1" fmla="*/ 110 h 133"/>
                  <a:gd name="T2" fmla="*/ 49 w 84"/>
                  <a:gd name="T3" fmla="*/ 60 h 133"/>
                  <a:gd name="T4" fmla="*/ 41 w 84"/>
                  <a:gd name="T5" fmla="*/ 60 h 133"/>
                  <a:gd name="T6" fmla="*/ 61 w 84"/>
                  <a:gd name="T7" fmla="*/ 31 h 133"/>
                  <a:gd name="T8" fmla="*/ 30 w 84"/>
                  <a:gd name="T9" fmla="*/ 0 h 133"/>
                  <a:gd name="T10" fmla="*/ 0 w 84"/>
                  <a:gd name="T11" fmla="*/ 31 h 133"/>
                  <a:gd name="T12" fmla="*/ 20 w 84"/>
                  <a:gd name="T13" fmla="*/ 60 h 133"/>
                  <a:gd name="T14" fmla="*/ 12 w 84"/>
                  <a:gd name="T15" fmla="*/ 60 h 133"/>
                  <a:gd name="T16" fmla="*/ 2 w 84"/>
                  <a:gd name="T17" fmla="*/ 64 h 133"/>
                  <a:gd name="T18" fmla="*/ 14 w 84"/>
                  <a:gd name="T19" fmla="*/ 96 h 133"/>
                  <a:gd name="T20" fmla="*/ 16 w 84"/>
                  <a:gd name="T21" fmla="*/ 104 h 133"/>
                  <a:gd name="T22" fmla="*/ 13 w 84"/>
                  <a:gd name="T23" fmla="*/ 133 h 133"/>
                  <a:gd name="T24" fmla="*/ 22 w 84"/>
                  <a:gd name="T25" fmla="*/ 133 h 133"/>
                  <a:gd name="T26" fmla="*/ 29 w 84"/>
                  <a:gd name="T27" fmla="*/ 70 h 133"/>
                  <a:gd name="T28" fmla="*/ 22 w 84"/>
                  <a:gd name="T29" fmla="*/ 62 h 133"/>
                  <a:gd name="T30" fmla="*/ 39 w 84"/>
                  <a:gd name="T31" fmla="*/ 62 h 133"/>
                  <a:gd name="T32" fmla="*/ 31 w 84"/>
                  <a:gd name="T33" fmla="*/ 70 h 133"/>
                  <a:gd name="T34" fmla="*/ 39 w 84"/>
                  <a:gd name="T35" fmla="*/ 133 h 133"/>
                  <a:gd name="T36" fmla="*/ 75 w 84"/>
                  <a:gd name="T37" fmla="*/ 133 h 133"/>
                  <a:gd name="T38" fmla="*/ 79 w 84"/>
                  <a:gd name="T39" fmla="*/ 11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133">
                    <a:moveTo>
                      <a:pt x="79" y="110"/>
                    </a:moveTo>
                    <a:cubicBezTo>
                      <a:pt x="75" y="100"/>
                      <a:pt x="65" y="60"/>
                      <a:pt x="49" y="60"/>
                    </a:cubicBezTo>
                    <a:cubicBezTo>
                      <a:pt x="41" y="60"/>
                      <a:pt x="41" y="60"/>
                      <a:pt x="41" y="60"/>
                    </a:cubicBezTo>
                    <a:cubicBezTo>
                      <a:pt x="52" y="55"/>
                      <a:pt x="61" y="44"/>
                      <a:pt x="61" y="31"/>
                    </a:cubicBezTo>
                    <a:cubicBezTo>
                      <a:pt x="61" y="14"/>
                      <a:pt x="47" y="0"/>
                      <a:pt x="30" y="0"/>
                    </a:cubicBezTo>
                    <a:cubicBezTo>
                      <a:pt x="13" y="0"/>
                      <a:pt x="0" y="14"/>
                      <a:pt x="0" y="31"/>
                    </a:cubicBezTo>
                    <a:cubicBezTo>
                      <a:pt x="0" y="44"/>
                      <a:pt x="8" y="55"/>
                      <a:pt x="20" y="60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8" y="60"/>
                      <a:pt x="5" y="61"/>
                      <a:pt x="2" y="64"/>
                    </a:cubicBezTo>
                    <a:cubicBezTo>
                      <a:pt x="7" y="75"/>
                      <a:pt x="11" y="87"/>
                      <a:pt x="14" y="96"/>
                    </a:cubicBezTo>
                    <a:cubicBezTo>
                      <a:pt x="15" y="99"/>
                      <a:pt x="16" y="102"/>
                      <a:pt x="16" y="104"/>
                    </a:cubicBezTo>
                    <a:cubicBezTo>
                      <a:pt x="22" y="118"/>
                      <a:pt x="17" y="128"/>
                      <a:pt x="13" y="133"/>
                    </a:cubicBezTo>
                    <a:cubicBezTo>
                      <a:pt x="22" y="133"/>
                      <a:pt x="22" y="133"/>
                      <a:pt x="22" y="133"/>
                    </a:cubicBezTo>
                    <a:cubicBezTo>
                      <a:pt x="29" y="70"/>
                      <a:pt x="29" y="70"/>
                      <a:pt x="29" y="70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39" y="62"/>
                      <a:pt x="39" y="62"/>
                      <a:pt x="39" y="62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9" y="133"/>
                      <a:pt x="39" y="133"/>
                      <a:pt x="39" y="133"/>
                    </a:cubicBezTo>
                    <a:cubicBezTo>
                      <a:pt x="75" y="133"/>
                      <a:pt x="75" y="133"/>
                      <a:pt x="75" y="133"/>
                    </a:cubicBezTo>
                    <a:cubicBezTo>
                      <a:pt x="75" y="133"/>
                      <a:pt x="84" y="125"/>
                      <a:pt x="79" y="1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29" tIns="48214" rIns="96429" bIns="482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4815274" y="1468134"/>
              <a:ext cx="1334271" cy="1541068"/>
              <a:chOff x="3273692" y="1099961"/>
              <a:chExt cx="1202093" cy="1388087"/>
            </a:xfrm>
          </p:grpSpPr>
          <p:sp>
            <p:nvSpPr>
              <p:cNvPr id="67" name="Freeform 14"/>
              <p:cNvSpPr/>
              <p:nvPr/>
            </p:nvSpPr>
            <p:spPr bwMode="auto">
              <a:xfrm>
                <a:off x="3345550" y="1141029"/>
                <a:ext cx="529701" cy="237166"/>
              </a:xfrm>
              <a:custGeom>
                <a:avLst/>
                <a:gdLst>
                  <a:gd name="T0" fmla="*/ 0 w 516"/>
                  <a:gd name="T1" fmla="*/ 231 h 231"/>
                  <a:gd name="T2" fmla="*/ 398 w 516"/>
                  <a:gd name="T3" fmla="*/ 0 h 231"/>
                  <a:gd name="T4" fmla="*/ 516 w 516"/>
                  <a:gd name="T5" fmla="*/ 0 h 231"/>
                  <a:gd name="T6" fmla="*/ 516 w 516"/>
                  <a:gd name="T7" fmla="*/ 231 h 231"/>
                  <a:gd name="T8" fmla="*/ 0 w 516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6" h="231">
                    <a:moveTo>
                      <a:pt x="0" y="231"/>
                    </a:moveTo>
                    <a:lnTo>
                      <a:pt x="398" y="0"/>
                    </a:lnTo>
                    <a:lnTo>
                      <a:pt x="516" y="0"/>
                    </a:lnTo>
                    <a:lnTo>
                      <a:pt x="516" y="231"/>
                    </a:lnTo>
                    <a:lnTo>
                      <a:pt x="0" y="231"/>
                    </a:lnTo>
                    <a:close/>
                  </a:path>
                </a:pathLst>
              </a:custGeom>
              <a:solidFill>
                <a:srgbClr val="5F65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2331" tIns="36166" rIns="72331" bIns="36166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68" name="组合 67"/>
              <p:cNvGrpSpPr/>
              <p:nvPr/>
            </p:nvGrpSpPr>
            <p:grpSpPr>
              <a:xfrm>
                <a:off x="3273692" y="1099961"/>
                <a:ext cx="1202093" cy="1388087"/>
                <a:chOff x="3273692" y="1099961"/>
                <a:chExt cx="1202093" cy="1388087"/>
              </a:xfrm>
            </p:grpSpPr>
            <p:sp>
              <p:nvSpPr>
                <p:cNvPr id="69" name="Freeform 15"/>
                <p:cNvSpPr/>
                <p:nvPr/>
              </p:nvSpPr>
              <p:spPr bwMode="auto">
                <a:xfrm>
                  <a:off x="3273692" y="1099961"/>
                  <a:ext cx="1202093" cy="1388087"/>
                </a:xfrm>
                <a:custGeom>
                  <a:avLst/>
                  <a:gdLst>
                    <a:gd name="T0" fmla="*/ 0 w 1171"/>
                    <a:gd name="T1" fmla="*/ 1014 h 1352"/>
                    <a:gd name="T2" fmla="*/ 0 w 1171"/>
                    <a:gd name="T3" fmla="*/ 338 h 1352"/>
                    <a:gd name="T4" fmla="*/ 586 w 1171"/>
                    <a:gd name="T5" fmla="*/ 0 h 1352"/>
                    <a:gd name="T6" fmla="*/ 1171 w 1171"/>
                    <a:gd name="T7" fmla="*/ 338 h 1352"/>
                    <a:gd name="T8" fmla="*/ 1171 w 1171"/>
                    <a:gd name="T9" fmla="*/ 1014 h 1352"/>
                    <a:gd name="T10" fmla="*/ 586 w 1171"/>
                    <a:gd name="T11" fmla="*/ 1352 h 1352"/>
                    <a:gd name="T12" fmla="*/ 0 w 1171"/>
                    <a:gd name="T13" fmla="*/ 1014 h 1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1" h="1352">
                      <a:moveTo>
                        <a:pt x="0" y="1014"/>
                      </a:moveTo>
                      <a:lnTo>
                        <a:pt x="0" y="338"/>
                      </a:lnTo>
                      <a:lnTo>
                        <a:pt x="586" y="0"/>
                      </a:lnTo>
                      <a:lnTo>
                        <a:pt x="1171" y="338"/>
                      </a:lnTo>
                      <a:lnTo>
                        <a:pt x="1171" y="1014"/>
                      </a:lnTo>
                      <a:lnTo>
                        <a:pt x="586" y="1352"/>
                      </a:lnTo>
                      <a:lnTo>
                        <a:pt x="0" y="1014"/>
                      </a:lnTo>
                      <a:close/>
                    </a:path>
                  </a:pathLst>
                </a:custGeom>
                <a:solidFill>
                  <a:sysClr val="window" lastClr="FFFFFF">
                    <a:lumMod val="95000"/>
                  </a:sysClr>
                </a:solidFill>
                <a:ln>
                  <a:noFill/>
                </a:ln>
                <a:effectLst>
                  <a:outerShdw blurRad="228600" sx="102000" sy="102000" algn="ctr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vert="horz" wrap="square" lIns="72331" tIns="36166" rIns="72331" bIns="36166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0" name="Freeform 16"/>
                <p:cNvSpPr/>
                <p:nvPr/>
              </p:nvSpPr>
              <p:spPr bwMode="auto">
                <a:xfrm>
                  <a:off x="3345551" y="1141029"/>
                  <a:ext cx="408568" cy="441478"/>
                </a:xfrm>
                <a:custGeom>
                  <a:avLst/>
                  <a:gdLst>
                    <a:gd name="T0" fmla="*/ 0 w 398"/>
                    <a:gd name="T1" fmla="*/ 430 h 430"/>
                    <a:gd name="T2" fmla="*/ 398 w 398"/>
                    <a:gd name="T3" fmla="*/ 430 h 430"/>
                    <a:gd name="T4" fmla="*/ 398 w 398"/>
                    <a:gd name="T5" fmla="*/ 0 h 430"/>
                    <a:gd name="T6" fmla="*/ 0 w 398"/>
                    <a:gd name="T7" fmla="*/ 231 h 430"/>
                    <a:gd name="T8" fmla="*/ 0 w 398"/>
                    <a:gd name="T9" fmla="*/ 430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8" h="430">
                      <a:moveTo>
                        <a:pt x="0" y="430"/>
                      </a:moveTo>
                      <a:lnTo>
                        <a:pt x="398" y="430"/>
                      </a:lnTo>
                      <a:lnTo>
                        <a:pt x="398" y="0"/>
                      </a:lnTo>
                      <a:lnTo>
                        <a:pt x="0" y="231"/>
                      </a:lnTo>
                      <a:lnTo>
                        <a:pt x="0" y="430"/>
                      </a:lnTo>
                      <a:close/>
                    </a:path>
                  </a:pathLst>
                </a:custGeom>
                <a:solidFill>
                  <a:srgbClr val="1D50A2"/>
                </a:solidFill>
                <a:ln w="28575" cap="flat" cmpd="sng" algn="ctr">
                  <a:noFill/>
                  <a:prstDash val="solid"/>
                  <a:miter lim="800000"/>
                </a:ln>
                <a:effectLst>
                  <a:outerShdw blurRad="279400" dist="76200" dir="2700000" sx="101000" sy="101000" algn="tl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lIns="72331" tIns="36166" rIns="72331" bIns="36166"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1" name="Freeform 24"/>
                <p:cNvSpPr>
                  <a:spLocks noEditPoints="1"/>
                </p:cNvSpPr>
                <p:nvPr/>
              </p:nvSpPr>
              <p:spPr bwMode="auto">
                <a:xfrm>
                  <a:off x="3541622" y="1353554"/>
                  <a:ext cx="94443" cy="200205"/>
                </a:xfrm>
                <a:custGeom>
                  <a:avLst/>
                  <a:gdLst>
                    <a:gd name="T0" fmla="*/ 50 w 50"/>
                    <a:gd name="T1" fmla="*/ 82 h 107"/>
                    <a:gd name="T2" fmla="*/ 42 w 50"/>
                    <a:gd name="T3" fmla="*/ 99 h 107"/>
                    <a:gd name="T4" fmla="*/ 25 w 50"/>
                    <a:gd name="T5" fmla="*/ 107 h 107"/>
                    <a:gd name="T6" fmla="*/ 7 w 50"/>
                    <a:gd name="T7" fmla="*/ 99 h 107"/>
                    <a:gd name="T8" fmla="*/ 0 w 50"/>
                    <a:gd name="T9" fmla="*/ 82 h 107"/>
                    <a:gd name="T10" fmla="*/ 0 w 50"/>
                    <a:gd name="T11" fmla="*/ 25 h 107"/>
                    <a:gd name="T12" fmla="*/ 7 w 50"/>
                    <a:gd name="T13" fmla="*/ 7 h 107"/>
                    <a:gd name="T14" fmla="*/ 25 w 50"/>
                    <a:gd name="T15" fmla="*/ 0 h 107"/>
                    <a:gd name="T16" fmla="*/ 42 w 50"/>
                    <a:gd name="T17" fmla="*/ 7 h 107"/>
                    <a:gd name="T18" fmla="*/ 50 w 50"/>
                    <a:gd name="T19" fmla="*/ 25 h 107"/>
                    <a:gd name="T20" fmla="*/ 50 w 50"/>
                    <a:gd name="T21" fmla="*/ 82 h 107"/>
                    <a:gd name="T22" fmla="*/ 33 w 50"/>
                    <a:gd name="T23" fmla="*/ 24 h 107"/>
                    <a:gd name="T24" fmla="*/ 31 w 50"/>
                    <a:gd name="T25" fmla="*/ 18 h 107"/>
                    <a:gd name="T26" fmla="*/ 24 w 50"/>
                    <a:gd name="T27" fmla="*/ 15 h 107"/>
                    <a:gd name="T28" fmla="*/ 18 w 50"/>
                    <a:gd name="T29" fmla="*/ 18 h 107"/>
                    <a:gd name="T30" fmla="*/ 15 w 50"/>
                    <a:gd name="T31" fmla="*/ 24 h 107"/>
                    <a:gd name="T32" fmla="*/ 15 w 50"/>
                    <a:gd name="T33" fmla="*/ 82 h 107"/>
                    <a:gd name="T34" fmla="*/ 18 w 50"/>
                    <a:gd name="T35" fmla="*/ 88 h 107"/>
                    <a:gd name="T36" fmla="*/ 24 w 50"/>
                    <a:gd name="T37" fmla="*/ 91 h 107"/>
                    <a:gd name="T38" fmla="*/ 31 w 50"/>
                    <a:gd name="T39" fmla="*/ 88 h 107"/>
                    <a:gd name="T40" fmla="*/ 33 w 50"/>
                    <a:gd name="T41" fmla="*/ 82 h 107"/>
                    <a:gd name="T42" fmla="*/ 33 w 50"/>
                    <a:gd name="T43" fmla="*/ 24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50" h="107">
                      <a:moveTo>
                        <a:pt x="50" y="82"/>
                      </a:moveTo>
                      <a:cubicBezTo>
                        <a:pt x="50" y="89"/>
                        <a:pt x="47" y="95"/>
                        <a:pt x="42" y="99"/>
                      </a:cubicBezTo>
                      <a:cubicBezTo>
                        <a:pt x="37" y="104"/>
                        <a:pt x="31" y="107"/>
                        <a:pt x="25" y="107"/>
                      </a:cubicBezTo>
                      <a:cubicBezTo>
                        <a:pt x="18" y="107"/>
                        <a:pt x="12" y="104"/>
                        <a:pt x="7" y="99"/>
                      </a:cubicBezTo>
                      <a:cubicBezTo>
                        <a:pt x="2" y="95"/>
                        <a:pt x="0" y="89"/>
                        <a:pt x="0" y="82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18"/>
                        <a:pt x="2" y="12"/>
                        <a:pt x="7" y="7"/>
                      </a:cubicBezTo>
                      <a:cubicBezTo>
                        <a:pt x="12" y="2"/>
                        <a:pt x="18" y="0"/>
                        <a:pt x="25" y="0"/>
                      </a:cubicBezTo>
                      <a:cubicBezTo>
                        <a:pt x="32" y="0"/>
                        <a:pt x="37" y="2"/>
                        <a:pt x="42" y="7"/>
                      </a:cubicBezTo>
                      <a:cubicBezTo>
                        <a:pt x="47" y="12"/>
                        <a:pt x="50" y="18"/>
                        <a:pt x="50" y="25"/>
                      </a:cubicBezTo>
                      <a:lnTo>
                        <a:pt x="50" y="82"/>
                      </a:lnTo>
                      <a:close/>
                      <a:moveTo>
                        <a:pt x="33" y="24"/>
                      </a:moveTo>
                      <a:cubicBezTo>
                        <a:pt x="33" y="22"/>
                        <a:pt x="32" y="20"/>
                        <a:pt x="31" y="18"/>
                      </a:cubicBezTo>
                      <a:cubicBezTo>
                        <a:pt x="29" y="16"/>
                        <a:pt x="27" y="15"/>
                        <a:pt x="24" y="15"/>
                      </a:cubicBezTo>
                      <a:cubicBezTo>
                        <a:pt x="22" y="15"/>
                        <a:pt x="20" y="16"/>
                        <a:pt x="18" y="18"/>
                      </a:cubicBezTo>
                      <a:cubicBezTo>
                        <a:pt x="16" y="20"/>
                        <a:pt x="15" y="22"/>
                        <a:pt x="15" y="24"/>
                      </a:cubicBezTo>
                      <a:cubicBezTo>
                        <a:pt x="15" y="82"/>
                        <a:pt x="15" y="82"/>
                        <a:pt x="15" y="82"/>
                      </a:cubicBezTo>
                      <a:cubicBezTo>
                        <a:pt x="15" y="84"/>
                        <a:pt x="16" y="86"/>
                        <a:pt x="18" y="88"/>
                      </a:cubicBezTo>
                      <a:cubicBezTo>
                        <a:pt x="20" y="90"/>
                        <a:pt x="22" y="91"/>
                        <a:pt x="24" y="91"/>
                      </a:cubicBezTo>
                      <a:cubicBezTo>
                        <a:pt x="27" y="91"/>
                        <a:pt x="29" y="90"/>
                        <a:pt x="31" y="88"/>
                      </a:cubicBezTo>
                      <a:cubicBezTo>
                        <a:pt x="32" y="86"/>
                        <a:pt x="33" y="84"/>
                        <a:pt x="33" y="82"/>
                      </a:cubicBezTo>
                      <a:lnTo>
                        <a:pt x="33" y="2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2331" tIns="36166" rIns="72331" bIns="36166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2" name="Freeform 25"/>
                <p:cNvSpPr/>
                <p:nvPr/>
              </p:nvSpPr>
              <p:spPr bwMode="auto">
                <a:xfrm>
                  <a:off x="3658649" y="1355607"/>
                  <a:ext cx="53381" cy="196099"/>
                </a:xfrm>
                <a:custGeom>
                  <a:avLst/>
                  <a:gdLst>
                    <a:gd name="T0" fmla="*/ 14 w 29"/>
                    <a:gd name="T1" fmla="*/ 105 h 105"/>
                    <a:gd name="T2" fmla="*/ 14 w 29"/>
                    <a:gd name="T3" fmla="*/ 24 h 105"/>
                    <a:gd name="T4" fmla="*/ 0 w 29"/>
                    <a:gd name="T5" fmla="*/ 24 h 105"/>
                    <a:gd name="T6" fmla="*/ 0 w 29"/>
                    <a:gd name="T7" fmla="*/ 13 h 105"/>
                    <a:gd name="T8" fmla="*/ 11 w 29"/>
                    <a:gd name="T9" fmla="*/ 9 h 105"/>
                    <a:gd name="T10" fmla="*/ 18 w 29"/>
                    <a:gd name="T11" fmla="*/ 0 h 105"/>
                    <a:gd name="T12" fmla="*/ 29 w 29"/>
                    <a:gd name="T13" fmla="*/ 0 h 105"/>
                    <a:gd name="T14" fmla="*/ 29 w 29"/>
                    <a:gd name="T15" fmla="*/ 105 h 105"/>
                    <a:gd name="T16" fmla="*/ 14 w 29"/>
                    <a:gd name="T17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9" h="105">
                      <a:moveTo>
                        <a:pt x="14" y="105"/>
                      </a:move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4" y="13"/>
                        <a:pt x="8" y="11"/>
                        <a:pt x="11" y="9"/>
                      </a:cubicBezTo>
                      <a:cubicBezTo>
                        <a:pt x="15" y="7"/>
                        <a:pt x="17" y="4"/>
                        <a:pt x="18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105"/>
                        <a:pt x="29" y="105"/>
                        <a:pt x="29" y="105"/>
                      </a:cubicBezTo>
                      <a:lnTo>
                        <a:pt x="14" y="10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2331" tIns="36166" rIns="72331" bIns="36166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grpSp>
              <p:nvGrpSpPr>
                <p:cNvPr id="73" name="组合 72"/>
                <p:cNvGrpSpPr/>
                <p:nvPr/>
              </p:nvGrpSpPr>
              <p:grpSpPr>
                <a:xfrm>
                  <a:off x="3636348" y="1711343"/>
                  <a:ext cx="476976" cy="401340"/>
                  <a:chOff x="5146675" y="766763"/>
                  <a:chExt cx="1590676" cy="1338263"/>
                </a:xfrm>
                <a:solidFill>
                  <a:srgbClr val="C0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74" name="Oval 18"/>
                  <p:cNvSpPr>
                    <a:spLocks noChangeArrowheads="1"/>
                  </p:cNvSpPr>
                  <p:nvPr/>
                </p:nvSpPr>
                <p:spPr bwMode="auto">
                  <a:xfrm>
                    <a:off x="5675313" y="766763"/>
                    <a:ext cx="533400" cy="534988"/>
                  </a:xfrm>
                  <a:prstGeom prst="ellipse">
                    <a:avLst/>
                  </a:prstGeom>
                  <a:solidFill>
                    <a:srgbClr val="1D50A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6429" tIns="48214" rIns="96429" bIns="48214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5" name="Freeform 19"/>
                  <p:cNvSpPr/>
                  <p:nvPr/>
                </p:nvSpPr>
                <p:spPr bwMode="auto">
                  <a:xfrm>
                    <a:off x="5511799" y="1344611"/>
                    <a:ext cx="860424" cy="760415"/>
                  </a:xfrm>
                  <a:custGeom>
                    <a:avLst/>
                    <a:gdLst>
                      <a:gd name="T0" fmla="*/ 201 w 301"/>
                      <a:gd name="T1" fmla="*/ 0 h 266"/>
                      <a:gd name="T2" fmla="*/ 151 w 301"/>
                      <a:gd name="T3" fmla="*/ 67 h 266"/>
                      <a:gd name="T4" fmla="*/ 101 w 301"/>
                      <a:gd name="T5" fmla="*/ 0 h 266"/>
                      <a:gd name="T6" fmla="*/ 0 w 301"/>
                      <a:gd name="T7" fmla="*/ 144 h 266"/>
                      <a:gd name="T8" fmla="*/ 0 w 301"/>
                      <a:gd name="T9" fmla="*/ 235 h 266"/>
                      <a:gd name="T10" fmla="*/ 0 w 301"/>
                      <a:gd name="T11" fmla="*/ 235 h 266"/>
                      <a:gd name="T12" fmla="*/ 151 w 301"/>
                      <a:gd name="T13" fmla="*/ 266 h 266"/>
                      <a:gd name="T14" fmla="*/ 301 w 301"/>
                      <a:gd name="T15" fmla="*/ 235 h 266"/>
                      <a:gd name="T16" fmla="*/ 301 w 301"/>
                      <a:gd name="T17" fmla="*/ 235 h 266"/>
                      <a:gd name="T18" fmla="*/ 301 w 301"/>
                      <a:gd name="T19" fmla="*/ 144 h 266"/>
                      <a:gd name="T20" fmla="*/ 201 w 301"/>
                      <a:gd name="T21" fmla="*/ 0 h 2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301" h="266">
                        <a:moveTo>
                          <a:pt x="201" y="0"/>
                        </a:moveTo>
                        <a:cubicBezTo>
                          <a:pt x="151" y="67"/>
                          <a:pt x="151" y="67"/>
                          <a:pt x="151" y="67"/>
                        </a:cubicBezTo>
                        <a:cubicBezTo>
                          <a:pt x="101" y="0"/>
                          <a:pt x="101" y="0"/>
                          <a:pt x="101" y="0"/>
                        </a:cubicBezTo>
                        <a:cubicBezTo>
                          <a:pt x="42" y="21"/>
                          <a:pt x="0" y="78"/>
                          <a:pt x="0" y="144"/>
                        </a:cubicBezTo>
                        <a:cubicBezTo>
                          <a:pt x="0" y="235"/>
                          <a:pt x="0" y="235"/>
                          <a:pt x="0" y="235"/>
                        </a:cubicBezTo>
                        <a:cubicBezTo>
                          <a:pt x="0" y="235"/>
                          <a:pt x="0" y="235"/>
                          <a:pt x="0" y="235"/>
                        </a:cubicBezTo>
                        <a:cubicBezTo>
                          <a:pt x="3" y="252"/>
                          <a:pt x="69" y="266"/>
                          <a:pt x="151" y="266"/>
                        </a:cubicBezTo>
                        <a:cubicBezTo>
                          <a:pt x="232" y="266"/>
                          <a:pt x="298" y="252"/>
                          <a:pt x="301" y="235"/>
                        </a:cubicBezTo>
                        <a:cubicBezTo>
                          <a:pt x="301" y="235"/>
                          <a:pt x="301" y="235"/>
                          <a:pt x="301" y="235"/>
                        </a:cubicBezTo>
                        <a:cubicBezTo>
                          <a:pt x="301" y="144"/>
                          <a:pt x="301" y="144"/>
                          <a:pt x="301" y="144"/>
                        </a:cubicBezTo>
                        <a:cubicBezTo>
                          <a:pt x="301" y="78"/>
                          <a:pt x="259" y="21"/>
                          <a:pt x="201" y="0"/>
                        </a:cubicBezTo>
                        <a:close/>
                      </a:path>
                    </a:pathLst>
                  </a:custGeom>
                  <a:solidFill>
                    <a:srgbClr val="1D50A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6429" tIns="48214" rIns="96429" bIns="48214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6" name="Freeform 20"/>
                  <p:cNvSpPr/>
                  <p:nvPr/>
                </p:nvSpPr>
                <p:spPr bwMode="auto">
                  <a:xfrm>
                    <a:off x="5900738" y="1319213"/>
                    <a:ext cx="85725" cy="50800"/>
                  </a:xfrm>
                  <a:custGeom>
                    <a:avLst/>
                    <a:gdLst>
                      <a:gd name="T0" fmla="*/ 30 w 30"/>
                      <a:gd name="T1" fmla="*/ 1 h 18"/>
                      <a:gd name="T2" fmla="*/ 15 w 30"/>
                      <a:gd name="T3" fmla="*/ 0 h 18"/>
                      <a:gd name="T4" fmla="*/ 1 w 30"/>
                      <a:gd name="T5" fmla="*/ 1 h 18"/>
                      <a:gd name="T6" fmla="*/ 7 w 30"/>
                      <a:gd name="T7" fmla="*/ 18 h 18"/>
                      <a:gd name="T8" fmla="*/ 24 w 30"/>
                      <a:gd name="T9" fmla="*/ 18 h 18"/>
                      <a:gd name="T10" fmla="*/ 30 w 30"/>
                      <a:gd name="T11" fmla="*/ 1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0" h="18">
                        <a:moveTo>
                          <a:pt x="30" y="1"/>
                        </a:moveTo>
                        <a:cubicBezTo>
                          <a:pt x="25" y="0"/>
                          <a:pt x="20" y="0"/>
                          <a:pt x="15" y="0"/>
                        </a:cubicBezTo>
                        <a:cubicBezTo>
                          <a:pt x="10" y="0"/>
                          <a:pt x="6" y="0"/>
                          <a:pt x="1" y="1"/>
                        </a:cubicBezTo>
                        <a:cubicBezTo>
                          <a:pt x="1" y="1"/>
                          <a:pt x="0" y="11"/>
                          <a:pt x="7" y="18"/>
                        </a:cubicBezTo>
                        <a:cubicBezTo>
                          <a:pt x="7" y="18"/>
                          <a:pt x="18" y="18"/>
                          <a:pt x="24" y="18"/>
                        </a:cubicBezTo>
                        <a:cubicBezTo>
                          <a:pt x="24" y="18"/>
                          <a:pt x="30" y="12"/>
                          <a:pt x="30" y="1"/>
                        </a:cubicBezTo>
                        <a:close/>
                      </a:path>
                    </a:pathLst>
                  </a:custGeom>
                  <a:solidFill>
                    <a:srgbClr val="10813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6429" tIns="48214" rIns="96429" bIns="48214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7" name="Freeform 21"/>
                  <p:cNvSpPr/>
                  <p:nvPr/>
                </p:nvSpPr>
                <p:spPr bwMode="auto">
                  <a:xfrm>
                    <a:off x="5894388" y="1377951"/>
                    <a:ext cx="95250" cy="130175"/>
                  </a:xfrm>
                  <a:custGeom>
                    <a:avLst/>
                    <a:gdLst>
                      <a:gd name="T0" fmla="*/ 15 w 60"/>
                      <a:gd name="T1" fmla="*/ 0 h 82"/>
                      <a:gd name="T2" fmla="*/ 47 w 60"/>
                      <a:gd name="T3" fmla="*/ 0 h 82"/>
                      <a:gd name="T4" fmla="*/ 60 w 60"/>
                      <a:gd name="T5" fmla="*/ 47 h 82"/>
                      <a:gd name="T6" fmla="*/ 31 w 60"/>
                      <a:gd name="T7" fmla="*/ 82 h 82"/>
                      <a:gd name="T8" fmla="*/ 0 w 60"/>
                      <a:gd name="T9" fmla="*/ 47 h 82"/>
                      <a:gd name="T10" fmla="*/ 15 w 60"/>
                      <a:gd name="T11" fmla="*/ 0 h 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60" h="82">
                        <a:moveTo>
                          <a:pt x="15" y="0"/>
                        </a:moveTo>
                        <a:lnTo>
                          <a:pt x="47" y="0"/>
                        </a:lnTo>
                        <a:lnTo>
                          <a:pt x="60" y="47"/>
                        </a:lnTo>
                        <a:lnTo>
                          <a:pt x="31" y="82"/>
                        </a:lnTo>
                        <a:lnTo>
                          <a:pt x="0" y="47"/>
                        </a:lnTo>
                        <a:lnTo>
                          <a:pt x="15" y="0"/>
                        </a:lnTo>
                        <a:close/>
                      </a:path>
                    </a:pathLst>
                  </a:custGeom>
                  <a:solidFill>
                    <a:srgbClr val="10813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6429" tIns="48214" rIns="96429" bIns="48214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8" name="Freeform 22"/>
                  <p:cNvSpPr/>
                  <p:nvPr/>
                </p:nvSpPr>
                <p:spPr bwMode="auto">
                  <a:xfrm>
                    <a:off x="5432425" y="1427163"/>
                    <a:ext cx="71439" cy="96837"/>
                  </a:xfrm>
                  <a:custGeom>
                    <a:avLst/>
                    <a:gdLst>
                      <a:gd name="T0" fmla="*/ 23 w 45"/>
                      <a:gd name="T1" fmla="*/ 61 h 61"/>
                      <a:gd name="T2" fmla="*/ 45 w 45"/>
                      <a:gd name="T3" fmla="*/ 34 h 61"/>
                      <a:gd name="T4" fmla="*/ 34 w 45"/>
                      <a:gd name="T5" fmla="*/ 0 h 61"/>
                      <a:gd name="T6" fmla="*/ 11 w 45"/>
                      <a:gd name="T7" fmla="*/ 0 h 61"/>
                      <a:gd name="T8" fmla="*/ 0 w 45"/>
                      <a:gd name="T9" fmla="*/ 34 h 61"/>
                      <a:gd name="T10" fmla="*/ 23 w 45"/>
                      <a:gd name="T11" fmla="*/ 61 h 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5" h="61">
                        <a:moveTo>
                          <a:pt x="23" y="61"/>
                        </a:moveTo>
                        <a:lnTo>
                          <a:pt x="45" y="34"/>
                        </a:lnTo>
                        <a:lnTo>
                          <a:pt x="34" y="0"/>
                        </a:lnTo>
                        <a:lnTo>
                          <a:pt x="11" y="0"/>
                        </a:lnTo>
                        <a:lnTo>
                          <a:pt x="0" y="34"/>
                        </a:lnTo>
                        <a:lnTo>
                          <a:pt x="23" y="61"/>
                        </a:lnTo>
                        <a:close/>
                      </a:path>
                    </a:pathLst>
                  </a:custGeom>
                  <a:solidFill>
                    <a:srgbClr val="10813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6429" tIns="48214" rIns="96429" bIns="48214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79" name="Freeform 23"/>
                  <p:cNvSpPr/>
                  <p:nvPr/>
                </p:nvSpPr>
                <p:spPr bwMode="auto">
                  <a:xfrm>
                    <a:off x="5146675" y="1401763"/>
                    <a:ext cx="465138" cy="568325"/>
                  </a:xfrm>
                  <a:custGeom>
                    <a:avLst/>
                    <a:gdLst>
                      <a:gd name="T0" fmla="*/ 150 w 163"/>
                      <a:gd name="T1" fmla="*/ 0 h 199"/>
                      <a:gd name="T2" fmla="*/ 113 w 163"/>
                      <a:gd name="T3" fmla="*/ 50 h 199"/>
                      <a:gd name="T4" fmla="*/ 75 w 163"/>
                      <a:gd name="T5" fmla="*/ 0 h 199"/>
                      <a:gd name="T6" fmla="*/ 0 w 163"/>
                      <a:gd name="T7" fmla="*/ 108 h 199"/>
                      <a:gd name="T8" fmla="*/ 0 w 163"/>
                      <a:gd name="T9" fmla="*/ 176 h 199"/>
                      <a:gd name="T10" fmla="*/ 0 w 163"/>
                      <a:gd name="T11" fmla="*/ 176 h 199"/>
                      <a:gd name="T12" fmla="*/ 113 w 163"/>
                      <a:gd name="T13" fmla="*/ 199 h 199"/>
                      <a:gd name="T14" fmla="*/ 114 w 163"/>
                      <a:gd name="T15" fmla="*/ 199 h 199"/>
                      <a:gd name="T16" fmla="*/ 114 w 163"/>
                      <a:gd name="T17" fmla="*/ 124 h 199"/>
                      <a:gd name="T18" fmla="*/ 163 w 163"/>
                      <a:gd name="T19" fmla="*/ 6 h 199"/>
                      <a:gd name="T20" fmla="*/ 150 w 163"/>
                      <a:gd name="T21" fmla="*/ 0 h 19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63" h="199">
                        <a:moveTo>
                          <a:pt x="150" y="0"/>
                        </a:moveTo>
                        <a:cubicBezTo>
                          <a:pt x="113" y="50"/>
                          <a:pt x="113" y="50"/>
                          <a:pt x="113" y="50"/>
                        </a:cubicBezTo>
                        <a:cubicBezTo>
                          <a:pt x="75" y="0"/>
                          <a:pt x="75" y="0"/>
                          <a:pt x="75" y="0"/>
                        </a:cubicBezTo>
                        <a:cubicBezTo>
                          <a:pt x="31" y="16"/>
                          <a:pt x="0" y="58"/>
                          <a:pt x="0" y="108"/>
                        </a:cubicBezTo>
                        <a:cubicBezTo>
                          <a:pt x="0" y="176"/>
                          <a:pt x="0" y="176"/>
                          <a:pt x="0" y="176"/>
                        </a:cubicBezTo>
                        <a:cubicBezTo>
                          <a:pt x="0" y="176"/>
                          <a:pt x="0" y="176"/>
                          <a:pt x="0" y="176"/>
                        </a:cubicBezTo>
                        <a:cubicBezTo>
                          <a:pt x="2" y="189"/>
                          <a:pt x="52" y="199"/>
                          <a:pt x="113" y="199"/>
                        </a:cubicBezTo>
                        <a:cubicBezTo>
                          <a:pt x="113" y="199"/>
                          <a:pt x="114" y="199"/>
                          <a:pt x="114" y="199"/>
                        </a:cubicBezTo>
                        <a:cubicBezTo>
                          <a:pt x="114" y="124"/>
                          <a:pt x="114" y="124"/>
                          <a:pt x="114" y="124"/>
                        </a:cubicBezTo>
                        <a:cubicBezTo>
                          <a:pt x="114" y="78"/>
                          <a:pt x="133" y="36"/>
                          <a:pt x="163" y="6"/>
                        </a:cubicBezTo>
                        <a:cubicBezTo>
                          <a:pt x="159" y="3"/>
                          <a:pt x="155" y="2"/>
                          <a:pt x="150" y="0"/>
                        </a:cubicBezTo>
                        <a:close/>
                      </a:path>
                    </a:pathLst>
                  </a:custGeom>
                  <a:solidFill>
                    <a:srgbClr val="1D50A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6429" tIns="48214" rIns="96429" bIns="48214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80" name="Freeform 24"/>
                  <p:cNvSpPr/>
                  <p:nvPr/>
                </p:nvSpPr>
                <p:spPr bwMode="auto">
                  <a:xfrm>
                    <a:off x="5438775" y="1381126"/>
                    <a:ext cx="61913" cy="41275"/>
                  </a:xfrm>
                  <a:custGeom>
                    <a:avLst/>
                    <a:gdLst>
                      <a:gd name="T0" fmla="*/ 18 w 22"/>
                      <a:gd name="T1" fmla="*/ 14 h 14"/>
                      <a:gd name="T2" fmla="*/ 22 w 22"/>
                      <a:gd name="T3" fmla="*/ 1 h 14"/>
                      <a:gd name="T4" fmla="*/ 11 w 22"/>
                      <a:gd name="T5" fmla="*/ 0 h 14"/>
                      <a:gd name="T6" fmla="*/ 0 w 22"/>
                      <a:gd name="T7" fmla="*/ 1 h 14"/>
                      <a:gd name="T8" fmla="*/ 5 w 22"/>
                      <a:gd name="T9" fmla="*/ 14 h 14"/>
                      <a:gd name="T10" fmla="*/ 18 w 22"/>
                      <a:gd name="T11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2" h="14">
                        <a:moveTo>
                          <a:pt x="18" y="14"/>
                        </a:moveTo>
                        <a:cubicBezTo>
                          <a:pt x="18" y="14"/>
                          <a:pt x="22" y="9"/>
                          <a:pt x="22" y="1"/>
                        </a:cubicBezTo>
                        <a:cubicBezTo>
                          <a:pt x="18" y="0"/>
                          <a:pt x="15" y="0"/>
                          <a:pt x="11" y="0"/>
                        </a:cubicBezTo>
                        <a:cubicBezTo>
                          <a:pt x="7" y="0"/>
                          <a:pt x="4" y="0"/>
                          <a:pt x="0" y="1"/>
                        </a:cubicBezTo>
                        <a:cubicBezTo>
                          <a:pt x="0" y="1"/>
                          <a:pt x="0" y="8"/>
                          <a:pt x="5" y="14"/>
                        </a:cubicBezTo>
                        <a:cubicBezTo>
                          <a:pt x="5" y="14"/>
                          <a:pt x="13" y="14"/>
                          <a:pt x="18" y="14"/>
                        </a:cubicBezTo>
                        <a:close/>
                      </a:path>
                    </a:pathLst>
                  </a:custGeom>
                  <a:solidFill>
                    <a:srgbClr val="10813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6429" tIns="48214" rIns="96429" bIns="48214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81" name="Oval 25"/>
                  <p:cNvSpPr>
                    <a:spLocks noChangeArrowheads="1"/>
                  </p:cNvSpPr>
                  <p:nvPr/>
                </p:nvSpPr>
                <p:spPr bwMode="auto">
                  <a:xfrm>
                    <a:off x="5267325" y="966788"/>
                    <a:ext cx="401638" cy="403225"/>
                  </a:xfrm>
                  <a:prstGeom prst="ellipse">
                    <a:avLst/>
                  </a:prstGeom>
                  <a:solidFill>
                    <a:srgbClr val="1D50A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6429" tIns="48214" rIns="96429" bIns="48214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82" name="Freeform 26"/>
                  <p:cNvSpPr/>
                  <p:nvPr/>
                </p:nvSpPr>
                <p:spPr bwMode="auto">
                  <a:xfrm>
                    <a:off x="6386513" y="1381126"/>
                    <a:ext cx="61913" cy="41275"/>
                  </a:xfrm>
                  <a:custGeom>
                    <a:avLst/>
                    <a:gdLst>
                      <a:gd name="T0" fmla="*/ 17 w 22"/>
                      <a:gd name="T1" fmla="*/ 14 h 14"/>
                      <a:gd name="T2" fmla="*/ 22 w 22"/>
                      <a:gd name="T3" fmla="*/ 1 h 14"/>
                      <a:gd name="T4" fmla="*/ 11 w 22"/>
                      <a:gd name="T5" fmla="*/ 0 h 14"/>
                      <a:gd name="T6" fmla="*/ 0 w 22"/>
                      <a:gd name="T7" fmla="*/ 1 h 14"/>
                      <a:gd name="T8" fmla="*/ 5 w 22"/>
                      <a:gd name="T9" fmla="*/ 14 h 14"/>
                      <a:gd name="T10" fmla="*/ 17 w 22"/>
                      <a:gd name="T11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2" h="14">
                        <a:moveTo>
                          <a:pt x="17" y="14"/>
                        </a:moveTo>
                        <a:cubicBezTo>
                          <a:pt x="17" y="14"/>
                          <a:pt x="22" y="9"/>
                          <a:pt x="22" y="1"/>
                        </a:cubicBezTo>
                        <a:cubicBezTo>
                          <a:pt x="18" y="0"/>
                          <a:pt x="15" y="0"/>
                          <a:pt x="11" y="0"/>
                        </a:cubicBezTo>
                        <a:cubicBezTo>
                          <a:pt x="7" y="0"/>
                          <a:pt x="4" y="0"/>
                          <a:pt x="0" y="1"/>
                        </a:cubicBezTo>
                        <a:cubicBezTo>
                          <a:pt x="0" y="1"/>
                          <a:pt x="0" y="8"/>
                          <a:pt x="5" y="14"/>
                        </a:cubicBezTo>
                        <a:cubicBezTo>
                          <a:pt x="5" y="14"/>
                          <a:pt x="13" y="14"/>
                          <a:pt x="17" y="14"/>
                        </a:cubicBezTo>
                        <a:close/>
                      </a:path>
                    </a:pathLst>
                  </a:custGeom>
                  <a:solidFill>
                    <a:srgbClr val="10813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6429" tIns="48214" rIns="96429" bIns="48214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83" name="Freeform 27"/>
                  <p:cNvSpPr/>
                  <p:nvPr/>
                </p:nvSpPr>
                <p:spPr bwMode="auto">
                  <a:xfrm>
                    <a:off x="6380163" y="1427163"/>
                    <a:ext cx="71438" cy="96838"/>
                  </a:xfrm>
                  <a:custGeom>
                    <a:avLst/>
                    <a:gdLst>
                      <a:gd name="T0" fmla="*/ 24 w 45"/>
                      <a:gd name="T1" fmla="*/ 61 h 61"/>
                      <a:gd name="T2" fmla="*/ 45 w 45"/>
                      <a:gd name="T3" fmla="*/ 34 h 61"/>
                      <a:gd name="T4" fmla="*/ 34 w 45"/>
                      <a:gd name="T5" fmla="*/ 0 h 61"/>
                      <a:gd name="T6" fmla="*/ 11 w 45"/>
                      <a:gd name="T7" fmla="*/ 0 h 61"/>
                      <a:gd name="T8" fmla="*/ 0 w 45"/>
                      <a:gd name="T9" fmla="*/ 34 h 61"/>
                      <a:gd name="T10" fmla="*/ 24 w 45"/>
                      <a:gd name="T11" fmla="*/ 61 h 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5" h="61">
                        <a:moveTo>
                          <a:pt x="24" y="61"/>
                        </a:moveTo>
                        <a:lnTo>
                          <a:pt x="45" y="34"/>
                        </a:lnTo>
                        <a:lnTo>
                          <a:pt x="34" y="0"/>
                        </a:lnTo>
                        <a:lnTo>
                          <a:pt x="11" y="0"/>
                        </a:lnTo>
                        <a:lnTo>
                          <a:pt x="0" y="34"/>
                        </a:lnTo>
                        <a:lnTo>
                          <a:pt x="24" y="61"/>
                        </a:lnTo>
                        <a:close/>
                      </a:path>
                    </a:pathLst>
                  </a:custGeom>
                  <a:solidFill>
                    <a:srgbClr val="10813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6429" tIns="48214" rIns="96429" bIns="48214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84" name="Oval 28"/>
                  <p:cNvSpPr>
                    <a:spLocks noChangeArrowheads="1"/>
                  </p:cNvSpPr>
                  <p:nvPr/>
                </p:nvSpPr>
                <p:spPr bwMode="auto">
                  <a:xfrm>
                    <a:off x="6215063" y="966788"/>
                    <a:ext cx="403225" cy="403225"/>
                  </a:xfrm>
                  <a:prstGeom prst="ellipse">
                    <a:avLst/>
                  </a:prstGeom>
                  <a:solidFill>
                    <a:srgbClr val="1D50A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6429" tIns="48214" rIns="96429" bIns="48214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85" name="Freeform 29"/>
                  <p:cNvSpPr/>
                  <p:nvPr/>
                </p:nvSpPr>
                <p:spPr bwMode="auto">
                  <a:xfrm>
                    <a:off x="6272213" y="1401763"/>
                    <a:ext cx="465138" cy="568325"/>
                  </a:xfrm>
                  <a:custGeom>
                    <a:avLst/>
                    <a:gdLst>
                      <a:gd name="T0" fmla="*/ 88 w 163"/>
                      <a:gd name="T1" fmla="*/ 0 h 199"/>
                      <a:gd name="T2" fmla="*/ 51 w 163"/>
                      <a:gd name="T3" fmla="*/ 50 h 199"/>
                      <a:gd name="T4" fmla="*/ 13 w 163"/>
                      <a:gd name="T5" fmla="*/ 0 h 199"/>
                      <a:gd name="T6" fmla="*/ 0 w 163"/>
                      <a:gd name="T7" fmla="*/ 6 h 199"/>
                      <a:gd name="T8" fmla="*/ 49 w 163"/>
                      <a:gd name="T9" fmla="*/ 124 h 199"/>
                      <a:gd name="T10" fmla="*/ 49 w 163"/>
                      <a:gd name="T11" fmla="*/ 199 h 199"/>
                      <a:gd name="T12" fmla="*/ 51 w 163"/>
                      <a:gd name="T13" fmla="*/ 199 h 199"/>
                      <a:gd name="T14" fmla="*/ 163 w 163"/>
                      <a:gd name="T15" fmla="*/ 176 h 199"/>
                      <a:gd name="T16" fmla="*/ 163 w 163"/>
                      <a:gd name="T17" fmla="*/ 176 h 199"/>
                      <a:gd name="T18" fmla="*/ 163 w 163"/>
                      <a:gd name="T19" fmla="*/ 108 h 199"/>
                      <a:gd name="T20" fmla="*/ 88 w 163"/>
                      <a:gd name="T21" fmla="*/ 0 h 19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63" h="199">
                        <a:moveTo>
                          <a:pt x="88" y="0"/>
                        </a:moveTo>
                        <a:cubicBezTo>
                          <a:pt x="51" y="50"/>
                          <a:pt x="51" y="50"/>
                          <a:pt x="51" y="50"/>
                        </a:cubicBezTo>
                        <a:cubicBezTo>
                          <a:pt x="13" y="0"/>
                          <a:pt x="13" y="0"/>
                          <a:pt x="13" y="0"/>
                        </a:cubicBezTo>
                        <a:cubicBezTo>
                          <a:pt x="9" y="2"/>
                          <a:pt x="4" y="3"/>
                          <a:pt x="0" y="6"/>
                        </a:cubicBezTo>
                        <a:cubicBezTo>
                          <a:pt x="30" y="36"/>
                          <a:pt x="49" y="78"/>
                          <a:pt x="49" y="124"/>
                        </a:cubicBezTo>
                        <a:cubicBezTo>
                          <a:pt x="49" y="199"/>
                          <a:pt x="49" y="199"/>
                          <a:pt x="49" y="199"/>
                        </a:cubicBezTo>
                        <a:cubicBezTo>
                          <a:pt x="50" y="199"/>
                          <a:pt x="50" y="199"/>
                          <a:pt x="51" y="199"/>
                        </a:cubicBezTo>
                        <a:cubicBezTo>
                          <a:pt x="112" y="199"/>
                          <a:pt x="161" y="189"/>
                          <a:pt x="163" y="176"/>
                        </a:cubicBezTo>
                        <a:cubicBezTo>
                          <a:pt x="163" y="176"/>
                          <a:pt x="163" y="176"/>
                          <a:pt x="163" y="176"/>
                        </a:cubicBezTo>
                        <a:cubicBezTo>
                          <a:pt x="163" y="108"/>
                          <a:pt x="163" y="108"/>
                          <a:pt x="163" y="108"/>
                        </a:cubicBezTo>
                        <a:cubicBezTo>
                          <a:pt x="163" y="58"/>
                          <a:pt x="132" y="16"/>
                          <a:pt x="88" y="0"/>
                        </a:cubicBezTo>
                        <a:close/>
                      </a:path>
                    </a:pathLst>
                  </a:custGeom>
                  <a:solidFill>
                    <a:srgbClr val="1D50A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6429" tIns="48214" rIns="96429" bIns="48214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</p:grpSp>
        <p:grpSp>
          <p:nvGrpSpPr>
            <p:cNvPr id="20" name="组合 19"/>
            <p:cNvGrpSpPr/>
            <p:nvPr/>
          </p:nvGrpSpPr>
          <p:grpSpPr>
            <a:xfrm>
              <a:off x="4806455" y="4153604"/>
              <a:ext cx="1334271" cy="1541068"/>
              <a:chOff x="3273692" y="3518846"/>
              <a:chExt cx="1202093" cy="1388087"/>
            </a:xfrm>
          </p:grpSpPr>
          <p:sp>
            <p:nvSpPr>
              <p:cNvPr id="55" name="Freeform 10"/>
              <p:cNvSpPr/>
              <p:nvPr/>
            </p:nvSpPr>
            <p:spPr bwMode="auto">
              <a:xfrm>
                <a:off x="3345550" y="3559913"/>
                <a:ext cx="529701" cy="237166"/>
              </a:xfrm>
              <a:custGeom>
                <a:avLst/>
                <a:gdLst>
                  <a:gd name="T0" fmla="*/ 0 w 516"/>
                  <a:gd name="T1" fmla="*/ 231 h 231"/>
                  <a:gd name="T2" fmla="*/ 398 w 516"/>
                  <a:gd name="T3" fmla="*/ 0 h 231"/>
                  <a:gd name="T4" fmla="*/ 516 w 516"/>
                  <a:gd name="T5" fmla="*/ 0 h 231"/>
                  <a:gd name="T6" fmla="*/ 516 w 516"/>
                  <a:gd name="T7" fmla="*/ 231 h 231"/>
                  <a:gd name="T8" fmla="*/ 0 w 516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6" h="231">
                    <a:moveTo>
                      <a:pt x="0" y="231"/>
                    </a:moveTo>
                    <a:lnTo>
                      <a:pt x="398" y="0"/>
                    </a:lnTo>
                    <a:lnTo>
                      <a:pt x="516" y="0"/>
                    </a:lnTo>
                    <a:lnTo>
                      <a:pt x="516" y="231"/>
                    </a:lnTo>
                    <a:lnTo>
                      <a:pt x="0" y="231"/>
                    </a:lnTo>
                    <a:close/>
                  </a:path>
                </a:pathLst>
              </a:custGeom>
              <a:solidFill>
                <a:srgbClr val="5A4C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2331" tIns="36166" rIns="72331" bIns="36166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56" name="组合 55"/>
              <p:cNvGrpSpPr/>
              <p:nvPr/>
            </p:nvGrpSpPr>
            <p:grpSpPr>
              <a:xfrm>
                <a:off x="3273692" y="3518846"/>
                <a:ext cx="1202093" cy="1388087"/>
                <a:chOff x="3273692" y="3518846"/>
                <a:chExt cx="1202093" cy="1388087"/>
              </a:xfrm>
            </p:grpSpPr>
            <p:grpSp>
              <p:nvGrpSpPr>
                <p:cNvPr id="57" name="组合 56"/>
                <p:cNvGrpSpPr/>
                <p:nvPr/>
              </p:nvGrpSpPr>
              <p:grpSpPr>
                <a:xfrm>
                  <a:off x="3273692" y="3518846"/>
                  <a:ext cx="1202093" cy="1388087"/>
                  <a:chOff x="3273692" y="3518846"/>
                  <a:chExt cx="1202093" cy="1388087"/>
                </a:xfrm>
              </p:grpSpPr>
              <p:sp>
                <p:nvSpPr>
                  <p:cNvPr id="65" name="Freeform 11"/>
                  <p:cNvSpPr/>
                  <p:nvPr/>
                </p:nvSpPr>
                <p:spPr bwMode="auto">
                  <a:xfrm>
                    <a:off x="3273692" y="3518846"/>
                    <a:ext cx="1202093" cy="1388087"/>
                  </a:xfrm>
                  <a:custGeom>
                    <a:avLst/>
                    <a:gdLst>
                      <a:gd name="T0" fmla="*/ 0 w 1171"/>
                      <a:gd name="T1" fmla="*/ 1014 h 1352"/>
                      <a:gd name="T2" fmla="*/ 0 w 1171"/>
                      <a:gd name="T3" fmla="*/ 338 h 1352"/>
                      <a:gd name="T4" fmla="*/ 586 w 1171"/>
                      <a:gd name="T5" fmla="*/ 0 h 1352"/>
                      <a:gd name="T6" fmla="*/ 1171 w 1171"/>
                      <a:gd name="T7" fmla="*/ 338 h 1352"/>
                      <a:gd name="T8" fmla="*/ 1171 w 1171"/>
                      <a:gd name="T9" fmla="*/ 1014 h 1352"/>
                      <a:gd name="T10" fmla="*/ 586 w 1171"/>
                      <a:gd name="T11" fmla="*/ 1352 h 1352"/>
                      <a:gd name="T12" fmla="*/ 0 w 1171"/>
                      <a:gd name="T13" fmla="*/ 1014 h 13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171" h="1352">
                        <a:moveTo>
                          <a:pt x="0" y="1014"/>
                        </a:moveTo>
                        <a:lnTo>
                          <a:pt x="0" y="338"/>
                        </a:lnTo>
                        <a:lnTo>
                          <a:pt x="586" y="0"/>
                        </a:lnTo>
                        <a:lnTo>
                          <a:pt x="1171" y="338"/>
                        </a:lnTo>
                        <a:lnTo>
                          <a:pt x="1171" y="1014"/>
                        </a:lnTo>
                        <a:lnTo>
                          <a:pt x="586" y="1352"/>
                        </a:lnTo>
                        <a:lnTo>
                          <a:pt x="0" y="1014"/>
                        </a:lnTo>
                        <a:close/>
                      </a:path>
                    </a:pathLst>
                  </a:custGeom>
                  <a:solidFill>
                    <a:sysClr val="window" lastClr="FFFFFF">
                      <a:lumMod val="95000"/>
                    </a:sysClr>
                  </a:solidFill>
                  <a:ln>
                    <a:noFill/>
                  </a:ln>
                  <a:effectLst>
                    <a:outerShdw blurRad="228600" sx="102000" sy="102000" algn="ctr" rotWithShape="0">
                      <a:prstClr val="black">
                        <a:alpha val="28000"/>
                      </a:prstClr>
                    </a:outerShdw>
                  </a:effectLst>
                </p:spPr>
                <p:txBody>
                  <a:bodyPr vert="horz" wrap="square" lIns="72331" tIns="36166" rIns="72331" bIns="36166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66" name="Freeform 21"/>
                  <p:cNvSpPr/>
                  <p:nvPr/>
                </p:nvSpPr>
                <p:spPr bwMode="auto">
                  <a:xfrm>
                    <a:off x="3345551" y="3559913"/>
                    <a:ext cx="408568" cy="441478"/>
                  </a:xfrm>
                  <a:custGeom>
                    <a:avLst/>
                    <a:gdLst>
                      <a:gd name="T0" fmla="*/ 0 w 398"/>
                      <a:gd name="T1" fmla="*/ 430 h 430"/>
                      <a:gd name="T2" fmla="*/ 398 w 398"/>
                      <a:gd name="T3" fmla="*/ 430 h 430"/>
                      <a:gd name="T4" fmla="*/ 398 w 398"/>
                      <a:gd name="T5" fmla="*/ 0 h 430"/>
                      <a:gd name="T6" fmla="*/ 0 w 398"/>
                      <a:gd name="T7" fmla="*/ 231 h 430"/>
                      <a:gd name="T8" fmla="*/ 0 w 398"/>
                      <a:gd name="T9" fmla="*/ 430 h 4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98" h="430">
                        <a:moveTo>
                          <a:pt x="0" y="430"/>
                        </a:moveTo>
                        <a:lnTo>
                          <a:pt x="398" y="430"/>
                        </a:lnTo>
                        <a:lnTo>
                          <a:pt x="398" y="0"/>
                        </a:lnTo>
                        <a:lnTo>
                          <a:pt x="0" y="231"/>
                        </a:lnTo>
                        <a:lnTo>
                          <a:pt x="0" y="430"/>
                        </a:lnTo>
                        <a:close/>
                      </a:path>
                    </a:pathLst>
                  </a:custGeom>
                  <a:solidFill>
                    <a:srgbClr val="1D50A2"/>
                  </a:solidFill>
                  <a:ln w="28575" cap="flat">
                    <a:noFill/>
                    <a:prstDash val="solid"/>
                    <a:miter lim="800000"/>
                  </a:ln>
                  <a:effectLst>
                    <a:outerShdw blurRad="279400" dist="76200" dir="2700000" algn="tl" rotWithShape="0">
                      <a:prstClr val="black">
                        <a:alpha val="28000"/>
                      </a:prstClr>
                    </a:outerShdw>
                  </a:effectLst>
                </p:spPr>
                <p:txBody>
                  <a:bodyPr vert="horz" wrap="square" lIns="72331" tIns="36166" rIns="72331" bIns="36166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58" name="Freeform 28"/>
                <p:cNvSpPr>
                  <a:spLocks noEditPoints="1"/>
                </p:cNvSpPr>
                <p:nvPr/>
              </p:nvSpPr>
              <p:spPr bwMode="auto">
                <a:xfrm>
                  <a:off x="3504667" y="3772439"/>
                  <a:ext cx="93416" cy="200205"/>
                </a:xfrm>
                <a:custGeom>
                  <a:avLst/>
                  <a:gdLst>
                    <a:gd name="T0" fmla="*/ 50 w 50"/>
                    <a:gd name="T1" fmla="*/ 82 h 107"/>
                    <a:gd name="T2" fmla="*/ 42 w 50"/>
                    <a:gd name="T3" fmla="*/ 99 h 107"/>
                    <a:gd name="T4" fmla="*/ 25 w 50"/>
                    <a:gd name="T5" fmla="*/ 107 h 107"/>
                    <a:gd name="T6" fmla="*/ 7 w 50"/>
                    <a:gd name="T7" fmla="*/ 99 h 107"/>
                    <a:gd name="T8" fmla="*/ 0 w 50"/>
                    <a:gd name="T9" fmla="*/ 82 h 107"/>
                    <a:gd name="T10" fmla="*/ 0 w 50"/>
                    <a:gd name="T11" fmla="*/ 25 h 107"/>
                    <a:gd name="T12" fmla="*/ 7 w 50"/>
                    <a:gd name="T13" fmla="*/ 7 h 107"/>
                    <a:gd name="T14" fmla="*/ 25 w 50"/>
                    <a:gd name="T15" fmla="*/ 0 h 107"/>
                    <a:gd name="T16" fmla="*/ 42 w 50"/>
                    <a:gd name="T17" fmla="*/ 7 h 107"/>
                    <a:gd name="T18" fmla="*/ 50 w 50"/>
                    <a:gd name="T19" fmla="*/ 25 h 107"/>
                    <a:gd name="T20" fmla="*/ 50 w 50"/>
                    <a:gd name="T21" fmla="*/ 82 h 107"/>
                    <a:gd name="T22" fmla="*/ 33 w 50"/>
                    <a:gd name="T23" fmla="*/ 24 h 107"/>
                    <a:gd name="T24" fmla="*/ 31 w 50"/>
                    <a:gd name="T25" fmla="*/ 18 h 107"/>
                    <a:gd name="T26" fmla="*/ 24 w 50"/>
                    <a:gd name="T27" fmla="*/ 15 h 107"/>
                    <a:gd name="T28" fmla="*/ 18 w 50"/>
                    <a:gd name="T29" fmla="*/ 18 h 107"/>
                    <a:gd name="T30" fmla="*/ 15 w 50"/>
                    <a:gd name="T31" fmla="*/ 24 h 107"/>
                    <a:gd name="T32" fmla="*/ 15 w 50"/>
                    <a:gd name="T33" fmla="*/ 82 h 107"/>
                    <a:gd name="T34" fmla="*/ 18 w 50"/>
                    <a:gd name="T35" fmla="*/ 88 h 107"/>
                    <a:gd name="T36" fmla="*/ 24 w 50"/>
                    <a:gd name="T37" fmla="*/ 91 h 107"/>
                    <a:gd name="T38" fmla="*/ 31 w 50"/>
                    <a:gd name="T39" fmla="*/ 88 h 107"/>
                    <a:gd name="T40" fmla="*/ 33 w 50"/>
                    <a:gd name="T41" fmla="*/ 82 h 107"/>
                    <a:gd name="T42" fmla="*/ 33 w 50"/>
                    <a:gd name="T43" fmla="*/ 24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50" h="107">
                      <a:moveTo>
                        <a:pt x="50" y="82"/>
                      </a:moveTo>
                      <a:cubicBezTo>
                        <a:pt x="50" y="89"/>
                        <a:pt x="47" y="95"/>
                        <a:pt x="42" y="99"/>
                      </a:cubicBezTo>
                      <a:cubicBezTo>
                        <a:pt x="37" y="104"/>
                        <a:pt x="32" y="107"/>
                        <a:pt x="25" y="107"/>
                      </a:cubicBezTo>
                      <a:cubicBezTo>
                        <a:pt x="18" y="107"/>
                        <a:pt x="12" y="104"/>
                        <a:pt x="7" y="99"/>
                      </a:cubicBezTo>
                      <a:cubicBezTo>
                        <a:pt x="2" y="95"/>
                        <a:pt x="0" y="89"/>
                        <a:pt x="0" y="82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18"/>
                        <a:pt x="2" y="12"/>
                        <a:pt x="7" y="7"/>
                      </a:cubicBezTo>
                      <a:cubicBezTo>
                        <a:pt x="12" y="2"/>
                        <a:pt x="18" y="0"/>
                        <a:pt x="25" y="0"/>
                      </a:cubicBezTo>
                      <a:cubicBezTo>
                        <a:pt x="32" y="0"/>
                        <a:pt x="38" y="2"/>
                        <a:pt x="42" y="7"/>
                      </a:cubicBezTo>
                      <a:cubicBezTo>
                        <a:pt x="47" y="12"/>
                        <a:pt x="50" y="18"/>
                        <a:pt x="50" y="25"/>
                      </a:cubicBezTo>
                      <a:lnTo>
                        <a:pt x="50" y="82"/>
                      </a:lnTo>
                      <a:close/>
                      <a:moveTo>
                        <a:pt x="33" y="24"/>
                      </a:moveTo>
                      <a:cubicBezTo>
                        <a:pt x="33" y="22"/>
                        <a:pt x="32" y="20"/>
                        <a:pt x="31" y="18"/>
                      </a:cubicBezTo>
                      <a:cubicBezTo>
                        <a:pt x="29" y="16"/>
                        <a:pt x="27" y="15"/>
                        <a:pt x="24" y="15"/>
                      </a:cubicBezTo>
                      <a:cubicBezTo>
                        <a:pt x="22" y="15"/>
                        <a:pt x="20" y="16"/>
                        <a:pt x="18" y="18"/>
                      </a:cubicBezTo>
                      <a:cubicBezTo>
                        <a:pt x="16" y="20"/>
                        <a:pt x="15" y="22"/>
                        <a:pt x="15" y="24"/>
                      </a:cubicBezTo>
                      <a:cubicBezTo>
                        <a:pt x="15" y="82"/>
                        <a:pt x="15" y="82"/>
                        <a:pt x="15" y="82"/>
                      </a:cubicBezTo>
                      <a:cubicBezTo>
                        <a:pt x="15" y="84"/>
                        <a:pt x="16" y="86"/>
                        <a:pt x="18" y="88"/>
                      </a:cubicBezTo>
                      <a:cubicBezTo>
                        <a:pt x="20" y="90"/>
                        <a:pt x="22" y="91"/>
                        <a:pt x="24" y="91"/>
                      </a:cubicBezTo>
                      <a:cubicBezTo>
                        <a:pt x="27" y="91"/>
                        <a:pt x="29" y="90"/>
                        <a:pt x="31" y="88"/>
                      </a:cubicBezTo>
                      <a:cubicBezTo>
                        <a:pt x="32" y="86"/>
                        <a:pt x="33" y="84"/>
                        <a:pt x="33" y="82"/>
                      </a:cubicBezTo>
                      <a:lnTo>
                        <a:pt x="33" y="2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2331" tIns="36166" rIns="72331" bIns="36166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9" name="Freeform 29"/>
                <p:cNvSpPr/>
                <p:nvPr/>
              </p:nvSpPr>
              <p:spPr bwMode="auto">
                <a:xfrm>
                  <a:off x="3622720" y="3774493"/>
                  <a:ext cx="89310" cy="198152"/>
                </a:xfrm>
                <a:custGeom>
                  <a:avLst/>
                  <a:gdLst>
                    <a:gd name="T0" fmla="*/ 17 w 48"/>
                    <a:gd name="T1" fmla="*/ 16 h 106"/>
                    <a:gd name="T2" fmla="*/ 17 w 48"/>
                    <a:gd name="T3" fmla="*/ 38 h 106"/>
                    <a:gd name="T4" fmla="*/ 24 w 48"/>
                    <a:gd name="T5" fmla="*/ 33 h 106"/>
                    <a:gd name="T6" fmla="*/ 29 w 48"/>
                    <a:gd name="T7" fmla="*/ 32 h 106"/>
                    <a:gd name="T8" fmla="*/ 44 w 48"/>
                    <a:gd name="T9" fmla="*/ 39 h 106"/>
                    <a:gd name="T10" fmla="*/ 48 w 48"/>
                    <a:gd name="T11" fmla="*/ 57 h 106"/>
                    <a:gd name="T12" fmla="*/ 48 w 48"/>
                    <a:gd name="T13" fmla="*/ 80 h 106"/>
                    <a:gd name="T14" fmla="*/ 41 w 48"/>
                    <a:gd name="T15" fmla="*/ 99 h 106"/>
                    <a:gd name="T16" fmla="*/ 23 w 48"/>
                    <a:gd name="T17" fmla="*/ 106 h 106"/>
                    <a:gd name="T18" fmla="*/ 6 w 48"/>
                    <a:gd name="T19" fmla="*/ 98 h 106"/>
                    <a:gd name="T20" fmla="*/ 0 w 48"/>
                    <a:gd name="T21" fmla="*/ 81 h 106"/>
                    <a:gd name="T22" fmla="*/ 0 w 48"/>
                    <a:gd name="T23" fmla="*/ 78 h 106"/>
                    <a:gd name="T24" fmla="*/ 15 w 48"/>
                    <a:gd name="T25" fmla="*/ 77 h 106"/>
                    <a:gd name="T26" fmla="*/ 15 w 48"/>
                    <a:gd name="T27" fmla="*/ 81 h 106"/>
                    <a:gd name="T28" fmla="*/ 20 w 48"/>
                    <a:gd name="T29" fmla="*/ 89 h 106"/>
                    <a:gd name="T30" fmla="*/ 23 w 48"/>
                    <a:gd name="T31" fmla="*/ 90 h 106"/>
                    <a:gd name="T32" fmla="*/ 33 w 48"/>
                    <a:gd name="T33" fmla="*/ 80 h 106"/>
                    <a:gd name="T34" fmla="*/ 33 w 48"/>
                    <a:gd name="T35" fmla="*/ 54 h 106"/>
                    <a:gd name="T36" fmla="*/ 29 w 48"/>
                    <a:gd name="T37" fmla="*/ 46 h 106"/>
                    <a:gd name="T38" fmla="*/ 25 w 48"/>
                    <a:gd name="T39" fmla="*/ 45 h 106"/>
                    <a:gd name="T40" fmla="*/ 19 w 48"/>
                    <a:gd name="T41" fmla="*/ 48 h 106"/>
                    <a:gd name="T42" fmla="*/ 17 w 48"/>
                    <a:gd name="T43" fmla="*/ 54 h 106"/>
                    <a:gd name="T44" fmla="*/ 17 w 48"/>
                    <a:gd name="T45" fmla="*/ 57 h 106"/>
                    <a:gd name="T46" fmla="*/ 1 w 48"/>
                    <a:gd name="T47" fmla="*/ 57 h 106"/>
                    <a:gd name="T48" fmla="*/ 1 w 48"/>
                    <a:gd name="T49" fmla="*/ 0 h 106"/>
                    <a:gd name="T50" fmla="*/ 47 w 48"/>
                    <a:gd name="T51" fmla="*/ 0 h 106"/>
                    <a:gd name="T52" fmla="*/ 47 w 48"/>
                    <a:gd name="T53" fmla="*/ 16 h 106"/>
                    <a:gd name="T54" fmla="*/ 17 w 48"/>
                    <a:gd name="T55" fmla="*/ 1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48" h="106">
                      <a:moveTo>
                        <a:pt x="17" y="16"/>
                      </a:moveTo>
                      <a:cubicBezTo>
                        <a:pt x="17" y="38"/>
                        <a:pt x="17" y="38"/>
                        <a:pt x="17" y="38"/>
                      </a:cubicBezTo>
                      <a:cubicBezTo>
                        <a:pt x="19" y="36"/>
                        <a:pt x="21" y="34"/>
                        <a:pt x="24" y="33"/>
                      </a:cubicBezTo>
                      <a:cubicBezTo>
                        <a:pt x="25" y="32"/>
                        <a:pt x="27" y="32"/>
                        <a:pt x="29" y="32"/>
                      </a:cubicBezTo>
                      <a:cubicBezTo>
                        <a:pt x="36" y="32"/>
                        <a:pt x="41" y="35"/>
                        <a:pt x="44" y="39"/>
                      </a:cubicBezTo>
                      <a:cubicBezTo>
                        <a:pt x="47" y="44"/>
                        <a:pt x="48" y="49"/>
                        <a:pt x="48" y="57"/>
                      </a:cubicBezTo>
                      <a:cubicBezTo>
                        <a:pt x="48" y="80"/>
                        <a:pt x="48" y="80"/>
                        <a:pt x="48" y="80"/>
                      </a:cubicBezTo>
                      <a:cubicBezTo>
                        <a:pt x="48" y="87"/>
                        <a:pt x="46" y="94"/>
                        <a:pt x="41" y="99"/>
                      </a:cubicBezTo>
                      <a:cubicBezTo>
                        <a:pt x="36" y="103"/>
                        <a:pt x="31" y="106"/>
                        <a:pt x="23" y="106"/>
                      </a:cubicBezTo>
                      <a:cubicBezTo>
                        <a:pt x="17" y="106"/>
                        <a:pt x="11" y="103"/>
                        <a:pt x="6" y="98"/>
                      </a:cubicBezTo>
                      <a:cubicBezTo>
                        <a:pt x="2" y="94"/>
                        <a:pt x="0" y="88"/>
                        <a:pt x="0" y="81"/>
                      </a:cubicBezTo>
                      <a:cubicBezTo>
                        <a:pt x="0" y="78"/>
                        <a:pt x="0" y="78"/>
                        <a:pt x="0" y="78"/>
                      </a:cubicBezTo>
                      <a:cubicBezTo>
                        <a:pt x="15" y="77"/>
                        <a:pt x="15" y="77"/>
                        <a:pt x="15" y="77"/>
                      </a:cubicBezTo>
                      <a:cubicBezTo>
                        <a:pt x="15" y="81"/>
                        <a:pt x="15" y="81"/>
                        <a:pt x="15" y="81"/>
                      </a:cubicBezTo>
                      <a:cubicBezTo>
                        <a:pt x="16" y="85"/>
                        <a:pt x="17" y="88"/>
                        <a:pt x="20" y="89"/>
                      </a:cubicBezTo>
                      <a:cubicBezTo>
                        <a:pt x="21" y="89"/>
                        <a:pt x="22" y="90"/>
                        <a:pt x="23" y="90"/>
                      </a:cubicBezTo>
                      <a:cubicBezTo>
                        <a:pt x="30" y="90"/>
                        <a:pt x="33" y="86"/>
                        <a:pt x="33" y="80"/>
                      </a:cubicBezTo>
                      <a:cubicBezTo>
                        <a:pt x="33" y="54"/>
                        <a:pt x="33" y="54"/>
                        <a:pt x="33" y="54"/>
                      </a:cubicBezTo>
                      <a:cubicBezTo>
                        <a:pt x="33" y="51"/>
                        <a:pt x="32" y="48"/>
                        <a:pt x="29" y="46"/>
                      </a:cubicBezTo>
                      <a:cubicBezTo>
                        <a:pt x="28" y="45"/>
                        <a:pt x="27" y="45"/>
                        <a:pt x="25" y="45"/>
                      </a:cubicBezTo>
                      <a:cubicBezTo>
                        <a:pt x="22" y="45"/>
                        <a:pt x="20" y="46"/>
                        <a:pt x="19" y="48"/>
                      </a:cubicBezTo>
                      <a:cubicBezTo>
                        <a:pt x="18" y="50"/>
                        <a:pt x="17" y="52"/>
                        <a:pt x="17" y="54"/>
                      </a:cubicBezTo>
                      <a:cubicBezTo>
                        <a:pt x="17" y="57"/>
                        <a:pt x="17" y="57"/>
                        <a:pt x="17" y="57"/>
                      </a:cubicBezTo>
                      <a:cubicBezTo>
                        <a:pt x="1" y="57"/>
                        <a:pt x="1" y="57"/>
                        <a:pt x="1" y="57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47" y="0"/>
                        <a:pt x="47" y="0"/>
                        <a:pt x="47" y="0"/>
                      </a:cubicBezTo>
                      <a:cubicBezTo>
                        <a:pt x="47" y="16"/>
                        <a:pt x="47" y="16"/>
                        <a:pt x="47" y="16"/>
                      </a:cubicBezTo>
                      <a:lnTo>
                        <a:pt x="17" y="1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2331" tIns="36166" rIns="72331" bIns="36166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grpSp>
              <p:nvGrpSpPr>
                <p:cNvPr id="60" name="组合 59"/>
                <p:cNvGrpSpPr/>
                <p:nvPr/>
              </p:nvGrpSpPr>
              <p:grpSpPr>
                <a:xfrm>
                  <a:off x="3687511" y="4141748"/>
                  <a:ext cx="403190" cy="374204"/>
                  <a:chOff x="5278438" y="2973388"/>
                  <a:chExt cx="1344613" cy="1247775"/>
                </a:xfrm>
                <a:solidFill>
                  <a:srgbClr val="C0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61" name="Freeform 67"/>
                  <p:cNvSpPr>
                    <a:spLocks noEditPoints="1"/>
                  </p:cNvSpPr>
                  <p:nvPr/>
                </p:nvSpPr>
                <p:spPr bwMode="auto">
                  <a:xfrm>
                    <a:off x="5821363" y="2973388"/>
                    <a:ext cx="801688" cy="806450"/>
                  </a:xfrm>
                  <a:custGeom>
                    <a:avLst/>
                    <a:gdLst>
                      <a:gd name="T0" fmla="*/ 256 w 281"/>
                      <a:gd name="T1" fmla="*/ 26 h 282"/>
                      <a:gd name="T2" fmla="*/ 163 w 281"/>
                      <a:gd name="T3" fmla="*/ 26 h 282"/>
                      <a:gd name="T4" fmla="*/ 0 w 281"/>
                      <a:gd name="T5" fmla="*/ 190 h 282"/>
                      <a:gd name="T6" fmla="*/ 92 w 281"/>
                      <a:gd name="T7" fmla="*/ 282 h 282"/>
                      <a:gd name="T8" fmla="*/ 256 w 281"/>
                      <a:gd name="T9" fmla="*/ 119 h 282"/>
                      <a:gd name="T10" fmla="*/ 256 w 281"/>
                      <a:gd name="T11" fmla="*/ 26 h 282"/>
                      <a:gd name="T12" fmla="*/ 55 w 281"/>
                      <a:gd name="T13" fmla="*/ 192 h 282"/>
                      <a:gd name="T14" fmla="*/ 44 w 281"/>
                      <a:gd name="T15" fmla="*/ 181 h 282"/>
                      <a:gd name="T16" fmla="*/ 183 w 281"/>
                      <a:gd name="T17" fmla="*/ 42 h 282"/>
                      <a:gd name="T18" fmla="*/ 194 w 281"/>
                      <a:gd name="T19" fmla="*/ 42 h 282"/>
                      <a:gd name="T20" fmla="*/ 194 w 281"/>
                      <a:gd name="T21" fmla="*/ 53 h 282"/>
                      <a:gd name="T22" fmla="*/ 55 w 281"/>
                      <a:gd name="T23" fmla="*/ 192 h 282"/>
                      <a:gd name="T24" fmla="*/ 78 w 281"/>
                      <a:gd name="T25" fmla="*/ 215 h 282"/>
                      <a:gd name="T26" fmla="*/ 67 w 281"/>
                      <a:gd name="T27" fmla="*/ 204 h 282"/>
                      <a:gd name="T28" fmla="*/ 217 w 281"/>
                      <a:gd name="T29" fmla="*/ 54 h 282"/>
                      <a:gd name="T30" fmla="*/ 228 w 281"/>
                      <a:gd name="T31" fmla="*/ 54 h 282"/>
                      <a:gd name="T32" fmla="*/ 228 w 281"/>
                      <a:gd name="T33" fmla="*/ 65 h 282"/>
                      <a:gd name="T34" fmla="*/ 78 w 281"/>
                      <a:gd name="T35" fmla="*/ 215 h 282"/>
                      <a:gd name="T36" fmla="*/ 101 w 281"/>
                      <a:gd name="T37" fmla="*/ 238 h 282"/>
                      <a:gd name="T38" fmla="*/ 90 w 281"/>
                      <a:gd name="T39" fmla="*/ 227 h 282"/>
                      <a:gd name="T40" fmla="*/ 229 w 281"/>
                      <a:gd name="T41" fmla="*/ 88 h 282"/>
                      <a:gd name="T42" fmla="*/ 240 w 281"/>
                      <a:gd name="T43" fmla="*/ 88 h 282"/>
                      <a:gd name="T44" fmla="*/ 240 w 281"/>
                      <a:gd name="T45" fmla="*/ 99 h 282"/>
                      <a:gd name="T46" fmla="*/ 101 w 281"/>
                      <a:gd name="T47" fmla="*/ 238 h 2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281" h="282">
                        <a:moveTo>
                          <a:pt x="256" y="26"/>
                        </a:moveTo>
                        <a:cubicBezTo>
                          <a:pt x="230" y="0"/>
                          <a:pt x="189" y="0"/>
                          <a:pt x="163" y="26"/>
                        </a:cubicBezTo>
                        <a:cubicBezTo>
                          <a:pt x="0" y="190"/>
                          <a:pt x="0" y="190"/>
                          <a:pt x="0" y="190"/>
                        </a:cubicBezTo>
                        <a:cubicBezTo>
                          <a:pt x="92" y="282"/>
                          <a:pt x="92" y="282"/>
                          <a:pt x="92" y="282"/>
                        </a:cubicBezTo>
                        <a:cubicBezTo>
                          <a:pt x="256" y="119"/>
                          <a:pt x="256" y="119"/>
                          <a:pt x="256" y="119"/>
                        </a:cubicBezTo>
                        <a:cubicBezTo>
                          <a:pt x="281" y="93"/>
                          <a:pt x="281" y="52"/>
                          <a:pt x="256" y="26"/>
                        </a:cubicBezTo>
                        <a:close/>
                        <a:moveTo>
                          <a:pt x="55" y="192"/>
                        </a:moveTo>
                        <a:cubicBezTo>
                          <a:pt x="44" y="181"/>
                          <a:pt x="44" y="181"/>
                          <a:pt x="44" y="181"/>
                        </a:cubicBezTo>
                        <a:cubicBezTo>
                          <a:pt x="183" y="42"/>
                          <a:pt x="183" y="42"/>
                          <a:pt x="183" y="42"/>
                        </a:cubicBezTo>
                        <a:cubicBezTo>
                          <a:pt x="186" y="39"/>
                          <a:pt x="191" y="39"/>
                          <a:pt x="194" y="42"/>
                        </a:cubicBezTo>
                        <a:cubicBezTo>
                          <a:pt x="197" y="45"/>
                          <a:pt x="197" y="50"/>
                          <a:pt x="194" y="53"/>
                        </a:cubicBezTo>
                        <a:lnTo>
                          <a:pt x="55" y="192"/>
                        </a:lnTo>
                        <a:close/>
                        <a:moveTo>
                          <a:pt x="78" y="215"/>
                        </a:moveTo>
                        <a:cubicBezTo>
                          <a:pt x="67" y="204"/>
                          <a:pt x="67" y="204"/>
                          <a:pt x="67" y="204"/>
                        </a:cubicBezTo>
                        <a:cubicBezTo>
                          <a:pt x="217" y="54"/>
                          <a:pt x="217" y="54"/>
                          <a:pt x="217" y="54"/>
                        </a:cubicBezTo>
                        <a:cubicBezTo>
                          <a:pt x="220" y="51"/>
                          <a:pt x="225" y="51"/>
                          <a:pt x="228" y="54"/>
                        </a:cubicBezTo>
                        <a:cubicBezTo>
                          <a:pt x="231" y="57"/>
                          <a:pt x="231" y="62"/>
                          <a:pt x="228" y="65"/>
                        </a:cubicBezTo>
                        <a:lnTo>
                          <a:pt x="78" y="215"/>
                        </a:lnTo>
                        <a:close/>
                        <a:moveTo>
                          <a:pt x="101" y="238"/>
                        </a:moveTo>
                        <a:cubicBezTo>
                          <a:pt x="90" y="227"/>
                          <a:pt x="90" y="227"/>
                          <a:pt x="90" y="227"/>
                        </a:cubicBezTo>
                        <a:cubicBezTo>
                          <a:pt x="229" y="88"/>
                          <a:pt x="229" y="88"/>
                          <a:pt x="229" y="88"/>
                        </a:cubicBezTo>
                        <a:cubicBezTo>
                          <a:pt x="232" y="85"/>
                          <a:pt x="237" y="85"/>
                          <a:pt x="240" y="88"/>
                        </a:cubicBezTo>
                        <a:cubicBezTo>
                          <a:pt x="243" y="91"/>
                          <a:pt x="243" y="96"/>
                          <a:pt x="240" y="99"/>
                        </a:cubicBezTo>
                        <a:lnTo>
                          <a:pt x="101" y="238"/>
                        </a:lnTo>
                        <a:close/>
                      </a:path>
                    </a:pathLst>
                  </a:custGeom>
                  <a:solidFill>
                    <a:srgbClr val="1D50A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6429" tIns="48214" rIns="96429" bIns="48214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78A6B6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62" name="Freeform 68"/>
                  <p:cNvSpPr/>
                  <p:nvPr/>
                </p:nvSpPr>
                <p:spPr bwMode="auto">
                  <a:xfrm>
                    <a:off x="5375275" y="3662363"/>
                    <a:ext cx="554038" cy="558800"/>
                  </a:xfrm>
                  <a:custGeom>
                    <a:avLst/>
                    <a:gdLst>
                      <a:gd name="T0" fmla="*/ 227 w 349"/>
                      <a:gd name="T1" fmla="*/ 209 h 352"/>
                      <a:gd name="T2" fmla="*/ 210 w 349"/>
                      <a:gd name="T3" fmla="*/ 193 h 352"/>
                      <a:gd name="T4" fmla="*/ 349 w 349"/>
                      <a:gd name="T5" fmla="*/ 54 h 352"/>
                      <a:gd name="T6" fmla="*/ 295 w 349"/>
                      <a:gd name="T7" fmla="*/ 0 h 352"/>
                      <a:gd name="T8" fmla="*/ 156 w 349"/>
                      <a:gd name="T9" fmla="*/ 139 h 352"/>
                      <a:gd name="T10" fmla="*/ 142 w 349"/>
                      <a:gd name="T11" fmla="*/ 125 h 352"/>
                      <a:gd name="T12" fmla="*/ 110 w 349"/>
                      <a:gd name="T13" fmla="*/ 141 h 352"/>
                      <a:gd name="T14" fmla="*/ 0 w 349"/>
                      <a:gd name="T15" fmla="*/ 317 h 352"/>
                      <a:gd name="T16" fmla="*/ 32 w 349"/>
                      <a:gd name="T17" fmla="*/ 352 h 352"/>
                      <a:gd name="T18" fmla="*/ 207 w 349"/>
                      <a:gd name="T19" fmla="*/ 242 h 352"/>
                      <a:gd name="T20" fmla="*/ 227 w 349"/>
                      <a:gd name="T21" fmla="*/ 209 h 3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349" h="352">
                        <a:moveTo>
                          <a:pt x="227" y="209"/>
                        </a:moveTo>
                        <a:lnTo>
                          <a:pt x="210" y="193"/>
                        </a:lnTo>
                        <a:lnTo>
                          <a:pt x="349" y="54"/>
                        </a:lnTo>
                        <a:lnTo>
                          <a:pt x="295" y="0"/>
                        </a:lnTo>
                        <a:lnTo>
                          <a:pt x="156" y="139"/>
                        </a:lnTo>
                        <a:lnTo>
                          <a:pt x="142" y="125"/>
                        </a:lnTo>
                        <a:lnTo>
                          <a:pt x="110" y="141"/>
                        </a:lnTo>
                        <a:lnTo>
                          <a:pt x="0" y="317"/>
                        </a:lnTo>
                        <a:lnTo>
                          <a:pt x="32" y="352"/>
                        </a:lnTo>
                        <a:lnTo>
                          <a:pt x="207" y="242"/>
                        </a:lnTo>
                        <a:lnTo>
                          <a:pt x="227" y="209"/>
                        </a:lnTo>
                        <a:close/>
                      </a:path>
                    </a:pathLst>
                  </a:custGeom>
                  <a:solidFill>
                    <a:srgbClr val="1D50A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6429" tIns="48214" rIns="96429" bIns="48214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78A6B6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63" name="Freeform 69"/>
                  <p:cNvSpPr/>
                  <p:nvPr/>
                </p:nvSpPr>
                <p:spPr bwMode="auto">
                  <a:xfrm>
                    <a:off x="5278438" y="2986088"/>
                    <a:ext cx="590550" cy="590550"/>
                  </a:xfrm>
                  <a:custGeom>
                    <a:avLst/>
                    <a:gdLst>
                      <a:gd name="T0" fmla="*/ 104 w 207"/>
                      <a:gd name="T1" fmla="*/ 0 h 207"/>
                      <a:gd name="T2" fmla="*/ 78 w 207"/>
                      <a:gd name="T3" fmla="*/ 3 h 207"/>
                      <a:gd name="T4" fmla="*/ 81 w 207"/>
                      <a:gd name="T5" fmla="*/ 5 h 207"/>
                      <a:gd name="T6" fmla="*/ 118 w 207"/>
                      <a:gd name="T7" fmla="*/ 43 h 207"/>
                      <a:gd name="T8" fmla="*/ 118 w 207"/>
                      <a:gd name="T9" fmla="*/ 112 h 207"/>
                      <a:gd name="T10" fmla="*/ 49 w 207"/>
                      <a:gd name="T11" fmla="*/ 112 h 207"/>
                      <a:gd name="T12" fmla="*/ 12 w 207"/>
                      <a:gd name="T13" fmla="*/ 74 h 207"/>
                      <a:gd name="T14" fmla="*/ 7 w 207"/>
                      <a:gd name="T15" fmla="*/ 68 h 207"/>
                      <a:gd name="T16" fmla="*/ 0 w 207"/>
                      <a:gd name="T17" fmla="*/ 103 h 207"/>
                      <a:gd name="T18" fmla="*/ 104 w 207"/>
                      <a:gd name="T19" fmla="*/ 207 h 207"/>
                      <a:gd name="T20" fmla="*/ 207 w 207"/>
                      <a:gd name="T21" fmla="*/ 103 h 207"/>
                      <a:gd name="T22" fmla="*/ 104 w 207"/>
                      <a:gd name="T23" fmla="*/ 0 h 2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207" h="207">
                        <a:moveTo>
                          <a:pt x="104" y="0"/>
                        </a:moveTo>
                        <a:cubicBezTo>
                          <a:pt x="95" y="0"/>
                          <a:pt x="86" y="1"/>
                          <a:pt x="78" y="3"/>
                        </a:cubicBezTo>
                        <a:cubicBezTo>
                          <a:pt x="79" y="4"/>
                          <a:pt x="80" y="5"/>
                          <a:pt x="81" y="5"/>
                        </a:cubicBezTo>
                        <a:cubicBezTo>
                          <a:pt x="118" y="43"/>
                          <a:pt x="118" y="43"/>
                          <a:pt x="118" y="43"/>
                        </a:cubicBezTo>
                        <a:cubicBezTo>
                          <a:pt x="137" y="62"/>
                          <a:pt x="137" y="93"/>
                          <a:pt x="118" y="112"/>
                        </a:cubicBezTo>
                        <a:cubicBezTo>
                          <a:pt x="99" y="131"/>
                          <a:pt x="68" y="131"/>
                          <a:pt x="49" y="112"/>
                        </a:cubicBezTo>
                        <a:cubicBezTo>
                          <a:pt x="12" y="74"/>
                          <a:pt x="12" y="74"/>
                          <a:pt x="12" y="74"/>
                        </a:cubicBezTo>
                        <a:cubicBezTo>
                          <a:pt x="10" y="72"/>
                          <a:pt x="8" y="70"/>
                          <a:pt x="7" y="68"/>
                        </a:cubicBezTo>
                        <a:cubicBezTo>
                          <a:pt x="3" y="79"/>
                          <a:pt x="0" y="91"/>
                          <a:pt x="0" y="103"/>
                        </a:cubicBezTo>
                        <a:cubicBezTo>
                          <a:pt x="0" y="161"/>
                          <a:pt x="47" y="207"/>
                          <a:pt x="104" y="207"/>
                        </a:cubicBezTo>
                        <a:cubicBezTo>
                          <a:pt x="161" y="207"/>
                          <a:pt x="207" y="161"/>
                          <a:pt x="207" y="103"/>
                        </a:cubicBezTo>
                        <a:cubicBezTo>
                          <a:pt x="207" y="46"/>
                          <a:pt x="161" y="0"/>
                          <a:pt x="104" y="0"/>
                        </a:cubicBezTo>
                        <a:close/>
                      </a:path>
                    </a:pathLst>
                  </a:custGeom>
                  <a:solidFill>
                    <a:srgbClr val="1D50A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6429" tIns="48214" rIns="96429" bIns="48214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78A6B6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64" name="Freeform 70"/>
                  <p:cNvSpPr>
                    <a:spLocks noEditPoints="1"/>
                  </p:cNvSpPr>
                  <p:nvPr/>
                </p:nvSpPr>
                <p:spPr bwMode="auto">
                  <a:xfrm>
                    <a:off x="6008688" y="3686176"/>
                    <a:ext cx="531813" cy="531813"/>
                  </a:xfrm>
                  <a:custGeom>
                    <a:avLst/>
                    <a:gdLst>
                      <a:gd name="T0" fmla="*/ 164 w 186"/>
                      <a:gd name="T1" fmla="*/ 164 h 186"/>
                      <a:gd name="T2" fmla="*/ 164 w 186"/>
                      <a:gd name="T3" fmla="*/ 83 h 186"/>
                      <a:gd name="T4" fmla="*/ 81 w 186"/>
                      <a:gd name="T5" fmla="*/ 0 h 186"/>
                      <a:gd name="T6" fmla="*/ 0 w 186"/>
                      <a:gd name="T7" fmla="*/ 81 h 186"/>
                      <a:gd name="T8" fmla="*/ 82 w 186"/>
                      <a:gd name="T9" fmla="*/ 164 h 186"/>
                      <a:gd name="T10" fmla="*/ 164 w 186"/>
                      <a:gd name="T11" fmla="*/ 164 h 186"/>
                      <a:gd name="T12" fmla="*/ 109 w 186"/>
                      <a:gd name="T13" fmla="*/ 109 h 186"/>
                      <a:gd name="T14" fmla="*/ 142 w 186"/>
                      <a:gd name="T15" fmla="*/ 109 h 186"/>
                      <a:gd name="T16" fmla="*/ 142 w 186"/>
                      <a:gd name="T17" fmla="*/ 143 h 186"/>
                      <a:gd name="T18" fmla="*/ 109 w 186"/>
                      <a:gd name="T19" fmla="*/ 143 h 186"/>
                      <a:gd name="T20" fmla="*/ 109 w 186"/>
                      <a:gd name="T21" fmla="*/ 109 h 1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86" h="186">
                        <a:moveTo>
                          <a:pt x="164" y="164"/>
                        </a:moveTo>
                        <a:cubicBezTo>
                          <a:pt x="186" y="142"/>
                          <a:pt x="186" y="105"/>
                          <a:pt x="164" y="83"/>
                        </a:cubicBezTo>
                        <a:cubicBezTo>
                          <a:pt x="81" y="0"/>
                          <a:pt x="81" y="0"/>
                          <a:pt x="81" y="0"/>
                        </a:cubicBezTo>
                        <a:cubicBezTo>
                          <a:pt x="0" y="81"/>
                          <a:pt x="0" y="81"/>
                          <a:pt x="0" y="81"/>
                        </a:cubicBezTo>
                        <a:cubicBezTo>
                          <a:pt x="82" y="164"/>
                          <a:pt x="82" y="164"/>
                          <a:pt x="82" y="164"/>
                        </a:cubicBezTo>
                        <a:cubicBezTo>
                          <a:pt x="105" y="186"/>
                          <a:pt x="141" y="186"/>
                          <a:pt x="164" y="164"/>
                        </a:cubicBezTo>
                        <a:close/>
                        <a:moveTo>
                          <a:pt x="109" y="109"/>
                        </a:moveTo>
                        <a:cubicBezTo>
                          <a:pt x="118" y="100"/>
                          <a:pt x="133" y="100"/>
                          <a:pt x="142" y="109"/>
                        </a:cubicBezTo>
                        <a:cubicBezTo>
                          <a:pt x="152" y="118"/>
                          <a:pt x="152" y="133"/>
                          <a:pt x="142" y="143"/>
                        </a:cubicBezTo>
                        <a:cubicBezTo>
                          <a:pt x="133" y="152"/>
                          <a:pt x="118" y="152"/>
                          <a:pt x="109" y="143"/>
                        </a:cubicBezTo>
                        <a:cubicBezTo>
                          <a:pt x="99" y="133"/>
                          <a:pt x="99" y="118"/>
                          <a:pt x="109" y="109"/>
                        </a:cubicBezTo>
                        <a:close/>
                      </a:path>
                    </a:pathLst>
                  </a:custGeom>
                  <a:solidFill>
                    <a:srgbClr val="1D50A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6429" tIns="48214" rIns="96429" bIns="48214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78A6B6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</p:grpSp>
        <p:grpSp>
          <p:nvGrpSpPr>
            <p:cNvPr id="21" name="组合 20"/>
            <p:cNvGrpSpPr/>
            <p:nvPr/>
          </p:nvGrpSpPr>
          <p:grpSpPr>
            <a:xfrm>
              <a:off x="6356075" y="1468134"/>
              <a:ext cx="1334270" cy="1541068"/>
              <a:chOff x="4669803" y="1099961"/>
              <a:chExt cx="1202093" cy="1388087"/>
            </a:xfrm>
          </p:grpSpPr>
          <p:sp>
            <p:nvSpPr>
              <p:cNvPr id="48" name="Freeform 17"/>
              <p:cNvSpPr/>
              <p:nvPr/>
            </p:nvSpPr>
            <p:spPr bwMode="auto">
              <a:xfrm>
                <a:off x="4741662" y="1141029"/>
                <a:ext cx="528675" cy="237166"/>
              </a:xfrm>
              <a:custGeom>
                <a:avLst/>
                <a:gdLst>
                  <a:gd name="T0" fmla="*/ 0 w 515"/>
                  <a:gd name="T1" fmla="*/ 231 h 231"/>
                  <a:gd name="T2" fmla="*/ 398 w 515"/>
                  <a:gd name="T3" fmla="*/ 0 h 231"/>
                  <a:gd name="T4" fmla="*/ 515 w 515"/>
                  <a:gd name="T5" fmla="*/ 0 h 231"/>
                  <a:gd name="T6" fmla="*/ 515 w 515"/>
                  <a:gd name="T7" fmla="*/ 231 h 231"/>
                  <a:gd name="T8" fmla="*/ 0 w 515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5" h="231">
                    <a:moveTo>
                      <a:pt x="0" y="231"/>
                    </a:moveTo>
                    <a:lnTo>
                      <a:pt x="398" y="0"/>
                    </a:lnTo>
                    <a:lnTo>
                      <a:pt x="515" y="0"/>
                    </a:lnTo>
                    <a:lnTo>
                      <a:pt x="515" y="231"/>
                    </a:lnTo>
                    <a:lnTo>
                      <a:pt x="0" y="231"/>
                    </a:lnTo>
                    <a:close/>
                  </a:path>
                </a:pathLst>
              </a:custGeom>
              <a:solidFill>
                <a:srgbClr val="765E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2331" tIns="36166" rIns="72331" bIns="36166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49" name="组合 48"/>
              <p:cNvGrpSpPr/>
              <p:nvPr/>
            </p:nvGrpSpPr>
            <p:grpSpPr>
              <a:xfrm>
                <a:off x="4669803" y="1099961"/>
                <a:ext cx="1202093" cy="1388087"/>
                <a:chOff x="4669803" y="1099961"/>
                <a:chExt cx="1202093" cy="1388087"/>
              </a:xfrm>
            </p:grpSpPr>
            <p:sp>
              <p:nvSpPr>
                <p:cNvPr id="50" name="Freeform 18"/>
                <p:cNvSpPr/>
                <p:nvPr/>
              </p:nvSpPr>
              <p:spPr bwMode="auto">
                <a:xfrm>
                  <a:off x="4669803" y="1099961"/>
                  <a:ext cx="1202093" cy="1388087"/>
                </a:xfrm>
                <a:custGeom>
                  <a:avLst/>
                  <a:gdLst>
                    <a:gd name="T0" fmla="*/ 0 w 1171"/>
                    <a:gd name="T1" fmla="*/ 1014 h 1352"/>
                    <a:gd name="T2" fmla="*/ 0 w 1171"/>
                    <a:gd name="T3" fmla="*/ 338 h 1352"/>
                    <a:gd name="T4" fmla="*/ 585 w 1171"/>
                    <a:gd name="T5" fmla="*/ 0 h 1352"/>
                    <a:gd name="T6" fmla="*/ 1171 w 1171"/>
                    <a:gd name="T7" fmla="*/ 338 h 1352"/>
                    <a:gd name="T8" fmla="*/ 1171 w 1171"/>
                    <a:gd name="T9" fmla="*/ 1014 h 1352"/>
                    <a:gd name="T10" fmla="*/ 585 w 1171"/>
                    <a:gd name="T11" fmla="*/ 1352 h 1352"/>
                    <a:gd name="T12" fmla="*/ 0 w 1171"/>
                    <a:gd name="T13" fmla="*/ 1014 h 1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1" h="1352">
                      <a:moveTo>
                        <a:pt x="0" y="1014"/>
                      </a:moveTo>
                      <a:lnTo>
                        <a:pt x="0" y="338"/>
                      </a:lnTo>
                      <a:lnTo>
                        <a:pt x="585" y="0"/>
                      </a:lnTo>
                      <a:lnTo>
                        <a:pt x="1171" y="338"/>
                      </a:lnTo>
                      <a:lnTo>
                        <a:pt x="1171" y="1014"/>
                      </a:lnTo>
                      <a:lnTo>
                        <a:pt x="585" y="1352"/>
                      </a:lnTo>
                      <a:lnTo>
                        <a:pt x="0" y="1014"/>
                      </a:lnTo>
                      <a:close/>
                    </a:path>
                  </a:pathLst>
                </a:custGeom>
                <a:solidFill>
                  <a:sysClr val="window" lastClr="FFFFFF">
                    <a:lumMod val="95000"/>
                  </a:sysClr>
                </a:solidFill>
                <a:ln>
                  <a:noFill/>
                </a:ln>
                <a:effectLst>
                  <a:outerShdw blurRad="228600" sx="102000" sy="102000" algn="ctr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vert="horz" wrap="square" lIns="72331" tIns="36166" rIns="72331" bIns="36166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1" name="Freeform 19"/>
                <p:cNvSpPr/>
                <p:nvPr/>
              </p:nvSpPr>
              <p:spPr bwMode="auto">
                <a:xfrm>
                  <a:off x="4741662" y="1141029"/>
                  <a:ext cx="408568" cy="441478"/>
                </a:xfrm>
                <a:custGeom>
                  <a:avLst/>
                  <a:gdLst>
                    <a:gd name="T0" fmla="*/ 0 w 398"/>
                    <a:gd name="T1" fmla="*/ 430 h 430"/>
                    <a:gd name="T2" fmla="*/ 398 w 398"/>
                    <a:gd name="T3" fmla="*/ 430 h 430"/>
                    <a:gd name="T4" fmla="*/ 398 w 398"/>
                    <a:gd name="T5" fmla="*/ 0 h 430"/>
                    <a:gd name="T6" fmla="*/ 0 w 398"/>
                    <a:gd name="T7" fmla="*/ 231 h 430"/>
                    <a:gd name="T8" fmla="*/ 0 w 398"/>
                    <a:gd name="T9" fmla="*/ 430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8" h="430">
                      <a:moveTo>
                        <a:pt x="0" y="430"/>
                      </a:moveTo>
                      <a:lnTo>
                        <a:pt x="398" y="430"/>
                      </a:lnTo>
                      <a:lnTo>
                        <a:pt x="398" y="0"/>
                      </a:lnTo>
                      <a:lnTo>
                        <a:pt x="0" y="231"/>
                      </a:lnTo>
                      <a:lnTo>
                        <a:pt x="0" y="430"/>
                      </a:lnTo>
                      <a:close/>
                    </a:path>
                  </a:pathLst>
                </a:custGeom>
                <a:solidFill>
                  <a:srgbClr val="1D50A2"/>
                </a:solidFill>
                <a:ln w="28575" cap="flat" cmpd="sng" algn="ctr">
                  <a:noFill/>
                  <a:prstDash val="solid"/>
                  <a:miter lim="800000"/>
                </a:ln>
                <a:effectLst>
                  <a:outerShdw blurRad="279400" dist="76200" dir="2700000" sx="101000" sy="101000" algn="tl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lIns="72331" tIns="36166" rIns="72331" bIns="36166"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2" name="Freeform 26"/>
                <p:cNvSpPr>
                  <a:spLocks noEditPoints="1"/>
                </p:cNvSpPr>
                <p:nvPr/>
              </p:nvSpPr>
              <p:spPr bwMode="auto">
                <a:xfrm>
                  <a:off x="4895645" y="1353554"/>
                  <a:ext cx="93416" cy="200205"/>
                </a:xfrm>
                <a:custGeom>
                  <a:avLst/>
                  <a:gdLst>
                    <a:gd name="T0" fmla="*/ 50 w 50"/>
                    <a:gd name="T1" fmla="*/ 82 h 107"/>
                    <a:gd name="T2" fmla="*/ 43 w 50"/>
                    <a:gd name="T3" fmla="*/ 99 h 107"/>
                    <a:gd name="T4" fmla="*/ 25 w 50"/>
                    <a:gd name="T5" fmla="*/ 107 h 107"/>
                    <a:gd name="T6" fmla="*/ 8 w 50"/>
                    <a:gd name="T7" fmla="*/ 99 h 107"/>
                    <a:gd name="T8" fmla="*/ 0 w 50"/>
                    <a:gd name="T9" fmla="*/ 82 h 107"/>
                    <a:gd name="T10" fmla="*/ 0 w 50"/>
                    <a:gd name="T11" fmla="*/ 25 h 107"/>
                    <a:gd name="T12" fmla="*/ 8 w 50"/>
                    <a:gd name="T13" fmla="*/ 7 h 107"/>
                    <a:gd name="T14" fmla="*/ 25 w 50"/>
                    <a:gd name="T15" fmla="*/ 0 h 107"/>
                    <a:gd name="T16" fmla="*/ 43 w 50"/>
                    <a:gd name="T17" fmla="*/ 7 h 107"/>
                    <a:gd name="T18" fmla="*/ 50 w 50"/>
                    <a:gd name="T19" fmla="*/ 25 h 107"/>
                    <a:gd name="T20" fmla="*/ 50 w 50"/>
                    <a:gd name="T21" fmla="*/ 82 h 107"/>
                    <a:gd name="T22" fmla="*/ 34 w 50"/>
                    <a:gd name="T23" fmla="*/ 24 h 107"/>
                    <a:gd name="T24" fmla="*/ 31 w 50"/>
                    <a:gd name="T25" fmla="*/ 18 h 107"/>
                    <a:gd name="T26" fmla="*/ 25 w 50"/>
                    <a:gd name="T27" fmla="*/ 15 h 107"/>
                    <a:gd name="T28" fmla="*/ 19 w 50"/>
                    <a:gd name="T29" fmla="*/ 18 h 107"/>
                    <a:gd name="T30" fmla="*/ 16 w 50"/>
                    <a:gd name="T31" fmla="*/ 24 h 107"/>
                    <a:gd name="T32" fmla="*/ 16 w 50"/>
                    <a:gd name="T33" fmla="*/ 82 h 107"/>
                    <a:gd name="T34" fmla="*/ 19 w 50"/>
                    <a:gd name="T35" fmla="*/ 88 h 107"/>
                    <a:gd name="T36" fmla="*/ 25 w 50"/>
                    <a:gd name="T37" fmla="*/ 91 h 107"/>
                    <a:gd name="T38" fmla="*/ 31 w 50"/>
                    <a:gd name="T39" fmla="*/ 88 h 107"/>
                    <a:gd name="T40" fmla="*/ 34 w 50"/>
                    <a:gd name="T41" fmla="*/ 82 h 107"/>
                    <a:gd name="T42" fmla="*/ 34 w 50"/>
                    <a:gd name="T43" fmla="*/ 24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50" h="107">
                      <a:moveTo>
                        <a:pt x="50" y="82"/>
                      </a:moveTo>
                      <a:cubicBezTo>
                        <a:pt x="50" y="89"/>
                        <a:pt x="48" y="95"/>
                        <a:pt x="43" y="99"/>
                      </a:cubicBezTo>
                      <a:cubicBezTo>
                        <a:pt x="38" y="104"/>
                        <a:pt x="32" y="107"/>
                        <a:pt x="25" y="107"/>
                      </a:cubicBezTo>
                      <a:cubicBezTo>
                        <a:pt x="19" y="107"/>
                        <a:pt x="13" y="104"/>
                        <a:pt x="8" y="99"/>
                      </a:cubicBezTo>
                      <a:cubicBezTo>
                        <a:pt x="3" y="95"/>
                        <a:pt x="0" y="89"/>
                        <a:pt x="0" y="82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18"/>
                        <a:pt x="3" y="12"/>
                        <a:pt x="8" y="7"/>
                      </a:cubicBezTo>
                      <a:cubicBezTo>
                        <a:pt x="13" y="2"/>
                        <a:pt x="19" y="0"/>
                        <a:pt x="25" y="0"/>
                      </a:cubicBezTo>
                      <a:cubicBezTo>
                        <a:pt x="32" y="0"/>
                        <a:pt x="38" y="2"/>
                        <a:pt x="43" y="7"/>
                      </a:cubicBezTo>
                      <a:cubicBezTo>
                        <a:pt x="48" y="12"/>
                        <a:pt x="50" y="18"/>
                        <a:pt x="50" y="25"/>
                      </a:cubicBezTo>
                      <a:lnTo>
                        <a:pt x="50" y="82"/>
                      </a:lnTo>
                      <a:close/>
                      <a:moveTo>
                        <a:pt x="34" y="24"/>
                      </a:moveTo>
                      <a:cubicBezTo>
                        <a:pt x="34" y="22"/>
                        <a:pt x="33" y="20"/>
                        <a:pt x="31" y="18"/>
                      </a:cubicBezTo>
                      <a:cubicBezTo>
                        <a:pt x="30" y="16"/>
                        <a:pt x="27" y="15"/>
                        <a:pt x="25" y="15"/>
                      </a:cubicBezTo>
                      <a:cubicBezTo>
                        <a:pt x="22" y="15"/>
                        <a:pt x="20" y="16"/>
                        <a:pt x="19" y="18"/>
                      </a:cubicBezTo>
                      <a:cubicBezTo>
                        <a:pt x="17" y="20"/>
                        <a:pt x="16" y="22"/>
                        <a:pt x="16" y="24"/>
                      </a:cubicBezTo>
                      <a:cubicBezTo>
                        <a:pt x="16" y="82"/>
                        <a:pt x="16" y="82"/>
                        <a:pt x="16" y="82"/>
                      </a:cubicBezTo>
                      <a:cubicBezTo>
                        <a:pt x="16" y="84"/>
                        <a:pt x="17" y="86"/>
                        <a:pt x="19" y="88"/>
                      </a:cubicBezTo>
                      <a:cubicBezTo>
                        <a:pt x="20" y="90"/>
                        <a:pt x="22" y="91"/>
                        <a:pt x="25" y="91"/>
                      </a:cubicBezTo>
                      <a:cubicBezTo>
                        <a:pt x="27" y="91"/>
                        <a:pt x="30" y="90"/>
                        <a:pt x="31" y="88"/>
                      </a:cubicBezTo>
                      <a:cubicBezTo>
                        <a:pt x="33" y="86"/>
                        <a:pt x="34" y="84"/>
                        <a:pt x="34" y="82"/>
                      </a:cubicBezTo>
                      <a:lnTo>
                        <a:pt x="34" y="2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2331" tIns="36166" rIns="72331" bIns="36166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3" name="Freeform 27"/>
                <p:cNvSpPr/>
                <p:nvPr/>
              </p:nvSpPr>
              <p:spPr bwMode="auto">
                <a:xfrm>
                  <a:off x="5013699" y="1355607"/>
                  <a:ext cx="95469" cy="196099"/>
                </a:xfrm>
                <a:custGeom>
                  <a:avLst/>
                  <a:gdLst>
                    <a:gd name="T0" fmla="*/ 0 w 51"/>
                    <a:gd name="T1" fmla="*/ 30 h 105"/>
                    <a:gd name="T2" fmla="*/ 8 w 51"/>
                    <a:gd name="T3" fmla="*/ 7 h 105"/>
                    <a:gd name="T4" fmla="*/ 26 w 51"/>
                    <a:gd name="T5" fmla="*/ 0 h 105"/>
                    <a:gd name="T6" fmla="*/ 44 w 51"/>
                    <a:gd name="T7" fmla="*/ 8 h 105"/>
                    <a:gd name="T8" fmla="*/ 51 w 51"/>
                    <a:gd name="T9" fmla="*/ 26 h 105"/>
                    <a:gd name="T10" fmla="*/ 47 w 51"/>
                    <a:gd name="T11" fmla="*/ 46 h 105"/>
                    <a:gd name="T12" fmla="*/ 34 w 51"/>
                    <a:gd name="T13" fmla="*/ 65 h 105"/>
                    <a:gd name="T14" fmla="*/ 27 w 51"/>
                    <a:gd name="T15" fmla="*/ 77 h 105"/>
                    <a:gd name="T16" fmla="*/ 24 w 51"/>
                    <a:gd name="T17" fmla="*/ 81 h 105"/>
                    <a:gd name="T18" fmla="*/ 20 w 51"/>
                    <a:gd name="T19" fmla="*/ 88 h 105"/>
                    <a:gd name="T20" fmla="*/ 19 w 51"/>
                    <a:gd name="T21" fmla="*/ 89 h 105"/>
                    <a:gd name="T22" fmla="*/ 50 w 51"/>
                    <a:gd name="T23" fmla="*/ 89 h 105"/>
                    <a:gd name="T24" fmla="*/ 50 w 51"/>
                    <a:gd name="T25" fmla="*/ 105 h 105"/>
                    <a:gd name="T26" fmla="*/ 0 w 51"/>
                    <a:gd name="T27" fmla="*/ 105 h 105"/>
                    <a:gd name="T28" fmla="*/ 0 w 51"/>
                    <a:gd name="T29" fmla="*/ 90 h 105"/>
                    <a:gd name="T30" fmla="*/ 3 w 51"/>
                    <a:gd name="T31" fmla="*/ 84 h 105"/>
                    <a:gd name="T32" fmla="*/ 7 w 51"/>
                    <a:gd name="T33" fmla="*/ 79 h 105"/>
                    <a:gd name="T34" fmla="*/ 11 w 51"/>
                    <a:gd name="T35" fmla="*/ 73 h 105"/>
                    <a:gd name="T36" fmla="*/ 22 w 51"/>
                    <a:gd name="T37" fmla="*/ 57 h 105"/>
                    <a:gd name="T38" fmla="*/ 33 w 51"/>
                    <a:gd name="T39" fmla="*/ 39 h 105"/>
                    <a:gd name="T40" fmla="*/ 36 w 51"/>
                    <a:gd name="T41" fmla="*/ 26 h 105"/>
                    <a:gd name="T42" fmla="*/ 33 w 51"/>
                    <a:gd name="T43" fmla="*/ 18 h 105"/>
                    <a:gd name="T44" fmla="*/ 26 w 51"/>
                    <a:gd name="T45" fmla="*/ 15 h 105"/>
                    <a:gd name="T46" fmla="*/ 17 w 51"/>
                    <a:gd name="T47" fmla="*/ 22 h 105"/>
                    <a:gd name="T48" fmla="*/ 16 w 51"/>
                    <a:gd name="T49" fmla="*/ 28 h 105"/>
                    <a:gd name="T50" fmla="*/ 16 w 51"/>
                    <a:gd name="T51" fmla="*/ 32 h 105"/>
                    <a:gd name="T52" fmla="*/ 0 w 51"/>
                    <a:gd name="T53" fmla="*/ 32 h 105"/>
                    <a:gd name="T54" fmla="*/ 0 w 51"/>
                    <a:gd name="T55" fmla="*/ 30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51" h="105">
                      <a:moveTo>
                        <a:pt x="0" y="30"/>
                      </a:moveTo>
                      <a:cubicBezTo>
                        <a:pt x="0" y="20"/>
                        <a:pt x="3" y="12"/>
                        <a:pt x="8" y="7"/>
                      </a:cubicBezTo>
                      <a:cubicBezTo>
                        <a:pt x="13" y="2"/>
                        <a:pt x="19" y="0"/>
                        <a:pt x="26" y="0"/>
                      </a:cubicBezTo>
                      <a:cubicBezTo>
                        <a:pt x="33" y="0"/>
                        <a:pt x="39" y="3"/>
                        <a:pt x="44" y="8"/>
                      </a:cubicBezTo>
                      <a:cubicBezTo>
                        <a:pt x="49" y="13"/>
                        <a:pt x="51" y="19"/>
                        <a:pt x="51" y="26"/>
                      </a:cubicBezTo>
                      <a:cubicBezTo>
                        <a:pt x="51" y="33"/>
                        <a:pt x="50" y="40"/>
                        <a:pt x="47" y="46"/>
                      </a:cubicBezTo>
                      <a:cubicBezTo>
                        <a:pt x="45" y="50"/>
                        <a:pt x="41" y="56"/>
                        <a:pt x="34" y="65"/>
                      </a:cubicBezTo>
                      <a:cubicBezTo>
                        <a:pt x="33" y="68"/>
                        <a:pt x="30" y="72"/>
                        <a:pt x="27" y="77"/>
                      </a:cubicBezTo>
                      <a:cubicBezTo>
                        <a:pt x="24" y="81"/>
                        <a:pt x="24" y="81"/>
                        <a:pt x="24" y="81"/>
                      </a:cubicBezTo>
                      <a:cubicBezTo>
                        <a:pt x="22" y="84"/>
                        <a:pt x="21" y="86"/>
                        <a:pt x="20" y="88"/>
                      </a:cubicBezTo>
                      <a:cubicBezTo>
                        <a:pt x="19" y="88"/>
                        <a:pt x="19" y="89"/>
                        <a:pt x="19" y="89"/>
                      </a:cubicBezTo>
                      <a:cubicBezTo>
                        <a:pt x="50" y="89"/>
                        <a:pt x="50" y="89"/>
                        <a:pt x="50" y="89"/>
                      </a:cubicBezTo>
                      <a:cubicBezTo>
                        <a:pt x="50" y="105"/>
                        <a:pt x="50" y="105"/>
                        <a:pt x="50" y="105"/>
                      </a:cubicBezTo>
                      <a:cubicBezTo>
                        <a:pt x="0" y="105"/>
                        <a:pt x="0" y="105"/>
                        <a:pt x="0" y="105"/>
                      </a:cubicBezTo>
                      <a:cubicBezTo>
                        <a:pt x="0" y="90"/>
                        <a:pt x="0" y="90"/>
                        <a:pt x="0" y="90"/>
                      </a:cubicBezTo>
                      <a:cubicBezTo>
                        <a:pt x="0" y="90"/>
                        <a:pt x="1" y="88"/>
                        <a:pt x="3" y="84"/>
                      </a:cubicBezTo>
                      <a:cubicBezTo>
                        <a:pt x="4" y="83"/>
                        <a:pt x="6" y="81"/>
                        <a:pt x="7" y="79"/>
                      </a:cubicBezTo>
                      <a:cubicBezTo>
                        <a:pt x="11" y="73"/>
                        <a:pt x="11" y="73"/>
                        <a:pt x="11" y="73"/>
                      </a:cubicBezTo>
                      <a:cubicBezTo>
                        <a:pt x="13" y="70"/>
                        <a:pt x="17" y="65"/>
                        <a:pt x="22" y="57"/>
                      </a:cubicBezTo>
                      <a:cubicBezTo>
                        <a:pt x="27" y="51"/>
                        <a:pt x="31" y="44"/>
                        <a:pt x="33" y="39"/>
                      </a:cubicBezTo>
                      <a:cubicBezTo>
                        <a:pt x="35" y="34"/>
                        <a:pt x="36" y="30"/>
                        <a:pt x="36" y="26"/>
                      </a:cubicBezTo>
                      <a:cubicBezTo>
                        <a:pt x="36" y="23"/>
                        <a:pt x="35" y="21"/>
                        <a:pt x="33" y="18"/>
                      </a:cubicBezTo>
                      <a:cubicBezTo>
                        <a:pt x="31" y="16"/>
                        <a:pt x="29" y="15"/>
                        <a:pt x="26" y="15"/>
                      </a:cubicBezTo>
                      <a:cubicBezTo>
                        <a:pt x="22" y="15"/>
                        <a:pt x="18" y="17"/>
                        <a:pt x="17" y="22"/>
                      </a:cubicBezTo>
                      <a:cubicBezTo>
                        <a:pt x="16" y="24"/>
                        <a:pt x="16" y="26"/>
                        <a:pt x="16" y="28"/>
                      </a:cubicBezTo>
                      <a:cubicBezTo>
                        <a:pt x="16" y="32"/>
                        <a:pt x="16" y="32"/>
                        <a:pt x="16" y="32"/>
                      </a:cubicBezTo>
                      <a:cubicBezTo>
                        <a:pt x="0" y="32"/>
                        <a:pt x="0" y="32"/>
                        <a:pt x="0" y="32"/>
                      </a:cubicBezTo>
                      <a:lnTo>
                        <a:pt x="0" y="3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2331" tIns="36166" rIns="72331" bIns="36166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4" name="Freeform 8"/>
                <p:cNvSpPr>
                  <a:spLocks noEditPoints="1"/>
                </p:cNvSpPr>
                <p:nvPr/>
              </p:nvSpPr>
              <p:spPr bwMode="auto">
                <a:xfrm>
                  <a:off x="5106194" y="1640919"/>
                  <a:ext cx="414831" cy="501006"/>
                </a:xfrm>
                <a:custGeom>
                  <a:avLst/>
                  <a:gdLst>
                    <a:gd name="T0" fmla="*/ 85 w 94"/>
                    <a:gd name="T1" fmla="*/ 44 h 140"/>
                    <a:gd name="T2" fmla="*/ 45 w 94"/>
                    <a:gd name="T3" fmla="*/ 90 h 140"/>
                    <a:gd name="T4" fmla="*/ 26 w 94"/>
                    <a:gd name="T5" fmla="*/ 105 h 140"/>
                    <a:gd name="T6" fmla="*/ 26 w 94"/>
                    <a:gd name="T7" fmla="*/ 108 h 140"/>
                    <a:gd name="T8" fmla="*/ 35 w 94"/>
                    <a:gd name="T9" fmla="*/ 123 h 140"/>
                    <a:gd name="T10" fmla="*/ 17 w 94"/>
                    <a:gd name="T11" fmla="*/ 140 h 140"/>
                    <a:gd name="T12" fmla="*/ 0 w 94"/>
                    <a:gd name="T13" fmla="*/ 123 h 140"/>
                    <a:gd name="T14" fmla="*/ 9 w 94"/>
                    <a:gd name="T15" fmla="*/ 108 h 140"/>
                    <a:gd name="T16" fmla="*/ 9 w 94"/>
                    <a:gd name="T17" fmla="*/ 33 h 140"/>
                    <a:gd name="T18" fmla="*/ 0 w 94"/>
                    <a:gd name="T19" fmla="*/ 17 h 140"/>
                    <a:gd name="T20" fmla="*/ 17 w 94"/>
                    <a:gd name="T21" fmla="*/ 0 h 140"/>
                    <a:gd name="T22" fmla="*/ 35 w 94"/>
                    <a:gd name="T23" fmla="*/ 17 h 140"/>
                    <a:gd name="T24" fmla="*/ 26 w 94"/>
                    <a:gd name="T25" fmla="*/ 33 h 140"/>
                    <a:gd name="T26" fmla="*/ 26 w 94"/>
                    <a:gd name="T27" fmla="*/ 78 h 140"/>
                    <a:gd name="T28" fmla="*/ 40 w 94"/>
                    <a:gd name="T29" fmla="*/ 73 h 140"/>
                    <a:gd name="T30" fmla="*/ 67 w 94"/>
                    <a:gd name="T31" fmla="*/ 44 h 140"/>
                    <a:gd name="T32" fmla="*/ 58 w 94"/>
                    <a:gd name="T33" fmla="*/ 29 h 140"/>
                    <a:gd name="T34" fmla="*/ 76 w 94"/>
                    <a:gd name="T35" fmla="*/ 11 h 140"/>
                    <a:gd name="T36" fmla="*/ 94 w 94"/>
                    <a:gd name="T37" fmla="*/ 29 h 140"/>
                    <a:gd name="T38" fmla="*/ 85 w 94"/>
                    <a:gd name="T39" fmla="*/ 44 h 140"/>
                    <a:gd name="T40" fmla="*/ 17 w 94"/>
                    <a:gd name="T41" fmla="*/ 9 h 140"/>
                    <a:gd name="T42" fmla="*/ 9 w 94"/>
                    <a:gd name="T43" fmla="*/ 17 h 140"/>
                    <a:gd name="T44" fmla="*/ 17 w 94"/>
                    <a:gd name="T45" fmla="*/ 26 h 140"/>
                    <a:gd name="T46" fmla="*/ 26 w 94"/>
                    <a:gd name="T47" fmla="*/ 17 h 140"/>
                    <a:gd name="T48" fmla="*/ 17 w 94"/>
                    <a:gd name="T49" fmla="*/ 9 h 140"/>
                    <a:gd name="T50" fmla="*/ 17 w 94"/>
                    <a:gd name="T51" fmla="*/ 114 h 140"/>
                    <a:gd name="T52" fmla="*/ 9 w 94"/>
                    <a:gd name="T53" fmla="*/ 123 h 140"/>
                    <a:gd name="T54" fmla="*/ 17 w 94"/>
                    <a:gd name="T55" fmla="*/ 132 h 140"/>
                    <a:gd name="T56" fmla="*/ 26 w 94"/>
                    <a:gd name="T57" fmla="*/ 123 h 140"/>
                    <a:gd name="T58" fmla="*/ 17 w 94"/>
                    <a:gd name="T59" fmla="*/ 114 h 140"/>
                    <a:gd name="T60" fmla="*/ 76 w 94"/>
                    <a:gd name="T61" fmla="*/ 20 h 140"/>
                    <a:gd name="T62" fmla="*/ 67 w 94"/>
                    <a:gd name="T63" fmla="*/ 29 h 140"/>
                    <a:gd name="T64" fmla="*/ 76 w 94"/>
                    <a:gd name="T65" fmla="*/ 38 h 140"/>
                    <a:gd name="T66" fmla="*/ 85 w 94"/>
                    <a:gd name="T67" fmla="*/ 29 h 140"/>
                    <a:gd name="T68" fmla="*/ 76 w 94"/>
                    <a:gd name="T69" fmla="*/ 20 h 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94" h="140">
                      <a:moveTo>
                        <a:pt x="85" y="44"/>
                      </a:moveTo>
                      <a:cubicBezTo>
                        <a:pt x="84" y="77"/>
                        <a:pt x="61" y="85"/>
                        <a:pt x="45" y="90"/>
                      </a:cubicBezTo>
                      <a:cubicBezTo>
                        <a:pt x="31" y="94"/>
                        <a:pt x="26" y="96"/>
                        <a:pt x="26" y="105"/>
                      </a:cubicBezTo>
                      <a:cubicBezTo>
                        <a:pt x="26" y="108"/>
                        <a:pt x="26" y="108"/>
                        <a:pt x="26" y="108"/>
                      </a:cubicBezTo>
                      <a:cubicBezTo>
                        <a:pt x="31" y="111"/>
                        <a:pt x="35" y="116"/>
                        <a:pt x="35" y="123"/>
                      </a:cubicBezTo>
                      <a:cubicBezTo>
                        <a:pt x="35" y="132"/>
                        <a:pt x="27" y="140"/>
                        <a:pt x="17" y="140"/>
                      </a:cubicBezTo>
                      <a:cubicBezTo>
                        <a:pt x="8" y="140"/>
                        <a:pt x="0" y="132"/>
                        <a:pt x="0" y="123"/>
                      </a:cubicBezTo>
                      <a:cubicBezTo>
                        <a:pt x="0" y="116"/>
                        <a:pt x="3" y="111"/>
                        <a:pt x="9" y="108"/>
                      </a:cubicBezTo>
                      <a:cubicBezTo>
                        <a:pt x="9" y="33"/>
                        <a:pt x="9" y="33"/>
                        <a:pt x="9" y="33"/>
                      </a:cubicBezTo>
                      <a:cubicBezTo>
                        <a:pt x="3" y="29"/>
                        <a:pt x="0" y="24"/>
                        <a:pt x="0" y="17"/>
                      </a:cubicBezTo>
                      <a:cubicBezTo>
                        <a:pt x="0" y="8"/>
                        <a:pt x="8" y="0"/>
                        <a:pt x="17" y="0"/>
                      </a:cubicBezTo>
                      <a:cubicBezTo>
                        <a:pt x="27" y="0"/>
                        <a:pt x="35" y="8"/>
                        <a:pt x="35" y="17"/>
                      </a:cubicBezTo>
                      <a:cubicBezTo>
                        <a:pt x="35" y="24"/>
                        <a:pt x="31" y="29"/>
                        <a:pt x="26" y="33"/>
                      </a:cubicBezTo>
                      <a:cubicBezTo>
                        <a:pt x="26" y="78"/>
                        <a:pt x="26" y="78"/>
                        <a:pt x="26" y="78"/>
                      </a:cubicBezTo>
                      <a:cubicBezTo>
                        <a:pt x="31" y="76"/>
                        <a:pt x="36" y="74"/>
                        <a:pt x="40" y="73"/>
                      </a:cubicBezTo>
                      <a:cubicBezTo>
                        <a:pt x="57" y="67"/>
                        <a:pt x="67" y="63"/>
                        <a:pt x="67" y="44"/>
                      </a:cubicBezTo>
                      <a:cubicBezTo>
                        <a:pt x="62" y="41"/>
                        <a:pt x="58" y="36"/>
                        <a:pt x="58" y="29"/>
                      </a:cubicBezTo>
                      <a:cubicBezTo>
                        <a:pt x="58" y="19"/>
                        <a:pt x="66" y="11"/>
                        <a:pt x="76" y="11"/>
                      </a:cubicBezTo>
                      <a:cubicBezTo>
                        <a:pt x="86" y="11"/>
                        <a:pt x="94" y="19"/>
                        <a:pt x="94" y="29"/>
                      </a:cubicBezTo>
                      <a:cubicBezTo>
                        <a:pt x="94" y="36"/>
                        <a:pt x="90" y="41"/>
                        <a:pt x="85" y="44"/>
                      </a:cubicBezTo>
                      <a:close/>
                      <a:moveTo>
                        <a:pt x="17" y="9"/>
                      </a:moveTo>
                      <a:cubicBezTo>
                        <a:pt x="13" y="9"/>
                        <a:pt x="9" y="12"/>
                        <a:pt x="9" y="17"/>
                      </a:cubicBezTo>
                      <a:cubicBezTo>
                        <a:pt x="9" y="22"/>
                        <a:pt x="13" y="26"/>
                        <a:pt x="17" y="26"/>
                      </a:cubicBezTo>
                      <a:cubicBezTo>
                        <a:pt x="22" y="26"/>
                        <a:pt x="26" y="22"/>
                        <a:pt x="26" y="17"/>
                      </a:cubicBezTo>
                      <a:cubicBezTo>
                        <a:pt x="26" y="12"/>
                        <a:pt x="22" y="9"/>
                        <a:pt x="17" y="9"/>
                      </a:cubicBezTo>
                      <a:close/>
                      <a:moveTo>
                        <a:pt x="17" y="114"/>
                      </a:moveTo>
                      <a:cubicBezTo>
                        <a:pt x="13" y="114"/>
                        <a:pt x="9" y="118"/>
                        <a:pt x="9" y="123"/>
                      </a:cubicBezTo>
                      <a:cubicBezTo>
                        <a:pt x="9" y="128"/>
                        <a:pt x="13" y="132"/>
                        <a:pt x="17" y="132"/>
                      </a:cubicBezTo>
                      <a:cubicBezTo>
                        <a:pt x="22" y="132"/>
                        <a:pt x="26" y="128"/>
                        <a:pt x="26" y="123"/>
                      </a:cubicBezTo>
                      <a:cubicBezTo>
                        <a:pt x="26" y="118"/>
                        <a:pt x="22" y="114"/>
                        <a:pt x="17" y="114"/>
                      </a:cubicBezTo>
                      <a:close/>
                      <a:moveTo>
                        <a:pt x="76" y="20"/>
                      </a:moveTo>
                      <a:cubicBezTo>
                        <a:pt x="71" y="20"/>
                        <a:pt x="67" y="24"/>
                        <a:pt x="67" y="29"/>
                      </a:cubicBezTo>
                      <a:cubicBezTo>
                        <a:pt x="67" y="34"/>
                        <a:pt x="71" y="38"/>
                        <a:pt x="76" y="38"/>
                      </a:cubicBezTo>
                      <a:cubicBezTo>
                        <a:pt x="81" y="38"/>
                        <a:pt x="85" y="34"/>
                        <a:pt x="85" y="29"/>
                      </a:cubicBezTo>
                      <a:cubicBezTo>
                        <a:pt x="85" y="24"/>
                        <a:pt x="81" y="20"/>
                        <a:pt x="76" y="20"/>
                      </a:cubicBezTo>
                      <a:close/>
                    </a:path>
                  </a:pathLst>
                </a:custGeom>
                <a:solidFill>
                  <a:srgbClr val="1D50A2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6429" tIns="48214" rIns="96429" bIns="48214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0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Gill Sans" charset="0"/>
                  </a:endParaRPr>
                </a:p>
              </p:txBody>
            </p:sp>
          </p:grpSp>
        </p:grpSp>
        <p:grpSp>
          <p:nvGrpSpPr>
            <p:cNvPr id="22" name="组合 21"/>
            <p:cNvGrpSpPr/>
            <p:nvPr/>
          </p:nvGrpSpPr>
          <p:grpSpPr>
            <a:xfrm>
              <a:off x="7132026" y="2810869"/>
              <a:ext cx="1331992" cy="1541068"/>
              <a:chOff x="5368886" y="2309403"/>
              <a:chExt cx="1200040" cy="1388087"/>
            </a:xfrm>
          </p:grpSpPr>
          <p:sp>
            <p:nvSpPr>
              <p:cNvPr id="41" name="Freeform 8"/>
              <p:cNvSpPr/>
              <p:nvPr/>
            </p:nvSpPr>
            <p:spPr bwMode="auto">
              <a:xfrm>
                <a:off x="5438692" y="2350471"/>
                <a:ext cx="530728" cy="237166"/>
              </a:xfrm>
              <a:custGeom>
                <a:avLst/>
                <a:gdLst>
                  <a:gd name="T0" fmla="*/ 0 w 517"/>
                  <a:gd name="T1" fmla="*/ 231 h 231"/>
                  <a:gd name="T2" fmla="*/ 398 w 517"/>
                  <a:gd name="T3" fmla="*/ 0 h 231"/>
                  <a:gd name="T4" fmla="*/ 517 w 517"/>
                  <a:gd name="T5" fmla="*/ 0 h 231"/>
                  <a:gd name="T6" fmla="*/ 517 w 517"/>
                  <a:gd name="T7" fmla="*/ 231 h 231"/>
                  <a:gd name="T8" fmla="*/ 0 w 517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7" h="231">
                    <a:moveTo>
                      <a:pt x="0" y="231"/>
                    </a:moveTo>
                    <a:lnTo>
                      <a:pt x="398" y="0"/>
                    </a:lnTo>
                    <a:lnTo>
                      <a:pt x="517" y="0"/>
                    </a:lnTo>
                    <a:lnTo>
                      <a:pt x="517" y="231"/>
                    </a:lnTo>
                    <a:lnTo>
                      <a:pt x="0" y="231"/>
                    </a:lnTo>
                    <a:close/>
                  </a:path>
                </a:pathLst>
              </a:custGeom>
              <a:solidFill>
                <a:srgbClr val="505711"/>
              </a:solidFill>
              <a:ln>
                <a:noFill/>
              </a:ln>
            </p:spPr>
            <p:txBody>
              <a:bodyPr vert="horz" wrap="square" lIns="72331" tIns="36166" rIns="72331" bIns="36166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BDD53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42" name="组合 41"/>
              <p:cNvGrpSpPr/>
              <p:nvPr/>
            </p:nvGrpSpPr>
            <p:grpSpPr>
              <a:xfrm>
                <a:off x="5368886" y="2309403"/>
                <a:ext cx="1200040" cy="1388087"/>
                <a:chOff x="5368886" y="2309403"/>
                <a:chExt cx="1200040" cy="1388087"/>
              </a:xfrm>
            </p:grpSpPr>
            <p:sp>
              <p:nvSpPr>
                <p:cNvPr id="43" name="Freeform 9"/>
                <p:cNvSpPr/>
                <p:nvPr/>
              </p:nvSpPr>
              <p:spPr bwMode="auto">
                <a:xfrm>
                  <a:off x="5368886" y="2309403"/>
                  <a:ext cx="1200040" cy="1388087"/>
                </a:xfrm>
                <a:custGeom>
                  <a:avLst/>
                  <a:gdLst>
                    <a:gd name="T0" fmla="*/ 0 w 1169"/>
                    <a:gd name="T1" fmla="*/ 1014 h 1352"/>
                    <a:gd name="T2" fmla="*/ 0 w 1169"/>
                    <a:gd name="T3" fmla="*/ 338 h 1352"/>
                    <a:gd name="T4" fmla="*/ 585 w 1169"/>
                    <a:gd name="T5" fmla="*/ 0 h 1352"/>
                    <a:gd name="T6" fmla="*/ 1169 w 1169"/>
                    <a:gd name="T7" fmla="*/ 338 h 1352"/>
                    <a:gd name="T8" fmla="*/ 1169 w 1169"/>
                    <a:gd name="T9" fmla="*/ 1014 h 1352"/>
                    <a:gd name="T10" fmla="*/ 585 w 1169"/>
                    <a:gd name="T11" fmla="*/ 1352 h 1352"/>
                    <a:gd name="T12" fmla="*/ 0 w 1169"/>
                    <a:gd name="T13" fmla="*/ 1014 h 1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69" h="1352">
                      <a:moveTo>
                        <a:pt x="0" y="1014"/>
                      </a:moveTo>
                      <a:lnTo>
                        <a:pt x="0" y="338"/>
                      </a:lnTo>
                      <a:lnTo>
                        <a:pt x="585" y="0"/>
                      </a:lnTo>
                      <a:lnTo>
                        <a:pt x="1169" y="338"/>
                      </a:lnTo>
                      <a:lnTo>
                        <a:pt x="1169" y="1014"/>
                      </a:lnTo>
                      <a:lnTo>
                        <a:pt x="585" y="1352"/>
                      </a:lnTo>
                      <a:lnTo>
                        <a:pt x="0" y="1014"/>
                      </a:lnTo>
                      <a:close/>
                    </a:path>
                  </a:pathLst>
                </a:custGeom>
                <a:solidFill>
                  <a:sysClr val="window" lastClr="FFFFFF">
                    <a:lumMod val="95000"/>
                  </a:sysClr>
                </a:solidFill>
                <a:ln>
                  <a:noFill/>
                </a:ln>
                <a:effectLst>
                  <a:outerShdw blurRad="228600" sx="102000" sy="102000" algn="ctr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vert="horz" wrap="square" lIns="72331" tIns="36166" rIns="72331" bIns="36166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4" name="Freeform 23"/>
                <p:cNvSpPr/>
                <p:nvPr/>
              </p:nvSpPr>
              <p:spPr bwMode="auto">
                <a:xfrm>
                  <a:off x="5438692" y="2350471"/>
                  <a:ext cx="408568" cy="441478"/>
                </a:xfrm>
                <a:custGeom>
                  <a:avLst/>
                  <a:gdLst>
                    <a:gd name="T0" fmla="*/ 0 w 398"/>
                    <a:gd name="T1" fmla="*/ 430 h 430"/>
                    <a:gd name="T2" fmla="*/ 398 w 398"/>
                    <a:gd name="T3" fmla="*/ 430 h 430"/>
                    <a:gd name="T4" fmla="*/ 398 w 398"/>
                    <a:gd name="T5" fmla="*/ 0 h 430"/>
                    <a:gd name="T6" fmla="*/ 0 w 398"/>
                    <a:gd name="T7" fmla="*/ 231 h 430"/>
                    <a:gd name="T8" fmla="*/ 0 w 398"/>
                    <a:gd name="T9" fmla="*/ 430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8" h="430">
                      <a:moveTo>
                        <a:pt x="0" y="430"/>
                      </a:moveTo>
                      <a:lnTo>
                        <a:pt x="398" y="430"/>
                      </a:lnTo>
                      <a:lnTo>
                        <a:pt x="398" y="0"/>
                      </a:lnTo>
                      <a:lnTo>
                        <a:pt x="0" y="231"/>
                      </a:lnTo>
                      <a:lnTo>
                        <a:pt x="0" y="430"/>
                      </a:lnTo>
                      <a:close/>
                    </a:path>
                  </a:pathLst>
                </a:custGeom>
                <a:solidFill>
                  <a:srgbClr val="1D50A2"/>
                </a:solidFill>
                <a:ln w="28575" cap="flat" cmpd="sng" algn="ctr">
                  <a:noFill/>
                  <a:prstDash val="solid"/>
                  <a:miter lim="800000"/>
                </a:ln>
                <a:effectLst>
                  <a:outerShdw blurRad="279400" dist="76200" dir="2700000" sx="101000" sy="101000" algn="tl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lIns="72331" tIns="36166" rIns="72331" bIns="36166"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5" name="Freeform 32"/>
                <p:cNvSpPr>
                  <a:spLocks noEditPoints="1"/>
                </p:cNvSpPr>
                <p:nvPr/>
              </p:nvSpPr>
              <p:spPr bwMode="auto">
                <a:xfrm>
                  <a:off x="5597808" y="2562997"/>
                  <a:ext cx="93416" cy="200205"/>
                </a:xfrm>
                <a:custGeom>
                  <a:avLst/>
                  <a:gdLst>
                    <a:gd name="T0" fmla="*/ 50 w 50"/>
                    <a:gd name="T1" fmla="*/ 82 h 107"/>
                    <a:gd name="T2" fmla="*/ 42 w 50"/>
                    <a:gd name="T3" fmla="*/ 99 h 107"/>
                    <a:gd name="T4" fmla="*/ 25 w 50"/>
                    <a:gd name="T5" fmla="*/ 107 h 107"/>
                    <a:gd name="T6" fmla="*/ 7 w 50"/>
                    <a:gd name="T7" fmla="*/ 99 h 107"/>
                    <a:gd name="T8" fmla="*/ 0 w 50"/>
                    <a:gd name="T9" fmla="*/ 82 h 107"/>
                    <a:gd name="T10" fmla="*/ 0 w 50"/>
                    <a:gd name="T11" fmla="*/ 25 h 107"/>
                    <a:gd name="T12" fmla="*/ 7 w 50"/>
                    <a:gd name="T13" fmla="*/ 7 h 107"/>
                    <a:gd name="T14" fmla="*/ 25 w 50"/>
                    <a:gd name="T15" fmla="*/ 0 h 107"/>
                    <a:gd name="T16" fmla="*/ 42 w 50"/>
                    <a:gd name="T17" fmla="*/ 7 h 107"/>
                    <a:gd name="T18" fmla="*/ 50 w 50"/>
                    <a:gd name="T19" fmla="*/ 25 h 107"/>
                    <a:gd name="T20" fmla="*/ 50 w 50"/>
                    <a:gd name="T21" fmla="*/ 82 h 107"/>
                    <a:gd name="T22" fmla="*/ 33 w 50"/>
                    <a:gd name="T23" fmla="*/ 24 h 107"/>
                    <a:gd name="T24" fmla="*/ 31 w 50"/>
                    <a:gd name="T25" fmla="*/ 18 h 107"/>
                    <a:gd name="T26" fmla="*/ 24 w 50"/>
                    <a:gd name="T27" fmla="*/ 15 h 107"/>
                    <a:gd name="T28" fmla="*/ 18 w 50"/>
                    <a:gd name="T29" fmla="*/ 18 h 107"/>
                    <a:gd name="T30" fmla="*/ 15 w 50"/>
                    <a:gd name="T31" fmla="*/ 24 h 107"/>
                    <a:gd name="T32" fmla="*/ 15 w 50"/>
                    <a:gd name="T33" fmla="*/ 81 h 107"/>
                    <a:gd name="T34" fmla="*/ 18 w 50"/>
                    <a:gd name="T35" fmla="*/ 88 h 107"/>
                    <a:gd name="T36" fmla="*/ 24 w 50"/>
                    <a:gd name="T37" fmla="*/ 91 h 107"/>
                    <a:gd name="T38" fmla="*/ 31 w 50"/>
                    <a:gd name="T39" fmla="*/ 88 h 107"/>
                    <a:gd name="T40" fmla="*/ 33 w 50"/>
                    <a:gd name="T41" fmla="*/ 81 h 107"/>
                    <a:gd name="T42" fmla="*/ 33 w 50"/>
                    <a:gd name="T43" fmla="*/ 24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50" h="107">
                      <a:moveTo>
                        <a:pt x="50" y="82"/>
                      </a:moveTo>
                      <a:cubicBezTo>
                        <a:pt x="50" y="89"/>
                        <a:pt x="47" y="95"/>
                        <a:pt x="42" y="99"/>
                      </a:cubicBezTo>
                      <a:cubicBezTo>
                        <a:pt x="37" y="104"/>
                        <a:pt x="32" y="107"/>
                        <a:pt x="25" y="107"/>
                      </a:cubicBezTo>
                      <a:cubicBezTo>
                        <a:pt x="18" y="107"/>
                        <a:pt x="12" y="104"/>
                        <a:pt x="7" y="99"/>
                      </a:cubicBezTo>
                      <a:cubicBezTo>
                        <a:pt x="2" y="95"/>
                        <a:pt x="0" y="89"/>
                        <a:pt x="0" y="82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18"/>
                        <a:pt x="2" y="12"/>
                        <a:pt x="7" y="7"/>
                      </a:cubicBezTo>
                      <a:cubicBezTo>
                        <a:pt x="12" y="2"/>
                        <a:pt x="18" y="0"/>
                        <a:pt x="25" y="0"/>
                      </a:cubicBezTo>
                      <a:cubicBezTo>
                        <a:pt x="32" y="0"/>
                        <a:pt x="38" y="2"/>
                        <a:pt x="42" y="7"/>
                      </a:cubicBezTo>
                      <a:cubicBezTo>
                        <a:pt x="47" y="12"/>
                        <a:pt x="50" y="18"/>
                        <a:pt x="50" y="25"/>
                      </a:cubicBezTo>
                      <a:lnTo>
                        <a:pt x="50" y="82"/>
                      </a:lnTo>
                      <a:close/>
                      <a:moveTo>
                        <a:pt x="33" y="24"/>
                      </a:moveTo>
                      <a:cubicBezTo>
                        <a:pt x="33" y="22"/>
                        <a:pt x="32" y="20"/>
                        <a:pt x="31" y="18"/>
                      </a:cubicBezTo>
                      <a:cubicBezTo>
                        <a:pt x="29" y="16"/>
                        <a:pt x="27" y="15"/>
                        <a:pt x="24" y="15"/>
                      </a:cubicBezTo>
                      <a:cubicBezTo>
                        <a:pt x="22" y="15"/>
                        <a:pt x="20" y="16"/>
                        <a:pt x="18" y="18"/>
                      </a:cubicBezTo>
                      <a:cubicBezTo>
                        <a:pt x="16" y="20"/>
                        <a:pt x="15" y="22"/>
                        <a:pt x="15" y="24"/>
                      </a:cubicBezTo>
                      <a:cubicBezTo>
                        <a:pt x="15" y="81"/>
                        <a:pt x="15" y="81"/>
                        <a:pt x="15" y="81"/>
                      </a:cubicBezTo>
                      <a:cubicBezTo>
                        <a:pt x="15" y="84"/>
                        <a:pt x="16" y="86"/>
                        <a:pt x="18" y="88"/>
                      </a:cubicBezTo>
                      <a:cubicBezTo>
                        <a:pt x="20" y="90"/>
                        <a:pt x="22" y="91"/>
                        <a:pt x="24" y="91"/>
                      </a:cubicBezTo>
                      <a:cubicBezTo>
                        <a:pt x="27" y="91"/>
                        <a:pt x="29" y="90"/>
                        <a:pt x="31" y="88"/>
                      </a:cubicBezTo>
                      <a:cubicBezTo>
                        <a:pt x="32" y="86"/>
                        <a:pt x="33" y="84"/>
                        <a:pt x="33" y="81"/>
                      </a:cubicBezTo>
                      <a:lnTo>
                        <a:pt x="33" y="2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2331" tIns="36166" rIns="72331" bIns="36166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6" name="Freeform 33"/>
                <p:cNvSpPr/>
                <p:nvPr/>
              </p:nvSpPr>
              <p:spPr bwMode="auto">
                <a:xfrm>
                  <a:off x="5712781" y="2562997"/>
                  <a:ext cx="95469" cy="200205"/>
                </a:xfrm>
                <a:custGeom>
                  <a:avLst/>
                  <a:gdLst>
                    <a:gd name="T0" fmla="*/ 24 w 51"/>
                    <a:gd name="T1" fmla="*/ 91 h 107"/>
                    <a:gd name="T2" fmla="*/ 35 w 51"/>
                    <a:gd name="T3" fmla="*/ 81 h 107"/>
                    <a:gd name="T4" fmla="*/ 35 w 51"/>
                    <a:gd name="T5" fmla="*/ 74 h 107"/>
                    <a:gd name="T6" fmla="*/ 18 w 51"/>
                    <a:gd name="T7" fmla="*/ 58 h 107"/>
                    <a:gd name="T8" fmla="*/ 18 w 51"/>
                    <a:gd name="T9" fmla="*/ 45 h 107"/>
                    <a:gd name="T10" fmla="*/ 31 w 51"/>
                    <a:gd name="T11" fmla="*/ 40 h 107"/>
                    <a:gd name="T12" fmla="*/ 35 w 51"/>
                    <a:gd name="T13" fmla="*/ 27 h 107"/>
                    <a:gd name="T14" fmla="*/ 35 w 51"/>
                    <a:gd name="T15" fmla="*/ 24 h 107"/>
                    <a:gd name="T16" fmla="*/ 26 w 51"/>
                    <a:gd name="T17" fmla="*/ 14 h 107"/>
                    <a:gd name="T18" fmla="*/ 19 w 51"/>
                    <a:gd name="T19" fmla="*/ 18 h 107"/>
                    <a:gd name="T20" fmla="*/ 17 w 51"/>
                    <a:gd name="T21" fmla="*/ 26 h 107"/>
                    <a:gd name="T22" fmla="*/ 17 w 51"/>
                    <a:gd name="T23" fmla="*/ 28 h 107"/>
                    <a:gd name="T24" fmla="*/ 2 w 51"/>
                    <a:gd name="T25" fmla="*/ 28 h 107"/>
                    <a:gd name="T26" fmla="*/ 2 w 51"/>
                    <a:gd name="T27" fmla="*/ 26 h 107"/>
                    <a:gd name="T28" fmla="*/ 8 w 51"/>
                    <a:gd name="T29" fmla="*/ 8 h 107"/>
                    <a:gd name="T30" fmla="*/ 26 w 51"/>
                    <a:gd name="T31" fmla="*/ 0 h 107"/>
                    <a:gd name="T32" fmla="*/ 43 w 51"/>
                    <a:gd name="T33" fmla="*/ 7 h 107"/>
                    <a:gd name="T34" fmla="*/ 49 w 51"/>
                    <a:gd name="T35" fmla="*/ 24 h 107"/>
                    <a:gd name="T36" fmla="*/ 49 w 51"/>
                    <a:gd name="T37" fmla="*/ 28 h 107"/>
                    <a:gd name="T38" fmla="*/ 44 w 51"/>
                    <a:gd name="T39" fmla="*/ 45 h 107"/>
                    <a:gd name="T40" fmla="*/ 38 w 51"/>
                    <a:gd name="T41" fmla="*/ 50 h 107"/>
                    <a:gd name="T42" fmla="*/ 49 w 51"/>
                    <a:gd name="T43" fmla="*/ 62 h 107"/>
                    <a:gd name="T44" fmla="*/ 51 w 51"/>
                    <a:gd name="T45" fmla="*/ 72 h 107"/>
                    <a:gd name="T46" fmla="*/ 51 w 51"/>
                    <a:gd name="T47" fmla="*/ 80 h 107"/>
                    <a:gd name="T48" fmla="*/ 43 w 51"/>
                    <a:gd name="T49" fmla="*/ 100 h 107"/>
                    <a:gd name="T50" fmla="*/ 24 w 51"/>
                    <a:gd name="T51" fmla="*/ 107 h 107"/>
                    <a:gd name="T52" fmla="*/ 7 w 51"/>
                    <a:gd name="T53" fmla="*/ 99 h 107"/>
                    <a:gd name="T54" fmla="*/ 0 w 51"/>
                    <a:gd name="T55" fmla="*/ 82 h 107"/>
                    <a:gd name="T56" fmla="*/ 0 w 51"/>
                    <a:gd name="T57" fmla="*/ 79 h 107"/>
                    <a:gd name="T58" fmla="*/ 15 w 51"/>
                    <a:gd name="T59" fmla="*/ 78 h 107"/>
                    <a:gd name="T60" fmla="*/ 15 w 51"/>
                    <a:gd name="T61" fmla="*/ 82 h 107"/>
                    <a:gd name="T62" fmla="*/ 18 w 51"/>
                    <a:gd name="T63" fmla="*/ 88 h 107"/>
                    <a:gd name="T64" fmla="*/ 24 w 51"/>
                    <a:gd name="T65" fmla="*/ 91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51" h="107">
                      <a:moveTo>
                        <a:pt x="24" y="91"/>
                      </a:moveTo>
                      <a:cubicBezTo>
                        <a:pt x="31" y="91"/>
                        <a:pt x="35" y="87"/>
                        <a:pt x="35" y="81"/>
                      </a:cubicBezTo>
                      <a:cubicBezTo>
                        <a:pt x="35" y="74"/>
                        <a:pt x="35" y="74"/>
                        <a:pt x="35" y="74"/>
                      </a:cubicBezTo>
                      <a:cubicBezTo>
                        <a:pt x="35" y="64"/>
                        <a:pt x="29" y="58"/>
                        <a:pt x="18" y="58"/>
                      </a:cubicBezTo>
                      <a:cubicBezTo>
                        <a:pt x="18" y="45"/>
                        <a:pt x="18" y="45"/>
                        <a:pt x="18" y="45"/>
                      </a:cubicBezTo>
                      <a:cubicBezTo>
                        <a:pt x="24" y="45"/>
                        <a:pt x="29" y="43"/>
                        <a:pt x="31" y="40"/>
                      </a:cubicBezTo>
                      <a:cubicBezTo>
                        <a:pt x="34" y="37"/>
                        <a:pt x="35" y="32"/>
                        <a:pt x="35" y="27"/>
                      </a:cubicBezTo>
                      <a:cubicBezTo>
                        <a:pt x="35" y="24"/>
                        <a:pt x="35" y="24"/>
                        <a:pt x="35" y="24"/>
                      </a:cubicBezTo>
                      <a:cubicBezTo>
                        <a:pt x="35" y="18"/>
                        <a:pt x="32" y="14"/>
                        <a:pt x="26" y="14"/>
                      </a:cubicBezTo>
                      <a:cubicBezTo>
                        <a:pt x="23" y="14"/>
                        <a:pt x="21" y="15"/>
                        <a:pt x="19" y="18"/>
                      </a:cubicBezTo>
                      <a:cubicBezTo>
                        <a:pt x="18" y="20"/>
                        <a:pt x="17" y="22"/>
                        <a:pt x="17" y="26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2" y="28"/>
                        <a:pt x="2" y="28"/>
                        <a:pt x="2" y="28"/>
                      </a:cubicBezTo>
                      <a:cubicBezTo>
                        <a:pt x="2" y="26"/>
                        <a:pt x="2" y="26"/>
                        <a:pt x="2" y="26"/>
                      </a:cubicBezTo>
                      <a:cubicBezTo>
                        <a:pt x="2" y="18"/>
                        <a:pt x="4" y="12"/>
                        <a:pt x="8" y="8"/>
                      </a:cubicBezTo>
                      <a:cubicBezTo>
                        <a:pt x="12" y="2"/>
                        <a:pt x="18" y="0"/>
                        <a:pt x="26" y="0"/>
                      </a:cubicBezTo>
                      <a:cubicBezTo>
                        <a:pt x="33" y="0"/>
                        <a:pt x="39" y="2"/>
                        <a:pt x="43" y="7"/>
                      </a:cubicBezTo>
                      <a:cubicBezTo>
                        <a:pt x="47" y="12"/>
                        <a:pt x="49" y="17"/>
                        <a:pt x="49" y="24"/>
                      </a:cubicBezTo>
                      <a:cubicBezTo>
                        <a:pt x="49" y="28"/>
                        <a:pt x="49" y="28"/>
                        <a:pt x="49" y="28"/>
                      </a:cubicBezTo>
                      <a:cubicBezTo>
                        <a:pt x="49" y="35"/>
                        <a:pt x="48" y="41"/>
                        <a:pt x="44" y="45"/>
                      </a:cubicBezTo>
                      <a:cubicBezTo>
                        <a:pt x="42" y="47"/>
                        <a:pt x="40" y="49"/>
                        <a:pt x="38" y="50"/>
                      </a:cubicBezTo>
                      <a:cubicBezTo>
                        <a:pt x="42" y="53"/>
                        <a:pt x="46" y="57"/>
                        <a:pt x="49" y="62"/>
                      </a:cubicBezTo>
                      <a:cubicBezTo>
                        <a:pt x="50" y="65"/>
                        <a:pt x="51" y="68"/>
                        <a:pt x="51" y="72"/>
                      </a:cubicBezTo>
                      <a:cubicBezTo>
                        <a:pt x="51" y="80"/>
                        <a:pt x="51" y="80"/>
                        <a:pt x="51" y="80"/>
                      </a:cubicBezTo>
                      <a:cubicBezTo>
                        <a:pt x="51" y="88"/>
                        <a:pt x="48" y="95"/>
                        <a:pt x="43" y="100"/>
                      </a:cubicBezTo>
                      <a:cubicBezTo>
                        <a:pt x="38" y="104"/>
                        <a:pt x="32" y="107"/>
                        <a:pt x="24" y="107"/>
                      </a:cubicBezTo>
                      <a:cubicBezTo>
                        <a:pt x="18" y="107"/>
                        <a:pt x="12" y="104"/>
                        <a:pt x="7" y="99"/>
                      </a:cubicBezTo>
                      <a:cubicBezTo>
                        <a:pt x="2" y="94"/>
                        <a:pt x="0" y="89"/>
                        <a:pt x="0" y="82"/>
                      </a:cubicBezTo>
                      <a:cubicBezTo>
                        <a:pt x="0" y="79"/>
                        <a:pt x="0" y="79"/>
                        <a:pt x="0" y="79"/>
                      </a:cubicBezTo>
                      <a:cubicBezTo>
                        <a:pt x="15" y="78"/>
                        <a:pt x="15" y="78"/>
                        <a:pt x="15" y="78"/>
                      </a:cubicBezTo>
                      <a:cubicBezTo>
                        <a:pt x="15" y="82"/>
                        <a:pt x="15" y="82"/>
                        <a:pt x="15" y="82"/>
                      </a:cubicBezTo>
                      <a:cubicBezTo>
                        <a:pt x="15" y="84"/>
                        <a:pt x="16" y="86"/>
                        <a:pt x="18" y="88"/>
                      </a:cubicBezTo>
                      <a:cubicBezTo>
                        <a:pt x="19" y="90"/>
                        <a:pt x="21" y="91"/>
                        <a:pt x="24" y="9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2331" tIns="36166" rIns="72331" bIns="36166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7" name="Freeform 10"/>
                <p:cNvSpPr>
                  <a:spLocks noEditPoints="1"/>
                </p:cNvSpPr>
                <p:nvPr/>
              </p:nvSpPr>
              <p:spPr bwMode="auto">
                <a:xfrm>
                  <a:off x="5791994" y="2953544"/>
                  <a:ext cx="381000" cy="267224"/>
                </a:xfrm>
                <a:custGeom>
                  <a:avLst/>
                  <a:gdLst>
                    <a:gd name="T0" fmla="*/ 164 w 164"/>
                    <a:gd name="T1" fmla="*/ 114 h 128"/>
                    <a:gd name="T2" fmla="*/ 149 w 164"/>
                    <a:gd name="T3" fmla="*/ 128 h 128"/>
                    <a:gd name="T4" fmla="*/ 15 w 164"/>
                    <a:gd name="T5" fmla="*/ 128 h 128"/>
                    <a:gd name="T6" fmla="*/ 0 w 164"/>
                    <a:gd name="T7" fmla="*/ 114 h 128"/>
                    <a:gd name="T8" fmla="*/ 0 w 164"/>
                    <a:gd name="T9" fmla="*/ 14 h 128"/>
                    <a:gd name="T10" fmla="*/ 15 w 164"/>
                    <a:gd name="T11" fmla="*/ 0 h 128"/>
                    <a:gd name="T12" fmla="*/ 149 w 164"/>
                    <a:gd name="T13" fmla="*/ 0 h 128"/>
                    <a:gd name="T14" fmla="*/ 164 w 164"/>
                    <a:gd name="T15" fmla="*/ 14 h 128"/>
                    <a:gd name="T16" fmla="*/ 164 w 164"/>
                    <a:gd name="T17" fmla="*/ 114 h 128"/>
                    <a:gd name="T18" fmla="*/ 149 w 164"/>
                    <a:gd name="T19" fmla="*/ 11 h 128"/>
                    <a:gd name="T20" fmla="*/ 15 w 164"/>
                    <a:gd name="T21" fmla="*/ 11 h 128"/>
                    <a:gd name="T22" fmla="*/ 12 w 164"/>
                    <a:gd name="T23" fmla="*/ 14 h 128"/>
                    <a:gd name="T24" fmla="*/ 25 w 164"/>
                    <a:gd name="T25" fmla="*/ 40 h 128"/>
                    <a:gd name="T26" fmla="*/ 62 w 164"/>
                    <a:gd name="T27" fmla="*/ 69 h 128"/>
                    <a:gd name="T28" fmla="*/ 82 w 164"/>
                    <a:gd name="T29" fmla="*/ 82 h 128"/>
                    <a:gd name="T30" fmla="*/ 82 w 164"/>
                    <a:gd name="T31" fmla="*/ 82 h 128"/>
                    <a:gd name="T32" fmla="*/ 82 w 164"/>
                    <a:gd name="T33" fmla="*/ 82 h 128"/>
                    <a:gd name="T34" fmla="*/ 102 w 164"/>
                    <a:gd name="T35" fmla="*/ 69 h 128"/>
                    <a:gd name="T36" fmla="*/ 139 w 164"/>
                    <a:gd name="T37" fmla="*/ 40 h 128"/>
                    <a:gd name="T38" fmla="*/ 152 w 164"/>
                    <a:gd name="T39" fmla="*/ 18 h 128"/>
                    <a:gd name="T40" fmla="*/ 149 w 164"/>
                    <a:gd name="T41" fmla="*/ 11 h 128"/>
                    <a:gd name="T42" fmla="*/ 152 w 164"/>
                    <a:gd name="T43" fmla="*/ 43 h 128"/>
                    <a:gd name="T44" fmla="*/ 146 w 164"/>
                    <a:gd name="T45" fmla="*/ 50 h 128"/>
                    <a:gd name="T46" fmla="*/ 107 w 164"/>
                    <a:gd name="T47" fmla="*/ 80 h 128"/>
                    <a:gd name="T48" fmla="*/ 82 w 164"/>
                    <a:gd name="T49" fmla="*/ 93 h 128"/>
                    <a:gd name="T50" fmla="*/ 82 w 164"/>
                    <a:gd name="T51" fmla="*/ 93 h 128"/>
                    <a:gd name="T52" fmla="*/ 82 w 164"/>
                    <a:gd name="T53" fmla="*/ 93 h 128"/>
                    <a:gd name="T54" fmla="*/ 57 w 164"/>
                    <a:gd name="T55" fmla="*/ 80 h 128"/>
                    <a:gd name="T56" fmla="*/ 18 w 164"/>
                    <a:gd name="T57" fmla="*/ 50 h 128"/>
                    <a:gd name="T58" fmla="*/ 12 w 164"/>
                    <a:gd name="T59" fmla="*/ 43 h 128"/>
                    <a:gd name="T60" fmla="*/ 12 w 164"/>
                    <a:gd name="T61" fmla="*/ 114 h 128"/>
                    <a:gd name="T62" fmla="*/ 15 w 164"/>
                    <a:gd name="T63" fmla="*/ 117 h 128"/>
                    <a:gd name="T64" fmla="*/ 149 w 164"/>
                    <a:gd name="T65" fmla="*/ 117 h 128"/>
                    <a:gd name="T66" fmla="*/ 152 w 164"/>
                    <a:gd name="T67" fmla="*/ 114 h 128"/>
                    <a:gd name="T68" fmla="*/ 152 w 164"/>
                    <a:gd name="T69" fmla="*/ 43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64" h="128">
                      <a:moveTo>
                        <a:pt x="164" y="114"/>
                      </a:moveTo>
                      <a:cubicBezTo>
                        <a:pt x="164" y="122"/>
                        <a:pt x="157" y="128"/>
                        <a:pt x="149" y="128"/>
                      </a:cubicBezTo>
                      <a:cubicBezTo>
                        <a:pt x="15" y="128"/>
                        <a:pt x="15" y="128"/>
                        <a:pt x="15" y="128"/>
                      </a:cubicBezTo>
                      <a:cubicBezTo>
                        <a:pt x="7" y="128"/>
                        <a:pt x="0" y="122"/>
                        <a:pt x="0" y="1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6"/>
                        <a:pt x="7" y="0"/>
                        <a:pt x="15" y="0"/>
                      </a:cubicBezTo>
                      <a:cubicBezTo>
                        <a:pt x="149" y="0"/>
                        <a:pt x="149" y="0"/>
                        <a:pt x="149" y="0"/>
                      </a:cubicBezTo>
                      <a:cubicBezTo>
                        <a:pt x="157" y="0"/>
                        <a:pt x="164" y="6"/>
                        <a:pt x="164" y="14"/>
                      </a:cubicBezTo>
                      <a:lnTo>
                        <a:pt x="164" y="114"/>
                      </a:lnTo>
                      <a:close/>
                      <a:moveTo>
                        <a:pt x="149" y="11"/>
                      </a:move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3" y="11"/>
                        <a:pt x="12" y="13"/>
                        <a:pt x="12" y="14"/>
                      </a:cubicBezTo>
                      <a:cubicBezTo>
                        <a:pt x="12" y="25"/>
                        <a:pt x="17" y="34"/>
                        <a:pt x="25" y="40"/>
                      </a:cubicBezTo>
                      <a:cubicBezTo>
                        <a:pt x="37" y="50"/>
                        <a:pt x="50" y="59"/>
                        <a:pt x="62" y="69"/>
                      </a:cubicBezTo>
                      <a:cubicBezTo>
                        <a:pt x="67" y="73"/>
                        <a:pt x="76" y="82"/>
                        <a:pt x="82" y="82"/>
                      </a:cubicBezTo>
                      <a:cubicBezTo>
                        <a:pt x="82" y="82"/>
                        <a:pt x="82" y="82"/>
                        <a:pt x="82" y="82"/>
                      </a:cubicBezTo>
                      <a:cubicBezTo>
                        <a:pt x="82" y="82"/>
                        <a:pt x="82" y="82"/>
                        <a:pt x="82" y="82"/>
                      </a:cubicBezTo>
                      <a:cubicBezTo>
                        <a:pt x="89" y="82"/>
                        <a:pt x="97" y="73"/>
                        <a:pt x="102" y="69"/>
                      </a:cubicBezTo>
                      <a:cubicBezTo>
                        <a:pt x="114" y="59"/>
                        <a:pt x="127" y="50"/>
                        <a:pt x="139" y="40"/>
                      </a:cubicBezTo>
                      <a:cubicBezTo>
                        <a:pt x="145" y="36"/>
                        <a:pt x="152" y="25"/>
                        <a:pt x="152" y="18"/>
                      </a:cubicBezTo>
                      <a:cubicBezTo>
                        <a:pt x="152" y="15"/>
                        <a:pt x="153" y="11"/>
                        <a:pt x="149" y="11"/>
                      </a:cubicBezTo>
                      <a:close/>
                      <a:moveTo>
                        <a:pt x="152" y="43"/>
                      </a:moveTo>
                      <a:cubicBezTo>
                        <a:pt x="150" y="46"/>
                        <a:pt x="148" y="48"/>
                        <a:pt x="146" y="50"/>
                      </a:cubicBezTo>
                      <a:cubicBezTo>
                        <a:pt x="133" y="60"/>
                        <a:pt x="120" y="70"/>
                        <a:pt x="107" y="80"/>
                      </a:cubicBezTo>
                      <a:cubicBezTo>
                        <a:pt x="100" y="86"/>
                        <a:pt x="92" y="93"/>
                        <a:pt x="82" y="93"/>
                      </a:cubicBezTo>
                      <a:cubicBezTo>
                        <a:pt x="82" y="93"/>
                        <a:pt x="82" y="93"/>
                        <a:pt x="82" y="93"/>
                      </a:cubicBezTo>
                      <a:cubicBezTo>
                        <a:pt x="82" y="93"/>
                        <a:pt x="82" y="93"/>
                        <a:pt x="82" y="93"/>
                      </a:cubicBezTo>
                      <a:cubicBezTo>
                        <a:pt x="72" y="93"/>
                        <a:pt x="64" y="86"/>
                        <a:pt x="57" y="80"/>
                      </a:cubicBezTo>
                      <a:cubicBezTo>
                        <a:pt x="44" y="70"/>
                        <a:pt x="31" y="60"/>
                        <a:pt x="18" y="50"/>
                      </a:cubicBezTo>
                      <a:cubicBezTo>
                        <a:pt x="16" y="48"/>
                        <a:pt x="14" y="46"/>
                        <a:pt x="12" y="43"/>
                      </a:cubicBezTo>
                      <a:cubicBezTo>
                        <a:pt x="12" y="114"/>
                        <a:pt x="12" y="114"/>
                        <a:pt x="12" y="114"/>
                      </a:cubicBezTo>
                      <a:cubicBezTo>
                        <a:pt x="12" y="115"/>
                        <a:pt x="13" y="117"/>
                        <a:pt x="15" y="117"/>
                      </a:cubicBezTo>
                      <a:cubicBezTo>
                        <a:pt x="149" y="117"/>
                        <a:pt x="149" y="117"/>
                        <a:pt x="149" y="117"/>
                      </a:cubicBezTo>
                      <a:cubicBezTo>
                        <a:pt x="151" y="117"/>
                        <a:pt x="152" y="115"/>
                        <a:pt x="152" y="114"/>
                      </a:cubicBezTo>
                      <a:lnTo>
                        <a:pt x="152" y="43"/>
                      </a:lnTo>
                      <a:close/>
                    </a:path>
                  </a:pathLst>
                </a:custGeom>
                <a:solidFill>
                  <a:srgbClr val="1D50A2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6429" tIns="48214" rIns="96429" bIns="48214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0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Gill Sans" charset="0"/>
                  </a:endParaRPr>
                </a:p>
              </p:txBody>
            </p:sp>
          </p:grpSp>
        </p:grpSp>
        <p:grpSp>
          <p:nvGrpSpPr>
            <p:cNvPr id="23" name="组合 22"/>
            <p:cNvGrpSpPr/>
            <p:nvPr/>
          </p:nvGrpSpPr>
          <p:grpSpPr>
            <a:xfrm>
              <a:off x="6356075" y="4153604"/>
              <a:ext cx="1334270" cy="1541068"/>
              <a:chOff x="4669803" y="3518846"/>
              <a:chExt cx="1202093" cy="1388087"/>
            </a:xfrm>
          </p:grpSpPr>
          <p:sp>
            <p:nvSpPr>
              <p:cNvPr id="34" name="Freeform 12"/>
              <p:cNvSpPr/>
              <p:nvPr/>
            </p:nvSpPr>
            <p:spPr bwMode="auto">
              <a:xfrm>
                <a:off x="4741662" y="3559913"/>
                <a:ext cx="528675" cy="237166"/>
              </a:xfrm>
              <a:custGeom>
                <a:avLst/>
                <a:gdLst>
                  <a:gd name="T0" fmla="*/ 0 w 515"/>
                  <a:gd name="T1" fmla="*/ 231 h 231"/>
                  <a:gd name="T2" fmla="*/ 398 w 515"/>
                  <a:gd name="T3" fmla="*/ 0 h 231"/>
                  <a:gd name="T4" fmla="*/ 515 w 515"/>
                  <a:gd name="T5" fmla="*/ 0 h 231"/>
                  <a:gd name="T6" fmla="*/ 515 w 515"/>
                  <a:gd name="T7" fmla="*/ 231 h 231"/>
                  <a:gd name="T8" fmla="*/ 0 w 515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5" h="231">
                    <a:moveTo>
                      <a:pt x="0" y="231"/>
                    </a:moveTo>
                    <a:lnTo>
                      <a:pt x="398" y="0"/>
                    </a:lnTo>
                    <a:lnTo>
                      <a:pt x="515" y="0"/>
                    </a:lnTo>
                    <a:lnTo>
                      <a:pt x="515" y="231"/>
                    </a:lnTo>
                    <a:lnTo>
                      <a:pt x="0" y="231"/>
                    </a:lnTo>
                    <a:close/>
                  </a:path>
                </a:pathLst>
              </a:custGeom>
              <a:solidFill>
                <a:srgbClr val="6B3C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2331" tIns="36166" rIns="72331" bIns="36166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35" name="组合 34"/>
              <p:cNvGrpSpPr/>
              <p:nvPr/>
            </p:nvGrpSpPr>
            <p:grpSpPr>
              <a:xfrm>
                <a:off x="4669803" y="3518846"/>
                <a:ext cx="1202093" cy="1388087"/>
                <a:chOff x="4669803" y="3518846"/>
                <a:chExt cx="1202093" cy="1388087"/>
              </a:xfrm>
            </p:grpSpPr>
            <p:sp>
              <p:nvSpPr>
                <p:cNvPr id="36" name="Freeform 13"/>
                <p:cNvSpPr/>
                <p:nvPr/>
              </p:nvSpPr>
              <p:spPr bwMode="auto">
                <a:xfrm>
                  <a:off x="4669803" y="3518846"/>
                  <a:ext cx="1202093" cy="1388087"/>
                </a:xfrm>
                <a:custGeom>
                  <a:avLst/>
                  <a:gdLst>
                    <a:gd name="T0" fmla="*/ 0 w 1171"/>
                    <a:gd name="T1" fmla="*/ 1014 h 1352"/>
                    <a:gd name="T2" fmla="*/ 0 w 1171"/>
                    <a:gd name="T3" fmla="*/ 338 h 1352"/>
                    <a:gd name="T4" fmla="*/ 585 w 1171"/>
                    <a:gd name="T5" fmla="*/ 0 h 1352"/>
                    <a:gd name="T6" fmla="*/ 1171 w 1171"/>
                    <a:gd name="T7" fmla="*/ 338 h 1352"/>
                    <a:gd name="T8" fmla="*/ 1171 w 1171"/>
                    <a:gd name="T9" fmla="*/ 1014 h 1352"/>
                    <a:gd name="T10" fmla="*/ 585 w 1171"/>
                    <a:gd name="T11" fmla="*/ 1352 h 1352"/>
                    <a:gd name="T12" fmla="*/ 0 w 1171"/>
                    <a:gd name="T13" fmla="*/ 1014 h 1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1" h="1352">
                      <a:moveTo>
                        <a:pt x="0" y="1014"/>
                      </a:moveTo>
                      <a:lnTo>
                        <a:pt x="0" y="338"/>
                      </a:lnTo>
                      <a:lnTo>
                        <a:pt x="585" y="0"/>
                      </a:lnTo>
                      <a:lnTo>
                        <a:pt x="1171" y="338"/>
                      </a:lnTo>
                      <a:lnTo>
                        <a:pt x="1171" y="1014"/>
                      </a:lnTo>
                      <a:lnTo>
                        <a:pt x="585" y="1352"/>
                      </a:lnTo>
                      <a:lnTo>
                        <a:pt x="0" y="1014"/>
                      </a:lnTo>
                      <a:close/>
                    </a:path>
                  </a:pathLst>
                </a:custGeom>
                <a:solidFill>
                  <a:sysClr val="window" lastClr="FFFFFF">
                    <a:lumMod val="95000"/>
                  </a:sysClr>
                </a:solidFill>
                <a:ln>
                  <a:noFill/>
                </a:ln>
                <a:effectLst>
                  <a:outerShdw blurRad="228600" sx="102000" sy="102000" algn="ctr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vert="horz" wrap="square" lIns="72331" tIns="36166" rIns="72331" bIns="36166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7" name="Freeform 20"/>
                <p:cNvSpPr/>
                <p:nvPr/>
              </p:nvSpPr>
              <p:spPr bwMode="auto">
                <a:xfrm>
                  <a:off x="4741662" y="3559913"/>
                  <a:ext cx="408568" cy="441478"/>
                </a:xfrm>
                <a:custGeom>
                  <a:avLst/>
                  <a:gdLst>
                    <a:gd name="T0" fmla="*/ 0 w 398"/>
                    <a:gd name="T1" fmla="*/ 430 h 430"/>
                    <a:gd name="T2" fmla="*/ 398 w 398"/>
                    <a:gd name="T3" fmla="*/ 430 h 430"/>
                    <a:gd name="T4" fmla="*/ 398 w 398"/>
                    <a:gd name="T5" fmla="*/ 0 h 430"/>
                    <a:gd name="T6" fmla="*/ 0 w 398"/>
                    <a:gd name="T7" fmla="*/ 231 h 430"/>
                    <a:gd name="T8" fmla="*/ 0 w 398"/>
                    <a:gd name="T9" fmla="*/ 430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8" h="430">
                      <a:moveTo>
                        <a:pt x="0" y="430"/>
                      </a:moveTo>
                      <a:lnTo>
                        <a:pt x="398" y="430"/>
                      </a:lnTo>
                      <a:lnTo>
                        <a:pt x="398" y="0"/>
                      </a:lnTo>
                      <a:lnTo>
                        <a:pt x="0" y="231"/>
                      </a:lnTo>
                      <a:lnTo>
                        <a:pt x="0" y="430"/>
                      </a:lnTo>
                      <a:close/>
                    </a:path>
                  </a:pathLst>
                </a:custGeom>
                <a:solidFill>
                  <a:srgbClr val="1D50A2"/>
                </a:solidFill>
                <a:ln w="28575" cap="flat">
                  <a:noFill/>
                  <a:prstDash val="solid"/>
                  <a:miter lim="800000"/>
                </a:ln>
                <a:effectLst>
                  <a:outerShdw blurRad="279400" dist="76200" dir="2700000" algn="tl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vert="horz" wrap="square" lIns="72331" tIns="36166" rIns="72331" bIns="36166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8" name="Freeform 30"/>
                <p:cNvSpPr>
                  <a:spLocks noEditPoints="1"/>
                </p:cNvSpPr>
                <p:nvPr/>
              </p:nvSpPr>
              <p:spPr bwMode="auto">
                <a:xfrm>
                  <a:off x="4895645" y="3772439"/>
                  <a:ext cx="93416" cy="200205"/>
                </a:xfrm>
                <a:custGeom>
                  <a:avLst/>
                  <a:gdLst>
                    <a:gd name="T0" fmla="*/ 50 w 50"/>
                    <a:gd name="T1" fmla="*/ 82 h 107"/>
                    <a:gd name="T2" fmla="*/ 42 w 50"/>
                    <a:gd name="T3" fmla="*/ 99 h 107"/>
                    <a:gd name="T4" fmla="*/ 25 w 50"/>
                    <a:gd name="T5" fmla="*/ 107 h 107"/>
                    <a:gd name="T6" fmla="*/ 7 w 50"/>
                    <a:gd name="T7" fmla="*/ 99 h 107"/>
                    <a:gd name="T8" fmla="*/ 0 w 50"/>
                    <a:gd name="T9" fmla="*/ 82 h 107"/>
                    <a:gd name="T10" fmla="*/ 0 w 50"/>
                    <a:gd name="T11" fmla="*/ 25 h 107"/>
                    <a:gd name="T12" fmla="*/ 7 w 50"/>
                    <a:gd name="T13" fmla="*/ 7 h 107"/>
                    <a:gd name="T14" fmla="*/ 25 w 50"/>
                    <a:gd name="T15" fmla="*/ 0 h 107"/>
                    <a:gd name="T16" fmla="*/ 42 w 50"/>
                    <a:gd name="T17" fmla="*/ 7 h 107"/>
                    <a:gd name="T18" fmla="*/ 50 w 50"/>
                    <a:gd name="T19" fmla="*/ 25 h 107"/>
                    <a:gd name="T20" fmla="*/ 50 w 50"/>
                    <a:gd name="T21" fmla="*/ 82 h 107"/>
                    <a:gd name="T22" fmla="*/ 33 w 50"/>
                    <a:gd name="T23" fmla="*/ 24 h 107"/>
                    <a:gd name="T24" fmla="*/ 31 w 50"/>
                    <a:gd name="T25" fmla="*/ 18 h 107"/>
                    <a:gd name="T26" fmla="*/ 24 w 50"/>
                    <a:gd name="T27" fmla="*/ 15 h 107"/>
                    <a:gd name="T28" fmla="*/ 18 w 50"/>
                    <a:gd name="T29" fmla="*/ 18 h 107"/>
                    <a:gd name="T30" fmla="*/ 15 w 50"/>
                    <a:gd name="T31" fmla="*/ 24 h 107"/>
                    <a:gd name="T32" fmla="*/ 15 w 50"/>
                    <a:gd name="T33" fmla="*/ 82 h 107"/>
                    <a:gd name="T34" fmla="*/ 18 w 50"/>
                    <a:gd name="T35" fmla="*/ 88 h 107"/>
                    <a:gd name="T36" fmla="*/ 24 w 50"/>
                    <a:gd name="T37" fmla="*/ 91 h 107"/>
                    <a:gd name="T38" fmla="*/ 31 w 50"/>
                    <a:gd name="T39" fmla="*/ 88 h 107"/>
                    <a:gd name="T40" fmla="*/ 33 w 50"/>
                    <a:gd name="T41" fmla="*/ 82 h 107"/>
                    <a:gd name="T42" fmla="*/ 33 w 50"/>
                    <a:gd name="T43" fmla="*/ 24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50" h="107">
                      <a:moveTo>
                        <a:pt x="50" y="82"/>
                      </a:moveTo>
                      <a:cubicBezTo>
                        <a:pt x="50" y="89"/>
                        <a:pt x="47" y="95"/>
                        <a:pt x="42" y="99"/>
                      </a:cubicBezTo>
                      <a:cubicBezTo>
                        <a:pt x="38" y="104"/>
                        <a:pt x="32" y="107"/>
                        <a:pt x="25" y="107"/>
                      </a:cubicBezTo>
                      <a:cubicBezTo>
                        <a:pt x="18" y="107"/>
                        <a:pt x="12" y="104"/>
                        <a:pt x="7" y="99"/>
                      </a:cubicBezTo>
                      <a:cubicBezTo>
                        <a:pt x="2" y="95"/>
                        <a:pt x="0" y="89"/>
                        <a:pt x="0" y="82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18"/>
                        <a:pt x="2" y="12"/>
                        <a:pt x="7" y="7"/>
                      </a:cubicBezTo>
                      <a:cubicBezTo>
                        <a:pt x="12" y="2"/>
                        <a:pt x="18" y="0"/>
                        <a:pt x="25" y="0"/>
                      </a:cubicBezTo>
                      <a:cubicBezTo>
                        <a:pt x="32" y="0"/>
                        <a:pt x="38" y="2"/>
                        <a:pt x="42" y="7"/>
                      </a:cubicBezTo>
                      <a:cubicBezTo>
                        <a:pt x="47" y="12"/>
                        <a:pt x="50" y="18"/>
                        <a:pt x="50" y="25"/>
                      </a:cubicBezTo>
                      <a:lnTo>
                        <a:pt x="50" y="82"/>
                      </a:lnTo>
                      <a:close/>
                      <a:moveTo>
                        <a:pt x="33" y="24"/>
                      </a:moveTo>
                      <a:cubicBezTo>
                        <a:pt x="33" y="22"/>
                        <a:pt x="33" y="20"/>
                        <a:pt x="31" y="18"/>
                      </a:cubicBezTo>
                      <a:cubicBezTo>
                        <a:pt x="29" y="16"/>
                        <a:pt x="27" y="15"/>
                        <a:pt x="24" y="15"/>
                      </a:cubicBezTo>
                      <a:cubicBezTo>
                        <a:pt x="22" y="15"/>
                        <a:pt x="20" y="16"/>
                        <a:pt x="18" y="18"/>
                      </a:cubicBezTo>
                      <a:cubicBezTo>
                        <a:pt x="16" y="20"/>
                        <a:pt x="15" y="22"/>
                        <a:pt x="15" y="24"/>
                      </a:cubicBezTo>
                      <a:cubicBezTo>
                        <a:pt x="15" y="82"/>
                        <a:pt x="15" y="82"/>
                        <a:pt x="15" y="82"/>
                      </a:cubicBezTo>
                      <a:cubicBezTo>
                        <a:pt x="15" y="84"/>
                        <a:pt x="16" y="86"/>
                        <a:pt x="18" y="88"/>
                      </a:cubicBezTo>
                      <a:cubicBezTo>
                        <a:pt x="20" y="90"/>
                        <a:pt x="22" y="91"/>
                        <a:pt x="24" y="91"/>
                      </a:cubicBezTo>
                      <a:cubicBezTo>
                        <a:pt x="27" y="91"/>
                        <a:pt x="29" y="90"/>
                        <a:pt x="31" y="88"/>
                      </a:cubicBezTo>
                      <a:cubicBezTo>
                        <a:pt x="33" y="86"/>
                        <a:pt x="33" y="84"/>
                        <a:pt x="33" y="82"/>
                      </a:cubicBezTo>
                      <a:lnTo>
                        <a:pt x="33" y="2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2331" tIns="36166" rIns="72331" bIns="36166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9" name="Freeform 31"/>
                <p:cNvSpPr>
                  <a:spLocks noEditPoints="1"/>
                </p:cNvSpPr>
                <p:nvPr/>
              </p:nvSpPr>
              <p:spPr bwMode="auto">
                <a:xfrm>
                  <a:off x="5009593" y="3774492"/>
                  <a:ext cx="99575" cy="196099"/>
                </a:xfrm>
                <a:custGeom>
                  <a:avLst/>
                  <a:gdLst>
                    <a:gd name="T0" fmla="*/ 0 w 97"/>
                    <a:gd name="T1" fmla="*/ 120 h 191"/>
                    <a:gd name="T2" fmla="*/ 49 w 97"/>
                    <a:gd name="T3" fmla="*/ 0 h 191"/>
                    <a:gd name="T4" fmla="*/ 78 w 97"/>
                    <a:gd name="T5" fmla="*/ 0 h 191"/>
                    <a:gd name="T6" fmla="*/ 78 w 97"/>
                    <a:gd name="T7" fmla="*/ 120 h 191"/>
                    <a:gd name="T8" fmla="*/ 97 w 97"/>
                    <a:gd name="T9" fmla="*/ 120 h 191"/>
                    <a:gd name="T10" fmla="*/ 97 w 97"/>
                    <a:gd name="T11" fmla="*/ 149 h 191"/>
                    <a:gd name="T12" fmla="*/ 78 w 97"/>
                    <a:gd name="T13" fmla="*/ 149 h 191"/>
                    <a:gd name="T14" fmla="*/ 78 w 97"/>
                    <a:gd name="T15" fmla="*/ 191 h 191"/>
                    <a:gd name="T16" fmla="*/ 49 w 97"/>
                    <a:gd name="T17" fmla="*/ 191 h 191"/>
                    <a:gd name="T18" fmla="*/ 49 w 97"/>
                    <a:gd name="T19" fmla="*/ 149 h 191"/>
                    <a:gd name="T20" fmla="*/ 0 w 97"/>
                    <a:gd name="T21" fmla="*/ 149 h 191"/>
                    <a:gd name="T22" fmla="*/ 0 w 97"/>
                    <a:gd name="T23" fmla="*/ 120 h 191"/>
                    <a:gd name="T24" fmla="*/ 49 w 97"/>
                    <a:gd name="T25" fmla="*/ 120 h 191"/>
                    <a:gd name="T26" fmla="*/ 49 w 97"/>
                    <a:gd name="T27" fmla="*/ 62 h 191"/>
                    <a:gd name="T28" fmla="*/ 25 w 97"/>
                    <a:gd name="T29" fmla="*/ 120 h 191"/>
                    <a:gd name="T30" fmla="*/ 49 w 97"/>
                    <a:gd name="T31" fmla="*/ 120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97" h="191">
                      <a:moveTo>
                        <a:pt x="0" y="120"/>
                      </a:moveTo>
                      <a:lnTo>
                        <a:pt x="49" y="0"/>
                      </a:lnTo>
                      <a:lnTo>
                        <a:pt x="78" y="0"/>
                      </a:lnTo>
                      <a:lnTo>
                        <a:pt x="78" y="120"/>
                      </a:lnTo>
                      <a:lnTo>
                        <a:pt x="97" y="120"/>
                      </a:lnTo>
                      <a:lnTo>
                        <a:pt x="97" y="149"/>
                      </a:lnTo>
                      <a:lnTo>
                        <a:pt x="78" y="149"/>
                      </a:lnTo>
                      <a:lnTo>
                        <a:pt x="78" y="191"/>
                      </a:lnTo>
                      <a:lnTo>
                        <a:pt x="49" y="191"/>
                      </a:lnTo>
                      <a:lnTo>
                        <a:pt x="49" y="149"/>
                      </a:lnTo>
                      <a:lnTo>
                        <a:pt x="0" y="149"/>
                      </a:lnTo>
                      <a:lnTo>
                        <a:pt x="0" y="120"/>
                      </a:lnTo>
                      <a:close/>
                      <a:moveTo>
                        <a:pt x="49" y="120"/>
                      </a:moveTo>
                      <a:lnTo>
                        <a:pt x="49" y="62"/>
                      </a:lnTo>
                      <a:lnTo>
                        <a:pt x="25" y="120"/>
                      </a:lnTo>
                      <a:lnTo>
                        <a:pt x="49" y="12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2331" tIns="36166" rIns="72331" bIns="36166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0" name="Freeform 6"/>
                <p:cNvSpPr>
                  <a:spLocks noEditPoints="1"/>
                </p:cNvSpPr>
                <p:nvPr/>
              </p:nvSpPr>
              <p:spPr bwMode="auto">
                <a:xfrm>
                  <a:off x="5039839" y="4141748"/>
                  <a:ext cx="447355" cy="330885"/>
                </a:xfrm>
                <a:custGeom>
                  <a:avLst/>
                  <a:gdLst>
                    <a:gd name="T0" fmla="*/ 176 w 176"/>
                    <a:gd name="T1" fmla="*/ 99 h 117"/>
                    <a:gd name="T2" fmla="*/ 176 w 176"/>
                    <a:gd name="T3" fmla="*/ 108 h 117"/>
                    <a:gd name="T4" fmla="*/ 161 w 176"/>
                    <a:gd name="T5" fmla="*/ 117 h 117"/>
                    <a:gd name="T6" fmla="*/ 15 w 176"/>
                    <a:gd name="T7" fmla="*/ 117 h 117"/>
                    <a:gd name="T8" fmla="*/ 0 w 176"/>
                    <a:gd name="T9" fmla="*/ 108 h 117"/>
                    <a:gd name="T10" fmla="*/ 0 w 176"/>
                    <a:gd name="T11" fmla="*/ 99 h 117"/>
                    <a:gd name="T12" fmla="*/ 15 w 176"/>
                    <a:gd name="T13" fmla="*/ 99 h 117"/>
                    <a:gd name="T14" fmla="*/ 161 w 176"/>
                    <a:gd name="T15" fmla="*/ 99 h 117"/>
                    <a:gd name="T16" fmla="*/ 176 w 176"/>
                    <a:gd name="T17" fmla="*/ 99 h 117"/>
                    <a:gd name="T18" fmla="*/ 24 w 176"/>
                    <a:gd name="T19" fmla="*/ 79 h 117"/>
                    <a:gd name="T20" fmla="*/ 24 w 176"/>
                    <a:gd name="T21" fmla="*/ 14 h 117"/>
                    <a:gd name="T22" fmla="*/ 38 w 176"/>
                    <a:gd name="T23" fmla="*/ 0 h 117"/>
                    <a:gd name="T24" fmla="*/ 138 w 176"/>
                    <a:gd name="T25" fmla="*/ 0 h 117"/>
                    <a:gd name="T26" fmla="*/ 152 w 176"/>
                    <a:gd name="T27" fmla="*/ 14 h 117"/>
                    <a:gd name="T28" fmla="*/ 152 w 176"/>
                    <a:gd name="T29" fmla="*/ 79 h 117"/>
                    <a:gd name="T30" fmla="*/ 138 w 176"/>
                    <a:gd name="T31" fmla="*/ 93 h 117"/>
                    <a:gd name="T32" fmla="*/ 38 w 176"/>
                    <a:gd name="T33" fmla="*/ 93 h 117"/>
                    <a:gd name="T34" fmla="*/ 24 w 176"/>
                    <a:gd name="T35" fmla="*/ 79 h 117"/>
                    <a:gd name="T36" fmla="*/ 35 w 176"/>
                    <a:gd name="T37" fmla="*/ 79 h 117"/>
                    <a:gd name="T38" fmla="*/ 38 w 176"/>
                    <a:gd name="T39" fmla="*/ 82 h 117"/>
                    <a:gd name="T40" fmla="*/ 138 w 176"/>
                    <a:gd name="T41" fmla="*/ 82 h 117"/>
                    <a:gd name="T42" fmla="*/ 141 w 176"/>
                    <a:gd name="T43" fmla="*/ 79 h 117"/>
                    <a:gd name="T44" fmla="*/ 141 w 176"/>
                    <a:gd name="T45" fmla="*/ 14 h 117"/>
                    <a:gd name="T46" fmla="*/ 138 w 176"/>
                    <a:gd name="T47" fmla="*/ 11 h 117"/>
                    <a:gd name="T48" fmla="*/ 38 w 176"/>
                    <a:gd name="T49" fmla="*/ 11 h 117"/>
                    <a:gd name="T50" fmla="*/ 35 w 176"/>
                    <a:gd name="T51" fmla="*/ 14 h 117"/>
                    <a:gd name="T52" fmla="*/ 35 w 176"/>
                    <a:gd name="T53" fmla="*/ 79 h 117"/>
                    <a:gd name="T54" fmla="*/ 97 w 176"/>
                    <a:gd name="T55" fmla="*/ 107 h 117"/>
                    <a:gd name="T56" fmla="*/ 95 w 176"/>
                    <a:gd name="T57" fmla="*/ 105 h 117"/>
                    <a:gd name="T58" fmla="*/ 81 w 176"/>
                    <a:gd name="T59" fmla="*/ 105 h 117"/>
                    <a:gd name="T60" fmla="*/ 79 w 176"/>
                    <a:gd name="T61" fmla="*/ 107 h 117"/>
                    <a:gd name="T62" fmla="*/ 81 w 176"/>
                    <a:gd name="T63" fmla="*/ 108 h 117"/>
                    <a:gd name="T64" fmla="*/ 95 w 176"/>
                    <a:gd name="T65" fmla="*/ 108 h 117"/>
                    <a:gd name="T66" fmla="*/ 97 w 176"/>
                    <a:gd name="T67" fmla="*/ 107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76" h="117">
                      <a:moveTo>
                        <a:pt x="176" y="99"/>
                      </a:moveTo>
                      <a:cubicBezTo>
                        <a:pt x="176" y="108"/>
                        <a:pt x="176" y="108"/>
                        <a:pt x="176" y="108"/>
                      </a:cubicBezTo>
                      <a:cubicBezTo>
                        <a:pt x="176" y="113"/>
                        <a:pt x="169" y="117"/>
                        <a:pt x="161" y="117"/>
                      </a:cubicBezTo>
                      <a:cubicBezTo>
                        <a:pt x="15" y="117"/>
                        <a:pt x="15" y="117"/>
                        <a:pt x="15" y="117"/>
                      </a:cubicBezTo>
                      <a:cubicBezTo>
                        <a:pt x="7" y="117"/>
                        <a:pt x="0" y="113"/>
                        <a:pt x="0" y="108"/>
                      </a:cubicBezTo>
                      <a:cubicBezTo>
                        <a:pt x="0" y="99"/>
                        <a:pt x="0" y="99"/>
                        <a:pt x="0" y="99"/>
                      </a:cubicBezTo>
                      <a:cubicBezTo>
                        <a:pt x="15" y="99"/>
                        <a:pt x="15" y="99"/>
                        <a:pt x="15" y="99"/>
                      </a:cubicBezTo>
                      <a:cubicBezTo>
                        <a:pt x="161" y="99"/>
                        <a:pt x="161" y="99"/>
                        <a:pt x="161" y="99"/>
                      </a:cubicBezTo>
                      <a:lnTo>
                        <a:pt x="176" y="99"/>
                      </a:lnTo>
                      <a:close/>
                      <a:moveTo>
                        <a:pt x="24" y="79"/>
                      </a:moveTo>
                      <a:cubicBezTo>
                        <a:pt x="24" y="14"/>
                        <a:pt x="24" y="14"/>
                        <a:pt x="24" y="14"/>
                      </a:cubicBezTo>
                      <a:cubicBezTo>
                        <a:pt x="24" y="6"/>
                        <a:pt x="30" y="0"/>
                        <a:pt x="38" y="0"/>
                      </a:cubicBezTo>
                      <a:cubicBezTo>
                        <a:pt x="138" y="0"/>
                        <a:pt x="138" y="0"/>
                        <a:pt x="138" y="0"/>
                      </a:cubicBezTo>
                      <a:cubicBezTo>
                        <a:pt x="146" y="0"/>
                        <a:pt x="152" y="6"/>
                        <a:pt x="152" y="14"/>
                      </a:cubicBezTo>
                      <a:cubicBezTo>
                        <a:pt x="152" y="79"/>
                        <a:pt x="152" y="79"/>
                        <a:pt x="152" y="79"/>
                      </a:cubicBezTo>
                      <a:cubicBezTo>
                        <a:pt x="152" y="87"/>
                        <a:pt x="146" y="93"/>
                        <a:pt x="138" y="93"/>
                      </a:cubicBezTo>
                      <a:cubicBezTo>
                        <a:pt x="38" y="93"/>
                        <a:pt x="38" y="93"/>
                        <a:pt x="38" y="93"/>
                      </a:cubicBezTo>
                      <a:cubicBezTo>
                        <a:pt x="30" y="93"/>
                        <a:pt x="24" y="87"/>
                        <a:pt x="24" y="79"/>
                      </a:cubicBezTo>
                      <a:close/>
                      <a:moveTo>
                        <a:pt x="35" y="79"/>
                      </a:moveTo>
                      <a:cubicBezTo>
                        <a:pt x="35" y="80"/>
                        <a:pt x="37" y="82"/>
                        <a:pt x="38" y="82"/>
                      </a:cubicBezTo>
                      <a:cubicBezTo>
                        <a:pt x="138" y="82"/>
                        <a:pt x="138" y="82"/>
                        <a:pt x="138" y="82"/>
                      </a:cubicBezTo>
                      <a:cubicBezTo>
                        <a:pt x="139" y="82"/>
                        <a:pt x="141" y="80"/>
                        <a:pt x="141" y="79"/>
                      </a:cubicBezTo>
                      <a:cubicBezTo>
                        <a:pt x="141" y="14"/>
                        <a:pt x="141" y="14"/>
                        <a:pt x="141" y="14"/>
                      </a:cubicBezTo>
                      <a:cubicBezTo>
                        <a:pt x="141" y="13"/>
                        <a:pt x="139" y="11"/>
                        <a:pt x="138" y="11"/>
                      </a:cubicBezTo>
                      <a:cubicBezTo>
                        <a:pt x="38" y="11"/>
                        <a:pt x="38" y="11"/>
                        <a:pt x="38" y="11"/>
                      </a:cubicBezTo>
                      <a:cubicBezTo>
                        <a:pt x="37" y="11"/>
                        <a:pt x="35" y="13"/>
                        <a:pt x="35" y="14"/>
                      </a:cubicBezTo>
                      <a:lnTo>
                        <a:pt x="35" y="79"/>
                      </a:lnTo>
                      <a:close/>
                      <a:moveTo>
                        <a:pt x="97" y="107"/>
                      </a:moveTo>
                      <a:cubicBezTo>
                        <a:pt x="97" y="106"/>
                        <a:pt x="96" y="105"/>
                        <a:pt x="95" y="105"/>
                      </a:cubicBezTo>
                      <a:cubicBezTo>
                        <a:pt x="81" y="105"/>
                        <a:pt x="81" y="105"/>
                        <a:pt x="81" y="105"/>
                      </a:cubicBezTo>
                      <a:cubicBezTo>
                        <a:pt x="80" y="105"/>
                        <a:pt x="79" y="106"/>
                        <a:pt x="79" y="107"/>
                      </a:cubicBezTo>
                      <a:cubicBezTo>
                        <a:pt x="79" y="107"/>
                        <a:pt x="80" y="108"/>
                        <a:pt x="81" y="108"/>
                      </a:cubicBezTo>
                      <a:cubicBezTo>
                        <a:pt x="95" y="108"/>
                        <a:pt x="95" y="108"/>
                        <a:pt x="95" y="108"/>
                      </a:cubicBezTo>
                      <a:cubicBezTo>
                        <a:pt x="96" y="108"/>
                        <a:pt x="97" y="107"/>
                        <a:pt x="97" y="107"/>
                      </a:cubicBezTo>
                      <a:close/>
                    </a:path>
                  </a:pathLst>
                </a:custGeom>
                <a:solidFill>
                  <a:srgbClr val="1D50A2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6429" tIns="48214" rIns="96429" bIns="48214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0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Gill Sans" charset="0"/>
                  </a:endParaRPr>
                </a:p>
              </p:txBody>
            </p:sp>
          </p:grpSp>
        </p:grpSp>
        <p:grpSp>
          <p:nvGrpSpPr>
            <p:cNvPr id="24" name="组合 23"/>
            <p:cNvGrpSpPr/>
            <p:nvPr/>
          </p:nvGrpSpPr>
          <p:grpSpPr>
            <a:xfrm>
              <a:off x="4032781" y="2810869"/>
              <a:ext cx="1331992" cy="1541068"/>
              <a:chOff x="2576663" y="2309403"/>
              <a:chExt cx="1200040" cy="1388087"/>
            </a:xfrm>
          </p:grpSpPr>
          <p:sp>
            <p:nvSpPr>
              <p:cNvPr id="25" name="Freeform 6"/>
              <p:cNvSpPr/>
              <p:nvPr/>
            </p:nvSpPr>
            <p:spPr bwMode="auto">
              <a:xfrm>
                <a:off x="2647495" y="2350471"/>
                <a:ext cx="528675" cy="237166"/>
              </a:xfrm>
              <a:custGeom>
                <a:avLst/>
                <a:gdLst>
                  <a:gd name="T0" fmla="*/ 0 w 515"/>
                  <a:gd name="T1" fmla="*/ 231 h 231"/>
                  <a:gd name="T2" fmla="*/ 398 w 515"/>
                  <a:gd name="T3" fmla="*/ 0 h 231"/>
                  <a:gd name="T4" fmla="*/ 515 w 515"/>
                  <a:gd name="T5" fmla="*/ 0 h 231"/>
                  <a:gd name="T6" fmla="*/ 515 w 515"/>
                  <a:gd name="T7" fmla="*/ 231 h 231"/>
                  <a:gd name="T8" fmla="*/ 0 w 515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5" h="231">
                    <a:moveTo>
                      <a:pt x="0" y="231"/>
                    </a:moveTo>
                    <a:lnTo>
                      <a:pt x="398" y="0"/>
                    </a:lnTo>
                    <a:lnTo>
                      <a:pt x="515" y="0"/>
                    </a:lnTo>
                    <a:lnTo>
                      <a:pt x="515" y="231"/>
                    </a:lnTo>
                    <a:lnTo>
                      <a:pt x="0" y="231"/>
                    </a:lnTo>
                    <a:close/>
                  </a:path>
                </a:pathLst>
              </a:custGeom>
              <a:solidFill>
                <a:srgbClr val="3C53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2331" tIns="36166" rIns="72331" bIns="36166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26" name="组合 25"/>
              <p:cNvGrpSpPr/>
              <p:nvPr/>
            </p:nvGrpSpPr>
            <p:grpSpPr>
              <a:xfrm>
                <a:off x="2576663" y="2309403"/>
                <a:ext cx="1200040" cy="1388087"/>
                <a:chOff x="2576663" y="2309403"/>
                <a:chExt cx="1200040" cy="1388087"/>
              </a:xfrm>
            </p:grpSpPr>
            <p:sp>
              <p:nvSpPr>
                <p:cNvPr id="27" name="Freeform 7"/>
                <p:cNvSpPr/>
                <p:nvPr/>
              </p:nvSpPr>
              <p:spPr bwMode="auto">
                <a:xfrm>
                  <a:off x="2576663" y="2309403"/>
                  <a:ext cx="1200040" cy="1388087"/>
                </a:xfrm>
                <a:custGeom>
                  <a:avLst/>
                  <a:gdLst>
                    <a:gd name="T0" fmla="*/ 0 w 1169"/>
                    <a:gd name="T1" fmla="*/ 1014 h 1352"/>
                    <a:gd name="T2" fmla="*/ 0 w 1169"/>
                    <a:gd name="T3" fmla="*/ 338 h 1352"/>
                    <a:gd name="T4" fmla="*/ 584 w 1169"/>
                    <a:gd name="T5" fmla="*/ 0 h 1352"/>
                    <a:gd name="T6" fmla="*/ 1169 w 1169"/>
                    <a:gd name="T7" fmla="*/ 338 h 1352"/>
                    <a:gd name="T8" fmla="*/ 1169 w 1169"/>
                    <a:gd name="T9" fmla="*/ 1014 h 1352"/>
                    <a:gd name="T10" fmla="*/ 584 w 1169"/>
                    <a:gd name="T11" fmla="*/ 1352 h 1352"/>
                    <a:gd name="T12" fmla="*/ 0 w 1169"/>
                    <a:gd name="T13" fmla="*/ 1014 h 1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69" h="1352">
                      <a:moveTo>
                        <a:pt x="0" y="1014"/>
                      </a:moveTo>
                      <a:lnTo>
                        <a:pt x="0" y="338"/>
                      </a:lnTo>
                      <a:lnTo>
                        <a:pt x="584" y="0"/>
                      </a:lnTo>
                      <a:lnTo>
                        <a:pt x="1169" y="338"/>
                      </a:lnTo>
                      <a:lnTo>
                        <a:pt x="1169" y="1014"/>
                      </a:lnTo>
                      <a:lnTo>
                        <a:pt x="584" y="1352"/>
                      </a:lnTo>
                      <a:lnTo>
                        <a:pt x="0" y="1014"/>
                      </a:ln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ffectLst>
                  <a:outerShdw blurRad="228600" sx="102000" sy="102000" algn="ctr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vert="horz" wrap="square" lIns="72331" tIns="36166" rIns="72331" bIns="36166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8" name="Freeform 22"/>
                <p:cNvSpPr/>
                <p:nvPr/>
              </p:nvSpPr>
              <p:spPr bwMode="auto">
                <a:xfrm>
                  <a:off x="2647495" y="2350471"/>
                  <a:ext cx="408568" cy="441478"/>
                </a:xfrm>
                <a:custGeom>
                  <a:avLst/>
                  <a:gdLst>
                    <a:gd name="T0" fmla="*/ 0 w 398"/>
                    <a:gd name="T1" fmla="*/ 430 h 430"/>
                    <a:gd name="T2" fmla="*/ 398 w 398"/>
                    <a:gd name="T3" fmla="*/ 430 h 430"/>
                    <a:gd name="T4" fmla="*/ 398 w 398"/>
                    <a:gd name="T5" fmla="*/ 0 h 430"/>
                    <a:gd name="T6" fmla="*/ 0 w 398"/>
                    <a:gd name="T7" fmla="*/ 231 h 430"/>
                    <a:gd name="T8" fmla="*/ 0 w 398"/>
                    <a:gd name="T9" fmla="*/ 430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8" h="430">
                      <a:moveTo>
                        <a:pt x="0" y="430"/>
                      </a:moveTo>
                      <a:lnTo>
                        <a:pt x="398" y="430"/>
                      </a:lnTo>
                      <a:lnTo>
                        <a:pt x="398" y="0"/>
                      </a:lnTo>
                      <a:lnTo>
                        <a:pt x="0" y="231"/>
                      </a:lnTo>
                      <a:lnTo>
                        <a:pt x="0" y="430"/>
                      </a:lnTo>
                      <a:close/>
                    </a:path>
                  </a:pathLst>
                </a:custGeom>
                <a:solidFill>
                  <a:srgbClr val="1D50A2"/>
                </a:solidFill>
                <a:ln w="28575" cap="flat" cmpd="sng" algn="ctr">
                  <a:noFill/>
                  <a:prstDash val="solid"/>
                  <a:miter lim="800000"/>
                </a:ln>
                <a:effectLst>
                  <a:outerShdw blurRad="279400" dist="76200" dir="2700000" sx="101000" sy="101000" algn="tl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lIns="72331" tIns="36166" rIns="72331" bIns="36166"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9" name="Freeform 34"/>
                <p:cNvSpPr>
                  <a:spLocks noEditPoints="1"/>
                </p:cNvSpPr>
                <p:nvPr/>
              </p:nvSpPr>
              <p:spPr bwMode="auto">
                <a:xfrm>
                  <a:off x="2807637" y="2562997"/>
                  <a:ext cx="93416" cy="200205"/>
                </a:xfrm>
                <a:custGeom>
                  <a:avLst/>
                  <a:gdLst>
                    <a:gd name="T0" fmla="*/ 50 w 50"/>
                    <a:gd name="T1" fmla="*/ 82 h 107"/>
                    <a:gd name="T2" fmla="*/ 43 w 50"/>
                    <a:gd name="T3" fmla="*/ 99 h 107"/>
                    <a:gd name="T4" fmla="*/ 25 w 50"/>
                    <a:gd name="T5" fmla="*/ 107 h 107"/>
                    <a:gd name="T6" fmla="*/ 7 w 50"/>
                    <a:gd name="T7" fmla="*/ 99 h 107"/>
                    <a:gd name="T8" fmla="*/ 0 w 50"/>
                    <a:gd name="T9" fmla="*/ 82 h 107"/>
                    <a:gd name="T10" fmla="*/ 0 w 50"/>
                    <a:gd name="T11" fmla="*/ 25 h 107"/>
                    <a:gd name="T12" fmla="*/ 7 w 50"/>
                    <a:gd name="T13" fmla="*/ 7 h 107"/>
                    <a:gd name="T14" fmla="*/ 25 w 50"/>
                    <a:gd name="T15" fmla="*/ 0 h 107"/>
                    <a:gd name="T16" fmla="*/ 43 w 50"/>
                    <a:gd name="T17" fmla="*/ 7 h 107"/>
                    <a:gd name="T18" fmla="*/ 50 w 50"/>
                    <a:gd name="T19" fmla="*/ 25 h 107"/>
                    <a:gd name="T20" fmla="*/ 50 w 50"/>
                    <a:gd name="T21" fmla="*/ 82 h 107"/>
                    <a:gd name="T22" fmla="*/ 34 w 50"/>
                    <a:gd name="T23" fmla="*/ 24 h 107"/>
                    <a:gd name="T24" fmla="*/ 31 w 50"/>
                    <a:gd name="T25" fmla="*/ 18 h 107"/>
                    <a:gd name="T26" fmla="*/ 25 w 50"/>
                    <a:gd name="T27" fmla="*/ 15 h 107"/>
                    <a:gd name="T28" fmla="*/ 18 w 50"/>
                    <a:gd name="T29" fmla="*/ 18 h 107"/>
                    <a:gd name="T30" fmla="*/ 16 w 50"/>
                    <a:gd name="T31" fmla="*/ 24 h 107"/>
                    <a:gd name="T32" fmla="*/ 16 w 50"/>
                    <a:gd name="T33" fmla="*/ 81 h 107"/>
                    <a:gd name="T34" fmla="*/ 18 w 50"/>
                    <a:gd name="T35" fmla="*/ 88 h 107"/>
                    <a:gd name="T36" fmla="*/ 25 w 50"/>
                    <a:gd name="T37" fmla="*/ 91 h 107"/>
                    <a:gd name="T38" fmla="*/ 31 w 50"/>
                    <a:gd name="T39" fmla="*/ 88 h 107"/>
                    <a:gd name="T40" fmla="*/ 34 w 50"/>
                    <a:gd name="T41" fmla="*/ 81 h 107"/>
                    <a:gd name="T42" fmla="*/ 34 w 50"/>
                    <a:gd name="T43" fmla="*/ 24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50" h="107">
                      <a:moveTo>
                        <a:pt x="50" y="82"/>
                      </a:moveTo>
                      <a:cubicBezTo>
                        <a:pt x="50" y="89"/>
                        <a:pt x="47" y="95"/>
                        <a:pt x="43" y="99"/>
                      </a:cubicBezTo>
                      <a:cubicBezTo>
                        <a:pt x="38" y="104"/>
                        <a:pt x="32" y="107"/>
                        <a:pt x="25" y="107"/>
                      </a:cubicBezTo>
                      <a:cubicBezTo>
                        <a:pt x="18" y="107"/>
                        <a:pt x="12" y="104"/>
                        <a:pt x="7" y="99"/>
                      </a:cubicBezTo>
                      <a:cubicBezTo>
                        <a:pt x="2" y="95"/>
                        <a:pt x="0" y="89"/>
                        <a:pt x="0" y="82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18"/>
                        <a:pt x="2" y="12"/>
                        <a:pt x="7" y="7"/>
                      </a:cubicBezTo>
                      <a:cubicBezTo>
                        <a:pt x="12" y="2"/>
                        <a:pt x="18" y="0"/>
                        <a:pt x="25" y="0"/>
                      </a:cubicBezTo>
                      <a:cubicBezTo>
                        <a:pt x="32" y="0"/>
                        <a:pt x="38" y="2"/>
                        <a:pt x="43" y="7"/>
                      </a:cubicBezTo>
                      <a:cubicBezTo>
                        <a:pt x="48" y="12"/>
                        <a:pt x="50" y="18"/>
                        <a:pt x="50" y="25"/>
                      </a:cubicBezTo>
                      <a:lnTo>
                        <a:pt x="50" y="82"/>
                      </a:lnTo>
                      <a:close/>
                      <a:moveTo>
                        <a:pt x="34" y="24"/>
                      </a:moveTo>
                      <a:cubicBezTo>
                        <a:pt x="34" y="22"/>
                        <a:pt x="33" y="20"/>
                        <a:pt x="31" y="18"/>
                      </a:cubicBezTo>
                      <a:cubicBezTo>
                        <a:pt x="29" y="16"/>
                        <a:pt x="27" y="15"/>
                        <a:pt x="25" y="15"/>
                      </a:cubicBezTo>
                      <a:cubicBezTo>
                        <a:pt x="22" y="15"/>
                        <a:pt x="20" y="16"/>
                        <a:pt x="18" y="18"/>
                      </a:cubicBezTo>
                      <a:cubicBezTo>
                        <a:pt x="16" y="20"/>
                        <a:pt x="16" y="22"/>
                        <a:pt x="16" y="24"/>
                      </a:cubicBezTo>
                      <a:cubicBezTo>
                        <a:pt x="16" y="81"/>
                        <a:pt x="16" y="81"/>
                        <a:pt x="16" y="81"/>
                      </a:cubicBezTo>
                      <a:cubicBezTo>
                        <a:pt x="16" y="84"/>
                        <a:pt x="16" y="86"/>
                        <a:pt x="18" y="88"/>
                      </a:cubicBezTo>
                      <a:cubicBezTo>
                        <a:pt x="20" y="90"/>
                        <a:pt x="22" y="91"/>
                        <a:pt x="25" y="91"/>
                      </a:cubicBezTo>
                      <a:cubicBezTo>
                        <a:pt x="27" y="91"/>
                        <a:pt x="29" y="90"/>
                        <a:pt x="31" y="88"/>
                      </a:cubicBezTo>
                      <a:cubicBezTo>
                        <a:pt x="33" y="86"/>
                        <a:pt x="34" y="84"/>
                        <a:pt x="34" y="81"/>
                      </a:cubicBezTo>
                      <a:lnTo>
                        <a:pt x="34" y="2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2331" tIns="36166" rIns="72331" bIns="36166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0" name="Freeform 35"/>
                <p:cNvSpPr>
                  <a:spLocks noEditPoints="1"/>
                </p:cNvSpPr>
                <p:nvPr/>
              </p:nvSpPr>
              <p:spPr bwMode="auto">
                <a:xfrm>
                  <a:off x="2926717" y="2562997"/>
                  <a:ext cx="88284" cy="200205"/>
                </a:xfrm>
                <a:custGeom>
                  <a:avLst/>
                  <a:gdLst>
                    <a:gd name="T0" fmla="*/ 31 w 47"/>
                    <a:gd name="T1" fmla="*/ 27 h 107"/>
                    <a:gd name="T2" fmla="*/ 31 w 47"/>
                    <a:gd name="T3" fmla="*/ 24 h 107"/>
                    <a:gd name="T4" fmla="*/ 29 w 47"/>
                    <a:gd name="T5" fmla="*/ 18 h 107"/>
                    <a:gd name="T6" fmla="*/ 23 w 47"/>
                    <a:gd name="T7" fmla="*/ 15 h 107"/>
                    <a:gd name="T8" fmla="*/ 17 w 47"/>
                    <a:gd name="T9" fmla="*/ 18 h 107"/>
                    <a:gd name="T10" fmla="*/ 15 w 47"/>
                    <a:gd name="T11" fmla="*/ 24 h 107"/>
                    <a:gd name="T12" fmla="*/ 15 w 47"/>
                    <a:gd name="T13" fmla="*/ 45 h 107"/>
                    <a:gd name="T14" fmla="*/ 27 w 47"/>
                    <a:gd name="T15" fmla="*/ 40 h 107"/>
                    <a:gd name="T16" fmla="*/ 43 w 47"/>
                    <a:gd name="T17" fmla="*/ 48 h 107"/>
                    <a:gd name="T18" fmla="*/ 47 w 47"/>
                    <a:gd name="T19" fmla="*/ 65 h 107"/>
                    <a:gd name="T20" fmla="*/ 47 w 47"/>
                    <a:gd name="T21" fmla="*/ 83 h 107"/>
                    <a:gd name="T22" fmla="*/ 47 w 47"/>
                    <a:gd name="T23" fmla="*/ 83 h 107"/>
                    <a:gd name="T24" fmla="*/ 40 w 47"/>
                    <a:gd name="T25" fmla="*/ 100 h 107"/>
                    <a:gd name="T26" fmla="*/ 23 w 47"/>
                    <a:gd name="T27" fmla="*/ 107 h 107"/>
                    <a:gd name="T28" fmla="*/ 6 w 47"/>
                    <a:gd name="T29" fmla="*/ 99 h 107"/>
                    <a:gd name="T30" fmla="*/ 0 w 47"/>
                    <a:gd name="T31" fmla="*/ 82 h 107"/>
                    <a:gd name="T32" fmla="*/ 0 w 47"/>
                    <a:gd name="T33" fmla="*/ 25 h 107"/>
                    <a:gd name="T34" fmla="*/ 3 w 47"/>
                    <a:gd name="T35" fmla="*/ 11 h 107"/>
                    <a:gd name="T36" fmla="*/ 14 w 47"/>
                    <a:gd name="T37" fmla="*/ 2 h 107"/>
                    <a:gd name="T38" fmla="*/ 23 w 47"/>
                    <a:gd name="T39" fmla="*/ 0 h 107"/>
                    <a:gd name="T40" fmla="*/ 41 w 47"/>
                    <a:gd name="T41" fmla="*/ 7 h 107"/>
                    <a:gd name="T42" fmla="*/ 47 w 47"/>
                    <a:gd name="T43" fmla="*/ 25 h 107"/>
                    <a:gd name="T44" fmla="*/ 47 w 47"/>
                    <a:gd name="T45" fmla="*/ 27 h 107"/>
                    <a:gd name="T46" fmla="*/ 31 w 47"/>
                    <a:gd name="T47" fmla="*/ 27 h 107"/>
                    <a:gd name="T48" fmla="*/ 15 w 47"/>
                    <a:gd name="T49" fmla="*/ 81 h 107"/>
                    <a:gd name="T50" fmla="*/ 17 w 47"/>
                    <a:gd name="T51" fmla="*/ 88 h 107"/>
                    <a:gd name="T52" fmla="*/ 23 w 47"/>
                    <a:gd name="T53" fmla="*/ 91 h 107"/>
                    <a:gd name="T54" fmla="*/ 29 w 47"/>
                    <a:gd name="T55" fmla="*/ 88 h 107"/>
                    <a:gd name="T56" fmla="*/ 31 w 47"/>
                    <a:gd name="T57" fmla="*/ 81 h 107"/>
                    <a:gd name="T58" fmla="*/ 31 w 47"/>
                    <a:gd name="T59" fmla="*/ 62 h 107"/>
                    <a:gd name="T60" fmla="*/ 27 w 47"/>
                    <a:gd name="T61" fmla="*/ 55 h 107"/>
                    <a:gd name="T62" fmla="*/ 23 w 47"/>
                    <a:gd name="T63" fmla="*/ 53 h 107"/>
                    <a:gd name="T64" fmla="*/ 17 w 47"/>
                    <a:gd name="T65" fmla="*/ 56 h 107"/>
                    <a:gd name="T66" fmla="*/ 15 w 47"/>
                    <a:gd name="T67" fmla="*/ 62 h 107"/>
                    <a:gd name="T68" fmla="*/ 15 w 47"/>
                    <a:gd name="T69" fmla="*/ 81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7" h="107">
                      <a:moveTo>
                        <a:pt x="31" y="27"/>
                      </a:moveTo>
                      <a:cubicBezTo>
                        <a:pt x="31" y="24"/>
                        <a:pt x="31" y="24"/>
                        <a:pt x="31" y="24"/>
                      </a:cubicBezTo>
                      <a:cubicBezTo>
                        <a:pt x="31" y="22"/>
                        <a:pt x="30" y="20"/>
                        <a:pt x="29" y="18"/>
                      </a:cubicBezTo>
                      <a:cubicBezTo>
                        <a:pt x="27" y="16"/>
                        <a:pt x="25" y="15"/>
                        <a:pt x="23" y="15"/>
                      </a:cubicBezTo>
                      <a:cubicBezTo>
                        <a:pt x="20" y="15"/>
                        <a:pt x="18" y="16"/>
                        <a:pt x="17" y="18"/>
                      </a:cubicBezTo>
                      <a:cubicBezTo>
                        <a:pt x="16" y="20"/>
                        <a:pt x="15" y="22"/>
                        <a:pt x="15" y="24"/>
                      </a:cubicBezTo>
                      <a:cubicBezTo>
                        <a:pt x="15" y="45"/>
                        <a:pt x="15" y="45"/>
                        <a:pt x="15" y="45"/>
                      </a:cubicBezTo>
                      <a:cubicBezTo>
                        <a:pt x="19" y="42"/>
                        <a:pt x="23" y="40"/>
                        <a:pt x="27" y="40"/>
                      </a:cubicBezTo>
                      <a:cubicBezTo>
                        <a:pt x="34" y="40"/>
                        <a:pt x="39" y="43"/>
                        <a:pt x="43" y="48"/>
                      </a:cubicBezTo>
                      <a:cubicBezTo>
                        <a:pt x="46" y="52"/>
                        <a:pt x="47" y="58"/>
                        <a:pt x="47" y="65"/>
                      </a:cubicBezTo>
                      <a:cubicBezTo>
                        <a:pt x="47" y="83"/>
                        <a:pt x="47" y="83"/>
                        <a:pt x="47" y="83"/>
                      </a:cubicBezTo>
                      <a:cubicBezTo>
                        <a:pt x="47" y="83"/>
                        <a:pt x="47" y="83"/>
                        <a:pt x="47" y="83"/>
                      </a:cubicBezTo>
                      <a:cubicBezTo>
                        <a:pt x="47" y="90"/>
                        <a:pt x="44" y="95"/>
                        <a:pt x="40" y="100"/>
                      </a:cubicBezTo>
                      <a:cubicBezTo>
                        <a:pt x="35" y="104"/>
                        <a:pt x="30" y="107"/>
                        <a:pt x="23" y="107"/>
                      </a:cubicBezTo>
                      <a:cubicBezTo>
                        <a:pt x="16" y="107"/>
                        <a:pt x="11" y="104"/>
                        <a:pt x="6" y="99"/>
                      </a:cubicBezTo>
                      <a:cubicBezTo>
                        <a:pt x="2" y="94"/>
                        <a:pt x="0" y="89"/>
                        <a:pt x="0" y="82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20"/>
                        <a:pt x="1" y="15"/>
                        <a:pt x="3" y="11"/>
                      </a:cubicBezTo>
                      <a:cubicBezTo>
                        <a:pt x="6" y="7"/>
                        <a:pt x="9" y="4"/>
                        <a:pt x="14" y="2"/>
                      </a:cubicBezTo>
                      <a:cubicBezTo>
                        <a:pt x="17" y="0"/>
                        <a:pt x="20" y="0"/>
                        <a:pt x="23" y="0"/>
                      </a:cubicBezTo>
                      <a:cubicBezTo>
                        <a:pt x="30" y="0"/>
                        <a:pt x="36" y="2"/>
                        <a:pt x="41" y="7"/>
                      </a:cubicBezTo>
                      <a:cubicBezTo>
                        <a:pt x="45" y="12"/>
                        <a:pt x="47" y="18"/>
                        <a:pt x="47" y="25"/>
                      </a:cubicBezTo>
                      <a:cubicBezTo>
                        <a:pt x="47" y="27"/>
                        <a:pt x="47" y="27"/>
                        <a:pt x="47" y="27"/>
                      </a:cubicBezTo>
                      <a:lnTo>
                        <a:pt x="31" y="27"/>
                      </a:lnTo>
                      <a:close/>
                      <a:moveTo>
                        <a:pt x="15" y="81"/>
                      </a:moveTo>
                      <a:cubicBezTo>
                        <a:pt x="15" y="84"/>
                        <a:pt x="16" y="86"/>
                        <a:pt x="17" y="88"/>
                      </a:cubicBezTo>
                      <a:cubicBezTo>
                        <a:pt x="18" y="90"/>
                        <a:pt x="20" y="91"/>
                        <a:pt x="23" y="91"/>
                      </a:cubicBezTo>
                      <a:cubicBezTo>
                        <a:pt x="25" y="91"/>
                        <a:pt x="27" y="90"/>
                        <a:pt x="29" y="88"/>
                      </a:cubicBezTo>
                      <a:cubicBezTo>
                        <a:pt x="30" y="86"/>
                        <a:pt x="31" y="84"/>
                        <a:pt x="31" y="81"/>
                      </a:cubicBezTo>
                      <a:cubicBezTo>
                        <a:pt x="31" y="62"/>
                        <a:pt x="31" y="62"/>
                        <a:pt x="31" y="62"/>
                      </a:cubicBezTo>
                      <a:cubicBezTo>
                        <a:pt x="31" y="59"/>
                        <a:pt x="30" y="57"/>
                        <a:pt x="27" y="55"/>
                      </a:cubicBezTo>
                      <a:cubicBezTo>
                        <a:pt x="26" y="54"/>
                        <a:pt x="25" y="53"/>
                        <a:pt x="23" y="53"/>
                      </a:cubicBezTo>
                      <a:cubicBezTo>
                        <a:pt x="20" y="53"/>
                        <a:pt x="18" y="54"/>
                        <a:pt x="17" y="56"/>
                      </a:cubicBezTo>
                      <a:cubicBezTo>
                        <a:pt x="16" y="58"/>
                        <a:pt x="15" y="60"/>
                        <a:pt x="15" y="62"/>
                      </a:cubicBezTo>
                      <a:lnTo>
                        <a:pt x="15" y="8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2331" tIns="36166" rIns="72331" bIns="36166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grpSp>
              <p:nvGrpSpPr>
                <p:cNvPr id="31" name="组合 30"/>
                <p:cNvGrpSpPr/>
                <p:nvPr/>
              </p:nvGrpSpPr>
              <p:grpSpPr>
                <a:xfrm>
                  <a:off x="2896255" y="2886070"/>
                  <a:ext cx="533552" cy="454047"/>
                  <a:chOff x="5933005" y="2830391"/>
                  <a:chExt cx="500408" cy="425843"/>
                </a:xfrm>
                <a:solidFill>
                  <a:srgbClr val="C00000"/>
                </a:solidFill>
              </p:grpSpPr>
              <p:sp>
                <p:nvSpPr>
                  <p:cNvPr id="32" name="Freeform 16"/>
                  <p:cNvSpPr>
                    <a:spLocks noEditPoints="1"/>
                  </p:cNvSpPr>
                  <p:nvPr/>
                </p:nvSpPr>
                <p:spPr bwMode="auto">
                  <a:xfrm>
                    <a:off x="5933005" y="2830391"/>
                    <a:ext cx="467486" cy="425843"/>
                  </a:xfrm>
                  <a:custGeom>
                    <a:avLst/>
                    <a:gdLst>
                      <a:gd name="T0" fmla="*/ 499 w 721"/>
                      <a:gd name="T1" fmla="*/ 196 h 657"/>
                      <a:gd name="T2" fmla="*/ 637 w 721"/>
                      <a:gd name="T3" fmla="*/ 322 h 657"/>
                      <a:gd name="T4" fmla="*/ 646 w 721"/>
                      <a:gd name="T5" fmla="*/ 329 h 657"/>
                      <a:gd name="T6" fmla="*/ 672 w 721"/>
                      <a:gd name="T7" fmla="*/ 353 h 657"/>
                      <a:gd name="T8" fmla="*/ 686 w 721"/>
                      <a:gd name="T9" fmla="*/ 367 h 657"/>
                      <a:gd name="T10" fmla="*/ 669 w 721"/>
                      <a:gd name="T11" fmla="*/ 472 h 657"/>
                      <a:gd name="T12" fmla="*/ 611 w 721"/>
                      <a:gd name="T13" fmla="*/ 550 h 657"/>
                      <a:gd name="T14" fmla="*/ 539 w 721"/>
                      <a:gd name="T15" fmla="*/ 598 h 657"/>
                      <a:gd name="T16" fmla="*/ 439 w 721"/>
                      <a:gd name="T17" fmla="*/ 633 h 657"/>
                      <a:gd name="T18" fmla="*/ 433 w 721"/>
                      <a:gd name="T19" fmla="*/ 629 h 657"/>
                      <a:gd name="T20" fmla="*/ 449 w 721"/>
                      <a:gd name="T21" fmla="*/ 594 h 657"/>
                      <a:gd name="T22" fmla="*/ 481 w 721"/>
                      <a:gd name="T23" fmla="*/ 606 h 657"/>
                      <a:gd name="T24" fmla="*/ 501 w 721"/>
                      <a:gd name="T25" fmla="*/ 591 h 657"/>
                      <a:gd name="T26" fmla="*/ 501 w 721"/>
                      <a:gd name="T27" fmla="*/ 577 h 657"/>
                      <a:gd name="T28" fmla="*/ 452 w 721"/>
                      <a:gd name="T29" fmla="*/ 538 h 657"/>
                      <a:gd name="T30" fmla="*/ 449 w 721"/>
                      <a:gd name="T31" fmla="*/ 511 h 657"/>
                      <a:gd name="T32" fmla="*/ 475 w 721"/>
                      <a:gd name="T33" fmla="*/ 508 h 657"/>
                      <a:gd name="T34" fmla="*/ 530 w 721"/>
                      <a:gd name="T35" fmla="*/ 551 h 657"/>
                      <a:gd name="T36" fmla="*/ 567 w 721"/>
                      <a:gd name="T37" fmla="*/ 557 h 657"/>
                      <a:gd name="T38" fmla="*/ 572 w 721"/>
                      <a:gd name="T39" fmla="*/ 549 h 657"/>
                      <a:gd name="T40" fmla="*/ 570 w 721"/>
                      <a:gd name="T41" fmla="*/ 532 h 657"/>
                      <a:gd name="T42" fmla="*/ 506 w 721"/>
                      <a:gd name="T43" fmla="*/ 481 h 657"/>
                      <a:gd name="T44" fmla="*/ 503 w 721"/>
                      <a:gd name="T45" fmla="*/ 455 h 657"/>
                      <a:gd name="T46" fmla="*/ 529 w 721"/>
                      <a:gd name="T47" fmla="*/ 451 h 657"/>
                      <a:gd name="T48" fmla="*/ 596 w 721"/>
                      <a:gd name="T49" fmla="*/ 504 h 657"/>
                      <a:gd name="T50" fmla="*/ 598 w 721"/>
                      <a:gd name="T51" fmla="*/ 505 h 657"/>
                      <a:gd name="T52" fmla="*/ 620 w 721"/>
                      <a:gd name="T53" fmla="*/ 467 h 657"/>
                      <a:gd name="T54" fmla="*/ 549 w 721"/>
                      <a:gd name="T55" fmla="*/ 414 h 657"/>
                      <a:gd name="T56" fmla="*/ 546 w 721"/>
                      <a:gd name="T57" fmla="*/ 388 h 657"/>
                      <a:gd name="T58" fmla="*/ 572 w 721"/>
                      <a:gd name="T59" fmla="*/ 384 h 657"/>
                      <a:gd name="T60" fmla="*/ 642 w 721"/>
                      <a:gd name="T61" fmla="*/ 437 h 657"/>
                      <a:gd name="T62" fmla="*/ 663 w 721"/>
                      <a:gd name="T63" fmla="*/ 429 h 657"/>
                      <a:gd name="T64" fmla="*/ 659 w 721"/>
                      <a:gd name="T65" fmla="*/ 394 h 657"/>
                      <a:gd name="T66" fmla="*/ 645 w 721"/>
                      <a:gd name="T67" fmla="*/ 379 h 657"/>
                      <a:gd name="T68" fmla="*/ 457 w 721"/>
                      <a:gd name="T69" fmla="*/ 209 h 657"/>
                      <a:gd name="T70" fmla="*/ 462 w 721"/>
                      <a:gd name="T71" fmla="*/ 198 h 657"/>
                      <a:gd name="T72" fmla="*/ 496 w 721"/>
                      <a:gd name="T73" fmla="*/ 196 h 657"/>
                      <a:gd name="T74" fmla="*/ 499 w 721"/>
                      <a:gd name="T75" fmla="*/ 196 h 657"/>
                      <a:gd name="T76" fmla="*/ 86 w 721"/>
                      <a:gd name="T77" fmla="*/ 355 h 657"/>
                      <a:gd name="T78" fmla="*/ 59 w 721"/>
                      <a:gd name="T79" fmla="*/ 262 h 657"/>
                      <a:gd name="T80" fmla="*/ 35 w 721"/>
                      <a:gd name="T81" fmla="*/ 239 h 657"/>
                      <a:gd name="T82" fmla="*/ 0 w 721"/>
                      <a:gd name="T83" fmla="*/ 176 h 657"/>
                      <a:gd name="T84" fmla="*/ 16 w 721"/>
                      <a:gd name="T85" fmla="*/ 135 h 657"/>
                      <a:gd name="T86" fmla="*/ 116 w 721"/>
                      <a:gd name="T87" fmla="*/ 27 h 657"/>
                      <a:gd name="T88" fmla="*/ 199 w 721"/>
                      <a:gd name="T89" fmla="*/ 20 h 657"/>
                      <a:gd name="T90" fmla="*/ 242 w 721"/>
                      <a:gd name="T91" fmla="*/ 46 h 657"/>
                      <a:gd name="T92" fmla="*/ 254 w 721"/>
                      <a:gd name="T93" fmla="*/ 50 h 657"/>
                      <a:gd name="T94" fmla="*/ 350 w 721"/>
                      <a:gd name="T95" fmla="*/ 33 h 657"/>
                      <a:gd name="T96" fmla="*/ 284 w 721"/>
                      <a:gd name="T97" fmla="*/ 82 h 657"/>
                      <a:gd name="T98" fmla="*/ 260 w 721"/>
                      <a:gd name="T99" fmla="*/ 87 h 657"/>
                      <a:gd name="T100" fmla="*/ 195 w 721"/>
                      <a:gd name="T101" fmla="*/ 64 h 657"/>
                      <a:gd name="T102" fmla="*/ 176 w 721"/>
                      <a:gd name="T103" fmla="*/ 50 h 657"/>
                      <a:gd name="T104" fmla="*/ 144 w 721"/>
                      <a:gd name="T105" fmla="*/ 53 h 657"/>
                      <a:gd name="T106" fmla="*/ 44 w 721"/>
                      <a:gd name="T107" fmla="*/ 161 h 657"/>
                      <a:gd name="T108" fmla="*/ 44 w 721"/>
                      <a:gd name="T109" fmla="*/ 193 h 657"/>
                      <a:gd name="T110" fmla="*/ 69 w 721"/>
                      <a:gd name="T111" fmla="*/ 220 h 657"/>
                      <a:gd name="T112" fmla="*/ 97 w 721"/>
                      <a:gd name="T113" fmla="*/ 257 h 657"/>
                      <a:gd name="T114" fmla="*/ 115 w 721"/>
                      <a:gd name="T115" fmla="*/ 330 h 657"/>
                      <a:gd name="T116" fmla="*/ 86 w 721"/>
                      <a:gd name="T117" fmla="*/ 355 h 6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721" h="657">
                        <a:moveTo>
                          <a:pt x="499" y="196"/>
                        </a:moveTo>
                        <a:cubicBezTo>
                          <a:pt x="545" y="237"/>
                          <a:pt x="592" y="279"/>
                          <a:pt x="637" y="322"/>
                        </a:cubicBezTo>
                        <a:cubicBezTo>
                          <a:pt x="640" y="325"/>
                          <a:pt x="643" y="327"/>
                          <a:pt x="646" y="329"/>
                        </a:cubicBezTo>
                        <a:cubicBezTo>
                          <a:pt x="672" y="353"/>
                          <a:pt x="672" y="353"/>
                          <a:pt x="672" y="353"/>
                        </a:cubicBezTo>
                        <a:cubicBezTo>
                          <a:pt x="686" y="367"/>
                          <a:pt x="686" y="367"/>
                          <a:pt x="686" y="367"/>
                        </a:cubicBezTo>
                        <a:cubicBezTo>
                          <a:pt x="721" y="403"/>
                          <a:pt x="707" y="456"/>
                          <a:pt x="669" y="472"/>
                        </a:cubicBezTo>
                        <a:cubicBezTo>
                          <a:pt x="685" y="513"/>
                          <a:pt x="652" y="552"/>
                          <a:pt x="611" y="550"/>
                        </a:cubicBezTo>
                        <a:cubicBezTo>
                          <a:pt x="606" y="584"/>
                          <a:pt x="574" y="607"/>
                          <a:pt x="539" y="598"/>
                        </a:cubicBezTo>
                        <a:cubicBezTo>
                          <a:pt x="529" y="641"/>
                          <a:pt x="479" y="657"/>
                          <a:pt x="439" y="633"/>
                        </a:cubicBezTo>
                        <a:cubicBezTo>
                          <a:pt x="433" y="629"/>
                          <a:pt x="433" y="629"/>
                          <a:pt x="433" y="629"/>
                        </a:cubicBezTo>
                        <a:cubicBezTo>
                          <a:pt x="441" y="619"/>
                          <a:pt x="446" y="607"/>
                          <a:pt x="449" y="594"/>
                        </a:cubicBezTo>
                        <a:cubicBezTo>
                          <a:pt x="460" y="601"/>
                          <a:pt x="468" y="607"/>
                          <a:pt x="481" y="606"/>
                        </a:cubicBezTo>
                        <a:cubicBezTo>
                          <a:pt x="490" y="605"/>
                          <a:pt x="499" y="600"/>
                          <a:pt x="501" y="591"/>
                        </a:cubicBezTo>
                        <a:cubicBezTo>
                          <a:pt x="502" y="587"/>
                          <a:pt x="502" y="583"/>
                          <a:pt x="501" y="577"/>
                        </a:cubicBezTo>
                        <a:cubicBezTo>
                          <a:pt x="452" y="538"/>
                          <a:pt x="452" y="538"/>
                          <a:pt x="452" y="538"/>
                        </a:cubicBezTo>
                        <a:cubicBezTo>
                          <a:pt x="444" y="531"/>
                          <a:pt x="442" y="519"/>
                          <a:pt x="449" y="511"/>
                        </a:cubicBezTo>
                        <a:cubicBezTo>
                          <a:pt x="455" y="503"/>
                          <a:pt x="467" y="502"/>
                          <a:pt x="475" y="508"/>
                        </a:cubicBezTo>
                        <a:cubicBezTo>
                          <a:pt x="530" y="551"/>
                          <a:pt x="530" y="551"/>
                          <a:pt x="530" y="551"/>
                        </a:cubicBezTo>
                        <a:cubicBezTo>
                          <a:pt x="543" y="562"/>
                          <a:pt x="556" y="566"/>
                          <a:pt x="567" y="557"/>
                        </a:cubicBezTo>
                        <a:cubicBezTo>
                          <a:pt x="569" y="555"/>
                          <a:pt x="571" y="552"/>
                          <a:pt x="572" y="549"/>
                        </a:cubicBezTo>
                        <a:cubicBezTo>
                          <a:pt x="574" y="544"/>
                          <a:pt x="576" y="536"/>
                          <a:pt x="570" y="532"/>
                        </a:cubicBezTo>
                        <a:cubicBezTo>
                          <a:pt x="506" y="481"/>
                          <a:pt x="506" y="481"/>
                          <a:pt x="506" y="481"/>
                        </a:cubicBezTo>
                        <a:cubicBezTo>
                          <a:pt x="498" y="475"/>
                          <a:pt x="496" y="463"/>
                          <a:pt x="503" y="455"/>
                        </a:cubicBezTo>
                        <a:cubicBezTo>
                          <a:pt x="509" y="446"/>
                          <a:pt x="521" y="445"/>
                          <a:pt x="529" y="451"/>
                        </a:cubicBezTo>
                        <a:cubicBezTo>
                          <a:pt x="596" y="504"/>
                          <a:pt x="596" y="504"/>
                          <a:pt x="596" y="504"/>
                        </a:cubicBezTo>
                        <a:cubicBezTo>
                          <a:pt x="597" y="504"/>
                          <a:pt x="597" y="505"/>
                          <a:pt x="598" y="505"/>
                        </a:cubicBezTo>
                        <a:cubicBezTo>
                          <a:pt x="620" y="525"/>
                          <a:pt x="656" y="496"/>
                          <a:pt x="620" y="467"/>
                        </a:cubicBezTo>
                        <a:cubicBezTo>
                          <a:pt x="549" y="414"/>
                          <a:pt x="549" y="414"/>
                          <a:pt x="549" y="414"/>
                        </a:cubicBezTo>
                        <a:cubicBezTo>
                          <a:pt x="541" y="408"/>
                          <a:pt x="539" y="396"/>
                          <a:pt x="546" y="388"/>
                        </a:cubicBezTo>
                        <a:cubicBezTo>
                          <a:pt x="552" y="379"/>
                          <a:pt x="564" y="378"/>
                          <a:pt x="572" y="384"/>
                        </a:cubicBezTo>
                        <a:cubicBezTo>
                          <a:pt x="642" y="437"/>
                          <a:pt x="642" y="437"/>
                          <a:pt x="642" y="437"/>
                        </a:cubicBezTo>
                        <a:cubicBezTo>
                          <a:pt x="649" y="441"/>
                          <a:pt x="659" y="436"/>
                          <a:pt x="663" y="429"/>
                        </a:cubicBezTo>
                        <a:cubicBezTo>
                          <a:pt x="671" y="419"/>
                          <a:pt x="670" y="405"/>
                          <a:pt x="659" y="394"/>
                        </a:cubicBezTo>
                        <a:cubicBezTo>
                          <a:pt x="645" y="379"/>
                          <a:pt x="645" y="379"/>
                          <a:pt x="645" y="379"/>
                        </a:cubicBezTo>
                        <a:cubicBezTo>
                          <a:pt x="457" y="209"/>
                          <a:pt x="457" y="209"/>
                          <a:pt x="457" y="209"/>
                        </a:cubicBezTo>
                        <a:cubicBezTo>
                          <a:pt x="453" y="205"/>
                          <a:pt x="456" y="198"/>
                          <a:pt x="462" y="198"/>
                        </a:cubicBezTo>
                        <a:cubicBezTo>
                          <a:pt x="473" y="198"/>
                          <a:pt x="485" y="198"/>
                          <a:pt x="496" y="196"/>
                        </a:cubicBezTo>
                        <a:cubicBezTo>
                          <a:pt x="497" y="196"/>
                          <a:pt x="498" y="196"/>
                          <a:pt x="499" y="196"/>
                        </a:cubicBezTo>
                        <a:close/>
                        <a:moveTo>
                          <a:pt x="86" y="355"/>
                        </a:moveTo>
                        <a:cubicBezTo>
                          <a:pt x="66" y="330"/>
                          <a:pt x="64" y="295"/>
                          <a:pt x="59" y="262"/>
                        </a:cubicBezTo>
                        <a:cubicBezTo>
                          <a:pt x="35" y="239"/>
                          <a:pt x="35" y="239"/>
                          <a:pt x="35" y="239"/>
                        </a:cubicBezTo>
                        <a:cubicBezTo>
                          <a:pt x="17" y="219"/>
                          <a:pt x="0" y="205"/>
                          <a:pt x="0" y="176"/>
                        </a:cubicBezTo>
                        <a:cubicBezTo>
                          <a:pt x="0" y="161"/>
                          <a:pt x="6" y="147"/>
                          <a:pt x="16" y="135"/>
                        </a:cubicBezTo>
                        <a:cubicBezTo>
                          <a:pt x="116" y="27"/>
                          <a:pt x="116" y="27"/>
                          <a:pt x="116" y="27"/>
                        </a:cubicBezTo>
                        <a:cubicBezTo>
                          <a:pt x="138" y="3"/>
                          <a:pt x="174" y="0"/>
                          <a:pt x="199" y="20"/>
                        </a:cubicBezTo>
                        <a:cubicBezTo>
                          <a:pt x="215" y="31"/>
                          <a:pt x="221" y="38"/>
                          <a:pt x="242" y="46"/>
                        </a:cubicBezTo>
                        <a:cubicBezTo>
                          <a:pt x="248" y="48"/>
                          <a:pt x="253" y="50"/>
                          <a:pt x="254" y="50"/>
                        </a:cubicBezTo>
                        <a:cubicBezTo>
                          <a:pt x="284" y="46"/>
                          <a:pt x="316" y="32"/>
                          <a:pt x="350" y="33"/>
                        </a:cubicBezTo>
                        <a:cubicBezTo>
                          <a:pt x="337" y="42"/>
                          <a:pt x="286" y="82"/>
                          <a:pt x="284" y="82"/>
                        </a:cubicBezTo>
                        <a:cubicBezTo>
                          <a:pt x="276" y="84"/>
                          <a:pt x="268" y="86"/>
                          <a:pt x="260" y="87"/>
                        </a:cubicBezTo>
                        <a:cubicBezTo>
                          <a:pt x="241" y="90"/>
                          <a:pt x="208" y="74"/>
                          <a:pt x="195" y="64"/>
                        </a:cubicBezTo>
                        <a:cubicBezTo>
                          <a:pt x="176" y="50"/>
                          <a:pt x="176" y="50"/>
                          <a:pt x="176" y="50"/>
                        </a:cubicBezTo>
                        <a:cubicBezTo>
                          <a:pt x="166" y="42"/>
                          <a:pt x="152" y="44"/>
                          <a:pt x="144" y="53"/>
                        </a:cubicBezTo>
                        <a:cubicBezTo>
                          <a:pt x="44" y="161"/>
                          <a:pt x="44" y="161"/>
                          <a:pt x="44" y="161"/>
                        </a:cubicBezTo>
                        <a:cubicBezTo>
                          <a:pt x="36" y="170"/>
                          <a:pt x="36" y="184"/>
                          <a:pt x="44" y="193"/>
                        </a:cubicBezTo>
                        <a:cubicBezTo>
                          <a:pt x="53" y="203"/>
                          <a:pt x="59" y="210"/>
                          <a:pt x="69" y="220"/>
                        </a:cubicBezTo>
                        <a:cubicBezTo>
                          <a:pt x="80" y="230"/>
                          <a:pt x="95" y="244"/>
                          <a:pt x="97" y="257"/>
                        </a:cubicBezTo>
                        <a:cubicBezTo>
                          <a:pt x="100" y="280"/>
                          <a:pt x="102" y="313"/>
                          <a:pt x="115" y="330"/>
                        </a:cubicBezTo>
                        <a:cubicBezTo>
                          <a:pt x="102" y="337"/>
                          <a:pt x="95" y="344"/>
                          <a:pt x="86" y="355"/>
                        </a:cubicBezTo>
                        <a:close/>
                      </a:path>
                    </a:pathLst>
                  </a:custGeom>
                  <a:solidFill>
                    <a:srgbClr val="1D50A2"/>
                  </a:solidFill>
                  <a:ln>
                    <a:noFill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72331" tIns="36166" rIns="72331" bIns="36166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3" name="Freeform 17"/>
                  <p:cNvSpPr>
                    <a:spLocks noEditPoints="1"/>
                  </p:cNvSpPr>
                  <p:nvPr/>
                </p:nvSpPr>
                <p:spPr bwMode="auto">
                  <a:xfrm>
                    <a:off x="5986776" y="2830391"/>
                    <a:ext cx="446637" cy="413496"/>
                  </a:xfrm>
                  <a:custGeom>
                    <a:avLst/>
                    <a:gdLst>
                      <a:gd name="T0" fmla="*/ 319 w 689"/>
                      <a:gd name="T1" fmla="*/ 543 h 638"/>
                      <a:gd name="T2" fmla="*/ 262 w 689"/>
                      <a:gd name="T3" fmla="*/ 538 h 638"/>
                      <a:gd name="T4" fmla="*/ 258 w 689"/>
                      <a:gd name="T5" fmla="*/ 538 h 638"/>
                      <a:gd name="T6" fmla="*/ 257 w 689"/>
                      <a:gd name="T7" fmla="*/ 535 h 638"/>
                      <a:gd name="T8" fmla="*/ 241 w 689"/>
                      <a:gd name="T9" fmla="*/ 489 h 638"/>
                      <a:gd name="T10" fmla="*/ 241 w 689"/>
                      <a:gd name="T11" fmla="*/ 489 h 638"/>
                      <a:gd name="T12" fmla="*/ 185 w 689"/>
                      <a:gd name="T13" fmla="*/ 484 h 638"/>
                      <a:gd name="T14" fmla="*/ 181 w 689"/>
                      <a:gd name="T15" fmla="*/ 484 h 638"/>
                      <a:gd name="T16" fmla="*/ 180 w 689"/>
                      <a:gd name="T17" fmla="*/ 481 h 638"/>
                      <a:gd name="T18" fmla="*/ 164 w 689"/>
                      <a:gd name="T19" fmla="*/ 435 h 638"/>
                      <a:gd name="T20" fmla="*/ 164 w 689"/>
                      <a:gd name="T21" fmla="*/ 435 h 638"/>
                      <a:gd name="T22" fmla="*/ 117 w 689"/>
                      <a:gd name="T23" fmla="*/ 425 h 638"/>
                      <a:gd name="T24" fmla="*/ 113 w 689"/>
                      <a:gd name="T25" fmla="*/ 425 h 638"/>
                      <a:gd name="T26" fmla="*/ 113 w 689"/>
                      <a:gd name="T27" fmla="*/ 421 h 638"/>
                      <a:gd name="T28" fmla="*/ 100 w 689"/>
                      <a:gd name="T29" fmla="*/ 365 h 638"/>
                      <a:gd name="T30" fmla="*/ 100 w 689"/>
                      <a:gd name="T31" fmla="*/ 365 h 638"/>
                      <a:gd name="T32" fmla="*/ 32 w 689"/>
                      <a:gd name="T33" fmla="*/ 370 h 638"/>
                      <a:gd name="T34" fmla="*/ 18 w 689"/>
                      <a:gd name="T35" fmla="*/ 386 h 638"/>
                      <a:gd name="T36" fmla="*/ 23 w 689"/>
                      <a:gd name="T37" fmla="*/ 455 h 638"/>
                      <a:gd name="T38" fmla="*/ 23 w 689"/>
                      <a:gd name="T39" fmla="*/ 455 h 638"/>
                      <a:gd name="T40" fmla="*/ 66 w 689"/>
                      <a:gd name="T41" fmla="*/ 465 h 638"/>
                      <a:gd name="T42" fmla="*/ 70 w 689"/>
                      <a:gd name="T43" fmla="*/ 466 h 638"/>
                      <a:gd name="T44" fmla="*/ 69 w 689"/>
                      <a:gd name="T45" fmla="*/ 470 h 638"/>
                      <a:gd name="T46" fmla="*/ 76 w 689"/>
                      <a:gd name="T47" fmla="*/ 536 h 638"/>
                      <a:gd name="T48" fmla="*/ 76 w 689"/>
                      <a:gd name="T49" fmla="*/ 536 h 638"/>
                      <a:gd name="T50" fmla="*/ 142 w 689"/>
                      <a:gd name="T51" fmla="*/ 534 h 638"/>
                      <a:gd name="T52" fmla="*/ 145 w 689"/>
                      <a:gd name="T53" fmla="*/ 534 h 638"/>
                      <a:gd name="T54" fmla="*/ 147 w 689"/>
                      <a:gd name="T55" fmla="*/ 537 h 638"/>
                      <a:gd name="T56" fmla="*/ 164 w 689"/>
                      <a:gd name="T57" fmla="*/ 578 h 638"/>
                      <a:gd name="T58" fmla="*/ 164 w 689"/>
                      <a:gd name="T59" fmla="*/ 578 h 638"/>
                      <a:gd name="T60" fmla="*/ 230 w 689"/>
                      <a:gd name="T61" fmla="*/ 576 h 638"/>
                      <a:gd name="T62" fmla="*/ 233 w 689"/>
                      <a:gd name="T63" fmla="*/ 576 h 638"/>
                      <a:gd name="T64" fmla="*/ 235 w 689"/>
                      <a:gd name="T65" fmla="*/ 579 h 638"/>
                      <a:gd name="T66" fmla="*/ 252 w 689"/>
                      <a:gd name="T67" fmla="*/ 621 h 638"/>
                      <a:gd name="T68" fmla="*/ 320 w 689"/>
                      <a:gd name="T69" fmla="*/ 615 h 638"/>
                      <a:gd name="T70" fmla="*/ 324 w 689"/>
                      <a:gd name="T71" fmla="*/ 611 h 638"/>
                      <a:gd name="T72" fmla="*/ 319 w 689"/>
                      <a:gd name="T73" fmla="*/ 543 h 638"/>
                      <a:gd name="T74" fmla="*/ 449 w 689"/>
                      <a:gd name="T75" fmla="*/ 177 h 638"/>
                      <a:gd name="T76" fmla="*/ 576 w 689"/>
                      <a:gd name="T77" fmla="*/ 299 h 638"/>
                      <a:gd name="T78" fmla="*/ 597 w 689"/>
                      <a:gd name="T79" fmla="*/ 306 h 638"/>
                      <a:gd name="T80" fmla="*/ 616 w 689"/>
                      <a:gd name="T81" fmla="*/ 293 h 638"/>
                      <a:gd name="T82" fmla="*/ 636 w 689"/>
                      <a:gd name="T83" fmla="*/ 234 h 638"/>
                      <a:gd name="T84" fmla="*/ 649 w 689"/>
                      <a:gd name="T85" fmla="*/ 209 h 638"/>
                      <a:gd name="T86" fmla="*/ 671 w 689"/>
                      <a:gd name="T87" fmla="*/ 186 h 638"/>
                      <a:gd name="T88" fmla="*/ 672 w 689"/>
                      <a:gd name="T89" fmla="*/ 121 h 638"/>
                      <a:gd name="T90" fmla="*/ 580 w 689"/>
                      <a:gd name="T91" fmla="*/ 21 h 638"/>
                      <a:gd name="T92" fmla="*/ 515 w 689"/>
                      <a:gd name="T93" fmla="*/ 16 h 638"/>
                      <a:gd name="T94" fmla="*/ 493 w 689"/>
                      <a:gd name="T95" fmla="*/ 34 h 638"/>
                      <a:gd name="T96" fmla="*/ 457 w 689"/>
                      <a:gd name="T97" fmla="*/ 44 h 638"/>
                      <a:gd name="T98" fmla="*/ 390 w 689"/>
                      <a:gd name="T99" fmla="*/ 36 h 638"/>
                      <a:gd name="T100" fmla="*/ 274 w 689"/>
                      <a:gd name="T101" fmla="*/ 67 h 638"/>
                      <a:gd name="T102" fmla="*/ 139 w 689"/>
                      <a:gd name="T103" fmla="*/ 171 h 638"/>
                      <a:gd name="T104" fmla="*/ 203 w 689"/>
                      <a:gd name="T105" fmla="*/ 222 h 638"/>
                      <a:gd name="T106" fmla="*/ 301 w 689"/>
                      <a:gd name="T107" fmla="*/ 161 h 638"/>
                      <a:gd name="T108" fmla="*/ 346 w 689"/>
                      <a:gd name="T109" fmla="*/ 158 h 638"/>
                      <a:gd name="T110" fmla="*/ 408 w 689"/>
                      <a:gd name="T111" fmla="*/ 165 h 638"/>
                      <a:gd name="T112" fmla="*/ 449 w 689"/>
                      <a:gd name="T113" fmla="*/ 177 h 6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</a:cxnLst>
                    <a:rect l="0" t="0" r="r" b="b"/>
                    <a:pathLst>
                      <a:path w="689" h="638">
                        <a:moveTo>
                          <a:pt x="319" y="543"/>
                        </a:moveTo>
                        <a:cubicBezTo>
                          <a:pt x="302" y="529"/>
                          <a:pt x="279" y="528"/>
                          <a:pt x="262" y="538"/>
                        </a:cubicBezTo>
                        <a:cubicBezTo>
                          <a:pt x="261" y="539"/>
                          <a:pt x="259" y="539"/>
                          <a:pt x="258" y="538"/>
                        </a:cubicBezTo>
                        <a:cubicBezTo>
                          <a:pt x="257" y="537"/>
                          <a:pt x="257" y="536"/>
                          <a:pt x="257" y="535"/>
                        </a:cubicBezTo>
                        <a:cubicBezTo>
                          <a:pt x="260" y="518"/>
                          <a:pt x="255" y="500"/>
                          <a:pt x="241" y="489"/>
                        </a:cubicBezTo>
                        <a:cubicBezTo>
                          <a:pt x="241" y="489"/>
                          <a:pt x="241" y="489"/>
                          <a:pt x="241" y="489"/>
                        </a:cubicBezTo>
                        <a:cubicBezTo>
                          <a:pt x="225" y="475"/>
                          <a:pt x="202" y="473"/>
                          <a:pt x="185" y="484"/>
                        </a:cubicBezTo>
                        <a:cubicBezTo>
                          <a:pt x="183" y="485"/>
                          <a:pt x="182" y="484"/>
                          <a:pt x="181" y="484"/>
                        </a:cubicBezTo>
                        <a:cubicBezTo>
                          <a:pt x="180" y="483"/>
                          <a:pt x="180" y="482"/>
                          <a:pt x="180" y="481"/>
                        </a:cubicBezTo>
                        <a:cubicBezTo>
                          <a:pt x="183" y="464"/>
                          <a:pt x="177" y="446"/>
                          <a:pt x="164" y="435"/>
                        </a:cubicBezTo>
                        <a:cubicBezTo>
                          <a:pt x="164" y="435"/>
                          <a:pt x="164" y="435"/>
                          <a:pt x="164" y="435"/>
                        </a:cubicBezTo>
                        <a:cubicBezTo>
                          <a:pt x="150" y="423"/>
                          <a:pt x="132" y="420"/>
                          <a:pt x="117" y="425"/>
                        </a:cubicBezTo>
                        <a:cubicBezTo>
                          <a:pt x="115" y="426"/>
                          <a:pt x="114" y="425"/>
                          <a:pt x="113" y="425"/>
                        </a:cubicBezTo>
                        <a:cubicBezTo>
                          <a:pt x="112" y="424"/>
                          <a:pt x="112" y="422"/>
                          <a:pt x="113" y="421"/>
                        </a:cubicBezTo>
                        <a:cubicBezTo>
                          <a:pt x="121" y="402"/>
                          <a:pt x="116" y="379"/>
                          <a:pt x="100" y="365"/>
                        </a:cubicBezTo>
                        <a:cubicBezTo>
                          <a:pt x="100" y="365"/>
                          <a:pt x="100" y="365"/>
                          <a:pt x="100" y="365"/>
                        </a:cubicBezTo>
                        <a:cubicBezTo>
                          <a:pt x="80" y="347"/>
                          <a:pt x="49" y="350"/>
                          <a:pt x="32" y="370"/>
                        </a:cubicBezTo>
                        <a:cubicBezTo>
                          <a:pt x="18" y="386"/>
                          <a:pt x="18" y="386"/>
                          <a:pt x="18" y="386"/>
                        </a:cubicBezTo>
                        <a:cubicBezTo>
                          <a:pt x="0" y="406"/>
                          <a:pt x="2" y="437"/>
                          <a:pt x="23" y="455"/>
                        </a:cubicBezTo>
                        <a:cubicBezTo>
                          <a:pt x="23" y="455"/>
                          <a:pt x="23" y="455"/>
                          <a:pt x="23" y="455"/>
                        </a:cubicBezTo>
                        <a:cubicBezTo>
                          <a:pt x="35" y="465"/>
                          <a:pt x="51" y="469"/>
                          <a:pt x="66" y="465"/>
                        </a:cubicBezTo>
                        <a:cubicBezTo>
                          <a:pt x="68" y="465"/>
                          <a:pt x="69" y="465"/>
                          <a:pt x="70" y="466"/>
                        </a:cubicBezTo>
                        <a:cubicBezTo>
                          <a:pt x="70" y="467"/>
                          <a:pt x="70" y="469"/>
                          <a:pt x="69" y="470"/>
                        </a:cubicBezTo>
                        <a:cubicBezTo>
                          <a:pt x="54" y="490"/>
                          <a:pt x="57" y="519"/>
                          <a:pt x="76" y="536"/>
                        </a:cubicBezTo>
                        <a:cubicBezTo>
                          <a:pt x="76" y="536"/>
                          <a:pt x="76" y="536"/>
                          <a:pt x="76" y="536"/>
                        </a:cubicBezTo>
                        <a:cubicBezTo>
                          <a:pt x="95" y="553"/>
                          <a:pt x="124" y="552"/>
                          <a:pt x="142" y="534"/>
                        </a:cubicBezTo>
                        <a:cubicBezTo>
                          <a:pt x="143" y="533"/>
                          <a:pt x="144" y="533"/>
                          <a:pt x="145" y="534"/>
                        </a:cubicBezTo>
                        <a:cubicBezTo>
                          <a:pt x="147" y="534"/>
                          <a:pt x="147" y="535"/>
                          <a:pt x="147" y="537"/>
                        </a:cubicBezTo>
                        <a:cubicBezTo>
                          <a:pt x="146" y="552"/>
                          <a:pt x="151" y="568"/>
                          <a:pt x="164" y="578"/>
                        </a:cubicBezTo>
                        <a:cubicBezTo>
                          <a:pt x="164" y="578"/>
                          <a:pt x="164" y="578"/>
                          <a:pt x="164" y="578"/>
                        </a:cubicBezTo>
                        <a:cubicBezTo>
                          <a:pt x="183" y="595"/>
                          <a:pt x="212" y="594"/>
                          <a:pt x="230" y="576"/>
                        </a:cubicBezTo>
                        <a:cubicBezTo>
                          <a:pt x="231" y="575"/>
                          <a:pt x="232" y="575"/>
                          <a:pt x="233" y="576"/>
                        </a:cubicBezTo>
                        <a:cubicBezTo>
                          <a:pt x="234" y="576"/>
                          <a:pt x="235" y="577"/>
                          <a:pt x="235" y="579"/>
                        </a:cubicBezTo>
                        <a:cubicBezTo>
                          <a:pt x="233" y="594"/>
                          <a:pt x="239" y="610"/>
                          <a:pt x="252" y="621"/>
                        </a:cubicBezTo>
                        <a:cubicBezTo>
                          <a:pt x="272" y="638"/>
                          <a:pt x="303" y="636"/>
                          <a:pt x="320" y="615"/>
                        </a:cubicBezTo>
                        <a:cubicBezTo>
                          <a:pt x="324" y="611"/>
                          <a:pt x="324" y="611"/>
                          <a:pt x="324" y="611"/>
                        </a:cubicBezTo>
                        <a:cubicBezTo>
                          <a:pt x="341" y="591"/>
                          <a:pt x="339" y="560"/>
                          <a:pt x="319" y="543"/>
                        </a:cubicBezTo>
                        <a:close/>
                        <a:moveTo>
                          <a:pt x="449" y="177"/>
                        </a:moveTo>
                        <a:cubicBezTo>
                          <a:pt x="489" y="216"/>
                          <a:pt x="535" y="260"/>
                          <a:pt x="576" y="299"/>
                        </a:cubicBezTo>
                        <a:cubicBezTo>
                          <a:pt x="582" y="305"/>
                          <a:pt x="589" y="307"/>
                          <a:pt x="597" y="306"/>
                        </a:cubicBezTo>
                        <a:cubicBezTo>
                          <a:pt x="605" y="305"/>
                          <a:pt x="612" y="300"/>
                          <a:pt x="616" y="293"/>
                        </a:cubicBezTo>
                        <a:cubicBezTo>
                          <a:pt x="626" y="275"/>
                          <a:pt x="632" y="256"/>
                          <a:pt x="636" y="234"/>
                        </a:cubicBezTo>
                        <a:cubicBezTo>
                          <a:pt x="638" y="224"/>
                          <a:pt x="642" y="216"/>
                          <a:pt x="649" y="209"/>
                        </a:cubicBezTo>
                        <a:cubicBezTo>
                          <a:pt x="671" y="186"/>
                          <a:pt x="671" y="186"/>
                          <a:pt x="671" y="186"/>
                        </a:cubicBezTo>
                        <a:cubicBezTo>
                          <a:pt x="688" y="168"/>
                          <a:pt x="689" y="139"/>
                          <a:pt x="672" y="121"/>
                        </a:cubicBezTo>
                        <a:cubicBezTo>
                          <a:pt x="580" y="21"/>
                          <a:pt x="580" y="21"/>
                          <a:pt x="580" y="21"/>
                        </a:cubicBezTo>
                        <a:cubicBezTo>
                          <a:pt x="563" y="3"/>
                          <a:pt x="534" y="0"/>
                          <a:pt x="515" y="16"/>
                        </a:cubicBezTo>
                        <a:cubicBezTo>
                          <a:pt x="493" y="34"/>
                          <a:pt x="493" y="34"/>
                          <a:pt x="493" y="34"/>
                        </a:cubicBezTo>
                        <a:cubicBezTo>
                          <a:pt x="483" y="42"/>
                          <a:pt x="471" y="45"/>
                          <a:pt x="457" y="44"/>
                        </a:cubicBezTo>
                        <a:cubicBezTo>
                          <a:pt x="435" y="41"/>
                          <a:pt x="412" y="38"/>
                          <a:pt x="390" y="36"/>
                        </a:cubicBezTo>
                        <a:cubicBezTo>
                          <a:pt x="347" y="30"/>
                          <a:pt x="308" y="41"/>
                          <a:pt x="274" y="67"/>
                        </a:cubicBezTo>
                        <a:cubicBezTo>
                          <a:pt x="229" y="101"/>
                          <a:pt x="184" y="136"/>
                          <a:pt x="139" y="171"/>
                        </a:cubicBezTo>
                        <a:cubicBezTo>
                          <a:pt x="95" y="207"/>
                          <a:pt x="151" y="255"/>
                          <a:pt x="203" y="222"/>
                        </a:cubicBezTo>
                        <a:cubicBezTo>
                          <a:pt x="301" y="161"/>
                          <a:pt x="301" y="161"/>
                          <a:pt x="301" y="161"/>
                        </a:cubicBezTo>
                        <a:cubicBezTo>
                          <a:pt x="315" y="153"/>
                          <a:pt x="331" y="152"/>
                          <a:pt x="346" y="158"/>
                        </a:cubicBezTo>
                        <a:cubicBezTo>
                          <a:pt x="364" y="167"/>
                          <a:pt x="388" y="168"/>
                          <a:pt x="408" y="165"/>
                        </a:cubicBezTo>
                        <a:cubicBezTo>
                          <a:pt x="423" y="162"/>
                          <a:pt x="437" y="166"/>
                          <a:pt x="449" y="177"/>
                        </a:cubicBezTo>
                        <a:close/>
                      </a:path>
                    </a:pathLst>
                  </a:custGeom>
                  <a:solidFill>
                    <a:srgbClr val="1D50A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72331" tIns="36166" rIns="72331" bIns="36166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</p:grpSp>
      </p:grpSp>
      <p:sp>
        <p:nvSpPr>
          <p:cNvPr id="105" name="ïṡ1íḍé"/>
          <p:cNvSpPr txBox="1"/>
          <p:nvPr/>
        </p:nvSpPr>
        <p:spPr bwMode="auto">
          <a:xfrm>
            <a:off x="2454071" y="1890660"/>
            <a:ext cx="2041200" cy="3278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 anchor="t" anchorCtr="0">
            <a:no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en-US" altLang="zh-CN" sz="1600" b="1" dirty="0"/>
              <a:t>Text Here</a:t>
            </a:r>
            <a:endParaRPr lang="zh-CN" altLang="en-US" sz="1600" b="1" dirty="0"/>
          </a:p>
        </p:txBody>
      </p:sp>
      <p:sp>
        <p:nvSpPr>
          <p:cNvPr id="106" name="íṥḻïḑè"/>
          <p:cNvSpPr txBox="1"/>
          <p:nvPr/>
        </p:nvSpPr>
        <p:spPr bwMode="auto">
          <a:xfrm>
            <a:off x="2454072" y="2218508"/>
            <a:ext cx="2040478" cy="5238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 anchor="t" anchorCtr="0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107" name="ïṡ1íḍé"/>
          <p:cNvSpPr txBox="1"/>
          <p:nvPr/>
        </p:nvSpPr>
        <p:spPr bwMode="auto">
          <a:xfrm>
            <a:off x="1727183" y="3050379"/>
            <a:ext cx="2041200" cy="3278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 anchor="t" anchorCtr="0">
            <a:no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en-US" altLang="zh-CN" sz="1600" b="1" dirty="0"/>
              <a:t>Text Here</a:t>
            </a:r>
            <a:endParaRPr lang="zh-CN" altLang="en-US" sz="1600" b="1" dirty="0"/>
          </a:p>
        </p:txBody>
      </p:sp>
      <p:sp>
        <p:nvSpPr>
          <p:cNvPr id="108" name="íṥḻïḑè"/>
          <p:cNvSpPr txBox="1"/>
          <p:nvPr/>
        </p:nvSpPr>
        <p:spPr bwMode="auto">
          <a:xfrm>
            <a:off x="1727184" y="3378227"/>
            <a:ext cx="2040478" cy="5238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 anchor="t" anchorCtr="0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109" name="ïṡ1íḍé"/>
          <p:cNvSpPr txBox="1"/>
          <p:nvPr/>
        </p:nvSpPr>
        <p:spPr bwMode="auto">
          <a:xfrm>
            <a:off x="2449739" y="4460771"/>
            <a:ext cx="2041200" cy="3278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 anchor="t" anchorCtr="0">
            <a:no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en-US" altLang="zh-CN" sz="1600" b="1" dirty="0"/>
              <a:t>Text Here</a:t>
            </a:r>
            <a:endParaRPr lang="zh-CN" altLang="en-US" sz="1600" b="1" dirty="0"/>
          </a:p>
        </p:txBody>
      </p:sp>
      <p:sp>
        <p:nvSpPr>
          <p:cNvPr id="110" name="íṥḻïḑè"/>
          <p:cNvSpPr txBox="1"/>
          <p:nvPr/>
        </p:nvSpPr>
        <p:spPr bwMode="auto">
          <a:xfrm>
            <a:off x="2449740" y="4788619"/>
            <a:ext cx="2040478" cy="5238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 anchor="t" anchorCtr="0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111" name="ïṡ1íḍé"/>
          <p:cNvSpPr txBox="1"/>
          <p:nvPr/>
        </p:nvSpPr>
        <p:spPr bwMode="auto">
          <a:xfrm>
            <a:off x="7875194" y="1859548"/>
            <a:ext cx="2041200" cy="3278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 anchor="t" anchorCtr="0">
            <a:no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en-US" altLang="zh-CN" sz="1600" b="1" dirty="0"/>
              <a:t>Text Here</a:t>
            </a:r>
            <a:endParaRPr lang="zh-CN" altLang="en-US" sz="1600" b="1" dirty="0"/>
          </a:p>
        </p:txBody>
      </p:sp>
      <p:sp>
        <p:nvSpPr>
          <p:cNvPr id="112" name="íṥḻïḑè"/>
          <p:cNvSpPr txBox="1"/>
          <p:nvPr/>
        </p:nvSpPr>
        <p:spPr bwMode="auto">
          <a:xfrm>
            <a:off x="7875195" y="2187396"/>
            <a:ext cx="2040478" cy="5238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 anchor="t" anchorCtr="0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113" name="ïṡ1íḍé"/>
          <p:cNvSpPr txBox="1"/>
          <p:nvPr/>
        </p:nvSpPr>
        <p:spPr bwMode="auto">
          <a:xfrm>
            <a:off x="8597750" y="3269940"/>
            <a:ext cx="2041200" cy="3278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 anchor="t" anchorCtr="0">
            <a:no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en-US" altLang="zh-CN" sz="1600" b="1" dirty="0"/>
              <a:t>Text Here</a:t>
            </a:r>
            <a:endParaRPr lang="zh-CN" altLang="en-US" sz="1600" b="1" dirty="0"/>
          </a:p>
        </p:txBody>
      </p:sp>
      <p:sp>
        <p:nvSpPr>
          <p:cNvPr id="114" name="íṥḻïḑè"/>
          <p:cNvSpPr txBox="1"/>
          <p:nvPr/>
        </p:nvSpPr>
        <p:spPr bwMode="auto">
          <a:xfrm>
            <a:off x="8597751" y="3597788"/>
            <a:ext cx="2040478" cy="5238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 anchor="t" anchorCtr="0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115" name="ïṡ1íḍé"/>
          <p:cNvSpPr txBox="1"/>
          <p:nvPr/>
        </p:nvSpPr>
        <p:spPr bwMode="auto">
          <a:xfrm>
            <a:off x="7912412" y="4764283"/>
            <a:ext cx="2041200" cy="3278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 anchor="t" anchorCtr="0">
            <a:no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en-US" altLang="zh-CN" sz="1600" b="1" dirty="0"/>
              <a:t>Text Here</a:t>
            </a:r>
            <a:endParaRPr lang="zh-CN" altLang="en-US" sz="1600" b="1" dirty="0"/>
          </a:p>
        </p:txBody>
      </p:sp>
      <p:sp>
        <p:nvSpPr>
          <p:cNvPr id="116" name="íṥḻïḑè"/>
          <p:cNvSpPr txBox="1"/>
          <p:nvPr/>
        </p:nvSpPr>
        <p:spPr bwMode="auto">
          <a:xfrm>
            <a:off x="7912413" y="5092131"/>
            <a:ext cx="2040478" cy="5238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 anchor="t" anchorCtr="0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</p:spTree>
    <p:extLst>
      <p:ext uri="{BB962C8B-B14F-4D97-AF65-F5344CB8AC3E}">
        <p14:creationId xmlns:p14="http://schemas.microsoft.com/office/powerpoint/2010/main" val="326270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27"/>
          <p:cNvSpPr>
            <a:spLocks noChangeArrowheads="1"/>
          </p:cNvSpPr>
          <p:nvPr/>
        </p:nvSpPr>
        <p:spPr bwMode="auto">
          <a:xfrm>
            <a:off x="1588" y="-1588"/>
            <a:ext cx="12195175" cy="6861175"/>
          </a:xfrm>
          <a:prstGeom prst="rect">
            <a:avLst/>
          </a:prstGeom>
          <a:solidFill>
            <a:srgbClr val="D3E8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31850" y="698500"/>
            <a:ext cx="10528300" cy="546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标题 4"/>
          <p:cNvSpPr txBox="1">
            <a:spLocks/>
          </p:cNvSpPr>
          <p:nvPr/>
        </p:nvSpPr>
        <p:spPr>
          <a:xfrm>
            <a:off x="3739859" y="3781236"/>
            <a:ext cx="2397116" cy="5757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dirty="0">
                <a:solidFill>
                  <a:srgbClr val="1C50A2"/>
                </a:solidFill>
              </a:rPr>
              <a:t>绪论</a:t>
            </a:r>
          </a:p>
        </p:txBody>
      </p:sp>
      <p:sp>
        <p:nvSpPr>
          <p:cNvPr id="178" name="标题 4"/>
          <p:cNvSpPr txBox="1">
            <a:spLocks/>
          </p:cNvSpPr>
          <p:nvPr/>
        </p:nvSpPr>
        <p:spPr>
          <a:xfrm>
            <a:off x="3907725" y="2573866"/>
            <a:ext cx="1223075" cy="103013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6600" dirty="0">
                <a:solidFill>
                  <a:srgbClr val="FFC000"/>
                </a:solidFill>
                <a:latin typeface="Impact" panose="020B0806030902050204" pitchFamily="34" charset="0"/>
              </a:rPr>
              <a:t>01</a:t>
            </a:r>
            <a:endParaRPr lang="zh-CN" altLang="en-US" sz="8000" dirty="0">
              <a:solidFill>
                <a:srgbClr val="FFC000"/>
              </a:solidFill>
              <a:latin typeface="Impact" panose="020B0806030902050204" pitchFamily="34" charset="0"/>
            </a:endParaRPr>
          </a:p>
        </p:txBody>
      </p:sp>
      <p:grpSp>
        <p:nvGrpSpPr>
          <p:cNvPr id="179" name="组合 178"/>
          <p:cNvGrpSpPr/>
          <p:nvPr/>
        </p:nvGrpSpPr>
        <p:grpSpPr>
          <a:xfrm>
            <a:off x="7111999" y="3645156"/>
            <a:ext cx="5097993" cy="3220783"/>
            <a:chOff x="5208588" y="2547938"/>
            <a:chExt cx="6824663" cy="4311650"/>
          </a:xfrm>
        </p:grpSpPr>
        <p:sp>
          <p:nvSpPr>
            <p:cNvPr id="180" name="Rectangle 628"/>
            <p:cNvSpPr>
              <a:spLocks noChangeArrowheads="1"/>
            </p:cNvSpPr>
            <p:nvPr userDrawn="1"/>
          </p:nvSpPr>
          <p:spPr bwMode="auto">
            <a:xfrm>
              <a:off x="11280775" y="5934075"/>
              <a:ext cx="314325" cy="925513"/>
            </a:xfrm>
            <a:prstGeom prst="rect">
              <a:avLst/>
            </a:prstGeom>
            <a:solidFill>
              <a:srgbClr val="7C68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Rectangle 629"/>
            <p:cNvSpPr>
              <a:spLocks noChangeArrowheads="1"/>
            </p:cNvSpPr>
            <p:nvPr userDrawn="1"/>
          </p:nvSpPr>
          <p:spPr bwMode="auto">
            <a:xfrm>
              <a:off x="5646738" y="5921375"/>
              <a:ext cx="314325" cy="938213"/>
            </a:xfrm>
            <a:prstGeom prst="rect">
              <a:avLst/>
            </a:prstGeom>
            <a:solidFill>
              <a:srgbClr val="7C68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Rectangle 630"/>
            <p:cNvSpPr>
              <a:spLocks noChangeArrowheads="1"/>
            </p:cNvSpPr>
            <p:nvPr userDrawn="1"/>
          </p:nvSpPr>
          <p:spPr bwMode="auto">
            <a:xfrm>
              <a:off x="5646738" y="5921375"/>
              <a:ext cx="314325" cy="204788"/>
            </a:xfrm>
            <a:prstGeom prst="rect">
              <a:avLst/>
            </a:prstGeom>
            <a:solidFill>
              <a:srgbClr val="5B4B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Rectangle 631"/>
            <p:cNvSpPr>
              <a:spLocks noChangeArrowheads="1"/>
            </p:cNvSpPr>
            <p:nvPr userDrawn="1"/>
          </p:nvSpPr>
          <p:spPr bwMode="auto">
            <a:xfrm>
              <a:off x="11280775" y="5921375"/>
              <a:ext cx="314325" cy="204788"/>
            </a:xfrm>
            <a:prstGeom prst="rect">
              <a:avLst/>
            </a:prstGeom>
            <a:solidFill>
              <a:srgbClr val="5B4B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Rectangle 632"/>
            <p:cNvSpPr>
              <a:spLocks noChangeArrowheads="1"/>
            </p:cNvSpPr>
            <p:nvPr userDrawn="1"/>
          </p:nvSpPr>
          <p:spPr bwMode="auto">
            <a:xfrm>
              <a:off x="5208588" y="5824538"/>
              <a:ext cx="6824663" cy="193675"/>
            </a:xfrm>
            <a:prstGeom prst="rect">
              <a:avLst/>
            </a:prstGeom>
            <a:solidFill>
              <a:srgbClr val="AA8C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Rectangle 633"/>
            <p:cNvSpPr>
              <a:spLocks noChangeArrowheads="1"/>
            </p:cNvSpPr>
            <p:nvPr userDrawn="1"/>
          </p:nvSpPr>
          <p:spPr bwMode="auto">
            <a:xfrm>
              <a:off x="5208588" y="5921375"/>
              <a:ext cx="6824663" cy="96838"/>
            </a:xfrm>
            <a:prstGeom prst="rect">
              <a:avLst/>
            </a:prstGeom>
            <a:solidFill>
              <a:srgbClr val="7C68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634"/>
            <p:cNvSpPr>
              <a:spLocks noEditPoints="1"/>
            </p:cNvSpPr>
            <p:nvPr userDrawn="1"/>
          </p:nvSpPr>
          <p:spPr bwMode="auto">
            <a:xfrm>
              <a:off x="6383338" y="3911600"/>
              <a:ext cx="1917700" cy="1912938"/>
            </a:xfrm>
            <a:custGeom>
              <a:avLst/>
              <a:gdLst>
                <a:gd name="T0" fmla="*/ 1208 w 1208"/>
                <a:gd name="T1" fmla="*/ 1205 h 1205"/>
                <a:gd name="T2" fmla="*/ 0 w 1208"/>
                <a:gd name="T3" fmla="*/ 1205 h 1205"/>
                <a:gd name="T4" fmla="*/ 0 w 1208"/>
                <a:gd name="T5" fmla="*/ 362 h 1205"/>
                <a:gd name="T6" fmla="*/ 604 w 1208"/>
                <a:gd name="T7" fmla="*/ 0 h 1205"/>
                <a:gd name="T8" fmla="*/ 1208 w 1208"/>
                <a:gd name="T9" fmla="*/ 362 h 1205"/>
                <a:gd name="T10" fmla="*/ 1208 w 1208"/>
                <a:gd name="T11" fmla="*/ 1205 h 1205"/>
                <a:gd name="T12" fmla="*/ 1208 w 1208"/>
                <a:gd name="T13" fmla="*/ 1205 h 1205"/>
                <a:gd name="T14" fmla="*/ 1208 w 1208"/>
                <a:gd name="T15" fmla="*/ 1205 h 1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8" h="1205">
                  <a:moveTo>
                    <a:pt x="1208" y="1205"/>
                  </a:moveTo>
                  <a:lnTo>
                    <a:pt x="0" y="1205"/>
                  </a:lnTo>
                  <a:lnTo>
                    <a:pt x="0" y="362"/>
                  </a:lnTo>
                  <a:lnTo>
                    <a:pt x="604" y="0"/>
                  </a:lnTo>
                  <a:lnTo>
                    <a:pt x="1208" y="362"/>
                  </a:lnTo>
                  <a:lnTo>
                    <a:pt x="1208" y="1205"/>
                  </a:lnTo>
                  <a:close/>
                  <a:moveTo>
                    <a:pt x="1208" y="1205"/>
                  </a:moveTo>
                  <a:lnTo>
                    <a:pt x="1208" y="1205"/>
                  </a:lnTo>
                  <a:close/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635"/>
            <p:cNvSpPr>
              <a:spLocks noEditPoints="1"/>
            </p:cNvSpPr>
            <p:nvPr userDrawn="1"/>
          </p:nvSpPr>
          <p:spPr bwMode="auto">
            <a:xfrm>
              <a:off x="6383338" y="3911600"/>
              <a:ext cx="1917700" cy="1912938"/>
            </a:xfrm>
            <a:custGeom>
              <a:avLst/>
              <a:gdLst>
                <a:gd name="T0" fmla="*/ 1208 w 1208"/>
                <a:gd name="T1" fmla="*/ 1205 h 1205"/>
                <a:gd name="T2" fmla="*/ 0 w 1208"/>
                <a:gd name="T3" fmla="*/ 1205 h 1205"/>
                <a:gd name="T4" fmla="*/ 0 w 1208"/>
                <a:gd name="T5" fmla="*/ 362 h 1205"/>
                <a:gd name="T6" fmla="*/ 604 w 1208"/>
                <a:gd name="T7" fmla="*/ 0 h 1205"/>
                <a:gd name="T8" fmla="*/ 1208 w 1208"/>
                <a:gd name="T9" fmla="*/ 362 h 1205"/>
                <a:gd name="T10" fmla="*/ 1208 w 1208"/>
                <a:gd name="T11" fmla="*/ 1205 h 1205"/>
                <a:gd name="T12" fmla="*/ 1208 w 1208"/>
                <a:gd name="T13" fmla="*/ 1205 h 1205"/>
                <a:gd name="T14" fmla="*/ 1208 w 1208"/>
                <a:gd name="T15" fmla="*/ 1205 h 1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8" h="1205">
                  <a:moveTo>
                    <a:pt x="1208" y="1205"/>
                  </a:moveTo>
                  <a:lnTo>
                    <a:pt x="0" y="1205"/>
                  </a:lnTo>
                  <a:lnTo>
                    <a:pt x="0" y="362"/>
                  </a:lnTo>
                  <a:lnTo>
                    <a:pt x="604" y="0"/>
                  </a:lnTo>
                  <a:lnTo>
                    <a:pt x="1208" y="362"/>
                  </a:lnTo>
                  <a:lnTo>
                    <a:pt x="1208" y="1205"/>
                  </a:lnTo>
                  <a:moveTo>
                    <a:pt x="1208" y="1205"/>
                  </a:moveTo>
                  <a:lnTo>
                    <a:pt x="1208" y="120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Rectangle 636"/>
            <p:cNvSpPr>
              <a:spLocks noChangeArrowheads="1"/>
            </p:cNvSpPr>
            <p:nvPr userDrawn="1"/>
          </p:nvSpPr>
          <p:spPr bwMode="auto">
            <a:xfrm>
              <a:off x="6750050" y="4295775"/>
              <a:ext cx="1223963" cy="12255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637"/>
            <p:cNvSpPr>
              <a:spLocks noEditPoints="1"/>
            </p:cNvSpPr>
            <p:nvPr userDrawn="1"/>
          </p:nvSpPr>
          <p:spPr bwMode="auto">
            <a:xfrm>
              <a:off x="6383338" y="4486275"/>
              <a:ext cx="1917700" cy="1338263"/>
            </a:xfrm>
            <a:custGeom>
              <a:avLst/>
              <a:gdLst>
                <a:gd name="T0" fmla="*/ 557 w 1208"/>
                <a:gd name="T1" fmla="*/ 422 h 843"/>
                <a:gd name="T2" fmla="*/ 0 w 1208"/>
                <a:gd name="T3" fmla="*/ 843 h 843"/>
                <a:gd name="T4" fmla="*/ 0 w 1208"/>
                <a:gd name="T5" fmla="*/ 0 h 843"/>
                <a:gd name="T6" fmla="*/ 557 w 1208"/>
                <a:gd name="T7" fmla="*/ 422 h 843"/>
                <a:gd name="T8" fmla="*/ 652 w 1208"/>
                <a:gd name="T9" fmla="*/ 422 h 843"/>
                <a:gd name="T10" fmla="*/ 1208 w 1208"/>
                <a:gd name="T11" fmla="*/ 843 h 843"/>
                <a:gd name="T12" fmla="*/ 1208 w 1208"/>
                <a:gd name="T13" fmla="*/ 0 h 843"/>
                <a:gd name="T14" fmla="*/ 652 w 1208"/>
                <a:gd name="T15" fmla="*/ 422 h 843"/>
                <a:gd name="T16" fmla="*/ 652 w 1208"/>
                <a:gd name="T17" fmla="*/ 422 h 843"/>
                <a:gd name="T18" fmla="*/ 652 w 1208"/>
                <a:gd name="T19" fmla="*/ 422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8" h="843">
                  <a:moveTo>
                    <a:pt x="557" y="422"/>
                  </a:moveTo>
                  <a:lnTo>
                    <a:pt x="0" y="843"/>
                  </a:lnTo>
                  <a:lnTo>
                    <a:pt x="0" y="0"/>
                  </a:lnTo>
                  <a:lnTo>
                    <a:pt x="557" y="422"/>
                  </a:lnTo>
                  <a:close/>
                  <a:moveTo>
                    <a:pt x="652" y="422"/>
                  </a:moveTo>
                  <a:lnTo>
                    <a:pt x="1208" y="843"/>
                  </a:lnTo>
                  <a:lnTo>
                    <a:pt x="1208" y="0"/>
                  </a:lnTo>
                  <a:lnTo>
                    <a:pt x="652" y="422"/>
                  </a:lnTo>
                  <a:close/>
                  <a:moveTo>
                    <a:pt x="652" y="422"/>
                  </a:moveTo>
                  <a:lnTo>
                    <a:pt x="652" y="422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638"/>
            <p:cNvSpPr>
              <a:spLocks noEditPoints="1"/>
            </p:cNvSpPr>
            <p:nvPr userDrawn="1"/>
          </p:nvSpPr>
          <p:spPr bwMode="auto">
            <a:xfrm>
              <a:off x="6383338" y="4486275"/>
              <a:ext cx="1917700" cy="1338263"/>
            </a:xfrm>
            <a:custGeom>
              <a:avLst/>
              <a:gdLst>
                <a:gd name="T0" fmla="*/ 557 w 1208"/>
                <a:gd name="T1" fmla="*/ 422 h 843"/>
                <a:gd name="T2" fmla="*/ 0 w 1208"/>
                <a:gd name="T3" fmla="*/ 843 h 843"/>
                <a:gd name="T4" fmla="*/ 0 w 1208"/>
                <a:gd name="T5" fmla="*/ 0 h 843"/>
                <a:gd name="T6" fmla="*/ 557 w 1208"/>
                <a:gd name="T7" fmla="*/ 422 h 843"/>
                <a:gd name="T8" fmla="*/ 652 w 1208"/>
                <a:gd name="T9" fmla="*/ 422 h 843"/>
                <a:gd name="T10" fmla="*/ 1208 w 1208"/>
                <a:gd name="T11" fmla="*/ 843 h 843"/>
                <a:gd name="T12" fmla="*/ 1208 w 1208"/>
                <a:gd name="T13" fmla="*/ 0 h 843"/>
                <a:gd name="T14" fmla="*/ 652 w 1208"/>
                <a:gd name="T15" fmla="*/ 422 h 843"/>
                <a:gd name="T16" fmla="*/ 652 w 1208"/>
                <a:gd name="T17" fmla="*/ 422 h 843"/>
                <a:gd name="T18" fmla="*/ 652 w 1208"/>
                <a:gd name="T19" fmla="*/ 422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8" h="843">
                  <a:moveTo>
                    <a:pt x="557" y="422"/>
                  </a:moveTo>
                  <a:lnTo>
                    <a:pt x="0" y="843"/>
                  </a:lnTo>
                  <a:lnTo>
                    <a:pt x="0" y="0"/>
                  </a:lnTo>
                  <a:lnTo>
                    <a:pt x="557" y="422"/>
                  </a:lnTo>
                  <a:moveTo>
                    <a:pt x="652" y="422"/>
                  </a:moveTo>
                  <a:lnTo>
                    <a:pt x="1208" y="843"/>
                  </a:lnTo>
                  <a:lnTo>
                    <a:pt x="1208" y="0"/>
                  </a:lnTo>
                  <a:lnTo>
                    <a:pt x="652" y="422"/>
                  </a:lnTo>
                  <a:moveTo>
                    <a:pt x="652" y="422"/>
                  </a:moveTo>
                  <a:lnTo>
                    <a:pt x="652" y="42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639"/>
            <p:cNvSpPr>
              <a:spLocks noEditPoints="1"/>
            </p:cNvSpPr>
            <p:nvPr userDrawn="1"/>
          </p:nvSpPr>
          <p:spPr bwMode="auto">
            <a:xfrm>
              <a:off x="6383338" y="4432300"/>
              <a:ext cx="1917700" cy="1392238"/>
            </a:xfrm>
            <a:custGeom>
              <a:avLst/>
              <a:gdLst>
                <a:gd name="T0" fmla="*/ 1208 w 1208"/>
                <a:gd name="T1" fmla="*/ 877 h 877"/>
                <a:gd name="T2" fmla="*/ 0 w 1208"/>
                <a:gd name="T3" fmla="*/ 877 h 877"/>
                <a:gd name="T4" fmla="*/ 604 w 1208"/>
                <a:gd name="T5" fmla="*/ 420 h 877"/>
                <a:gd name="T6" fmla="*/ 1208 w 1208"/>
                <a:gd name="T7" fmla="*/ 877 h 877"/>
                <a:gd name="T8" fmla="*/ 312 w 1208"/>
                <a:gd name="T9" fmla="*/ 0 h 877"/>
                <a:gd name="T10" fmla="*/ 557 w 1208"/>
                <a:gd name="T11" fmla="*/ 0 h 877"/>
                <a:gd name="T12" fmla="*/ 557 w 1208"/>
                <a:gd name="T13" fmla="*/ 34 h 877"/>
                <a:gd name="T14" fmla="*/ 312 w 1208"/>
                <a:gd name="T15" fmla="*/ 34 h 877"/>
                <a:gd name="T16" fmla="*/ 312 w 1208"/>
                <a:gd name="T17" fmla="*/ 0 h 877"/>
                <a:gd name="T18" fmla="*/ 312 w 1208"/>
                <a:gd name="T19" fmla="*/ 74 h 877"/>
                <a:gd name="T20" fmla="*/ 636 w 1208"/>
                <a:gd name="T21" fmla="*/ 74 h 877"/>
                <a:gd name="T22" fmla="*/ 636 w 1208"/>
                <a:gd name="T23" fmla="*/ 108 h 877"/>
                <a:gd name="T24" fmla="*/ 312 w 1208"/>
                <a:gd name="T25" fmla="*/ 108 h 877"/>
                <a:gd name="T26" fmla="*/ 312 w 1208"/>
                <a:gd name="T27" fmla="*/ 74 h 877"/>
                <a:gd name="T28" fmla="*/ 312 w 1208"/>
                <a:gd name="T29" fmla="*/ 149 h 877"/>
                <a:gd name="T30" fmla="*/ 636 w 1208"/>
                <a:gd name="T31" fmla="*/ 149 h 877"/>
                <a:gd name="T32" fmla="*/ 636 w 1208"/>
                <a:gd name="T33" fmla="*/ 183 h 877"/>
                <a:gd name="T34" fmla="*/ 312 w 1208"/>
                <a:gd name="T35" fmla="*/ 183 h 877"/>
                <a:gd name="T36" fmla="*/ 312 w 1208"/>
                <a:gd name="T37" fmla="*/ 149 h 877"/>
                <a:gd name="T38" fmla="*/ 312 w 1208"/>
                <a:gd name="T39" fmla="*/ 219 h 877"/>
                <a:gd name="T40" fmla="*/ 814 w 1208"/>
                <a:gd name="T41" fmla="*/ 219 h 877"/>
                <a:gd name="T42" fmla="*/ 814 w 1208"/>
                <a:gd name="T43" fmla="*/ 253 h 877"/>
                <a:gd name="T44" fmla="*/ 312 w 1208"/>
                <a:gd name="T45" fmla="*/ 253 h 877"/>
                <a:gd name="T46" fmla="*/ 312 w 1208"/>
                <a:gd name="T47" fmla="*/ 219 h 877"/>
                <a:gd name="T48" fmla="*/ 312 w 1208"/>
                <a:gd name="T49" fmla="*/ 219 h 877"/>
                <a:gd name="T50" fmla="*/ 312 w 1208"/>
                <a:gd name="T51" fmla="*/ 219 h 8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08" h="877">
                  <a:moveTo>
                    <a:pt x="1208" y="877"/>
                  </a:moveTo>
                  <a:lnTo>
                    <a:pt x="0" y="877"/>
                  </a:lnTo>
                  <a:lnTo>
                    <a:pt x="604" y="420"/>
                  </a:lnTo>
                  <a:lnTo>
                    <a:pt x="1208" y="877"/>
                  </a:lnTo>
                  <a:close/>
                  <a:moveTo>
                    <a:pt x="312" y="0"/>
                  </a:moveTo>
                  <a:lnTo>
                    <a:pt x="557" y="0"/>
                  </a:lnTo>
                  <a:lnTo>
                    <a:pt x="557" y="34"/>
                  </a:lnTo>
                  <a:lnTo>
                    <a:pt x="312" y="34"/>
                  </a:lnTo>
                  <a:lnTo>
                    <a:pt x="312" y="0"/>
                  </a:lnTo>
                  <a:close/>
                  <a:moveTo>
                    <a:pt x="312" y="74"/>
                  </a:moveTo>
                  <a:lnTo>
                    <a:pt x="636" y="74"/>
                  </a:lnTo>
                  <a:lnTo>
                    <a:pt x="636" y="108"/>
                  </a:lnTo>
                  <a:lnTo>
                    <a:pt x="312" y="108"/>
                  </a:lnTo>
                  <a:lnTo>
                    <a:pt x="312" y="74"/>
                  </a:lnTo>
                  <a:close/>
                  <a:moveTo>
                    <a:pt x="312" y="149"/>
                  </a:moveTo>
                  <a:lnTo>
                    <a:pt x="636" y="149"/>
                  </a:lnTo>
                  <a:lnTo>
                    <a:pt x="636" y="183"/>
                  </a:lnTo>
                  <a:lnTo>
                    <a:pt x="312" y="183"/>
                  </a:lnTo>
                  <a:lnTo>
                    <a:pt x="312" y="149"/>
                  </a:lnTo>
                  <a:close/>
                  <a:moveTo>
                    <a:pt x="312" y="219"/>
                  </a:moveTo>
                  <a:lnTo>
                    <a:pt x="814" y="219"/>
                  </a:lnTo>
                  <a:lnTo>
                    <a:pt x="814" y="253"/>
                  </a:lnTo>
                  <a:lnTo>
                    <a:pt x="312" y="253"/>
                  </a:lnTo>
                  <a:lnTo>
                    <a:pt x="312" y="219"/>
                  </a:lnTo>
                  <a:close/>
                  <a:moveTo>
                    <a:pt x="312" y="219"/>
                  </a:moveTo>
                  <a:lnTo>
                    <a:pt x="312" y="219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640"/>
            <p:cNvSpPr>
              <a:spLocks noEditPoints="1"/>
            </p:cNvSpPr>
            <p:nvPr userDrawn="1"/>
          </p:nvSpPr>
          <p:spPr bwMode="auto">
            <a:xfrm>
              <a:off x="6383338" y="4432300"/>
              <a:ext cx="1917700" cy="1392238"/>
            </a:xfrm>
            <a:custGeom>
              <a:avLst/>
              <a:gdLst>
                <a:gd name="T0" fmla="*/ 1208 w 1208"/>
                <a:gd name="T1" fmla="*/ 877 h 877"/>
                <a:gd name="T2" fmla="*/ 0 w 1208"/>
                <a:gd name="T3" fmla="*/ 877 h 877"/>
                <a:gd name="T4" fmla="*/ 604 w 1208"/>
                <a:gd name="T5" fmla="*/ 420 h 877"/>
                <a:gd name="T6" fmla="*/ 1208 w 1208"/>
                <a:gd name="T7" fmla="*/ 877 h 877"/>
                <a:gd name="T8" fmla="*/ 312 w 1208"/>
                <a:gd name="T9" fmla="*/ 0 h 877"/>
                <a:gd name="T10" fmla="*/ 557 w 1208"/>
                <a:gd name="T11" fmla="*/ 0 h 877"/>
                <a:gd name="T12" fmla="*/ 557 w 1208"/>
                <a:gd name="T13" fmla="*/ 34 h 877"/>
                <a:gd name="T14" fmla="*/ 312 w 1208"/>
                <a:gd name="T15" fmla="*/ 34 h 877"/>
                <a:gd name="T16" fmla="*/ 312 w 1208"/>
                <a:gd name="T17" fmla="*/ 0 h 877"/>
                <a:gd name="T18" fmla="*/ 312 w 1208"/>
                <a:gd name="T19" fmla="*/ 74 h 877"/>
                <a:gd name="T20" fmla="*/ 636 w 1208"/>
                <a:gd name="T21" fmla="*/ 74 h 877"/>
                <a:gd name="T22" fmla="*/ 636 w 1208"/>
                <a:gd name="T23" fmla="*/ 108 h 877"/>
                <a:gd name="T24" fmla="*/ 312 w 1208"/>
                <a:gd name="T25" fmla="*/ 108 h 877"/>
                <a:gd name="T26" fmla="*/ 312 w 1208"/>
                <a:gd name="T27" fmla="*/ 74 h 877"/>
                <a:gd name="T28" fmla="*/ 312 w 1208"/>
                <a:gd name="T29" fmla="*/ 149 h 877"/>
                <a:gd name="T30" fmla="*/ 636 w 1208"/>
                <a:gd name="T31" fmla="*/ 149 h 877"/>
                <a:gd name="T32" fmla="*/ 636 w 1208"/>
                <a:gd name="T33" fmla="*/ 183 h 877"/>
                <a:gd name="T34" fmla="*/ 312 w 1208"/>
                <a:gd name="T35" fmla="*/ 183 h 877"/>
                <a:gd name="T36" fmla="*/ 312 w 1208"/>
                <a:gd name="T37" fmla="*/ 149 h 877"/>
                <a:gd name="T38" fmla="*/ 312 w 1208"/>
                <a:gd name="T39" fmla="*/ 219 h 877"/>
                <a:gd name="T40" fmla="*/ 814 w 1208"/>
                <a:gd name="T41" fmla="*/ 219 h 877"/>
                <a:gd name="T42" fmla="*/ 814 w 1208"/>
                <a:gd name="T43" fmla="*/ 253 h 877"/>
                <a:gd name="T44" fmla="*/ 312 w 1208"/>
                <a:gd name="T45" fmla="*/ 253 h 877"/>
                <a:gd name="T46" fmla="*/ 312 w 1208"/>
                <a:gd name="T47" fmla="*/ 219 h 877"/>
                <a:gd name="T48" fmla="*/ 312 w 1208"/>
                <a:gd name="T49" fmla="*/ 219 h 877"/>
                <a:gd name="T50" fmla="*/ 312 w 1208"/>
                <a:gd name="T51" fmla="*/ 219 h 8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08" h="877">
                  <a:moveTo>
                    <a:pt x="1208" y="877"/>
                  </a:moveTo>
                  <a:lnTo>
                    <a:pt x="0" y="877"/>
                  </a:lnTo>
                  <a:lnTo>
                    <a:pt x="604" y="420"/>
                  </a:lnTo>
                  <a:lnTo>
                    <a:pt x="1208" y="877"/>
                  </a:lnTo>
                  <a:moveTo>
                    <a:pt x="312" y="0"/>
                  </a:moveTo>
                  <a:lnTo>
                    <a:pt x="557" y="0"/>
                  </a:lnTo>
                  <a:lnTo>
                    <a:pt x="557" y="34"/>
                  </a:lnTo>
                  <a:lnTo>
                    <a:pt x="312" y="34"/>
                  </a:lnTo>
                  <a:lnTo>
                    <a:pt x="312" y="0"/>
                  </a:lnTo>
                  <a:moveTo>
                    <a:pt x="312" y="74"/>
                  </a:moveTo>
                  <a:lnTo>
                    <a:pt x="636" y="74"/>
                  </a:lnTo>
                  <a:lnTo>
                    <a:pt x="636" y="108"/>
                  </a:lnTo>
                  <a:lnTo>
                    <a:pt x="312" y="108"/>
                  </a:lnTo>
                  <a:lnTo>
                    <a:pt x="312" y="74"/>
                  </a:lnTo>
                  <a:moveTo>
                    <a:pt x="312" y="149"/>
                  </a:moveTo>
                  <a:lnTo>
                    <a:pt x="636" y="149"/>
                  </a:lnTo>
                  <a:lnTo>
                    <a:pt x="636" y="183"/>
                  </a:lnTo>
                  <a:lnTo>
                    <a:pt x="312" y="183"/>
                  </a:lnTo>
                  <a:lnTo>
                    <a:pt x="312" y="149"/>
                  </a:lnTo>
                  <a:moveTo>
                    <a:pt x="312" y="219"/>
                  </a:moveTo>
                  <a:lnTo>
                    <a:pt x="814" y="219"/>
                  </a:lnTo>
                  <a:lnTo>
                    <a:pt x="814" y="253"/>
                  </a:lnTo>
                  <a:lnTo>
                    <a:pt x="312" y="253"/>
                  </a:lnTo>
                  <a:lnTo>
                    <a:pt x="312" y="219"/>
                  </a:lnTo>
                  <a:moveTo>
                    <a:pt x="312" y="219"/>
                  </a:moveTo>
                  <a:lnTo>
                    <a:pt x="312" y="2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641"/>
            <p:cNvSpPr>
              <a:spLocks noEditPoints="1"/>
            </p:cNvSpPr>
            <p:nvPr userDrawn="1"/>
          </p:nvSpPr>
          <p:spPr bwMode="auto">
            <a:xfrm>
              <a:off x="7556500" y="4438650"/>
              <a:ext cx="209550" cy="214313"/>
            </a:xfrm>
            <a:custGeom>
              <a:avLst/>
              <a:gdLst>
                <a:gd name="T0" fmla="*/ 63 w 132"/>
                <a:gd name="T1" fmla="*/ 101 h 135"/>
                <a:gd name="T2" fmla="*/ 40 w 132"/>
                <a:gd name="T3" fmla="*/ 101 h 135"/>
                <a:gd name="T4" fmla="*/ 27 w 132"/>
                <a:gd name="T5" fmla="*/ 73 h 135"/>
                <a:gd name="T6" fmla="*/ 47 w 132"/>
                <a:gd name="T7" fmla="*/ 34 h 135"/>
                <a:gd name="T8" fmla="*/ 75 w 132"/>
                <a:gd name="T9" fmla="*/ 32 h 135"/>
                <a:gd name="T10" fmla="*/ 87 w 132"/>
                <a:gd name="T11" fmla="*/ 31 h 135"/>
                <a:gd name="T12" fmla="*/ 89 w 132"/>
                <a:gd name="T13" fmla="*/ 78 h 135"/>
                <a:gd name="T14" fmla="*/ 88 w 132"/>
                <a:gd name="T15" fmla="*/ 92 h 135"/>
                <a:gd name="T16" fmla="*/ 101 w 132"/>
                <a:gd name="T17" fmla="*/ 89 h 135"/>
                <a:gd name="T18" fmla="*/ 118 w 132"/>
                <a:gd name="T19" fmla="*/ 54 h 135"/>
                <a:gd name="T20" fmla="*/ 95 w 132"/>
                <a:gd name="T21" fmla="*/ 16 h 135"/>
                <a:gd name="T22" fmla="*/ 39 w 132"/>
                <a:gd name="T23" fmla="*/ 18 h 135"/>
                <a:gd name="T24" fmla="*/ 10 w 132"/>
                <a:gd name="T25" fmla="*/ 71 h 135"/>
                <a:gd name="T26" fmla="*/ 39 w 132"/>
                <a:gd name="T27" fmla="*/ 118 h 135"/>
                <a:gd name="T28" fmla="*/ 101 w 132"/>
                <a:gd name="T29" fmla="*/ 118 h 135"/>
                <a:gd name="T30" fmla="*/ 132 w 132"/>
                <a:gd name="T31" fmla="*/ 103 h 135"/>
                <a:gd name="T32" fmla="*/ 100 w 132"/>
                <a:gd name="T33" fmla="*/ 130 h 135"/>
                <a:gd name="T34" fmla="*/ 42 w 132"/>
                <a:gd name="T35" fmla="*/ 131 h 135"/>
                <a:gd name="T36" fmla="*/ 6 w 132"/>
                <a:gd name="T37" fmla="*/ 100 h 135"/>
                <a:gd name="T38" fmla="*/ 7 w 132"/>
                <a:gd name="T39" fmla="*/ 39 h 135"/>
                <a:gd name="T40" fmla="*/ 69 w 132"/>
                <a:gd name="T41" fmla="*/ 0 h 135"/>
                <a:gd name="T42" fmla="*/ 122 w 132"/>
                <a:gd name="T43" fmla="*/ 29 h 135"/>
                <a:gd name="T44" fmla="*/ 115 w 132"/>
                <a:gd name="T45" fmla="*/ 91 h 135"/>
                <a:gd name="T46" fmla="*/ 79 w 132"/>
                <a:gd name="T47" fmla="*/ 103 h 135"/>
                <a:gd name="T48" fmla="*/ 74 w 132"/>
                <a:gd name="T49" fmla="*/ 93 h 135"/>
                <a:gd name="T50" fmla="*/ 44 w 132"/>
                <a:gd name="T51" fmla="*/ 89 h 135"/>
                <a:gd name="T52" fmla="*/ 63 w 132"/>
                <a:gd name="T53" fmla="*/ 92 h 135"/>
                <a:gd name="T54" fmla="*/ 78 w 132"/>
                <a:gd name="T55" fmla="*/ 73 h 135"/>
                <a:gd name="T56" fmla="*/ 75 w 132"/>
                <a:gd name="T57" fmla="*/ 44 h 135"/>
                <a:gd name="T58" fmla="*/ 56 w 132"/>
                <a:gd name="T59" fmla="*/ 41 h 135"/>
                <a:gd name="T60" fmla="*/ 42 w 132"/>
                <a:gd name="T61" fmla="*/ 61 h 135"/>
                <a:gd name="T62" fmla="*/ 40 w 132"/>
                <a:gd name="T63" fmla="*/ 7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2" h="135">
                  <a:moveTo>
                    <a:pt x="74" y="93"/>
                  </a:moveTo>
                  <a:cubicBezTo>
                    <a:pt x="71" y="96"/>
                    <a:pt x="67" y="99"/>
                    <a:pt x="63" y="101"/>
                  </a:cubicBezTo>
                  <a:cubicBezTo>
                    <a:pt x="60" y="103"/>
                    <a:pt x="56" y="105"/>
                    <a:pt x="52" y="105"/>
                  </a:cubicBezTo>
                  <a:cubicBezTo>
                    <a:pt x="48" y="105"/>
                    <a:pt x="44" y="103"/>
                    <a:pt x="40" y="101"/>
                  </a:cubicBezTo>
                  <a:cubicBezTo>
                    <a:pt x="36" y="99"/>
                    <a:pt x="33" y="95"/>
                    <a:pt x="30" y="90"/>
                  </a:cubicBezTo>
                  <a:cubicBezTo>
                    <a:pt x="28" y="85"/>
                    <a:pt x="27" y="79"/>
                    <a:pt x="27" y="73"/>
                  </a:cubicBezTo>
                  <a:cubicBezTo>
                    <a:pt x="27" y="66"/>
                    <a:pt x="29" y="58"/>
                    <a:pt x="33" y="51"/>
                  </a:cubicBezTo>
                  <a:cubicBezTo>
                    <a:pt x="36" y="43"/>
                    <a:pt x="41" y="38"/>
                    <a:pt x="47" y="34"/>
                  </a:cubicBezTo>
                  <a:cubicBezTo>
                    <a:pt x="52" y="30"/>
                    <a:pt x="58" y="29"/>
                    <a:pt x="63" y="29"/>
                  </a:cubicBezTo>
                  <a:cubicBezTo>
                    <a:pt x="67" y="29"/>
                    <a:pt x="71" y="30"/>
                    <a:pt x="75" y="32"/>
                  </a:cubicBezTo>
                  <a:cubicBezTo>
                    <a:pt x="78" y="34"/>
                    <a:pt x="82" y="37"/>
                    <a:pt x="84" y="41"/>
                  </a:cubicBezTo>
                  <a:cubicBezTo>
                    <a:pt x="87" y="31"/>
                    <a:pt x="87" y="31"/>
                    <a:pt x="87" y="3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8" y="84"/>
                    <a:pt x="87" y="88"/>
                    <a:pt x="87" y="88"/>
                  </a:cubicBezTo>
                  <a:cubicBezTo>
                    <a:pt x="87" y="90"/>
                    <a:pt x="87" y="91"/>
                    <a:pt x="88" y="92"/>
                  </a:cubicBezTo>
                  <a:cubicBezTo>
                    <a:pt x="89" y="92"/>
                    <a:pt x="90" y="93"/>
                    <a:pt x="92" y="93"/>
                  </a:cubicBezTo>
                  <a:cubicBezTo>
                    <a:pt x="94" y="93"/>
                    <a:pt x="97" y="92"/>
                    <a:pt x="101" y="89"/>
                  </a:cubicBezTo>
                  <a:cubicBezTo>
                    <a:pt x="107" y="85"/>
                    <a:pt x="111" y="80"/>
                    <a:pt x="114" y="74"/>
                  </a:cubicBezTo>
                  <a:cubicBezTo>
                    <a:pt x="117" y="68"/>
                    <a:pt x="118" y="61"/>
                    <a:pt x="118" y="54"/>
                  </a:cubicBezTo>
                  <a:cubicBezTo>
                    <a:pt x="118" y="47"/>
                    <a:pt x="117" y="39"/>
                    <a:pt x="113" y="33"/>
                  </a:cubicBezTo>
                  <a:cubicBezTo>
                    <a:pt x="109" y="26"/>
                    <a:pt x="103" y="21"/>
                    <a:pt x="95" y="16"/>
                  </a:cubicBezTo>
                  <a:cubicBezTo>
                    <a:pt x="87" y="12"/>
                    <a:pt x="78" y="10"/>
                    <a:pt x="69" y="10"/>
                  </a:cubicBezTo>
                  <a:cubicBezTo>
                    <a:pt x="58" y="10"/>
                    <a:pt x="48" y="13"/>
                    <a:pt x="39" y="18"/>
                  </a:cubicBezTo>
                  <a:cubicBezTo>
                    <a:pt x="30" y="23"/>
                    <a:pt x="23" y="30"/>
                    <a:pt x="18" y="40"/>
                  </a:cubicBezTo>
                  <a:cubicBezTo>
                    <a:pt x="13" y="49"/>
                    <a:pt x="10" y="60"/>
                    <a:pt x="10" y="71"/>
                  </a:cubicBezTo>
                  <a:cubicBezTo>
                    <a:pt x="10" y="82"/>
                    <a:pt x="13" y="92"/>
                    <a:pt x="18" y="100"/>
                  </a:cubicBezTo>
                  <a:cubicBezTo>
                    <a:pt x="23" y="108"/>
                    <a:pt x="30" y="114"/>
                    <a:pt x="39" y="118"/>
                  </a:cubicBezTo>
                  <a:cubicBezTo>
                    <a:pt x="49" y="122"/>
                    <a:pt x="59" y="124"/>
                    <a:pt x="71" y="124"/>
                  </a:cubicBezTo>
                  <a:cubicBezTo>
                    <a:pt x="83" y="124"/>
                    <a:pt x="93" y="122"/>
                    <a:pt x="101" y="118"/>
                  </a:cubicBezTo>
                  <a:cubicBezTo>
                    <a:pt x="109" y="114"/>
                    <a:pt x="116" y="109"/>
                    <a:pt x="120" y="103"/>
                  </a:cubicBezTo>
                  <a:cubicBezTo>
                    <a:pt x="132" y="103"/>
                    <a:pt x="132" y="103"/>
                    <a:pt x="132" y="103"/>
                  </a:cubicBezTo>
                  <a:cubicBezTo>
                    <a:pt x="130" y="108"/>
                    <a:pt x="126" y="113"/>
                    <a:pt x="120" y="118"/>
                  </a:cubicBezTo>
                  <a:cubicBezTo>
                    <a:pt x="115" y="123"/>
                    <a:pt x="108" y="127"/>
                    <a:pt x="100" y="130"/>
                  </a:cubicBezTo>
                  <a:cubicBezTo>
                    <a:pt x="92" y="133"/>
                    <a:pt x="82" y="135"/>
                    <a:pt x="71" y="135"/>
                  </a:cubicBezTo>
                  <a:cubicBezTo>
                    <a:pt x="61" y="135"/>
                    <a:pt x="51" y="133"/>
                    <a:pt x="42" y="131"/>
                  </a:cubicBezTo>
                  <a:cubicBezTo>
                    <a:pt x="33" y="128"/>
                    <a:pt x="26" y="124"/>
                    <a:pt x="20" y="119"/>
                  </a:cubicBezTo>
                  <a:cubicBezTo>
                    <a:pt x="14" y="113"/>
                    <a:pt x="9" y="107"/>
                    <a:pt x="6" y="100"/>
                  </a:cubicBezTo>
                  <a:cubicBezTo>
                    <a:pt x="2" y="91"/>
                    <a:pt x="0" y="82"/>
                    <a:pt x="0" y="72"/>
                  </a:cubicBezTo>
                  <a:cubicBezTo>
                    <a:pt x="0" y="60"/>
                    <a:pt x="2" y="50"/>
                    <a:pt x="7" y="39"/>
                  </a:cubicBezTo>
                  <a:cubicBezTo>
                    <a:pt x="13" y="27"/>
                    <a:pt x="21" y="17"/>
                    <a:pt x="31" y="10"/>
                  </a:cubicBezTo>
                  <a:cubicBezTo>
                    <a:pt x="42" y="4"/>
                    <a:pt x="54" y="0"/>
                    <a:pt x="69" y="0"/>
                  </a:cubicBezTo>
                  <a:cubicBezTo>
                    <a:pt x="81" y="0"/>
                    <a:pt x="91" y="3"/>
                    <a:pt x="100" y="7"/>
                  </a:cubicBezTo>
                  <a:cubicBezTo>
                    <a:pt x="110" y="12"/>
                    <a:pt x="117" y="19"/>
                    <a:pt x="122" y="29"/>
                  </a:cubicBezTo>
                  <a:cubicBezTo>
                    <a:pt x="127" y="37"/>
                    <a:pt x="129" y="45"/>
                    <a:pt x="129" y="55"/>
                  </a:cubicBezTo>
                  <a:cubicBezTo>
                    <a:pt x="129" y="68"/>
                    <a:pt x="124" y="80"/>
                    <a:pt x="115" y="91"/>
                  </a:cubicBezTo>
                  <a:cubicBezTo>
                    <a:pt x="106" y="100"/>
                    <a:pt x="97" y="105"/>
                    <a:pt x="87" y="105"/>
                  </a:cubicBezTo>
                  <a:cubicBezTo>
                    <a:pt x="84" y="105"/>
                    <a:pt x="81" y="104"/>
                    <a:pt x="79" y="103"/>
                  </a:cubicBezTo>
                  <a:cubicBezTo>
                    <a:pt x="77" y="102"/>
                    <a:pt x="75" y="101"/>
                    <a:pt x="75" y="99"/>
                  </a:cubicBezTo>
                  <a:cubicBezTo>
                    <a:pt x="74" y="98"/>
                    <a:pt x="74" y="96"/>
                    <a:pt x="74" y="93"/>
                  </a:cubicBezTo>
                  <a:close/>
                  <a:moveTo>
                    <a:pt x="40" y="74"/>
                  </a:moveTo>
                  <a:cubicBezTo>
                    <a:pt x="40" y="80"/>
                    <a:pt x="41" y="85"/>
                    <a:pt x="44" y="89"/>
                  </a:cubicBezTo>
                  <a:cubicBezTo>
                    <a:pt x="47" y="92"/>
                    <a:pt x="51" y="94"/>
                    <a:pt x="55" y="94"/>
                  </a:cubicBezTo>
                  <a:cubicBezTo>
                    <a:pt x="57" y="94"/>
                    <a:pt x="60" y="93"/>
                    <a:pt x="63" y="92"/>
                  </a:cubicBezTo>
                  <a:cubicBezTo>
                    <a:pt x="66" y="90"/>
                    <a:pt x="69" y="88"/>
                    <a:pt x="71" y="85"/>
                  </a:cubicBezTo>
                  <a:cubicBezTo>
                    <a:pt x="74" y="82"/>
                    <a:pt x="76" y="78"/>
                    <a:pt x="78" y="73"/>
                  </a:cubicBezTo>
                  <a:cubicBezTo>
                    <a:pt x="79" y="68"/>
                    <a:pt x="80" y="64"/>
                    <a:pt x="80" y="59"/>
                  </a:cubicBezTo>
                  <a:cubicBezTo>
                    <a:pt x="80" y="53"/>
                    <a:pt x="79" y="48"/>
                    <a:pt x="75" y="44"/>
                  </a:cubicBezTo>
                  <a:cubicBezTo>
                    <a:pt x="72" y="41"/>
                    <a:pt x="68" y="39"/>
                    <a:pt x="64" y="39"/>
                  </a:cubicBezTo>
                  <a:cubicBezTo>
                    <a:pt x="61" y="39"/>
                    <a:pt x="58" y="40"/>
                    <a:pt x="56" y="41"/>
                  </a:cubicBezTo>
                  <a:cubicBezTo>
                    <a:pt x="53" y="43"/>
                    <a:pt x="50" y="45"/>
                    <a:pt x="48" y="49"/>
                  </a:cubicBezTo>
                  <a:cubicBezTo>
                    <a:pt x="45" y="52"/>
                    <a:pt x="43" y="56"/>
                    <a:pt x="42" y="61"/>
                  </a:cubicBezTo>
                  <a:cubicBezTo>
                    <a:pt x="41" y="65"/>
                    <a:pt x="40" y="70"/>
                    <a:pt x="40" y="74"/>
                  </a:cubicBezTo>
                  <a:close/>
                  <a:moveTo>
                    <a:pt x="40" y="74"/>
                  </a:moveTo>
                  <a:cubicBezTo>
                    <a:pt x="40" y="74"/>
                    <a:pt x="40" y="74"/>
                    <a:pt x="40" y="74"/>
                  </a:cubicBezTo>
                </a:path>
              </a:pathLst>
            </a:custGeom>
            <a:solidFill>
              <a:srgbClr val="FDC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Rectangle 642"/>
            <p:cNvSpPr>
              <a:spLocks noChangeArrowheads="1"/>
            </p:cNvSpPr>
            <p:nvPr userDrawn="1"/>
          </p:nvSpPr>
          <p:spPr bwMode="auto">
            <a:xfrm>
              <a:off x="5781675" y="5527675"/>
              <a:ext cx="133350" cy="214313"/>
            </a:xfrm>
            <a:prstGeom prst="rect">
              <a:avLst/>
            </a:pr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Rectangle 643"/>
            <p:cNvSpPr>
              <a:spLocks noChangeArrowheads="1"/>
            </p:cNvSpPr>
            <p:nvPr userDrawn="1"/>
          </p:nvSpPr>
          <p:spPr bwMode="auto">
            <a:xfrm>
              <a:off x="5781675" y="5527675"/>
              <a:ext cx="66675" cy="214313"/>
            </a:xfrm>
            <a:prstGeom prst="rect">
              <a:avLst/>
            </a:prstGeom>
            <a:solidFill>
              <a:srgbClr val="1A7F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644"/>
            <p:cNvSpPr>
              <a:spLocks noEditPoints="1"/>
            </p:cNvSpPr>
            <p:nvPr userDrawn="1"/>
          </p:nvSpPr>
          <p:spPr bwMode="auto">
            <a:xfrm>
              <a:off x="5434013" y="4832350"/>
              <a:ext cx="830263" cy="708025"/>
            </a:xfrm>
            <a:custGeom>
              <a:avLst/>
              <a:gdLst>
                <a:gd name="T0" fmla="*/ 452 w 523"/>
                <a:gd name="T1" fmla="*/ 445 h 445"/>
                <a:gd name="T2" fmla="*/ 70 w 523"/>
                <a:gd name="T3" fmla="*/ 445 h 445"/>
                <a:gd name="T4" fmla="*/ 0 w 523"/>
                <a:gd name="T5" fmla="*/ 375 h 445"/>
                <a:gd name="T6" fmla="*/ 0 w 523"/>
                <a:gd name="T7" fmla="*/ 71 h 445"/>
                <a:gd name="T8" fmla="*/ 70 w 523"/>
                <a:gd name="T9" fmla="*/ 0 h 445"/>
                <a:gd name="T10" fmla="*/ 452 w 523"/>
                <a:gd name="T11" fmla="*/ 0 h 445"/>
                <a:gd name="T12" fmla="*/ 523 w 523"/>
                <a:gd name="T13" fmla="*/ 71 h 445"/>
                <a:gd name="T14" fmla="*/ 523 w 523"/>
                <a:gd name="T15" fmla="*/ 375 h 445"/>
                <a:gd name="T16" fmla="*/ 452 w 523"/>
                <a:gd name="T17" fmla="*/ 445 h 445"/>
                <a:gd name="T18" fmla="*/ 70 w 523"/>
                <a:gd name="T19" fmla="*/ 33 h 445"/>
                <a:gd name="T20" fmla="*/ 33 w 523"/>
                <a:gd name="T21" fmla="*/ 71 h 445"/>
                <a:gd name="T22" fmla="*/ 33 w 523"/>
                <a:gd name="T23" fmla="*/ 375 h 445"/>
                <a:gd name="T24" fmla="*/ 70 w 523"/>
                <a:gd name="T25" fmla="*/ 412 h 445"/>
                <a:gd name="T26" fmla="*/ 452 w 523"/>
                <a:gd name="T27" fmla="*/ 412 h 445"/>
                <a:gd name="T28" fmla="*/ 490 w 523"/>
                <a:gd name="T29" fmla="*/ 375 h 445"/>
                <a:gd name="T30" fmla="*/ 490 w 523"/>
                <a:gd name="T31" fmla="*/ 71 h 445"/>
                <a:gd name="T32" fmla="*/ 452 w 523"/>
                <a:gd name="T33" fmla="*/ 33 h 445"/>
                <a:gd name="T34" fmla="*/ 70 w 523"/>
                <a:gd name="T35" fmla="*/ 33 h 445"/>
                <a:gd name="T36" fmla="*/ 70 w 523"/>
                <a:gd name="T37" fmla="*/ 33 h 445"/>
                <a:gd name="T38" fmla="*/ 70 w 523"/>
                <a:gd name="T39" fmla="*/ 33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3" h="445">
                  <a:moveTo>
                    <a:pt x="452" y="445"/>
                  </a:moveTo>
                  <a:cubicBezTo>
                    <a:pt x="70" y="445"/>
                    <a:pt x="70" y="445"/>
                    <a:pt x="70" y="445"/>
                  </a:cubicBezTo>
                  <a:cubicBezTo>
                    <a:pt x="31" y="445"/>
                    <a:pt x="0" y="414"/>
                    <a:pt x="0" y="375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32"/>
                    <a:pt x="31" y="0"/>
                    <a:pt x="70" y="0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491" y="0"/>
                    <a:pt x="523" y="32"/>
                    <a:pt x="523" y="71"/>
                  </a:cubicBezTo>
                  <a:cubicBezTo>
                    <a:pt x="523" y="375"/>
                    <a:pt x="523" y="375"/>
                    <a:pt x="523" y="375"/>
                  </a:cubicBezTo>
                  <a:cubicBezTo>
                    <a:pt x="523" y="414"/>
                    <a:pt x="491" y="445"/>
                    <a:pt x="452" y="445"/>
                  </a:cubicBezTo>
                  <a:close/>
                  <a:moveTo>
                    <a:pt x="70" y="33"/>
                  </a:moveTo>
                  <a:cubicBezTo>
                    <a:pt x="50" y="33"/>
                    <a:pt x="33" y="50"/>
                    <a:pt x="33" y="71"/>
                  </a:cubicBezTo>
                  <a:cubicBezTo>
                    <a:pt x="33" y="375"/>
                    <a:pt x="33" y="375"/>
                    <a:pt x="33" y="375"/>
                  </a:cubicBezTo>
                  <a:cubicBezTo>
                    <a:pt x="33" y="395"/>
                    <a:pt x="50" y="412"/>
                    <a:pt x="70" y="412"/>
                  </a:cubicBezTo>
                  <a:cubicBezTo>
                    <a:pt x="452" y="412"/>
                    <a:pt x="452" y="412"/>
                    <a:pt x="452" y="412"/>
                  </a:cubicBezTo>
                  <a:cubicBezTo>
                    <a:pt x="473" y="412"/>
                    <a:pt x="490" y="395"/>
                    <a:pt x="490" y="375"/>
                  </a:cubicBezTo>
                  <a:cubicBezTo>
                    <a:pt x="490" y="71"/>
                    <a:pt x="490" y="71"/>
                    <a:pt x="490" y="71"/>
                  </a:cubicBezTo>
                  <a:cubicBezTo>
                    <a:pt x="490" y="50"/>
                    <a:pt x="473" y="33"/>
                    <a:pt x="452" y="33"/>
                  </a:cubicBezTo>
                  <a:lnTo>
                    <a:pt x="70" y="33"/>
                  </a:lnTo>
                  <a:close/>
                  <a:moveTo>
                    <a:pt x="70" y="33"/>
                  </a:moveTo>
                  <a:cubicBezTo>
                    <a:pt x="70" y="33"/>
                    <a:pt x="70" y="33"/>
                    <a:pt x="70" y="33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645"/>
            <p:cNvSpPr>
              <a:spLocks noEditPoints="1"/>
            </p:cNvSpPr>
            <p:nvPr userDrawn="1"/>
          </p:nvSpPr>
          <p:spPr bwMode="auto">
            <a:xfrm>
              <a:off x="5567363" y="4287838"/>
              <a:ext cx="563563" cy="1173163"/>
            </a:xfrm>
            <a:custGeom>
              <a:avLst/>
              <a:gdLst>
                <a:gd name="T0" fmla="*/ 177 w 355"/>
                <a:gd name="T1" fmla="*/ 738 h 738"/>
                <a:gd name="T2" fmla="*/ 0 w 355"/>
                <a:gd name="T3" fmla="*/ 561 h 738"/>
                <a:gd name="T4" fmla="*/ 0 w 355"/>
                <a:gd name="T5" fmla="*/ 178 h 738"/>
                <a:gd name="T6" fmla="*/ 177 w 355"/>
                <a:gd name="T7" fmla="*/ 0 h 738"/>
                <a:gd name="T8" fmla="*/ 355 w 355"/>
                <a:gd name="T9" fmla="*/ 178 h 738"/>
                <a:gd name="T10" fmla="*/ 355 w 355"/>
                <a:gd name="T11" fmla="*/ 561 h 738"/>
                <a:gd name="T12" fmla="*/ 177 w 355"/>
                <a:gd name="T13" fmla="*/ 738 h 738"/>
                <a:gd name="T14" fmla="*/ 177 w 355"/>
                <a:gd name="T15" fmla="*/ 738 h 738"/>
                <a:gd name="T16" fmla="*/ 177 w 355"/>
                <a:gd name="T17" fmla="*/ 738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5" h="738">
                  <a:moveTo>
                    <a:pt x="177" y="738"/>
                  </a:moveTo>
                  <a:cubicBezTo>
                    <a:pt x="80" y="738"/>
                    <a:pt x="0" y="659"/>
                    <a:pt x="0" y="561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80"/>
                    <a:pt x="80" y="0"/>
                    <a:pt x="177" y="0"/>
                  </a:cubicBezTo>
                  <a:cubicBezTo>
                    <a:pt x="275" y="0"/>
                    <a:pt x="355" y="80"/>
                    <a:pt x="355" y="178"/>
                  </a:cubicBezTo>
                  <a:cubicBezTo>
                    <a:pt x="355" y="561"/>
                    <a:pt x="355" y="561"/>
                    <a:pt x="355" y="561"/>
                  </a:cubicBezTo>
                  <a:cubicBezTo>
                    <a:pt x="355" y="659"/>
                    <a:pt x="275" y="738"/>
                    <a:pt x="177" y="738"/>
                  </a:cubicBezTo>
                  <a:close/>
                  <a:moveTo>
                    <a:pt x="177" y="738"/>
                  </a:moveTo>
                  <a:cubicBezTo>
                    <a:pt x="177" y="738"/>
                    <a:pt x="177" y="738"/>
                    <a:pt x="177" y="738"/>
                  </a:cubicBezTo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646"/>
            <p:cNvSpPr>
              <a:spLocks noEditPoints="1"/>
            </p:cNvSpPr>
            <p:nvPr userDrawn="1"/>
          </p:nvSpPr>
          <p:spPr bwMode="auto">
            <a:xfrm>
              <a:off x="5848350" y="4289425"/>
              <a:ext cx="282575" cy="1171575"/>
            </a:xfrm>
            <a:custGeom>
              <a:avLst/>
              <a:gdLst>
                <a:gd name="T0" fmla="*/ 0 w 178"/>
                <a:gd name="T1" fmla="*/ 0 h 737"/>
                <a:gd name="T2" fmla="*/ 0 w 178"/>
                <a:gd name="T3" fmla="*/ 737 h 737"/>
                <a:gd name="T4" fmla="*/ 178 w 178"/>
                <a:gd name="T5" fmla="*/ 560 h 737"/>
                <a:gd name="T6" fmla="*/ 178 w 178"/>
                <a:gd name="T7" fmla="*/ 177 h 737"/>
                <a:gd name="T8" fmla="*/ 0 w 178"/>
                <a:gd name="T9" fmla="*/ 0 h 737"/>
                <a:gd name="T10" fmla="*/ 0 w 178"/>
                <a:gd name="T11" fmla="*/ 0 h 737"/>
                <a:gd name="T12" fmla="*/ 0 w 178"/>
                <a:gd name="T13" fmla="*/ 0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737">
                  <a:moveTo>
                    <a:pt x="0" y="0"/>
                  </a:moveTo>
                  <a:cubicBezTo>
                    <a:pt x="0" y="737"/>
                    <a:pt x="0" y="737"/>
                    <a:pt x="0" y="737"/>
                  </a:cubicBezTo>
                  <a:cubicBezTo>
                    <a:pt x="98" y="737"/>
                    <a:pt x="178" y="658"/>
                    <a:pt x="178" y="560"/>
                  </a:cubicBezTo>
                  <a:cubicBezTo>
                    <a:pt x="178" y="177"/>
                    <a:pt x="178" y="177"/>
                    <a:pt x="178" y="177"/>
                  </a:cubicBezTo>
                  <a:cubicBezTo>
                    <a:pt x="178" y="79"/>
                    <a:pt x="98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647"/>
            <p:cNvSpPr>
              <a:spLocks noEditPoints="1"/>
            </p:cNvSpPr>
            <p:nvPr userDrawn="1"/>
          </p:nvSpPr>
          <p:spPr bwMode="auto">
            <a:xfrm>
              <a:off x="5599113" y="4562475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648"/>
            <p:cNvSpPr>
              <a:spLocks noEditPoints="1"/>
            </p:cNvSpPr>
            <p:nvPr userDrawn="1"/>
          </p:nvSpPr>
          <p:spPr bwMode="auto">
            <a:xfrm>
              <a:off x="5665788" y="4562475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6 w 22"/>
                <a:gd name="T5" fmla="*/ 22 h 24"/>
                <a:gd name="T6" fmla="*/ 22 w 22"/>
                <a:gd name="T7" fmla="*/ 12 h 24"/>
                <a:gd name="T8" fmla="*/ 16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6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649"/>
            <p:cNvSpPr>
              <a:spLocks noEditPoints="1"/>
            </p:cNvSpPr>
            <p:nvPr userDrawn="1"/>
          </p:nvSpPr>
          <p:spPr bwMode="auto">
            <a:xfrm>
              <a:off x="5730875" y="4562475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3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650"/>
            <p:cNvSpPr>
              <a:spLocks noEditPoints="1"/>
            </p:cNvSpPr>
            <p:nvPr userDrawn="1"/>
          </p:nvSpPr>
          <p:spPr bwMode="auto">
            <a:xfrm>
              <a:off x="5797550" y="4562475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0" y="20"/>
                    <a:pt x="23" y="16"/>
                    <a:pt x="23" y="12"/>
                  </a:cubicBezTo>
                  <a:cubicBezTo>
                    <a:pt x="23" y="8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651"/>
            <p:cNvSpPr>
              <a:spLocks noEditPoints="1"/>
            </p:cNvSpPr>
            <p:nvPr userDrawn="1"/>
          </p:nvSpPr>
          <p:spPr bwMode="auto">
            <a:xfrm>
              <a:off x="5864225" y="456406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652"/>
            <p:cNvSpPr>
              <a:spLocks noEditPoints="1"/>
            </p:cNvSpPr>
            <p:nvPr userDrawn="1"/>
          </p:nvSpPr>
          <p:spPr bwMode="auto">
            <a:xfrm>
              <a:off x="5930900" y="456406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653"/>
            <p:cNvSpPr>
              <a:spLocks noEditPoints="1"/>
            </p:cNvSpPr>
            <p:nvPr userDrawn="1"/>
          </p:nvSpPr>
          <p:spPr bwMode="auto">
            <a:xfrm>
              <a:off x="5997575" y="456406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654"/>
            <p:cNvSpPr>
              <a:spLocks noEditPoints="1"/>
            </p:cNvSpPr>
            <p:nvPr userDrawn="1"/>
          </p:nvSpPr>
          <p:spPr bwMode="auto">
            <a:xfrm>
              <a:off x="6062663" y="4564063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655"/>
            <p:cNvSpPr>
              <a:spLocks noEditPoints="1"/>
            </p:cNvSpPr>
            <p:nvPr userDrawn="1"/>
          </p:nvSpPr>
          <p:spPr bwMode="auto">
            <a:xfrm>
              <a:off x="5599113" y="4670425"/>
              <a:ext cx="34925" cy="36513"/>
            </a:xfrm>
            <a:custGeom>
              <a:avLst/>
              <a:gdLst>
                <a:gd name="T0" fmla="*/ 0 w 22"/>
                <a:gd name="T1" fmla="*/ 11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1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1 h 23"/>
                <a:gd name="T14" fmla="*/ 0 w 22"/>
                <a:gd name="T15" fmla="*/ 11 h 23"/>
                <a:gd name="T16" fmla="*/ 0 w 22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5"/>
                    <a:pt x="22" y="11"/>
                  </a:cubicBezTo>
                  <a:cubicBezTo>
                    <a:pt x="22" y="7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656"/>
            <p:cNvSpPr>
              <a:spLocks noEditPoints="1"/>
            </p:cNvSpPr>
            <p:nvPr userDrawn="1"/>
          </p:nvSpPr>
          <p:spPr bwMode="auto">
            <a:xfrm>
              <a:off x="5665788" y="4670425"/>
              <a:ext cx="34925" cy="36513"/>
            </a:xfrm>
            <a:custGeom>
              <a:avLst/>
              <a:gdLst>
                <a:gd name="T0" fmla="*/ 0 w 22"/>
                <a:gd name="T1" fmla="*/ 11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1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1 h 23"/>
                <a:gd name="T14" fmla="*/ 0 w 22"/>
                <a:gd name="T15" fmla="*/ 11 h 23"/>
                <a:gd name="T16" fmla="*/ 0 w 22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5"/>
                    <a:pt x="22" y="11"/>
                  </a:cubicBezTo>
                  <a:cubicBezTo>
                    <a:pt x="22" y="7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657"/>
            <p:cNvSpPr>
              <a:spLocks noEditPoints="1"/>
            </p:cNvSpPr>
            <p:nvPr userDrawn="1"/>
          </p:nvSpPr>
          <p:spPr bwMode="auto">
            <a:xfrm>
              <a:off x="5730875" y="4670425"/>
              <a:ext cx="36513" cy="36513"/>
            </a:xfrm>
            <a:custGeom>
              <a:avLst/>
              <a:gdLst>
                <a:gd name="T0" fmla="*/ 0 w 23"/>
                <a:gd name="T1" fmla="*/ 11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1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1 h 23"/>
                <a:gd name="T14" fmla="*/ 0 w 23"/>
                <a:gd name="T15" fmla="*/ 11 h 23"/>
                <a:gd name="T16" fmla="*/ 0 w 23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1"/>
                  </a:moveTo>
                  <a:cubicBezTo>
                    <a:pt x="0" y="15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5"/>
                    <a:pt x="23" y="11"/>
                  </a:cubicBezTo>
                  <a:cubicBezTo>
                    <a:pt x="23" y="7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658"/>
            <p:cNvSpPr>
              <a:spLocks noEditPoints="1"/>
            </p:cNvSpPr>
            <p:nvPr userDrawn="1"/>
          </p:nvSpPr>
          <p:spPr bwMode="auto">
            <a:xfrm>
              <a:off x="5797550" y="4670425"/>
              <a:ext cx="36513" cy="36513"/>
            </a:xfrm>
            <a:custGeom>
              <a:avLst/>
              <a:gdLst>
                <a:gd name="T0" fmla="*/ 0 w 23"/>
                <a:gd name="T1" fmla="*/ 11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1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1 h 23"/>
                <a:gd name="T14" fmla="*/ 0 w 23"/>
                <a:gd name="T15" fmla="*/ 11 h 23"/>
                <a:gd name="T16" fmla="*/ 0 w 23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1"/>
                  </a:moveTo>
                  <a:cubicBezTo>
                    <a:pt x="0" y="15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0" y="19"/>
                    <a:pt x="23" y="15"/>
                    <a:pt x="23" y="11"/>
                  </a:cubicBezTo>
                  <a:cubicBezTo>
                    <a:pt x="23" y="7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659"/>
            <p:cNvSpPr>
              <a:spLocks noEditPoints="1"/>
            </p:cNvSpPr>
            <p:nvPr userDrawn="1"/>
          </p:nvSpPr>
          <p:spPr bwMode="auto">
            <a:xfrm>
              <a:off x="5864225" y="4670425"/>
              <a:ext cx="34925" cy="36513"/>
            </a:xfrm>
            <a:custGeom>
              <a:avLst/>
              <a:gdLst>
                <a:gd name="T0" fmla="*/ 0 w 22"/>
                <a:gd name="T1" fmla="*/ 11 h 23"/>
                <a:gd name="T2" fmla="*/ 11 w 22"/>
                <a:gd name="T3" fmla="*/ 23 h 23"/>
                <a:gd name="T4" fmla="*/ 22 w 22"/>
                <a:gd name="T5" fmla="*/ 11 h 23"/>
                <a:gd name="T6" fmla="*/ 11 w 22"/>
                <a:gd name="T7" fmla="*/ 0 h 23"/>
                <a:gd name="T8" fmla="*/ 0 w 22"/>
                <a:gd name="T9" fmla="*/ 11 h 23"/>
                <a:gd name="T10" fmla="*/ 0 w 22"/>
                <a:gd name="T11" fmla="*/ 11 h 23"/>
                <a:gd name="T12" fmla="*/ 0 w 22"/>
                <a:gd name="T1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660"/>
            <p:cNvSpPr>
              <a:spLocks noEditPoints="1"/>
            </p:cNvSpPr>
            <p:nvPr userDrawn="1"/>
          </p:nvSpPr>
          <p:spPr bwMode="auto">
            <a:xfrm>
              <a:off x="5930900" y="4670425"/>
              <a:ext cx="34925" cy="36513"/>
            </a:xfrm>
            <a:custGeom>
              <a:avLst/>
              <a:gdLst>
                <a:gd name="T0" fmla="*/ 0 w 22"/>
                <a:gd name="T1" fmla="*/ 11 h 23"/>
                <a:gd name="T2" fmla="*/ 11 w 22"/>
                <a:gd name="T3" fmla="*/ 23 h 23"/>
                <a:gd name="T4" fmla="*/ 22 w 22"/>
                <a:gd name="T5" fmla="*/ 11 h 23"/>
                <a:gd name="T6" fmla="*/ 11 w 22"/>
                <a:gd name="T7" fmla="*/ 0 h 23"/>
                <a:gd name="T8" fmla="*/ 0 w 22"/>
                <a:gd name="T9" fmla="*/ 11 h 23"/>
                <a:gd name="T10" fmla="*/ 0 w 22"/>
                <a:gd name="T11" fmla="*/ 11 h 23"/>
                <a:gd name="T12" fmla="*/ 0 w 22"/>
                <a:gd name="T1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661"/>
            <p:cNvSpPr>
              <a:spLocks noEditPoints="1"/>
            </p:cNvSpPr>
            <p:nvPr userDrawn="1"/>
          </p:nvSpPr>
          <p:spPr bwMode="auto">
            <a:xfrm>
              <a:off x="5997575" y="4670425"/>
              <a:ext cx="34925" cy="36513"/>
            </a:xfrm>
            <a:custGeom>
              <a:avLst/>
              <a:gdLst>
                <a:gd name="T0" fmla="*/ 0 w 22"/>
                <a:gd name="T1" fmla="*/ 11 h 23"/>
                <a:gd name="T2" fmla="*/ 11 w 22"/>
                <a:gd name="T3" fmla="*/ 23 h 23"/>
                <a:gd name="T4" fmla="*/ 22 w 22"/>
                <a:gd name="T5" fmla="*/ 11 h 23"/>
                <a:gd name="T6" fmla="*/ 11 w 22"/>
                <a:gd name="T7" fmla="*/ 0 h 23"/>
                <a:gd name="T8" fmla="*/ 0 w 22"/>
                <a:gd name="T9" fmla="*/ 11 h 23"/>
                <a:gd name="T10" fmla="*/ 0 w 22"/>
                <a:gd name="T11" fmla="*/ 11 h 23"/>
                <a:gd name="T12" fmla="*/ 0 w 22"/>
                <a:gd name="T1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662"/>
            <p:cNvSpPr>
              <a:spLocks noEditPoints="1"/>
            </p:cNvSpPr>
            <p:nvPr userDrawn="1"/>
          </p:nvSpPr>
          <p:spPr bwMode="auto">
            <a:xfrm>
              <a:off x="6062663" y="4670425"/>
              <a:ext cx="36513" cy="36513"/>
            </a:xfrm>
            <a:custGeom>
              <a:avLst/>
              <a:gdLst>
                <a:gd name="T0" fmla="*/ 0 w 23"/>
                <a:gd name="T1" fmla="*/ 11 h 23"/>
                <a:gd name="T2" fmla="*/ 12 w 23"/>
                <a:gd name="T3" fmla="*/ 23 h 23"/>
                <a:gd name="T4" fmla="*/ 23 w 23"/>
                <a:gd name="T5" fmla="*/ 11 h 23"/>
                <a:gd name="T6" fmla="*/ 12 w 23"/>
                <a:gd name="T7" fmla="*/ 0 h 23"/>
                <a:gd name="T8" fmla="*/ 0 w 23"/>
                <a:gd name="T9" fmla="*/ 11 h 23"/>
                <a:gd name="T10" fmla="*/ 0 w 23"/>
                <a:gd name="T11" fmla="*/ 11 h 23"/>
                <a:gd name="T12" fmla="*/ 0 w 23"/>
                <a:gd name="T1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0" y="11"/>
                  </a:moveTo>
                  <a:cubicBezTo>
                    <a:pt x="0" y="18"/>
                    <a:pt x="5" y="23"/>
                    <a:pt x="12" y="23"/>
                  </a:cubicBezTo>
                  <a:cubicBezTo>
                    <a:pt x="18" y="23"/>
                    <a:pt x="23" y="18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663"/>
            <p:cNvSpPr>
              <a:spLocks noEditPoints="1"/>
            </p:cNvSpPr>
            <p:nvPr userDrawn="1"/>
          </p:nvSpPr>
          <p:spPr bwMode="auto">
            <a:xfrm>
              <a:off x="5599113" y="4776788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664"/>
            <p:cNvSpPr>
              <a:spLocks noEditPoints="1"/>
            </p:cNvSpPr>
            <p:nvPr userDrawn="1"/>
          </p:nvSpPr>
          <p:spPr bwMode="auto">
            <a:xfrm>
              <a:off x="5665788" y="4776788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2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665"/>
            <p:cNvSpPr>
              <a:spLocks noEditPoints="1"/>
            </p:cNvSpPr>
            <p:nvPr userDrawn="1"/>
          </p:nvSpPr>
          <p:spPr bwMode="auto">
            <a:xfrm>
              <a:off x="5730875" y="4776788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666"/>
            <p:cNvSpPr>
              <a:spLocks noEditPoints="1"/>
            </p:cNvSpPr>
            <p:nvPr userDrawn="1"/>
          </p:nvSpPr>
          <p:spPr bwMode="auto">
            <a:xfrm>
              <a:off x="5797550" y="4776788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0" y="19"/>
                    <a:pt x="23" y="16"/>
                    <a:pt x="23" y="12"/>
                  </a:cubicBezTo>
                  <a:cubicBezTo>
                    <a:pt x="23" y="8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667"/>
            <p:cNvSpPr>
              <a:spLocks noEditPoints="1"/>
            </p:cNvSpPr>
            <p:nvPr userDrawn="1"/>
          </p:nvSpPr>
          <p:spPr bwMode="auto">
            <a:xfrm>
              <a:off x="5864225" y="4778375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668"/>
            <p:cNvSpPr>
              <a:spLocks noEditPoints="1"/>
            </p:cNvSpPr>
            <p:nvPr userDrawn="1"/>
          </p:nvSpPr>
          <p:spPr bwMode="auto">
            <a:xfrm>
              <a:off x="5930900" y="4778375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669"/>
            <p:cNvSpPr>
              <a:spLocks noEditPoints="1"/>
            </p:cNvSpPr>
            <p:nvPr userDrawn="1"/>
          </p:nvSpPr>
          <p:spPr bwMode="auto">
            <a:xfrm>
              <a:off x="5997575" y="4778375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670"/>
            <p:cNvSpPr>
              <a:spLocks noEditPoints="1"/>
            </p:cNvSpPr>
            <p:nvPr userDrawn="1"/>
          </p:nvSpPr>
          <p:spPr bwMode="auto">
            <a:xfrm>
              <a:off x="6062663" y="4778375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671"/>
            <p:cNvSpPr>
              <a:spLocks noEditPoints="1"/>
            </p:cNvSpPr>
            <p:nvPr userDrawn="1"/>
          </p:nvSpPr>
          <p:spPr bwMode="auto">
            <a:xfrm>
              <a:off x="5599113" y="4883150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672"/>
            <p:cNvSpPr>
              <a:spLocks noEditPoints="1"/>
            </p:cNvSpPr>
            <p:nvPr userDrawn="1"/>
          </p:nvSpPr>
          <p:spPr bwMode="auto">
            <a:xfrm>
              <a:off x="5665788" y="4883150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6 w 22"/>
                <a:gd name="T5" fmla="*/ 22 h 24"/>
                <a:gd name="T6" fmla="*/ 22 w 22"/>
                <a:gd name="T7" fmla="*/ 12 h 24"/>
                <a:gd name="T8" fmla="*/ 16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6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673"/>
            <p:cNvSpPr>
              <a:spLocks noEditPoints="1"/>
            </p:cNvSpPr>
            <p:nvPr userDrawn="1"/>
          </p:nvSpPr>
          <p:spPr bwMode="auto">
            <a:xfrm>
              <a:off x="5730875" y="4883150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3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674"/>
            <p:cNvSpPr>
              <a:spLocks noEditPoints="1"/>
            </p:cNvSpPr>
            <p:nvPr userDrawn="1"/>
          </p:nvSpPr>
          <p:spPr bwMode="auto">
            <a:xfrm>
              <a:off x="5797550" y="4883150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0" y="20"/>
                    <a:pt x="23" y="16"/>
                    <a:pt x="23" y="12"/>
                  </a:cubicBezTo>
                  <a:cubicBezTo>
                    <a:pt x="23" y="8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675"/>
            <p:cNvSpPr>
              <a:spLocks noEditPoints="1"/>
            </p:cNvSpPr>
            <p:nvPr userDrawn="1"/>
          </p:nvSpPr>
          <p:spPr bwMode="auto">
            <a:xfrm>
              <a:off x="5864225" y="48847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676"/>
            <p:cNvSpPr>
              <a:spLocks noEditPoints="1"/>
            </p:cNvSpPr>
            <p:nvPr userDrawn="1"/>
          </p:nvSpPr>
          <p:spPr bwMode="auto">
            <a:xfrm>
              <a:off x="5930900" y="48847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677"/>
            <p:cNvSpPr>
              <a:spLocks noEditPoints="1"/>
            </p:cNvSpPr>
            <p:nvPr userDrawn="1"/>
          </p:nvSpPr>
          <p:spPr bwMode="auto">
            <a:xfrm>
              <a:off x="5997575" y="48847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678"/>
            <p:cNvSpPr>
              <a:spLocks noEditPoints="1"/>
            </p:cNvSpPr>
            <p:nvPr userDrawn="1"/>
          </p:nvSpPr>
          <p:spPr bwMode="auto">
            <a:xfrm>
              <a:off x="6062663" y="4884738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679"/>
            <p:cNvSpPr>
              <a:spLocks noEditPoints="1"/>
            </p:cNvSpPr>
            <p:nvPr userDrawn="1"/>
          </p:nvSpPr>
          <p:spPr bwMode="auto">
            <a:xfrm>
              <a:off x="5599113" y="499110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680"/>
            <p:cNvSpPr>
              <a:spLocks noEditPoints="1"/>
            </p:cNvSpPr>
            <p:nvPr userDrawn="1"/>
          </p:nvSpPr>
          <p:spPr bwMode="auto">
            <a:xfrm>
              <a:off x="5665788" y="499110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2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681"/>
            <p:cNvSpPr>
              <a:spLocks noEditPoints="1"/>
            </p:cNvSpPr>
            <p:nvPr userDrawn="1"/>
          </p:nvSpPr>
          <p:spPr bwMode="auto">
            <a:xfrm>
              <a:off x="5730875" y="499110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682"/>
            <p:cNvSpPr>
              <a:spLocks noEditPoints="1"/>
            </p:cNvSpPr>
            <p:nvPr userDrawn="1"/>
          </p:nvSpPr>
          <p:spPr bwMode="auto">
            <a:xfrm>
              <a:off x="5797550" y="499110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0" y="19"/>
                    <a:pt x="23" y="16"/>
                    <a:pt x="23" y="12"/>
                  </a:cubicBezTo>
                  <a:cubicBezTo>
                    <a:pt x="23" y="8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683"/>
            <p:cNvSpPr>
              <a:spLocks noEditPoints="1"/>
            </p:cNvSpPr>
            <p:nvPr userDrawn="1"/>
          </p:nvSpPr>
          <p:spPr bwMode="auto">
            <a:xfrm>
              <a:off x="5864225" y="499110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684"/>
            <p:cNvSpPr>
              <a:spLocks noEditPoints="1"/>
            </p:cNvSpPr>
            <p:nvPr userDrawn="1"/>
          </p:nvSpPr>
          <p:spPr bwMode="auto">
            <a:xfrm>
              <a:off x="5930900" y="499110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685"/>
            <p:cNvSpPr>
              <a:spLocks noEditPoints="1"/>
            </p:cNvSpPr>
            <p:nvPr userDrawn="1"/>
          </p:nvSpPr>
          <p:spPr bwMode="auto">
            <a:xfrm>
              <a:off x="5997575" y="499110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686"/>
            <p:cNvSpPr>
              <a:spLocks noEditPoints="1"/>
            </p:cNvSpPr>
            <p:nvPr userDrawn="1"/>
          </p:nvSpPr>
          <p:spPr bwMode="auto">
            <a:xfrm>
              <a:off x="6062663" y="499110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12 w 23"/>
                <a:gd name="T3" fmla="*/ 23 h 23"/>
                <a:gd name="T4" fmla="*/ 23 w 23"/>
                <a:gd name="T5" fmla="*/ 12 h 23"/>
                <a:gd name="T6" fmla="*/ 12 w 23"/>
                <a:gd name="T7" fmla="*/ 0 h 23"/>
                <a:gd name="T8" fmla="*/ 0 w 23"/>
                <a:gd name="T9" fmla="*/ 12 h 23"/>
                <a:gd name="T10" fmla="*/ 0 w 23"/>
                <a:gd name="T11" fmla="*/ 12 h 23"/>
                <a:gd name="T12" fmla="*/ 0 w 23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8"/>
                    <a:pt x="5" y="23"/>
                    <a:pt x="12" y="23"/>
                  </a:cubicBezTo>
                  <a:cubicBezTo>
                    <a:pt x="18" y="23"/>
                    <a:pt x="23" y="18"/>
                    <a:pt x="23" y="12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687"/>
            <p:cNvSpPr>
              <a:spLocks noEditPoints="1"/>
            </p:cNvSpPr>
            <p:nvPr userDrawn="1"/>
          </p:nvSpPr>
          <p:spPr bwMode="auto">
            <a:xfrm>
              <a:off x="5599113" y="5099050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688"/>
            <p:cNvSpPr>
              <a:spLocks noEditPoints="1"/>
            </p:cNvSpPr>
            <p:nvPr userDrawn="1"/>
          </p:nvSpPr>
          <p:spPr bwMode="auto">
            <a:xfrm>
              <a:off x="5665788" y="5099050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6 w 22"/>
                <a:gd name="T5" fmla="*/ 22 h 24"/>
                <a:gd name="T6" fmla="*/ 22 w 22"/>
                <a:gd name="T7" fmla="*/ 12 h 24"/>
                <a:gd name="T8" fmla="*/ 16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6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689"/>
            <p:cNvSpPr>
              <a:spLocks noEditPoints="1"/>
            </p:cNvSpPr>
            <p:nvPr userDrawn="1"/>
          </p:nvSpPr>
          <p:spPr bwMode="auto">
            <a:xfrm>
              <a:off x="5730875" y="5099050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3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690"/>
            <p:cNvSpPr>
              <a:spLocks noEditPoints="1"/>
            </p:cNvSpPr>
            <p:nvPr userDrawn="1"/>
          </p:nvSpPr>
          <p:spPr bwMode="auto">
            <a:xfrm>
              <a:off x="5797550" y="5099050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0" y="20"/>
                    <a:pt x="23" y="16"/>
                    <a:pt x="23" y="12"/>
                  </a:cubicBezTo>
                  <a:cubicBezTo>
                    <a:pt x="23" y="8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691"/>
            <p:cNvSpPr>
              <a:spLocks noEditPoints="1"/>
            </p:cNvSpPr>
            <p:nvPr userDrawn="1"/>
          </p:nvSpPr>
          <p:spPr bwMode="auto">
            <a:xfrm>
              <a:off x="5864225" y="51006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692"/>
            <p:cNvSpPr>
              <a:spLocks noEditPoints="1"/>
            </p:cNvSpPr>
            <p:nvPr userDrawn="1"/>
          </p:nvSpPr>
          <p:spPr bwMode="auto">
            <a:xfrm>
              <a:off x="5930900" y="51006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693"/>
            <p:cNvSpPr>
              <a:spLocks noEditPoints="1"/>
            </p:cNvSpPr>
            <p:nvPr userDrawn="1"/>
          </p:nvSpPr>
          <p:spPr bwMode="auto">
            <a:xfrm>
              <a:off x="5997575" y="51006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694"/>
            <p:cNvSpPr>
              <a:spLocks noEditPoints="1"/>
            </p:cNvSpPr>
            <p:nvPr userDrawn="1"/>
          </p:nvSpPr>
          <p:spPr bwMode="auto">
            <a:xfrm>
              <a:off x="6062663" y="5100638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695"/>
            <p:cNvSpPr>
              <a:spLocks noEditPoints="1"/>
            </p:cNvSpPr>
            <p:nvPr userDrawn="1"/>
          </p:nvSpPr>
          <p:spPr bwMode="auto">
            <a:xfrm>
              <a:off x="5632450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2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696"/>
            <p:cNvSpPr>
              <a:spLocks noEditPoints="1"/>
            </p:cNvSpPr>
            <p:nvPr userDrawn="1"/>
          </p:nvSpPr>
          <p:spPr bwMode="auto">
            <a:xfrm>
              <a:off x="5567363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697"/>
            <p:cNvSpPr>
              <a:spLocks noEditPoints="1"/>
            </p:cNvSpPr>
            <p:nvPr userDrawn="1"/>
          </p:nvSpPr>
          <p:spPr bwMode="auto">
            <a:xfrm>
              <a:off x="5697538" y="461645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698"/>
            <p:cNvSpPr>
              <a:spLocks noEditPoints="1"/>
            </p:cNvSpPr>
            <p:nvPr userDrawn="1"/>
          </p:nvSpPr>
          <p:spPr bwMode="auto">
            <a:xfrm>
              <a:off x="5764213" y="461645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699"/>
            <p:cNvSpPr>
              <a:spLocks noEditPoints="1"/>
            </p:cNvSpPr>
            <p:nvPr userDrawn="1"/>
          </p:nvSpPr>
          <p:spPr bwMode="auto">
            <a:xfrm>
              <a:off x="5830888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6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6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700"/>
            <p:cNvSpPr>
              <a:spLocks noEditPoints="1"/>
            </p:cNvSpPr>
            <p:nvPr userDrawn="1"/>
          </p:nvSpPr>
          <p:spPr bwMode="auto">
            <a:xfrm>
              <a:off x="5897563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6"/>
                    <a:pt x="17" y="0"/>
                    <a:pt x="11" y="0"/>
                  </a:cubicBezTo>
                  <a:cubicBezTo>
                    <a:pt x="5" y="0"/>
                    <a:pt x="0" y="6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701"/>
            <p:cNvSpPr>
              <a:spLocks noEditPoints="1"/>
            </p:cNvSpPr>
            <p:nvPr userDrawn="1"/>
          </p:nvSpPr>
          <p:spPr bwMode="auto">
            <a:xfrm>
              <a:off x="5964238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6"/>
                    <a:pt x="17" y="0"/>
                    <a:pt x="11" y="0"/>
                  </a:cubicBezTo>
                  <a:cubicBezTo>
                    <a:pt x="5" y="0"/>
                    <a:pt x="0" y="6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702"/>
            <p:cNvSpPr>
              <a:spLocks noEditPoints="1"/>
            </p:cNvSpPr>
            <p:nvPr userDrawn="1"/>
          </p:nvSpPr>
          <p:spPr bwMode="auto">
            <a:xfrm>
              <a:off x="6030913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6"/>
                    <a:pt x="17" y="0"/>
                    <a:pt x="11" y="0"/>
                  </a:cubicBezTo>
                  <a:cubicBezTo>
                    <a:pt x="5" y="0"/>
                    <a:pt x="0" y="6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703"/>
            <p:cNvSpPr>
              <a:spLocks noEditPoints="1"/>
            </p:cNvSpPr>
            <p:nvPr userDrawn="1"/>
          </p:nvSpPr>
          <p:spPr bwMode="auto">
            <a:xfrm>
              <a:off x="6094413" y="461645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12 w 23"/>
                <a:gd name="T3" fmla="*/ 23 h 23"/>
                <a:gd name="T4" fmla="*/ 23 w 23"/>
                <a:gd name="T5" fmla="*/ 12 h 23"/>
                <a:gd name="T6" fmla="*/ 12 w 23"/>
                <a:gd name="T7" fmla="*/ 0 h 23"/>
                <a:gd name="T8" fmla="*/ 0 w 23"/>
                <a:gd name="T9" fmla="*/ 12 h 23"/>
                <a:gd name="T10" fmla="*/ 0 w 23"/>
                <a:gd name="T11" fmla="*/ 12 h 23"/>
                <a:gd name="T12" fmla="*/ 0 w 23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8"/>
                    <a:pt x="5" y="23"/>
                    <a:pt x="12" y="23"/>
                  </a:cubicBezTo>
                  <a:cubicBezTo>
                    <a:pt x="18" y="23"/>
                    <a:pt x="23" y="18"/>
                    <a:pt x="23" y="12"/>
                  </a:cubicBezTo>
                  <a:cubicBezTo>
                    <a:pt x="23" y="6"/>
                    <a:pt x="18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704"/>
            <p:cNvSpPr>
              <a:spLocks noEditPoints="1"/>
            </p:cNvSpPr>
            <p:nvPr userDrawn="1"/>
          </p:nvSpPr>
          <p:spPr bwMode="auto">
            <a:xfrm>
              <a:off x="5632450" y="4722813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6 w 22"/>
                <a:gd name="T5" fmla="*/ 22 h 24"/>
                <a:gd name="T6" fmla="*/ 22 w 22"/>
                <a:gd name="T7" fmla="*/ 12 h 24"/>
                <a:gd name="T8" fmla="*/ 16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6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705"/>
            <p:cNvSpPr>
              <a:spLocks noEditPoints="1"/>
            </p:cNvSpPr>
            <p:nvPr userDrawn="1"/>
          </p:nvSpPr>
          <p:spPr bwMode="auto">
            <a:xfrm>
              <a:off x="5567363" y="4722813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706"/>
            <p:cNvSpPr>
              <a:spLocks noEditPoints="1"/>
            </p:cNvSpPr>
            <p:nvPr userDrawn="1"/>
          </p:nvSpPr>
          <p:spPr bwMode="auto">
            <a:xfrm>
              <a:off x="5697538" y="4722813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3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707"/>
            <p:cNvSpPr>
              <a:spLocks noEditPoints="1"/>
            </p:cNvSpPr>
            <p:nvPr userDrawn="1"/>
          </p:nvSpPr>
          <p:spPr bwMode="auto">
            <a:xfrm>
              <a:off x="5764213" y="4722813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708"/>
            <p:cNvSpPr>
              <a:spLocks noEditPoints="1"/>
            </p:cNvSpPr>
            <p:nvPr userDrawn="1"/>
          </p:nvSpPr>
          <p:spPr bwMode="auto">
            <a:xfrm>
              <a:off x="5830888" y="4722813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6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6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709"/>
            <p:cNvSpPr>
              <a:spLocks noEditPoints="1"/>
            </p:cNvSpPr>
            <p:nvPr userDrawn="1"/>
          </p:nvSpPr>
          <p:spPr bwMode="auto">
            <a:xfrm>
              <a:off x="5897563" y="4724400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710"/>
            <p:cNvSpPr>
              <a:spLocks noEditPoints="1"/>
            </p:cNvSpPr>
            <p:nvPr userDrawn="1"/>
          </p:nvSpPr>
          <p:spPr bwMode="auto">
            <a:xfrm>
              <a:off x="5964238" y="4724400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711"/>
            <p:cNvSpPr>
              <a:spLocks noEditPoints="1"/>
            </p:cNvSpPr>
            <p:nvPr userDrawn="1"/>
          </p:nvSpPr>
          <p:spPr bwMode="auto">
            <a:xfrm>
              <a:off x="6030913" y="4724400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712"/>
            <p:cNvSpPr>
              <a:spLocks noEditPoints="1"/>
            </p:cNvSpPr>
            <p:nvPr userDrawn="1"/>
          </p:nvSpPr>
          <p:spPr bwMode="auto">
            <a:xfrm>
              <a:off x="6094413" y="4724400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713"/>
            <p:cNvSpPr>
              <a:spLocks noEditPoints="1"/>
            </p:cNvSpPr>
            <p:nvPr userDrawn="1"/>
          </p:nvSpPr>
          <p:spPr bwMode="auto">
            <a:xfrm>
              <a:off x="5632450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2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5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714"/>
            <p:cNvSpPr>
              <a:spLocks noEditPoints="1"/>
            </p:cNvSpPr>
            <p:nvPr userDrawn="1"/>
          </p:nvSpPr>
          <p:spPr bwMode="auto">
            <a:xfrm>
              <a:off x="5567363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5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715"/>
            <p:cNvSpPr>
              <a:spLocks noEditPoints="1"/>
            </p:cNvSpPr>
            <p:nvPr userDrawn="1"/>
          </p:nvSpPr>
          <p:spPr bwMode="auto">
            <a:xfrm>
              <a:off x="5697538" y="4830763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5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5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716"/>
            <p:cNvSpPr>
              <a:spLocks noEditPoints="1"/>
            </p:cNvSpPr>
            <p:nvPr userDrawn="1"/>
          </p:nvSpPr>
          <p:spPr bwMode="auto">
            <a:xfrm>
              <a:off x="5764213" y="4830763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5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5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717"/>
            <p:cNvSpPr>
              <a:spLocks noEditPoints="1"/>
            </p:cNvSpPr>
            <p:nvPr userDrawn="1"/>
          </p:nvSpPr>
          <p:spPr bwMode="auto">
            <a:xfrm>
              <a:off x="5830888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6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6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5"/>
                    <a:pt x="2" y="19"/>
                    <a:pt x="6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5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718"/>
            <p:cNvSpPr>
              <a:spLocks noEditPoints="1"/>
            </p:cNvSpPr>
            <p:nvPr userDrawn="1"/>
          </p:nvSpPr>
          <p:spPr bwMode="auto">
            <a:xfrm>
              <a:off x="5897563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719"/>
            <p:cNvSpPr>
              <a:spLocks noEditPoints="1"/>
            </p:cNvSpPr>
            <p:nvPr userDrawn="1"/>
          </p:nvSpPr>
          <p:spPr bwMode="auto">
            <a:xfrm>
              <a:off x="5964238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720"/>
            <p:cNvSpPr>
              <a:spLocks noEditPoints="1"/>
            </p:cNvSpPr>
            <p:nvPr userDrawn="1"/>
          </p:nvSpPr>
          <p:spPr bwMode="auto">
            <a:xfrm>
              <a:off x="6030913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721"/>
            <p:cNvSpPr>
              <a:spLocks noEditPoints="1"/>
            </p:cNvSpPr>
            <p:nvPr userDrawn="1"/>
          </p:nvSpPr>
          <p:spPr bwMode="auto">
            <a:xfrm>
              <a:off x="6094413" y="4830763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12 w 23"/>
                <a:gd name="T3" fmla="*/ 23 h 23"/>
                <a:gd name="T4" fmla="*/ 23 w 23"/>
                <a:gd name="T5" fmla="*/ 12 h 23"/>
                <a:gd name="T6" fmla="*/ 12 w 23"/>
                <a:gd name="T7" fmla="*/ 0 h 23"/>
                <a:gd name="T8" fmla="*/ 0 w 23"/>
                <a:gd name="T9" fmla="*/ 12 h 23"/>
                <a:gd name="T10" fmla="*/ 0 w 23"/>
                <a:gd name="T11" fmla="*/ 12 h 23"/>
                <a:gd name="T12" fmla="*/ 0 w 23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8"/>
                    <a:pt x="5" y="23"/>
                    <a:pt x="12" y="23"/>
                  </a:cubicBezTo>
                  <a:cubicBezTo>
                    <a:pt x="18" y="23"/>
                    <a:pt x="23" y="18"/>
                    <a:pt x="23" y="12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722"/>
            <p:cNvSpPr>
              <a:spLocks noEditPoints="1"/>
            </p:cNvSpPr>
            <p:nvPr userDrawn="1"/>
          </p:nvSpPr>
          <p:spPr bwMode="auto">
            <a:xfrm>
              <a:off x="5632450" y="4937125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6 w 22"/>
                <a:gd name="T5" fmla="*/ 22 h 24"/>
                <a:gd name="T6" fmla="*/ 22 w 22"/>
                <a:gd name="T7" fmla="*/ 12 h 24"/>
                <a:gd name="T8" fmla="*/ 16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6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723"/>
            <p:cNvSpPr>
              <a:spLocks noEditPoints="1"/>
            </p:cNvSpPr>
            <p:nvPr userDrawn="1"/>
          </p:nvSpPr>
          <p:spPr bwMode="auto">
            <a:xfrm>
              <a:off x="5567363" y="4937125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724"/>
            <p:cNvSpPr>
              <a:spLocks noEditPoints="1"/>
            </p:cNvSpPr>
            <p:nvPr userDrawn="1"/>
          </p:nvSpPr>
          <p:spPr bwMode="auto">
            <a:xfrm>
              <a:off x="5697538" y="4937125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3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725"/>
            <p:cNvSpPr>
              <a:spLocks noEditPoints="1"/>
            </p:cNvSpPr>
            <p:nvPr userDrawn="1"/>
          </p:nvSpPr>
          <p:spPr bwMode="auto">
            <a:xfrm>
              <a:off x="5764213" y="4937125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726"/>
            <p:cNvSpPr>
              <a:spLocks noEditPoints="1"/>
            </p:cNvSpPr>
            <p:nvPr userDrawn="1"/>
          </p:nvSpPr>
          <p:spPr bwMode="auto">
            <a:xfrm>
              <a:off x="5830888" y="4937125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6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6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727"/>
            <p:cNvSpPr>
              <a:spLocks noEditPoints="1"/>
            </p:cNvSpPr>
            <p:nvPr userDrawn="1"/>
          </p:nvSpPr>
          <p:spPr bwMode="auto">
            <a:xfrm>
              <a:off x="5897563" y="493871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728"/>
            <p:cNvSpPr>
              <a:spLocks noEditPoints="1"/>
            </p:cNvSpPr>
            <p:nvPr userDrawn="1"/>
          </p:nvSpPr>
          <p:spPr bwMode="auto">
            <a:xfrm>
              <a:off x="5964238" y="493871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729"/>
            <p:cNvSpPr>
              <a:spLocks noEditPoints="1"/>
            </p:cNvSpPr>
            <p:nvPr userDrawn="1"/>
          </p:nvSpPr>
          <p:spPr bwMode="auto">
            <a:xfrm>
              <a:off x="6030913" y="493871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730"/>
            <p:cNvSpPr>
              <a:spLocks noEditPoints="1"/>
            </p:cNvSpPr>
            <p:nvPr userDrawn="1"/>
          </p:nvSpPr>
          <p:spPr bwMode="auto">
            <a:xfrm>
              <a:off x="6094413" y="4938713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731"/>
            <p:cNvSpPr>
              <a:spLocks noEditPoints="1"/>
            </p:cNvSpPr>
            <p:nvPr userDrawn="1"/>
          </p:nvSpPr>
          <p:spPr bwMode="auto">
            <a:xfrm>
              <a:off x="5632450" y="5045075"/>
              <a:ext cx="34925" cy="38100"/>
            </a:xfrm>
            <a:custGeom>
              <a:avLst/>
              <a:gdLst>
                <a:gd name="T0" fmla="*/ 0 w 22"/>
                <a:gd name="T1" fmla="*/ 11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1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1 h 23"/>
                <a:gd name="T14" fmla="*/ 0 w 22"/>
                <a:gd name="T15" fmla="*/ 11 h 23"/>
                <a:gd name="T16" fmla="*/ 0 w 22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5"/>
                    <a:pt x="22" y="11"/>
                  </a:cubicBezTo>
                  <a:cubicBezTo>
                    <a:pt x="22" y="7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732"/>
            <p:cNvSpPr>
              <a:spLocks noEditPoints="1"/>
            </p:cNvSpPr>
            <p:nvPr userDrawn="1"/>
          </p:nvSpPr>
          <p:spPr bwMode="auto">
            <a:xfrm>
              <a:off x="5567363" y="5045075"/>
              <a:ext cx="34925" cy="38100"/>
            </a:xfrm>
            <a:custGeom>
              <a:avLst/>
              <a:gdLst>
                <a:gd name="T0" fmla="*/ 0 w 22"/>
                <a:gd name="T1" fmla="*/ 11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1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1 h 23"/>
                <a:gd name="T14" fmla="*/ 0 w 22"/>
                <a:gd name="T15" fmla="*/ 11 h 23"/>
                <a:gd name="T16" fmla="*/ 0 w 22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5"/>
                    <a:pt x="22" y="11"/>
                  </a:cubicBezTo>
                  <a:cubicBezTo>
                    <a:pt x="22" y="7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733"/>
            <p:cNvSpPr>
              <a:spLocks noEditPoints="1"/>
            </p:cNvSpPr>
            <p:nvPr userDrawn="1"/>
          </p:nvSpPr>
          <p:spPr bwMode="auto">
            <a:xfrm>
              <a:off x="5697538" y="5045075"/>
              <a:ext cx="36513" cy="38100"/>
            </a:xfrm>
            <a:custGeom>
              <a:avLst/>
              <a:gdLst>
                <a:gd name="T0" fmla="*/ 0 w 23"/>
                <a:gd name="T1" fmla="*/ 11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1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1 h 23"/>
                <a:gd name="T14" fmla="*/ 0 w 23"/>
                <a:gd name="T15" fmla="*/ 11 h 23"/>
                <a:gd name="T16" fmla="*/ 0 w 23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1"/>
                  </a:moveTo>
                  <a:cubicBezTo>
                    <a:pt x="0" y="15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5"/>
                    <a:pt x="23" y="11"/>
                  </a:cubicBezTo>
                  <a:cubicBezTo>
                    <a:pt x="23" y="7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734"/>
            <p:cNvSpPr>
              <a:spLocks noEditPoints="1"/>
            </p:cNvSpPr>
            <p:nvPr userDrawn="1"/>
          </p:nvSpPr>
          <p:spPr bwMode="auto">
            <a:xfrm>
              <a:off x="5764213" y="5045075"/>
              <a:ext cx="36513" cy="38100"/>
            </a:xfrm>
            <a:custGeom>
              <a:avLst/>
              <a:gdLst>
                <a:gd name="T0" fmla="*/ 0 w 23"/>
                <a:gd name="T1" fmla="*/ 11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1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1 h 23"/>
                <a:gd name="T14" fmla="*/ 0 w 23"/>
                <a:gd name="T15" fmla="*/ 11 h 23"/>
                <a:gd name="T16" fmla="*/ 0 w 23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1"/>
                  </a:moveTo>
                  <a:cubicBezTo>
                    <a:pt x="0" y="15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5"/>
                    <a:pt x="23" y="11"/>
                  </a:cubicBezTo>
                  <a:cubicBezTo>
                    <a:pt x="23" y="7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735"/>
            <p:cNvSpPr>
              <a:spLocks noEditPoints="1"/>
            </p:cNvSpPr>
            <p:nvPr userDrawn="1"/>
          </p:nvSpPr>
          <p:spPr bwMode="auto">
            <a:xfrm>
              <a:off x="5830888" y="5045075"/>
              <a:ext cx="34925" cy="38100"/>
            </a:xfrm>
            <a:custGeom>
              <a:avLst/>
              <a:gdLst>
                <a:gd name="T0" fmla="*/ 0 w 22"/>
                <a:gd name="T1" fmla="*/ 11 h 23"/>
                <a:gd name="T2" fmla="*/ 6 w 22"/>
                <a:gd name="T3" fmla="*/ 21 h 23"/>
                <a:gd name="T4" fmla="*/ 17 w 22"/>
                <a:gd name="T5" fmla="*/ 21 h 23"/>
                <a:gd name="T6" fmla="*/ 22 w 22"/>
                <a:gd name="T7" fmla="*/ 11 h 23"/>
                <a:gd name="T8" fmla="*/ 17 w 22"/>
                <a:gd name="T9" fmla="*/ 2 h 23"/>
                <a:gd name="T10" fmla="*/ 6 w 22"/>
                <a:gd name="T11" fmla="*/ 2 h 23"/>
                <a:gd name="T12" fmla="*/ 0 w 22"/>
                <a:gd name="T13" fmla="*/ 11 h 23"/>
                <a:gd name="T14" fmla="*/ 0 w 22"/>
                <a:gd name="T15" fmla="*/ 11 h 23"/>
                <a:gd name="T16" fmla="*/ 0 w 22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5"/>
                    <a:pt x="2" y="19"/>
                    <a:pt x="6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5"/>
                    <a:pt x="22" y="11"/>
                  </a:cubicBezTo>
                  <a:cubicBezTo>
                    <a:pt x="22" y="7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736"/>
            <p:cNvSpPr>
              <a:spLocks noEditPoints="1"/>
            </p:cNvSpPr>
            <p:nvPr userDrawn="1"/>
          </p:nvSpPr>
          <p:spPr bwMode="auto">
            <a:xfrm>
              <a:off x="5897563" y="5045075"/>
              <a:ext cx="34925" cy="36513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737"/>
            <p:cNvSpPr>
              <a:spLocks noEditPoints="1"/>
            </p:cNvSpPr>
            <p:nvPr userDrawn="1"/>
          </p:nvSpPr>
          <p:spPr bwMode="auto">
            <a:xfrm>
              <a:off x="5964238" y="5045075"/>
              <a:ext cx="34925" cy="36513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738"/>
            <p:cNvSpPr>
              <a:spLocks noEditPoints="1"/>
            </p:cNvSpPr>
            <p:nvPr userDrawn="1"/>
          </p:nvSpPr>
          <p:spPr bwMode="auto">
            <a:xfrm>
              <a:off x="6030913" y="5045075"/>
              <a:ext cx="34925" cy="36513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739"/>
            <p:cNvSpPr>
              <a:spLocks noEditPoints="1"/>
            </p:cNvSpPr>
            <p:nvPr userDrawn="1"/>
          </p:nvSpPr>
          <p:spPr bwMode="auto">
            <a:xfrm>
              <a:off x="6094413" y="5045075"/>
              <a:ext cx="36513" cy="36513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740"/>
            <p:cNvSpPr>
              <a:spLocks noEditPoints="1"/>
            </p:cNvSpPr>
            <p:nvPr userDrawn="1"/>
          </p:nvSpPr>
          <p:spPr bwMode="auto">
            <a:xfrm>
              <a:off x="5632450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2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741"/>
            <p:cNvSpPr>
              <a:spLocks noEditPoints="1"/>
            </p:cNvSpPr>
            <p:nvPr userDrawn="1"/>
          </p:nvSpPr>
          <p:spPr bwMode="auto">
            <a:xfrm>
              <a:off x="5567363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742"/>
            <p:cNvSpPr>
              <a:spLocks noEditPoints="1"/>
            </p:cNvSpPr>
            <p:nvPr userDrawn="1"/>
          </p:nvSpPr>
          <p:spPr bwMode="auto">
            <a:xfrm>
              <a:off x="5697538" y="5153025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743"/>
            <p:cNvSpPr>
              <a:spLocks noEditPoints="1"/>
            </p:cNvSpPr>
            <p:nvPr userDrawn="1"/>
          </p:nvSpPr>
          <p:spPr bwMode="auto">
            <a:xfrm>
              <a:off x="5764213" y="5153025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744"/>
            <p:cNvSpPr>
              <a:spLocks noEditPoints="1"/>
            </p:cNvSpPr>
            <p:nvPr userDrawn="1"/>
          </p:nvSpPr>
          <p:spPr bwMode="auto">
            <a:xfrm>
              <a:off x="5830888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6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6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745"/>
            <p:cNvSpPr>
              <a:spLocks noEditPoints="1"/>
            </p:cNvSpPr>
            <p:nvPr userDrawn="1"/>
          </p:nvSpPr>
          <p:spPr bwMode="auto">
            <a:xfrm>
              <a:off x="5897563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746"/>
            <p:cNvSpPr>
              <a:spLocks noEditPoints="1"/>
            </p:cNvSpPr>
            <p:nvPr userDrawn="1"/>
          </p:nvSpPr>
          <p:spPr bwMode="auto">
            <a:xfrm>
              <a:off x="5964238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747"/>
            <p:cNvSpPr>
              <a:spLocks noEditPoints="1"/>
            </p:cNvSpPr>
            <p:nvPr userDrawn="1"/>
          </p:nvSpPr>
          <p:spPr bwMode="auto">
            <a:xfrm>
              <a:off x="6030913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748"/>
            <p:cNvSpPr>
              <a:spLocks noEditPoints="1"/>
            </p:cNvSpPr>
            <p:nvPr userDrawn="1"/>
          </p:nvSpPr>
          <p:spPr bwMode="auto">
            <a:xfrm>
              <a:off x="6094413" y="5153025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12 w 23"/>
                <a:gd name="T3" fmla="*/ 23 h 23"/>
                <a:gd name="T4" fmla="*/ 23 w 23"/>
                <a:gd name="T5" fmla="*/ 12 h 23"/>
                <a:gd name="T6" fmla="*/ 12 w 23"/>
                <a:gd name="T7" fmla="*/ 0 h 23"/>
                <a:gd name="T8" fmla="*/ 0 w 23"/>
                <a:gd name="T9" fmla="*/ 12 h 23"/>
                <a:gd name="T10" fmla="*/ 0 w 23"/>
                <a:gd name="T11" fmla="*/ 12 h 23"/>
                <a:gd name="T12" fmla="*/ 0 w 23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8"/>
                    <a:pt x="5" y="23"/>
                    <a:pt x="12" y="23"/>
                  </a:cubicBezTo>
                  <a:cubicBezTo>
                    <a:pt x="18" y="23"/>
                    <a:pt x="23" y="18"/>
                    <a:pt x="23" y="12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749"/>
            <p:cNvSpPr>
              <a:spLocks noEditPoints="1"/>
            </p:cNvSpPr>
            <p:nvPr userDrawn="1"/>
          </p:nvSpPr>
          <p:spPr bwMode="auto">
            <a:xfrm>
              <a:off x="5602288" y="5691188"/>
              <a:ext cx="492125" cy="134938"/>
            </a:xfrm>
            <a:custGeom>
              <a:avLst/>
              <a:gdLst>
                <a:gd name="T0" fmla="*/ 0 w 310"/>
                <a:gd name="T1" fmla="*/ 42 h 85"/>
                <a:gd name="T2" fmla="*/ 43 w 310"/>
                <a:gd name="T3" fmla="*/ 0 h 85"/>
                <a:gd name="T4" fmla="*/ 268 w 310"/>
                <a:gd name="T5" fmla="*/ 0 h 85"/>
                <a:gd name="T6" fmla="*/ 310 w 310"/>
                <a:gd name="T7" fmla="*/ 42 h 85"/>
                <a:gd name="T8" fmla="*/ 268 w 310"/>
                <a:gd name="T9" fmla="*/ 85 h 85"/>
                <a:gd name="T10" fmla="*/ 43 w 310"/>
                <a:gd name="T11" fmla="*/ 85 h 85"/>
                <a:gd name="T12" fmla="*/ 0 w 310"/>
                <a:gd name="T13" fmla="*/ 42 h 85"/>
                <a:gd name="T14" fmla="*/ 0 w 310"/>
                <a:gd name="T15" fmla="*/ 42 h 85"/>
                <a:gd name="T16" fmla="*/ 0 w 310"/>
                <a:gd name="T17" fmla="*/ 4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0" h="85">
                  <a:moveTo>
                    <a:pt x="0" y="42"/>
                  </a:moveTo>
                  <a:cubicBezTo>
                    <a:pt x="0" y="19"/>
                    <a:pt x="19" y="0"/>
                    <a:pt x="43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291" y="0"/>
                    <a:pt x="310" y="19"/>
                    <a:pt x="310" y="42"/>
                  </a:cubicBezTo>
                  <a:cubicBezTo>
                    <a:pt x="310" y="66"/>
                    <a:pt x="291" y="85"/>
                    <a:pt x="268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19" y="85"/>
                    <a:pt x="0" y="66"/>
                    <a:pt x="0" y="42"/>
                  </a:cubicBezTo>
                  <a:close/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</a:path>
              </a:pathLst>
            </a:custGeom>
            <a:solidFill>
              <a:srgbClr val="FFD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750"/>
            <p:cNvSpPr>
              <a:spLocks noEditPoints="1"/>
            </p:cNvSpPr>
            <p:nvPr userDrawn="1"/>
          </p:nvSpPr>
          <p:spPr bwMode="auto">
            <a:xfrm>
              <a:off x="5602288" y="5757863"/>
              <a:ext cx="492125" cy="68263"/>
            </a:xfrm>
            <a:custGeom>
              <a:avLst/>
              <a:gdLst>
                <a:gd name="T0" fmla="*/ 43 w 310"/>
                <a:gd name="T1" fmla="*/ 43 h 43"/>
                <a:gd name="T2" fmla="*/ 268 w 310"/>
                <a:gd name="T3" fmla="*/ 43 h 43"/>
                <a:gd name="T4" fmla="*/ 310 w 310"/>
                <a:gd name="T5" fmla="*/ 0 h 43"/>
                <a:gd name="T6" fmla="*/ 0 w 310"/>
                <a:gd name="T7" fmla="*/ 0 h 43"/>
                <a:gd name="T8" fmla="*/ 43 w 310"/>
                <a:gd name="T9" fmla="*/ 43 h 43"/>
                <a:gd name="T10" fmla="*/ 43 w 310"/>
                <a:gd name="T11" fmla="*/ 43 h 43"/>
                <a:gd name="T12" fmla="*/ 43 w 310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" h="43">
                  <a:moveTo>
                    <a:pt x="43" y="43"/>
                  </a:moveTo>
                  <a:cubicBezTo>
                    <a:pt x="268" y="43"/>
                    <a:pt x="268" y="43"/>
                    <a:pt x="268" y="43"/>
                  </a:cubicBezTo>
                  <a:cubicBezTo>
                    <a:pt x="291" y="43"/>
                    <a:pt x="310" y="24"/>
                    <a:pt x="3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"/>
                    <a:pt x="19" y="43"/>
                    <a:pt x="43" y="43"/>
                  </a:cubicBezTo>
                  <a:close/>
                  <a:moveTo>
                    <a:pt x="43" y="43"/>
                  </a:moveTo>
                  <a:cubicBezTo>
                    <a:pt x="43" y="43"/>
                    <a:pt x="43" y="43"/>
                    <a:pt x="43" y="43"/>
                  </a:cubicBezTo>
                </a:path>
              </a:pathLst>
            </a:custGeom>
            <a:solidFill>
              <a:srgbClr val="FDC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Rectangle 751"/>
            <p:cNvSpPr>
              <a:spLocks noChangeArrowheads="1"/>
            </p:cNvSpPr>
            <p:nvPr userDrawn="1"/>
          </p:nvSpPr>
          <p:spPr bwMode="auto">
            <a:xfrm>
              <a:off x="7710488" y="2960688"/>
              <a:ext cx="2179638" cy="2863850"/>
            </a:xfrm>
            <a:prstGeom prst="rect">
              <a:avLst/>
            </a:pr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752"/>
            <p:cNvSpPr>
              <a:spLocks noEditPoints="1"/>
            </p:cNvSpPr>
            <p:nvPr userDrawn="1"/>
          </p:nvSpPr>
          <p:spPr bwMode="auto">
            <a:xfrm>
              <a:off x="7834313" y="3051175"/>
              <a:ext cx="1931988" cy="2576513"/>
            </a:xfrm>
            <a:custGeom>
              <a:avLst/>
              <a:gdLst>
                <a:gd name="T0" fmla="*/ 0 w 1217"/>
                <a:gd name="T1" fmla="*/ 0 h 1623"/>
                <a:gd name="T2" fmla="*/ 0 w 1217"/>
                <a:gd name="T3" fmla="*/ 1623 h 1623"/>
                <a:gd name="T4" fmla="*/ 963 w 1217"/>
                <a:gd name="T5" fmla="*/ 1623 h 1623"/>
                <a:gd name="T6" fmla="*/ 963 w 1217"/>
                <a:gd name="T7" fmla="*/ 1361 h 1623"/>
                <a:gd name="T8" fmla="*/ 1217 w 1217"/>
                <a:gd name="T9" fmla="*/ 1361 h 1623"/>
                <a:gd name="T10" fmla="*/ 1217 w 1217"/>
                <a:gd name="T11" fmla="*/ 0 h 1623"/>
                <a:gd name="T12" fmla="*/ 0 w 1217"/>
                <a:gd name="T13" fmla="*/ 0 h 1623"/>
                <a:gd name="T14" fmla="*/ 0 w 1217"/>
                <a:gd name="T15" fmla="*/ 0 h 1623"/>
                <a:gd name="T16" fmla="*/ 0 w 1217"/>
                <a:gd name="T17" fmla="*/ 0 h 1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7" h="1623">
                  <a:moveTo>
                    <a:pt x="0" y="0"/>
                  </a:moveTo>
                  <a:lnTo>
                    <a:pt x="0" y="1623"/>
                  </a:lnTo>
                  <a:lnTo>
                    <a:pt x="963" y="1623"/>
                  </a:lnTo>
                  <a:lnTo>
                    <a:pt x="963" y="1361"/>
                  </a:lnTo>
                  <a:lnTo>
                    <a:pt x="1217" y="1361"/>
                  </a:lnTo>
                  <a:lnTo>
                    <a:pt x="1217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753"/>
            <p:cNvSpPr>
              <a:spLocks noEditPoints="1"/>
            </p:cNvSpPr>
            <p:nvPr userDrawn="1"/>
          </p:nvSpPr>
          <p:spPr bwMode="auto">
            <a:xfrm>
              <a:off x="7834313" y="3051175"/>
              <a:ext cx="1931988" cy="2576513"/>
            </a:xfrm>
            <a:custGeom>
              <a:avLst/>
              <a:gdLst>
                <a:gd name="T0" fmla="*/ 0 w 1217"/>
                <a:gd name="T1" fmla="*/ 0 h 1623"/>
                <a:gd name="T2" fmla="*/ 0 w 1217"/>
                <a:gd name="T3" fmla="*/ 1623 h 1623"/>
                <a:gd name="T4" fmla="*/ 963 w 1217"/>
                <a:gd name="T5" fmla="*/ 1623 h 1623"/>
                <a:gd name="T6" fmla="*/ 963 w 1217"/>
                <a:gd name="T7" fmla="*/ 1361 h 1623"/>
                <a:gd name="T8" fmla="*/ 1217 w 1217"/>
                <a:gd name="T9" fmla="*/ 1361 h 1623"/>
                <a:gd name="T10" fmla="*/ 1217 w 1217"/>
                <a:gd name="T11" fmla="*/ 0 h 1623"/>
                <a:gd name="T12" fmla="*/ 0 w 1217"/>
                <a:gd name="T13" fmla="*/ 0 h 1623"/>
                <a:gd name="T14" fmla="*/ 0 w 1217"/>
                <a:gd name="T15" fmla="*/ 0 h 1623"/>
                <a:gd name="T16" fmla="*/ 0 w 1217"/>
                <a:gd name="T17" fmla="*/ 0 h 1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7" h="1623">
                  <a:moveTo>
                    <a:pt x="0" y="0"/>
                  </a:moveTo>
                  <a:lnTo>
                    <a:pt x="0" y="1623"/>
                  </a:lnTo>
                  <a:lnTo>
                    <a:pt x="963" y="1623"/>
                  </a:lnTo>
                  <a:lnTo>
                    <a:pt x="963" y="1361"/>
                  </a:lnTo>
                  <a:lnTo>
                    <a:pt x="1217" y="1361"/>
                  </a:lnTo>
                  <a:lnTo>
                    <a:pt x="1217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754"/>
            <p:cNvSpPr>
              <a:spLocks noEditPoints="1"/>
            </p:cNvSpPr>
            <p:nvPr userDrawn="1"/>
          </p:nvSpPr>
          <p:spPr bwMode="auto">
            <a:xfrm>
              <a:off x="9363075" y="5211763"/>
              <a:ext cx="403225" cy="415925"/>
            </a:xfrm>
            <a:custGeom>
              <a:avLst/>
              <a:gdLst>
                <a:gd name="T0" fmla="*/ 0 w 254"/>
                <a:gd name="T1" fmla="*/ 262 h 262"/>
                <a:gd name="T2" fmla="*/ 0 w 254"/>
                <a:gd name="T3" fmla="*/ 0 h 262"/>
                <a:gd name="T4" fmla="*/ 254 w 254"/>
                <a:gd name="T5" fmla="*/ 0 h 262"/>
                <a:gd name="T6" fmla="*/ 0 w 254"/>
                <a:gd name="T7" fmla="*/ 262 h 262"/>
                <a:gd name="T8" fmla="*/ 0 w 254"/>
                <a:gd name="T9" fmla="*/ 262 h 262"/>
                <a:gd name="T10" fmla="*/ 0 w 254"/>
                <a:gd name="T11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4" h="262">
                  <a:moveTo>
                    <a:pt x="0" y="262"/>
                  </a:moveTo>
                  <a:lnTo>
                    <a:pt x="0" y="0"/>
                  </a:lnTo>
                  <a:lnTo>
                    <a:pt x="254" y="0"/>
                  </a:lnTo>
                  <a:lnTo>
                    <a:pt x="0" y="262"/>
                  </a:lnTo>
                  <a:close/>
                  <a:moveTo>
                    <a:pt x="0" y="262"/>
                  </a:moveTo>
                  <a:lnTo>
                    <a:pt x="0" y="262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755"/>
            <p:cNvSpPr>
              <a:spLocks noEditPoints="1"/>
            </p:cNvSpPr>
            <p:nvPr userDrawn="1"/>
          </p:nvSpPr>
          <p:spPr bwMode="auto">
            <a:xfrm>
              <a:off x="9363075" y="5211763"/>
              <a:ext cx="403225" cy="415925"/>
            </a:xfrm>
            <a:custGeom>
              <a:avLst/>
              <a:gdLst>
                <a:gd name="T0" fmla="*/ 0 w 254"/>
                <a:gd name="T1" fmla="*/ 262 h 262"/>
                <a:gd name="T2" fmla="*/ 0 w 254"/>
                <a:gd name="T3" fmla="*/ 0 h 262"/>
                <a:gd name="T4" fmla="*/ 254 w 254"/>
                <a:gd name="T5" fmla="*/ 0 h 262"/>
                <a:gd name="T6" fmla="*/ 0 w 254"/>
                <a:gd name="T7" fmla="*/ 262 h 262"/>
                <a:gd name="T8" fmla="*/ 0 w 254"/>
                <a:gd name="T9" fmla="*/ 262 h 262"/>
                <a:gd name="T10" fmla="*/ 0 w 254"/>
                <a:gd name="T11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4" h="262">
                  <a:moveTo>
                    <a:pt x="0" y="262"/>
                  </a:moveTo>
                  <a:lnTo>
                    <a:pt x="0" y="0"/>
                  </a:lnTo>
                  <a:lnTo>
                    <a:pt x="254" y="0"/>
                  </a:lnTo>
                  <a:lnTo>
                    <a:pt x="0" y="262"/>
                  </a:lnTo>
                  <a:moveTo>
                    <a:pt x="0" y="262"/>
                  </a:moveTo>
                  <a:lnTo>
                    <a:pt x="0" y="26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Rectangle 756"/>
            <p:cNvSpPr>
              <a:spLocks noChangeArrowheads="1"/>
            </p:cNvSpPr>
            <p:nvPr userDrawn="1"/>
          </p:nvSpPr>
          <p:spPr bwMode="auto">
            <a:xfrm>
              <a:off x="8110538" y="3586163"/>
              <a:ext cx="627063" cy="90488"/>
            </a:xfrm>
            <a:prstGeom prst="rect">
              <a:avLst/>
            </a:pr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Rectangle 757"/>
            <p:cNvSpPr>
              <a:spLocks noChangeArrowheads="1"/>
            </p:cNvSpPr>
            <p:nvPr userDrawn="1"/>
          </p:nvSpPr>
          <p:spPr bwMode="auto">
            <a:xfrm>
              <a:off x="8110538" y="3800475"/>
              <a:ext cx="811213" cy="92075"/>
            </a:xfrm>
            <a:prstGeom prst="rect">
              <a:avLst/>
            </a:prstGeom>
            <a:solidFill>
              <a:srgbClr val="FFD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758"/>
            <p:cNvSpPr>
              <a:spLocks noEditPoints="1"/>
            </p:cNvSpPr>
            <p:nvPr userDrawn="1"/>
          </p:nvSpPr>
          <p:spPr bwMode="auto">
            <a:xfrm>
              <a:off x="8110538" y="4014788"/>
              <a:ext cx="1387475" cy="693738"/>
            </a:xfrm>
            <a:custGeom>
              <a:avLst/>
              <a:gdLst>
                <a:gd name="T0" fmla="*/ 0 w 874"/>
                <a:gd name="T1" fmla="*/ 379 h 437"/>
                <a:gd name="T2" fmla="*/ 511 w 874"/>
                <a:gd name="T3" fmla="*/ 379 h 437"/>
                <a:gd name="T4" fmla="*/ 511 w 874"/>
                <a:gd name="T5" fmla="*/ 437 h 437"/>
                <a:gd name="T6" fmla="*/ 0 w 874"/>
                <a:gd name="T7" fmla="*/ 437 h 437"/>
                <a:gd name="T8" fmla="*/ 0 w 874"/>
                <a:gd name="T9" fmla="*/ 379 h 437"/>
                <a:gd name="T10" fmla="*/ 0 w 874"/>
                <a:gd name="T11" fmla="*/ 0 h 437"/>
                <a:gd name="T12" fmla="*/ 874 w 874"/>
                <a:gd name="T13" fmla="*/ 0 h 437"/>
                <a:gd name="T14" fmla="*/ 874 w 874"/>
                <a:gd name="T15" fmla="*/ 58 h 437"/>
                <a:gd name="T16" fmla="*/ 0 w 874"/>
                <a:gd name="T17" fmla="*/ 58 h 437"/>
                <a:gd name="T18" fmla="*/ 0 w 874"/>
                <a:gd name="T19" fmla="*/ 0 h 437"/>
                <a:gd name="T20" fmla="*/ 0 w 874"/>
                <a:gd name="T21" fmla="*/ 135 h 437"/>
                <a:gd name="T22" fmla="*/ 874 w 874"/>
                <a:gd name="T23" fmla="*/ 135 h 437"/>
                <a:gd name="T24" fmla="*/ 874 w 874"/>
                <a:gd name="T25" fmla="*/ 193 h 437"/>
                <a:gd name="T26" fmla="*/ 0 w 874"/>
                <a:gd name="T27" fmla="*/ 193 h 437"/>
                <a:gd name="T28" fmla="*/ 0 w 874"/>
                <a:gd name="T29" fmla="*/ 135 h 437"/>
                <a:gd name="T30" fmla="*/ 0 w 874"/>
                <a:gd name="T31" fmla="*/ 135 h 437"/>
                <a:gd name="T32" fmla="*/ 0 w 874"/>
                <a:gd name="T33" fmla="*/ 135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4" h="437">
                  <a:moveTo>
                    <a:pt x="0" y="379"/>
                  </a:moveTo>
                  <a:lnTo>
                    <a:pt x="511" y="379"/>
                  </a:lnTo>
                  <a:lnTo>
                    <a:pt x="511" y="437"/>
                  </a:lnTo>
                  <a:lnTo>
                    <a:pt x="0" y="437"/>
                  </a:lnTo>
                  <a:lnTo>
                    <a:pt x="0" y="379"/>
                  </a:lnTo>
                  <a:close/>
                  <a:moveTo>
                    <a:pt x="0" y="0"/>
                  </a:moveTo>
                  <a:lnTo>
                    <a:pt x="874" y="0"/>
                  </a:lnTo>
                  <a:lnTo>
                    <a:pt x="874" y="58"/>
                  </a:lnTo>
                  <a:lnTo>
                    <a:pt x="0" y="58"/>
                  </a:lnTo>
                  <a:lnTo>
                    <a:pt x="0" y="0"/>
                  </a:lnTo>
                  <a:close/>
                  <a:moveTo>
                    <a:pt x="0" y="135"/>
                  </a:moveTo>
                  <a:lnTo>
                    <a:pt x="874" y="135"/>
                  </a:lnTo>
                  <a:lnTo>
                    <a:pt x="874" y="193"/>
                  </a:lnTo>
                  <a:lnTo>
                    <a:pt x="0" y="193"/>
                  </a:lnTo>
                  <a:lnTo>
                    <a:pt x="0" y="135"/>
                  </a:lnTo>
                  <a:close/>
                  <a:moveTo>
                    <a:pt x="0" y="135"/>
                  </a:moveTo>
                  <a:lnTo>
                    <a:pt x="0" y="135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759"/>
            <p:cNvSpPr>
              <a:spLocks noEditPoints="1"/>
            </p:cNvSpPr>
            <p:nvPr userDrawn="1"/>
          </p:nvSpPr>
          <p:spPr bwMode="auto">
            <a:xfrm>
              <a:off x="8110538" y="4014788"/>
              <a:ext cx="1387475" cy="693738"/>
            </a:xfrm>
            <a:custGeom>
              <a:avLst/>
              <a:gdLst>
                <a:gd name="T0" fmla="*/ 0 w 874"/>
                <a:gd name="T1" fmla="*/ 379 h 437"/>
                <a:gd name="T2" fmla="*/ 511 w 874"/>
                <a:gd name="T3" fmla="*/ 379 h 437"/>
                <a:gd name="T4" fmla="*/ 511 w 874"/>
                <a:gd name="T5" fmla="*/ 437 h 437"/>
                <a:gd name="T6" fmla="*/ 0 w 874"/>
                <a:gd name="T7" fmla="*/ 437 h 437"/>
                <a:gd name="T8" fmla="*/ 0 w 874"/>
                <a:gd name="T9" fmla="*/ 379 h 437"/>
                <a:gd name="T10" fmla="*/ 0 w 874"/>
                <a:gd name="T11" fmla="*/ 0 h 437"/>
                <a:gd name="T12" fmla="*/ 874 w 874"/>
                <a:gd name="T13" fmla="*/ 0 h 437"/>
                <a:gd name="T14" fmla="*/ 874 w 874"/>
                <a:gd name="T15" fmla="*/ 58 h 437"/>
                <a:gd name="T16" fmla="*/ 0 w 874"/>
                <a:gd name="T17" fmla="*/ 58 h 437"/>
                <a:gd name="T18" fmla="*/ 0 w 874"/>
                <a:gd name="T19" fmla="*/ 0 h 437"/>
                <a:gd name="T20" fmla="*/ 0 w 874"/>
                <a:gd name="T21" fmla="*/ 135 h 437"/>
                <a:gd name="T22" fmla="*/ 874 w 874"/>
                <a:gd name="T23" fmla="*/ 135 h 437"/>
                <a:gd name="T24" fmla="*/ 874 w 874"/>
                <a:gd name="T25" fmla="*/ 193 h 437"/>
                <a:gd name="T26" fmla="*/ 0 w 874"/>
                <a:gd name="T27" fmla="*/ 193 h 437"/>
                <a:gd name="T28" fmla="*/ 0 w 874"/>
                <a:gd name="T29" fmla="*/ 135 h 437"/>
                <a:gd name="T30" fmla="*/ 0 w 874"/>
                <a:gd name="T31" fmla="*/ 135 h 437"/>
                <a:gd name="T32" fmla="*/ 0 w 874"/>
                <a:gd name="T33" fmla="*/ 135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4" h="437">
                  <a:moveTo>
                    <a:pt x="0" y="379"/>
                  </a:moveTo>
                  <a:lnTo>
                    <a:pt x="511" y="379"/>
                  </a:lnTo>
                  <a:lnTo>
                    <a:pt x="511" y="437"/>
                  </a:lnTo>
                  <a:lnTo>
                    <a:pt x="0" y="437"/>
                  </a:lnTo>
                  <a:lnTo>
                    <a:pt x="0" y="379"/>
                  </a:lnTo>
                  <a:moveTo>
                    <a:pt x="0" y="0"/>
                  </a:moveTo>
                  <a:lnTo>
                    <a:pt x="874" y="0"/>
                  </a:lnTo>
                  <a:lnTo>
                    <a:pt x="874" y="58"/>
                  </a:lnTo>
                  <a:lnTo>
                    <a:pt x="0" y="58"/>
                  </a:lnTo>
                  <a:lnTo>
                    <a:pt x="0" y="0"/>
                  </a:lnTo>
                  <a:moveTo>
                    <a:pt x="0" y="135"/>
                  </a:moveTo>
                  <a:lnTo>
                    <a:pt x="874" y="135"/>
                  </a:lnTo>
                  <a:lnTo>
                    <a:pt x="874" y="193"/>
                  </a:lnTo>
                  <a:lnTo>
                    <a:pt x="0" y="193"/>
                  </a:lnTo>
                  <a:lnTo>
                    <a:pt x="0" y="135"/>
                  </a:lnTo>
                  <a:moveTo>
                    <a:pt x="0" y="135"/>
                  </a:moveTo>
                  <a:lnTo>
                    <a:pt x="0" y="13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Rectangle 760"/>
            <p:cNvSpPr>
              <a:spLocks noChangeArrowheads="1"/>
            </p:cNvSpPr>
            <p:nvPr userDrawn="1"/>
          </p:nvSpPr>
          <p:spPr bwMode="auto">
            <a:xfrm>
              <a:off x="8110538" y="4422775"/>
              <a:ext cx="1387475" cy="92075"/>
            </a:xfrm>
            <a:prstGeom prst="rect">
              <a:avLst/>
            </a:prstGeom>
            <a:solidFill>
              <a:srgbClr val="FFD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761"/>
            <p:cNvSpPr>
              <a:spLocks noEditPoints="1"/>
            </p:cNvSpPr>
            <p:nvPr userDrawn="1"/>
          </p:nvSpPr>
          <p:spPr bwMode="auto">
            <a:xfrm>
              <a:off x="8108950" y="2911475"/>
              <a:ext cx="1389063" cy="279400"/>
            </a:xfrm>
            <a:custGeom>
              <a:avLst/>
              <a:gdLst>
                <a:gd name="T0" fmla="*/ 785 w 874"/>
                <a:gd name="T1" fmla="*/ 176 h 176"/>
                <a:gd name="T2" fmla="*/ 88 w 874"/>
                <a:gd name="T3" fmla="*/ 176 h 176"/>
                <a:gd name="T4" fmla="*/ 0 w 874"/>
                <a:gd name="T5" fmla="*/ 88 h 176"/>
                <a:gd name="T6" fmla="*/ 88 w 874"/>
                <a:gd name="T7" fmla="*/ 0 h 176"/>
                <a:gd name="T8" fmla="*/ 785 w 874"/>
                <a:gd name="T9" fmla="*/ 0 h 176"/>
                <a:gd name="T10" fmla="*/ 874 w 874"/>
                <a:gd name="T11" fmla="*/ 88 h 176"/>
                <a:gd name="T12" fmla="*/ 785 w 874"/>
                <a:gd name="T13" fmla="*/ 176 h 176"/>
                <a:gd name="T14" fmla="*/ 785 w 874"/>
                <a:gd name="T15" fmla="*/ 176 h 176"/>
                <a:gd name="T16" fmla="*/ 785 w 874"/>
                <a:gd name="T17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4" h="176">
                  <a:moveTo>
                    <a:pt x="785" y="176"/>
                  </a:moveTo>
                  <a:cubicBezTo>
                    <a:pt x="88" y="176"/>
                    <a:pt x="88" y="176"/>
                    <a:pt x="88" y="176"/>
                  </a:cubicBezTo>
                  <a:cubicBezTo>
                    <a:pt x="40" y="176"/>
                    <a:pt x="0" y="136"/>
                    <a:pt x="0" y="88"/>
                  </a:cubicBezTo>
                  <a:cubicBezTo>
                    <a:pt x="0" y="39"/>
                    <a:pt x="39" y="0"/>
                    <a:pt x="88" y="0"/>
                  </a:cubicBezTo>
                  <a:cubicBezTo>
                    <a:pt x="785" y="0"/>
                    <a:pt x="785" y="0"/>
                    <a:pt x="785" y="0"/>
                  </a:cubicBezTo>
                  <a:cubicBezTo>
                    <a:pt x="834" y="0"/>
                    <a:pt x="874" y="39"/>
                    <a:pt x="874" y="88"/>
                  </a:cubicBezTo>
                  <a:cubicBezTo>
                    <a:pt x="874" y="136"/>
                    <a:pt x="834" y="176"/>
                    <a:pt x="785" y="176"/>
                  </a:cubicBezTo>
                  <a:close/>
                  <a:moveTo>
                    <a:pt x="785" y="176"/>
                  </a:moveTo>
                  <a:cubicBezTo>
                    <a:pt x="785" y="176"/>
                    <a:pt x="785" y="176"/>
                    <a:pt x="785" y="176"/>
                  </a:cubicBezTo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762"/>
            <p:cNvSpPr>
              <a:spLocks noEditPoints="1"/>
            </p:cNvSpPr>
            <p:nvPr userDrawn="1"/>
          </p:nvSpPr>
          <p:spPr bwMode="auto">
            <a:xfrm>
              <a:off x="8569325" y="2592388"/>
              <a:ext cx="506413" cy="504825"/>
            </a:xfrm>
            <a:custGeom>
              <a:avLst/>
              <a:gdLst>
                <a:gd name="T0" fmla="*/ 159 w 318"/>
                <a:gd name="T1" fmla="*/ 318 h 318"/>
                <a:gd name="T2" fmla="*/ 0 w 318"/>
                <a:gd name="T3" fmla="*/ 159 h 318"/>
                <a:gd name="T4" fmla="*/ 159 w 318"/>
                <a:gd name="T5" fmla="*/ 0 h 318"/>
                <a:gd name="T6" fmla="*/ 318 w 318"/>
                <a:gd name="T7" fmla="*/ 159 h 318"/>
                <a:gd name="T8" fmla="*/ 159 w 318"/>
                <a:gd name="T9" fmla="*/ 318 h 318"/>
                <a:gd name="T10" fmla="*/ 159 w 318"/>
                <a:gd name="T11" fmla="*/ 87 h 318"/>
                <a:gd name="T12" fmla="*/ 86 w 318"/>
                <a:gd name="T13" fmla="*/ 159 h 318"/>
                <a:gd name="T14" fmla="*/ 159 w 318"/>
                <a:gd name="T15" fmla="*/ 232 h 318"/>
                <a:gd name="T16" fmla="*/ 231 w 318"/>
                <a:gd name="T17" fmla="*/ 159 h 318"/>
                <a:gd name="T18" fmla="*/ 159 w 318"/>
                <a:gd name="T19" fmla="*/ 87 h 318"/>
                <a:gd name="T20" fmla="*/ 159 w 318"/>
                <a:gd name="T21" fmla="*/ 87 h 318"/>
                <a:gd name="T22" fmla="*/ 159 w 318"/>
                <a:gd name="T23" fmla="*/ 87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8" h="318">
                  <a:moveTo>
                    <a:pt x="159" y="318"/>
                  </a:moveTo>
                  <a:cubicBezTo>
                    <a:pt x="71" y="318"/>
                    <a:pt x="0" y="247"/>
                    <a:pt x="0" y="159"/>
                  </a:cubicBezTo>
                  <a:cubicBezTo>
                    <a:pt x="0" y="72"/>
                    <a:pt x="71" y="0"/>
                    <a:pt x="159" y="0"/>
                  </a:cubicBezTo>
                  <a:cubicBezTo>
                    <a:pt x="246" y="0"/>
                    <a:pt x="318" y="72"/>
                    <a:pt x="318" y="159"/>
                  </a:cubicBezTo>
                  <a:cubicBezTo>
                    <a:pt x="318" y="247"/>
                    <a:pt x="246" y="318"/>
                    <a:pt x="159" y="318"/>
                  </a:cubicBezTo>
                  <a:close/>
                  <a:moveTo>
                    <a:pt x="159" y="87"/>
                  </a:moveTo>
                  <a:cubicBezTo>
                    <a:pt x="119" y="87"/>
                    <a:pt x="86" y="120"/>
                    <a:pt x="86" y="159"/>
                  </a:cubicBezTo>
                  <a:cubicBezTo>
                    <a:pt x="86" y="199"/>
                    <a:pt x="119" y="232"/>
                    <a:pt x="159" y="232"/>
                  </a:cubicBezTo>
                  <a:cubicBezTo>
                    <a:pt x="199" y="232"/>
                    <a:pt x="231" y="199"/>
                    <a:pt x="231" y="159"/>
                  </a:cubicBezTo>
                  <a:cubicBezTo>
                    <a:pt x="231" y="120"/>
                    <a:pt x="199" y="87"/>
                    <a:pt x="159" y="87"/>
                  </a:cubicBezTo>
                  <a:close/>
                  <a:moveTo>
                    <a:pt x="159" y="87"/>
                  </a:moveTo>
                  <a:cubicBezTo>
                    <a:pt x="159" y="87"/>
                    <a:pt x="159" y="87"/>
                    <a:pt x="159" y="87"/>
                  </a:cubicBezTo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763"/>
            <p:cNvSpPr>
              <a:spLocks noEditPoints="1"/>
            </p:cNvSpPr>
            <p:nvPr userDrawn="1"/>
          </p:nvSpPr>
          <p:spPr bwMode="auto">
            <a:xfrm>
              <a:off x="8821738" y="2911475"/>
              <a:ext cx="676275" cy="279400"/>
            </a:xfrm>
            <a:custGeom>
              <a:avLst/>
              <a:gdLst>
                <a:gd name="T0" fmla="*/ 336 w 425"/>
                <a:gd name="T1" fmla="*/ 0 h 176"/>
                <a:gd name="T2" fmla="*/ 0 w 425"/>
                <a:gd name="T3" fmla="*/ 0 h 176"/>
                <a:gd name="T4" fmla="*/ 0 w 425"/>
                <a:gd name="T5" fmla="*/ 176 h 176"/>
                <a:gd name="T6" fmla="*/ 337 w 425"/>
                <a:gd name="T7" fmla="*/ 176 h 176"/>
                <a:gd name="T8" fmla="*/ 425 w 425"/>
                <a:gd name="T9" fmla="*/ 88 h 176"/>
                <a:gd name="T10" fmla="*/ 336 w 425"/>
                <a:gd name="T11" fmla="*/ 0 h 176"/>
                <a:gd name="T12" fmla="*/ 336 w 425"/>
                <a:gd name="T13" fmla="*/ 0 h 176"/>
                <a:gd name="T14" fmla="*/ 336 w 425"/>
                <a:gd name="T1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5" h="176">
                  <a:moveTo>
                    <a:pt x="33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337" y="176"/>
                    <a:pt x="337" y="176"/>
                    <a:pt x="337" y="176"/>
                  </a:cubicBezTo>
                  <a:cubicBezTo>
                    <a:pt x="385" y="176"/>
                    <a:pt x="425" y="136"/>
                    <a:pt x="425" y="88"/>
                  </a:cubicBezTo>
                  <a:cubicBezTo>
                    <a:pt x="425" y="39"/>
                    <a:pt x="385" y="0"/>
                    <a:pt x="336" y="0"/>
                  </a:cubicBezTo>
                  <a:close/>
                  <a:moveTo>
                    <a:pt x="336" y="0"/>
                  </a:moveTo>
                  <a:cubicBezTo>
                    <a:pt x="336" y="0"/>
                    <a:pt x="336" y="0"/>
                    <a:pt x="336" y="0"/>
                  </a:cubicBezTo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764"/>
            <p:cNvSpPr>
              <a:spLocks noEditPoints="1"/>
            </p:cNvSpPr>
            <p:nvPr userDrawn="1"/>
          </p:nvSpPr>
          <p:spPr bwMode="auto">
            <a:xfrm>
              <a:off x="8821738" y="2592388"/>
              <a:ext cx="254000" cy="504825"/>
            </a:xfrm>
            <a:custGeom>
              <a:avLst/>
              <a:gdLst>
                <a:gd name="T0" fmla="*/ 0 w 159"/>
                <a:gd name="T1" fmla="*/ 0 h 318"/>
                <a:gd name="T2" fmla="*/ 0 w 159"/>
                <a:gd name="T3" fmla="*/ 87 h 318"/>
                <a:gd name="T4" fmla="*/ 72 w 159"/>
                <a:gd name="T5" fmla="*/ 159 h 318"/>
                <a:gd name="T6" fmla="*/ 0 w 159"/>
                <a:gd name="T7" fmla="*/ 232 h 318"/>
                <a:gd name="T8" fmla="*/ 0 w 159"/>
                <a:gd name="T9" fmla="*/ 318 h 318"/>
                <a:gd name="T10" fmla="*/ 159 w 159"/>
                <a:gd name="T11" fmla="*/ 159 h 318"/>
                <a:gd name="T12" fmla="*/ 0 w 159"/>
                <a:gd name="T13" fmla="*/ 0 h 318"/>
                <a:gd name="T14" fmla="*/ 0 w 159"/>
                <a:gd name="T15" fmla="*/ 0 h 318"/>
                <a:gd name="T16" fmla="*/ 0 w 159"/>
                <a:gd name="T17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9" h="318">
                  <a:moveTo>
                    <a:pt x="0" y="0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40" y="87"/>
                    <a:pt x="72" y="120"/>
                    <a:pt x="72" y="159"/>
                  </a:cubicBezTo>
                  <a:cubicBezTo>
                    <a:pt x="72" y="199"/>
                    <a:pt x="40" y="232"/>
                    <a:pt x="0" y="232"/>
                  </a:cubicBezTo>
                  <a:cubicBezTo>
                    <a:pt x="0" y="318"/>
                    <a:pt x="0" y="318"/>
                    <a:pt x="0" y="318"/>
                  </a:cubicBezTo>
                  <a:cubicBezTo>
                    <a:pt x="87" y="318"/>
                    <a:pt x="159" y="247"/>
                    <a:pt x="159" y="159"/>
                  </a:cubicBezTo>
                  <a:cubicBezTo>
                    <a:pt x="159" y="72"/>
                    <a:pt x="87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Rectangle 765"/>
            <p:cNvSpPr>
              <a:spLocks noChangeArrowheads="1"/>
            </p:cNvSpPr>
            <p:nvPr userDrawn="1"/>
          </p:nvSpPr>
          <p:spPr bwMode="auto">
            <a:xfrm>
              <a:off x="10506075" y="3987800"/>
              <a:ext cx="338138" cy="14922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Rectangle 766"/>
            <p:cNvSpPr>
              <a:spLocks noChangeArrowheads="1"/>
            </p:cNvSpPr>
            <p:nvPr userDrawn="1"/>
          </p:nvSpPr>
          <p:spPr bwMode="auto">
            <a:xfrm>
              <a:off x="10844213" y="3987800"/>
              <a:ext cx="925513" cy="1492250"/>
            </a:xfrm>
            <a:prstGeom prst="rect">
              <a:avLst/>
            </a:pr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Rectangle 767"/>
            <p:cNvSpPr>
              <a:spLocks noChangeArrowheads="1"/>
            </p:cNvSpPr>
            <p:nvPr userDrawn="1"/>
          </p:nvSpPr>
          <p:spPr bwMode="auto">
            <a:xfrm>
              <a:off x="10844213" y="5170488"/>
              <a:ext cx="925513" cy="309563"/>
            </a:xfrm>
            <a:prstGeom prst="rect">
              <a:avLst/>
            </a:pr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Rectangle 768"/>
            <p:cNvSpPr>
              <a:spLocks noChangeArrowheads="1"/>
            </p:cNvSpPr>
            <p:nvPr userDrawn="1"/>
          </p:nvSpPr>
          <p:spPr bwMode="auto">
            <a:xfrm>
              <a:off x="10609263" y="5170488"/>
              <a:ext cx="1127125" cy="271463"/>
            </a:xfrm>
            <a:prstGeom prst="rect">
              <a:avLst/>
            </a:prstGeom>
            <a:solidFill>
              <a:srgbClr val="FC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769"/>
            <p:cNvSpPr>
              <a:spLocks noEditPoints="1"/>
            </p:cNvSpPr>
            <p:nvPr userDrawn="1"/>
          </p:nvSpPr>
          <p:spPr bwMode="auto">
            <a:xfrm>
              <a:off x="10682288" y="5216525"/>
              <a:ext cx="998538" cy="177800"/>
            </a:xfrm>
            <a:custGeom>
              <a:avLst/>
              <a:gdLst>
                <a:gd name="T0" fmla="*/ 0 w 629"/>
                <a:gd name="T1" fmla="*/ 0 h 112"/>
                <a:gd name="T2" fmla="*/ 629 w 629"/>
                <a:gd name="T3" fmla="*/ 0 h 112"/>
                <a:gd name="T4" fmla="*/ 629 w 629"/>
                <a:gd name="T5" fmla="*/ 23 h 112"/>
                <a:gd name="T6" fmla="*/ 0 w 629"/>
                <a:gd name="T7" fmla="*/ 23 h 112"/>
                <a:gd name="T8" fmla="*/ 0 w 629"/>
                <a:gd name="T9" fmla="*/ 0 h 112"/>
                <a:gd name="T10" fmla="*/ 0 w 629"/>
                <a:gd name="T11" fmla="*/ 45 h 112"/>
                <a:gd name="T12" fmla="*/ 629 w 629"/>
                <a:gd name="T13" fmla="*/ 45 h 112"/>
                <a:gd name="T14" fmla="*/ 629 w 629"/>
                <a:gd name="T15" fmla="*/ 68 h 112"/>
                <a:gd name="T16" fmla="*/ 0 w 629"/>
                <a:gd name="T17" fmla="*/ 68 h 112"/>
                <a:gd name="T18" fmla="*/ 0 w 629"/>
                <a:gd name="T19" fmla="*/ 45 h 112"/>
                <a:gd name="T20" fmla="*/ 0 w 629"/>
                <a:gd name="T21" fmla="*/ 89 h 112"/>
                <a:gd name="T22" fmla="*/ 629 w 629"/>
                <a:gd name="T23" fmla="*/ 89 h 112"/>
                <a:gd name="T24" fmla="*/ 629 w 629"/>
                <a:gd name="T25" fmla="*/ 112 h 112"/>
                <a:gd name="T26" fmla="*/ 0 w 629"/>
                <a:gd name="T27" fmla="*/ 112 h 112"/>
                <a:gd name="T28" fmla="*/ 0 w 629"/>
                <a:gd name="T29" fmla="*/ 89 h 112"/>
                <a:gd name="T30" fmla="*/ 0 w 629"/>
                <a:gd name="T31" fmla="*/ 89 h 112"/>
                <a:gd name="T32" fmla="*/ 0 w 629"/>
                <a:gd name="T33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9" h="112">
                  <a:moveTo>
                    <a:pt x="0" y="0"/>
                  </a:moveTo>
                  <a:lnTo>
                    <a:pt x="629" y="0"/>
                  </a:lnTo>
                  <a:lnTo>
                    <a:pt x="62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45"/>
                  </a:moveTo>
                  <a:lnTo>
                    <a:pt x="629" y="45"/>
                  </a:lnTo>
                  <a:lnTo>
                    <a:pt x="629" y="68"/>
                  </a:lnTo>
                  <a:lnTo>
                    <a:pt x="0" y="68"/>
                  </a:lnTo>
                  <a:lnTo>
                    <a:pt x="0" y="45"/>
                  </a:lnTo>
                  <a:close/>
                  <a:moveTo>
                    <a:pt x="0" y="89"/>
                  </a:moveTo>
                  <a:lnTo>
                    <a:pt x="629" y="89"/>
                  </a:lnTo>
                  <a:lnTo>
                    <a:pt x="629" y="112"/>
                  </a:lnTo>
                  <a:lnTo>
                    <a:pt x="0" y="112"/>
                  </a:lnTo>
                  <a:lnTo>
                    <a:pt x="0" y="89"/>
                  </a:lnTo>
                  <a:close/>
                  <a:moveTo>
                    <a:pt x="0" y="89"/>
                  </a:moveTo>
                  <a:lnTo>
                    <a:pt x="0" y="89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770"/>
            <p:cNvSpPr>
              <a:spLocks noEditPoints="1"/>
            </p:cNvSpPr>
            <p:nvPr userDrawn="1"/>
          </p:nvSpPr>
          <p:spPr bwMode="auto">
            <a:xfrm>
              <a:off x="10682288" y="5216525"/>
              <a:ext cx="998538" cy="177800"/>
            </a:xfrm>
            <a:custGeom>
              <a:avLst/>
              <a:gdLst>
                <a:gd name="T0" fmla="*/ 0 w 629"/>
                <a:gd name="T1" fmla="*/ 0 h 112"/>
                <a:gd name="T2" fmla="*/ 629 w 629"/>
                <a:gd name="T3" fmla="*/ 0 h 112"/>
                <a:gd name="T4" fmla="*/ 629 w 629"/>
                <a:gd name="T5" fmla="*/ 23 h 112"/>
                <a:gd name="T6" fmla="*/ 0 w 629"/>
                <a:gd name="T7" fmla="*/ 23 h 112"/>
                <a:gd name="T8" fmla="*/ 0 w 629"/>
                <a:gd name="T9" fmla="*/ 0 h 112"/>
                <a:gd name="T10" fmla="*/ 0 w 629"/>
                <a:gd name="T11" fmla="*/ 45 h 112"/>
                <a:gd name="T12" fmla="*/ 629 w 629"/>
                <a:gd name="T13" fmla="*/ 45 h 112"/>
                <a:gd name="T14" fmla="*/ 629 w 629"/>
                <a:gd name="T15" fmla="*/ 68 h 112"/>
                <a:gd name="T16" fmla="*/ 0 w 629"/>
                <a:gd name="T17" fmla="*/ 68 h 112"/>
                <a:gd name="T18" fmla="*/ 0 w 629"/>
                <a:gd name="T19" fmla="*/ 45 h 112"/>
                <a:gd name="T20" fmla="*/ 0 w 629"/>
                <a:gd name="T21" fmla="*/ 89 h 112"/>
                <a:gd name="T22" fmla="*/ 629 w 629"/>
                <a:gd name="T23" fmla="*/ 89 h 112"/>
                <a:gd name="T24" fmla="*/ 629 w 629"/>
                <a:gd name="T25" fmla="*/ 112 h 112"/>
                <a:gd name="T26" fmla="*/ 0 w 629"/>
                <a:gd name="T27" fmla="*/ 112 h 112"/>
                <a:gd name="T28" fmla="*/ 0 w 629"/>
                <a:gd name="T29" fmla="*/ 89 h 112"/>
                <a:gd name="T30" fmla="*/ 0 w 629"/>
                <a:gd name="T31" fmla="*/ 89 h 112"/>
                <a:gd name="T32" fmla="*/ 0 w 629"/>
                <a:gd name="T33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9" h="112">
                  <a:moveTo>
                    <a:pt x="0" y="0"/>
                  </a:moveTo>
                  <a:lnTo>
                    <a:pt x="629" y="0"/>
                  </a:lnTo>
                  <a:lnTo>
                    <a:pt x="629" y="23"/>
                  </a:lnTo>
                  <a:lnTo>
                    <a:pt x="0" y="23"/>
                  </a:lnTo>
                  <a:lnTo>
                    <a:pt x="0" y="0"/>
                  </a:lnTo>
                  <a:moveTo>
                    <a:pt x="0" y="45"/>
                  </a:moveTo>
                  <a:lnTo>
                    <a:pt x="629" y="45"/>
                  </a:lnTo>
                  <a:lnTo>
                    <a:pt x="629" y="68"/>
                  </a:lnTo>
                  <a:lnTo>
                    <a:pt x="0" y="68"/>
                  </a:lnTo>
                  <a:lnTo>
                    <a:pt x="0" y="45"/>
                  </a:lnTo>
                  <a:moveTo>
                    <a:pt x="0" y="89"/>
                  </a:moveTo>
                  <a:lnTo>
                    <a:pt x="629" y="89"/>
                  </a:lnTo>
                  <a:lnTo>
                    <a:pt x="629" y="112"/>
                  </a:lnTo>
                  <a:lnTo>
                    <a:pt x="0" y="112"/>
                  </a:lnTo>
                  <a:lnTo>
                    <a:pt x="0" y="89"/>
                  </a:lnTo>
                  <a:moveTo>
                    <a:pt x="0" y="89"/>
                  </a:moveTo>
                  <a:lnTo>
                    <a:pt x="0" y="8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Rectangle 771"/>
            <p:cNvSpPr>
              <a:spLocks noChangeArrowheads="1"/>
            </p:cNvSpPr>
            <p:nvPr userDrawn="1"/>
          </p:nvSpPr>
          <p:spPr bwMode="auto">
            <a:xfrm>
              <a:off x="11055350" y="4233863"/>
              <a:ext cx="481013" cy="111125"/>
            </a:xfrm>
            <a:prstGeom prst="rect">
              <a:avLst/>
            </a:prstGeom>
            <a:solidFill>
              <a:srgbClr val="F9C8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Rectangle 772"/>
            <p:cNvSpPr>
              <a:spLocks noChangeArrowheads="1"/>
            </p:cNvSpPr>
            <p:nvPr userDrawn="1"/>
          </p:nvSpPr>
          <p:spPr bwMode="auto">
            <a:xfrm>
              <a:off x="11295063" y="4233863"/>
              <a:ext cx="241300" cy="111125"/>
            </a:xfrm>
            <a:prstGeom prst="rect">
              <a:avLst/>
            </a:prstGeom>
            <a:solidFill>
              <a:srgbClr val="F9A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773"/>
            <p:cNvSpPr>
              <a:spLocks noEditPoints="1"/>
            </p:cNvSpPr>
            <p:nvPr userDrawn="1"/>
          </p:nvSpPr>
          <p:spPr bwMode="auto">
            <a:xfrm>
              <a:off x="10448925" y="2605088"/>
              <a:ext cx="1020763" cy="1020763"/>
            </a:xfrm>
            <a:custGeom>
              <a:avLst/>
              <a:gdLst>
                <a:gd name="T0" fmla="*/ 4 w 643"/>
                <a:gd name="T1" fmla="*/ 534 h 643"/>
                <a:gd name="T2" fmla="*/ 9 w 643"/>
                <a:gd name="T3" fmla="*/ 561 h 643"/>
                <a:gd name="T4" fmla="*/ 20 w 643"/>
                <a:gd name="T5" fmla="*/ 573 h 643"/>
                <a:gd name="T6" fmla="*/ 267 w 643"/>
                <a:gd name="T7" fmla="*/ 267 h 643"/>
                <a:gd name="T8" fmla="*/ 573 w 643"/>
                <a:gd name="T9" fmla="*/ 20 h 643"/>
                <a:gd name="T10" fmla="*/ 562 w 643"/>
                <a:gd name="T11" fmla="*/ 8 h 643"/>
                <a:gd name="T12" fmla="*/ 535 w 643"/>
                <a:gd name="T13" fmla="*/ 3 h 643"/>
                <a:gd name="T14" fmla="*/ 139 w 643"/>
                <a:gd name="T15" fmla="*/ 139 h 643"/>
                <a:gd name="T16" fmla="*/ 4 w 643"/>
                <a:gd name="T17" fmla="*/ 534 h 643"/>
                <a:gd name="T18" fmla="*/ 391 w 643"/>
                <a:gd name="T19" fmla="*/ 617 h 643"/>
                <a:gd name="T20" fmla="*/ 398 w 643"/>
                <a:gd name="T21" fmla="*/ 634 h 643"/>
                <a:gd name="T22" fmla="*/ 407 w 643"/>
                <a:gd name="T23" fmla="*/ 643 h 643"/>
                <a:gd name="T24" fmla="*/ 502 w 643"/>
                <a:gd name="T25" fmla="*/ 502 h 643"/>
                <a:gd name="T26" fmla="*/ 643 w 643"/>
                <a:gd name="T27" fmla="*/ 407 h 643"/>
                <a:gd name="T28" fmla="*/ 634 w 643"/>
                <a:gd name="T29" fmla="*/ 398 h 643"/>
                <a:gd name="T30" fmla="*/ 617 w 643"/>
                <a:gd name="T31" fmla="*/ 390 h 643"/>
                <a:gd name="T32" fmla="*/ 422 w 643"/>
                <a:gd name="T33" fmla="*/ 422 h 643"/>
                <a:gd name="T34" fmla="*/ 391 w 643"/>
                <a:gd name="T35" fmla="*/ 617 h 643"/>
                <a:gd name="T36" fmla="*/ 422 w 643"/>
                <a:gd name="T37" fmla="*/ 422 h 643"/>
                <a:gd name="T38" fmla="*/ 422 w 643"/>
                <a:gd name="T39" fmla="*/ 422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43" h="643">
                  <a:moveTo>
                    <a:pt x="4" y="534"/>
                  </a:moveTo>
                  <a:cubicBezTo>
                    <a:pt x="0" y="545"/>
                    <a:pt x="2" y="555"/>
                    <a:pt x="9" y="561"/>
                  </a:cubicBezTo>
                  <a:cubicBezTo>
                    <a:pt x="20" y="573"/>
                    <a:pt x="20" y="573"/>
                    <a:pt x="20" y="573"/>
                  </a:cubicBezTo>
                  <a:cubicBezTo>
                    <a:pt x="20" y="573"/>
                    <a:pt x="152" y="383"/>
                    <a:pt x="267" y="267"/>
                  </a:cubicBezTo>
                  <a:cubicBezTo>
                    <a:pt x="413" y="121"/>
                    <a:pt x="573" y="20"/>
                    <a:pt x="573" y="20"/>
                  </a:cubicBezTo>
                  <a:cubicBezTo>
                    <a:pt x="562" y="8"/>
                    <a:pt x="562" y="8"/>
                    <a:pt x="562" y="8"/>
                  </a:cubicBezTo>
                  <a:cubicBezTo>
                    <a:pt x="555" y="2"/>
                    <a:pt x="545" y="0"/>
                    <a:pt x="535" y="3"/>
                  </a:cubicBezTo>
                  <a:cubicBezTo>
                    <a:pt x="139" y="139"/>
                    <a:pt x="139" y="139"/>
                    <a:pt x="139" y="139"/>
                  </a:cubicBezTo>
                  <a:lnTo>
                    <a:pt x="4" y="534"/>
                  </a:lnTo>
                  <a:close/>
                  <a:moveTo>
                    <a:pt x="391" y="617"/>
                  </a:moveTo>
                  <a:cubicBezTo>
                    <a:pt x="390" y="622"/>
                    <a:pt x="393" y="629"/>
                    <a:pt x="398" y="634"/>
                  </a:cubicBezTo>
                  <a:cubicBezTo>
                    <a:pt x="407" y="643"/>
                    <a:pt x="407" y="643"/>
                    <a:pt x="407" y="643"/>
                  </a:cubicBezTo>
                  <a:cubicBezTo>
                    <a:pt x="407" y="643"/>
                    <a:pt x="453" y="551"/>
                    <a:pt x="502" y="502"/>
                  </a:cubicBezTo>
                  <a:cubicBezTo>
                    <a:pt x="565" y="440"/>
                    <a:pt x="643" y="407"/>
                    <a:pt x="643" y="407"/>
                  </a:cubicBezTo>
                  <a:cubicBezTo>
                    <a:pt x="634" y="398"/>
                    <a:pt x="634" y="398"/>
                    <a:pt x="634" y="398"/>
                  </a:cubicBezTo>
                  <a:cubicBezTo>
                    <a:pt x="629" y="393"/>
                    <a:pt x="623" y="390"/>
                    <a:pt x="617" y="390"/>
                  </a:cubicBezTo>
                  <a:cubicBezTo>
                    <a:pt x="422" y="422"/>
                    <a:pt x="422" y="422"/>
                    <a:pt x="422" y="422"/>
                  </a:cubicBezTo>
                  <a:lnTo>
                    <a:pt x="391" y="617"/>
                  </a:lnTo>
                  <a:close/>
                  <a:moveTo>
                    <a:pt x="422" y="422"/>
                  </a:moveTo>
                  <a:cubicBezTo>
                    <a:pt x="422" y="422"/>
                    <a:pt x="422" y="422"/>
                    <a:pt x="422" y="422"/>
                  </a:cubicBezTo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774"/>
            <p:cNvSpPr>
              <a:spLocks noEditPoints="1"/>
            </p:cNvSpPr>
            <p:nvPr userDrawn="1"/>
          </p:nvSpPr>
          <p:spPr bwMode="auto">
            <a:xfrm>
              <a:off x="10448925" y="2825750"/>
              <a:ext cx="796925" cy="798513"/>
            </a:xfrm>
            <a:custGeom>
              <a:avLst/>
              <a:gdLst>
                <a:gd name="T0" fmla="*/ 4 w 502"/>
                <a:gd name="T1" fmla="*/ 395 h 503"/>
                <a:gd name="T2" fmla="*/ 9 w 502"/>
                <a:gd name="T3" fmla="*/ 422 h 503"/>
                <a:gd name="T4" fmla="*/ 20 w 502"/>
                <a:gd name="T5" fmla="*/ 434 h 503"/>
                <a:gd name="T6" fmla="*/ 267 w 502"/>
                <a:gd name="T7" fmla="*/ 128 h 503"/>
                <a:gd name="T8" fmla="*/ 139 w 502"/>
                <a:gd name="T9" fmla="*/ 0 h 503"/>
                <a:gd name="T10" fmla="*/ 4 w 502"/>
                <a:gd name="T11" fmla="*/ 395 h 503"/>
                <a:gd name="T12" fmla="*/ 391 w 502"/>
                <a:gd name="T13" fmla="*/ 478 h 503"/>
                <a:gd name="T14" fmla="*/ 398 w 502"/>
                <a:gd name="T15" fmla="*/ 495 h 503"/>
                <a:gd name="T16" fmla="*/ 407 w 502"/>
                <a:gd name="T17" fmla="*/ 503 h 503"/>
                <a:gd name="T18" fmla="*/ 502 w 502"/>
                <a:gd name="T19" fmla="*/ 363 h 503"/>
                <a:gd name="T20" fmla="*/ 422 w 502"/>
                <a:gd name="T21" fmla="*/ 283 h 503"/>
                <a:gd name="T22" fmla="*/ 391 w 502"/>
                <a:gd name="T23" fmla="*/ 478 h 503"/>
                <a:gd name="T24" fmla="*/ 391 w 502"/>
                <a:gd name="T25" fmla="*/ 478 h 503"/>
                <a:gd name="T26" fmla="*/ 391 w 502"/>
                <a:gd name="T27" fmla="*/ 478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2" h="503">
                  <a:moveTo>
                    <a:pt x="4" y="395"/>
                  </a:moveTo>
                  <a:cubicBezTo>
                    <a:pt x="0" y="406"/>
                    <a:pt x="2" y="416"/>
                    <a:pt x="9" y="422"/>
                  </a:cubicBezTo>
                  <a:cubicBezTo>
                    <a:pt x="20" y="434"/>
                    <a:pt x="20" y="434"/>
                    <a:pt x="20" y="434"/>
                  </a:cubicBezTo>
                  <a:cubicBezTo>
                    <a:pt x="20" y="434"/>
                    <a:pt x="152" y="244"/>
                    <a:pt x="267" y="128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4" y="395"/>
                    <a:pt x="4" y="395"/>
                    <a:pt x="4" y="395"/>
                  </a:cubicBezTo>
                  <a:close/>
                  <a:moveTo>
                    <a:pt x="391" y="478"/>
                  </a:moveTo>
                  <a:cubicBezTo>
                    <a:pt x="390" y="483"/>
                    <a:pt x="393" y="490"/>
                    <a:pt x="398" y="495"/>
                  </a:cubicBezTo>
                  <a:cubicBezTo>
                    <a:pt x="407" y="503"/>
                    <a:pt x="407" y="503"/>
                    <a:pt x="407" y="503"/>
                  </a:cubicBezTo>
                  <a:cubicBezTo>
                    <a:pt x="407" y="503"/>
                    <a:pt x="453" y="412"/>
                    <a:pt x="502" y="363"/>
                  </a:cubicBezTo>
                  <a:cubicBezTo>
                    <a:pt x="422" y="283"/>
                    <a:pt x="422" y="283"/>
                    <a:pt x="422" y="283"/>
                  </a:cubicBezTo>
                  <a:cubicBezTo>
                    <a:pt x="391" y="478"/>
                    <a:pt x="391" y="478"/>
                    <a:pt x="391" y="478"/>
                  </a:cubicBezTo>
                  <a:close/>
                  <a:moveTo>
                    <a:pt x="391" y="478"/>
                  </a:moveTo>
                  <a:cubicBezTo>
                    <a:pt x="391" y="478"/>
                    <a:pt x="391" y="478"/>
                    <a:pt x="391" y="478"/>
                  </a:cubicBezTo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775"/>
            <p:cNvSpPr>
              <a:spLocks noEditPoints="1"/>
            </p:cNvSpPr>
            <p:nvPr userDrawn="1"/>
          </p:nvSpPr>
          <p:spPr bwMode="auto">
            <a:xfrm>
              <a:off x="10393363" y="2547938"/>
              <a:ext cx="1052513" cy="1054100"/>
            </a:xfrm>
            <a:custGeom>
              <a:avLst/>
              <a:gdLst>
                <a:gd name="T0" fmla="*/ 86 w 663"/>
                <a:gd name="T1" fmla="*/ 189 h 664"/>
                <a:gd name="T2" fmla="*/ 28 w 663"/>
                <a:gd name="T3" fmla="*/ 29 h 664"/>
                <a:gd name="T4" fmla="*/ 188 w 663"/>
                <a:gd name="T5" fmla="*/ 87 h 664"/>
                <a:gd name="T6" fmla="*/ 480 w 663"/>
                <a:gd name="T7" fmla="*/ 378 h 664"/>
                <a:gd name="T8" fmla="*/ 635 w 663"/>
                <a:gd name="T9" fmla="*/ 636 h 664"/>
                <a:gd name="T10" fmla="*/ 378 w 663"/>
                <a:gd name="T11" fmla="*/ 480 h 664"/>
                <a:gd name="T12" fmla="*/ 86 w 663"/>
                <a:gd name="T13" fmla="*/ 189 h 664"/>
                <a:gd name="T14" fmla="*/ 86 w 663"/>
                <a:gd name="T15" fmla="*/ 189 h 664"/>
                <a:gd name="T16" fmla="*/ 86 w 663"/>
                <a:gd name="T17" fmla="*/ 189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3" h="664">
                  <a:moveTo>
                    <a:pt x="86" y="189"/>
                  </a:moveTo>
                  <a:cubicBezTo>
                    <a:pt x="58" y="161"/>
                    <a:pt x="0" y="57"/>
                    <a:pt x="28" y="29"/>
                  </a:cubicBezTo>
                  <a:cubicBezTo>
                    <a:pt x="56" y="0"/>
                    <a:pt x="160" y="59"/>
                    <a:pt x="188" y="87"/>
                  </a:cubicBezTo>
                  <a:cubicBezTo>
                    <a:pt x="480" y="378"/>
                    <a:pt x="480" y="378"/>
                    <a:pt x="480" y="378"/>
                  </a:cubicBezTo>
                  <a:cubicBezTo>
                    <a:pt x="508" y="406"/>
                    <a:pt x="663" y="608"/>
                    <a:pt x="635" y="636"/>
                  </a:cubicBezTo>
                  <a:cubicBezTo>
                    <a:pt x="607" y="664"/>
                    <a:pt x="406" y="508"/>
                    <a:pt x="378" y="480"/>
                  </a:cubicBezTo>
                  <a:cubicBezTo>
                    <a:pt x="86" y="189"/>
                    <a:pt x="86" y="189"/>
                    <a:pt x="86" y="189"/>
                  </a:cubicBezTo>
                  <a:close/>
                  <a:moveTo>
                    <a:pt x="86" y="189"/>
                  </a:moveTo>
                  <a:cubicBezTo>
                    <a:pt x="86" y="189"/>
                    <a:pt x="86" y="189"/>
                    <a:pt x="86" y="189"/>
                  </a:cubicBezTo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776"/>
            <p:cNvSpPr>
              <a:spLocks noEditPoints="1"/>
            </p:cNvSpPr>
            <p:nvPr userDrawn="1"/>
          </p:nvSpPr>
          <p:spPr bwMode="auto">
            <a:xfrm>
              <a:off x="10472738" y="2628900"/>
              <a:ext cx="142875" cy="142875"/>
            </a:xfrm>
            <a:custGeom>
              <a:avLst/>
              <a:gdLst>
                <a:gd name="T0" fmla="*/ 0 w 90"/>
                <a:gd name="T1" fmla="*/ 39 h 90"/>
                <a:gd name="T2" fmla="*/ 39 w 90"/>
                <a:gd name="T3" fmla="*/ 0 h 90"/>
                <a:gd name="T4" fmla="*/ 90 w 90"/>
                <a:gd name="T5" fmla="*/ 32 h 90"/>
                <a:gd name="T6" fmla="*/ 32 w 90"/>
                <a:gd name="T7" fmla="*/ 90 h 90"/>
                <a:gd name="T8" fmla="*/ 0 w 90"/>
                <a:gd name="T9" fmla="*/ 39 h 90"/>
                <a:gd name="T10" fmla="*/ 32 w 90"/>
                <a:gd name="T11" fmla="*/ 90 h 90"/>
                <a:gd name="T12" fmla="*/ 32 w 90"/>
                <a:gd name="T13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90">
                  <a:moveTo>
                    <a:pt x="0" y="39"/>
                  </a:moveTo>
                  <a:lnTo>
                    <a:pt x="39" y="0"/>
                  </a:lnTo>
                  <a:lnTo>
                    <a:pt x="90" y="32"/>
                  </a:lnTo>
                  <a:lnTo>
                    <a:pt x="32" y="90"/>
                  </a:lnTo>
                  <a:lnTo>
                    <a:pt x="0" y="39"/>
                  </a:lnTo>
                  <a:close/>
                  <a:moveTo>
                    <a:pt x="32" y="90"/>
                  </a:moveTo>
                  <a:lnTo>
                    <a:pt x="32" y="90"/>
                  </a:lnTo>
                  <a:close/>
                </a:path>
              </a:pathLst>
            </a:custGeom>
            <a:solidFill>
              <a:srgbClr val="F9C8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777"/>
            <p:cNvSpPr>
              <a:spLocks noEditPoints="1"/>
            </p:cNvSpPr>
            <p:nvPr userDrawn="1"/>
          </p:nvSpPr>
          <p:spPr bwMode="auto">
            <a:xfrm>
              <a:off x="10472738" y="2628900"/>
              <a:ext cx="142875" cy="142875"/>
            </a:xfrm>
            <a:custGeom>
              <a:avLst/>
              <a:gdLst>
                <a:gd name="T0" fmla="*/ 0 w 90"/>
                <a:gd name="T1" fmla="*/ 39 h 90"/>
                <a:gd name="T2" fmla="*/ 39 w 90"/>
                <a:gd name="T3" fmla="*/ 0 h 90"/>
                <a:gd name="T4" fmla="*/ 90 w 90"/>
                <a:gd name="T5" fmla="*/ 32 h 90"/>
                <a:gd name="T6" fmla="*/ 32 w 90"/>
                <a:gd name="T7" fmla="*/ 90 h 90"/>
                <a:gd name="T8" fmla="*/ 0 w 90"/>
                <a:gd name="T9" fmla="*/ 39 h 90"/>
                <a:gd name="T10" fmla="*/ 32 w 90"/>
                <a:gd name="T11" fmla="*/ 90 h 90"/>
                <a:gd name="T12" fmla="*/ 32 w 90"/>
                <a:gd name="T13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90">
                  <a:moveTo>
                    <a:pt x="0" y="39"/>
                  </a:moveTo>
                  <a:lnTo>
                    <a:pt x="39" y="0"/>
                  </a:lnTo>
                  <a:lnTo>
                    <a:pt x="90" y="32"/>
                  </a:lnTo>
                  <a:lnTo>
                    <a:pt x="32" y="90"/>
                  </a:lnTo>
                  <a:lnTo>
                    <a:pt x="0" y="39"/>
                  </a:lnTo>
                  <a:moveTo>
                    <a:pt x="32" y="90"/>
                  </a:moveTo>
                  <a:lnTo>
                    <a:pt x="32" y="9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778"/>
            <p:cNvSpPr>
              <a:spLocks noEditPoints="1"/>
            </p:cNvSpPr>
            <p:nvPr userDrawn="1"/>
          </p:nvSpPr>
          <p:spPr bwMode="auto">
            <a:xfrm>
              <a:off x="10472738" y="2659063"/>
              <a:ext cx="96838" cy="112713"/>
            </a:xfrm>
            <a:custGeom>
              <a:avLst/>
              <a:gdLst>
                <a:gd name="T0" fmla="*/ 20 w 61"/>
                <a:gd name="T1" fmla="*/ 0 h 71"/>
                <a:gd name="T2" fmla="*/ 0 w 61"/>
                <a:gd name="T3" fmla="*/ 20 h 71"/>
                <a:gd name="T4" fmla="*/ 32 w 61"/>
                <a:gd name="T5" fmla="*/ 71 h 71"/>
                <a:gd name="T6" fmla="*/ 61 w 61"/>
                <a:gd name="T7" fmla="*/ 42 h 71"/>
                <a:gd name="T8" fmla="*/ 20 w 61"/>
                <a:gd name="T9" fmla="*/ 0 h 71"/>
                <a:gd name="T10" fmla="*/ 61 w 61"/>
                <a:gd name="T11" fmla="*/ 42 h 71"/>
                <a:gd name="T12" fmla="*/ 61 w 61"/>
                <a:gd name="T13" fmla="*/ 4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71">
                  <a:moveTo>
                    <a:pt x="20" y="0"/>
                  </a:moveTo>
                  <a:lnTo>
                    <a:pt x="0" y="20"/>
                  </a:lnTo>
                  <a:lnTo>
                    <a:pt x="32" y="71"/>
                  </a:lnTo>
                  <a:lnTo>
                    <a:pt x="61" y="42"/>
                  </a:lnTo>
                  <a:lnTo>
                    <a:pt x="20" y="0"/>
                  </a:lnTo>
                  <a:close/>
                  <a:moveTo>
                    <a:pt x="61" y="42"/>
                  </a:moveTo>
                  <a:lnTo>
                    <a:pt x="61" y="42"/>
                  </a:lnTo>
                  <a:close/>
                </a:path>
              </a:pathLst>
            </a:custGeom>
            <a:solidFill>
              <a:srgbClr val="FFB1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779"/>
            <p:cNvSpPr>
              <a:spLocks noEditPoints="1"/>
            </p:cNvSpPr>
            <p:nvPr userDrawn="1"/>
          </p:nvSpPr>
          <p:spPr bwMode="auto">
            <a:xfrm>
              <a:off x="10472738" y="2659063"/>
              <a:ext cx="96838" cy="112713"/>
            </a:xfrm>
            <a:custGeom>
              <a:avLst/>
              <a:gdLst>
                <a:gd name="T0" fmla="*/ 20 w 61"/>
                <a:gd name="T1" fmla="*/ 0 h 71"/>
                <a:gd name="T2" fmla="*/ 0 w 61"/>
                <a:gd name="T3" fmla="*/ 20 h 71"/>
                <a:gd name="T4" fmla="*/ 32 w 61"/>
                <a:gd name="T5" fmla="*/ 71 h 71"/>
                <a:gd name="T6" fmla="*/ 61 w 61"/>
                <a:gd name="T7" fmla="*/ 42 h 71"/>
                <a:gd name="T8" fmla="*/ 20 w 61"/>
                <a:gd name="T9" fmla="*/ 0 h 71"/>
                <a:gd name="T10" fmla="*/ 61 w 61"/>
                <a:gd name="T11" fmla="*/ 42 h 71"/>
                <a:gd name="T12" fmla="*/ 61 w 61"/>
                <a:gd name="T13" fmla="*/ 4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71">
                  <a:moveTo>
                    <a:pt x="20" y="0"/>
                  </a:moveTo>
                  <a:lnTo>
                    <a:pt x="0" y="20"/>
                  </a:lnTo>
                  <a:lnTo>
                    <a:pt x="32" y="71"/>
                  </a:lnTo>
                  <a:lnTo>
                    <a:pt x="61" y="42"/>
                  </a:lnTo>
                  <a:lnTo>
                    <a:pt x="20" y="0"/>
                  </a:lnTo>
                  <a:moveTo>
                    <a:pt x="61" y="42"/>
                  </a:moveTo>
                  <a:lnTo>
                    <a:pt x="61" y="4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Rectangle 780"/>
            <p:cNvSpPr>
              <a:spLocks noChangeArrowheads="1"/>
            </p:cNvSpPr>
            <p:nvPr userDrawn="1"/>
          </p:nvSpPr>
          <p:spPr bwMode="auto">
            <a:xfrm>
              <a:off x="10034588" y="4332288"/>
              <a:ext cx="338138" cy="14922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Rectangle 781"/>
            <p:cNvSpPr>
              <a:spLocks noChangeArrowheads="1"/>
            </p:cNvSpPr>
            <p:nvPr userDrawn="1"/>
          </p:nvSpPr>
          <p:spPr bwMode="auto">
            <a:xfrm>
              <a:off x="10372725" y="4332288"/>
              <a:ext cx="925513" cy="1492250"/>
            </a:xfrm>
            <a:prstGeom prst="rect">
              <a:avLst/>
            </a:pr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Rectangle 782"/>
            <p:cNvSpPr>
              <a:spLocks noChangeArrowheads="1"/>
            </p:cNvSpPr>
            <p:nvPr userDrawn="1"/>
          </p:nvSpPr>
          <p:spPr bwMode="auto">
            <a:xfrm>
              <a:off x="10372725" y="5513388"/>
              <a:ext cx="925513" cy="311150"/>
            </a:xfrm>
            <a:prstGeom prst="rect">
              <a:avLst/>
            </a:pr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Rectangle 783"/>
            <p:cNvSpPr>
              <a:spLocks noChangeArrowheads="1"/>
            </p:cNvSpPr>
            <p:nvPr userDrawn="1"/>
          </p:nvSpPr>
          <p:spPr bwMode="auto">
            <a:xfrm>
              <a:off x="10139363" y="5513388"/>
              <a:ext cx="1125538" cy="273050"/>
            </a:xfrm>
            <a:prstGeom prst="rect">
              <a:avLst/>
            </a:prstGeom>
            <a:solidFill>
              <a:srgbClr val="FC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784"/>
            <p:cNvSpPr>
              <a:spLocks noEditPoints="1"/>
            </p:cNvSpPr>
            <p:nvPr userDrawn="1"/>
          </p:nvSpPr>
          <p:spPr bwMode="auto">
            <a:xfrm>
              <a:off x="10212388" y="5561013"/>
              <a:ext cx="998538" cy="177800"/>
            </a:xfrm>
            <a:custGeom>
              <a:avLst/>
              <a:gdLst>
                <a:gd name="T0" fmla="*/ 0 w 629"/>
                <a:gd name="T1" fmla="*/ 0 h 112"/>
                <a:gd name="T2" fmla="*/ 629 w 629"/>
                <a:gd name="T3" fmla="*/ 0 h 112"/>
                <a:gd name="T4" fmla="*/ 629 w 629"/>
                <a:gd name="T5" fmla="*/ 23 h 112"/>
                <a:gd name="T6" fmla="*/ 0 w 629"/>
                <a:gd name="T7" fmla="*/ 23 h 112"/>
                <a:gd name="T8" fmla="*/ 0 w 629"/>
                <a:gd name="T9" fmla="*/ 0 h 112"/>
                <a:gd name="T10" fmla="*/ 0 w 629"/>
                <a:gd name="T11" fmla="*/ 45 h 112"/>
                <a:gd name="T12" fmla="*/ 629 w 629"/>
                <a:gd name="T13" fmla="*/ 45 h 112"/>
                <a:gd name="T14" fmla="*/ 629 w 629"/>
                <a:gd name="T15" fmla="*/ 67 h 112"/>
                <a:gd name="T16" fmla="*/ 0 w 629"/>
                <a:gd name="T17" fmla="*/ 67 h 112"/>
                <a:gd name="T18" fmla="*/ 0 w 629"/>
                <a:gd name="T19" fmla="*/ 45 h 112"/>
                <a:gd name="T20" fmla="*/ 0 w 629"/>
                <a:gd name="T21" fmla="*/ 89 h 112"/>
                <a:gd name="T22" fmla="*/ 629 w 629"/>
                <a:gd name="T23" fmla="*/ 89 h 112"/>
                <a:gd name="T24" fmla="*/ 629 w 629"/>
                <a:gd name="T25" fmla="*/ 112 h 112"/>
                <a:gd name="T26" fmla="*/ 0 w 629"/>
                <a:gd name="T27" fmla="*/ 112 h 112"/>
                <a:gd name="T28" fmla="*/ 0 w 629"/>
                <a:gd name="T29" fmla="*/ 89 h 112"/>
                <a:gd name="T30" fmla="*/ 0 w 629"/>
                <a:gd name="T31" fmla="*/ 89 h 112"/>
                <a:gd name="T32" fmla="*/ 0 w 629"/>
                <a:gd name="T33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9" h="112">
                  <a:moveTo>
                    <a:pt x="0" y="0"/>
                  </a:moveTo>
                  <a:lnTo>
                    <a:pt x="629" y="0"/>
                  </a:lnTo>
                  <a:lnTo>
                    <a:pt x="62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45"/>
                  </a:moveTo>
                  <a:lnTo>
                    <a:pt x="629" y="45"/>
                  </a:lnTo>
                  <a:lnTo>
                    <a:pt x="629" y="67"/>
                  </a:lnTo>
                  <a:lnTo>
                    <a:pt x="0" y="67"/>
                  </a:lnTo>
                  <a:lnTo>
                    <a:pt x="0" y="45"/>
                  </a:lnTo>
                  <a:close/>
                  <a:moveTo>
                    <a:pt x="0" y="89"/>
                  </a:moveTo>
                  <a:lnTo>
                    <a:pt x="629" y="89"/>
                  </a:lnTo>
                  <a:lnTo>
                    <a:pt x="629" y="112"/>
                  </a:lnTo>
                  <a:lnTo>
                    <a:pt x="0" y="112"/>
                  </a:lnTo>
                  <a:lnTo>
                    <a:pt x="0" y="89"/>
                  </a:lnTo>
                  <a:close/>
                  <a:moveTo>
                    <a:pt x="0" y="89"/>
                  </a:moveTo>
                  <a:lnTo>
                    <a:pt x="0" y="89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785"/>
            <p:cNvSpPr>
              <a:spLocks noEditPoints="1"/>
            </p:cNvSpPr>
            <p:nvPr userDrawn="1"/>
          </p:nvSpPr>
          <p:spPr bwMode="auto">
            <a:xfrm>
              <a:off x="10212388" y="5561013"/>
              <a:ext cx="998538" cy="177800"/>
            </a:xfrm>
            <a:custGeom>
              <a:avLst/>
              <a:gdLst>
                <a:gd name="T0" fmla="*/ 0 w 629"/>
                <a:gd name="T1" fmla="*/ 0 h 112"/>
                <a:gd name="T2" fmla="*/ 629 w 629"/>
                <a:gd name="T3" fmla="*/ 0 h 112"/>
                <a:gd name="T4" fmla="*/ 629 w 629"/>
                <a:gd name="T5" fmla="*/ 23 h 112"/>
                <a:gd name="T6" fmla="*/ 0 w 629"/>
                <a:gd name="T7" fmla="*/ 23 h 112"/>
                <a:gd name="T8" fmla="*/ 0 w 629"/>
                <a:gd name="T9" fmla="*/ 0 h 112"/>
                <a:gd name="T10" fmla="*/ 0 w 629"/>
                <a:gd name="T11" fmla="*/ 45 h 112"/>
                <a:gd name="T12" fmla="*/ 629 w 629"/>
                <a:gd name="T13" fmla="*/ 45 h 112"/>
                <a:gd name="T14" fmla="*/ 629 w 629"/>
                <a:gd name="T15" fmla="*/ 67 h 112"/>
                <a:gd name="T16" fmla="*/ 0 w 629"/>
                <a:gd name="T17" fmla="*/ 67 h 112"/>
                <a:gd name="T18" fmla="*/ 0 w 629"/>
                <a:gd name="T19" fmla="*/ 45 h 112"/>
                <a:gd name="T20" fmla="*/ 0 w 629"/>
                <a:gd name="T21" fmla="*/ 89 h 112"/>
                <a:gd name="T22" fmla="*/ 629 w 629"/>
                <a:gd name="T23" fmla="*/ 89 h 112"/>
                <a:gd name="T24" fmla="*/ 629 w 629"/>
                <a:gd name="T25" fmla="*/ 112 h 112"/>
                <a:gd name="T26" fmla="*/ 0 w 629"/>
                <a:gd name="T27" fmla="*/ 112 h 112"/>
                <a:gd name="T28" fmla="*/ 0 w 629"/>
                <a:gd name="T29" fmla="*/ 89 h 112"/>
                <a:gd name="T30" fmla="*/ 0 w 629"/>
                <a:gd name="T31" fmla="*/ 89 h 112"/>
                <a:gd name="T32" fmla="*/ 0 w 629"/>
                <a:gd name="T33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9" h="112">
                  <a:moveTo>
                    <a:pt x="0" y="0"/>
                  </a:moveTo>
                  <a:lnTo>
                    <a:pt x="629" y="0"/>
                  </a:lnTo>
                  <a:lnTo>
                    <a:pt x="629" y="23"/>
                  </a:lnTo>
                  <a:lnTo>
                    <a:pt x="0" y="23"/>
                  </a:lnTo>
                  <a:lnTo>
                    <a:pt x="0" y="0"/>
                  </a:lnTo>
                  <a:moveTo>
                    <a:pt x="0" y="45"/>
                  </a:moveTo>
                  <a:lnTo>
                    <a:pt x="629" y="45"/>
                  </a:lnTo>
                  <a:lnTo>
                    <a:pt x="629" y="67"/>
                  </a:lnTo>
                  <a:lnTo>
                    <a:pt x="0" y="67"/>
                  </a:lnTo>
                  <a:lnTo>
                    <a:pt x="0" y="45"/>
                  </a:lnTo>
                  <a:moveTo>
                    <a:pt x="0" y="89"/>
                  </a:moveTo>
                  <a:lnTo>
                    <a:pt x="629" y="89"/>
                  </a:lnTo>
                  <a:lnTo>
                    <a:pt x="629" y="112"/>
                  </a:lnTo>
                  <a:lnTo>
                    <a:pt x="0" y="112"/>
                  </a:lnTo>
                  <a:lnTo>
                    <a:pt x="0" y="89"/>
                  </a:lnTo>
                  <a:moveTo>
                    <a:pt x="0" y="89"/>
                  </a:moveTo>
                  <a:lnTo>
                    <a:pt x="0" y="8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Rectangle 786"/>
            <p:cNvSpPr>
              <a:spLocks noChangeArrowheads="1"/>
            </p:cNvSpPr>
            <p:nvPr userDrawn="1"/>
          </p:nvSpPr>
          <p:spPr bwMode="auto">
            <a:xfrm>
              <a:off x="10583863" y="4576763"/>
              <a:ext cx="481013" cy="112713"/>
            </a:xfrm>
            <a:prstGeom prst="rect">
              <a:avLst/>
            </a:prstGeom>
            <a:solidFill>
              <a:srgbClr val="F9C8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Rectangle 787"/>
            <p:cNvSpPr>
              <a:spLocks noChangeArrowheads="1"/>
            </p:cNvSpPr>
            <p:nvPr userDrawn="1"/>
          </p:nvSpPr>
          <p:spPr bwMode="auto">
            <a:xfrm>
              <a:off x="10825163" y="4576763"/>
              <a:ext cx="239713" cy="112713"/>
            </a:xfrm>
            <a:prstGeom prst="rect">
              <a:avLst/>
            </a:prstGeom>
            <a:solidFill>
              <a:srgbClr val="F9A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788"/>
            <p:cNvSpPr>
              <a:spLocks/>
            </p:cNvSpPr>
            <p:nvPr userDrawn="1"/>
          </p:nvSpPr>
          <p:spPr bwMode="auto">
            <a:xfrm>
              <a:off x="5788025" y="2968625"/>
              <a:ext cx="1035050" cy="450850"/>
            </a:xfrm>
            <a:custGeom>
              <a:avLst/>
              <a:gdLst>
                <a:gd name="T0" fmla="*/ 324 w 652"/>
                <a:gd name="T1" fmla="*/ 0 h 284"/>
                <a:gd name="T2" fmla="*/ 0 w 652"/>
                <a:gd name="T3" fmla="*/ 142 h 284"/>
                <a:gd name="T4" fmla="*/ 324 w 652"/>
                <a:gd name="T5" fmla="*/ 284 h 284"/>
                <a:gd name="T6" fmla="*/ 652 w 652"/>
                <a:gd name="T7" fmla="*/ 142 h 284"/>
                <a:gd name="T8" fmla="*/ 324 w 652"/>
                <a:gd name="T9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2" h="284">
                  <a:moveTo>
                    <a:pt x="324" y="0"/>
                  </a:moveTo>
                  <a:lnTo>
                    <a:pt x="0" y="142"/>
                  </a:lnTo>
                  <a:lnTo>
                    <a:pt x="324" y="284"/>
                  </a:lnTo>
                  <a:lnTo>
                    <a:pt x="652" y="142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789"/>
            <p:cNvSpPr>
              <a:spLocks/>
            </p:cNvSpPr>
            <p:nvPr userDrawn="1"/>
          </p:nvSpPr>
          <p:spPr bwMode="auto">
            <a:xfrm>
              <a:off x="5929313" y="3255963"/>
              <a:ext cx="373063" cy="449263"/>
            </a:xfrm>
            <a:custGeom>
              <a:avLst/>
              <a:gdLst>
                <a:gd name="T0" fmla="*/ 0 w 235"/>
                <a:gd name="T1" fmla="*/ 0 h 283"/>
                <a:gd name="T2" fmla="*/ 0 w 235"/>
                <a:gd name="T3" fmla="*/ 146 h 283"/>
                <a:gd name="T4" fmla="*/ 235 w 235"/>
                <a:gd name="T5" fmla="*/ 283 h 283"/>
                <a:gd name="T6" fmla="*/ 235 w 235"/>
                <a:gd name="T7" fmla="*/ 283 h 283"/>
                <a:gd name="T8" fmla="*/ 235 w 235"/>
                <a:gd name="T9" fmla="*/ 103 h 283"/>
                <a:gd name="T10" fmla="*/ 0 w 235"/>
                <a:gd name="T11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5" h="283">
                  <a:moveTo>
                    <a:pt x="0" y="0"/>
                  </a:moveTo>
                  <a:lnTo>
                    <a:pt x="0" y="146"/>
                  </a:lnTo>
                  <a:lnTo>
                    <a:pt x="235" y="283"/>
                  </a:lnTo>
                  <a:lnTo>
                    <a:pt x="235" y="283"/>
                  </a:lnTo>
                  <a:lnTo>
                    <a:pt x="235" y="1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790"/>
            <p:cNvSpPr>
              <a:spLocks/>
            </p:cNvSpPr>
            <p:nvPr userDrawn="1"/>
          </p:nvSpPr>
          <p:spPr bwMode="auto">
            <a:xfrm>
              <a:off x="6302375" y="3259138"/>
              <a:ext cx="368300" cy="446088"/>
            </a:xfrm>
            <a:custGeom>
              <a:avLst/>
              <a:gdLst>
                <a:gd name="T0" fmla="*/ 0 w 232"/>
                <a:gd name="T1" fmla="*/ 101 h 281"/>
                <a:gd name="T2" fmla="*/ 0 w 232"/>
                <a:gd name="T3" fmla="*/ 281 h 281"/>
                <a:gd name="T4" fmla="*/ 232 w 232"/>
                <a:gd name="T5" fmla="*/ 139 h 281"/>
                <a:gd name="T6" fmla="*/ 232 w 232"/>
                <a:gd name="T7" fmla="*/ 0 h 281"/>
                <a:gd name="T8" fmla="*/ 0 w 232"/>
                <a:gd name="T9" fmla="*/ 101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81">
                  <a:moveTo>
                    <a:pt x="0" y="101"/>
                  </a:moveTo>
                  <a:lnTo>
                    <a:pt x="0" y="281"/>
                  </a:lnTo>
                  <a:lnTo>
                    <a:pt x="232" y="139"/>
                  </a:lnTo>
                  <a:lnTo>
                    <a:pt x="232" y="0"/>
                  </a:lnTo>
                  <a:lnTo>
                    <a:pt x="0" y="101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791"/>
            <p:cNvSpPr>
              <a:spLocks/>
            </p:cNvSpPr>
            <p:nvPr userDrawn="1"/>
          </p:nvSpPr>
          <p:spPr bwMode="auto">
            <a:xfrm>
              <a:off x="5788025" y="2968625"/>
              <a:ext cx="814388" cy="301625"/>
            </a:xfrm>
            <a:custGeom>
              <a:avLst/>
              <a:gdLst>
                <a:gd name="T0" fmla="*/ 513 w 513"/>
                <a:gd name="T1" fmla="*/ 82 h 190"/>
                <a:gd name="T2" fmla="*/ 324 w 513"/>
                <a:gd name="T3" fmla="*/ 0 h 190"/>
                <a:gd name="T4" fmla="*/ 0 w 513"/>
                <a:gd name="T5" fmla="*/ 142 h 190"/>
                <a:gd name="T6" fmla="*/ 110 w 513"/>
                <a:gd name="T7" fmla="*/ 190 h 190"/>
                <a:gd name="T8" fmla="*/ 513 w 513"/>
                <a:gd name="T9" fmla="*/ 82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190">
                  <a:moveTo>
                    <a:pt x="513" y="82"/>
                  </a:moveTo>
                  <a:cubicBezTo>
                    <a:pt x="324" y="0"/>
                    <a:pt x="324" y="0"/>
                    <a:pt x="324" y="0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110" y="190"/>
                    <a:pt x="110" y="190"/>
                    <a:pt x="110" y="190"/>
                  </a:cubicBezTo>
                  <a:cubicBezTo>
                    <a:pt x="229" y="110"/>
                    <a:pt x="371" y="72"/>
                    <a:pt x="513" y="82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792"/>
            <p:cNvSpPr>
              <a:spLocks/>
            </p:cNvSpPr>
            <p:nvPr userDrawn="1"/>
          </p:nvSpPr>
          <p:spPr bwMode="auto">
            <a:xfrm>
              <a:off x="6300788" y="3157538"/>
              <a:ext cx="323850" cy="198438"/>
            </a:xfrm>
            <a:custGeom>
              <a:avLst/>
              <a:gdLst>
                <a:gd name="T0" fmla="*/ 199 w 204"/>
                <a:gd name="T1" fmla="*/ 125 h 125"/>
                <a:gd name="T2" fmla="*/ 194 w 204"/>
                <a:gd name="T3" fmla="*/ 120 h 125"/>
                <a:gd name="T4" fmla="*/ 194 w 204"/>
                <a:gd name="T5" fmla="*/ 71 h 125"/>
                <a:gd name="T6" fmla="*/ 4 w 204"/>
                <a:gd name="T7" fmla="*/ 10 h 125"/>
                <a:gd name="T8" fmla="*/ 1 w 204"/>
                <a:gd name="T9" fmla="*/ 4 h 125"/>
                <a:gd name="T10" fmla="*/ 7 w 204"/>
                <a:gd name="T11" fmla="*/ 1 h 125"/>
                <a:gd name="T12" fmla="*/ 201 w 204"/>
                <a:gd name="T13" fmla="*/ 62 h 125"/>
                <a:gd name="T14" fmla="*/ 204 w 204"/>
                <a:gd name="T15" fmla="*/ 67 h 125"/>
                <a:gd name="T16" fmla="*/ 204 w 204"/>
                <a:gd name="T17" fmla="*/ 120 h 125"/>
                <a:gd name="T18" fmla="*/ 199 w 204"/>
                <a:gd name="T19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4" h="125">
                  <a:moveTo>
                    <a:pt x="199" y="125"/>
                  </a:moveTo>
                  <a:cubicBezTo>
                    <a:pt x="196" y="125"/>
                    <a:pt x="194" y="123"/>
                    <a:pt x="194" y="120"/>
                  </a:cubicBezTo>
                  <a:cubicBezTo>
                    <a:pt x="194" y="71"/>
                    <a:pt x="194" y="71"/>
                    <a:pt x="194" y="7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" y="10"/>
                    <a:pt x="0" y="7"/>
                    <a:pt x="1" y="4"/>
                  </a:cubicBezTo>
                  <a:cubicBezTo>
                    <a:pt x="2" y="1"/>
                    <a:pt x="5" y="0"/>
                    <a:pt x="7" y="1"/>
                  </a:cubicBezTo>
                  <a:cubicBezTo>
                    <a:pt x="201" y="62"/>
                    <a:pt x="201" y="62"/>
                    <a:pt x="201" y="62"/>
                  </a:cubicBezTo>
                  <a:cubicBezTo>
                    <a:pt x="203" y="63"/>
                    <a:pt x="204" y="65"/>
                    <a:pt x="204" y="67"/>
                  </a:cubicBezTo>
                  <a:cubicBezTo>
                    <a:pt x="204" y="120"/>
                    <a:pt x="204" y="120"/>
                    <a:pt x="204" y="120"/>
                  </a:cubicBezTo>
                  <a:cubicBezTo>
                    <a:pt x="204" y="123"/>
                    <a:pt x="202" y="125"/>
                    <a:pt x="199" y="125"/>
                  </a:cubicBezTo>
                  <a:close/>
                </a:path>
              </a:pathLst>
            </a:custGeom>
            <a:solidFill>
              <a:srgbClr val="F9C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793"/>
            <p:cNvSpPr>
              <a:spLocks/>
            </p:cNvSpPr>
            <p:nvPr userDrawn="1"/>
          </p:nvSpPr>
          <p:spPr bwMode="auto">
            <a:xfrm>
              <a:off x="6589713" y="3336925"/>
              <a:ext cx="53975" cy="114300"/>
            </a:xfrm>
            <a:custGeom>
              <a:avLst/>
              <a:gdLst>
                <a:gd name="T0" fmla="*/ 17 w 34"/>
                <a:gd name="T1" fmla="*/ 0 h 72"/>
                <a:gd name="T2" fmla="*/ 0 w 34"/>
                <a:gd name="T3" fmla="*/ 17 h 72"/>
                <a:gd name="T4" fmla="*/ 0 w 34"/>
                <a:gd name="T5" fmla="*/ 22 h 72"/>
                <a:gd name="T6" fmla="*/ 0 w 34"/>
                <a:gd name="T7" fmla="*/ 72 h 72"/>
                <a:gd name="T8" fmla="*/ 34 w 34"/>
                <a:gd name="T9" fmla="*/ 72 h 72"/>
                <a:gd name="T10" fmla="*/ 34 w 34"/>
                <a:gd name="T11" fmla="*/ 22 h 72"/>
                <a:gd name="T12" fmla="*/ 34 w 34"/>
                <a:gd name="T13" fmla="*/ 17 h 72"/>
                <a:gd name="T14" fmla="*/ 17 w 34"/>
                <a:gd name="T1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72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8"/>
                    <a:pt x="27" y="0"/>
                    <a:pt x="17" y="0"/>
                  </a:cubicBezTo>
                  <a:close/>
                </a:path>
              </a:pathLst>
            </a:custGeom>
            <a:solidFill>
              <a:srgbClr val="F9C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794"/>
            <p:cNvSpPr>
              <a:spLocks/>
            </p:cNvSpPr>
            <p:nvPr userDrawn="1"/>
          </p:nvSpPr>
          <p:spPr bwMode="auto">
            <a:xfrm>
              <a:off x="6596063" y="3454400"/>
              <a:ext cx="41275" cy="15875"/>
            </a:xfrm>
            <a:custGeom>
              <a:avLst/>
              <a:gdLst>
                <a:gd name="T0" fmla="*/ 0 w 26"/>
                <a:gd name="T1" fmla="*/ 5 h 10"/>
                <a:gd name="T2" fmla="*/ 0 w 26"/>
                <a:gd name="T3" fmla="*/ 10 h 10"/>
                <a:gd name="T4" fmla="*/ 26 w 26"/>
                <a:gd name="T5" fmla="*/ 10 h 10"/>
                <a:gd name="T6" fmla="*/ 26 w 26"/>
                <a:gd name="T7" fmla="*/ 5 h 10"/>
                <a:gd name="T8" fmla="*/ 25 w 26"/>
                <a:gd name="T9" fmla="*/ 0 h 10"/>
                <a:gd name="T10" fmla="*/ 1 w 26"/>
                <a:gd name="T11" fmla="*/ 0 h 10"/>
                <a:gd name="T12" fmla="*/ 0 w 26"/>
                <a:gd name="T1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0">
                  <a:moveTo>
                    <a:pt x="0" y="5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4"/>
                    <a:pt x="25" y="2"/>
                    <a:pt x="25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F9C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795"/>
            <p:cNvSpPr>
              <a:spLocks/>
            </p:cNvSpPr>
            <p:nvPr userDrawn="1"/>
          </p:nvSpPr>
          <p:spPr bwMode="auto">
            <a:xfrm>
              <a:off x="6597650" y="3451225"/>
              <a:ext cx="38100" cy="3175"/>
            </a:xfrm>
            <a:custGeom>
              <a:avLst/>
              <a:gdLst>
                <a:gd name="T0" fmla="*/ 1 w 24"/>
                <a:gd name="T1" fmla="*/ 0 h 2"/>
                <a:gd name="T2" fmla="*/ 0 w 24"/>
                <a:gd name="T3" fmla="*/ 2 h 2"/>
                <a:gd name="T4" fmla="*/ 24 w 24"/>
                <a:gd name="T5" fmla="*/ 2 h 2"/>
                <a:gd name="T6" fmla="*/ 24 w 24"/>
                <a:gd name="T7" fmla="*/ 0 h 2"/>
                <a:gd name="T8" fmla="*/ 1 w 2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">
                  <a:moveTo>
                    <a:pt x="1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1"/>
                    <a:pt x="24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9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796"/>
            <p:cNvSpPr>
              <a:spLocks/>
            </p:cNvSpPr>
            <p:nvPr userDrawn="1"/>
          </p:nvSpPr>
          <p:spPr bwMode="auto">
            <a:xfrm>
              <a:off x="6261100" y="3136900"/>
              <a:ext cx="88900" cy="57150"/>
            </a:xfrm>
            <a:custGeom>
              <a:avLst/>
              <a:gdLst>
                <a:gd name="T0" fmla="*/ 56 w 56"/>
                <a:gd name="T1" fmla="*/ 28 h 36"/>
                <a:gd name="T2" fmla="*/ 28 w 56"/>
                <a:gd name="T3" fmla="*/ 0 h 36"/>
                <a:gd name="T4" fmla="*/ 0 w 56"/>
                <a:gd name="T5" fmla="*/ 28 h 36"/>
                <a:gd name="T6" fmla="*/ 0 w 56"/>
                <a:gd name="T7" fmla="*/ 36 h 36"/>
                <a:gd name="T8" fmla="*/ 56 w 56"/>
                <a:gd name="T9" fmla="*/ 36 h 36"/>
                <a:gd name="T10" fmla="*/ 56 w 56"/>
                <a:gd name="T11" fmla="*/ 2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36">
                  <a:moveTo>
                    <a:pt x="56" y="28"/>
                  </a:moveTo>
                  <a:cubicBezTo>
                    <a:pt x="56" y="13"/>
                    <a:pt x="44" y="0"/>
                    <a:pt x="28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56" y="36"/>
                    <a:pt x="56" y="36"/>
                    <a:pt x="56" y="36"/>
                  </a:cubicBezTo>
                  <a:lnTo>
                    <a:pt x="56" y="28"/>
                  </a:lnTo>
                  <a:close/>
                </a:path>
              </a:pathLst>
            </a:custGeom>
            <a:solidFill>
              <a:srgbClr val="429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49" name="矩形 348"/>
          <p:cNvSpPr/>
          <p:nvPr/>
        </p:nvSpPr>
        <p:spPr>
          <a:xfrm>
            <a:off x="3227831" y="4509917"/>
            <a:ext cx="1210588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1-1 </a:t>
            </a:r>
            <a:r>
              <a:rPr kumimoji="1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选题背景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50" name="矩形 349"/>
          <p:cNvSpPr/>
          <p:nvPr/>
        </p:nvSpPr>
        <p:spPr>
          <a:xfrm>
            <a:off x="4622226" y="4509916"/>
            <a:ext cx="1210588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1-2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研究意义</a:t>
            </a:r>
          </a:p>
        </p:txBody>
      </p:sp>
      <p:sp>
        <p:nvSpPr>
          <p:cNvPr id="351" name="矩形 350"/>
          <p:cNvSpPr/>
          <p:nvPr/>
        </p:nvSpPr>
        <p:spPr>
          <a:xfrm>
            <a:off x="3246441" y="4879631"/>
            <a:ext cx="1210588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1-3 </a:t>
            </a:r>
            <a:r>
              <a:rPr kumimoji="1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理论基础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52" name="矩形 351"/>
          <p:cNvSpPr/>
          <p:nvPr/>
        </p:nvSpPr>
        <p:spPr>
          <a:xfrm>
            <a:off x="4651509" y="4902435"/>
            <a:ext cx="1210588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1-4 </a:t>
            </a:r>
            <a:r>
              <a:rPr kumimoji="1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贡献创新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3509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60400" y="1162798"/>
            <a:ext cx="10888133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/>
              <a:t>[1]</a:t>
            </a:r>
            <a:r>
              <a:rPr lang="zh-CN" altLang="en-US" sz="1400" dirty="0"/>
              <a:t>吝春妮。</a:t>
            </a:r>
            <a:r>
              <a:rPr lang="zh-CN" altLang="en-US" sz="1400" b="1" dirty="0"/>
              <a:t>精品课程网站的优化设计策略研究</a:t>
            </a:r>
            <a:r>
              <a:rPr lang="en-US" altLang="zh-CN" sz="1400" b="1" dirty="0"/>
              <a:t>[J]</a:t>
            </a:r>
            <a:r>
              <a:rPr lang="en-US" altLang="zh-CN" sz="1400" dirty="0"/>
              <a:t>.</a:t>
            </a:r>
            <a:r>
              <a:rPr lang="zh-CN" altLang="en-US" sz="1400" dirty="0"/>
              <a:t>中国信息技术教育，</a:t>
            </a:r>
            <a:r>
              <a:rPr lang="en-US" altLang="zh-CN" sz="1400" dirty="0"/>
              <a:t>2016</a:t>
            </a:r>
            <a:r>
              <a:rPr lang="zh-CN" altLang="en-US" sz="1400" dirty="0"/>
              <a:t>，（</a:t>
            </a:r>
            <a:r>
              <a:rPr lang="en-US" altLang="zh-CN" sz="1400" dirty="0"/>
              <a:t>23</a:t>
            </a:r>
            <a:r>
              <a:rPr lang="zh-CN" altLang="en-US" sz="1400" dirty="0"/>
              <a:t>）：</a:t>
            </a:r>
            <a:r>
              <a:rPr lang="en-US" altLang="zh-CN" sz="1400" dirty="0"/>
              <a:t>110-112</a:t>
            </a:r>
            <a:r>
              <a:rPr lang="en-US" altLang="zh-CN" sz="1400" dirty="0" smtClean="0"/>
              <a:t>.</a:t>
            </a:r>
            <a:r>
              <a:rPr lang="en-US" altLang="zh-CN" sz="1400" dirty="0"/>
              <a:t/>
            </a:r>
            <a:br>
              <a:rPr lang="en-US" altLang="zh-CN" sz="1400" dirty="0"/>
            </a:br>
            <a:r>
              <a:rPr lang="en-US" altLang="zh-CN" sz="1400" dirty="0" smtClean="0"/>
              <a:t>[</a:t>
            </a:r>
            <a:r>
              <a:rPr lang="en-US" altLang="zh-CN" sz="1400" dirty="0"/>
              <a:t>2]</a:t>
            </a:r>
            <a:r>
              <a:rPr lang="zh-CN" altLang="en-US" sz="1400" dirty="0"/>
              <a:t>伍双林。</a:t>
            </a:r>
            <a:r>
              <a:rPr lang="zh-CN" altLang="en-US" sz="1400" b="1" dirty="0"/>
              <a:t>微型网站与微信公众平台相融合的移动化学习设计</a:t>
            </a:r>
            <a:r>
              <a:rPr lang="en-US" altLang="zh-CN" sz="1400" b="1" dirty="0"/>
              <a:t>[J].</a:t>
            </a:r>
            <a:r>
              <a:rPr lang="zh-CN" altLang="en-US" sz="1400" b="1" dirty="0"/>
              <a:t>发明与创新</a:t>
            </a:r>
            <a:r>
              <a:rPr lang="zh-CN" altLang="en-US" sz="1400" dirty="0"/>
              <a:t>（教育信息化），</a:t>
            </a:r>
            <a:r>
              <a:rPr lang="en-US" altLang="zh-CN" sz="1400" dirty="0"/>
              <a:t>2016</a:t>
            </a:r>
            <a:r>
              <a:rPr lang="zh-CN" altLang="en-US" sz="1400" dirty="0"/>
              <a:t>，（</a:t>
            </a:r>
            <a:r>
              <a:rPr lang="en-US" altLang="zh-CN" sz="1400" dirty="0"/>
              <a:t>11</a:t>
            </a:r>
            <a:r>
              <a:rPr lang="zh-CN" altLang="en-US" sz="1400" dirty="0"/>
              <a:t>）：</a:t>
            </a:r>
            <a:r>
              <a:rPr lang="en-US" altLang="zh-CN" sz="1400" dirty="0"/>
              <a:t>42-45</a:t>
            </a:r>
            <a:r>
              <a:rPr lang="en-US" altLang="zh-CN" sz="1400" dirty="0" smtClean="0"/>
              <a:t>.</a:t>
            </a:r>
            <a:r>
              <a:rPr lang="en-US" altLang="zh-CN" sz="1400" dirty="0"/>
              <a:t/>
            </a:r>
            <a:br>
              <a:rPr lang="en-US" altLang="zh-CN" sz="1400" dirty="0"/>
            </a:br>
            <a:r>
              <a:rPr lang="en-US" altLang="zh-CN" sz="1400" dirty="0" smtClean="0"/>
              <a:t>[</a:t>
            </a:r>
            <a:r>
              <a:rPr lang="en-US" altLang="zh-CN" sz="1400" dirty="0"/>
              <a:t>3]</a:t>
            </a:r>
            <a:r>
              <a:rPr lang="zh-CN" altLang="en-US" sz="1400" dirty="0"/>
              <a:t>高长军。</a:t>
            </a:r>
            <a:r>
              <a:rPr lang="en-US" altLang="zh-CN" sz="1400" dirty="0"/>
              <a:t>《</a:t>
            </a:r>
            <a:r>
              <a:rPr lang="zh-CN" altLang="en-US" sz="1400" b="1" dirty="0"/>
              <a:t>网站设计与制作</a:t>
            </a:r>
            <a:r>
              <a:rPr lang="en-US" altLang="zh-CN" sz="1400" b="1" dirty="0"/>
              <a:t>》</a:t>
            </a:r>
            <a:r>
              <a:rPr lang="zh-CN" altLang="en-US" sz="1400" b="1" dirty="0"/>
              <a:t>教学环境搭建技巧</a:t>
            </a:r>
            <a:r>
              <a:rPr lang="en-US" altLang="zh-CN" sz="1400" b="1" dirty="0"/>
              <a:t>[J].</a:t>
            </a:r>
            <a:r>
              <a:rPr lang="zh-CN" altLang="en-US" sz="1400" b="1" dirty="0"/>
              <a:t>中小学实验与装备</a:t>
            </a:r>
            <a:r>
              <a:rPr lang="zh-CN" altLang="en-US" sz="1400" dirty="0"/>
              <a:t>，</a:t>
            </a:r>
            <a:r>
              <a:rPr lang="en-US" altLang="zh-CN" sz="1400" dirty="0"/>
              <a:t>2016</a:t>
            </a:r>
            <a:r>
              <a:rPr lang="zh-CN" altLang="en-US" sz="1400" dirty="0"/>
              <a:t>，</a:t>
            </a:r>
            <a:r>
              <a:rPr lang="en-US" altLang="zh-CN" sz="1400" dirty="0"/>
              <a:t>26</a:t>
            </a:r>
            <a:r>
              <a:rPr lang="zh-CN" altLang="en-US" sz="1400" dirty="0"/>
              <a:t>（</a:t>
            </a:r>
            <a:r>
              <a:rPr lang="en-US" altLang="zh-CN" sz="1400" dirty="0"/>
              <a:t>06</a:t>
            </a:r>
            <a:r>
              <a:rPr lang="zh-CN" altLang="en-US" sz="1400" dirty="0"/>
              <a:t>）：</a:t>
            </a:r>
            <a:r>
              <a:rPr lang="en-US" altLang="zh-CN" sz="1400" dirty="0"/>
              <a:t>42-44</a:t>
            </a:r>
            <a:r>
              <a:rPr lang="en-US" altLang="zh-CN" sz="1400" dirty="0" smtClean="0"/>
              <a:t>.</a:t>
            </a:r>
            <a:r>
              <a:rPr lang="en-US" altLang="zh-CN" sz="1400" dirty="0"/>
              <a:t/>
            </a:r>
            <a:br>
              <a:rPr lang="en-US" altLang="zh-CN" sz="1400" dirty="0"/>
            </a:br>
            <a:r>
              <a:rPr lang="en-US" altLang="zh-CN" sz="1400" dirty="0" smtClean="0"/>
              <a:t>[</a:t>
            </a:r>
            <a:r>
              <a:rPr lang="en-US" altLang="zh-CN" sz="1400" dirty="0"/>
              <a:t>4]</a:t>
            </a:r>
            <a:r>
              <a:rPr lang="zh-CN" altLang="en-US" sz="1400" dirty="0"/>
              <a:t>高长军。</a:t>
            </a:r>
            <a:r>
              <a:rPr lang="zh-CN" altLang="en-US" sz="1400" b="1" dirty="0"/>
              <a:t>构建“网站设计与制作”教学环境的策略</a:t>
            </a:r>
            <a:r>
              <a:rPr lang="en-US" altLang="zh-CN" sz="1400" b="1" dirty="0"/>
              <a:t>[J].</a:t>
            </a:r>
            <a:r>
              <a:rPr lang="zh-CN" altLang="en-US" sz="1400" b="1" dirty="0"/>
              <a:t>实验教学与仪器</a:t>
            </a:r>
            <a:r>
              <a:rPr lang="zh-CN" altLang="en-US" sz="1400" dirty="0"/>
              <a:t>，</a:t>
            </a:r>
            <a:r>
              <a:rPr lang="en-US" altLang="zh-CN" sz="1400" dirty="0"/>
              <a:t>2016</a:t>
            </a:r>
            <a:r>
              <a:rPr lang="zh-CN" altLang="en-US" sz="1400" dirty="0"/>
              <a:t>，</a:t>
            </a:r>
            <a:r>
              <a:rPr lang="en-US" altLang="zh-CN" sz="1400" dirty="0"/>
              <a:t>33</a:t>
            </a:r>
            <a:r>
              <a:rPr lang="zh-CN" altLang="en-US" sz="1400" dirty="0"/>
              <a:t>（</a:t>
            </a:r>
            <a:r>
              <a:rPr lang="en-US" altLang="zh-CN" sz="1400" dirty="0"/>
              <a:t>11</a:t>
            </a:r>
            <a:r>
              <a:rPr lang="zh-CN" altLang="en-US" sz="1400" dirty="0"/>
              <a:t>）：</a:t>
            </a:r>
            <a:r>
              <a:rPr lang="en-US" altLang="zh-CN" sz="1400" dirty="0"/>
              <a:t>41-42</a:t>
            </a:r>
            <a:r>
              <a:rPr lang="en-US" altLang="zh-CN" sz="1400" dirty="0" smtClean="0"/>
              <a:t>.</a:t>
            </a:r>
            <a:r>
              <a:rPr lang="en-US" altLang="zh-CN" sz="1400" dirty="0"/>
              <a:t/>
            </a:r>
            <a:br>
              <a:rPr lang="en-US" altLang="zh-CN" sz="1400" dirty="0"/>
            </a:br>
            <a:r>
              <a:rPr lang="en-US" altLang="zh-CN" sz="1400" dirty="0" smtClean="0"/>
              <a:t>[</a:t>
            </a:r>
            <a:r>
              <a:rPr lang="en-US" altLang="zh-CN" sz="1400" dirty="0"/>
              <a:t>5]</a:t>
            </a:r>
            <a:r>
              <a:rPr lang="zh-CN" altLang="en-US" sz="1400" dirty="0"/>
              <a:t>陈浩容。</a:t>
            </a:r>
            <a:r>
              <a:rPr lang="zh-CN" altLang="en-US" sz="1400" b="1" dirty="0"/>
              <a:t>基于微课比赛网站的微课设计与开发现状的内容分析</a:t>
            </a:r>
            <a:r>
              <a:rPr lang="en-US" altLang="zh-CN" sz="1400" b="1" dirty="0"/>
              <a:t>[J].</a:t>
            </a:r>
            <a:r>
              <a:rPr lang="zh-CN" altLang="en-US" sz="1400" b="1" dirty="0"/>
              <a:t>教育信息技术</a:t>
            </a:r>
            <a:r>
              <a:rPr lang="zh-CN" altLang="en-US" sz="1400" dirty="0"/>
              <a:t>，</a:t>
            </a:r>
            <a:r>
              <a:rPr lang="en-US" altLang="zh-CN" sz="1400" dirty="0"/>
              <a:t>2017</a:t>
            </a:r>
            <a:r>
              <a:rPr lang="zh-CN" altLang="en-US" sz="1400" dirty="0"/>
              <a:t>，（</a:t>
            </a:r>
            <a:r>
              <a:rPr lang="en-US" altLang="zh-CN" sz="1400" dirty="0"/>
              <a:t>Z1</a:t>
            </a:r>
            <a:r>
              <a:rPr lang="zh-CN" altLang="en-US" sz="1400" dirty="0"/>
              <a:t>）：</a:t>
            </a:r>
            <a:r>
              <a:rPr lang="en-US" altLang="zh-CN" sz="1400" dirty="0"/>
              <a:t>150-153</a:t>
            </a:r>
            <a:r>
              <a:rPr lang="en-US" altLang="zh-CN" sz="1400" dirty="0" smtClean="0"/>
              <a:t>.</a:t>
            </a:r>
            <a:r>
              <a:rPr lang="en-US" altLang="zh-CN" sz="1400" dirty="0"/>
              <a:t/>
            </a:r>
            <a:br>
              <a:rPr lang="en-US" altLang="zh-CN" sz="1400" dirty="0"/>
            </a:br>
            <a:r>
              <a:rPr lang="en-US" altLang="zh-CN" sz="1400" dirty="0" smtClean="0"/>
              <a:t>[</a:t>
            </a:r>
            <a:r>
              <a:rPr lang="en-US" altLang="zh-CN" sz="1400" dirty="0"/>
              <a:t>6]</a:t>
            </a:r>
            <a:r>
              <a:rPr lang="zh-CN" altLang="en-US" sz="1400" dirty="0"/>
              <a:t>王丽丽，</a:t>
            </a:r>
            <a:r>
              <a:rPr lang="zh-CN" altLang="en-US" sz="1400" b="1" dirty="0"/>
              <a:t>陈雯嫣，戴天。</a:t>
            </a:r>
            <a:r>
              <a:rPr lang="en-US" altLang="zh-CN" sz="1400" b="1" dirty="0"/>
              <a:t>《</a:t>
            </a:r>
            <a:r>
              <a:rPr lang="zh-CN" altLang="en-US" sz="1400" b="1" dirty="0"/>
              <a:t>我的网站我设计</a:t>
            </a:r>
            <a:r>
              <a:rPr lang="en-US" altLang="zh-CN" sz="1400" b="1" dirty="0"/>
              <a:t>》</a:t>
            </a:r>
            <a:r>
              <a:rPr lang="zh-CN" altLang="en-US" sz="1400" b="1" dirty="0"/>
              <a:t>微课程教学设计</a:t>
            </a:r>
            <a:r>
              <a:rPr lang="en-US" altLang="zh-CN" sz="1400" b="1" dirty="0"/>
              <a:t>[J].</a:t>
            </a:r>
            <a:r>
              <a:rPr lang="zh-CN" altLang="en-US" sz="1400" b="1" dirty="0"/>
              <a:t>中国信息技术教育</a:t>
            </a:r>
            <a:r>
              <a:rPr lang="zh-CN" altLang="en-US" sz="1400" dirty="0"/>
              <a:t>，</a:t>
            </a:r>
            <a:r>
              <a:rPr lang="en-US" altLang="zh-CN" sz="1400" dirty="0"/>
              <a:t>2017</a:t>
            </a:r>
            <a:r>
              <a:rPr lang="zh-CN" altLang="en-US" sz="1400" dirty="0"/>
              <a:t>，（</a:t>
            </a:r>
            <a:r>
              <a:rPr lang="en-US" altLang="zh-CN" sz="1400" dirty="0"/>
              <a:t>Z1</a:t>
            </a:r>
            <a:r>
              <a:rPr lang="zh-CN" altLang="en-US" sz="1400" dirty="0"/>
              <a:t>）：</a:t>
            </a:r>
            <a:r>
              <a:rPr lang="en-US" altLang="zh-CN" sz="1400" dirty="0"/>
              <a:t>22-24</a:t>
            </a:r>
            <a:r>
              <a:rPr lang="en-US" altLang="zh-CN" sz="1400" dirty="0" smtClean="0"/>
              <a:t>.</a:t>
            </a:r>
            <a:r>
              <a:rPr lang="en-US" altLang="zh-CN" sz="1400" dirty="0"/>
              <a:t/>
            </a:r>
            <a:br>
              <a:rPr lang="en-US" altLang="zh-CN" sz="1400" dirty="0"/>
            </a:br>
            <a:r>
              <a:rPr lang="en-US" altLang="zh-CN" sz="1400" dirty="0" smtClean="0"/>
              <a:t>[</a:t>
            </a:r>
            <a:r>
              <a:rPr lang="en-US" altLang="zh-CN" sz="1400" dirty="0"/>
              <a:t>7]</a:t>
            </a:r>
            <a:r>
              <a:rPr lang="zh-CN" altLang="en-US" sz="1400" dirty="0"/>
              <a:t>华柏胜。</a:t>
            </a:r>
            <a:r>
              <a:rPr lang="zh-CN" altLang="en-US" sz="1400" b="1" dirty="0"/>
              <a:t>以生为本，创设情境，形散而神不散</a:t>
            </a:r>
            <a:r>
              <a:rPr lang="en-US" altLang="zh-CN" sz="1400" b="1" dirty="0"/>
              <a:t>--《</a:t>
            </a:r>
            <a:r>
              <a:rPr lang="zh-CN" altLang="en-US" sz="1400" b="1" dirty="0"/>
              <a:t>我的网站我设计</a:t>
            </a:r>
            <a:r>
              <a:rPr lang="en-US" altLang="zh-CN" sz="1400" b="1" dirty="0"/>
              <a:t>》《</a:t>
            </a:r>
            <a:r>
              <a:rPr lang="zh-CN" altLang="en-US" sz="1400" b="1" dirty="0"/>
              <a:t>让多莉回家</a:t>
            </a:r>
            <a:r>
              <a:rPr lang="en-US" altLang="zh-CN" sz="1400" b="1" dirty="0"/>
              <a:t>》</a:t>
            </a:r>
            <a:r>
              <a:rPr lang="zh-CN" altLang="en-US" sz="1400" dirty="0"/>
              <a:t>两篇微课程教学设计评析</a:t>
            </a:r>
            <a:r>
              <a:rPr lang="en-US" altLang="zh-CN" sz="1400" dirty="0"/>
              <a:t>[J].</a:t>
            </a:r>
            <a:r>
              <a:rPr lang="zh-CN" altLang="en-US" sz="1400" dirty="0"/>
              <a:t>中国信息技术教育，</a:t>
            </a:r>
            <a:r>
              <a:rPr lang="en-US" altLang="zh-CN" sz="1400" dirty="0"/>
              <a:t>2017</a:t>
            </a:r>
            <a:r>
              <a:rPr lang="zh-CN" altLang="en-US" sz="1400" dirty="0"/>
              <a:t>，（</a:t>
            </a:r>
            <a:r>
              <a:rPr lang="en-US" altLang="zh-CN" sz="1400" dirty="0"/>
              <a:t>Z1</a:t>
            </a:r>
            <a:r>
              <a:rPr lang="zh-CN" altLang="en-US" sz="1400" dirty="0"/>
              <a:t>）：</a:t>
            </a:r>
            <a:r>
              <a:rPr lang="en-US" altLang="zh-CN" sz="1400" dirty="0"/>
              <a:t>27-28+69</a:t>
            </a:r>
            <a:r>
              <a:rPr lang="en-US" altLang="zh-CN" sz="1400" dirty="0" smtClean="0"/>
              <a:t>.</a:t>
            </a:r>
            <a:r>
              <a:rPr lang="en-US" altLang="zh-CN" sz="1400" dirty="0"/>
              <a:t/>
            </a:r>
            <a:br>
              <a:rPr lang="en-US" altLang="zh-CN" sz="1400" dirty="0"/>
            </a:br>
            <a:r>
              <a:rPr lang="en-US" altLang="zh-CN" sz="1400" dirty="0" smtClean="0"/>
              <a:t>[</a:t>
            </a:r>
            <a:r>
              <a:rPr lang="en-US" altLang="zh-CN" sz="1400" dirty="0"/>
              <a:t>8]</a:t>
            </a:r>
            <a:r>
              <a:rPr lang="zh-CN" altLang="en-US" sz="1400" dirty="0"/>
              <a:t>孙竹青。</a:t>
            </a:r>
            <a:r>
              <a:rPr lang="zh-CN" altLang="en-US" sz="1400" b="1" dirty="0"/>
              <a:t>计算机辅助设计课程网站教学资源库建设的功能和结构</a:t>
            </a:r>
            <a:r>
              <a:rPr lang="en-US" altLang="zh-CN" sz="1400" b="1" dirty="0"/>
              <a:t>[J].</a:t>
            </a:r>
            <a:r>
              <a:rPr lang="zh-CN" altLang="en-US" sz="1400" b="1" dirty="0"/>
              <a:t>林区教学</a:t>
            </a:r>
            <a:r>
              <a:rPr lang="zh-CN" altLang="en-US" sz="1400" dirty="0"/>
              <a:t>，</a:t>
            </a:r>
            <a:r>
              <a:rPr lang="en-US" altLang="zh-CN" sz="1400" dirty="0"/>
              <a:t>2017</a:t>
            </a:r>
            <a:r>
              <a:rPr lang="zh-CN" altLang="en-US" sz="1400" dirty="0"/>
              <a:t>，（</a:t>
            </a:r>
            <a:r>
              <a:rPr lang="en-US" altLang="zh-CN" sz="1400" dirty="0"/>
              <a:t>02</a:t>
            </a:r>
            <a:r>
              <a:rPr lang="zh-CN" altLang="en-US" sz="1400" dirty="0"/>
              <a:t>）：</a:t>
            </a:r>
            <a:r>
              <a:rPr lang="en-US" altLang="zh-CN" sz="1400" dirty="0"/>
              <a:t>79-80</a:t>
            </a:r>
            <a:r>
              <a:rPr lang="en-US" altLang="zh-CN" sz="1400" dirty="0" smtClean="0"/>
              <a:t>.</a:t>
            </a:r>
            <a:endParaRPr lang="en-US" altLang="zh-CN" sz="1400" dirty="0"/>
          </a:p>
          <a:p>
            <a:pPr>
              <a:lnSpc>
                <a:spcPct val="150000"/>
              </a:lnSpc>
            </a:pPr>
            <a:r>
              <a:rPr lang="en-US" altLang="zh-CN" sz="1400" dirty="0" smtClean="0"/>
              <a:t>[</a:t>
            </a:r>
            <a:r>
              <a:rPr lang="en-US" altLang="zh-CN" sz="1400" dirty="0"/>
              <a:t>9]</a:t>
            </a:r>
            <a:r>
              <a:rPr lang="zh-CN" altLang="en-US" sz="1400" dirty="0"/>
              <a:t>徐慧，</a:t>
            </a:r>
            <a:r>
              <a:rPr lang="zh-CN" altLang="en-US" sz="1400" b="1" dirty="0"/>
              <a:t>朱志勇，刘巍，曹旭。校园二手物品交易网站研究与设计</a:t>
            </a:r>
            <a:r>
              <a:rPr lang="en-US" altLang="zh-CN" sz="1400" b="1" dirty="0"/>
              <a:t>[J].</a:t>
            </a:r>
            <a:r>
              <a:rPr lang="zh-CN" altLang="en-US" sz="1400" b="1" dirty="0"/>
              <a:t>中国教育网络</a:t>
            </a:r>
            <a:r>
              <a:rPr lang="zh-CN" altLang="en-US" sz="1400" dirty="0"/>
              <a:t>，</a:t>
            </a:r>
            <a:r>
              <a:rPr lang="en-US" altLang="zh-CN" sz="1400" dirty="0"/>
              <a:t>2017</a:t>
            </a:r>
            <a:r>
              <a:rPr lang="zh-CN" altLang="en-US" sz="1400" dirty="0"/>
              <a:t>，（</a:t>
            </a:r>
            <a:r>
              <a:rPr lang="en-US" altLang="zh-CN" sz="1400" dirty="0"/>
              <a:t>Z1</a:t>
            </a:r>
            <a:r>
              <a:rPr lang="zh-CN" altLang="en-US" sz="1400" dirty="0"/>
              <a:t>）：</a:t>
            </a:r>
            <a:r>
              <a:rPr lang="en-US" altLang="zh-CN" sz="1400" dirty="0"/>
              <a:t>82-84.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/>
              <a:t>[</a:t>
            </a:r>
            <a:r>
              <a:rPr lang="en-US" altLang="zh-CN" sz="1400" dirty="0"/>
              <a:t>10]</a:t>
            </a:r>
            <a:r>
              <a:rPr lang="zh-CN" altLang="en-US" sz="1400" dirty="0"/>
              <a:t>杨勇。</a:t>
            </a:r>
            <a:r>
              <a:rPr lang="zh-CN" altLang="en-US" sz="1400" b="1" dirty="0"/>
              <a:t>适性教育：学习网站的设计与实现</a:t>
            </a:r>
            <a:r>
              <a:rPr lang="en-US" altLang="zh-CN" sz="1400" b="1" dirty="0"/>
              <a:t>[J].</a:t>
            </a:r>
            <a:r>
              <a:rPr lang="zh-CN" altLang="en-US" sz="1400" b="1" dirty="0"/>
              <a:t>新课程</a:t>
            </a:r>
            <a:r>
              <a:rPr lang="zh-CN" altLang="en-US" sz="1400" dirty="0"/>
              <a:t>（综合版），</a:t>
            </a:r>
            <a:r>
              <a:rPr lang="en-US" altLang="zh-CN" sz="1400" dirty="0"/>
              <a:t>2016</a:t>
            </a:r>
            <a:r>
              <a:rPr lang="zh-CN" altLang="en-US" sz="1400" dirty="0"/>
              <a:t>，（</a:t>
            </a:r>
            <a:r>
              <a:rPr lang="en-US" altLang="zh-CN" sz="1400" dirty="0"/>
              <a:t>12</a:t>
            </a:r>
            <a:r>
              <a:rPr lang="zh-CN" altLang="en-US" sz="1400" dirty="0"/>
              <a:t>）：</a:t>
            </a:r>
            <a:r>
              <a:rPr lang="en-US" altLang="zh-CN" sz="1400" dirty="0"/>
              <a:t>56-58.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/>
              <a:t>[</a:t>
            </a:r>
            <a:r>
              <a:rPr lang="en-US" altLang="zh-CN" sz="1400" dirty="0"/>
              <a:t>11]</a:t>
            </a:r>
            <a:r>
              <a:rPr lang="zh-CN" altLang="en-US" sz="1400" dirty="0"/>
              <a:t>张如絮。</a:t>
            </a:r>
            <a:r>
              <a:rPr lang="zh-CN" altLang="en-US" sz="1400" b="1" dirty="0"/>
              <a:t>创客网站分析与内容框架设计</a:t>
            </a:r>
            <a:r>
              <a:rPr lang="en-US" altLang="zh-CN" sz="1400" b="1" dirty="0"/>
              <a:t>[J].</a:t>
            </a:r>
            <a:r>
              <a:rPr lang="zh-CN" altLang="en-US" sz="1400" b="1" dirty="0"/>
              <a:t>高考</a:t>
            </a:r>
            <a:r>
              <a:rPr lang="zh-CN" altLang="en-US" sz="1400" dirty="0"/>
              <a:t>，</a:t>
            </a:r>
            <a:r>
              <a:rPr lang="en-US" altLang="zh-CN" sz="1400" dirty="0"/>
              <a:t>2017</a:t>
            </a:r>
            <a:r>
              <a:rPr lang="zh-CN" altLang="en-US" sz="1400" dirty="0"/>
              <a:t>，（</a:t>
            </a:r>
            <a:r>
              <a:rPr lang="en-US" altLang="zh-CN" sz="1400" dirty="0"/>
              <a:t>18</a:t>
            </a:r>
            <a:r>
              <a:rPr lang="zh-CN" altLang="en-US" sz="1400" dirty="0"/>
              <a:t>）：</a:t>
            </a:r>
            <a:r>
              <a:rPr lang="en-US" altLang="zh-CN" sz="1400" dirty="0"/>
              <a:t>160.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/>
              <a:t>[12</a:t>
            </a:r>
            <a:r>
              <a:rPr lang="en-US" altLang="zh-CN" sz="1400" dirty="0"/>
              <a:t>]</a:t>
            </a:r>
            <a:r>
              <a:rPr lang="zh-CN" altLang="en-US" sz="1400" dirty="0"/>
              <a:t>徐蕾。</a:t>
            </a:r>
            <a:r>
              <a:rPr lang="zh-CN" altLang="en-US" sz="1400" b="1" dirty="0"/>
              <a:t>威客网在高职平面设计类课程教学中的应用研究</a:t>
            </a:r>
            <a:r>
              <a:rPr lang="en-US" altLang="zh-CN" sz="1400" b="1" dirty="0"/>
              <a:t>--</a:t>
            </a:r>
            <a:r>
              <a:rPr lang="zh-CN" altLang="en-US" sz="1400" b="1" dirty="0"/>
              <a:t>以南京金陵中等专业学校网站综合实训课为例</a:t>
            </a:r>
            <a:r>
              <a:rPr lang="en-US" altLang="zh-CN" sz="1400" b="1" dirty="0"/>
              <a:t>[J].</a:t>
            </a:r>
            <a:r>
              <a:rPr lang="zh-CN" altLang="en-US" sz="1400" b="1" dirty="0"/>
              <a:t>现代职业教育</a:t>
            </a:r>
            <a:r>
              <a:rPr lang="zh-CN" altLang="en-US" sz="1400" dirty="0"/>
              <a:t>，</a:t>
            </a:r>
            <a:r>
              <a:rPr lang="en-US" altLang="zh-CN" sz="1400" dirty="0"/>
              <a:t>2017</a:t>
            </a:r>
            <a:r>
              <a:rPr lang="zh-CN" altLang="en-US" sz="1400" dirty="0"/>
              <a:t>，（</a:t>
            </a:r>
            <a:r>
              <a:rPr lang="en-US" altLang="zh-CN" sz="1400" dirty="0"/>
              <a:t>15</a:t>
            </a:r>
            <a:r>
              <a:rPr lang="zh-CN" altLang="en-US" sz="1400" dirty="0"/>
              <a:t>）：</a:t>
            </a:r>
            <a:r>
              <a:rPr lang="en-US" altLang="zh-CN" sz="1400" dirty="0"/>
              <a:t>77.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/>
              <a:t>[</a:t>
            </a:r>
            <a:r>
              <a:rPr lang="en-US" altLang="zh-CN" sz="1400" dirty="0"/>
              <a:t>13]</a:t>
            </a:r>
            <a:r>
              <a:rPr lang="zh-CN" altLang="en-US" sz="1400" dirty="0"/>
              <a:t>孟安宁。</a:t>
            </a:r>
            <a:r>
              <a:rPr lang="zh-CN" altLang="en-US" sz="1400" b="1" dirty="0"/>
              <a:t>高校文科类网站设计课程教学模式研究</a:t>
            </a:r>
            <a:r>
              <a:rPr lang="en-US" altLang="zh-CN" sz="1400" b="1" dirty="0"/>
              <a:t>[J].</a:t>
            </a:r>
            <a:r>
              <a:rPr lang="zh-CN" altLang="en-US" sz="1400" b="1" dirty="0"/>
              <a:t>时代教育</a:t>
            </a:r>
            <a:r>
              <a:rPr lang="zh-CN" altLang="en-US" sz="1400" dirty="0"/>
              <a:t>，</a:t>
            </a:r>
            <a:r>
              <a:rPr lang="en-US" altLang="zh-CN" sz="1400" dirty="0"/>
              <a:t>2017</a:t>
            </a:r>
            <a:r>
              <a:rPr lang="zh-CN" altLang="en-US" sz="1400" dirty="0"/>
              <a:t>，（</a:t>
            </a:r>
            <a:r>
              <a:rPr lang="en-US" altLang="zh-CN" sz="1400" dirty="0"/>
              <a:t>07</a:t>
            </a:r>
            <a:r>
              <a:rPr lang="zh-CN" altLang="en-US" sz="1400" dirty="0"/>
              <a:t>）：</a:t>
            </a:r>
            <a:r>
              <a:rPr lang="en-US" altLang="zh-CN" sz="1400" dirty="0"/>
              <a:t>167.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/>
              <a:t>[</a:t>
            </a:r>
            <a:r>
              <a:rPr lang="en-US" altLang="zh-CN" sz="1400" dirty="0"/>
              <a:t>14]</a:t>
            </a:r>
            <a:r>
              <a:rPr lang="zh-CN" altLang="en-US" sz="1400" dirty="0"/>
              <a:t>任峻萍。</a:t>
            </a:r>
            <a:r>
              <a:rPr lang="zh-CN" altLang="en-US" sz="1400" b="1" dirty="0"/>
              <a:t>基于信息构建的高校档案馆网站评价指标体系设计</a:t>
            </a:r>
            <a:r>
              <a:rPr lang="en-US" altLang="zh-CN" sz="1400" b="1" dirty="0"/>
              <a:t>[J].</a:t>
            </a:r>
            <a:r>
              <a:rPr lang="zh-CN" altLang="en-US" sz="1400" b="1" dirty="0"/>
              <a:t>课程教育研究</a:t>
            </a:r>
            <a:r>
              <a:rPr lang="zh-CN" altLang="en-US" sz="1400" dirty="0"/>
              <a:t>，</a:t>
            </a:r>
            <a:r>
              <a:rPr lang="en-US" altLang="zh-CN" sz="1400" dirty="0"/>
              <a:t>2017</a:t>
            </a:r>
            <a:r>
              <a:rPr lang="zh-CN" altLang="en-US" sz="1400" dirty="0"/>
              <a:t>，（</a:t>
            </a:r>
            <a:r>
              <a:rPr lang="en-US" altLang="zh-CN" sz="1400" dirty="0"/>
              <a:t>07</a:t>
            </a:r>
            <a:r>
              <a:rPr lang="zh-CN" altLang="en-US" sz="1400" dirty="0"/>
              <a:t>）：</a:t>
            </a:r>
            <a:r>
              <a:rPr lang="en-US" altLang="zh-CN" sz="1400" dirty="0"/>
              <a:t>253</a:t>
            </a:r>
            <a:r>
              <a:rPr lang="en-US" altLang="zh-CN" sz="1400" dirty="0" smtClean="0"/>
              <a:t>.</a:t>
            </a:r>
            <a:endParaRPr lang="en-US" altLang="zh-CN" sz="1400" dirty="0"/>
          </a:p>
        </p:txBody>
      </p:sp>
      <p:sp>
        <p:nvSpPr>
          <p:cNvPr id="3" name="文本框 2"/>
          <p:cNvSpPr txBox="1"/>
          <p:nvPr/>
        </p:nvSpPr>
        <p:spPr>
          <a:xfrm>
            <a:off x="4461934" y="313267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1C50A2"/>
                </a:solidFill>
              </a:rPr>
              <a:t>附录：参考文献</a:t>
            </a:r>
            <a:endParaRPr lang="zh-CN" altLang="en-US" sz="3600" b="1" dirty="0">
              <a:solidFill>
                <a:srgbClr val="1C50A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8875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Rectangle 627"/>
          <p:cNvSpPr>
            <a:spLocks noChangeArrowheads="1"/>
          </p:cNvSpPr>
          <p:nvPr/>
        </p:nvSpPr>
        <p:spPr bwMode="auto">
          <a:xfrm>
            <a:off x="1588" y="-1588"/>
            <a:ext cx="12195175" cy="6861175"/>
          </a:xfrm>
          <a:prstGeom prst="rect">
            <a:avLst/>
          </a:prstGeom>
          <a:solidFill>
            <a:srgbClr val="D3E8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817585" y="952499"/>
            <a:ext cx="4563180" cy="2882901"/>
            <a:chOff x="5208588" y="2547938"/>
            <a:chExt cx="6824663" cy="4311650"/>
          </a:xfrm>
        </p:grpSpPr>
        <p:sp>
          <p:nvSpPr>
            <p:cNvPr id="3" name="Rectangle 628"/>
            <p:cNvSpPr>
              <a:spLocks noChangeArrowheads="1"/>
            </p:cNvSpPr>
            <p:nvPr userDrawn="1"/>
          </p:nvSpPr>
          <p:spPr bwMode="auto">
            <a:xfrm>
              <a:off x="11280775" y="5934075"/>
              <a:ext cx="314325" cy="925513"/>
            </a:xfrm>
            <a:prstGeom prst="rect">
              <a:avLst/>
            </a:prstGeom>
            <a:solidFill>
              <a:srgbClr val="7C68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Rectangle 629"/>
            <p:cNvSpPr>
              <a:spLocks noChangeArrowheads="1"/>
            </p:cNvSpPr>
            <p:nvPr userDrawn="1"/>
          </p:nvSpPr>
          <p:spPr bwMode="auto">
            <a:xfrm>
              <a:off x="5646738" y="5921375"/>
              <a:ext cx="314325" cy="938213"/>
            </a:xfrm>
            <a:prstGeom prst="rect">
              <a:avLst/>
            </a:prstGeom>
            <a:solidFill>
              <a:srgbClr val="7C68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Rectangle 630"/>
            <p:cNvSpPr>
              <a:spLocks noChangeArrowheads="1"/>
            </p:cNvSpPr>
            <p:nvPr userDrawn="1"/>
          </p:nvSpPr>
          <p:spPr bwMode="auto">
            <a:xfrm>
              <a:off x="5646738" y="5921375"/>
              <a:ext cx="314325" cy="204788"/>
            </a:xfrm>
            <a:prstGeom prst="rect">
              <a:avLst/>
            </a:prstGeom>
            <a:solidFill>
              <a:srgbClr val="5B4B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Rectangle 631"/>
            <p:cNvSpPr>
              <a:spLocks noChangeArrowheads="1"/>
            </p:cNvSpPr>
            <p:nvPr userDrawn="1"/>
          </p:nvSpPr>
          <p:spPr bwMode="auto">
            <a:xfrm>
              <a:off x="11280775" y="5921375"/>
              <a:ext cx="314325" cy="204788"/>
            </a:xfrm>
            <a:prstGeom prst="rect">
              <a:avLst/>
            </a:prstGeom>
            <a:solidFill>
              <a:srgbClr val="5B4B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Rectangle 632"/>
            <p:cNvSpPr>
              <a:spLocks noChangeArrowheads="1"/>
            </p:cNvSpPr>
            <p:nvPr userDrawn="1"/>
          </p:nvSpPr>
          <p:spPr bwMode="auto">
            <a:xfrm>
              <a:off x="5208588" y="5824538"/>
              <a:ext cx="6824663" cy="193675"/>
            </a:xfrm>
            <a:prstGeom prst="rect">
              <a:avLst/>
            </a:prstGeom>
            <a:solidFill>
              <a:srgbClr val="AA8C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Rectangle 633"/>
            <p:cNvSpPr>
              <a:spLocks noChangeArrowheads="1"/>
            </p:cNvSpPr>
            <p:nvPr userDrawn="1"/>
          </p:nvSpPr>
          <p:spPr bwMode="auto">
            <a:xfrm>
              <a:off x="5208588" y="5921375"/>
              <a:ext cx="6824663" cy="96838"/>
            </a:xfrm>
            <a:prstGeom prst="rect">
              <a:avLst/>
            </a:prstGeom>
            <a:solidFill>
              <a:srgbClr val="7C68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34"/>
            <p:cNvSpPr>
              <a:spLocks noEditPoints="1"/>
            </p:cNvSpPr>
            <p:nvPr userDrawn="1"/>
          </p:nvSpPr>
          <p:spPr bwMode="auto">
            <a:xfrm>
              <a:off x="6383338" y="3911600"/>
              <a:ext cx="1917700" cy="1912938"/>
            </a:xfrm>
            <a:custGeom>
              <a:avLst/>
              <a:gdLst>
                <a:gd name="T0" fmla="*/ 1208 w 1208"/>
                <a:gd name="T1" fmla="*/ 1205 h 1205"/>
                <a:gd name="T2" fmla="*/ 0 w 1208"/>
                <a:gd name="T3" fmla="*/ 1205 h 1205"/>
                <a:gd name="T4" fmla="*/ 0 w 1208"/>
                <a:gd name="T5" fmla="*/ 362 h 1205"/>
                <a:gd name="T6" fmla="*/ 604 w 1208"/>
                <a:gd name="T7" fmla="*/ 0 h 1205"/>
                <a:gd name="T8" fmla="*/ 1208 w 1208"/>
                <a:gd name="T9" fmla="*/ 362 h 1205"/>
                <a:gd name="T10" fmla="*/ 1208 w 1208"/>
                <a:gd name="T11" fmla="*/ 1205 h 1205"/>
                <a:gd name="T12" fmla="*/ 1208 w 1208"/>
                <a:gd name="T13" fmla="*/ 1205 h 1205"/>
                <a:gd name="T14" fmla="*/ 1208 w 1208"/>
                <a:gd name="T15" fmla="*/ 1205 h 1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8" h="1205">
                  <a:moveTo>
                    <a:pt x="1208" y="1205"/>
                  </a:moveTo>
                  <a:lnTo>
                    <a:pt x="0" y="1205"/>
                  </a:lnTo>
                  <a:lnTo>
                    <a:pt x="0" y="362"/>
                  </a:lnTo>
                  <a:lnTo>
                    <a:pt x="604" y="0"/>
                  </a:lnTo>
                  <a:lnTo>
                    <a:pt x="1208" y="362"/>
                  </a:lnTo>
                  <a:lnTo>
                    <a:pt x="1208" y="1205"/>
                  </a:lnTo>
                  <a:close/>
                  <a:moveTo>
                    <a:pt x="1208" y="1205"/>
                  </a:moveTo>
                  <a:lnTo>
                    <a:pt x="1208" y="1205"/>
                  </a:lnTo>
                  <a:close/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35"/>
            <p:cNvSpPr>
              <a:spLocks noEditPoints="1"/>
            </p:cNvSpPr>
            <p:nvPr userDrawn="1"/>
          </p:nvSpPr>
          <p:spPr bwMode="auto">
            <a:xfrm>
              <a:off x="6383338" y="3911600"/>
              <a:ext cx="1917700" cy="1912938"/>
            </a:xfrm>
            <a:custGeom>
              <a:avLst/>
              <a:gdLst>
                <a:gd name="T0" fmla="*/ 1208 w 1208"/>
                <a:gd name="T1" fmla="*/ 1205 h 1205"/>
                <a:gd name="T2" fmla="*/ 0 w 1208"/>
                <a:gd name="T3" fmla="*/ 1205 h 1205"/>
                <a:gd name="T4" fmla="*/ 0 w 1208"/>
                <a:gd name="T5" fmla="*/ 362 h 1205"/>
                <a:gd name="T6" fmla="*/ 604 w 1208"/>
                <a:gd name="T7" fmla="*/ 0 h 1205"/>
                <a:gd name="T8" fmla="*/ 1208 w 1208"/>
                <a:gd name="T9" fmla="*/ 362 h 1205"/>
                <a:gd name="T10" fmla="*/ 1208 w 1208"/>
                <a:gd name="T11" fmla="*/ 1205 h 1205"/>
                <a:gd name="T12" fmla="*/ 1208 w 1208"/>
                <a:gd name="T13" fmla="*/ 1205 h 1205"/>
                <a:gd name="T14" fmla="*/ 1208 w 1208"/>
                <a:gd name="T15" fmla="*/ 1205 h 1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8" h="1205">
                  <a:moveTo>
                    <a:pt x="1208" y="1205"/>
                  </a:moveTo>
                  <a:lnTo>
                    <a:pt x="0" y="1205"/>
                  </a:lnTo>
                  <a:lnTo>
                    <a:pt x="0" y="362"/>
                  </a:lnTo>
                  <a:lnTo>
                    <a:pt x="604" y="0"/>
                  </a:lnTo>
                  <a:lnTo>
                    <a:pt x="1208" y="362"/>
                  </a:lnTo>
                  <a:lnTo>
                    <a:pt x="1208" y="1205"/>
                  </a:lnTo>
                  <a:moveTo>
                    <a:pt x="1208" y="1205"/>
                  </a:moveTo>
                  <a:lnTo>
                    <a:pt x="1208" y="120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636"/>
            <p:cNvSpPr>
              <a:spLocks noChangeArrowheads="1"/>
            </p:cNvSpPr>
            <p:nvPr userDrawn="1"/>
          </p:nvSpPr>
          <p:spPr bwMode="auto">
            <a:xfrm>
              <a:off x="6750050" y="4295775"/>
              <a:ext cx="1223963" cy="12255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37"/>
            <p:cNvSpPr>
              <a:spLocks noEditPoints="1"/>
            </p:cNvSpPr>
            <p:nvPr userDrawn="1"/>
          </p:nvSpPr>
          <p:spPr bwMode="auto">
            <a:xfrm>
              <a:off x="6383338" y="4486275"/>
              <a:ext cx="1917700" cy="1338263"/>
            </a:xfrm>
            <a:custGeom>
              <a:avLst/>
              <a:gdLst>
                <a:gd name="T0" fmla="*/ 557 w 1208"/>
                <a:gd name="T1" fmla="*/ 422 h 843"/>
                <a:gd name="T2" fmla="*/ 0 w 1208"/>
                <a:gd name="T3" fmla="*/ 843 h 843"/>
                <a:gd name="T4" fmla="*/ 0 w 1208"/>
                <a:gd name="T5" fmla="*/ 0 h 843"/>
                <a:gd name="T6" fmla="*/ 557 w 1208"/>
                <a:gd name="T7" fmla="*/ 422 h 843"/>
                <a:gd name="T8" fmla="*/ 652 w 1208"/>
                <a:gd name="T9" fmla="*/ 422 h 843"/>
                <a:gd name="T10" fmla="*/ 1208 w 1208"/>
                <a:gd name="T11" fmla="*/ 843 h 843"/>
                <a:gd name="T12" fmla="*/ 1208 w 1208"/>
                <a:gd name="T13" fmla="*/ 0 h 843"/>
                <a:gd name="T14" fmla="*/ 652 w 1208"/>
                <a:gd name="T15" fmla="*/ 422 h 843"/>
                <a:gd name="T16" fmla="*/ 652 w 1208"/>
                <a:gd name="T17" fmla="*/ 422 h 843"/>
                <a:gd name="T18" fmla="*/ 652 w 1208"/>
                <a:gd name="T19" fmla="*/ 422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8" h="843">
                  <a:moveTo>
                    <a:pt x="557" y="422"/>
                  </a:moveTo>
                  <a:lnTo>
                    <a:pt x="0" y="843"/>
                  </a:lnTo>
                  <a:lnTo>
                    <a:pt x="0" y="0"/>
                  </a:lnTo>
                  <a:lnTo>
                    <a:pt x="557" y="422"/>
                  </a:lnTo>
                  <a:close/>
                  <a:moveTo>
                    <a:pt x="652" y="422"/>
                  </a:moveTo>
                  <a:lnTo>
                    <a:pt x="1208" y="843"/>
                  </a:lnTo>
                  <a:lnTo>
                    <a:pt x="1208" y="0"/>
                  </a:lnTo>
                  <a:lnTo>
                    <a:pt x="652" y="422"/>
                  </a:lnTo>
                  <a:close/>
                  <a:moveTo>
                    <a:pt x="652" y="422"/>
                  </a:moveTo>
                  <a:lnTo>
                    <a:pt x="652" y="422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38"/>
            <p:cNvSpPr>
              <a:spLocks noEditPoints="1"/>
            </p:cNvSpPr>
            <p:nvPr userDrawn="1"/>
          </p:nvSpPr>
          <p:spPr bwMode="auto">
            <a:xfrm>
              <a:off x="6383338" y="4486275"/>
              <a:ext cx="1917700" cy="1338263"/>
            </a:xfrm>
            <a:custGeom>
              <a:avLst/>
              <a:gdLst>
                <a:gd name="T0" fmla="*/ 557 w 1208"/>
                <a:gd name="T1" fmla="*/ 422 h 843"/>
                <a:gd name="T2" fmla="*/ 0 w 1208"/>
                <a:gd name="T3" fmla="*/ 843 h 843"/>
                <a:gd name="T4" fmla="*/ 0 w 1208"/>
                <a:gd name="T5" fmla="*/ 0 h 843"/>
                <a:gd name="T6" fmla="*/ 557 w 1208"/>
                <a:gd name="T7" fmla="*/ 422 h 843"/>
                <a:gd name="T8" fmla="*/ 652 w 1208"/>
                <a:gd name="T9" fmla="*/ 422 h 843"/>
                <a:gd name="T10" fmla="*/ 1208 w 1208"/>
                <a:gd name="T11" fmla="*/ 843 h 843"/>
                <a:gd name="T12" fmla="*/ 1208 w 1208"/>
                <a:gd name="T13" fmla="*/ 0 h 843"/>
                <a:gd name="T14" fmla="*/ 652 w 1208"/>
                <a:gd name="T15" fmla="*/ 422 h 843"/>
                <a:gd name="T16" fmla="*/ 652 w 1208"/>
                <a:gd name="T17" fmla="*/ 422 h 843"/>
                <a:gd name="T18" fmla="*/ 652 w 1208"/>
                <a:gd name="T19" fmla="*/ 422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8" h="843">
                  <a:moveTo>
                    <a:pt x="557" y="422"/>
                  </a:moveTo>
                  <a:lnTo>
                    <a:pt x="0" y="843"/>
                  </a:lnTo>
                  <a:lnTo>
                    <a:pt x="0" y="0"/>
                  </a:lnTo>
                  <a:lnTo>
                    <a:pt x="557" y="422"/>
                  </a:lnTo>
                  <a:moveTo>
                    <a:pt x="652" y="422"/>
                  </a:moveTo>
                  <a:lnTo>
                    <a:pt x="1208" y="843"/>
                  </a:lnTo>
                  <a:lnTo>
                    <a:pt x="1208" y="0"/>
                  </a:lnTo>
                  <a:lnTo>
                    <a:pt x="652" y="422"/>
                  </a:lnTo>
                  <a:moveTo>
                    <a:pt x="652" y="422"/>
                  </a:moveTo>
                  <a:lnTo>
                    <a:pt x="652" y="42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39"/>
            <p:cNvSpPr>
              <a:spLocks noEditPoints="1"/>
            </p:cNvSpPr>
            <p:nvPr userDrawn="1"/>
          </p:nvSpPr>
          <p:spPr bwMode="auto">
            <a:xfrm>
              <a:off x="6383338" y="4432300"/>
              <a:ext cx="1917700" cy="1392238"/>
            </a:xfrm>
            <a:custGeom>
              <a:avLst/>
              <a:gdLst>
                <a:gd name="T0" fmla="*/ 1208 w 1208"/>
                <a:gd name="T1" fmla="*/ 877 h 877"/>
                <a:gd name="T2" fmla="*/ 0 w 1208"/>
                <a:gd name="T3" fmla="*/ 877 h 877"/>
                <a:gd name="T4" fmla="*/ 604 w 1208"/>
                <a:gd name="T5" fmla="*/ 420 h 877"/>
                <a:gd name="T6" fmla="*/ 1208 w 1208"/>
                <a:gd name="T7" fmla="*/ 877 h 877"/>
                <a:gd name="T8" fmla="*/ 312 w 1208"/>
                <a:gd name="T9" fmla="*/ 0 h 877"/>
                <a:gd name="T10" fmla="*/ 557 w 1208"/>
                <a:gd name="T11" fmla="*/ 0 h 877"/>
                <a:gd name="T12" fmla="*/ 557 w 1208"/>
                <a:gd name="T13" fmla="*/ 34 h 877"/>
                <a:gd name="T14" fmla="*/ 312 w 1208"/>
                <a:gd name="T15" fmla="*/ 34 h 877"/>
                <a:gd name="T16" fmla="*/ 312 w 1208"/>
                <a:gd name="T17" fmla="*/ 0 h 877"/>
                <a:gd name="T18" fmla="*/ 312 w 1208"/>
                <a:gd name="T19" fmla="*/ 74 h 877"/>
                <a:gd name="T20" fmla="*/ 636 w 1208"/>
                <a:gd name="T21" fmla="*/ 74 h 877"/>
                <a:gd name="T22" fmla="*/ 636 w 1208"/>
                <a:gd name="T23" fmla="*/ 108 h 877"/>
                <a:gd name="T24" fmla="*/ 312 w 1208"/>
                <a:gd name="T25" fmla="*/ 108 h 877"/>
                <a:gd name="T26" fmla="*/ 312 w 1208"/>
                <a:gd name="T27" fmla="*/ 74 h 877"/>
                <a:gd name="T28" fmla="*/ 312 w 1208"/>
                <a:gd name="T29" fmla="*/ 149 h 877"/>
                <a:gd name="T30" fmla="*/ 636 w 1208"/>
                <a:gd name="T31" fmla="*/ 149 h 877"/>
                <a:gd name="T32" fmla="*/ 636 w 1208"/>
                <a:gd name="T33" fmla="*/ 183 h 877"/>
                <a:gd name="T34" fmla="*/ 312 w 1208"/>
                <a:gd name="T35" fmla="*/ 183 h 877"/>
                <a:gd name="T36" fmla="*/ 312 w 1208"/>
                <a:gd name="T37" fmla="*/ 149 h 877"/>
                <a:gd name="T38" fmla="*/ 312 w 1208"/>
                <a:gd name="T39" fmla="*/ 219 h 877"/>
                <a:gd name="T40" fmla="*/ 814 w 1208"/>
                <a:gd name="T41" fmla="*/ 219 h 877"/>
                <a:gd name="T42" fmla="*/ 814 w 1208"/>
                <a:gd name="T43" fmla="*/ 253 h 877"/>
                <a:gd name="T44" fmla="*/ 312 w 1208"/>
                <a:gd name="T45" fmla="*/ 253 h 877"/>
                <a:gd name="T46" fmla="*/ 312 w 1208"/>
                <a:gd name="T47" fmla="*/ 219 h 877"/>
                <a:gd name="T48" fmla="*/ 312 w 1208"/>
                <a:gd name="T49" fmla="*/ 219 h 877"/>
                <a:gd name="T50" fmla="*/ 312 w 1208"/>
                <a:gd name="T51" fmla="*/ 219 h 8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08" h="877">
                  <a:moveTo>
                    <a:pt x="1208" y="877"/>
                  </a:moveTo>
                  <a:lnTo>
                    <a:pt x="0" y="877"/>
                  </a:lnTo>
                  <a:lnTo>
                    <a:pt x="604" y="420"/>
                  </a:lnTo>
                  <a:lnTo>
                    <a:pt x="1208" y="877"/>
                  </a:lnTo>
                  <a:close/>
                  <a:moveTo>
                    <a:pt x="312" y="0"/>
                  </a:moveTo>
                  <a:lnTo>
                    <a:pt x="557" y="0"/>
                  </a:lnTo>
                  <a:lnTo>
                    <a:pt x="557" y="34"/>
                  </a:lnTo>
                  <a:lnTo>
                    <a:pt x="312" y="34"/>
                  </a:lnTo>
                  <a:lnTo>
                    <a:pt x="312" y="0"/>
                  </a:lnTo>
                  <a:close/>
                  <a:moveTo>
                    <a:pt x="312" y="74"/>
                  </a:moveTo>
                  <a:lnTo>
                    <a:pt x="636" y="74"/>
                  </a:lnTo>
                  <a:lnTo>
                    <a:pt x="636" y="108"/>
                  </a:lnTo>
                  <a:lnTo>
                    <a:pt x="312" y="108"/>
                  </a:lnTo>
                  <a:lnTo>
                    <a:pt x="312" y="74"/>
                  </a:lnTo>
                  <a:close/>
                  <a:moveTo>
                    <a:pt x="312" y="149"/>
                  </a:moveTo>
                  <a:lnTo>
                    <a:pt x="636" y="149"/>
                  </a:lnTo>
                  <a:lnTo>
                    <a:pt x="636" y="183"/>
                  </a:lnTo>
                  <a:lnTo>
                    <a:pt x="312" y="183"/>
                  </a:lnTo>
                  <a:lnTo>
                    <a:pt x="312" y="149"/>
                  </a:lnTo>
                  <a:close/>
                  <a:moveTo>
                    <a:pt x="312" y="219"/>
                  </a:moveTo>
                  <a:lnTo>
                    <a:pt x="814" y="219"/>
                  </a:lnTo>
                  <a:lnTo>
                    <a:pt x="814" y="253"/>
                  </a:lnTo>
                  <a:lnTo>
                    <a:pt x="312" y="253"/>
                  </a:lnTo>
                  <a:lnTo>
                    <a:pt x="312" y="219"/>
                  </a:lnTo>
                  <a:close/>
                  <a:moveTo>
                    <a:pt x="312" y="219"/>
                  </a:moveTo>
                  <a:lnTo>
                    <a:pt x="312" y="219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640"/>
            <p:cNvSpPr>
              <a:spLocks noEditPoints="1"/>
            </p:cNvSpPr>
            <p:nvPr userDrawn="1"/>
          </p:nvSpPr>
          <p:spPr bwMode="auto">
            <a:xfrm>
              <a:off x="6383338" y="4432300"/>
              <a:ext cx="1917700" cy="1392238"/>
            </a:xfrm>
            <a:custGeom>
              <a:avLst/>
              <a:gdLst>
                <a:gd name="T0" fmla="*/ 1208 w 1208"/>
                <a:gd name="T1" fmla="*/ 877 h 877"/>
                <a:gd name="T2" fmla="*/ 0 w 1208"/>
                <a:gd name="T3" fmla="*/ 877 h 877"/>
                <a:gd name="T4" fmla="*/ 604 w 1208"/>
                <a:gd name="T5" fmla="*/ 420 h 877"/>
                <a:gd name="T6" fmla="*/ 1208 w 1208"/>
                <a:gd name="T7" fmla="*/ 877 h 877"/>
                <a:gd name="T8" fmla="*/ 312 w 1208"/>
                <a:gd name="T9" fmla="*/ 0 h 877"/>
                <a:gd name="T10" fmla="*/ 557 w 1208"/>
                <a:gd name="T11" fmla="*/ 0 h 877"/>
                <a:gd name="T12" fmla="*/ 557 w 1208"/>
                <a:gd name="T13" fmla="*/ 34 h 877"/>
                <a:gd name="T14" fmla="*/ 312 w 1208"/>
                <a:gd name="T15" fmla="*/ 34 h 877"/>
                <a:gd name="T16" fmla="*/ 312 w 1208"/>
                <a:gd name="T17" fmla="*/ 0 h 877"/>
                <a:gd name="T18" fmla="*/ 312 w 1208"/>
                <a:gd name="T19" fmla="*/ 74 h 877"/>
                <a:gd name="T20" fmla="*/ 636 w 1208"/>
                <a:gd name="T21" fmla="*/ 74 h 877"/>
                <a:gd name="T22" fmla="*/ 636 w 1208"/>
                <a:gd name="T23" fmla="*/ 108 h 877"/>
                <a:gd name="T24" fmla="*/ 312 w 1208"/>
                <a:gd name="T25" fmla="*/ 108 h 877"/>
                <a:gd name="T26" fmla="*/ 312 w 1208"/>
                <a:gd name="T27" fmla="*/ 74 h 877"/>
                <a:gd name="T28" fmla="*/ 312 w 1208"/>
                <a:gd name="T29" fmla="*/ 149 h 877"/>
                <a:gd name="T30" fmla="*/ 636 w 1208"/>
                <a:gd name="T31" fmla="*/ 149 h 877"/>
                <a:gd name="T32" fmla="*/ 636 w 1208"/>
                <a:gd name="T33" fmla="*/ 183 h 877"/>
                <a:gd name="T34" fmla="*/ 312 w 1208"/>
                <a:gd name="T35" fmla="*/ 183 h 877"/>
                <a:gd name="T36" fmla="*/ 312 w 1208"/>
                <a:gd name="T37" fmla="*/ 149 h 877"/>
                <a:gd name="T38" fmla="*/ 312 w 1208"/>
                <a:gd name="T39" fmla="*/ 219 h 877"/>
                <a:gd name="T40" fmla="*/ 814 w 1208"/>
                <a:gd name="T41" fmla="*/ 219 h 877"/>
                <a:gd name="T42" fmla="*/ 814 w 1208"/>
                <a:gd name="T43" fmla="*/ 253 h 877"/>
                <a:gd name="T44" fmla="*/ 312 w 1208"/>
                <a:gd name="T45" fmla="*/ 253 h 877"/>
                <a:gd name="T46" fmla="*/ 312 w 1208"/>
                <a:gd name="T47" fmla="*/ 219 h 877"/>
                <a:gd name="T48" fmla="*/ 312 w 1208"/>
                <a:gd name="T49" fmla="*/ 219 h 877"/>
                <a:gd name="T50" fmla="*/ 312 w 1208"/>
                <a:gd name="T51" fmla="*/ 219 h 8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08" h="877">
                  <a:moveTo>
                    <a:pt x="1208" y="877"/>
                  </a:moveTo>
                  <a:lnTo>
                    <a:pt x="0" y="877"/>
                  </a:lnTo>
                  <a:lnTo>
                    <a:pt x="604" y="420"/>
                  </a:lnTo>
                  <a:lnTo>
                    <a:pt x="1208" y="877"/>
                  </a:lnTo>
                  <a:moveTo>
                    <a:pt x="312" y="0"/>
                  </a:moveTo>
                  <a:lnTo>
                    <a:pt x="557" y="0"/>
                  </a:lnTo>
                  <a:lnTo>
                    <a:pt x="557" y="34"/>
                  </a:lnTo>
                  <a:lnTo>
                    <a:pt x="312" y="34"/>
                  </a:lnTo>
                  <a:lnTo>
                    <a:pt x="312" y="0"/>
                  </a:lnTo>
                  <a:moveTo>
                    <a:pt x="312" y="74"/>
                  </a:moveTo>
                  <a:lnTo>
                    <a:pt x="636" y="74"/>
                  </a:lnTo>
                  <a:lnTo>
                    <a:pt x="636" y="108"/>
                  </a:lnTo>
                  <a:lnTo>
                    <a:pt x="312" y="108"/>
                  </a:lnTo>
                  <a:lnTo>
                    <a:pt x="312" y="74"/>
                  </a:lnTo>
                  <a:moveTo>
                    <a:pt x="312" y="149"/>
                  </a:moveTo>
                  <a:lnTo>
                    <a:pt x="636" y="149"/>
                  </a:lnTo>
                  <a:lnTo>
                    <a:pt x="636" y="183"/>
                  </a:lnTo>
                  <a:lnTo>
                    <a:pt x="312" y="183"/>
                  </a:lnTo>
                  <a:lnTo>
                    <a:pt x="312" y="149"/>
                  </a:lnTo>
                  <a:moveTo>
                    <a:pt x="312" y="219"/>
                  </a:moveTo>
                  <a:lnTo>
                    <a:pt x="814" y="219"/>
                  </a:lnTo>
                  <a:lnTo>
                    <a:pt x="814" y="253"/>
                  </a:lnTo>
                  <a:lnTo>
                    <a:pt x="312" y="253"/>
                  </a:lnTo>
                  <a:lnTo>
                    <a:pt x="312" y="219"/>
                  </a:lnTo>
                  <a:moveTo>
                    <a:pt x="312" y="219"/>
                  </a:moveTo>
                  <a:lnTo>
                    <a:pt x="312" y="2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41"/>
            <p:cNvSpPr>
              <a:spLocks noEditPoints="1"/>
            </p:cNvSpPr>
            <p:nvPr userDrawn="1"/>
          </p:nvSpPr>
          <p:spPr bwMode="auto">
            <a:xfrm>
              <a:off x="7556500" y="4438650"/>
              <a:ext cx="209550" cy="214313"/>
            </a:xfrm>
            <a:custGeom>
              <a:avLst/>
              <a:gdLst>
                <a:gd name="T0" fmla="*/ 63 w 132"/>
                <a:gd name="T1" fmla="*/ 101 h 135"/>
                <a:gd name="T2" fmla="*/ 40 w 132"/>
                <a:gd name="T3" fmla="*/ 101 h 135"/>
                <a:gd name="T4" fmla="*/ 27 w 132"/>
                <a:gd name="T5" fmla="*/ 73 h 135"/>
                <a:gd name="T6" fmla="*/ 47 w 132"/>
                <a:gd name="T7" fmla="*/ 34 h 135"/>
                <a:gd name="T8" fmla="*/ 75 w 132"/>
                <a:gd name="T9" fmla="*/ 32 h 135"/>
                <a:gd name="T10" fmla="*/ 87 w 132"/>
                <a:gd name="T11" fmla="*/ 31 h 135"/>
                <a:gd name="T12" fmla="*/ 89 w 132"/>
                <a:gd name="T13" fmla="*/ 78 h 135"/>
                <a:gd name="T14" fmla="*/ 88 w 132"/>
                <a:gd name="T15" fmla="*/ 92 h 135"/>
                <a:gd name="T16" fmla="*/ 101 w 132"/>
                <a:gd name="T17" fmla="*/ 89 h 135"/>
                <a:gd name="T18" fmla="*/ 118 w 132"/>
                <a:gd name="T19" fmla="*/ 54 h 135"/>
                <a:gd name="T20" fmla="*/ 95 w 132"/>
                <a:gd name="T21" fmla="*/ 16 h 135"/>
                <a:gd name="T22" fmla="*/ 39 w 132"/>
                <a:gd name="T23" fmla="*/ 18 h 135"/>
                <a:gd name="T24" fmla="*/ 10 w 132"/>
                <a:gd name="T25" fmla="*/ 71 h 135"/>
                <a:gd name="T26" fmla="*/ 39 w 132"/>
                <a:gd name="T27" fmla="*/ 118 h 135"/>
                <a:gd name="T28" fmla="*/ 101 w 132"/>
                <a:gd name="T29" fmla="*/ 118 h 135"/>
                <a:gd name="T30" fmla="*/ 132 w 132"/>
                <a:gd name="T31" fmla="*/ 103 h 135"/>
                <a:gd name="T32" fmla="*/ 100 w 132"/>
                <a:gd name="T33" fmla="*/ 130 h 135"/>
                <a:gd name="T34" fmla="*/ 42 w 132"/>
                <a:gd name="T35" fmla="*/ 131 h 135"/>
                <a:gd name="T36" fmla="*/ 6 w 132"/>
                <a:gd name="T37" fmla="*/ 100 h 135"/>
                <a:gd name="T38" fmla="*/ 7 w 132"/>
                <a:gd name="T39" fmla="*/ 39 h 135"/>
                <a:gd name="T40" fmla="*/ 69 w 132"/>
                <a:gd name="T41" fmla="*/ 0 h 135"/>
                <a:gd name="T42" fmla="*/ 122 w 132"/>
                <a:gd name="T43" fmla="*/ 29 h 135"/>
                <a:gd name="T44" fmla="*/ 115 w 132"/>
                <a:gd name="T45" fmla="*/ 91 h 135"/>
                <a:gd name="T46" fmla="*/ 79 w 132"/>
                <a:gd name="T47" fmla="*/ 103 h 135"/>
                <a:gd name="T48" fmla="*/ 74 w 132"/>
                <a:gd name="T49" fmla="*/ 93 h 135"/>
                <a:gd name="T50" fmla="*/ 44 w 132"/>
                <a:gd name="T51" fmla="*/ 89 h 135"/>
                <a:gd name="T52" fmla="*/ 63 w 132"/>
                <a:gd name="T53" fmla="*/ 92 h 135"/>
                <a:gd name="T54" fmla="*/ 78 w 132"/>
                <a:gd name="T55" fmla="*/ 73 h 135"/>
                <a:gd name="T56" fmla="*/ 75 w 132"/>
                <a:gd name="T57" fmla="*/ 44 h 135"/>
                <a:gd name="T58" fmla="*/ 56 w 132"/>
                <a:gd name="T59" fmla="*/ 41 h 135"/>
                <a:gd name="T60" fmla="*/ 42 w 132"/>
                <a:gd name="T61" fmla="*/ 61 h 135"/>
                <a:gd name="T62" fmla="*/ 40 w 132"/>
                <a:gd name="T63" fmla="*/ 7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2" h="135">
                  <a:moveTo>
                    <a:pt x="74" y="93"/>
                  </a:moveTo>
                  <a:cubicBezTo>
                    <a:pt x="71" y="96"/>
                    <a:pt x="67" y="99"/>
                    <a:pt x="63" y="101"/>
                  </a:cubicBezTo>
                  <a:cubicBezTo>
                    <a:pt x="60" y="103"/>
                    <a:pt x="56" y="105"/>
                    <a:pt x="52" y="105"/>
                  </a:cubicBezTo>
                  <a:cubicBezTo>
                    <a:pt x="48" y="105"/>
                    <a:pt x="44" y="103"/>
                    <a:pt x="40" y="101"/>
                  </a:cubicBezTo>
                  <a:cubicBezTo>
                    <a:pt x="36" y="99"/>
                    <a:pt x="33" y="95"/>
                    <a:pt x="30" y="90"/>
                  </a:cubicBezTo>
                  <a:cubicBezTo>
                    <a:pt x="28" y="85"/>
                    <a:pt x="27" y="79"/>
                    <a:pt x="27" y="73"/>
                  </a:cubicBezTo>
                  <a:cubicBezTo>
                    <a:pt x="27" y="66"/>
                    <a:pt x="29" y="58"/>
                    <a:pt x="33" y="51"/>
                  </a:cubicBezTo>
                  <a:cubicBezTo>
                    <a:pt x="36" y="43"/>
                    <a:pt x="41" y="38"/>
                    <a:pt x="47" y="34"/>
                  </a:cubicBezTo>
                  <a:cubicBezTo>
                    <a:pt x="52" y="30"/>
                    <a:pt x="58" y="29"/>
                    <a:pt x="63" y="29"/>
                  </a:cubicBezTo>
                  <a:cubicBezTo>
                    <a:pt x="67" y="29"/>
                    <a:pt x="71" y="30"/>
                    <a:pt x="75" y="32"/>
                  </a:cubicBezTo>
                  <a:cubicBezTo>
                    <a:pt x="78" y="34"/>
                    <a:pt x="82" y="37"/>
                    <a:pt x="84" y="41"/>
                  </a:cubicBezTo>
                  <a:cubicBezTo>
                    <a:pt x="87" y="31"/>
                    <a:pt x="87" y="31"/>
                    <a:pt x="87" y="3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8" y="84"/>
                    <a:pt x="87" y="88"/>
                    <a:pt x="87" y="88"/>
                  </a:cubicBezTo>
                  <a:cubicBezTo>
                    <a:pt x="87" y="90"/>
                    <a:pt x="87" y="91"/>
                    <a:pt x="88" y="92"/>
                  </a:cubicBezTo>
                  <a:cubicBezTo>
                    <a:pt x="89" y="92"/>
                    <a:pt x="90" y="93"/>
                    <a:pt x="92" y="93"/>
                  </a:cubicBezTo>
                  <a:cubicBezTo>
                    <a:pt x="94" y="93"/>
                    <a:pt x="97" y="92"/>
                    <a:pt x="101" y="89"/>
                  </a:cubicBezTo>
                  <a:cubicBezTo>
                    <a:pt x="107" y="85"/>
                    <a:pt x="111" y="80"/>
                    <a:pt x="114" y="74"/>
                  </a:cubicBezTo>
                  <a:cubicBezTo>
                    <a:pt x="117" y="68"/>
                    <a:pt x="118" y="61"/>
                    <a:pt x="118" y="54"/>
                  </a:cubicBezTo>
                  <a:cubicBezTo>
                    <a:pt x="118" y="47"/>
                    <a:pt x="117" y="39"/>
                    <a:pt x="113" y="33"/>
                  </a:cubicBezTo>
                  <a:cubicBezTo>
                    <a:pt x="109" y="26"/>
                    <a:pt x="103" y="21"/>
                    <a:pt x="95" y="16"/>
                  </a:cubicBezTo>
                  <a:cubicBezTo>
                    <a:pt x="87" y="12"/>
                    <a:pt x="78" y="10"/>
                    <a:pt x="69" y="10"/>
                  </a:cubicBezTo>
                  <a:cubicBezTo>
                    <a:pt x="58" y="10"/>
                    <a:pt x="48" y="13"/>
                    <a:pt x="39" y="18"/>
                  </a:cubicBezTo>
                  <a:cubicBezTo>
                    <a:pt x="30" y="23"/>
                    <a:pt x="23" y="30"/>
                    <a:pt x="18" y="40"/>
                  </a:cubicBezTo>
                  <a:cubicBezTo>
                    <a:pt x="13" y="49"/>
                    <a:pt x="10" y="60"/>
                    <a:pt x="10" y="71"/>
                  </a:cubicBezTo>
                  <a:cubicBezTo>
                    <a:pt x="10" y="82"/>
                    <a:pt x="13" y="92"/>
                    <a:pt x="18" y="100"/>
                  </a:cubicBezTo>
                  <a:cubicBezTo>
                    <a:pt x="23" y="108"/>
                    <a:pt x="30" y="114"/>
                    <a:pt x="39" y="118"/>
                  </a:cubicBezTo>
                  <a:cubicBezTo>
                    <a:pt x="49" y="122"/>
                    <a:pt x="59" y="124"/>
                    <a:pt x="71" y="124"/>
                  </a:cubicBezTo>
                  <a:cubicBezTo>
                    <a:pt x="83" y="124"/>
                    <a:pt x="93" y="122"/>
                    <a:pt x="101" y="118"/>
                  </a:cubicBezTo>
                  <a:cubicBezTo>
                    <a:pt x="109" y="114"/>
                    <a:pt x="116" y="109"/>
                    <a:pt x="120" y="103"/>
                  </a:cubicBezTo>
                  <a:cubicBezTo>
                    <a:pt x="132" y="103"/>
                    <a:pt x="132" y="103"/>
                    <a:pt x="132" y="103"/>
                  </a:cubicBezTo>
                  <a:cubicBezTo>
                    <a:pt x="130" y="108"/>
                    <a:pt x="126" y="113"/>
                    <a:pt x="120" y="118"/>
                  </a:cubicBezTo>
                  <a:cubicBezTo>
                    <a:pt x="115" y="123"/>
                    <a:pt x="108" y="127"/>
                    <a:pt x="100" y="130"/>
                  </a:cubicBezTo>
                  <a:cubicBezTo>
                    <a:pt x="92" y="133"/>
                    <a:pt x="82" y="135"/>
                    <a:pt x="71" y="135"/>
                  </a:cubicBezTo>
                  <a:cubicBezTo>
                    <a:pt x="61" y="135"/>
                    <a:pt x="51" y="133"/>
                    <a:pt x="42" y="131"/>
                  </a:cubicBezTo>
                  <a:cubicBezTo>
                    <a:pt x="33" y="128"/>
                    <a:pt x="26" y="124"/>
                    <a:pt x="20" y="119"/>
                  </a:cubicBezTo>
                  <a:cubicBezTo>
                    <a:pt x="14" y="113"/>
                    <a:pt x="9" y="107"/>
                    <a:pt x="6" y="100"/>
                  </a:cubicBezTo>
                  <a:cubicBezTo>
                    <a:pt x="2" y="91"/>
                    <a:pt x="0" y="82"/>
                    <a:pt x="0" y="72"/>
                  </a:cubicBezTo>
                  <a:cubicBezTo>
                    <a:pt x="0" y="60"/>
                    <a:pt x="2" y="50"/>
                    <a:pt x="7" y="39"/>
                  </a:cubicBezTo>
                  <a:cubicBezTo>
                    <a:pt x="13" y="27"/>
                    <a:pt x="21" y="17"/>
                    <a:pt x="31" y="10"/>
                  </a:cubicBezTo>
                  <a:cubicBezTo>
                    <a:pt x="42" y="4"/>
                    <a:pt x="54" y="0"/>
                    <a:pt x="69" y="0"/>
                  </a:cubicBezTo>
                  <a:cubicBezTo>
                    <a:pt x="81" y="0"/>
                    <a:pt x="91" y="3"/>
                    <a:pt x="100" y="7"/>
                  </a:cubicBezTo>
                  <a:cubicBezTo>
                    <a:pt x="110" y="12"/>
                    <a:pt x="117" y="19"/>
                    <a:pt x="122" y="29"/>
                  </a:cubicBezTo>
                  <a:cubicBezTo>
                    <a:pt x="127" y="37"/>
                    <a:pt x="129" y="45"/>
                    <a:pt x="129" y="55"/>
                  </a:cubicBezTo>
                  <a:cubicBezTo>
                    <a:pt x="129" y="68"/>
                    <a:pt x="124" y="80"/>
                    <a:pt x="115" y="91"/>
                  </a:cubicBezTo>
                  <a:cubicBezTo>
                    <a:pt x="106" y="100"/>
                    <a:pt x="97" y="105"/>
                    <a:pt x="87" y="105"/>
                  </a:cubicBezTo>
                  <a:cubicBezTo>
                    <a:pt x="84" y="105"/>
                    <a:pt x="81" y="104"/>
                    <a:pt x="79" y="103"/>
                  </a:cubicBezTo>
                  <a:cubicBezTo>
                    <a:pt x="77" y="102"/>
                    <a:pt x="75" y="101"/>
                    <a:pt x="75" y="99"/>
                  </a:cubicBezTo>
                  <a:cubicBezTo>
                    <a:pt x="74" y="98"/>
                    <a:pt x="74" y="96"/>
                    <a:pt x="74" y="93"/>
                  </a:cubicBezTo>
                  <a:close/>
                  <a:moveTo>
                    <a:pt x="40" y="74"/>
                  </a:moveTo>
                  <a:cubicBezTo>
                    <a:pt x="40" y="80"/>
                    <a:pt x="41" y="85"/>
                    <a:pt x="44" y="89"/>
                  </a:cubicBezTo>
                  <a:cubicBezTo>
                    <a:pt x="47" y="92"/>
                    <a:pt x="51" y="94"/>
                    <a:pt x="55" y="94"/>
                  </a:cubicBezTo>
                  <a:cubicBezTo>
                    <a:pt x="57" y="94"/>
                    <a:pt x="60" y="93"/>
                    <a:pt x="63" y="92"/>
                  </a:cubicBezTo>
                  <a:cubicBezTo>
                    <a:pt x="66" y="90"/>
                    <a:pt x="69" y="88"/>
                    <a:pt x="71" y="85"/>
                  </a:cubicBezTo>
                  <a:cubicBezTo>
                    <a:pt x="74" y="82"/>
                    <a:pt x="76" y="78"/>
                    <a:pt x="78" y="73"/>
                  </a:cubicBezTo>
                  <a:cubicBezTo>
                    <a:pt x="79" y="68"/>
                    <a:pt x="80" y="64"/>
                    <a:pt x="80" y="59"/>
                  </a:cubicBezTo>
                  <a:cubicBezTo>
                    <a:pt x="80" y="53"/>
                    <a:pt x="79" y="48"/>
                    <a:pt x="75" y="44"/>
                  </a:cubicBezTo>
                  <a:cubicBezTo>
                    <a:pt x="72" y="41"/>
                    <a:pt x="68" y="39"/>
                    <a:pt x="64" y="39"/>
                  </a:cubicBezTo>
                  <a:cubicBezTo>
                    <a:pt x="61" y="39"/>
                    <a:pt x="58" y="40"/>
                    <a:pt x="56" y="41"/>
                  </a:cubicBezTo>
                  <a:cubicBezTo>
                    <a:pt x="53" y="43"/>
                    <a:pt x="50" y="45"/>
                    <a:pt x="48" y="49"/>
                  </a:cubicBezTo>
                  <a:cubicBezTo>
                    <a:pt x="45" y="52"/>
                    <a:pt x="43" y="56"/>
                    <a:pt x="42" y="61"/>
                  </a:cubicBezTo>
                  <a:cubicBezTo>
                    <a:pt x="41" y="65"/>
                    <a:pt x="40" y="70"/>
                    <a:pt x="40" y="74"/>
                  </a:cubicBezTo>
                  <a:close/>
                  <a:moveTo>
                    <a:pt x="40" y="74"/>
                  </a:moveTo>
                  <a:cubicBezTo>
                    <a:pt x="40" y="74"/>
                    <a:pt x="40" y="74"/>
                    <a:pt x="40" y="74"/>
                  </a:cubicBezTo>
                </a:path>
              </a:pathLst>
            </a:custGeom>
            <a:solidFill>
              <a:srgbClr val="FDC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642"/>
            <p:cNvSpPr>
              <a:spLocks noChangeArrowheads="1"/>
            </p:cNvSpPr>
            <p:nvPr userDrawn="1"/>
          </p:nvSpPr>
          <p:spPr bwMode="auto">
            <a:xfrm>
              <a:off x="5781675" y="5527675"/>
              <a:ext cx="133350" cy="214313"/>
            </a:xfrm>
            <a:prstGeom prst="rect">
              <a:avLst/>
            </a:pr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643"/>
            <p:cNvSpPr>
              <a:spLocks noChangeArrowheads="1"/>
            </p:cNvSpPr>
            <p:nvPr userDrawn="1"/>
          </p:nvSpPr>
          <p:spPr bwMode="auto">
            <a:xfrm>
              <a:off x="5781675" y="5527675"/>
              <a:ext cx="66675" cy="214313"/>
            </a:xfrm>
            <a:prstGeom prst="rect">
              <a:avLst/>
            </a:prstGeom>
            <a:solidFill>
              <a:srgbClr val="1A7F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644"/>
            <p:cNvSpPr>
              <a:spLocks noEditPoints="1"/>
            </p:cNvSpPr>
            <p:nvPr userDrawn="1"/>
          </p:nvSpPr>
          <p:spPr bwMode="auto">
            <a:xfrm>
              <a:off x="5434013" y="4832350"/>
              <a:ext cx="830263" cy="708025"/>
            </a:xfrm>
            <a:custGeom>
              <a:avLst/>
              <a:gdLst>
                <a:gd name="T0" fmla="*/ 452 w 523"/>
                <a:gd name="T1" fmla="*/ 445 h 445"/>
                <a:gd name="T2" fmla="*/ 70 w 523"/>
                <a:gd name="T3" fmla="*/ 445 h 445"/>
                <a:gd name="T4" fmla="*/ 0 w 523"/>
                <a:gd name="T5" fmla="*/ 375 h 445"/>
                <a:gd name="T6" fmla="*/ 0 w 523"/>
                <a:gd name="T7" fmla="*/ 71 h 445"/>
                <a:gd name="T8" fmla="*/ 70 w 523"/>
                <a:gd name="T9" fmla="*/ 0 h 445"/>
                <a:gd name="T10" fmla="*/ 452 w 523"/>
                <a:gd name="T11" fmla="*/ 0 h 445"/>
                <a:gd name="T12" fmla="*/ 523 w 523"/>
                <a:gd name="T13" fmla="*/ 71 h 445"/>
                <a:gd name="T14" fmla="*/ 523 w 523"/>
                <a:gd name="T15" fmla="*/ 375 h 445"/>
                <a:gd name="T16" fmla="*/ 452 w 523"/>
                <a:gd name="T17" fmla="*/ 445 h 445"/>
                <a:gd name="T18" fmla="*/ 70 w 523"/>
                <a:gd name="T19" fmla="*/ 33 h 445"/>
                <a:gd name="T20" fmla="*/ 33 w 523"/>
                <a:gd name="T21" fmla="*/ 71 h 445"/>
                <a:gd name="T22" fmla="*/ 33 w 523"/>
                <a:gd name="T23" fmla="*/ 375 h 445"/>
                <a:gd name="T24" fmla="*/ 70 w 523"/>
                <a:gd name="T25" fmla="*/ 412 h 445"/>
                <a:gd name="T26" fmla="*/ 452 w 523"/>
                <a:gd name="T27" fmla="*/ 412 h 445"/>
                <a:gd name="T28" fmla="*/ 490 w 523"/>
                <a:gd name="T29" fmla="*/ 375 h 445"/>
                <a:gd name="T30" fmla="*/ 490 w 523"/>
                <a:gd name="T31" fmla="*/ 71 h 445"/>
                <a:gd name="T32" fmla="*/ 452 w 523"/>
                <a:gd name="T33" fmla="*/ 33 h 445"/>
                <a:gd name="T34" fmla="*/ 70 w 523"/>
                <a:gd name="T35" fmla="*/ 33 h 445"/>
                <a:gd name="T36" fmla="*/ 70 w 523"/>
                <a:gd name="T37" fmla="*/ 33 h 445"/>
                <a:gd name="T38" fmla="*/ 70 w 523"/>
                <a:gd name="T39" fmla="*/ 33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3" h="445">
                  <a:moveTo>
                    <a:pt x="452" y="445"/>
                  </a:moveTo>
                  <a:cubicBezTo>
                    <a:pt x="70" y="445"/>
                    <a:pt x="70" y="445"/>
                    <a:pt x="70" y="445"/>
                  </a:cubicBezTo>
                  <a:cubicBezTo>
                    <a:pt x="31" y="445"/>
                    <a:pt x="0" y="414"/>
                    <a:pt x="0" y="375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32"/>
                    <a:pt x="31" y="0"/>
                    <a:pt x="70" y="0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491" y="0"/>
                    <a:pt x="523" y="32"/>
                    <a:pt x="523" y="71"/>
                  </a:cubicBezTo>
                  <a:cubicBezTo>
                    <a:pt x="523" y="375"/>
                    <a:pt x="523" y="375"/>
                    <a:pt x="523" y="375"/>
                  </a:cubicBezTo>
                  <a:cubicBezTo>
                    <a:pt x="523" y="414"/>
                    <a:pt x="491" y="445"/>
                    <a:pt x="452" y="445"/>
                  </a:cubicBezTo>
                  <a:close/>
                  <a:moveTo>
                    <a:pt x="70" y="33"/>
                  </a:moveTo>
                  <a:cubicBezTo>
                    <a:pt x="50" y="33"/>
                    <a:pt x="33" y="50"/>
                    <a:pt x="33" y="71"/>
                  </a:cubicBezTo>
                  <a:cubicBezTo>
                    <a:pt x="33" y="375"/>
                    <a:pt x="33" y="375"/>
                    <a:pt x="33" y="375"/>
                  </a:cubicBezTo>
                  <a:cubicBezTo>
                    <a:pt x="33" y="395"/>
                    <a:pt x="50" y="412"/>
                    <a:pt x="70" y="412"/>
                  </a:cubicBezTo>
                  <a:cubicBezTo>
                    <a:pt x="452" y="412"/>
                    <a:pt x="452" y="412"/>
                    <a:pt x="452" y="412"/>
                  </a:cubicBezTo>
                  <a:cubicBezTo>
                    <a:pt x="473" y="412"/>
                    <a:pt x="490" y="395"/>
                    <a:pt x="490" y="375"/>
                  </a:cubicBezTo>
                  <a:cubicBezTo>
                    <a:pt x="490" y="71"/>
                    <a:pt x="490" y="71"/>
                    <a:pt x="490" y="71"/>
                  </a:cubicBezTo>
                  <a:cubicBezTo>
                    <a:pt x="490" y="50"/>
                    <a:pt x="473" y="33"/>
                    <a:pt x="452" y="33"/>
                  </a:cubicBezTo>
                  <a:lnTo>
                    <a:pt x="70" y="33"/>
                  </a:lnTo>
                  <a:close/>
                  <a:moveTo>
                    <a:pt x="70" y="33"/>
                  </a:moveTo>
                  <a:cubicBezTo>
                    <a:pt x="70" y="33"/>
                    <a:pt x="70" y="33"/>
                    <a:pt x="70" y="33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645"/>
            <p:cNvSpPr>
              <a:spLocks noEditPoints="1"/>
            </p:cNvSpPr>
            <p:nvPr userDrawn="1"/>
          </p:nvSpPr>
          <p:spPr bwMode="auto">
            <a:xfrm>
              <a:off x="5567363" y="4287838"/>
              <a:ext cx="563563" cy="1173163"/>
            </a:xfrm>
            <a:custGeom>
              <a:avLst/>
              <a:gdLst>
                <a:gd name="T0" fmla="*/ 177 w 355"/>
                <a:gd name="T1" fmla="*/ 738 h 738"/>
                <a:gd name="T2" fmla="*/ 0 w 355"/>
                <a:gd name="T3" fmla="*/ 561 h 738"/>
                <a:gd name="T4" fmla="*/ 0 w 355"/>
                <a:gd name="T5" fmla="*/ 178 h 738"/>
                <a:gd name="T6" fmla="*/ 177 w 355"/>
                <a:gd name="T7" fmla="*/ 0 h 738"/>
                <a:gd name="T8" fmla="*/ 355 w 355"/>
                <a:gd name="T9" fmla="*/ 178 h 738"/>
                <a:gd name="T10" fmla="*/ 355 w 355"/>
                <a:gd name="T11" fmla="*/ 561 h 738"/>
                <a:gd name="T12" fmla="*/ 177 w 355"/>
                <a:gd name="T13" fmla="*/ 738 h 738"/>
                <a:gd name="T14" fmla="*/ 177 w 355"/>
                <a:gd name="T15" fmla="*/ 738 h 738"/>
                <a:gd name="T16" fmla="*/ 177 w 355"/>
                <a:gd name="T17" fmla="*/ 738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5" h="738">
                  <a:moveTo>
                    <a:pt x="177" y="738"/>
                  </a:moveTo>
                  <a:cubicBezTo>
                    <a:pt x="80" y="738"/>
                    <a:pt x="0" y="659"/>
                    <a:pt x="0" y="561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80"/>
                    <a:pt x="80" y="0"/>
                    <a:pt x="177" y="0"/>
                  </a:cubicBezTo>
                  <a:cubicBezTo>
                    <a:pt x="275" y="0"/>
                    <a:pt x="355" y="80"/>
                    <a:pt x="355" y="178"/>
                  </a:cubicBezTo>
                  <a:cubicBezTo>
                    <a:pt x="355" y="561"/>
                    <a:pt x="355" y="561"/>
                    <a:pt x="355" y="561"/>
                  </a:cubicBezTo>
                  <a:cubicBezTo>
                    <a:pt x="355" y="659"/>
                    <a:pt x="275" y="738"/>
                    <a:pt x="177" y="738"/>
                  </a:cubicBezTo>
                  <a:close/>
                  <a:moveTo>
                    <a:pt x="177" y="738"/>
                  </a:moveTo>
                  <a:cubicBezTo>
                    <a:pt x="177" y="738"/>
                    <a:pt x="177" y="738"/>
                    <a:pt x="177" y="738"/>
                  </a:cubicBezTo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646"/>
            <p:cNvSpPr>
              <a:spLocks noEditPoints="1"/>
            </p:cNvSpPr>
            <p:nvPr userDrawn="1"/>
          </p:nvSpPr>
          <p:spPr bwMode="auto">
            <a:xfrm>
              <a:off x="5848350" y="4289425"/>
              <a:ext cx="282575" cy="1171575"/>
            </a:xfrm>
            <a:custGeom>
              <a:avLst/>
              <a:gdLst>
                <a:gd name="T0" fmla="*/ 0 w 178"/>
                <a:gd name="T1" fmla="*/ 0 h 737"/>
                <a:gd name="T2" fmla="*/ 0 w 178"/>
                <a:gd name="T3" fmla="*/ 737 h 737"/>
                <a:gd name="T4" fmla="*/ 178 w 178"/>
                <a:gd name="T5" fmla="*/ 560 h 737"/>
                <a:gd name="T6" fmla="*/ 178 w 178"/>
                <a:gd name="T7" fmla="*/ 177 h 737"/>
                <a:gd name="T8" fmla="*/ 0 w 178"/>
                <a:gd name="T9" fmla="*/ 0 h 737"/>
                <a:gd name="T10" fmla="*/ 0 w 178"/>
                <a:gd name="T11" fmla="*/ 0 h 737"/>
                <a:gd name="T12" fmla="*/ 0 w 178"/>
                <a:gd name="T13" fmla="*/ 0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737">
                  <a:moveTo>
                    <a:pt x="0" y="0"/>
                  </a:moveTo>
                  <a:cubicBezTo>
                    <a:pt x="0" y="737"/>
                    <a:pt x="0" y="737"/>
                    <a:pt x="0" y="737"/>
                  </a:cubicBezTo>
                  <a:cubicBezTo>
                    <a:pt x="98" y="737"/>
                    <a:pt x="178" y="658"/>
                    <a:pt x="178" y="560"/>
                  </a:cubicBezTo>
                  <a:cubicBezTo>
                    <a:pt x="178" y="177"/>
                    <a:pt x="178" y="177"/>
                    <a:pt x="178" y="177"/>
                  </a:cubicBezTo>
                  <a:cubicBezTo>
                    <a:pt x="178" y="79"/>
                    <a:pt x="98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647"/>
            <p:cNvSpPr>
              <a:spLocks noEditPoints="1"/>
            </p:cNvSpPr>
            <p:nvPr userDrawn="1"/>
          </p:nvSpPr>
          <p:spPr bwMode="auto">
            <a:xfrm>
              <a:off x="5599113" y="4562475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648"/>
            <p:cNvSpPr>
              <a:spLocks noEditPoints="1"/>
            </p:cNvSpPr>
            <p:nvPr userDrawn="1"/>
          </p:nvSpPr>
          <p:spPr bwMode="auto">
            <a:xfrm>
              <a:off x="5665788" y="4562475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6 w 22"/>
                <a:gd name="T5" fmla="*/ 22 h 24"/>
                <a:gd name="T6" fmla="*/ 22 w 22"/>
                <a:gd name="T7" fmla="*/ 12 h 24"/>
                <a:gd name="T8" fmla="*/ 16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6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649"/>
            <p:cNvSpPr>
              <a:spLocks noEditPoints="1"/>
            </p:cNvSpPr>
            <p:nvPr userDrawn="1"/>
          </p:nvSpPr>
          <p:spPr bwMode="auto">
            <a:xfrm>
              <a:off x="5730875" y="4562475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3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650"/>
            <p:cNvSpPr>
              <a:spLocks noEditPoints="1"/>
            </p:cNvSpPr>
            <p:nvPr userDrawn="1"/>
          </p:nvSpPr>
          <p:spPr bwMode="auto">
            <a:xfrm>
              <a:off x="5797550" y="4562475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0" y="20"/>
                    <a:pt x="23" y="16"/>
                    <a:pt x="23" y="12"/>
                  </a:cubicBezTo>
                  <a:cubicBezTo>
                    <a:pt x="23" y="8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651"/>
            <p:cNvSpPr>
              <a:spLocks noEditPoints="1"/>
            </p:cNvSpPr>
            <p:nvPr userDrawn="1"/>
          </p:nvSpPr>
          <p:spPr bwMode="auto">
            <a:xfrm>
              <a:off x="5864225" y="456406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652"/>
            <p:cNvSpPr>
              <a:spLocks noEditPoints="1"/>
            </p:cNvSpPr>
            <p:nvPr userDrawn="1"/>
          </p:nvSpPr>
          <p:spPr bwMode="auto">
            <a:xfrm>
              <a:off x="5930900" y="456406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653"/>
            <p:cNvSpPr>
              <a:spLocks noEditPoints="1"/>
            </p:cNvSpPr>
            <p:nvPr userDrawn="1"/>
          </p:nvSpPr>
          <p:spPr bwMode="auto">
            <a:xfrm>
              <a:off x="5997575" y="456406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654"/>
            <p:cNvSpPr>
              <a:spLocks noEditPoints="1"/>
            </p:cNvSpPr>
            <p:nvPr userDrawn="1"/>
          </p:nvSpPr>
          <p:spPr bwMode="auto">
            <a:xfrm>
              <a:off x="6062663" y="4564063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655"/>
            <p:cNvSpPr>
              <a:spLocks noEditPoints="1"/>
            </p:cNvSpPr>
            <p:nvPr userDrawn="1"/>
          </p:nvSpPr>
          <p:spPr bwMode="auto">
            <a:xfrm>
              <a:off x="5599113" y="4670425"/>
              <a:ext cx="34925" cy="36513"/>
            </a:xfrm>
            <a:custGeom>
              <a:avLst/>
              <a:gdLst>
                <a:gd name="T0" fmla="*/ 0 w 22"/>
                <a:gd name="T1" fmla="*/ 11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1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1 h 23"/>
                <a:gd name="T14" fmla="*/ 0 w 22"/>
                <a:gd name="T15" fmla="*/ 11 h 23"/>
                <a:gd name="T16" fmla="*/ 0 w 22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5"/>
                    <a:pt x="22" y="11"/>
                  </a:cubicBezTo>
                  <a:cubicBezTo>
                    <a:pt x="22" y="7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656"/>
            <p:cNvSpPr>
              <a:spLocks noEditPoints="1"/>
            </p:cNvSpPr>
            <p:nvPr userDrawn="1"/>
          </p:nvSpPr>
          <p:spPr bwMode="auto">
            <a:xfrm>
              <a:off x="5665788" y="4670425"/>
              <a:ext cx="34925" cy="36513"/>
            </a:xfrm>
            <a:custGeom>
              <a:avLst/>
              <a:gdLst>
                <a:gd name="T0" fmla="*/ 0 w 22"/>
                <a:gd name="T1" fmla="*/ 11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1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1 h 23"/>
                <a:gd name="T14" fmla="*/ 0 w 22"/>
                <a:gd name="T15" fmla="*/ 11 h 23"/>
                <a:gd name="T16" fmla="*/ 0 w 22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5"/>
                    <a:pt x="22" y="11"/>
                  </a:cubicBezTo>
                  <a:cubicBezTo>
                    <a:pt x="22" y="7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657"/>
            <p:cNvSpPr>
              <a:spLocks noEditPoints="1"/>
            </p:cNvSpPr>
            <p:nvPr userDrawn="1"/>
          </p:nvSpPr>
          <p:spPr bwMode="auto">
            <a:xfrm>
              <a:off x="5730875" y="4670425"/>
              <a:ext cx="36513" cy="36513"/>
            </a:xfrm>
            <a:custGeom>
              <a:avLst/>
              <a:gdLst>
                <a:gd name="T0" fmla="*/ 0 w 23"/>
                <a:gd name="T1" fmla="*/ 11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1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1 h 23"/>
                <a:gd name="T14" fmla="*/ 0 w 23"/>
                <a:gd name="T15" fmla="*/ 11 h 23"/>
                <a:gd name="T16" fmla="*/ 0 w 23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1"/>
                  </a:moveTo>
                  <a:cubicBezTo>
                    <a:pt x="0" y="15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5"/>
                    <a:pt x="23" y="11"/>
                  </a:cubicBezTo>
                  <a:cubicBezTo>
                    <a:pt x="23" y="7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658"/>
            <p:cNvSpPr>
              <a:spLocks noEditPoints="1"/>
            </p:cNvSpPr>
            <p:nvPr userDrawn="1"/>
          </p:nvSpPr>
          <p:spPr bwMode="auto">
            <a:xfrm>
              <a:off x="5797550" y="4670425"/>
              <a:ext cx="36513" cy="36513"/>
            </a:xfrm>
            <a:custGeom>
              <a:avLst/>
              <a:gdLst>
                <a:gd name="T0" fmla="*/ 0 w 23"/>
                <a:gd name="T1" fmla="*/ 11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1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1 h 23"/>
                <a:gd name="T14" fmla="*/ 0 w 23"/>
                <a:gd name="T15" fmla="*/ 11 h 23"/>
                <a:gd name="T16" fmla="*/ 0 w 23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1"/>
                  </a:moveTo>
                  <a:cubicBezTo>
                    <a:pt x="0" y="15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0" y="19"/>
                    <a:pt x="23" y="15"/>
                    <a:pt x="23" y="11"/>
                  </a:cubicBezTo>
                  <a:cubicBezTo>
                    <a:pt x="23" y="7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659"/>
            <p:cNvSpPr>
              <a:spLocks noEditPoints="1"/>
            </p:cNvSpPr>
            <p:nvPr userDrawn="1"/>
          </p:nvSpPr>
          <p:spPr bwMode="auto">
            <a:xfrm>
              <a:off x="5864225" y="4670425"/>
              <a:ext cx="34925" cy="36513"/>
            </a:xfrm>
            <a:custGeom>
              <a:avLst/>
              <a:gdLst>
                <a:gd name="T0" fmla="*/ 0 w 22"/>
                <a:gd name="T1" fmla="*/ 11 h 23"/>
                <a:gd name="T2" fmla="*/ 11 w 22"/>
                <a:gd name="T3" fmla="*/ 23 h 23"/>
                <a:gd name="T4" fmla="*/ 22 w 22"/>
                <a:gd name="T5" fmla="*/ 11 h 23"/>
                <a:gd name="T6" fmla="*/ 11 w 22"/>
                <a:gd name="T7" fmla="*/ 0 h 23"/>
                <a:gd name="T8" fmla="*/ 0 w 22"/>
                <a:gd name="T9" fmla="*/ 11 h 23"/>
                <a:gd name="T10" fmla="*/ 0 w 22"/>
                <a:gd name="T11" fmla="*/ 11 h 23"/>
                <a:gd name="T12" fmla="*/ 0 w 22"/>
                <a:gd name="T1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660"/>
            <p:cNvSpPr>
              <a:spLocks noEditPoints="1"/>
            </p:cNvSpPr>
            <p:nvPr userDrawn="1"/>
          </p:nvSpPr>
          <p:spPr bwMode="auto">
            <a:xfrm>
              <a:off x="5930900" y="4670425"/>
              <a:ext cx="34925" cy="36513"/>
            </a:xfrm>
            <a:custGeom>
              <a:avLst/>
              <a:gdLst>
                <a:gd name="T0" fmla="*/ 0 w 22"/>
                <a:gd name="T1" fmla="*/ 11 h 23"/>
                <a:gd name="T2" fmla="*/ 11 w 22"/>
                <a:gd name="T3" fmla="*/ 23 h 23"/>
                <a:gd name="T4" fmla="*/ 22 w 22"/>
                <a:gd name="T5" fmla="*/ 11 h 23"/>
                <a:gd name="T6" fmla="*/ 11 w 22"/>
                <a:gd name="T7" fmla="*/ 0 h 23"/>
                <a:gd name="T8" fmla="*/ 0 w 22"/>
                <a:gd name="T9" fmla="*/ 11 h 23"/>
                <a:gd name="T10" fmla="*/ 0 w 22"/>
                <a:gd name="T11" fmla="*/ 11 h 23"/>
                <a:gd name="T12" fmla="*/ 0 w 22"/>
                <a:gd name="T1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661"/>
            <p:cNvSpPr>
              <a:spLocks noEditPoints="1"/>
            </p:cNvSpPr>
            <p:nvPr userDrawn="1"/>
          </p:nvSpPr>
          <p:spPr bwMode="auto">
            <a:xfrm>
              <a:off x="5997575" y="4670425"/>
              <a:ext cx="34925" cy="36513"/>
            </a:xfrm>
            <a:custGeom>
              <a:avLst/>
              <a:gdLst>
                <a:gd name="T0" fmla="*/ 0 w 22"/>
                <a:gd name="T1" fmla="*/ 11 h 23"/>
                <a:gd name="T2" fmla="*/ 11 w 22"/>
                <a:gd name="T3" fmla="*/ 23 h 23"/>
                <a:gd name="T4" fmla="*/ 22 w 22"/>
                <a:gd name="T5" fmla="*/ 11 h 23"/>
                <a:gd name="T6" fmla="*/ 11 w 22"/>
                <a:gd name="T7" fmla="*/ 0 h 23"/>
                <a:gd name="T8" fmla="*/ 0 w 22"/>
                <a:gd name="T9" fmla="*/ 11 h 23"/>
                <a:gd name="T10" fmla="*/ 0 w 22"/>
                <a:gd name="T11" fmla="*/ 11 h 23"/>
                <a:gd name="T12" fmla="*/ 0 w 22"/>
                <a:gd name="T1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662"/>
            <p:cNvSpPr>
              <a:spLocks noEditPoints="1"/>
            </p:cNvSpPr>
            <p:nvPr userDrawn="1"/>
          </p:nvSpPr>
          <p:spPr bwMode="auto">
            <a:xfrm>
              <a:off x="6062663" y="4670425"/>
              <a:ext cx="36513" cy="36513"/>
            </a:xfrm>
            <a:custGeom>
              <a:avLst/>
              <a:gdLst>
                <a:gd name="T0" fmla="*/ 0 w 23"/>
                <a:gd name="T1" fmla="*/ 11 h 23"/>
                <a:gd name="T2" fmla="*/ 12 w 23"/>
                <a:gd name="T3" fmla="*/ 23 h 23"/>
                <a:gd name="T4" fmla="*/ 23 w 23"/>
                <a:gd name="T5" fmla="*/ 11 h 23"/>
                <a:gd name="T6" fmla="*/ 12 w 23"/>
                <a:gd name="T7" fmla="*/ 0 h 23"/>
                <a:gd name="T8" fmla="*/ 0 w 23"/>
                <a:gd name="T9" fmla="*/ 11 h 23"/>
                <a:gd name="T10" fmla="*/ 0 w 23"/>
                <a:gd name="T11" fmla="*/ 11 h 23"/>
                <a:gd name="T12" fmla="*/ 0 w 23"/>
                <a:gd name="T1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0" y="11"/>
                  </a:moveTo>
                  <a:cubicBezTo>
                    <a:pt x="0" y="18"/>
                    <a:pt x="5" y="23"/>
                    <a:pt x="12" y="23"/>
                  </a:cubicBezTo>
                  <a:cubicBezTo>
                    <a:pt x="18" y="23"/>
                    <a:pt x="23" y="18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663"/>
            <p:cNvSpPr>
              <a:spLocks noEditPoints="1"/>
            </p:cNvSpPr>
            <p:nvPr userDrawn="1"/>
          </p:nvSpPr>
          <p:spPr bwMode="auto">
            <a:xfrm>
              <a:off x="5599113" y="4776788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664"/>
            <p:cNvSpPr>
              <a:spLocks noEditPoints="1"/>
            </p:cNvSpPr>
            <p:nvPr userDrawn="1"/>
          </p:nvSpPr>
          <p:spPr bwMode="auto">
            <a:xfrm>
              <a:off x="5665788" y="4776788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2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665"/>
            <p:cNvSpPr>
              <a:spLocks noEditPoints="1"/>
            </p:cNvSpPr>
            <p:nvPr userDrawn="1"/>
          </p:nvSpPr>
          <p:spPr bwMode="auto">
            <a:xfrm>
              <a:off x="5730875" y="4776788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666"/>
            <p:cNvSpPr>
              <a:spLocks noEditPoints="1"/>
            </p:cNvSpPr>
            <p:nvPr userDrawn="1"/>
          </p:nvSpPr>
          <p:spPr bwMode="auto">
            <a:xfrm>
              <a:off x="5797550" y="4776788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0" y="19"/>
                    <a:pt x="23" y="16"/>
                    <a:pt x="23" y="12"/>
                  </a:cubicBezTo>
                  <a:cubicBezTo>
                    <a:pt x="23" y="8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667"/>
            <p:cNvSpPr>
              <a:spLocks noEditPoints="1"/>
            </p:cNvSpPr>
            <p:nvPr userDrawn="1"/>
          </p:nvSpPr>
          <p:spPr bwMode="auto">
            <a:xfrm>
              <a:off x="5864225" y="4778375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668"/>
            <p:cNvSpPr>
              <a:spLocks noEditPoints="1"/>
            </p:cNvSpPr>
            <p:nvPr userDrawn="1"/>
          </p:nvSpPr>
          <p:spPr bwMode="auto">
            <a:xfrm>
              <a:off x="5930900" y="4778375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669"/>
            <p:cNvSpPr>
              <a:spLocks noEditPoints="1"/>
            </p:cNvSpPr>
            <p:nvPr userDrawn="1"/>
          </p:nvSpPr>
          <p:spPr bwMode="auto">
            <a:xfrm>
              <a:off x="5997575" y="4778375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670"/>
            <p:cNvSpPr>
              <a:spLocks noEditPoints="1"/>
            </p:cNvSpPr>
            <p:nvPr userDrawn="1"/>
          </p:nvSpPr>
          <p:spPr bwMode="auto">
            <a:xfrm>
              <a:off x="6062663" y="4778375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671"/>
            <p:cNvSpPr>
              <a:spLocks noEditPoints="1"/>
            </p:cNvSpPr>
            <p:nvPr userDrawn="1"/>
          </p:nvSpPr>
          <p:spPr bwMode="auto">
            <a:xfrm>
              <a:off x="5599113" y="4883150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672"/>
            <p:cNvSpPr>
              <a:spLocks noEditPoints="1"/>
            </p:cNvSpPr>
            <p:nvPr userDrawn="1"/>
          </p:nvSpPr>
          <p:spPr bwMode="auto">
            <a:xfrm>
              <a:off x="5665788" y="4883150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6 w 22"/>
                <a:gd name="T5" fmla="*/ 22 h 24"/>
                <a:gd name="T6" fmla="*/ 22 w 22"/>
                <a:gd name="T7" fmla="*/ 12 h 24"/>
                <a:gd name="T8" fmla="*/ 16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6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673"/>
            <p:cNvSpPr>
              <a:spLocks noEditPoints="1"/>
            </p:cNvSpPr>
            <p:nvPr userDrawn="1"/>
          </p:nvSpPr>
          <p:spPr bwMode="auto">
            <a:xfrm>
              <a:off x="5730875" y="4883150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3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674"/>
            <p:cNvSpPr>
              <a:spLocks noEditPoints="1"/>
            </p:cNvSpPr>
            <p:nvPr userDrawn="1"/>
          </p:nvSpPr>
          <p:spPr bwMode="auto">
            <a:xfrm>
              <a:off x="5797550" y="4883150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0" y="20"/>
                    <a:pt x="23" y="16"/>
                    <a:pt x="23" y="12"/>
                  </a:cubicBezTo>
                  <a:cubicBezTo>
                    <a:pt x="23" y="8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675"/>
            <p:cNvSpPr>
              <a:spLocks noEditPoints="1"/>
            </p:cNvSpPr>
            <p:nvPr userDrawn="1"/>
          </p:nvSpPr>
          <p:spPr bwMode="auto">
            <a:xfrm>
              <a:off x="5864225" y="48847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676"/>
            <p:cNvSpPr>
              <a:spLocks noEditPoints="1"/>
            </p:cNvSpPr>
            <p:nvPr userDrawn="1"/>
          </p:nvSpPr>
          <p:spPr bwMode="auto">
            <a:xfrm>
              <a:off x="5930900" y="48847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677"/>
            <p:cNvSpPr>
              <a:spLocks noEditPoints="1"/>
            </p:cNvSpPr>
            <p:nvPr userDrawn="1"/>
          </p:nvSpPr>
          <p:spPr bwMode="auto">
            <a:xfrm>
              <a:off x="5997575" y="48847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678"/>
            <p:cNvSpPr>
              <a:spLocks noEditPoints="1"/>
            </p:cNvSpPr>
            <p:nvPr userDrawn="1"/>
          </p:nvSpPr>
          <p:spPr bwMode="auto">
            <a:xfrm>
              <a:off x="6062663" y="4884738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679"/>
            <p:cNvSpPr>
              <a:spLocks noEditPoints="1"/>
            </p:cNvSpPr>
            <p:nvPr userDrawn="1"/>
          </p:nvSpPr>
          <p:spPr bwMode="auto">
            <a:xfrm>
              <a:off x="5599113" y="499110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680"/>
            <p:cNvSpPr>
              <a:spLocks noEditPoints="1"/>
            </p:cNvSpPr>
            <p:nvPr userDrawn="1"/>
          </p:nvSpPr>
          <p:spPr bwMode="auto">
            <a:xfrm>
              <a:off x="5665788" y="499110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2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681"/>
            <p:cNvSpPr>
              <a:spLocks noEditPoints="1"/>
            </p:cNvSpPr>
            <p:nvPr userDrawn="1"/>
          </p:nvSpPr>
          <p:spPr bwMode="auto">
            <a:xfrm>
              <a:off x="5730875" y="499110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682"/>
            <p:cNvSpPr>
              <a:spLocks noEditPoints="1"/>
            </p:cNvSpPr>
            <p:nvPr userDrawn="1"/>
          </p:nvSpPr>
          <p:spPr bwMode="auto">
            <a:xfrm>
              <a:off x="5797550" y="499110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0" y="19"/>
                    <a:pt x="23" y="16"/>
                    <a:pt x="23" y="12"/>
                  </a:cubicBezTo>
                  <a:cubicBezTo>
                    <a:pt x="23" y="8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683"/>
            <p:cNvSpPr>
              <a:spLocks noEditPoints="1"/>
            </p:cNvSpPr>
            <p:nvPr userDrawn="1"/>
          </p:nvSpPr>
          <p:spPr bwMode="auto">
            <a:xfrm>
              <a:off x="5864225" y="499110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684"/>
            <p:cNvSpPr>
              <a:spLocks noEditPoints="1"/>
            </p:cNvSpPr>
            <p:nvPr userDrawn="1"/>
          </p:nvSpPr>
          <p:spPr bwMode="auto">
            <a:xfrm>
              <a:off x="5930900" y="499110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85"/>
            <p:cNvSpPr>
              <a:spLocks noEditPoints="1"/>
            </p:cNvSpPr>
            <p:nvPr userDrawn="1"/>
          </p:nvSpPr>
          <p:spPr bwMode="auto">
            <a:xfrm>
              <a:off x="5997575" y="499110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86"/>
            <p:cNvSpPr>
              <a:spLocks noEditPoints="1"/>
            </p:cNvSpPr>
            <p:nvPr userDrawn="1"/>
          </p:nvSpPr>
          <p:spPr bwMode="auto">
            <a:xfrm>
              <a:off x="6062663" y="499110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12 w 23"/>
                <a:gd name="T3" fmla="*/ 23 h 23"/>
                <a:gd name="T4" fmla="*/ 23 w 23"/>
                <a:gd name="T5" fmla="*/ 12 h 23"/>
                <a:gd name="T6" fmla="*/ 12 w 23"/>
                <a:gd name="T7" fmla="*/ 0 h 23"/>
                <a:gd name="T8" fmla="*/ 0 w 23"/>
                <a:gd name="T9" fmla="*/ 12 h 23"/>
                <a:gd name="T10" fmla="*/ 0 w 23"/>
                <a:gd name="T11" fmla="*/ 12 h 23"/>
                <a:gd name="T12" fmla="*/ 0 w 23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8"/>
                    <a:pt x="5" y="23"/>
                    <a:pt x="12" y="23"/>
                  </a:cubicBezTo>
                  <a:cubicBezTo>
                    <a:pt x="18" y="23"/>
                    <a:pt x="23" y="18"/>
                    <a:pt x="23" y="12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87"/>
            <p:cNvSpPr>
              <a:spLocks noEditPoints="1"/>
            </p:cNvSpPr>
            <p:nvPr userDrawn="1"/>
          </p:nvSpPr>
          <p:spPr bwMode="auto">
            <a:xfrm>
              <a:off x="5599113" y="5099050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88"/>
            <p:cNvSpPr>
              <a:spLocks noEditPoints="1"/>
            </p:cNvSpPr>
            <p:nvPr userDrawn="1"/>
          </p:nvSpPr>
          <p:spPr bwMode="auto">
            <a:xfrm>
              <a:off x="5665788" y="5099050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6 w 22"/>
                <a:gd name="T5" fmla="*/ 22 h 24"/>
                <a:gd name="T6" fmla="*/ 22 w 22"/>
                <a:gd name="T7" fmla="*/ 12 h 24"/>
                <a:gd name="T8" fmla="*/ 16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6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89"/>
            <p:cNvSpPr>
              <a:spLocks noEditPoints="1"/>
            </p:cNvSpPr>
            <p:nvPr userDrawn="1"/>
          </p:nvSpPr>
          <p:spPr bwMode="auto">
            <a:xfrm>
              <a:off x="5730875" y="5099050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3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90"/>
            <p:cNvSpPr>
              <a:spLocks noEditPoints="1"/>
            </p:cNvSpPr>
            <p:nvPr userDrawn="1"/>
          </p:nvSpPr>
          <p:spPr bwMode="auto">
            <a:xfrm>
              <a:off x="5797550" y="5099050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0" y="20"/>
                    <a:pt x="23" y="16"/>
                    <a:pt x="23" y="12"/>
                  </a:cubicBezTo>
                  <a:cubicBezTo>
                    <a:pt x="23" y="8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91"/>
            <p:cNvSpPr>
              <a:spLocks noEditPoints="1"/>
            </p:cNvSpPr>
            <p:nvPr userDrawn="1"/>
          </p:nvSpPr>
          <p:spPr bwMode="auto">
            <a:xfrm>
              <a:off x="5864225" y="51006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92"/>
            <p:cNvSpPr>
              <a:spLocks noEditPoints="1"/>
            </p:cNvSpPr>
            <p:nvPr userDrawn="1"/>
          </p:nvSpPr>
          <p:spPr bwMode="auto">
            <a:xfrm>
              <a:off x="5930900" y="51006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93"/>
            <p:cNvSpPr>
              <a:spLocks noEditPoints="1"/>
            </p:cNvSpPr>
            <p:nvPr userDrawn="1"/>
          </p:nvSpPr>
          <p:spPr bwMode="auto">
            <a:xfrm>
              <a:off x="5997575" y="51006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94"/>
            <p:cNvSpPr>
              <a:spLocks noEditPoints="1"/>
            </p:cNvSpPr>
            <p:nvPr userDrawn="1"/>
          </p:nvSpPr>
          <p:spPr bwMode="auto">
            <a:xfrm>
              <a:off x="6062663" y="5100638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95"/>
            <p:cNvSpPr>
              <a:spLocks noEditPoints="1"/>
            </p:cNvSpPr>
            <p:nvPr userDrawn="1"/>
          </p:nvSpPr>
          <p:spPr bwMode="auto">
            <a:xfrm>
              <a:off x="5632450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2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96"/>
            <p:cNvSpPr>
              <a:spLocks noEditPoints="1"/>
            </p:cNvSpPr>
            <p:nvPr userDrawn="1"/>
          </p:nvSpPr>
          <p:spPr bwMode="auto">
            <a:xfrm>
              <a:off x="5567363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97"/>
            <p:cNvSpPr>
              <a:spLocks noEditPoints="1"/>
            </p:cNvSpPr>
            <p:nvPr userDrawn="1"/>
          </p:nvSpPr>
          <p:spPr bwMode="auto">
            <a:xfrm>
              <a:off x="5697538" y="461645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98"/>
            <p:cNvSpPr>
              <a:spLocks noEditPoints="1"/>
            </p:cNvSpPr>
            <p:nvPr userDrawn="1"/>
          </p:nvSpPr>
          <p:spPr bwMode="auto">
            <a:xfrm>
              <a:off x="5764213" y="461645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99"/>
            <p:cNvSpPr>
              <a:spLocks noEditPoints="1"/>
            </p:cNvSpPr>
            <p:nvPr userDrawn="1"/>
          </p:nvSpPr>
          <p:spPr bwMode="auto">
            <a:xfrm>
              <a:off x="5830888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6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6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00"/>
            <p:cNvSpPr>
              <a:spLocks noEditPoints="1"/>
            </p:cNvSpPr>
            <p:nvPr userDrawn="1"/>
          </p:nvSpPr>
          <p:spPr bwMode="auto">
            <a:xfrm>
              <a:off x="5897563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6"/>
                    <a:pt x="17" y="0"/>
                    <a:pt x="11" y="0"/>
                  </a:cubicBezTo>
                  <a:cubicBezTo>
                    <a:pt x="5" y="0"/>
                    <a:pt x="0" y="6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01"/>
            <p:cNvSpPr>
              <a:spLocks noEditPoints="1"/>
            </p:cNvSpPr>
            <p:nvPr userDrawn="1"/>
          </p:nvSpPr>
          <p:spPr bwMode="auto">
            <a:xfrm>
              <a:off x="5964238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6"/>
                    <a:pt x="17" y="0"/>
                    <a:pt x="11" y="0"/>
                  </a:cubicBezTo>
                  <a:cubicBezTo>
                    <a:pt x="5" y="0"/>
                    <a:pt x="0" y="6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02"/>
            <p:cNvSpPr>
              <a:spLocks noEditPoints="1"/>
            </p:cNvSpPr>
            <p:nvPr userDrawn="1"/>
          </p:nvSpPr>
          <p:spPr bwMode="auto">
            <a:xfrm>
              <a:off x="6030913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6"/>
                    <a:pt x="17" y="0"/>
                    <a:pt x="11" y="0"/>
                  </a:cubicBezTo>
                  <a:cubicBezTo>
                    <a:pt x="5" y="0"/>
                    <a:pt x="0" y="6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03"/>
            <p:cNvSpPr>
              <a:spLocks noEditPoints="1"/>
            </p:cNvSpPr>
            <p:nvPr userDrawn="1"/>
          </p:nvSpPr>
          <p:spPr bwMode="auto">
            <a:xfrm>
              <a:off x="6094413" y="461645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12 w 23"/>
                <a:gd name="T3" fmla="*/ 23 h 23"/>
                <a:gd name="T4" fmla="*/ 23 w 23"/>
                <a:gd name="T5" fmla="*/ 12 h 23"/>
                <a:gd name="T6" fmla="*/ 12 w 23"/>
                <a:gd name="T7" fmla="*/ 0 h 23"/>
                <a:gd name="T8" fmla="*/ 0 w 23"/>
                <a:gd name="T9" fmla="*/ 12 h 23"/>
                <a:gd name="T10" fmla="*/ 0 w 23"/>
                <a:gd name="T11" fmla="*/ 12 h 23"/>
                <a:gd name="T12" fmla="*/ 0 w 23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8"/>
                    <a:pt x="5" y="23"/>
                    <a:pt x="12" y="23"/>
                  </a:cubicBezTo>
                  <a:cubicBezTo>
                    <a:pt x="18" y="23"/>
                    <a:pt x="23" y="18"/>
                    <a:pt x="23" y="12"/>
                  </a:cubicBezTo>
                  <a:cubicBezTo>
                    <a:pt x="23" y="6"/>
                    <a:pt x="18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04"/>
            <p:cNvSpPr>
              <a:spLocks noEditPoints="1"/>
            </p:cNvSpPr>
            <p:nvPr userDrawn="1"/>
          </p:nvSpPr>
          <p:spPr bwMode="auto">
            <a:xfrm>
              <a:off x="5632450" y="4722813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6 w 22"/>
                <a:gd name="T5" fmla="*/ 22 h 24"/>
                <a:gd name="T6" fmla="*/ 22 w 22"/>
                <a:gd name="T7" fmla="*/ 12 h 24"/>
                <a:gd name="T8" fmla="*/ 16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6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05"/>
            <p:cNvSpPr>
              <a:spLocks noEditPoints="1"/>
            </p:cNvSpPr>
            <p:nvPr userDrawn="1"/>
          </p:nvSpPr>
          <p:spPr bwMode="auto">
            <a:xfrm>
              <a:off x="5567363" y="4722813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06"/>
            <p:cNvSpPr>
              <a:spLocks noEditPoints="1"/>
            </p:cNvSpPr>
            <p:nvPr userDrawn="1"/>
          </p:nvSpPr>
          <p:spPr bwMode="auto">
            <a:xfrm>
              <a:off x="5697538" y="4722813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3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07"/>
            <p:cNvSpPr>
              <a:spLocks noEditPoints="1"/>
            </p:cNvSpPr>
            <p:nvPr userDrawn="1"/>
          </p:nvSpPr>
          <p:spPr bwMode="auto">
            <a:xfrm>
              <a:off x="5764213" y="4722813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08"/>
            <p:cNvSpPr>
              <a:spLocks noEditPoints="1"/>
            </p:cNvSpPr>
            <p:nvPr userDrawn="1"/>
          </p:nvSpPr>
          <p:spPr bwMode="auto">
            <a:xfrm>
              <a:off x="5830888" y="4722813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6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6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709"/>
            <p:cNvSpPr>
              <a:spLocks noEditPoints="1"/>
            </p:cNvSpPr>
            <p:nvPr userDrawn="1"/>
          </p:nvSpPr>
          <p:spPr bwMode="auto">
            <a:xfrm>
              <a:off x="5897563" y="4724400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710"/>
            <p:cNvSpPr>
              <a:spLocks noEditPoints="1"/>
            </p:cNvSpPr>
            <p:nvPr userDrawn="1"/>
          </p:nvSpPr>
          <p:spPr bwMode="auto">
            <a:xfrm>
              <a:off x="5964238" y="4724400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711"/>
            <p:cNvSpPr>
              <a:spLocks noEditPoints="1"/>
            </p:cNvSpPr>
            <p:nvPr userDrawn="1"/>
          </p:nvSpPr>
          <p:spPr bwMode="auto">
            <a:xfrm>
              <a:off x="6030913" y="4724400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712"/>
            <p:cNvSpPr>
              <a:spLocks noEditPoints="1"/>
            </p:cNvSpPr>
            <p:nvPr userDrawn="1"/>
          </p:nvSpPr>
          <p:spPr bwMode="auto">
            <a:xfrm>
              <a:off x="6094413" y="4724400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713"/>
            <p:cNvSpPr>
              <a:spLocks noEditPoints="1"/>
            </p:cNvSpPr>
            <p:nvPr userDrawn="1"/>
          </p:nvSpPr>
          <p:spPr bwMode="auto">
            <a:xfrm>
              <a:off x="5632450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2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5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714"/>
            <p:cNvSpPr>
              <a:spLocks noEditPoints="1"/>
            </p:cNvSpPr>
            <p:nvPr userDrawn="1"/>
          </p:nvSpPr>
          <p:spPr bwMode="auto">
            <a:xfrm>
              <a:off x="5567363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5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715"/>
            <p:cNvSpPr>
              <a:spLocks noEditPoints="1"/>
            </p:cNvSpPr>
            <p:nvPr userDrawn="1"/>
          </p:nvSpPr>
          <p:spPr bwMode="auto">
            <a:xfrm>
              <a:off x="5697538" y="4830763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5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5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716"/>
            <p:cNvSpPr>
              <a:spLocks noEditPoints="1"/>
            </p:cNvSpPr>
            <p:nvPr userDrawn="1"/>
          </p:nvSpPr>
          <p:spPr bwMode="auto">
            <a:xfrm>
              <a:off x="5764213" y="4830763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5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5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717"/>
            <p:cNvSpPr>
              <a:spLocks noEditPoints="1"/>
            </p:cNvSpPr>
            <p:nvPr userDrawn="1"/>
          </p:nvSpPr>
          <p:spPr bwMode="auto">
            <a:xfrm>
              <a:off x="5830888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6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6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5"/>
                    <a:pt x="2" y="19"/>
                    <a:pt x="6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5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718"/>
            <p:cNvSpPr>
              <a:spLocks noEditPoints="1"/>
            </p:cNvSpPr>
            <p:nvPr userDrawn="1"/>
          </p:nvSpPr>
          <p:spPr bwMode="auto">
            <a:xfrm>
              <a:off x="5897563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719"/>
            <p:cNvSpPr>
              <a:spLocks noEditPoints="1"/>
            </p:cNvSpPr>
            <p:nvPr userDrawn="1"/>
          </p:nvSpPr>
          <p:spPr bwMode="auto">
            <a:xfrm>
              <a:off x="5964238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720"/>
            <p:cNvSpPr>
              <a:spLocks noEditPoints="1"/>
            </p:cNvSpPr>
            <p:nvPr userDrawn="1"/>
          </p:nvSpPr>
          <p:spPr bwMode="auto">
            <a:xfrm>
              <a:off x="6030913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721"/>
            <p:cNvSpPr>
              <a:spLocks noEditPoints="1"/>
            </p:cNvSpPr>
            <p:nvPr userDrawn="1"/>
          </p:nvSpPr>
          <p:spPr bwMode="auto">
            <a:xfrm>
              <a:off x="6094413" y="4830763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12 w 23"/>
                <a:gd name="T3" fmla="*/ 23 h 23"/>
                <a:gd name="T4" fmla="*/ 23 w 23"/>
                <a:gd name="T5" fmla="*/ 12 h 23"/>
                <a:gd name="T6" fmla="*/ 12 w 23"/>
                <a:gd name="T7" fmla="*/ 0 h 23"/>
                <a:gd name="T8" fmla="*/ 0 w 23"/>
                <a:gd name="T9" fmla="*/ 12 h 23"/>
                <a:gd name="T10" fmla="*/ 0 w 23"/>
                <a:gd name="T11" fmla="*/ 12 h 23"/>
                <a:gd name="T12" fmla="*/ 0 w 23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8"/>
                    <a:pt x="5" y="23"/>
                    <a:pt x="12" y="23"/>
                  </a:cubicBezTo>
                  <a:cubicBezTo>
                    <a:pt x="18" y="23"/>
                    <a:pt x="23" y="18"/>
                    <a:pt x="23" y="12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722"/>
            <p:cNvSpPr>
              <a:spLocks noEditPoints="1"/>
            </p:cNvSpPr>
            <p:nvPr userDrawn="1"/>
          </p:nvSpPr>
          <p:spPr bwMode="auto">
            <a:xfrm>
              <a:off x="5632450" y="4937125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6 w 22"/>
                <a:gd name="T5" fmla="*/ 22 h 24"/>
                <a:gd name="T6" fmla="*/ 22 w 22"/>
                <a:gd name="T7" fmla="*/ 12 h 24"/>
                <a:gd name="T8" fmla="*/ 16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6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723"/>
            <p:cNvSpPr>
              <a:spLocks noEditPoints="1"/>
            </p:cNvSpPr>
            <p:nvPr userDrawn="1"/>
          </p:nvSpPr>
          <p:spPr bwMode="auto">
            <a:xfrm>
              <a:off x="5567363" y="4937125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724"/>
            <p:cNvSpPr>
              <a:spLocks noEditPoints="1"/>
            </p:cNvSpPr>
            <p:nvPr userDrawn="1"/>
          </p:nvSpPr>
          <p:spPr bwMode="auto">
            <a:xfrm>
              <a:off x="5697538" y="4937125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3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725"/>
            <p:cNvSpPr>
              <a:spLocks noEditPoints="1"/>
            </p:cNvSpPr>
            <p:nvPr userDrawn="1"/>
          </p:nvSpPr>
          <p:spPr bwMode="auto">
            <a:xfrm>
              <a:off x="5764213" y="4937125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726"/>
            <p:cNvSpPr>
              <a:spLocks noEditPoints="1"/>
            </p:cNvSpPr>
            <p:nvPr userDrawn="1"/>
          </p:nvSpPr>
          <p:spPr bwMode="auto">
            <a:xfrm>
              <a:off x="5830888" y="4937125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6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6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727"/>
            <p:cNvSpPr>
              <a:spLocks noEditPoints="1"/>
            </p:cNvSpPr>
            <p:nvPr userDrawn="1"/>
          </p:nvSpPr>
          <p:spPr bwMode="auto">
            <a:xfrm>
              <a:off x="5897563" y="493871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728"/>
            <p:cNvSpPr>
              <a:spLocks noEditPoints="1"/>
            </p:cNvSpPr>
            <p:nvPr userDrawn="1"/>
          </p:nvSpPr>
          <p:spPr bwMode="auto">
            <a:xfrm>
              <a:off x="5964238" y="493871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729"/>
            <p:cNvSpPr>
              <a:spLocks noEditPoints="1"/>
            </p:cNvSpPr>
            <p:nvPr userDrawn="1"/>
          </p:nvSpPr>
          <p:spPr bwMode="auto">
            <a:xfrm>
              <a:off x="6030913" y="493871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730"/>
            <p:cNvSpPr>
              <a:spLocks noEditPoints="1"/>
            </p:cNvSpPr>
            <p:nvPr userDrawn="1"/>
          </p:nvSpPr>
          <p:spPr bwMode="auto">
            <a:xfrm>
              <a:off x="6094413" y="4938713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731"/>
            <p:cNvSpPr>
              <a:spLocks noEditPoints="1"/>
            </p:cNvSpPr>
            <p:nvPr userDrawn="1"/>
          </p:nvSpPr>
          <p:spPr bwMode="auto">
            <a:xfrm>
              <a:off x="5632450" y="5045075"/>
              <a:ext cx="34925" cy="38100"/>
            </a:xfrm>
            <a:custGeom>
              <a:avLst/>
              <a:gdLst>
                <a:gd name="T0" fmla="*/ 0 w 22"/>
                <a:gd name="T1" fmla="*/ 11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1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1 h 23"/>
                <a:gd name="T14" fmla="*/ 0 w 22"/>
                <a:gd name="T15" fmla="*/ 11 h 23"/>
                <a:gd name="T16" fmla="*/ 0 w 22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5"/>
                    <a:pt x="22" y="11"/>
                  </a:cubicBezTo>
                  <a:cubicBezTo>
                    <a:pt x="22" y="7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732"/>
            <p:cNvSpPr>
              <a:spLocks noEditPoints="1"/>
            </p:cNvSpPr>
            <p:nvPr userDrawn="1"/>
          </p:nvSpPr>
          <p:spPr bwMode="auto">
            <a:xfrm>
              <a:off x="5567363" y="5045075"/>
              <a:ext cx="34925" cy="38100"/>
            </a:xfrm>
            <a:custGeom>
              <a:avLst/>
              <a:gdLst>
                <a:gd name="T0" fmla="*/ 0 w 22"/>
                <a:gd name="T1" fmla="*/ 11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1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1 h 23"/>
                <a:gd name="T14" fmla="*/ 0 w 22"/>
                <a:gd name="T15" fmla="*/ 11 h 23"/>
                <a:gd name="T16" fmla="*/ 0 w 22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5"/>
                    <a:pt x="22" y="11"/>
                  </a:cubicBezTo>
                  <a:cubicBezTo>
                    <a:pt x="22" y="7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733"/>
            <p:cNvSpPr>
              <a:spLocks noEditPoints="1"/>
            </p:cNvSpPr>
            <p:nvPr userDrawn="1"/>
          </p:nvSpPr>
          <p:spPr bwMode="auto">
            <a:xfrm>
              <a:off x="5697538" y="5045075"/>
              <a:ext cx="36513" cy="38100"/>
            </a:xfrm>
            <a:custGeom>
              <a:avLst/>
              <a:gdLst>
                <a:gd name="T0" fmla="*/ 0 w 23"/>
                <a:gd name="T1" fmla="*/ 11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1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1 h 23"/>
                <a:gd name="T14" fmla="*/ 0 w 23"/>
                <a:gd name="T15" fmla="*/ 11 h 23"/>
                <a:gd name="T16" fmla="*/ 0 w 23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1"/>
                  </a:moveTo>
                  <a:cubicBezTo>
                    <a:pt x="0" y="15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5"/>
                    <a:pt x="23" y="11"/>
                  </a:cubicBezTo>
                  <a:cubicBezTo>
                    <a:pt x="23" y="7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734"/>
            <p:cNvSpPr>
              <a:spLocks noEditPoints="1"/>
            </p:cNvSpPr>
            <p:nvPr userDrawn="1"/>
          </p:nvSpPr>
          <p:spPr bwMode="auto">
            <a:xfrm>
              <a:off x="5764213" y="5045075"/>
              <a:ext cx="36513" cy="38100"/>
            </a:xfrm>
            <a:custGeom>
              <a:avLst/>
              <a:gdLst>
                <a:gd name="T0" fmla="*/ 0 w 23"/>
                <a:gd name="T1" fmla="*/ 11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1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1 h 23"/>
                <a:gd name="T14" fmla="*/ 0 w 23"/>
                <a:gd name="T15" fmla="*/ 11 h 23"/>
                <a:gd name="T16" fmla="*/ 0 w 23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1"/>
                  </a:moveTo>
                  <a:cubicBezTo>
                    <a:pt x="0" y="15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5"/>
                    <a:pt x="23" y="11"/>
                  </a:cubicBezTo>
                  <a:cubicBezTo>
                    <a:pt x="23" y="7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735"/>
            <p:cNvSpPr>
              <a:spLocks noEditPoints="1"/>
            </p:cNvSpPr>
            <p:nvPr userDrawn="1"/>
          </p:nvSpPr>
          <p:spPr bwMode="auto">
            <a:xfrm>
              <a:off x="5830888" y="5045075"/>
              <a:ext cx="34925" cy="38100"/>
            </a:xfrm>
            <a:custGeom>
              <a:avLst/>
              <a:gdLst>
                <a:gd name="T0" fmla="*/ 0 w 22"/>
                <a:gd name="T1" fmla="*/ 11 h 23"/>
                <a:gd name="T2" fmla="*/ 6 w 22"/>
                <a:gd name="T3" fmla="*/ 21 h 23"/>
                <a:gd name="T4" fmla="*/ 17 w 22"/>
                <a:gd name="T5" fmla="*/ 21 h 23"/>
                <a:gd name="T6" fmla="*/ 22 w 22"/>
                <a:gd name="T7" fmla="*/ 11 h 23"/>
                <a:gd name="T8" fmla="*/ 17 w 22"/>
                <a:gd name="T9" fmla="*/ 2 h 23"/>
                <a:gd name="T10" fmla="*/ 6 w 22"/>
                <a:gd name="T11" fmla="*/ 2 h 23"/>
                <a:gd name="T12" fmla="*/ 0 w 22"/>
                <a:gd name="T13" fmla="*/ 11 h 23"/>
                <a:gd name="T14" fmla="*/ 0 w 22"/>
                <a:gd name="T15" fmla="*/ 11 h 23"/>
                <a:gd name="T16" fmla="*/ 0 w 22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5"/>
                    <a:pt x="2" y="19"/>
                    <a:pt x="6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5"/>
                    <a:pt x="22" y="11"/>
                  </a:cubicBezTo>
                  <a:cubicBezTo>
                    <a:pt x="22" y="7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736"/>
            <p:cNvSpPr>
              <a:spLocks noEditPoints="1"/>
            </p:cNvSpPr>
            <p:nvPr userDrawn="1"/>
          </p:nvSpPr>
          <p:spPr bwMode="auto">
            <a:xfrm>
              <a:off x="5897563" y="5045075"/>
              <a:ext cx="34925" cy="36513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737"/>
            <p:cNvSpPr>
              <a:spLocks noEditPoints="1"/>
            </p:cNvSpPr>
            <p:nvPr userDrawn="1"/>
          </p:nvSpPr>
          <p:spPr bwMode="auto">
            <a:xfrm>
              <a:off x="5964238" y="5045075"/>
              <a:ext cx="34925" cy="36513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738"/>
            <p:cNvSpPr>
              <a:spLocks noEditPoints="1"/>
            </p:cNvSpPr>
            <p:nvPr userDrawn="1"/>
          </p:nvSpPr>
          <p:spPr bwMode="auto">
            <a:xfrm>
              <a:off x="6030913" y="5045075"/>
              <a:ext cx="34925" cy="36513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739"/>
            <p:cNvSpPr>
              <a:spLocks noEditPoints="1"/>
            </p:cNvSpPr>
            <p:nvPr userDrawn="1"/>
          </p:nvSpPr>
          <p:spPr bwMode="auto">
            <a:xfrm>
              <a:off x="6094413" y="5045075"/>
              <a:ext cx="36513" cy="36513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740"/>
            <p:cNvSpPr>
              <a:spLocks noEditPoints="1"/>
            </p:cNvSpPr>
            <p:nvPr userDrawn="1"/>
          </p:nvSpPr>
          <p:spPr bwMode="auto">
            <a:xfrm>
              <a:off x="5632450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2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741"/>
            <p:cNvSpPr>
              <a:spLocks noEditPoints="1"/>
            </p:cNvSpPr>
            <p:nvPr userDrawn="1"/>
          </p:nvSpPr>
          <p:spPr bwMode="auto">
            <a:xfrm>
              <a:off x="5567363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742"/>
            <p:cNvSpPr>
              <a:spLocks noEditPoints="1"/>
            </p:cNvSpPr>
            <p:nvPr userDrawn="1"/>
          </p:nvSpPr>
          <p:spPr bwMode="auto">
            <a:xfrm>
              <a:off x="5697538" y="5153025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743"/>
            <p:cNvSpPr>
              <a:spLocks noEditPoints="1"/>
            </p:cNvSpPr>
            <p:nvPr userDrawn="1"/>
          </p:nvSpPr>
          <p:spPr bwMode="auto">
            <a:xfrm>
              <a:off x="5764213" y="5153025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744"/>
            <p:cNvSpPr>
              <a:spLocks noEditPoints="1"/>
            </p:cNvSpPr>
            <p:nvPr userDrawn="1"/>
          </p:nvSpPr>
          <p:spPr bwMode="auto">
            <a:xfrm>
              <a:off x="5830888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6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6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745"/>
            <p:cNvSpPr>
              <a:spLocks noEditPoints="1"/>
            </p:cNvSpPr>
            <p:nvPr userDrawn="1"/>
          </p:nvSpPr>
          <p:spPr bwMode="auto">
            <a:xfrm>
              <a:off x="5897563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746"/>
            <p:cNvSpPr>
              <a:spLocks noEditPoints="1"/>
            </p:cNvSpPr>
            <p:nvPr userDrawn="1"/>
          </p:nvSpPr>
          <p:spPr bwMode="auto">
            <a:xfrm>
              <a:off x="5964238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747"/>
            <p:cNvSpPr>
              <a:spLocks noEditPoints="1"/>
            </p:cNvSpPr>
            <p:nvPr userDrawn="1"/>
          </p:nvSpPr>
          <p:spPr bwMode="auto">
            <a:xfrm>
              <a:off x="6030913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748"/>
            <p:cNvSpPr>
              <a:spLocks noEditPoints="1"/>
            </p:cNvSpPr>
            <p:nvPr userDrawn="1"/>
          </p:nvSpPr>
          <p:spPr bwMode="auto">
            <a:xfrm>
              <a:off x="6094413" y="5153025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12 w 23"/>
                <a:gd name="T3" fmla="*/ 23 h 23"/>
                <a:gd name="T4" fmla="*/ 23 w 23"/>
                <a:gd name="T5" fmla="*/ 12 h 23"/>
                <a:gd name="T6" fmla="*/ 12 w 23"/>
                <a:gd name="T7" fmla="*/ 0 h 23"/>
                <a:gd name="T8" fmla="*/ 0 w 23"/>
                <a:gd name="T9" fmla="*/ 12 h 23"/>
                <a:gd name="T10" fmla="*/ 0 w 23"/>
                <a:gd name="T11" fmla="*/ 12 h 23"/>
                <a:gd name="T12" fmla="*/ 0 w 23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8"/>
                    <a:pt x="5" y="23"/>
                    <a:pt x="12" y="23"/>
                  </a:cubicBezTo>
                  <a:cubicBezTo>
                    <a:pt x="18" y="23"/>
                    <a:pt x="23" y="18"/>
                    <a:pt x="23" y="12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749"/>
            <p:cNvSpPr>
              <a:spLocks noEditPoints="1"/>
            </p:cNvSpPr>
            <p:nvPr userDrawn="1"/>
          </p:nvSpPr>
          <p:spPr bwMode="auto">
            <a:xfrm>
              <a:off x="5602288" y="5691188"/>
              <a:ext cx="492125" cy="134938"/>
            </a:xfrm>
            <a:custGeom>
              <a:avLst/>
              <a:gdLst>
                <a:gd name="T0" fmla="*/ 0 w 310"/>
                <a:gd name="T1" fmla="*/ 42 h 85"/>
                <a:gd name="T2" fmla="*/ 43 w 310"/>
                <a:gd name="T3" fmla="*/ 0 h 85"/>
                <a:gd name="T4" fmla="*/ 268 w 310"/>
                <a:gd name="T5" fmla="*/ 0 h 85"/>
                <a:gd name="T6" fmla="*/ 310 w 310"/>
                <a:gd name="T7" fmla="*/ 42 h 85"/>
                <a:gd name="T8" fmla="*/ 268 w 310"/>
                <a:gd name="T9" fmla="*/ 85 h 85"/>
                <a:gd name="T10" fmla="*/ 43 w 310"/>
                <a:gd name="T11" fmla="*/ 85 h 85"/>
                <a:gd name="T12" fmla="*/ 0 w 310"/>
                <a:gd name="T13" fmla="*/ 42 h 85"/>
                <a:gd name="T14" fmla="*/ 0 w 310"/>
                <a:gd name="T15" fmla="*/ 42 h 85"/>
                <a:gd name="T16" fmla="*/ 0 w 310"/>
                <a:gd name="T17" fmla="*/ 4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0" h="85">
                  <a:moveTo>
                    <a:pt x="0" y="42"/>
                  </a:moveTo>
                  <a:cubicBezTo>
                    <a:pt x="0" y="19"/>
                    <a:pt x="19" y="0"/>
                    <a:pt x="43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291" y="0"/>
                    <a:pt x="310" y="19"/>
                    <a:pt x="310" y="42"/>
                  </a:cubicBezTo>
                  <a:cubicBezTo>
                    <a:pt x="310" y="66"/>
                    <a:pt x="291" y="85"/>
                    <a:pt x="268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19" y="85"/>
                    <a:pt x="0" y="66"/>
                    <a:pt x="0" y="42"/>
                  </a:cubicBezTo>
                  <a:close/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</a:path>
              </a:pathLst>
            </a:custGeom>
            <a:solidFill>
              <a:srgbClr val="FFD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750"/>
            <p:cNvSpPr>
              <a:spLocks noEditPoints="1"/>
            </p:cNvSpPr>
            <p:nvPr userDrawn="1"/>
          </p:nvSpPr>
          <p:spPr bwMode="auto">
            <a:xfrm>
              <a:off x="5602288" y="5757863"/>
              <a:ext cx="492125" cy="68263"/>
            </a:xfrm>
            <a:custGeom>
              <a:avLst/>
              <a:gdLst>
                <a:gd name="T0" fmla="*/ 43 w 310"/>
                <a:gd name="T1" fmla="*/ 43 h 43"/>
                <a:gd name="T2" fmla="*/ 268 w 310"/>
                <a:gd name="T3" fmla="*/ 43 h 43"/>
                <a:gd name="T4" fmla="*/ 310 w 310"/>
                <a:gd name="T5" fmla="*/ 0 h 43"/>
                <a:gd name="T6" fmla="*/ 0 w 310"/>
                <a:gd name="T7" fmla="*/ 0 h 43"/>
                <a:gd name="T8" fmla="*/ 43 w 310"/>
                <a:gd name="T9" fmla="*/ 43 h 43"/>
                <a:gd name="T10" fmla="*/ 43 w 310"/>
                <a:gd name="T11" fmla="*/ 43 h 43"/>
                <a:gd name="T12" fmla="*/ 43 w 310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" h="43">
                  <a:moveTo>
                    <a:pt x="43" y="43"/>
                  </a:moveTo>
                  <a:cubicBezTo>
                    <a:pt x="268" y="43"/>
                    <a:pt x="268" y="43"/>
                    <a:pt x="268" y="43"/>
                  </a:cubicBezTo>
                  <a:cubicBezTo>
                    <a:pt x="291" y="43"/>
                    <a:pt x="310" y="24"/>
                    <a:pt x="3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"/>
                    <a:pt x="19" y="43"/>
                    <a:pt x="43" y="43"/>
                  </a:cubicBezTo>
                  <a:close/>
                  <a:moveTo>
                    <a:pt x="43" y="43"/>
                  </a:moveTo>
                  <a:cubicBezTo>
                    <a:pt x="43" y="43"/>
                    <a:pt x="43" y="43"/>
                    <a:pt x="43" y="43"/>
                  </a:cubicBezTo>
                </a:path>
              </a:pathLst>
            </a:custGeom>
            <a:solidFill>
              <a:srgbClr val="FDC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Rectangle 751"/>
            <p:cNvSpPr>
              <a:spLocks noChangeArrowheads="1"/>
            </p:cNvSpPr>
            <p:nvPr userDrawn="1"/>
          </p:nvSpPr>
          <p:spPr bwMode="auto">
            <a:xfrm>
              <a:off x="7710488" y="2960688"/>
              <a:ext cx="2179638" cy="2863850"/>
            </a:xfrm>
            <a:prstGeom prst="rect">
              <a:avLst/>
            </a:pr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752"/>
            <p:cNvSpPr>
              <a:spLocks noEditPoints="1"/>
            </p:cNvSpPr>
            <p:nvPr userDrawn="1"/>
          </p:nvSpPr>
          <p:spPr bwMode="auto">
            <a:xfrm>
              <a:off x="7834313" y="3051175"/>
              <a:ext cx="1931988" cy="2576513"/>
            </a:xfrm>
            <a:custGeom>
              <a:avLst/>
              <a:gdLst>
                <a:gd name="T0" fmla="*/ 0 w 1217"/>
                <a:gd name="T1" fmla="*/ 0 h 1623"/>
                <a:gd name="T2" fmla="*/ 0 w 1217"/>
                <a:gd name="T3" fmla="*/ 1623 h 1623"/>
                <a:gd name="T4" fmla="*/ 963 w 1217"/>
                <a:gd name="T5" fmla="*/ 1623 h 1623"/>
                <a:gd name="T6" fmla="*/ 963 w 1217"/>
                <a:gd name="T7" fmla="*/ 1361 h 1623"/>
                <a:gd name="T8" fmla="*/ 1217 w 1217"/>
                <a:gd name="T9" fmla="*/ 1361 h 1623"/>
                <a:gd name="T10" fmla="*/ 1217 w 1217"/>
                <a:gd name="T11" fmla="*/ 0 h 1623"/>
                <a:gd name="T12" fmla="*/ 0 w 1217"/>
                <a:gd name="T13" fmla="*/ 0 h 1623"/>
                <a:gd name="T14" fmla="*/ 0 w 1217"/>
                <a:gd name="T15" fmla="*/ 0 h 1623"/>
                <a:gd name="T16" fmla="*/ 0 w 1217"/>
                <a:gd name="T17" fmla="*/ 0 h 1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7" h="1623">
                  <a:moveTo>
                    <a:pt x="0" y="0"/>
                  </a:moveTo>
                  <a:lnTo>
                    <a:pt x="0" y="1623"/>
                  </a:lnTo>
                  <a:lnTo>
                    <a:pt x="963" y="1623"/>
                  </a:lnTo>
                  <a:lnTo>
                    <a:pt x="963" y="1361"/>
                  </a:lnTo>
                  <a:lnTo>
                    <a:pt x="1217" y="1361"/>
                  </a:lnTo>
                  <a:lnTo>
                    <a:pt x="1217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753"/>
            <p:cNvSpPr>
              <a:spLocks noEditPoints="1"/>
            </p:cNvSpPr>
            <p:nvPr userDrawn="1"/>
          </p:nvSpPr>
          <p:spPr bwMode="auto">
            <a:xfrm>
              <a:off x="7834313" y="3051175"/>
              <a:ext cx="1931988" cy="2576513"/>
            </a:xfrm>
            <a:custGeom>
              <a:avLst/>
              <a:gdLst>
                <a:gd name="T0" fmla="*/ 0 w 1217"/>
                <a:gd name="T1" fmla="*/ 0 h 1623"/>
                <a:gd name="T2" fmla="*/ 0 w 1217"/>
                <a:gd name="T3" fmla="*/ 1623 h 1623"/>
                <a:gd name="T4" fmla="*/ 963 w 1217"/>
                <a:gd name="T5" fmla="*/ 1623 h 1623"/>
                <a:gd name="T6" fmla="*/ 963 w 1217"/>
                <a:gd name="T7" fmla="*/ 1361 h 1623"/>
                <a:gd name="T8" fmla="*/ 1217 w 1217"/>
                <a:gd name="T9" fmla="*/ 1361 h 1623"/>
                <a:gd name="T10" fmla="*/ 1217 w 1217"/>
                <a:gd name="T11" fmla="*/ 0 h 1623"/>
                <a:gd name="T12" fmla="*/ 0 w 1217"/>
                <a:gd name="T13" fmla="*/ 0 h 1623"/>
                <a:gd name="T14" fmla="*/ 0 w 1217"/>
                <a:gd name="T15" fmla="*/ 0 h 1623"/>
                <a:gd name="T16" fmla="*/ 0 w 1217"/>
                <a:gd name="T17" fmla="*/ 0 h 1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7" h="1623">
                  <a:moveTo>
                    <a:pt x="0" y="0"/>
                  </a:moveTo>
                  <a:lnTo>
                    <a:pt x="0" y="1623"/>
                  </a:lnTo>
                  <a:lnTo>
                    <a:pt x="963" y="1623"/>
                  </a:lnTo>
                  <a:lnTo>
                    <a:pt x="963" y="1361"/>
                  </a:lnTo>
                  <a:lnTo>
                    <a:pt x="1217" y="1361"/>
                  </a:lnTo>
                  <a:lnTo>
                    <a:pt x="1217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754"/>
            <p:cNvSpPr>
              <a:spLocks noEditPoints="1"/>
            </p:cNvSpPr>
            <p:nvPr userDrawn="1"/>
          </p:nvSpPr>
          <p:spPr bwMode="auto">
            <a:xfrm>
              <a:off x="9363075" y="5211763"/>
              <a:ext cx="403225" cy="415925"/>
            </a:xfrm>
            <a:custGeom>
              <a:avLst/>
              <a:gdLst>
                <a:gd name="T0" fmla="*/ 0 w 254"/>
                <a:gd name="T1" fmla="*/ 262 h 262"/>
                <a:gd name="T2" fmla="*/ 0 w 254"/>
                <a:gd name="T3" fmla="*/ 0 h 262"/>
                <a:gd name="T4" fmla="*/ 254 w 254"/>
                <a:gd name="T5" fmla="*/ 0 h 262"/>
                <a:gd name="T6" fmla="*/ 0 w 254"/>
                <a:gd name="T7" fmla="*/ 262 h 262"/>
                <a:gd name="T8" fmla="*/ 0 w 254"/>
                <a:gd name="T9" fmla="*/ 262 h 262"/>
                <a:gd name="T10" fmla="*/ 0 w 254"/>
                <a:gd name="T11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4" h="262">
                  <a:moveTo>
                    <a:pt x="0" y="262"/>
                  </a:moveTo>
                  <a:lnTo>
                    <a:pt x="0" y="0"/>
                  </a:lnTo>
                  <a:lnTo>
                    <a:pt x="254" y="0"/>
                  </a:lnTo>
                  <a:lnTo>
                    <a:pt x="0" y="262"/>
                  </a:lnTo>
                  <a:close/>
                  <a:moveTo>
                    <a:pt x="0" y="262"/>
                  </a:moveTo>
                  <a:lnTo>
                    <a:pt x="0" y="262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755"/>
            <p:cNvSpPr>
              <a:spLocks noEditPoints="1"/>
            </p:cNvSpPr>
            <p:nvPr userDrawn="1"/>
          </p:nvSpPr>
          <p:spPr bwMode="auto">
            <a:xfrm>
              <a:off x="9363075" y="5211763"/>
              <a:ext cx="403225" cy="415925"/>
            </a:xfrm>
            <a:custGeom>
              <a:avLst/>
              <a:gdLst>
                <a:gd name="T0" fmla="*/ 0 w 254"/>
                <a:gd name="T1" fmla="*/ 262 h 262"/>
                <a:gd name="T2" fmla="*/ 0 w 254"/>
                <a:gd name="T3" fmla="*/ 0 h 262"/>
                <a:gd name="T4" fmla="*/ 254 w 254"/>
                <a:gd name="T5" fmla="*/ 0 h 262"/>
                <a:gd name="T6" fmla="*/ 0 w 254"/>
                <a:gd name="T7" fmla="*/ 262 h 262"/>
                <a:gd name="T8" fmla="*/ 0 w 254"/>
                <a:gd name="T9" fmla="*/ 262 h 262"/>
                <a:gd name="T10" fmla="*/ 0 w 254"/>
                <a:gd name="T11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4" h="262">
                  <a:moveTo>
                    <a:pt x="0" y="262"/>
                  </a:moveTo>
                  <a:lnTo>
                    <a:pt x="0" y="0"/>
                  </a:lnTo>
                  <a:lnTo>
                    <a:pt x="254" y="0"/>
                  </a:lnTo>
                  <a:lnTo>
                    <a:pt x="0" y="262"/>
                  </a:lnTo>
                  <a:moveTo>
                    <a:pt x="0" y="262"/>
                  </a:moveTo>
                  <a:lnTo>
                    <a:pt x="0" y="26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Rectangle 756"/>
            <p:cNvSpPr>
              <a:spLocks noChangeArrowheads="1"/>
            </p:cNvSpPr>
            <p:nvPr userDrawn="1"/>
          </p:nvSpPr>
          <p:spPr bwMode="auto">
            <a:xfrm>
              <a:off x="8110538" y="3586163"/>
              <a:ext cx="627063" cy="90488"/>
            </a:xfrm>
            <a:prstGeom prst="rect">
              <a:avLst/>
            </a:pr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Rectangle 757"/>
            <p:cNvSpPr>
              <a:spLocks noChangeArrowheads="1"/>
            </p:cNvSpPr>
            <p:nvPr userDrawn="1"/>
          </p:nvSpPr>
          <p:spPr bwMode="auto">
            <a:xfrm>
              <a:off x="8110538" y="3800475"/>
              <a:ext cx="811213" cy="92075"/>
            </a:xfrm>
            <a:prstGeom prst="rect">
              <a:avLst/>
            </a:prstGeom>
            <a:solidFill>
              <a:srgbClr val="FFD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758"/>
            <p:cNvSpPr>
              <a:spLocks noEditPoints="1"/>
            </p:cNvSpPr>
            <p:nvPr userDrawn="1"/>
          </p:nvSpPr>
          <p:spPr bwMode="auto">
            <a:xfrm>
              <a:off x="8110538" y="4014788"/>
              <a:ext cx="1387475" cy="693738"/>
            </a:xfrm>
            <a:custGeom>
              <a:avLst/>
              <a:gdLst>
                <a:gd name="T0" fmla="*/ 0 w 874"/>
                <a:gd name="T1" fmla="*/ 379 h 437"/>
                <a:gd name="T2" fmla="*/ 511 w 874"/>
                <a:gd name="T3" fmla="*/ 379 h 437"/>
                <a:gd name="T4" fmla="*/ 511 w 874"/>
                <a:gd name="T5" fmla="*/ 437 h 437"/>
                <a:gd name="T6" fmla="*/ 0 w 874"/>
                <a:gd name="T7" fmla="*/ 437 h 437"/>
                <a:gd name="T8" fmla="*/ 0 w 874"/>
                <a:gd name="T9" fmla="*/ 379 h 437"/>
                <a:gd name="T10" fmla="*/ 0 w 874"/>
                <a:gd name="T11" fmla="*/ 0 h 437"/>
                <a:gd name="T12" fmla="*/ 874 w 874"/>
                <a:gd name="T13" fmla="*/ 0 h 437"/>
                <a:gd name="T14" fmla="*/ 874 w 874"/>
                <a:gd name="T15" fmla="*/ 58 h 437"/>
                <a:gd name="T16" fmla="*/ 0 w 874"/>
                <a:gd name="T17" fmla="*/ 58 h 437"/>
                <a:gd name="T18" fmla="*/ 0 w 874"/>
                <a:gd name="T19" fmla="*/ 0 h 437"/>
                <a:gd name="T20" fmla="*/ 0 w 874"/>
                <a:gd name="T21" fmla="*/ 135 h 437"/>
                <a:gd name="T22" fmla="*/ 874 w 874"/>
                <a:gd name="T23" fmla="*/ 135 h 437"/>
                <a:gd name="T24" fmla="*/ 874 w 874"/>
                <a:gd name="T25" fmla="*/ 193 h 437"/>
                <a:gd name="T26" fmla="*/ 0 w 874"/>
                <a:gd name="T27" fmla="*/ 193 h 437"/>
                <a:gd name="T28" fmla="*/ 0 w 874"/>
                <a:gd name="T29" fmla="*/ 135 h 437"/>
                <a:gd name="T30" fmla="*/ 0 w 874"/>
                <a:gd name="T31" fmla="*/ 135 h 437"/>
                <a:gd name="T32" fmla="*/ 0 w 874"/>
                <a:gd name="T33" fmla="*/ 135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4" h="437">
                  <a:moveTo>
                    <a:pt x="0" y="379"/>
                  </a:moveTo>
                  <a:lnTo>
                    <a:pt x="511" y="379"/>
                  </a:lnTo>
                  <a:lnTo>
                    <a:pt x="511" y="437"/>
                  </a:lnTo>
                  <a:lnTo>
                    <a:pt x="0" y="437"/>
                  </a:lnTo>
                  <a:lnTo>
                    <a:pt x="0" y="379"/>
                  </a:lnTo>
                  <a:close/>
                  <a:moveTo>
                    <a:pt x="0" y="0"/>
                  </a:moveTo>
                  <a:lnTo>
                    <a:pt x="874" y="0"/>
                  </a:lnTo>
                  <a:lnTo>
                    <a:pt x="874" y="58"/>
                  </a:lnTo>
                  <a:lnTo>
                    <a:pt x="0" y="58"/>
                  </a:lnTo>
                  <a:lnTo>
                    <a:pt x="0" y="0"/>
                  </a:lnTo>
                  <a:close/>
                  <a:moveTo>
                    <a:pt x="0" y="135"/>
                  </a:moveTo>
                  <a:lnTo>
                    <a:pt x="874" y="135"/>
                  </a:lnTo>
                  <a:lnTo>
                    <a:pt x="874" y="193"/>
                  </a:lnTo>
                  <a:lnTo>
                    <a:pt x="0" y="193"/>
                  </a:lnTo>
                  <a:lnTo>
                    <a:pt x="0" y="135"/>
                  </a:lnTo>
                  <a:close/>
                  <a:moveTo>
                    <a:pt x="0" y="135"/>
                  </a:moveTo>
                  <a:lnTo>
                    <a:pt x="0" y="135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759"/>
            <p:cNvSpPr>
              <a:spLocks noEditPoints="1"/>
            </p:cNvSpPr>
            <p:nvPr userDrawn="1"/>
          </p:nvSpPr>
          <p:spPr bwMode="auto">
            <a:xfrm>
              <a:off x="8110538" y="4014788"/>
              <a:ext cx="1387475" cy="693738"/>
            </a:xfrm>
            <a:custGeom>
              <a:avLst/>
              <a:gdLst>
                <a:gd name="T0" fmla="*/ 0 w 874"/>
                <a:gd name="T1" fmla="*/ 379 h 437"/>
                <a:gd name="T2" fmla="*/ 511 w 874"/>
                <a:gd name="T3" fmla="*/ 379 h 437"/>
                <a:gd name="T4" fmla="*/ 511 w 874"/>
                <a:gd name="T5" fmla="*/ 437 h 437"/>
                <a:gd name="T6" fmla="*/ 0 w 874"/>
                <a:gd name="T7" fmla="*/ 437 h 437"/>
                <a:gd name="T8" fmla="*/ 0 w 874"/>
                <a:gd name="T9" fmla="*/ 379 h 437"/>
                <a:gd name="T10" fmla="*/ 0 w 874"/>
                <a:gd name="T11" fmla="*/ 0 h 437"/>
                <a:gd name="T12" fmla="*/ 874 w 874"/>
                <a:gd name="T13" fmla="*/ 0 h 437"/>
                <a:gd name="T14" fmla="*/ 874 w 874"/>
                <a:gd name="T15" fmla="*/ 58 h 437"/>
                <a:gd name="T16" fmla="*/ 0 w 874"/>
                <a:gd name="T17" fmla="*/ 58 h 437"/>
                <a:gd name="T18" fmla="*/ 0 w 874"/>
                <a:gd name="T19" fmla="*/ 0 h 437"/>
                <a:gd name="T20" fmla="*/ 0 w 874"/>
                <a:gd name="T21" fmla="*/ 135 h 437"/>
                <a:gd name="T22" fmla="*/ 874 w 874"/>
                <a:gd name="T23" fmla="*/ 135 h 437"/>
                <a:gd name="T24" fmla="*/ 874 w 874"/>
                <a:gd name="T25" fmla="*/ 193 h 437"/>
                <a:gd name="T26" fmla="*/ 0 w 874"/>
                <a:gd name="T27" fmla="*/ 193 h 437"/>
                <a:gd name="T28" fmla="*/ 0 w 874"/>
                <a:gd name="T29" fmla="*/ 135 h 437"/>
                <a:gd name="T30" fmla="*/ 0 w 874"/>
                <a:gd name="T31" fmla="*/ 135 h 437"/>
                <a:gd name="T32" fmla="*/ 0 w 874"/>
                <a:gd name="T33" fmla="*/ 135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4" h="437">
                  <a:moveTo>
                    <a:pt x="0" y="379"/>
                  </a:moveTo>
                  <a:lnTo>
                    <a:pt x="511" y="379"/>
                  </a:lnTo>
                  <a:lnTo>
                    <a:pt x="511" y="437"/>
                  </a:lnTo>
                  <a:lnTo>
                    <a:pt x="0" y="437"/>
                  </a:lnTo>
                  <a:lnTo>
                    <a:pt x="0" y="379"/>
                  </a:lnTo>
                  <a:moveTo>
                    <a:pt x="0" y="0"/>
                  </a:moveTo>
                  <a:lnTo>
                    <a:pt x="874" y="0"/>
                  </a:lnTo>
                  <a:lnTo>
                    <a:pt x="874" y="58"/>
                  </a:lnTo>
                  <a:lnTo>
                    <a:pt x="0" y="58"/>
                  </a:lnTo>
                  <a:lnTo>
                    <a:pt x="0" y="0"/>
                  </a:lnTo>
                  <a:moveTo>
                    <a:pt x="0" y="135"/>
                  </a:moveTo>
                  <a:lnTo>
                    <a:pt x="874" y="135"/>
                  </a:lnTo>
                  <a:lnTo>
                    <a:pt x="874" y="193"/>
                  </a:lnTo>
                  <a:lnTo>
                    <a:pt x="0" y="193"/>
                  </a:lnTo>
                  <a:lnTo>
                    <a:pt x="0" y="135"/>
                  </a:lnTo>
                  <a:moveTo>
                    <a:pt x="0" y="135"/>
                  </a:moveTo>
                  <a:lnTo>
                    <a:pt x="0" y="13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Rectangle 760"/>
            <p:cNvSpPr>
              <a:spLocks noChangeArrowheads="1"/>
            </p:cNvSpPr>
            <p:nvPr userDrawn="1"/>
          </p:nvSpPr>
          <p:spPr bwMode="auto">
            <a:xfrm>
              <a:off x="8110538" y="4422775"/>
              <a:ext cx="1387475" cy="92075"/>
            </a:xfrm>
            <a:prstGeom prst="rect">
              <a:avLst/>
            </a:prstGeom>
            <a:solidFill>
              <a:srgbClr val="FFD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761"/>
            <p:cNvSpPr>
              <a:spLocks noEditPoints="1"/>
            </p:cNvSpPr>
            <p:nvPr userDrawn="1"/>
          </p:nvSpPr>
          <p:spPr bwMode="auto">
            <a:xfrm>
              <a:off x="8108950" y="2911475"/>
              <a:ext cx="1389063" cy="279400"/>
            </a:xfrm>
            <a:custGeom>
              <a:avLst/>
              <a:gdLst>
                <a:gd name="T0" fmla="*/ 785 w 874"/>
                <a:gd name="T1" fmla="*/ 176 h 176"/>
                <a:gd name="T2" fmla="*/ 88 w 874"/>
                <a:gd name="T3" fmla="*/ 176 h 176"/>
                <a:gd name="T4" fmla="*/ 0 w 874"/>
                <a:gd name="T5" fmla="*/ 88 h 176"/>
                <a:gd name="T6" fmla="*/ 88 w 874"/>
                <a:gd name="T7" fmla="*/ 0 h 176"/>
                <a:gd name="T8" fmla="*/ 785 w 874"/>
                <a:gd name="T9" fmla="*/ 0 h 176"/>
                <a:gd name="T10" fmla="*/ 874 w 874"/>
                <a:gd name="T11" fmla="*/ 88 h 176"/>
                <a:gd name="T12" fmla="*/ 785 w 874"/>
                <a:gd name="T13" fmla="*/ 176 h 176"/>
                <a:gd name="T14" fmla="*/ 785 w 874"/>
                <a:gd name="T15" fmla="*/ 176 h 176"/>
                <a:gd name="T16" fmla="*/ 785 w 874"/>
                <a:gd name="T17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4" h="176">
                  <a:moveTo>
                    <a:pt x="785" y="176"/>
                  </a:moveTo>
                  <a:cubicBezTo>
                    <a:pt x="88" y="176"/>
                    <a:pt x="88" y="176"/>
                    <a:pt x="88" y="176"/>
                  </a:cubicBezTo>
                  <a:cubicBezTo>
                    <a:pt x="40" y="176"/>
                    <a:pt x="0" y="136"/>
                    <a:pt x="0" y="88"/>
                  </a:cubicBezTo>
                  <a:cubicBezTo>
                    <a:pt x="0" y="39"/>
                    <a:pt x="39" y="0"/>
                    <a:pt x="88" y="0"/>
                  </a:cubicBezTo>
                  <a:cubicBezTo>
                    <a:pt x="785" y="0"/>
                    <a:pt x="785" y="0"/>
                    <a:pt x="785" y="0"/>
                  </a:cubicBezTo>
                  <a:cubicBezTo>
                    <a:pt x="834" y="0"/>
                    <a:pt x="874" y="39"/>
                    <a:pt x="874" y="88"/>
                  </a:cubicBezTo>
                  <a:cubicBezTo>
                    <a:pt x="874" y="136"/>
                    <a:pt x="834" y="176"/>
                    <a:pt x="785" y="176"/>
                  </a:cubicBezTo>
                  <a:close/>
                  <a:moveTo>
                    <a:pt x="785" y="176"/>
                  </a:moveTo>
                  <a:cubicBezTo>
                    <a:pt x="785" y="176"/>
                    <a:pt x="785" y="176"/>
                    <a:pt x="785" y="176"/>
                  </a:cubicBezTo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762"/>
            <p:cNvSpPr>
              <a:spLocks noEditPoints="1"/>
            </p:cNvSpPr>
            <p:nvPr userDrawn="1"/>
          </p:nvSpPr>
          <p:spPr bwMode="auto">
            <a:xfrm>
              <a:off x="8569325" y="2592388"/>
              <a:ext cx="506413" cy="504825"/>
            </a:xfrm>
            <a:custGeom>
              <a:avLst/>
              <a:gdLst>
                <a:gd name="T0" fmla="*/ 159 w 318"/>
                <a:gd name="T1" fmla="*/ 318 h 318"/>
                <a:gd name="T2" fmla="*/ 0 w 318"/>
                <a:gd name="T3" fmla="*/ 159 h 318"/>
                <a:gd name="T4" fmla="*/ 159 w 318"/>
                <a:gd name="T5" fmla="*/ 0 h 318"/>
                <a:gd name="T6" fmla="*/ 318 w 318"/>
                <a:gd name="T7" fmla="*/ 159 h 318"/>
                <a:gd name="T8" fmla="*/ 159 w 318"/>
                <a:gd name="T9" fmla="*/ 318 h 318"/>
                <a:gd name="T10" fmla="*/ 159 w 318"/>
                <a:gd name="T11" fmla="*/ 87 h 318"/>
                <a:gd name="T12" fmla="*/ 86 w 318"/>
                <a:gd name="T13" fmla="*/ 159 h 318"/>
                <a:gd name="T14" fmla="*/ 159 w 318"/>
                <a:gd name="T15" fmla="*/ 232 h 318"/>
                <a:gd name="T16" fmla="*/ 231 w 318"/>
                <a:gd name="T17" fmla="*/ 159 h 318"/>
                <a:gd name="T18" fmla="*/ 159 w 318"/>
                <a:gd name="T19" fmla="*/ 87 h 318"/>
                <a:gd name="T20" fmla="*/ 159 w 318"/>
                <a:gd name="T21" fmla="*/ 87 h 318"/>
                <a:gd name="T22" fmla="*/ 159 w 318"/>
                <a:gd name="T23" fmla="*/ 87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8" h="318">
                  <a:moveTo>
                    <a:pt x="159" y="318"/>
                  </a:moveTo>
                  <a:cubicBezTo>
                    <a:pt x="71" y="318"/>
                    <a:pt x="0" y="247"/>
                    <a:pt x="0" y="159"/>
                  </a:cubicBezTo>
                  <a:cubicBezTo>
                    <a:pt x="0" y="72"/>
                    <a:pt x="71" y="0"/>
                    <a:pt x="159" y="0"/>
                  </a:cubicBezTo>
                  <a:cubicBezTo>
                    <a:pt x="246" y="0"/>
                    <a:pt x="318" y="72"/>
                    <a:pt x="318" y="159"/>
                  </a:cubicBezTo>
                  <a:cubicBezTo>
                    <a:pt x="318" y="247"/>
                    <a:pt x="246" y="318"/>
                    <a:pt x="159" y="318"/>
                  </a:cubicBezTo>
                  <a:close/>
                  <a:moveTo>
                    <a:pt x="159" y="87"/>
                  </a:moveTo>
                  <a:cubicBezTo>
                    <a:pt x="119" y="87"/>
                    <a:pt x="86" y="120"/>
                    <a:pt x="86" y="159"/>
                  </a:cubicBezTo>
                  <a:cubicBezTo>
                    <a:pt x="86" y="199"/>
                    <a:pt x="119" y="232"/>
                    <a:pt x="159" y="232"/>
                  </a:cubicBezTo>
                  <a:cubicBezTo>
                    <a:pt x="199" y="232"/>
                    <a:pt x="231" y="199"/>
                    <a:pt x="231" y="159"/>
                  </a:cubicBezTo>
                  <a:cubicBezTo>
                    <a:pt x="231" y="120"/>
                    <a:pt x="199" y="87"/>
                    <a:pt x="159" y="87"/>
                  </a:cubicBezTo>
                  <a:close/>
                  <a:moveTo>
                    <a:pt x="159" y="87"/>
                  </a:moveTo>
                  <a:cubicBezTo>
                    <a:pt x="159" y="87"/>
                    <a:pt x="159" y="87"/>
                    <a:pt x="159" y="87"/>
                  </a:cubicBezTo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763"/>
            <p:cNvSpPr>
              <a:spLocks noEditPoints="1"/>
            </p:cNvSpPr>
            <p:nvPr userDrawn="1"/>
          </p:nvSpPr>
          <p:spPr bwMode="auto">
            <a:xfrm>
              <a:off x="8821738" y="2911475"/>
              <a:ext cx="676275" cy="279400"/>
            </a:xfrm>
            <a:custGeom>
              <a:avLst/>
              <a:gdLst>
                <a:gd name="T0" fmla="*/ 336 w 425"/>
                <a:gd name="T1" fmla="*/ 0 h 176"/>
                <a:gd name="T2" fmla="*/ 0 w 425"/>
                <a:gd name="T3" fmla="*/ 0 h 176"/>
                <a:gd name="T4" fmla="*/ 0 w 425"/>
                <a:gd name="T5" fmla="*/ 176 h 176"/>
                <a:gd name="T6" fmla="*/ 337 w 425"/>
                <a:gd name="T7" fmla="*/ 176 h 176"/>
                <a:gd name="T8" fmla="*/ 425 w 425"/>
                <a:gd name="T9" fmla="*/ 88 h 176"/>
                <a:gd name="T10" fmla="*/ 336 w 425"/>
                <a:gd name="T11" fmla="*/ 0 h 176"/>
                <a:gd name="T12" fmla="*/ 336 w 425"/>
                <a:gd name="T13" fmla="*/ 0 h 176"/>
                <a:gd name="T14" fmla="*/ 336 w 425"/>
                <a:gd name="T1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5" h="176">
                  <a:moveTo>
                    <a:pt x="33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337" y="176"/>
                    <a:pt x="337" y="176"/>
                    <a:pt x="337" y="176"/>
                  </a:cubicBezTo>
                  <a:cubicBezTo>
                    <a:pt x="385" y="176"/>
                    <a:pt x="425" y="136"/>
                    <a:pt x="425" y="88"/>
                  </a:cubicBezTo>
                  <a:cubicBezTo>
                    <a:pt x="425" y="39"/>
                    <a:pt x="385" y="0"/>
                    <a:pt x="336" y="0"/>
                  </a:cubicBezTo>
                  <a:close/>
                  <a:moveTo>
                    <a:pt x="336" y="0"/>
                  </a:moveTo>
                  <a:cubicBezTo>
                    <a:pt x="336" y="0"/>
                    <a:pt x="336" y="0"/>
                    <a:pt x="336" y="0"/>
                  </a:cubicBezTo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764"/>
            <p:cNvSpPr>
              <a:spLocks noEditPoints="1"/>
            </p:cNvSpPr>
            <p:nvPr userDrawn="1"/>
          </p:nvSpPr>
          <p:spPr bwMode="auto">
            <a:xfrm>
              <a:off x="8821738" y="2592388"/>
              <a:ext cx="254000" cy="504825"/>
            </a:xfrm>
            <a:custGeom>
              <a:avLst/>
              <a:gdLst>
                <a:gd name="T0" fmla="*/ 0 w 159"/>
                <a:gd name="T1" fmla="*/ 0 h 318"/>
                <a:gd name="T2" fmla="*/ 0 w 159"/>
                <a:gd name="T3" fmla="*/ 87 h 318"/>
                <a:gd name="T4" fmla="*/ 72 w 159"/>
                <a:gd name="T5" fmla="*/ 159 h 318"/>
                <a:gd name="T6" fmla="*/ 0 w 159"/>
                <a:gd name="T7" fmla="*/ 232 h 318"/>
                <a:gd name="T8" fmla="*/ 0 w 159"/>
                <a:gd name="T9" fmla="*/ 318 h 318"/>
                <a:gd name="T10" fmla="*/ 159 w 159"/>
                <a:gd name="T11" fmla="*/ 159 h 318"/>
                <a:gd name="T12" fmla="*/ 0 w 159"/>
                <a:gd name="T13" fmla="*/ 0 h 318"/>
                <a:gd name="T14" fmla="*/ 0 w 159"/>
                <a:gd name="T15" fmla="*/ 0 h 318"/>
                <a:gd name="T16" fmla="*/ 0 w 159"/>
                <a:gd name="T17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9" h="318">
                  <a:moveTo>
                    <a:pt x="0" y="0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40" y="87"/>
                    <a:pt x="72" y="120"/>
                    <a:pt x="72" y="159"/>
                  </a:cubicBezTo>
                  <a:cubicBezTo>
                    <a:pt x="72" y="199"/>
                    <a:pt x="40" y="232"/>
                    <a:pt x="0" y="232"/>
                  </a:cubicBezTo>
                  <a:cubicBezTo>
                    <a:pt x="0" y="318"/>
                    <a:pt x="0" y="318"/>
                    <a:pt x="0" y="318"/>
                  </a:cubicBezTo>
                  <a:cubicBezTo>
                    <a:pt x="87" y="318"/>
                    <a:pt x="159" y="247"/>
                    <a:pt x="159" y="159"/>
                  </a:cubicBezTo>
                  <a:cubicBezTo>
                    <a:pt x="159" y="72"/>
                    <a:pt x="87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Rectangle 765"/>
            <p:cNvSpPr>
              <a:spLocks noChangeArrowheads="1"/>
            </p:cNvSpPr>
            <p:nvPr userDrawn="1"/>
          </p:nvSpPr>
          <p:spPr bwMode="auto">
            <a:xfrm>
              <a:off x="10506075" y="3987800"/>
              <a:ext cx="338138" cy="14922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Rectangle 766"/>
            <p:cNvSpPr>
              <a:spLocks noChangeArrowheads="1"/>
            </p:cNvSpPr>
            <p:nvPr userDrawn="1"/>
          </p:nvSpPr>
          <p:spPr bwMode="auto">
            <a:xfrm>
              <a:off x="10844213" y="3987800"/>
              <a:ext cx="925513" cy="1492250"/>
            </a:xfrm>
            <a:prstGeom prst="rect">
              <a:avLst/>
            </a:pr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Rectangle 767"/>
            <p:cNvSpPr>
              <a:spLocks noChangeArrowheads="1"/>
            </p:cNvSpPr>
            <p:nvPr userDrawn="1"/>
          </p:nvSpPr>
          <p:spPr bwMode="auto">
            <a:xfrm>
              <a:off x="10844213" y="5170488"/>
              <a:ext cx="925513" cy="309563"/>
            </a:xfrm>
            <a:prstGeom prst="rect">
              <a:avLst/>
            </a:pr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Rectangle 768"/>
            <p:cNvSpPr>
              <a:spLocks noChangeArrowheads="1"/>
            </p:cNvSpPr>
            <p:nvPr userDrawn="1"/>
          </p:nvSpPr>
          <p:spPr bwMode="auto">
            <a:xfrm>
              <a:off x="10609263" y="5170488"/>
              <a:ext cx="1127125" cy="271463"/>
            </a:xfrm>
            <a:prstGeom prst="rect">
              <a:avLst/>
            </a:prstGeom>
            <a:solidFill>
              <a:srgbClr val="FC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769"/>
            <p:cNvSpPr>
              <a:spLocks noEditPoints="1"/>
            </p:cNvSpPr>
            <p:nvPr userDrawn="1"/>
          </p:nvSpPr>
          <p:spPr bwMode="auto">
            <a:xfrm>
              <a:off x="10682288" y="5216525"/>
              <a:ext cx="998538" cy="177800"/>
            </a:xfrm>
            <a:custGeom>
              <a:avLst/>
              <a:gdLst>
                <a:gd name="T0" fmla="*/ 0 w 629"/>
                <a:gd name="T1" fmla="*/ 0 h 112"/>
                <a:gd name="T2" fmla="*/ 629 w 629"/>
                <a:gd name="T3" fmla="*/ 0 h 112"/>
                <a:gd name="T4" fmla="*/ 629 w 629"/>
                <a:gd name="T5" fmla="*/ 23 h 112"/>
                <a:gd name="T6" fmla="*/ 0 w 629"/>
                <a:gd name="T7" fmla="*/ 23 h 112"/>
                <a:gd name="T8" fmla="*/ 0 w 629"/>
                <a:gd name="T9" fmla="*/ 0 h 112"/>
                <a:gd name="T10" fmla="*/ 0 w 629"/>
                <a:gd name="T11" fmla="*/ 45 h 112"/>
                <a:gd name="T12" fmla="*/ 629 w 629"/>
                <a:gd name="T13" fmla="*/ 45 h 112"/>
                <a:gd name="T14" fmla="*/ 629 w 629"/>
                <a:gd name="T15" fmla="*/ 68 h 112"/>
                <a:gd name="T16" fmla="*/ 0 w 629"/>
                <a:gd name="T17" fmla="*/ 68 h 112"/>
                <a:gd name="T18" fmla="*/ 0 w 629"/>
                <a:gd name="T19" fmla="*/ 45 h 112"/>
                <a:gd name="T20" fmla="*/ 0 w 629"/>
                <a:gd name="T21" fmla="*/ 89 h 112"/>
                <a:gd name="T22" fmla="*/ 629 w 629"/>
                <a:gd name="T23" fmla="*/ 89 h 112"/>
                <a:gd name="T24" fmla="*/ 629 w 629"/>
                <a:gd name="T25" fmla="*/ 112 h 112"/>
                <a:gd name="T26" fmla="*/ 0 w 629"/>
                <a:gd name="T27" fmla="*/ 112 h 112"/>
                <a:gd name="T28" fmla="*/ 0 w 629"/>
                <a:gd name="T29" fmla="*/ 89 h 112"/>
                <a:gd name="T30" fmla="*/ 0 w 629"/>
                <a:gd name="T31" fmla="*/ 89 h 112"/>
                <a:gd name="T32" fmla="*/ 0 w 629"/>
                <a:gd name="T33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9" h="112">
                  <a:moveTo>
                    <a:pt x="0" y="0"/>
                  </a:moveTo>
                  <a:lnTo>
                    <a:pt x="629" y="0"/>
                  </a:lnTo>
                  <a:lnTo>
                    <a:pt x="62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45"/>
                  </a:moveTo>
                  <a:lnTo>
                    <a:pt x="629" y="45"/>
                  </a:lnTo>
                  <a:lnTo>
                    <a:pt x="629" y="68"/>
                  </a:lnTo>
                  <a:lnTo>
                    <a:pt x="0" y="68"/>
                  </a:lnTo>
                  <a:lnTo>
                    <a:pt x="0" y="45"/>
                  </a:lnTo>
                  <a:close/>
                  <a:moveTo>
                    <a:pt x="0" y="89"/>
                  </a:moveTo>
                  <a:lnTo>
                    <a:pt x="629" y="89"/>
                  </a:lnTo>
                  <a:lnTo>
                    <a:pt x="629" y="112"/>
                  </a:lnTo>
                  <a:lnTo>
                    <a:pt x="0" y="112"/>
                  </a:lnTo>
                  <a:lnTo>
                    <a:pt x="0" y="89"/>
                  </a:lnTo>
                  <a:close/>
                  <a:moveTo>
                    <a:pt x="0" y="89"/>
                  </a:moveTo>
                  <a:lnTo>
                    <a:pt x="0" y="89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770"/>
            <p:cNvSpPr>
              <a:spLocks noEditPoints="1"/>
            </p:cNvSpPr>
            <p:nvPr userDrawn="1"/>
          </p:nvSpPr>
          <p:spPr bwMode="auto">
            <a:xfrm>
              <a:off x="10682288" y="5216525"/>
              <a:ext cx="998538" cy="177800"/>
            </a:xfrm>
            <a:custGeom>
              <a:avLst/>
              <a:gdLst>
                <a:gd name="T0" fmla="*/ 0 w 629"/>
                <a:gd name="T1" fmla="*/ 0 h 112"/>
                <a:gd name="T2" fmla="*/ 629 w 629"/>
                <a:gd name="T3" fmla="*/ 0 h 112"/>
                <a:gd name="T4" fmla="*/ 629 w 629"/>
                <a:gd name="T5" fmla="*/ 23 h 112"/>
                <a:gd name="T6" fmla="*/ 0 w 629"/>
                <a:gd name="T7" fmla="*/ 23 h 112"/>
                <a:gd name="T8" fmla="*/ 0 w 629"/>
                <a:gd name="T9" fmla="*/ 0 h 112"/>
                <a:gd name="T10" fmla="*/ 0 w 629"/>
                <a:gd name="T11" fmla="*/ 45 h 112"/>
                <a:gd name="T12" fmla="*/ 629 w 629"/>
                <a:gd name="T13" fmla="*/ 45 h 112"/>
                <a:gd name="T14" fmla="*/ 629 w 629"/>
                <a:gd name="T15" fmla="*/ 68 h 112"/>
                <a:gd name="T16" fmla="*/ 0 w 629"/>
                <a:gd name="T17" fmla="*/ 68 h 112"/>
                <a:gd name="T18" fmla="*/ 0 w 629"/>
                <a:gd name="T19" fmla="*/ 45 h 112"/>
                <a:gd name="T20" fmla="*/ 0 w 629"/>
                <a:gd name="T21" fmla="*/ 89 h 112"/>
                <a:gd name="T22" fmla="*/ 629 w 629"/>
                <a:gd name="T23" fmla="*/ 89 h 112"/>
                <a:gd name="T24" fmla="*/ 629 w 629"/>
                <a:gd name="T25" fmla="*/ 112 h 112"/>
                <a:gd name="T26" fmla="*/ 0 w 629"/>
                <a:gd name="T27" fmla="*/ 112 h 112"/>
                <a:gd name="T28" fmla="*/ 0 w 629"/>
                <a:gd name="T29" fmla="*/ 89 h 112"/>
                <a:gd name="T30" fmla="*/ 0 w 629"/>
                <a:gd name="T31" fmla="*/ 89 h 112"/>
                <a:gd name="T32" fmla="*/ 0 w 629"/>
                <a:gd name="T33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9" h="112">
                  <a:moveTo>
                    <a:pt x="0" y="0"/>
                  </a:moveTo>
                  <a:lnTo>
                    <a:pt x="629" y="0"/>
                  </a:lnTo>
                  <a:lnTo>
                    <a:pt x="629" y="23"/>
                  </a:lnTo>
                  <a:lnTo>
                    <a:pt x="0" y="23"/>
                  </a:lnTo>
                  <a:lnTo>
                    <a:pt x="0" y="0"/>
                  </a:lnTo>
                  <a:moveTo>
                    <a:pt x="0" y="45"/>
                  </a:moveTo>
                  <a:lnTo>
                    <a:pt x="629" y="45"/>
                  </a:lnTo>
                  <a:lnTo>
                    <a:pt x="629" y="68"/>
                  </a:lnTo>
                  <a:lnTo>
                    <a:pt x="0" y="68"/>
                  </a:lnTo>
                  <a:lnTo>
                    <a:pt x="0" y="45"/>
                  </a:lnTo>
                  <a:moveTo>
                    <a:pt x="0" y="89"/>
                  </a:moveTo>
                  <a:lnTo>
                    <a:pt x="629" y="89"/>
                  </a:lnTo>
                  <a:lnTo>
                    <a:pt x="629" y="112"/>
                  </a:lnTo>
                  <a:lnTo>
                    <a:pt x="0" y="112"/>
                  </a:lnTo>
                  <a:lnTo>
                    <a:pt x="0" y="89"/>
                  </a:lnTo>
                  <a:moveTo>
                    <a:pt x="0" y="89"/>
                  </a:moveTo>
                  <a:lnTo>
                    <a:pt x="0" y="8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Rectangle 771"/>
            <p:cNvSpPr>
              <a:spLocks noChangeArrowheads="1"/>
            </p:cNvSpPr>
            <p:nvPr userDrawn="1"/>
          </p:nvSpPr>
          <p:spPr bwMode="auto">
            <a:xfrm>
              <a:off x="11055350" y="4233863"/>
              <a:ext cx="481013" cy="111125"/>
            </a:xfrm>
            <a:prstGeom prst="rect">
              <a:avLst/>
            </a:prstGeom>
            <a:solidFill>
              <a:srgbClr val="F9C8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Rectangle 772"/>
            <p:cNvSpPr>
              <a:spLocks noChangeArrowheads="1"/>
            </p:cNvSpPr>
            <p:nvPr userDrawn="1"/>
          </p:nvSpPr>
          <p:spPr bwMode="auto">
            <a:xfrm>
              <a:off x="11295063" y="4233863"/>
              <a:ext cx="241300" cy="111125"/>
            </a:xfrm>
            <a:prstGeom prst="rect">
              <a:avLst/>
            </a:prstGeom>
            <a:solidFill>
              <a:srgbClr val="F9A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773"/>
            <p:cNvSpPr>
              <a:spLocks noEditPoints="1"/>
            </p:cNvSpPr>
            <p:nvPr userDrawn="1"/>
          </p:nvSpPr>
          <p:spPr bwMode="auto">
            <a:xfrm>
              <a:off x="10448925" y="2605088"/>
              <a:ext cx="1020763" cy="1020763"/>
            </a:xfrm>
            <a:custGeom>
              <a:avLst/>
              <a:gdLst>
                <a:gd name="T0" fmla="*/ 4 w 643"/>
                <a:gd name="T1" fmla="*/ 534 h 643"/>
                <a:gd name="T2" fmla="*/ 9 w 643"/>
                <a:gd name="T3" fmla="*/ 561 h 643"/>
                <a:gd name="T4" fmla="*/ 20 w 643"/>
                <a:gd name="T5" fmla="*/ 573 h 643"/>
                <a:gd name="T6" fmla="*/ 267 w 643"/>
                <a:gd name="T7" fmla="*/ 267 h 643"/>
                <a:gd name="T8" fmla="*/ 573 w 643"/>
                <a:gd name="T9" fmla="*/ 20 h 643"/>
                <a:gd name="T10" fmla="*/ 562 w 643"/>
                <a:gd name="T11" fmla="*/ 8 h 643"/>
                <a:gd name="T12" fmla="*/ 535 w 643"/>
                <a:gd name="T13" fmla="*/ 3 h 643"/>
                <a:gd name="T14" fmla="*/ 139 w 643"/>
                <a:gd name="T15" fmla="*/ 139 h 643"/>
                <a:gd name="T16" fmla="*/ 4 w 643"/>
                <a:gd name="T17" fmla="*/ 534 h 643"/>
                <a:gd name="T18" fmla="*/ 391 w 643"/>
                <a:gd name="T19" fmla="*/ 617 h 643"/>
                <a:gd name="T20" fmla="*/ 398 w 643"/>
                <a:gd name="T21" fmla="*/ 634 h 643"/>
                <a:gd name="T22" fmla="*/ 407 w 643"/>
                <a:gd name="T23" fmla="*/ 643 h 643"/>
                <a:gd name="T24" fmla="*/ 502 w 643"/>
                <a:gd name="T25" fmla="*/ 502 h 643"/>
                <a:gd name="T26" fmla="*/ 643 w 643"/>
                <a:gd name="T27" fmla="*/ 407 h 643"/>
                <a:gd name="T28" fmla="*/ 634 w 643"/>
                <a:gd name="T29" fmla="*/ 398 h 643"/>
                <a:gd name="T30" fmla="*/ 617 w 643"/>
                <a:gd name="T31" fmla="*/ 390 h 643"/>
                <a:gd name="T32" fmla="*/ 422 w 643"/>
                <a:gd name="T33" fmla="*/ 422 h 643"/>
                <a:gd name="T34" fmla="*/ 391 w 643"/>
                <a:gd name="T35" fmla="*/ 617 h 643"/>
                <a:gd name="T36" fmla="*/ 422 w 643"/>
                <a:gd name="T37" fmla="*/ 422 h 643"/>
                <a:gd name="T38" fmla="*/ 422 w 643"/>
                <a:gd name="T39" fmla="*/ 422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43" h="643">
                  <a:moveTo>
                    <a:pt x="4" y="534"/>
                  </a:moveTo>
                  <a:cubicBezTo>
                    <a:pt x="0" y="545"/>
                    <a:pt x="2" y="555"/>
                    <a:pt x="9" y="561"/>
                  </a:cubicBezTo>
                  <a:cubicBezTo>
                    <a:pt x="20" y="573"/>
                    <a:pt x="20" y="573"/>
                    <a:pt x="20" y="573"/>
                  </a:cubicBezTo>
                  <a:cubicBezTo>
                    <a:pt x="20" y="573"/>
                    <a:pt x="152" y="383"/>
                    <a:pt x="267" y="267"/>
                  </a:cubicBezTo>
                  <a:cubicBezTo>
                    <a:pt x="413" y="121"/>
                    <a:pt x="573" y="20"/>
                    <a:pt x="573" y="20"/>
                  </a:cubicBezTo>
                  <a:cubicBezTo>
                    <a:pt x="562" y="8"/>
                    <a:pt x="562" y="8"/>
                    <a:pt x="562" y="8"/>
                  </a:cubicBezTo>
                  <a:cubicBezTo>
                    <a:pt x="555" y="2"/>
                    <a:pt x="545" y="0"/>
                    <a:pt x="535" y="3"/>
                  </a:cubicBezTo>
                  <a:cubicBezTo>
                    <a:pt x="139" y="139"/>
                    <a:pt x="139" y="139"/>
                    <a:pt x="139" y="139"/>
                  </a:cubicBezTo>
                  <a:lnTo>
                    <a:pt x="4" y="534"/>
                  </a:lnTo>
                  <a:close/>
                  <a:moveTo>
                    <a:pt x="391" y="617"/>
                  </a:moveTo>
                  <a:cubicBezTo>
                    <a:pt x="390" y="622"/>
                    <a:pt x="393" y="629"/>
                    <a:pt x="398" y="634"/>
                  </a:cubicBezTo>
                  <a:cubicBezTo>
                    <a:pt x="407" y="643"/>
                    <a:pt x="407" y="643"/>
                    <a:pt x="407" y="643"/>
                  </a:cubicBezTo>
                  <a:cubicBezTo>
                    <a:pt x="407" y="643"/>
                    <a:pt x="453" y="551"/>
                    <a:pt x="502" y="502"/>
                  </a:cubicBezTo>
                  <a:cubicBezTo>
                    <a:pt x="565" y="440"/>
                    <a:pt x="643" y="407"/>
                    <a:pt x="643" y="407"/>
                  </a:cubicBezTo>
                  <a:cubicBezTo>
                    <a:pt x="634" y="398"/>
                    <a:pt x="634" y="398"/>
                    <a:pt x="634" y="398"/>
                  </a:cubicBezTo>
                  <a:cubicBezTo>
                    <a:pt x="629" y="393"/>
                    <a:pt x="623" y="390"/>
                    <a:pt x="617" y="390"/>
                  </a:cubicBezTo>
                  <a:cubicBezTo>
                    <a:pt x="422" y="422"/>
                    <a:pt x="422" y="422"/>
                    <a:pt x="422" y="422"/>
                  </a:cubicBezTo>
                  <a:lnTo>
                    <a:pt x="391" y="617"/>
                  </a:lnTo>
                  <a:close/>
                  <a:moveTo>
                    <a:pt x="422" y="422"/>
                  </a:moveTo>
                  <a:cubicBezTo>
                    <a:pt x="422" y="422"/>
                    <a:pt x="422" y="422"/>
                    <a:pt x="422" y="422"/>
                  </a:cubicBezTo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774"/>
            <p:cNvSpPr>
              <a:spLocks noEditPoints="1"/>
            </p:cNvSpPr>
            <p:nvPr userDrawn="1"/>
          </p:nvSpPr>
          <p:spPr bwMode="auto">
            <a:xfrm>
              <a:off x="10448925" y="2825750"/>
              <a:ext cx="796925" cy="798513"/>
            </a:xfrm>
            <a:custGeom>
              <a:avLst/>
              <a:gdLst>
                <a:gd name="T0" fmla="*/ 4 w 502"/>
                <a:gd name="T1" fmla="*/ 395 h 503"/>
                <a:gd name="T2" fmla="*/ 9 w 502"/>
                <a:gd name="T3" fmla="*/ 422 h 503"/>
                <a:gd name="T4" fmla="*/ 20 w 502"/>
                <a:gd name="T5" fmla="*/ 434 h 503"/>
                <a:gd name="T6" fmla="*/ 267 w 502"/>
                <a:gd name="T7" fmla="*/ 128 h 503"/>
                <a:gd name="T8" fmla="*/ 139 w 502"/>
                <a:gd name="T9" fmla="*/ 0 h 503"/>
                <a:gd name="T10" fmla="*/ 4 w 502"/>
                <a:gd name="T11" fmla="*/ 395 h 503"/>
                <a:gd name="T12" fmla="*/ 391 w 502"/>
                <a:gd name="T13" fmla="*/ 478 h 503"/>
                <a:gd name="T14" fmla="*/ 398 w 502"/>
                <a:gd name="T15" fmla="*/ 495 h 503"/>
                <a:gd name="T16" fmla="*/ 407 w 502"/>
                <a:gd name="T17" fmla="*/ 503 h 503"/>
                <a:gd name="T18" fmla="*/ 502 w 502"/>
                <a:gd name="T19" fmla="*/ 363 h 503"/>
                <a:gd name="T20" fmla="*/ 422 w 502"/>
                <a:gd name="T21" fmla="*/ 283 h 503"/>
                <a:gd name="T22" fmla="*/ 391 w 502"/>
                <a:gd name="T23" fmla="*/ 478 h 503"/>
                <a:gd name="T24" fmla="*/ 391 w 502"/>
                <a:gd name="T25" fmla="*/ 478 h 503"/>
                <a:gd name="T26" fmla="*/ 391 w 502"/>
                <a:gd name="T27" fmla="*/ 478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2" h="503">
                  <a:moveTo>
                    <a:pt x="4" y="395"/>
                  </a:moveTo>
                  <a:cubicBezTo>
                    <a:pt x="0" y="406"/>
                    <a:pt x="2" y="416"/>
                    <a:pt x="9" y="422"/>
                  </a:cubicBezTo>
                  <a:cubicBezTo>
                    <a:pt x="20" y="434"/>
                    <a:pt x="20" y="434"/>
                    <a:pt x="20" y="434"/>
                  </a:cubicBezTo>
                  <a:cubicBezTo>
                    <a:pt x="20" y="434"/>
                    <a:pt x="152" y="244"/>
                    <a:pt x="267" y="128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4" y="395"/>
                    <a:pt x="4" y="395"/>
                    <a:pt x="4" y="395"/>
                  </a:cubicBezTo>
                  <a:close/>
                  <a:moveTo>
                    <a:pt x="391" y="478"/>
                  </a:moveTo>
                  <a:cubicBezTo>
                    <a:pt x="390" y="483"/>
                    <a:pt x="393" y="490"/>
                    <a:pt x="398" y="495"/>
                  </a:cubicBezTo>
                  <a:cubicBezTo>
                    <a:pt x="407" y="503"/>
                    <a:pt x="407" y="503"/>
                    <a:pt x="407" y="503"/>
                  </a:cubicBezTo>
                  <a:cubicBezTo>
                    <a:pt x="407" y="503"/>
                    <a:pt x="453" y="412"/>
                    <a:pt x="502" y="363"/>
                  </a:cubicBezTo>
                  <a:cubicBezTo>
                    <a:pt x="422" y="283"/>
                    <a:pt x="422" y="283"/>
                    <a:pt x="422" y="283"/>
                  </a:cubicBezTo>
                  <a:cubicBezTo>
                    <a:pt x="391" y="478"/>
                    <a:pt x="391" y="478"/>
                    <a:pt x="391" y="478"/>
                  </a:cubicBezTo>
                  <a:close/>
                  <a:moveTo>
                    <a:pt x="391" y="478"/>
                  </a:moveTo>
                  <a:cubicBezTo>
                    <a:pt x="391" y="478"/>
                    <a:pt x="391" y="478"/>
                    <a:pt x="391" y="478"/>
                  </a:cubicBezTo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775"/>
            <p:cNvSpPr>
              <a:spLocks noEditPoints="1"/>
            </p:cNvSpPr>
            <p:nvPr userDrawn="1"/>
          </p:nvSpPr>
          <p:spPr bwMode="auto">
            <a:xfrm>
              <a:off x="10393363" y="2547938"/>
              <a:ext cx="1052513" cy="1054100"/>
            </a:xfrm>
            <a:custGeom>
              <a:avLst/>
              <a:gdLst>
                <a:gd name="T0" fmla="*/ 86 w 663"/>
                <a:gd name="T1" fmla="*/ 189 h 664"/>
                <a:gd name="T2" fmla="*/ 28 w 663"/>
                <a:gd name="T3" fmla="*/ 29 h 664"/>
                <a:gd name="T4" fmla="*/ 188 w 663"/>
                <a:gd name="T5" fmla="*/ 87 h 664"/>
                <a:gd name="T6" fmla="*/ 480 w 663"/>
                <a:gd name="T7" fmla="*/ 378 h 664"/>
                <a:gd name="T8" fmla="*/ 635 w 663"/>
                <a:gd name="T9" fmla="*/ 636 h 664"/>
                <a:gd name="T10" fmla="*/ 378 w 663"/>
                <a:gd name="T11" fmla="*/ 480 h 664"/>
                <a:gd name="T12" fmla="*/ 86 w 663"/>
                <a:gd name="T13" fmla="*/ 189 h 664"/>
                <a:gd name="T14" fmla="*/ 86 w 663"/>
                <a:gd name="T15" fmla="*/ 189 h 664"/>
                <a:gd name="T16" fmla="*/ 86 w 663"/>
                <a:gd name="T17" fmla="*/ 189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3" h="664">
                  <a:moveTo>
                    <a:pt x="86" y="189"/>
                  </a:moveTo>
                  <a:cubicBezTo>
                    <a:pt x="58" y="161"/>
                    <a:pt x="0" y="57"/>
                    <a:pt x="28" y="29"/>
                  </a:cubicBezTo>
                  <a:cubicBezTo>
                    <a:pt x="56" y="0"/>
                    <a:pt x="160" y="59"/>
                    <a:pt x="188" y="87"/>
                  </a:cubicBezTo>
                  <a:cubicBezTo>
                    <a:pt x="480" y="378"/>
                    <a:pt x="480" y="378"/>
                    <a:pt x="480" y="378"/>
                  </a:cubicBezTo>
                  <a:cubicBezTo>
                    <a:pt x="508" y="406"/>
                    <a:pt x="663" y="608"/>
                    <a:pt x="635" y="636"/>
                  </a:cubicBezTo>
                  <a:cubicBezTo>
                    <a:pt x="607" y="664"/>
                    <a:pt x="406" y="508"/>
                    <a:pt x="378" y="480"/>
                  </a:cubicBezTo>
                  <a:cubicBezTo>
                    <a:pt x="86" y="189"/>
                    <a:pt x="86" y="189"/>
                    <a:pt x="86" y="189"/>
                  </a:cubicBezTo>
                  <a:close/>
                  <a:moveTo>
                    <a:pt x="86" y="189"/>
                  </a:moveTo>
                  <a:cubicBezTo>
                    <a:pt x="86" y="189"/>
                    <a:pt x="86" y="189"/>
                    <a:pt x="86" y="189"/>
                  </a:cubicBezTo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776"/>
            <p:cNvSpPr>
              <a:spLocks noEditPoints="1"/>
            </p:cNvSpPr>
            <p:nvPr userDrawn="1"/>
          </p:nvSpPr>
          <p:spPr bwMode="auto">
            <a:xfrm>
              <a:off x="10472738" y="2628900"/>
              <a:ext cx="142875" cy="142875"/>
            </a:xfrm>
            <a:custGeom>
              <a:avLst/>
              <a:gdLst>
                <a:gd name="T0" fmla="*/ 0 w 90"/>
                <a:gd name="T1" fmla="*/ 39 h 90"/>
                <a:gd name="T2" fmla="*/ 39 w 90"/>
                <a:gd name="T3" fmla="*/ 0 h 90"/>
                <a:gd name="T4" fmla="*/ 90 w 90"/>
                <a:gd name="T5" fmla="*/ 32 h 90"/>
                <a:gd name="T6" fmla="*/ 32 w 90"/>
                <a:gd name="T7" fmla="*/ 90 h 90"/>
                <a:gd name="T8" fmla="*/ 0 w 90"/>
                <a:gd name="T9" fmla="*/ 39 h 90"/>
                <a:gd name="T10" fmla="*/ 32 w 90"/>
                <a:gd name="T11" fmla="*/ 90 h 90"/>
                <a:gd name="T12" fmla="*/ 32 w 90"/>
                <a:gd name="T13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90">
                  <a:moveTo>
                    <a:pt x="0" y="39"/>
                  </a:moveTo>
                  <a:lnTo>
                    <a:pt x="39" y="0"/>
                  </a:lnTo>
                  <a:lnTo>
                    <a:pt x="90" y="32"/>
                  </a:lnTo>
                  <a:lnTo>
                    <a:pt x="32" y="90"/>
                  </a:lnTo>
                  <a:lnTo>
                    <a:pt x="0" y="39"/>
                  </a:lnTo>
                  <a:close/>
                  <a:moveTo>
                    <a:pt x="32" y="90"/>
                  </a:moveTo>
                  <a:lnTo>
                    <a:pt x="32" y="90"/>
                  </a:lnTo>
                  <a:close/>
                </a:path>
              </a:pathLst>
            </a:custGeom>
            <a:solidFill>
              <a:srgbClr val="F9C8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777"/>
            <p:cNvSpPr>
              <a:spLocks noEditPoints="1"/>
            </p:cNvSpPr>
            <p:nvPr userDrawn="1"/>
          </p:nvSpPr>
          <p:spPr bwMode="auto">
            <a:xfrm>
              <a:off x="10472738" y="2628900"/>
              <a:ext cx="142875" cy="142875"/>
            </a:xfrm>
            <a:custGeom>
              <a:avLst/>
              <a:gdLst>
                <a:gd name="T0" fmla="*/ 0 w 90"/>
                <a:gd name="T1" fmla="*/ 39 h 90"/>
                <a:gd name="T2" fmla="*/ 39 w 90"/>
                <a:gd name="T3" fmla="*/ 0 h 90"/>
                <a:gd name="T4" fmla="*/ 90 w 90"/>
                <a:gd name="T5" fmla="*/ 32 h 90"/>
                <a:gd name="T6" fmla="*/ 32 w 90"/>
                <a:gd name="T7" fmla="*/ 90 h 90"/>
                <a:gd name="T8" fmla="*/ 0 w 90"/>
                <a:gd name="T9" fmla="*/ 39 h 90"/>
                <a:gd name="T10" fmla="*/ 32 w 90"/>
                <a:gd name="T11" fmla="*/ 90 h 90"/>
                <a:gd name="T12" fmla="*/ 32 w 90"/>
                <a:gd name="T13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90">
                  <a:moveTo>
                    <a:pt x="0" y="39"/>
                  </a:moveTo>
                  <a:lnTo>
                    <a:pt x="39" y="0"/>
                  </a:lnTo>
                  <a:lnTo>
                    <a:pt x="90" y="32"/>
                  </a:lnTo>
                  <a:lnTo>
                    <a:pt x="32" y="90"/>
                  </a:lnTo>
                  <a:lnTo>
                    <a:pt x="0" y="39"/>
                  </a:lnTo>
                  <a:moveTo>
                    <a:pt x="32" y="90"/>
                  </a:moveTo>
                  <a:lnTo>
                    <a:pt x="32" y="9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778"/>
            <p:cNvSpPr>
              <a:spLocks noEditPoints="1"/>
            </p:cNvSpPr>
            <p:nvPr userDrawn="1"/>
          </p:nvSpPr>
          <p:spPr bwMode="auto">
            <a:xfrm>
              <a:off x="10472738" y="2659063"/>
              <a:ext cx="96838" cy="112713"/>
            </a:xfrm>
            <a:custGeom>
              <a:avLst/>
              <a:gdLst>
                <a:gd name="T0" fmla="*/ 20 w 61"/>
                <a:gd name="T1" fmla="*/ 0 h 71"/>
                <a:gd name="T2" fmla="*/ 0 w 61"/>
                <a:gd name="T3" fmla="*/ 20 h 71"/>
                <a:gd name="T4" fmla="*/ 32 w 61"/>
                <a:gd name="T5" fmla="*/ 71 h 71"/>
                <a:gd name="T6" fmla="*/ 61 w 61"/>
                <a:gd name="T7" fmla="*/ 42 h 71"/>
                <a:gd name="T8" fmla="*/ 20 w 61"/>
                <a:gd name="T9" fmla="*/ 0 h 71"/>
                <a:gd name="T10" fmla="*/ 61 w 61"/>
                <a:gd name="T11" fmla="*/ 42 h 71"/>
                <a:gd name="T12" fmla="*/ 61 w 61"/>
                <a:gd name="T13" fmla="*/ 4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71">
                  <a:moveTo>
                    <a:pt x="20" y="0"/>
                  </a:moveTo>
                  <a:lnTo>
                    <a:pt x="0" y="20"/>
                  </a:lnTo>
                  <a:lnTo>
                    <a:pt x="32" y="71"/>
                  </a:lnTo>
                  <a:lnTo>
                    <a:pt x="61" y="42"/>
                  </a:lnTo>
                  <a:lnTo>
                    <a:pt x="20" y="0"/>
                  </a:lnTo>
                  <a:close/>
                  <a:moveTo>
                    <a:pt x="61" y="42"/>
                  </a:moveTo>
                  <a:lnTo>
                    <a:pt x="61" y="42"/>
                  </a:lnTo>
                  <a:close/>
                </a:path>
              </a:pathLst>
            </a:custGeom>
            <a:solidFill>
              <a:srgbClr val="FFB1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779"/>
            <p:cNvSpPr>
              <a:spLocks noEditPoints="1"/>
            </p:cNvSpPr>
            <p:nvPr userDrawn="1"/>
          </p:nvSpPr>
          <p:spPr bwMode="auto">
            <a:xfrm>
              <a:off x="10472738" y="2659063"/>
              <a:ext cx="96838" cy="112713"/>
            </a:xfrm>
            <a:custGeom>
              <a:avLst/>
              <a:gdLst>
                <a:gd name="T0" fmla="*/ 20 w 61"/>
                <a:gd name="T1" fmla="*/ 0 h 71"/>
                <a:gd name="T2" fmla="*/ 0 w 61"/>
                <a:gd name="T3" fmla="*/ 20 h 71"/>
                <a:gd name="T4" fmla="*/ 32 w 61"/>
                <a:gd name="T5" fmla="*/ 71 h 71"/>
                <a:gd name="T6" fmla="*/ 61 w 61"/>
                <a:gd name="T7" fmla="*/ 42 h 71"/>
                <a:gd name="T8" fmla="*/ 20 w 61"/>
                <a:gd name="T9" fmla="*/ 0 h 71"/>
                <a:gd name="T10" fmla="*/ 61 w 61"/>
                <a:gd name="T11" fmla="*/ 42 h 71"/>
                <a:gd name="T12" fmla="*/ 61 w 61"/>
                <a:gd name="T13" fmla="*/ 4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71">
                  <a:moveTo>
                    <a:pt x="20" y="0"/>
                  </a:moveTo>
                  <a:lnTo>
                    <a:pt x="0" y="20"/>
                  </a:lnTo>
                  <a:lnTo>
                    <a:pt x="32" y="71"/>
                  </a:lnTo>
                  <a:lnTo>
                    <a:pt x="61" y="42"/>
                  </a:lnTo>
                  <a:lnTo>
                    <a:pt x="20" y="0"/>
                  </a:lnTo>
                  <a:moveTo>
                    <a:pt x="61" y="42"/>
                  </a:moveTo>
                  <a:lnTo>
                    <a:pt x="61" y="4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Rectangle 780"/>
            <p:cNvSpPr>
              <a:spLocks noChangeArrowheads="1"/>
            </p:cNvSpPr>
            <p:nvPr userDrawn="1"/>
          </p:nvSpPr>
          <p:spPr bwMode="auto">
            <a:xfrm>
              <a:off x="10034588" y="4332288"/>
              <a:ext cx="338138" cy="14922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Rectangle 781"/>
            <p:cNvSpPr>
              <a:spLocks noChangeArrowheads="1"/>
            </p:cNvSpPr>
            <p:nvPr userDrawn="1"/>
          </p:nvSpPr>
          <p:spPr bwMode="auto">
            <a:xfrm>
              <a:off x="10372725" y="4332288"/>
              <a:ext cx="925513" cy="1492250"/>
            </a:xfrm>
            <a:prstGeom prst="rect">
              <a:avLst/>
            </a:pr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Rectangle 782"/>
            <p:cNvSpPr>
              <a:spLocks noChangeArrowheads="1"/>
            </p:cNvSpPr>
            <p:nvPr userDrawn="1"/>
          </p:nvSpPr>
          <p:spPr bwMode="auto">
            <a:xfrm>
              <a:off x="10372725" y="5513388"/>
              <a:ext cx="925513" cy="311150"/>
            </a:xfrm>
            <a:prstGeom prst="rect">
              <a:avLst/>
            </a:pr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Rectangle 783"/>
            <p:cNvSpPr>
              <a:spLocks noChangeArrowheads="1"/>
            </p:cNvSpPr>
            <p:nvPr userDrawn="1"/>
          </p:nvSpPr>
          <p:spPr bwMode="auto">
            <a:xfrm>
              <a:off x="10139363" y="5513388"/>
              <a:ext cx="1125538" cy="273050"/>
            </a:xfrm>
            <a:prstGeom prst="rect">
              <a:avLst/>
            </a:prstGeom>
            <a:solidFill>
              <a:srgbClr val="FC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784"/>
            <p:cNvSpPr>
              <a:spLocks noEditPoints="1"/>
            </p:cNvSpPr>
            <p:nvPr userDrawn="1"/>
          </p:nvSpPr>
          <p:spPr bwMode="auto">
            <a:xfrm>
              <a:off x="10212388" y="5561013"/>
              <a:ext cx="998538" cy="177800"/>
            </a:xfrm>
            <a:custGeom>
              <a:avLst/>
              <a:gdLst>
                <a:gd name="T0" fmla="*/ 0 w 629"/>
                <a:gd name="T1" fmla="*/ 0 h 112"/>
                <a:gd name="T2" fmla="*/ 629 w 629"/>
                <a:gd name="T3" fmla="*/ 0 h 112"/>
                <a:gd name="T4" fmla="*/ 629 w 629"/>
                <a:gd name="T5" fmla="*/ 23 h 112"/>
                <a:gd name="T6" fmla="*/ 0 w 629"/>
                <a:gd name="T7" fmla="*/ 23 h 112"/>
                <a:gd name="T8" fmla="*/ 0 w 629"/>
                <a:gd name="T9" fmla="*/ 0 h 112"/>
                <a:gd name="T10" fmla="*/ 0 w 629"/>
                <a:gd name="T11" fmla="*/ 45 h 112"/>
                <a:gd name="T12" fmla="*/ 629 w 629"/>
                <a:gd name="T13" fmla="*/ 45 h 112"/>
                <a:gd name="T14" fmla="*/ 629 w 629"/>
                <a:gd name="T15" fmla="*/ 67 h 112"/>
                <a:gd name="T16" fmla="*/ 0 w 629"/>
                <a:gd name="T17" fmla="*/ 67 h 112"/>
                <a:gd name="T18" fmla="*/ 0 w 629"/>
                <a:gd name="T19" fmla="*/ 45 h 112"/>
                <a:gd name="T20" fmla="*/ 0 w 629"/>
                <a:gd name="T21" fmla="*/ 89 h 112"/>
                <a:gd name="T22" fmla="*/ 629 w 629"/>
                <a:gd name="T23" fmla="*/ 89 h 112"/>
                <a:gd name="T24" fmla="*/ 629 w 629"/>
                <a:gd name="T25" fmla="*/ 112 h 112"/>
                <a:gd name="T26" fmla="*/ 0 w 629"/>
                <a:gd name="T27" fmla="*/ 112 h 112"/>
                <a:gd name="T28" fmla="*/ 0 w 629"/>
                <a:gd name="T29" fmla="*/ 89 h 112"/>
                <a:gd name="T30" fmla="*/ 0 w 629"/>
                <a:gd name="T31" fmla="*/ 89 h 112"/>
                <a:gd name="T32" fmla="*/ 0 w 629"/>
                <a:gd name="T33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9" h="112">
                  <a:moveTo>
                    <a:pt x="0" y="0"/>
                  </a:moveTo>
                  <a:lnTo>
                    <a:pt x="629" y="0"/>
                  </a:lnTo>
                  <a:lnTo>
                    <a:pt x="62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45"/>
                  </a:moveTo>
                  <a:lnTo>
                    <a:pt x="629" y="45"/>
                  </a:lnTo>
                  <a:lnTo>
                    <a:pt x="629" y="67"/>
                  </a:lnTo>
                  <a:lnTo>
                    <a:pt x="0" y="67"/>
                  </a:lnTo>
                  <a:lnTo>
                    <a:pt x="0" y="45"/>
                  </a:lnTo>
                  <a:close/>
                  <a:moveTo>
                    <a:pt x="0" y="89"/>
                  </a:moveTo>
                  <a:lnTo>
                    <a:pt x="629" y="89"/>
                  </a:lnTo>
                  <a:lnTo>
                    <a:pt x="629" y="112"/>
                  </a:lnTo>
                  <a:lnTo>
                    <a:pt x="0" y="112"/>
                  </a:lnTo>
                  <a:lnTo>
                    <a:pt x="0" y="89"/>
                  </a:lnTo>
                  <a:close/>
                  <a:moveTo>
                    <a:pt x="0" y="89"/>
                  </a:moveTo>
                  <a:lnTo>
                    <a:pt x="0" y="89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785"/>
            <p:cNvSpPr>
              <a:spLocks noEditPoints="1"/>
            </p:cNvSpPr>
            <p:nvPr userDrawn="1"/>
          </p:nvSpPr>
          <p:spPr bwMode="auto">
            <a:xfrm>
              <a:off x="10212388" y="5561013"/>
              <a:ext cx="998538" cy="177800"/>
            </a:xfrm>
            <a:custGeom>
              <a:avLst/>
              <a:gdLst>
                <a:gd name="T0" fmla="*/ 0 w 629"/>
                <a:gd name="T1" fmla="*/ 0 h 112"/>
                <a:gd name="T2" fmla="*/ 629 w 629"/>
                <a:gd name="T3" fmla="*/ 0 h 112"/>
                <a:gd name="T4" fmla="*/ 629 w 629"/>
                <a:gd name="T5" fmla="*/ 23 h 112"/>
                <a:gd name="T6" fmla="*/ 0 w 629"/>
                <a:gd name="T7" fmla="*/ 23 h 112"/>
                <a:gd name="T8" fmla="*/ 0 w 629"/>
                <a:gd name="T9" fmla="*/ 0 h 112"/>
                <a:gd name="T10" fmla="*/ 0 w 629"/>
                <a:gd name="T11" fmla="*/ 45 h 112"/>
                <a:gd name="T12" fmla="*/ 629 w 629"/>
                <a:gd name="T13" fmla="*/ 45 h 112"/>
                <a:gd name="T14" fmla="*/ 629 w 629"/>
                <a:gd name="T15" fmla="*/ 67 h 112"/>
                <a:gd name="T16" fmla="*/ 0 w 629"/>
                <a:gd name="T17" fmla="*/ 67 h 112"/>
                <a:gd name="T18" fmla="*/ 0 w 629"/>
                <a:gd name="T19" fmla="*/ 45 h 112"/>
                <a:gd name="T20" fmla="*/ 0 w 629"/>
                <a:gd name="T21" fmla="*/ 89 h 112"/>
                <a:gd name="T22" fmla="*/ 629 w 629"/>
                <a:gd name="T23" fmla="*/ 89 h 112"/>
                <a:gd name="T24" fmla="*/ 629 w 629"/>
                <a:gd name="T25" fmla="*/ 112 h 112"/>
                <a:gd name="T26" fmla="*/ 0 w 629"/>
                <a:gd name="T27" fmla="*/ 112 h 112"/>
                <a:gd name="T28" fmla="*/ 0 w 629"/>
                <a:gd name="T29" fmla="*/ 89 h 112"/>
                <a:gd name="T30" fmla="*/ 0 w 629"/>
                <a:gd name="T31" fmla="*/ 89 h 112"/>
                <a:gd name="T32" fmla="*/ 0 w 629"/>
                <a:gd name="T33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9" h="112">
                  <a:moveTo>
                    <a:pt x="0" y="0"/>
                  </a:moveTo>
                  <a:lnTo>
                    <a:pt x="629" y="0"/>
                  </a:lnTo>
                  <a:lnTo>
                    <a:pt x="629" y="23"/>
                  </a:lnTo>
                  <a:lnTo>
                    <a:pt x="0" y="23"/>
                  </a:lnTo>
                  <a:lnTo>
                    <a:pt x="0" y="0"/>
                  </a:lnTo>
                  <a:moveTo>
                    <a:pt x="0" y="45"/>
                  </a:moveTo>
                  <a:lnTo>
                    <a:pt x="629" y="45"/>
                  </a:lnTo>
                  <a:lnTo>
                    <a:pt x="629" y="67"/>
                  </a:lnTo>
                  <a:lnTo>
                    <a:pt x="0" y="67"/>
                  </a:lnTo>
                  <a:lnTo>
                    <a:pt x="0" y="45"/>
                  </a:lnTo>
                  <a:moveTo>
                    <a:pt x="0" y="89"/>
                  </a:moveTo>
                  <a:lnTo>
                    <a:pt x="629" y="89"/>
                  </a:lnTo>
                  <a:lnTo>
                    <a:pt x="629" y="112"/>
                  </a:lnTo>
                  <a:lnTo>
                    <a:pt x="0" y="112"/>
                  </a:lnTo>
                  <a:lnTo>
                    <a:pt x="0" y="89"/>
                  </a:lnTo>
                  <a:moveTo>
                    <a:pt x="0" y="89"/>
                  </a:moveTo>
                  <a:lnTo>
                    <a:pt x="0" y="8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Rectangle 786"/>
            <p:cNvSpPr>
              <a:spLocks noChangeArrowheads="1"/>
            </p:cNvSpPr>
            <p:nvPr userDrawn="1"/>
          </p:nvSpPr>
          <p:spPr bwMode="auto">
            <a:xfrm>
              <a:off x="10583863" y="4576763"/>
              <a:ext cx="481013" cy="112713"/>
            </a:xfrm>
            <a:prstGeom prst="rect">
              <a:avLst/>
            </a:prstGeom>
            <a:solidFill>
              <a:srgbClr val="F9C8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Rectangle 787"/>
            <p:cNvSpPr>
              <a:spLocks noChangeArrowheads="1"/>
            </p:cNvSpPr>
            <p:nvPr userDrawn="1"/>
          </p:nvSpPr>
          <p:spPr bwMode="auto">
            <a:xfrm>
              <a:off x="10825163" y="4576763"/>
              <a:ext cx="239713" cy="112713"/>
            </a:xfrm>
            <a:prstGeom prst="rect">
              <a:avLst/>
            </a:prstGeom>
            <a:solidFill>
              <a:srgbClr val="F9A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788"/>
            <p:cNvSpPr>
              <a:spLocks/>
            </p:cNvSpPr>
            <p:nvPr userDrawn="1"/>
          </p:nvSpPr>
          <p:spPr bwMode="auto">
            <a:xfrm>
              <a:off x="5788025" y="2968625"/>
              <a:ext cx="1035050" cy="450850"/>
            </a:xfrm>
            <a:custGeom>
              <a:avLst/>
              <a:gdLst>
                <a:gd name="T0" fmla="*/ 324 w 652"/>
                <a:gd name="T1" fmla="*/ 0 h 284"/>
                <a:gd name="T2" fmla="*/ 0 w 652"/>
                <a:gd name="T3" fmla="*/ 142 h 284"/>
                <a:gd name="T4" fmla="*/ 324 w 652"/>
                <a:gd name="T5" fmla="*/ 284 h 284"/>
                <a:gd name="T6" fmla="*/ 652 w 652"/>
                <a:gd name="T7" fmla="*/ 142 h 284"/>
                <a:gd name="T8" fmla="*/ 324 w 652"/>
                <a:gd name="T9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2" h="284">
                  <a:moveTo>
                    <a:pt x="324" y="0"/>
                  </a:moveTo>
                  <a:lnTo>
                    <a:pt x="0" y="142"/>
                  </a:lnTo>
                  <a:lnTo>
                    <a:pt x="324" y="284"/>
                  </a:lnTo>
                  <a:lnTo>
                    <a:pt x="652" y="142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789"/>
            <p:cNvSpPr>
              <a:spLocks/>
            </p:cNvSpPr>
            <p:nvPr userDrawn="1"/>
          </p:nvSpPr>
          <p:spPr bwMode="auto">
            <a:xfrm>
              <a:off x="5929313" y="3255963"/>
              <a:ext cx="373063" cy="449263"/>
            </a:xfrm>
            <a:custGeom>
              <a:avLst/>
              <a:gdLst>
                <a:gd name="T0" fmla="*/ 0 w 235"/>
                <a:gd name="T1" fmla="*/ 0 h 283"/>
                <a:gd name="T2" fmla="*/ 0 w 235"/>
                <a:gd name="T3" fmla="*/ 146 h 283"/>
                <a:gd name="T4" fmla="*/ 235 w 235"/>
                <a:gd name="T5" fmla="*/ 283 h 283"/>
                <a:gd name="T6" fmla="*/ 235 w 235"/>
                <a:gd name="T7" fmla="*/ 283 h 283"/>
                <a:gd name="T8" fmla="*/ 235 w 235"/>
                <a:gd name="T9" fmla="*/ 103 h 283"/>
                <a:gd name="T10" fmla="*/ 0 w 235"/>
                <a:gd name="T11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5" h="283">
                  <a:moveTo>
                    <a:pt x="0" y="0"/>
                  </a:moveTo>
                  <a:lnTo>
                    <a:pt x="0" y="146"/>
                  </a:lnTo>
                  <a:lnTo>
                    <a:pt x="235" y="283"/>
                  </a:lnTo>
                  <a:lnTo>
                    <a:pt x="235" y="283"/>
                  </a:lnTo>
                  <a:lnTo>
                    <a:pt x="235" y="1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790"/>
            <p:cNvSpPr>
              <a:spLocks/>
            </p:cNvSpPr>
            <p:nvPr userDrawn="1"/>
          </p:nvSpPr>
          <p:spPr bwMode="auto">
            <a:xfrm>
              <a:off x="6302375" y="3259138"/>
              <a:ext cx="368300" cy="446088"/>
            </a:xfrm>
            <a:custGeom>
              <a:avLst/>
              <a:gdLst>
                <a:gd name="T0" fmla="*/ 0 w 232"/>
                <a:gd name="T1" fmla="*/ 101 h 281"/>
                <a:gd name="T2" fmla="*/ 0 w 232"/>
                <a:gd name="T3" fmla="*/ 281 h 281"/>
                <a:gd name="T4" fmla="*/ 232 w 232"/>
                <a:gd name="T5" fmla="*/ 139 h 281"/>
                <a:gd name="T6" fmla="*/ 232 w 232"/>
                <a:gd name="T7" fmla="*/ 0 h 281"/>
                <a:gd name="T8" fmla="*/ 0 w 232"/>
                <a:gd name="T9" fmla="*/ 101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81">
                  <a:moveTo>
                    <a:pt x="0" y="101"/>
                  </a:moveTo>
                  <a:lnTo>
                    <a:pt x="0" y="281"/>
                  </a:lnTo>
                  <a:lnTo>
                    <a:pt x="232" y="139"/>
                  </a:lnTo>
                  <a:lnTo>
                    <a:pt x="232" y="0"/>
                  </a:lnTo>
                  <a:lnTo>
                    <a:pt x="0" y="101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791"/>
            <p:cNvSpPr>
              <a:spLocks/>
            </p:cNvSpPr>
            <p:nvPr userDrawn="1"/>
          </p:nvSpPr>
          <p:spPr bwMode="auto">
            <a:xfrm>
              <a:off x="5788025" y="2968625"/>
              <a:ext cx="814388" cy="301625"/>
            </a:xfrm>
            <a:custGeom>
              <a:avLst/>
              <a:gdLst>
                <a:gd name="T0" fmla="*/ 513 w 513"/>
                <a:gd name="T1" fmla="*/ 82 h 190"/>
                <a:gd name="T2" fmla="*/ 324 w 513"/>
                <a:gd name="T3" fmla="*/ 0 h 190"/>
                <a:gd name="T4" fmla="*/ 0 w 513"/>
                <a:gd name="T5" fmla="*/ 142 h 190"/>
                <a:gd name="T6" fmla="*/ 110 w 513"/>
                <a:gd name="T7" fmla="*/ 190 h 190"/>
                <a:gd name="T8" fmla="*/ 513 w 513"/>
                <a:gd name="T9" fmla="*/ 82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190">
                  <a:moveTo>
                    <a:pt x="513" y="82"/>
                  </a:moveTo>
                  <a:cubicBezTo>
                    <a:pt x="324" y="0"/>
                    <a:pt x="324" y="0"/>
                    <a:pt x="324" y="0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110" y="190"/>
                    <a:pt x="110" y="190"/>
                    <a:pt x="110" y="190"/>
                  </a:cubicBezTo>
                  <a:cubicBezTo>
                    <a:pt x="229" y="110"/>
                    <a:pt x="371" y="72"/>
                    <a:pt x="513" y="82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792"/>
            <p:cNvSpPr>
              <a:spLocks/>
            </p:cNvSpPr>
            <p:nvPr userDrawn="1"/>
          </p:nvSpPr>
          <p:spPr bwMode="auto">
            <a:xfrm>
              <a:off x="6300788" y="3157538"/>
              <a:ext cx="323850" cy="198438"/>
            </a:xfrm>
            <a:custGeom>
              <a:avLst/>
              <a:gdLst>
                <a:gd name="T0" fmla="*/ 199 w 204"/>
                <a:gd name="T1" fmla="*/ 125 h 125"/>
                <a:gd name="T2" fmla="*/ 194 w 204"/>
                <a:gd name="T3" fmla="*/ 120 h 125"/>
                <a:gd name="T4" fmla="*/ 194 w 204"/>
                <a:gd name="T5" fmla="*/ 71 h 125"/>
                <a:gd name="T6" fmla="*/ 4 w 204"/>
                <a:gd name="T7" fmla="*/ 10 h 125"/>
                <a:gd name="T8" fmla="*/ 1 w 204"/>
                <a:gd name="T9" fmla="*/ 4 h 125"/>
                <a:gd name="T10" fmla="*/ 7 w 204"/>
                <a:gd name="T11" fmla="*/ 1 h 125"/>
                <a:gd name="T12" fmla="*/ 201 w 204"/>
                <a:gd name="T13" fmla="*/ 62 h 125"/>
                <a:gd name="T14" fmla="*/ 204 w 204"/>
                <a:gd name="T15" fmla="*/ 67 h 125"/>
                <a:gd name="T16" fmla="*/ 204 w 204"/>
                <a:gd name="T17" fmla="*/ 120 h 125"/>
                <a:gd name="T18" fmla="*/ 199 w 204"/>
                <a:gd name="T19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4" h="125">
                  <a:moveTo>
                    <a:pt x="199" y="125"/>
                  </a:moveTo>
                  <a:cubicBezTo>
                    <a:pt x="196" y="125"/>
                    <a:pt x="194" y="123"/>
                    <a:pt x="194" y="120"/>
                  </a:cubicBezTo>
                  <a:cubicBezTo>
                    <a:pt x="194" y="71"/>
                    <a:pt x="194" y="71"/>
                    <a:pt x="194" y="7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" y="10"/>
                    <a:pt x="0" y="7"/>
                    <a:pt x="1" y="4"/>
                  </a:cubicBezTo>
                  <a:cubicBezTo>
                    <a:pt x="2" y="1"/>
                    <a:pt x="5" y="0"/>
                    <a:pt x="7" y="1"/>
                  </a:cubicBezTo>
                  <a:cubicBezTo>
                    <a:pt x="201" y="62"/>
                    <a:pt x="201" y="62"/>
                    <a:pt x="201" y="62"/>
                  </a:cubicBezTo>
                  <a:cubicBezTo>
                    <a:pt x="203" y="63"/>
                    <a:pt x="204" y="65"/>
                    <a:pt x="204" y="67"/>
                  </a:cubicBezTo>
                  <a:cubicBezTo>
                    <a:pt x="204" y="120"/>
                    <a:pt x="204" y="120"/>
                    <a:pt x="204" y="120"/>
                  </a:cubicBezTo>
                  <a:cubicBezTo>
                    <a:pt x="204" y="123"/>
                    <a:pt x="202" y="125"/>
                    <a:pt x="199" y="125"/>
                  </a:cubicBezTo>
                  <a:close/>
                </a:path>
              </a:pathLst>
            </a:custGeom>
            <a:solidFill>
              <a:srgbClr val="F9C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793"/>
            <p:cNvSpPr>
              <a:spLocks/>
            </p:cNvSpPr>
            <p:nvPr userDrawn="1"/>
          </p:nvSpPr>
          <p:spPr bwMode="auto">
            <a:xfrm>
              <a:off x="6589713" y="3336925"/>
              <a:ext cx="53975" cy="114300"/>
            </a:xfrm>
            <a:custGeom>
              <a:avLst/>
              <a:gdLst>
                <a:gd name="T0" fmla="*/ 17 w 34"/>
                <a:gd name="T1" fmla="*/ 0 h 72"/>
                <a:gd name="T2" fmla="*/ 0 w 34"/>
                <a:gd name="T3" fmla="*/ 17 h 72"/>
                <a:gd name="T4" fmla="*/ 0 w 34"/>
                <a:gd name="T5" fmla="*/ 22 h 72"/>
                <a:gd name="T6" fmla="*/ 0 w 34"/>
                <a:gd name="T7" fmla="*/ 72 h 72"/>
                <a:gd name="T8" fmla="*/ 34 w 34"/>
                <a:gd name="T9" fmla="*/ 72 h 72"/>
                <a:gd name="T10" fmla="*/ 34 w 34"/>
                <a:gd name="T11" fmla="*/ 22 h 72"/>
                <a:gd name="T12" fmla="*/ 34 w 34"/>
                <a:gd name="T13" fmla="*/ 17 h 72"/>
                <a:gd name="T14" fmla="*/ 17 w 34"/>
                <a:gd name="T1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72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8"/>
                    <a:pt x="27" y="0"/>
                    <a:pt x="17" y="0"/>
                  </a:cubicBezTo>
                  <a:close/>
                </a:path>
              </a:pathLst>
            </a:custGeom>
            <a:solidFill>
              <a:srgbClr val="F9C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794"/>
            <p:cNvSpPr>
              <a:spLocks/>
            </p:cNvSpPr>
            <p:nvPr userDrawn="1"/>
          </p:nvSpPr>
          <p:spPr bwMode="auto">
            <a:xfrm>
              <a:off x="6596063" y="3454400"/>
              <a:ext cx="41275" cy="15875"/>
            </a:xfrm>
            <a:custGeom>
              <a:avLst/>
              <a:gdLst>
                <a:gd name="T0" fmla="*/ 0 w 26"/>
                <a:gd name="T1" fmla="*/ 5 h 10"/>
                <a:gd name="T2" fmla="*/ 0 w 26"/>
                <a:gd name="T3" fmla="*/ 10 h 10"/>
                <a:gd name="T4" fmla="*/ 26 w 26"/>
                <a:gd name="T5" fmla="*/ 10 h 10"/>
                <a:gd name="T6" fmla="*/ 26 w 26"/>
                <a:gd name="T7" fmla="*/ 5 h 10"/>
                <a:gd name="T8" fmla="*/ 25 w 26"/>
                <a:gd name="T9" fmla="*/ 0 h 10"/>
                <a:gd name="T10" fmla="*/ 1 w 26"/>
                <a:gd name="T11" fmla="*/ 0 h 10"/>
                <a:gd name="T12" fmla="*/ 0 w 26"/>
                <a:gd name="T1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0">
                  <a:moveTo>
                    <a:pt x="0" y="5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4"/>
                    <a:pt x="25" y="2"/>
                    <a:pt x="25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F9C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795"/>
            <p:cNvSpPr>
              <a:spLocks/>
            </p:cNvSpPr>
            <p:nvPr userDrawn="1"/>
          </p:nvSpPr>
          <p:spPr bwMode="auto">
            <a:xfrm>
              <a:off x="6597650" y="3451225"/>
              <a:ext cx="38100" cy="3175"/>
            </a:xfrm>
            <a:custGeom>
              <a:avLst/>
              <a:gdLst>
                <a:gd name="T0" fmla="*/ 1 w 24"/>
                <a:gd name="T1" fmla="*/ 0 h 2"/>
                <a:gd name="T2" fmla="*/ 0 w 24"/>
                <a:gd name="T3" fmla="*/ 2 h 2"/>
                <a:gd name="T4" fmla="*/ 24 w 24"/>
                <a:gd name="T5" fmla="*/ 2 h 2"/>
                <a:gd name="T6" fmla="*/ 24 w 24"/>
                <a:gd name="T7" fmla="*/ 0 h 2"/>
                <a:gd name="T8" fmla="*/ 1 w 2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">
                  <a:moveTo>
                    <a:pt x="1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1"/>
                    <a:pt x="24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9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796"/>
            <p:cNvSpPr>
              <a:spLocks/>
            </p:cNvSpPr>
            <p:nvPr userDrawn="1"/>
          </p:nvSpPr>
          <p:spPr bwMode="auto">
            <a:xfrm>
              <a:off x="6261100" y="3136900"/>
              <a:ext cx="88900" cy="57150"/>
            </a:xfrm>
            <a:custGeom>
              <a:avLst/>
              <a:gdLst>
                <a:gd name="T0" fmla="*/ 56 w 56"/>
                <a:gd name="T1" fmla="*/ 28 h 36"/>
                <a:gd name="T2" fmla="*/ 28 w 56"/>
                <a:gd name="T3" fmla="*/ 0 h 36"/>
                <a:gd name="T4" fmla="*/ 0 w 56"/>
                <a:gd name="T5" fmla="*/ 28 h 36"/>
                <a:gd name="T6" fmla="*/ 0 w 56"/>
                <a:gd name="T7" fmla="*/ 36 h 36"/>
                <a:gd name="T8" fmla="*/ 56 w 56"/>
                <a:gd name="T9" fmla="*/ 36 h 36"/>
                <a:gd name="T10" fmla="*/ 56 w 56"/>
                <a:gd name="T11" fmla="*/ 2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36">
                  <a:moveTo>
                    <a:pt x="56" y="28"/>
                  </a:moveTo>
                  <a:cubicBezTo>
                    <a:pt x="56" y="13"/>
                    <a:pt x="44" y="0"/>
                    <a:pt x="28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56" y="36"/>
                    <a:pt x="56" y="36"/>
                    <a:pt x="56" y="36"/>
                  </a:cubicBezTo>
                  <a:lnTo>
                    <a:pt x="56" y="28"/>
                  </a:lnTo>
                  <a:close/>
                </a:path>
              </a:pathLst>
            </a:custGeom>
            <a:solidFill>
              <a:srgbClr val="429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3" name="文本框 172"/>
          <p:cNvSpPr txBox="1"/>
          <p:nvPr/>
        </p:nvSpPr>
        <p:spPr>
          <a:xfrm>
            <a:off x="3817585" y="3903127"/>
            <a:ext cx="64092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rgbClr val="1C50A2"/>
                </a:solidFill>
              </a:rPr>
              <a:t>THANK  YOU</a:t>
            </a:r>
            <a:endParaRPr lang="zh-CN" altLang="en-US" sz="6000" b="1" dirty="0">
              <a:solidFill>
                <a:srgbClr val="1C50A2"/>
              </a:solidFill>
            </a:endParaRPr>
          </a:p>
        </p:txBody>
      </p:sp>
      <p:grpSp>
        <p:nvGrpSpPr>
          <p:cNvPr id="174" name="组合 173"/>
          <p:cNvGrpSpPr/>
          <p:nvPr/>
        </p:nvGrpSpPr>
        <p:grpSpPr>
          <a:xfrm>
            <a:off x="4005867" y="5043366"/>
            <a:ext cx="2227581" cy="425450"/>
            <a:chOff x="4654427" y="4718860"/>
            <a:chExt cx="1663809" cy="317821"/>
          </a:xfrm>
        </p:grpSpPr>
        <p:grpSp>
          <p:nvGrpSpPr>
            <p:cNvPr id="175" name="组合 174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177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1C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8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1C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76" name="文本框 22"/>
            <p:cNvSpPr txBox="1"/>
            <p:nvPr/>
          </p:nvSpPr>
          <p:spPr>
            <a:xfrm>
              <a:off x="4925563" y="4806871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C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5976039" y="5049249"/>
            <a:ext cx="2699384" cy="388620"/>
            <a:chOff x="6395842" y="4718860"/>
            <a:chExt cx="2016134" cy="290158"/>
          </a:xfrm>
        </p:grpSpPr>
        <p:grpSp>
          <p:nvGrpSpPr>
            <p:cNvPr id="180" name="组合 179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182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1C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3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1C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81" name="文本框 27"/>
            <p:cNvSpPr txBox="1"/>
            <p:nvPr/>
          </p:nvSpPr>
          <p:spPr>
            <a:xfrm>
              <a:off x="6669040" y="4779208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C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7260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858000"/>
            <a:chOff x="-2011680" y="-2207623"/>
            <a:chExt cx="12192000" cy="6858000"/>
          </a:xfrm>
        </p:grpSpPr>
        <p:sp>
          <p:nvSpPr>
            <p:cNvPr id="2" name="矩形 1"/>
            <p:cNvSpPr/>
            <p:nvPr/>
          </p:nvSpPr>
          <p:spPr>
            <a:xfrm>
              <a:off x="4053840" y="-2207623"/>
              <a:ext cx="6126480" cy="6858000"/>
            </a:xfrm>
            <a:prstGeom prst="rect">
              <a:avLst/>
            </a:prstGeom>
            <a:solidFill>
              <a:srgbClr val="FED1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-2011680" y="-2207623"/>
              <a:ext cx="6065520" cy="6858000"/>
            </a:xfrm>
            <a:prstGeom prst="rect">
              <a:avLst/>
            </a:prstGeom>
            <a:solidFill>
              <a:srgbClr val="1D50A2"/>
            </a:solidFill>
            <a:ln>
              <a:solidFill>
                <a:srgbClr val="1177B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283602" y="4796282"/>
            <a:ext cx="4378960" cy="168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定制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排版美化服务（备注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专注汇报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排版设计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年制造业企业工作经验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600+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模板设计经验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4000+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套精美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8085" y="4281377"/>
            <a:ext cx="35621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pc="300" dirty="0" smtClean="0">
                <a:solidFill>
                  <a:schemeClr val="bg1"/>
                </a:solidFill>
                <a:latin typeface="+mj-ea"/>
                <a:ea typeface="+mj-ea"/>
              </a:rPr>
              <a:t>扫一扫 加</a:t>
            </a:r>
            <a:r>
              <a:rPr lang="en-US" altLang="zh-CN" b="1" spc="300" dirty="0" smtClean="0">
                <a:solidFill>
                  <a:schemeClr val="bg1"/>
                </a:solidFill>
                <a:latin typeface="+mj-ea"/>
                <a:ea typeface="+mj-ea"/>
              </a:rPr>
              <a:t>QQ </a:t>
            </a:r>
            <a:r>
              <a:rPr lang="en-US" altLang="zh-CN" b="1" spc="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418157732</a:t>
            </a:r>
            <a:endParaRPr lang="zh-CN" altLang="en-US" b="1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49122" y="4796282"/>
            <a:ext cx="4378960" cy="168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免费模板</a:t>
            </a:r>
            <a:r>
              <a:rPr lang="en-US" altLang="zh-CN" sz="16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教程视频赠送（备注</a:t>
            </a:r>
            <a:r>
              <a:rPr lang="en-US" altLang="zh-CN" sz="16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6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500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套微立体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40GB 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培训教程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书籍（配色、版式等）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70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套鼠年新年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300+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套汇报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82778" y="403248"/>
            <a:ext cx="440127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6681838" y="818134"/>
            <a:ext cx="3158490" cy="215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>
                <a:solidFill>
                  <a:schemeClr val="bg1"/>
                </a:solidFill>
              </a:rPr>
              <a:t>LOREM IPSUM DOLOR SIT AMET, CONSECTETUR ADIPISICING ELIT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468479" y="497863"/>
            <a:ext cx="26023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免费模版联系方式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765" y="1560613"/>
            <a:ext cx="2406834" cy="2391788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7266712" y="4219163"/>
            <a:ext cx="37240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pc="300" dirty="0" smtClean="0">
                <a:latin typeface="+mj-ea"/>
                <a:ea typeface="+mj-ea"/>
              </a:rPr>
              <a:t>扫一扫 加</a:t>
            </a:r>
            <a:r>
              <a:rPr lang="en-US" altLang="zh-CN" b="1" spc="300" dirty="0" smtClean="0">
                <a:latin typeface="+mj-ea"/>
                <a:ea typeface="+mj-ea"/>
              </a:rPr>
              <a:t>QQ</a:t>
            </a:r>
            <a:r>
              <a:rPr lang="zh-CN" altLang="en-US" b="1" spc="300" dirty="0" smtClean="0">
                <a:latin typeface="+mj-ea"/>
                <a:ea typeface="+mj-ea"/>
              </a:rPr>
              <a:t>群</a:t>
            </a:r>
            <a:r>
              <a:rPr lang="en-US" altLang="zh-CN" b="1" spc="300" dirty="0">
                <a:latin typeface="+mj-ea"/>
                <a:ea typeface="+mj-ea"/>
              </a:rPr>
              <a:t>838482973</a:t>
            </a:r>
            <a:endParaRPr lang="zh-CN" altLang="en-US" b="1" spc="300" dirty="0">
              <a:latin typeface="+mj-ea"/>
              <a:ea typeface="+mj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8993" y="1560613"/>
            <a:ext cx="2466574" cy="2450763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419416" y="367580"/>
            <a:ext cx="741680" cy="36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05117" y="462195"/>
            <a:ext cx="4732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模版联系方式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25156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6767" y="4712649"/>
            <a:ext cx="5224572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hlinkClick r:id="rId2"/>
              </a:rPr>
              <a:t>StephenZhu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08613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选</a:t>
            </a:r>
            <a:r>
              <a:rPr kumimoji="1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题背景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研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究意义</a:t>
            </a:r>
          </a:p>
        </p:txBody>
      </p:sp>
      <p:sp>
        <p:nvSpPr>
          <p:cNvPr id="4" name="矩形 3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理</a:t>
            </a:r>
            <a:r>
              <a:rPr kumimoji="1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论基础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441652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贡</a:t>
            </a:r>
            <a:r>
              <a:rPr kumimoji="1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献创新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1446933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407438" y="171919"/>
            <a:ext cx="670385" cy="604428"/>
            <a:chOff x="5424755" y="1340768"/>
            <a:chExt cx="670560" cy="604586"/>
          </a:xfrm>
        </p:grpSpPr>
        <p:grpSp>
          <p:nvGrpSpPr>
            <p:cNvPr id="14" name="组合 13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6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5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1124442" y="290670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绪论</a:t>
            </a:r>
          </a:p>
        </p:txBody>
      </p:sp>
      <p:sp>
        <p:nvSpPr>
          <p:cNvPr id="13" name="Freeform 126"/>
          <p:cNvSpPr>
            <a:spLocks noChangeAspect="1" noEditPoints="1"/>
          </p:cNvSpPr>
          <p:nvPr/>
        </p:nvSpPr>
        <p:spPr bwMode="auto">
          <a:xfrm>
            <a:off x="611535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文本框 1"/>
          <p:cNvSpPr txBox="1"/>
          <p:nvPr/>
        </p:nvSpPr>
        <p:spPr>
          <a:xfrm>
            <a:off x="994331" y="1470217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20" name="文本框 25"/>
          <p:cNvSpPr txBox="1"/>
          <p:nvPr/>
        </p:nvSpPr>
        <p:spPr>
          <a:xfrm>
            <a:off x="994332" y="2599873"/>
            <a:ext cx="10324798" cy="18953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Aft>
                <a:spcPts val="1065"/>
              </a:spcAft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摘要：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  <a:p>
            <a:pPr>
              <a:lnSpc>
                <a:spcPct val="120000"/>
              </a:lnSpc>
              <a:spcAft>
                <a:spcPts val="1065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21" name="文本框 26"/>
          <p:cNvSpPr txBox="1"/>
          <p:nvPr/>
        </p:nvSpPr>
        <p:spPr>
          <a:xfrm>
            <a:off x="978294" y="4976918"/>
            <a:ext cx="101323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关键字：   输入关键字      输入关键字      输入关键字</a:t>
            </a:r>
            <a:endParaRPr lang="zh-CN" altLang="en-US" sz="1400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9784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选</a:t>
            </a:r>
            <a:r>
              <a:rPr kumimoji="1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题背景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研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究意义</a:t>
            </a:r>
          </a:p>
        </p:txBody>
      </p:sp>
      <p:sp>
        <p:nvSpPr>
          <p:cNvPr id="4" name="矩形 3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理</a:t>
            </a:r>
            <a:r>
              <a:rPr kumimoji="1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论基础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441652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贡</a:t>
            </a:r>
            <a:r>
              <a:rPr kumimoji="1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献创新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1446933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407438" y="171919"/>
            <a:ext cx="670385" cy="604428"/>
            <a:chOff x="5424755" y="1340768"/>
            <a:chExt cx="670560" cy="604586"/>
          </a:xfrm>
        </p:grpSpPr>
        <p:grpSp>
          <p:nvGrpSpPr>
            <p:cNvPr id="14" name="组合 13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6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5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1124442" y="290670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绪论</a:t>
            </a:r>
          </a:p>
        </p:txBody>
      </p:sp>
      <p:sp>
        <p:nvSpPr>
          <p:cNvPr id="13" name="Freeform 126"/>
          <p:cNvSpPr>
            <a:spLocks noChangeAspect="1" noEditPoints="1"/>
          </p:cNvSpPr>
          <p:nvPr/>
        </p:nvSpPr>
        <p:spPr bwMode="auto">
          <a:xfrm>
            <a:off x="611535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551809" y="1604509"/>
            <a:ext cx="4713671" cy="3047696"/>
            <a:chOff x="3575196" y="1824642"/>
            <a:chExt cx="6104299" cy="3946828"/>
          </a:xfrm>
        </p:grpSpPr>
        <p:sp>
          <p:nvSpPr>
            <p:cNvPr id="18" name="îŝḷiḓê"/>
            <p:cNvSpPr/>
            <p:nvPr/>
          </p:nvSpPr>
          <p:spPr bwMode="auto">
            <a:xfrm>
              <a:off x="7511416" y="3223594"/>
              <a:ext cx="1880058" cy="1148925"/>
            </a:xfrm>
            <a:prstGeom prst="homePlate">
              <a:avLst>
                <a:gd name="adj" fmla="val 39555"/>
              </a:avLst>
            </a:prstGeom>
            <a:solidFill>
              <a:srgbClr val="FFC000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íṣ1iďé"/>
            <p:cNvSpPr/>
            <p:nvPr/>
          </p:nvSpPr>
          <p:spPr bwMode="auto">
            <a:xfrm>
              <a:off x="9001251" y="3221505"/>
              <a:ext cx="678244" cy="1153103"/>
            </a:xfrm>
            <a:prstGeom prst="chevron">
              <a:avLst>
                <a:gd name="adj" fmla="val 67329"/>
              </a:avLst>
            </a:prstGeom>
            <a:solidFill>
              <a:srgbClr val="FFC000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iṧlidè"/>
            <p:cNvSpPr>
              <a:spLocks/>
            </p:cNvSpPr>
            <p:nvPr/>
          </p:nvSpPr>
          <p:spPr bwMode="auto">
            <a:xfrm>
              <a:off x="4319703" y="2026734"/>
              <a:ext cx="815156" cy="389901"/>
            </a:xfrm>
            <a:custGeom>
              <a:avLst/>
              <a:gdLst/>
              <a:ahLst/>
              <a:cxnLst>
                <a:cxn ang="0">
                  <a:pos x="566" y="257"/>
                </a:cxn>
                <a:cxn ang="0">
                  <a:pos x="0" y="257"/>
                </a:cxn>
                <a:cxn ang="0">
                  <a:pos x="0" y="0"/>
                </a:cxn>
                <a:cxn ang="0">
                  <a:pos x="351" y="0"/>
                </a:cxn>
                <a:cxn ang="0">
                  <a:pos x="566" y="257"/>
                </a:cxn>
              </a:cxnLst>
              <a:rect l="0" t="0" r="r" b="b"/>
              <a:pathLst>
                <a:path w="566" h="257">
                  <a:moveTo>
                    <a:pt x="566" y="257"/>
                  </a:moveTo>
                  <a:lnTo>
                    <a:pt x="0" y="257"/>
                  </a:lnTo>
                  <a:lnTo>
                    <a:pt x="0" y="0"/>
                  </a:lnTo>
                  <a:lnTo>
                    <a:pt x="351" y="0"/>
                  </a:lnTo>
                  <a:lnTo>
                    <a:pt x="566" y="257"/>
                  </a:lnTo>
                  <a:close/>
                </a:path>
              </a:pathLst>
            </a:custGeom>
            <a:solidFill>
              <a:srgbClr val="1C50A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ïṡḷiḑè"/>
            <p:cNvSpPr/>
            <p:nvPr/>
          </p:nvSpPr>
          <p:spPr bwMode="auto">
            <a:xfrm>
              <a:off x="4744244" y="2415918"/>
              <a:ext cx="390218" cy="696818"/>
            </a:xfrm>
            <a:prstGeom prst="rect">
              <a:avLst/>
            </a:prstGeom>
            <a:solidFill>
              <a:srgbClr val="1C50A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íŝliḑè"/>
            <p:cNvSpPr>
              <a:spLocks/>
            </p:cNvSpPr>
            <p:nvPr/>
          </p:nvSpPr>
          <p:spPr bwMode="auto">
            <a:xfrm flipH="1" flipV="1">
              <a:off x="4745538" y="3112736"/>
              <a:ext cx="1558156" cy="393573"/>
            </a:xfrm>
            <a:custGeom>
              <a:avLst/>
              <a:gdLst/>
              <a:ahLst/>
              <a:cxnLst>
                <a:cxn ang="0">
                  <a:pos x="795" y="213"/>
                </a:cxn>
                <a:cxn ang="0">
                  <a:pos x="0" y="213"/>
                </a:cxn>
                <a:cxn ang="0">
                  <a:pos x="0" y="0"/>
                </a:cxn>
                <a:cxn ang="0">
                  <a:pos x="626" y="0"/>
                </a:cxn>
                <a:cxn ang="0">
                  <a:pos x="795" y="213"/>
                </a:cxn>
                <a:cxn ang="0">
                  <a:pos x="795" y="213"/>
                </a:cxn>
                <a:cxn ang="0">
                  <a:pos x="795" y="213"/>
                </a:cxn>
              </a:cxnLst>
              <a:rect l="0" t="0" r="r" b="b"/>
              <a:pathLst>
                <a:path w="795" h="213">
                  <a:moveTo>
                    <a:pt x="795" y="213"/>
                  </a:moveTo>
                  <a:lnTo>
                    <a:pt x="0" y="213"/>
                  </a:lnTo>
                  <a:lnTo>
                    <a:pt x="0" y="0"/>
                  </a:lnTo>
                  <a:lnTo>
                    <a:pt x="626" y="0"/>
                  </a:lnTo>
                  <a:lnTo>
                    <a:pt x="795" y="213"/>
                  </a:lnTo>
                  <a:lnTo>
                    <a:pt x="795" y="213"/>
                  </a:lnTo>
                  <a:lnTo>
                    <a:pt x="795" y="213"/>
                  </a:lnTo>
                  <a:close/>
                </a:path>
              </a:pathLst>
            </a:custGeom>
            <a:solidFill>
              <a:srgbClr val="1C50A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ïṩľiḋé"/>
            <p:cNvSpPr>
              <a:spLocks/>
            </p:cNvSpPr>
            <p:nvPr/>
          </p:nvSpPr>
          <p:spPr bwMode="auto">
            <a:xfrm flipV="1">
              <a:off x="4319704" y="5190029"/>
              <a:ext cx="815156" cy="389901"/>
            </a:xfrm>
            <a:custGeom>
              <a:avLst/>
              <a:gdLst/>
              <a:ahLst/>
              <a:cxnLst>
                <a:cxn ang="0">
                  <a:pos x="566" y="257"/>
                </a:cxn>
                <a:cxn ang="0">
                  <a:pos x="0" y="257"/>
                </a:cxn>
                <a:cxn ang="0">
                  <a:pos x="0" y="0"/>
                </a:cxn>
                <a:cxn ang="0">
                  <a:pos x="351" y="0"/>
                </a:cxn>
                <a:cxn ang="0">
                  <a:pos x="566" y="257"/>
                </a:cxn>
              </a:cxnLst>
              <a:rect l="0" t="0" r="r" b="b"/>
              <a:pathLst>
                <a:path w="566" h="257">
                  <a:moveTo>
                    <a:pt x="566" y="257"/>
                  </a:moveTo>
                  <a:lnTo>
                    <a:pt x="0" y="257"/>
                  </a:lnTo>
                  <a:lnTo>
                    <a:pt x="0" y="0"/>
                  </a:lnTo>
                  <a:lnTo>
                    <a:pt x="351" y="0"/>
                  </a:lnTo>
                  <a:lnTo>
                    <a:pt x="566" y="257"/>
                  </a:lnTo>
                  <a:close/>
                </a:path>
              </a:pathLst>
            </a:custGeom>
            <a:solidFill>
              <a:srgbClr val="1C50A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Sľíḓé"/>
            <p:cNvSpPr/>
            <p:nvPr/>
          </p:nvSpPr>
          <p:spPr bwMode="auto">
            <a:xfrm flipV="1">
              <a:off x="4744245" y="4493928"/>
              <a:ext cx="390218" cy="696818"/>
            </a:xfrm>
            <a:prstGeom prst="rect">
              <a:avLst/>
            </a:prstGeom>
            <a:solidFill>
              <a:srgbClr val="1C50A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îš1ïďè"/>
            <p:cNvSpPr>
              <a:spLocks/>
            </p:cNvSpPr>
            <p:nvPr/>
          </p:nvSpPr>
          <p:spPr bwMode="auto">
            <a:xfrm flipH="1">
              <a:off x="4745539" y="4100355"/>
              <a:ext cx="1558157" cy="393573"/>
            </a:xfrm>
            <a:custGeom>
              <a:avLst/>
              <a:gdLst/>
              <a:ahLst/>
              <a:cxnLst>
                <a:cxn ang="0">
                  <a:pos x="795" y="213"/>
                </a:cxn>
                <a:cxn ang="0">
                  <a:pos x="0" y="213"/>
                </a:cxn>
                <a:cxn ang="0">
                  <a:pos x="0" y="0"/>
                </a:cxn>
                <a:cxn ang="0">
                  <a:pos x="626" y="0"/>
                </a:cxn>
                <a:cxn ang="0">
                  <a:pos x="795" y="213"/>
                </a:cxn>
                <a:cxn ang="0">
                  <a:pos x="795" y="213"/>
                </a:cxn>
                <a:cxn ang="0">
                  <a:pos x="795" y="213"/>
                </a:cxn>
              </a:cxnLst>
              <a:rect l="0" t="0" r="r" b="b"/>
              <a:pathLst>
                <a:path w="795" h="213">
                  <a:moveTo>
                    <a:pt x="795" y="213"/>
                  </a:moveTo>
                  <a:lnTo>
                    <a:pt x="0" y="213"/>
                  </a:lnTo>
                  <a:lnTo>
                    <a:pt x="0" y="0"/>
                  </a:lnTo>
                  <a:lnTo>
                    <a:pt x="626" y="0"/>
                  </a:lnTo>
                  <a:lnTo>
                    <a:pt x="795" y="213"/>
                  </a:lnTo>
                  <a:lnTo>
                    <a:pt x="795" y="213"/>
                  </a:lnTo>
                  <a:lnTo>
                    <a:pt x="795" y="213"/>
                  </a:lnTo>
                  <a:close/>
                </a:path>
              </a:pathLst>
            </a:custGeom>
            <a:solidFill>
              <a:srgbClr val="1C50A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îṡľîḋè"/>
            <p:cNvSpPr>
              <a:spLocks/>
            </p:cNvSpPr>
            <p:nvPr/>
          </p:nvSpPr>
          <p:spPr bwMode="auto">
            <a:xfrm flipH="1">
              <a:off x="4319703" y="3606239"/>
              <a:ext cx="1983991" cy="393573"/>
            </a:xfrm>
            <a:prstGeom prst="rect">
              <a:avLst/>
            </a:prstGeom>
            <a:solidFill>
              <a:srgbClr val="FFC0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íṩlíḓe"/>
            <p:cNvSpPr/>
            <p:nvPr/>
          </p:nvSpPr>
          <p:spPr bwMode="auto">
            <a:xfrm>
              <a:off x="3575196" y="1824642"/>
              <a:ext cx="777263" cy="777263"/>
            </a:xfrm>
            <a:prstGeom prst="ellipse">
              <a:avLst/>
            </a:prstGeom>
            <a:noFill/>
            <a:ln w="57150">
              <a:solidFill>
                <a:srgbClr val="1C50A2"/>
              </a:solidFill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2000" b="1" dirty="0"/>
                <a:t>01</a:t>
              </a:r>
            </a:p>
          </p:txBody>
        </p:sp>
        <p:sp>
          <p:nvSpPr>
            <p:cNvPr id="28" name="îs1îḋè"/>
            <p:cNvSpPr/>
            <p:nvPr/>
          </p:nvSpPr>
          <p:spPr bwMode="auto">
            <a:xfrm>
              <a:off x="3575196" y="3415254"/>
              <a:ext cx="777263" cy="777263"/>
            </a:xfrm>
            <a:prstGeom prst="ellipse">
              <a:avLst/>
            </a:prstGeom>
            <a:noFill/>
            <a:ln w="57150">
              <a:solidFill>
                <a:srgbClr val="FFC000"/>
              </a:solidFill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2000" b="1"/>
                <a:t>02</a:t>
              </a:r>
            </a:p>
          </p:txBody>
        </p:sp>
        <p:sp>
          <p:nvSpPr>
            <p:cNvPr id="29" name="í$ļîḑe"/>
            <p:cNvSpPr/>
            <p:nvPr/>
          </p:nvSpPr>
          <p:spPr bwMode="auto">
            <a:xfrm>
              <a:off x="3575196" y="4994207"/>
              <a:ext cx="777263" cy="777263"/>
            </a:xfrm>
            <a:prstGeom prst="ellipse">
              <a:avLst/>
            </a:prstGeom>
            <a:noFill/>
            <a:ln w="57150">
              <a:solidFill>
                <a:srgbClr val="1C50A2"/>
              </a:solidFill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2000" b="1"/>
                <a:t>03</a:t>
              </a:r>
            </a:p>
          </p:txBody>
        </p:sp>
        <p:sp>
          <p:nvSpPr>
            <p:cNvPr id="30" name="iṥļïḑé"/>
            <p:cNvSpPr/>
            <p:nvPr/>
          </p:nvSpPr>
          <p:spPr>
            <a:xfrm>
              <a:off x="5972029" y="2927539"/>
              <a:ext cx="1741037" cy="1741035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1C50A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íṩḷïḑè"/>
            <p:cNvSpPr>
              <a:spLocks/>
            </p:cNvSpPr>
            <p:nvPr/>
          </p:nvSpPr>
          <p:spPr bwMode="auto">
            <a:xfrm>
              <a:off x="6422734" y="3410092"/>
              <a:ext cx="839629" cy="775929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rgbClr val="FFC0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2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1068449" y="1769645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33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1068449" y="1561670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34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1068449" y="3007683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35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1068449" y="2799708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36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1068449" y="4235628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37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1068449" y="4027653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38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8657472" y="2897112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39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8657472" y="2689137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669925" y="5422472"/>
            <a:ext cx="10270810" cy="1171859"/>
            <a:chOff x="525942" y="5184206"/>
            <a:chExt cx="10270810" cy="1171859"/>
          </a:xfrm>
        </p:grpSpPr>
        <p:grpSp>
          <p:nvGrpSpPr>
            <p:cNvPr id="41" name="组合 40"/>
            <p:cNvGrpSpPr/>
            <p:nvPr/>
          </p:nvGrpSpPr>
          <p:grpSpPr>
            <a:xfrm>
              <a:off x="525942" y="5184206"/>
              <a:ext cx="582965" cy="525610"/>
              <a:chOff x="5424755" y="1340768"/>
              <a:chExt cx="670560" cy="604586"/>
            </a:xfrm>
          </p:grpSpPr>
          <p:grpSp>
            <p:nvGrpSpPr>
              <p:cNvPr id="47" name="组合 46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49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>
                  <a:defPPr>
                    <a:defRPr lang="zh-CN"/>
                  </a:defPPr>
                  <a:lvl1pPr marL="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8035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935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835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350"/>
                </a:p>
              </p:txBody>
            </p:sp>
            <p:sp>
              <p:nvSpPr>
                <p:cNvPr id="50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>
                  <a:defPPr>
                    <a:defRPr lang="zh-CN"/>
                  </a:defPPr>
                  <a:lvl1pPr marL="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8035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935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835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350"/>
                </a:p>
              </p:txBody>
            </p:sp>
          </p:grpSp>
          <p:sp>
            <p:nvSpPr>
              <p:cNvPr id="48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80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9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8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0"/>
              </a:p>
            </p:txBody>
          </p:sp>
        </p:grpSp>
        <p:sp>
          <p:nvSpPr>
            <p:cNvPr id="42" name="文本框 9"/>
            <p:cNvSpPr txBox="1"/>
            <p:nvPr/>
          </p:nvSpPr>
          <p:spPr>
            <a:xfrm>
              <a:off x="1229881" y="5199897"/>
              <a:ext cx="2072822" cy="400370"/>
            </a:xfrm>
            <a:prstGeom prst="rect">
              <a:avLst/>
            </a:prstGeom>
            <a:noFill/>
          </p:spPr>
          <p:txBody>
            <a:bodyPr wrap="square" lIns="51421" tIns="25710" rIns="51421" bIns="25710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1"/>
              <a:r>
                <a:rPr lang="zh-CN" altLang="en-US" sz="1350" dirty="0">
                  <a:solidFill>
                    <a:srgbClr val="4144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输入文字标题</a:t>
              </a: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10510310" y="5454117"/>
              <a:ext cx="286442" cy="258260"/>
              <a:chOff x="3720691" y="2824413"/>
              <a:chExt cx="1341120" cy="1209172"/>
            </a:xfrm>
          </p:grpSpPr>
          <p:sp>
            <p:nvSpPr>
              <p:cNvPr id="45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80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9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8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0"/>
              </a:p>
            </p:txBody>
          </p:sp>
          <p:sp>
            <p:nvSpPr>
              <p:cNvPr id="46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80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9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8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0"/>
              </a:p>
            </p:txBody>
          </p:sp>
        </p:grpSp>
        <p:sp>
          <p:nvSpPr>
            <p:cNvPr id="44" name="TextBox 76"/>
            <p:cNvSpPr txBox="1"/>
            <p:nvPr/>
          </p:nvSpPr>
          <p:spPr>
            <a:xfrm>
              <a:off x="1226953" y="5607833"/>
              <a:ext cx="9460895" cy="7482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在此录入上述图表的综合描述说明，在此录入上述图表的上述图表的综合描述说明入。在此录入上述图表的综合描述说明，在此录入上述图表的上述图表的综合描述说明入</a:t>
              </a:r>
              <a:r>
                <a:rPr lang="zh-CN" altLang="en-US" sz="105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。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7328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选</a:t>
            </a:r>
            <a:r>
              <a:rPr kumimoji="1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题背景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研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究意义</a:t>
            </a:r>
          </a:p>
        </p:txBody>
      </p:sp>
      <p:sp>
        <p:nvSpPr>
          <p:cNvPr id="4" name="矩形 3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理</a:t>
            </a:r>
            <a:r>
              <a:rPr kumimoji="1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论基础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441652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贡</a:t>
            </a:r>
            <a:r>
              <a:rPr kumimoji="1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献创新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1446933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407438" y="171919"/>
            <a:ext cx="670385" cy="604428"/>
            <a:chOff x="5424755" y="1340768"/>
            <a:chExt cx="670560" cy="604586"/>
          </a:xfrm>
        </p:grpSpPr>
        <p:grpSp>
          <p:nvGrpSpPr>
            <p:cNvPr id="14" name="组合 13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6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5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1124442" y="290670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绪论</a:t>
            </a:r>
          </a:p>
        </p:txBody>
      </p:sp>
      <p:sp>
        <p:nvSpPr>
          <p:cNvPr id="13" name="Freeform 126"/>
          <p:cNvSpPr>
            <a:spLocks noChangeAspect="1" noEditPoints="1"/>
          </p:cNvSpPr>
          <p:nvPr/>
        </p:nvSpPr>
        <p:spPr bwMode="auto">
          <a:xfrm>
            <a:off x="611535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4" name="0da6ba7a-3b74-4f0d-a425-d549447ff346"/>
          <p:cNvGrpSpPr>
            <a:grpSpLocks noChangeAspect="1"/>
          </p:cNvGrpSpPr>
          <p:nvPr/>
        </p:nvGrpSpPr>
        <p:grpSpPr>
          <a:xfrm>
            <a:off x="3747222" y="2049474"/>
            <a:ext cx="3838912" cy="2920529"/>
            <a:chOff x="3692881" y="1600780"/>
            <a:chExt cx="4806238" cy="3656442"/>
          </a:xfrm>
        </p:grpSpPr>
        <p:grpSp>
          <p:nvGrpSpPr>
            <p:cNvPr id="65" name="组合 64"/>
            <p:cNvGrpSpPr/>
            <p:nvPr/>
          </p:nvGrpSpPr>
          <p:grpSpPr>
            <a:xfrm>
              <a:off x="3692881" y="1600780"/>
              <a:ext cx="4806238" cy="3656442"/>
              <a:chOff x="2214367" y="334535"/>
              <a:chExt cx="7435483" cy="5656692"/>
            </a:xfrm>
          </p:grpSpPr>
          <p:grpSp>
            <p:nvGrpSpPr>
              <p:cNvPr id="83" name="组合 82"/>
              <p:cNvGrpSpPr/>
              <p:nvPr/>
            </p:nvGrpSpPr>
            <p:grpSpPr>
              <a:xfrm>
                <a:off x="2214367" y="334535"/>
                <a:ext cx="2753726" cy="2713098"/>
                <a:chOff x="2806700" y="1498598"/>
                <a:chExt cx="2787651" cy="2746522"/>
              </a:xfrm>
            </p:grpSpPr>
            <p:sp>
              <p:nvSpPr>
                <p:cNvPr id="105" name="íṡľíḍè-任意多边形: 形状 23"/>
                <p:cNvSpPr/>
                <p:nvPr/>
              </p:nvSpPr>
              <p:spPr>
                <a:xfrm>
                  <a:off x="2806700" y="2547937"/>
                  <a:ext cx="2787651" cy="1697183"/>
                </a:xfrm>
                <a:custGeom>
                  <a:avLst/>
                  <a:gdLst>
                    <a:gd name="connsiteX0" fmla="*/ 0 w 2787651"/>
                    <a:gd name="connsiteY0" fmla="*/ 0 h 1697183"/>
                    <a:gd name="connsiteX1" fmla="*/ 986427 w 2787651"/>
                    <a:gd name="connsiteY1" fmla="*/ 0 h 1697183"/>
                    <a:gd name="connsiteX2" fmla="*/ 2787651 w 2787651"/>
                    <a:gd name="connsiteY2" fmla="*/ 1466955 h 1697183"/>
                    <a:gd name="connsiteX3" fmla="*/ 2787651 w 2787651"/>
                    <a:gd name="connsiteY3" fmla="*/ 1697183 h 1697183"/>
                    <a:gd name="connsiteX4" fmla="*/ 0 w 2787651"/>
                    <a:gd name="connsiteY4" fmla="*/ 284163 h 1697183"/>
                    <a:gd name="connsiteX5" fmla="*/ 0 w 2787651"/>
                    <a:gd name="connsiteY5" fmla="*/ 0 h 16971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87651" h="1697183">
                      <a:moveTo>
                        <a:pt x="0" y="0"/>
                      </a:moveTo>
                      <a:lnTo>
                        <a:pt x="986427" y="0"/>
                      </a:lnTo>
                      <a:lnTo>
                        <a:pt x="2787651" y="1466955"/>
                      </a:lnTo>
                      <a:lnTo>
                        <a:pt x="2787651" y="1697183"/>
                      </a:lnTo>
                      <a:lnTo>
                        <a:pt x="0" y="2841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1C50A2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06" name="íṡľíḍè-Rectangle 51"/>
                <p:cNvSpPr/>
                <p:nvPr/>
              </p:nvSpPr>
              <p:spPr>
                <a:xfrm>
                  <a:off x="2806700" y="1498600"/>
                  <a:ext cx="1333500" cy="1333500"/>
                </a:xfrm>
                <a:prstGeom prst="rec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07" name="íṡľíḍè-任意多边形: 形状 6"/>
                <p:cNvSpPr/>
                <p:nvPr/>
              </p:nvSpPr>
              <p:spPr>
                <a:xfrm rot="11379122">
                  <a:off x="4139870" y="1499101"/>
                  <a:ext cx="6265" cy="3399"/>
                </a:xfrm>
                <a:custGeom>
                  <a:avLst/>
                  <a:gdLst>
                    <a:gd name="connsiteX0" fmla="*/ 6265 w 6265"/>
                    <a:gd name="connsiteY0" fmla="*/ 3399 h 3399"/>
                    <a:gd name="connsiteX1" fmla="*/ 0 w 6265"/>
                    <a:gd name="connsiteY1" fmla="*/ 0 h 3399"/>
                    <a:gd name="connsiteX2" fmla="*/ 5687 w 6265"/>
                    <a:gd name="connsiteY2" fmla="*/ 0 h 3399"/>
                    <a:gd name="connsiteX3" fmla="*/ 6265 w 6265"/>
                    <a:gd name="connsiteY3" fmla="*/ 3399 h 3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65" h="3399">
                      <a:moveTo>
                        <a:pt x="6265" y="3399"/>
                      </a:moveTo>
                      <a:lnTo>
                        <a:pt x="0" y="0"/>
                      </a:lnTo>
                      <a:lnTo>
                        <a:pt x="5687" y="0"/>
                      </a:lnTo>
                      <a:lnTo>
                        <a:pt x="6265" y="3399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08" name="íṡľíḍè-任意多边形: 形状 19"/>
                <p:cNvSpPr/>
                <p:nvPr/>
              </p:nvSpPr>
              <p:spPr>
                <a:xfrm>
                  <a:off x="4130886" y="1498598"/>
                  <a:ext cx="1463465" cy="2517751"/>
                </a:xfrm>
                <a:custGeom>
                  <a:avLst/>
                  <a:gdLst>
                    <a:gd name="connsiteX0" fmla="*/ 9315 w 1463465"/>
                    <a:gd name="connsiteY0" fmla="*/ 0 h 2517751"/>
                    <a:gd name="connsiteX1" fmla="*/ 1463465 w 1463465"/>
                    <a:gd name="connsiteY1" fmla="*/ 1936472 h 2517751"/>
                    <a:gd name="connsiteX2" fmla="*/ 1463465 w 1463465"/>
                    <a:gd name="connsiteY2" fmla="*/ 2517751 h 2517751"/>
                    <a:gd name="connsiteX3" fmla="*/ 0 w 1463465"/>
                    <a:gd name="connsiteY3" fmla="*/ 1324869 h 2517751"/>
                    <a:gd name="connsiteX4" fmla="*/ 9315 w 1463465"/>
                    <a:gd name="connsiteY4" fmla="*/ 0 h 25177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63465" h="2517751">
                      <a:moveTo>
                        <a:pt x="9315" y="0"/>
                      </a:moveTo>
                      <a:lnTo>
                        <a:pt x="1463465" y="1936472"/>
                      </a:lnTo>
                      <a:lnTo>
                        <a:pt x="1463465" y="2517751"/>
                      </a:lnTo>
                      <a:lnTo>
                        <a:pt x="0" y="1324869"/>
                      </a:lnTo>
                      <a:lnTo>
                        <a:pt x="9315" y="0"/>
                      </a:lnTo>
                      <a:close/>
                    </a:path>
                  </a:pathLst>
                </a:custGeom>
                <a:solidFill>
                  <a:srgbClr val="1C50A2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84" name="组合 83"/>
              <p:cNvGrpSpPr/>
              <p:nvPr/>
            </p:nvGrpSpPr>
            <p:grpSpPr>
              <a:xfrm>
                <a:off x="6896124" y="334537"/>
                <a:ext cx="2753726" cy="2713098"/>
                <a:chOff x="6854360" y="1201310"/>
                <a:chExt cx="2168918" cy="2136918"/>
              </a:xfrm>
            </p:grpSpPr>
            <p:sp>
              <p:nvSpPr>
                <p:cNvPr id="101" name="íṡľíḍè-任意多边形: 形状 27"/>
                <p:cNvSpPr/>
                <p:nvPr/>
              </p:nvSpPr>
              <p:spPr>
                <a:xfrm flipH="1">
                  <a:off x="6854360" y="2017743"/>
                  <a:ext cx="2168918" cy="1320485"/>
                </a:xfrm>
                <a:custGeom>
                  <a:avLst/>
                  <a:gdLst>
                    <a:gd name="connsiteX0" fmla="*/ 0 w 2787651"/>
                    <a:gd name="connsiteY0" fmla="*/ 0 h 1697183"/>
                    <a:gd name="connsiteX1" fmla="*/ 986427 w 2787651"/>
                    <a:gd name="connsiteY1" fmla="*/ 0 h 1697183"/>
                    <a:gd name="connsiteX2" fmla="*/ 2787651 w 2787651"/>
                    <a:gd name="connsiteY2" fmla="*/ 1466955 h 1697183"/>
                    <a:gd name="connsiteX3" fmla="*/ 2787651 w 2787651"/>
                    <a:gd name="connsiteY3" fmla="*/ 1697183 h 1697183"/>
                    <a:gd name="connsiteX4" fmla="*/ 0 w 2787651"/>
                    <a:gd name="connsiteY4" fmla="*/ 284163 h 1697183"/>
                    <a:gd name="connsiteX5" fmla="*/ 0 w 2787651"/>
                    <a:gd name="connsiteY5" fmla="*/ 0 h 16971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87651" h="1697183">
                      <a:moveTo>
                        <a:pt x="0" y="0"/>
                      </a:moveTo>
                      <a:lnTo>
                        <a:pt x="986427" y="0"/>
                      </a:lnTo>
                      <a:lnTo>
                        <a:pt x="2787651" y="1466955"/>
                      </a:lnTo>
                      <a:lnTo>
                        <a:pt x="2787651" y="1697183"/>
                      </a:lnTo>
                      <a:lnTo>
                        <a:pt x="0" y="2841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02" name="íṡľíḍè-Rectangle 47"/>
                <p:cNvSpPr/>
                <p:nvPr/>
              </p:nvSpPr>
              <p:spPr>
                <a:xfrm flipH="1">
                  <a:off x="7985755" y="1201312"/>
                  <a:ext cx="1037523" cy="1037523"/>
                </a:xfrm>
                <a:prstGeom prst="rec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03" name="íṡľíḍè-任意多边形: 形状 29"/>
                <p:cNvSpPr/>
                <p:nvPr/>
              </p:nvSpPr>
              <p:spPr>
                <a:xfrm rot="10220878" flipH="1">
                  <a:off x="7981137" y="1201701"/>
                  <a:ext cx="4874" cy="2645"/>
                </a:xfrm>
                <a:custGeom>
                  <a:avLst/>
                  <a:gdLst>
                    <a:gd name="connsiteX0" fmla="*/ 6265 w 6265"/>
                    <a:gd name="connsiteY0" fmla="*/ 3399 h 3399"/>
                    <a:gd name="connsiteX1" fmla="*/ 0 w 6265"/>
                    <a:gd name="connsiteY1" fmla="*/ 0 h 3399"/>
                    <a:gd name="connsiteX2" fmla="*/ 5687 w 6265"/>
                    <a:gd name="connsiteY2" fmla="*/ 0 h 3399"/>
                    <a:gd name="connsiteX3" fmla="*/ 6265 w 6265"/>
                    <a:gd name="connsiteY3" fmla="*/ 3399 h 3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65" h="3399">
                      <a:moveTo>
                        <a:pt x="6265" y="3399"/>
                      </a:moveTo>
                      <a:lnTo>
                        <a:pt x="0" y="0"/>
                      </a:lnTo>
                      <a:lnTo>
                        <a:pt x="5687" y="0"/>
                      </a:lnTo>
                      <a:lnTo>
                        <a:pt x="6265" y="3399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04" name="íṡľíḍè-任意多边形: 形状 30"/>
                <p:cNvSpPr/>
                <p:nvPr/>
              </p:nvSpPr>
              <p:spPr>
                <a:xfrm flipH="1">
                  <a:off x="6854360" y="1201310"/>
                  <a:ext cx="1138642" cy="1958924"/>
                </a:xfrm>
                <a:custGeom>
                  <a:avLst/>
                  <a:gdLst>
                    <a:gd name="connsiteX0" fmla="*/ 9315 w 1463465"/>
                    <a:gd name="connsiteY0" fmla="*/ 0 h 2517751"/>
                    <a:gd name="connsiteX1" fmla="*/ 1463465 w 1463465"/>
                    <a:gd name="connsiteY1" fmla="*/ 1936472 h 2517751"/>
                    <a:gd name="connsiteX2" fmla="*/ 1463465 w 1463465"/>
                    <a:gd name="connsiteY2" fmla="*/ 2517751 h 2517751"/>
                    <a:gd name="connsiteX3" fmla="*/ 0 w 1463465"/>
                    <a:gd name="connsiteY3" fmla="*/ 1324869 h 2517751"/>
                    <a:gd name="connsiteX4" fmla="*/ 9315 w 1463465"/>
                    <a:gd name="connsiteY4" fmla="*/ 0 h 25177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63465" h="2517751">
                      <a:moveTo>
                        <a:pt x="9315" y="0"/>
                      </a:moveTo>
                      <a:lnTo>
                        <a:pt x="1463465" y="1936472"/>
                      </a:lnTo>
                      <a:lnTo>
                        <a:pt x="1463465" y="2517751"/>
                      </a:lnTo>
                      <a:lnTo>
                        <a:pt x="0" y="1324869"/>
                      </a:lnTo>
                      <a:lnTo>
                        <a:pt x="9315" y="0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85" name="组合 84"/>
              <p:cNvGrpSpPr/>
              <p:nvPr/>
            </p:nvGrpSpPr>
            <p:grpSpPr>
              <a:xfrm>
                <a:off x="2214367" y="3278129"/>
                <a:ext cx="2753726" cy="2713098"/>
                <a:chOff x="3166867" y="3519772"/>
                <a:chExt cx="2168918" cy="2136918"/>
              </a:xfrm>
            </p:grpSpPr>
            <p:sp>
              <p:nvSpPr>
                <p:cNvPr id="97" name="íṡľíḍè-任意多边形: 形状 32"/>
                <p:cNvSpPr/>
                <p:nvPr/>
              </p:nvSpPr>
              <p:spPr>
                <a:xfrm flipV="1">
                  <a:off x="3166867" y="3519772"/>
                  <a:ext cx="2168918" cy="1320485"/>
                </a:xfrm>
                <a:custGeom>
                  <a:avLst/>
                  <a:gdLst>
                    <a:gd name="connsiteX0" fmla="*/ 0 w 2787651"/>
                    <a:gd name="connsiteY0" fmla="*/ 0 h 1697183"/>
                    <a:gd name="connsiteX1" fmla="*/ 986427 w 2787651"/>
                    <a:gd name="connsiteY1" fmla="*/ 0 h 1697183"/>
                    <a:gd name="connsiteX2" fmla="*/ 2787651 w 2787651"/>
                    <a:gd name="connsiteY2" fmla="*/ 1466955 h 1697183"/>
                    <a:gd name="connsiteX3" fmla="*/ 2787651 w 2787651"/>
                    <a:gd name="connsiteY3" fmla="*/ 1697183 h 1697183"/>
                    <a:gd name="connsiteX4" fmla="*/ 0 w 2787651"/>
                    <a:gd name="connsiteY4" fmla="*/ 284163 h 1697183"/>
                    <a:gd name="connsiteX5" fmla="*/ 0 w 2787651"/>
                    <a:gd name="connsiteY5" fmla="*/ 0 h 16971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87651" h="1697183">
                      <a:moveTo>
                        <a:pt x="0" y="0"/>
                      </a:moveTo>
                      <a:lnTo>
                        <a:pt x="986427" y="0"/>
                      </a:lnTo>
                      <a:lnTo>
                        <a:pt x="2787651" y="1466955"/>
                      </a:lnTo>
                      <a:lnTo>
                        <a:pt x="2787651" y="1697183"/>
                      </a:lnTo>
                      <a:lnTo>
                        <a:pt x="0" y="2841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98" name="íṡľíḍè-Rectangle 43"/>
                <p:cNvSpPr/>
                <p:nvPr/>
              </p:nvSpPr>
              <p:spPr>
                <a:xfrm flipV="1">
                  <a:off x="3166867" y="4619165"/>
                  <a:ext cx="1037523" cy="1037523"/>
                </a:xfrm>
                <a:prstGeom prst="rec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99" name="íṡľíḍè-任意多边形: 形状 34"/>
                <p:cNvSpPr/>
                <p:nvPr/>
              </p:nvSpPr>
              <p:spPr>
                <a:xfrm rot="10220878" flipV="1">
                  <a:off x="4204133" y="5653654"/>
                  <a:ext cx="4874" cy="2645"/>
                </a:xfrm>
                <a:custGeom>
                  <a:avLst/>
                  <a:gdLst>
                    <a:gd name="connsiteX0" fmla="*/ 6265 w 6265"/>
                    <a:gd name="connsiteY0" fmla="*/ 3399 h 3399"/>
                    <a:gd name="connsiteX1" fmla="*/ 0 w 6265"/>
                    <a:gd name="connsiteY1" fmla="*/ 0 h 3399"/>
                    <a:gd name="connsiteX2" fmla="*/ 5687 w 6265"/>
                    <a:gd name="connsiteY2" fmla="*/ 0 h 3399"/>
                    <a:gd name="connsiteX3" fmla="*/ 6265 w 6265"/>
                    <a:gd name="connsiteY3" fmla="*/ 3399 h 3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65" h="3399">
                      <a:moveTo>
                        <a:pt x="6265" y="3399"/>
                      </a:moveTo>
                      <a:lnTo>
                        <a:pt x="0" y="0"/>
                      </a:lnTo>
                      <a:lnTo>
                        <a:pt x="5687" y="0"/>
                      </a:lnTo>
                      <a:lnTo>
                        <a:pt x="6265" y="3399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00" name="íṡľíḍè-任意多边形: 形状 35"/>
                <p:cNvSpPr/>
                <p:nvPr/>
              </p:nvSpPr>
              <p:spPr>
                <a:xfrm flipV="1">
                  <a:off x="4197143" y="3697766"/>
                  <a:ext cx="1138642" cy="1958924"/>
                </a:xfrm>
                <a:custGeom>
                  <a:avLst/>
                  <a:gdLst>
                    <a:gd name="connsiteX0" fmla="*/ 9315 w 1463465"/>
                    <a:gd name="connsiteY0" fmla="*/ 0 h 2517751"/>
                    <a:gd name="connsiteX1" fmla="*/ 1463465 w 1463465"/>
                    <a:gd name="connsiteY1" fmla="*/ 1936472 h 2517751"/>
                    <a:gd name="connsiteX2" fmla="*/ 1463465 w 1463465"/>
                    <a:gd name="connsiteY2" fmla="*/ 2517751 h 2517751"/>
                    <a:gd name="connsiteX3" fmla="*/ 0 w 1463465"/>
                    <a:gd name="connsiteY3" fmla="*/ 1324869 h 2517751"/>
                    <a:gd name="connsiteX4" fmla="*/ 9315 w 1463465"/>
                    <a:gd name="connsiteY4" fmla="*/ 0 h 25177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63465" h="2517751">
                      <a:moveTo>
                        <a:pt x="9315" y="0"/>
                      </a:moveTo>
                      <a:lnTo>
                        <a:pt x="1463465" y="1936472"/>
                      </a:lnTo>
                      <a:lnTo>
                        <a:pt x="1463465" y="2517751"/>
                      </a:lnTo>
                      <a:lnTo>
                        <a:pt x="0" y="1324869"/>
                      </a:lnTo>
                      <a:lnTo>
                        <a:pt x="9315" y="0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86" name="组合 85"/>
              <p:cNvGrpSpPr/>
              <p:nvPr/>
            </p:nvGrpSpPr>
            <p:grpSpPr>
              <a:xfrm>
                <a:off x="6896124" y="3278129"/>
                <a:ext cx="2753726" cy="2713098"/>
                <a:chOff x="6854360" y="3519772"/>
                <a:chExt cx="2168918" cy="2136918"/>
              </a:xfrm>
            </p:grpSpPr>
            <p:sp>
              <p:nvSpPr>
                <p:cNvPr id="93" name="íṡľíḍè-任意多边形: 形状 37"/>
                <p:cNvSpPr/>
                <p:nvPr/>
              </p:nvSpPr>
              <p:spPr>
                <a:xfrm flipH="1" flipV="1">
                  <a:off x="6854360" y="3519772"/>
                  <a:ext cx="2168918" cy="1320485"/>
                </a:xfrm>
                <a:custGeom>
                  <a:avLst/>
                  <a:gdLst>
                    <a:gd name="connsiteX0" fmla="*/ 0 w 2787651"/>
                    <a:gd name="connsiteY0" fmla="*/ 0 h 1697183"/>
                    <a:gd name="connsiteX1" fmla="*/ 986427 w 2787651"/>
                    <a:gd name="connsiteY1" fmla="*/ 0 h 1697183"/>
                    <a:gd name="connsiteX2" fmla="*/ 2787651 w 2787651"/>
                    <a:gd name="connsiteY2" fmla="*/ 1466955 h 1697183"/>
                    <a:gd name="connsiteX3" fmla="*/ 2787651 w 2787651"/>
                    <a:gd name="connsiteY3" fmla="*/ 1697183 h 1697183"/>
                    <a:gd name="connsiteX4" fmla="*/ 0 w 2787651"/>
                    <a:gd name="connsiteY4" fmla="*/ 284163 h 1697183"/>
                    <a:gd name="connsiteX5" fmla="*/ 0 w 2787651"/>
                    <a:gd name="connsiteY5" fmla="*/ 0 h 16971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87651" h="1697183">
                      <a:moveTo>
                        <a:pt x="0" y="0"/>
                      </a:moveTo>
                      <a:lnTo>
                        <a:pt x="986427" y="0"/>
                      </a:lnTo>
                      <a:lnTo>
                        <a:pt x="2787651" y="1466955"/>
                      </a:lnTo>
                      <a:lnTo>
                        <a:pt x="2787651" y="1697183"/>
                      </a:lnTo>
                      <a:lnTo>
                        <a:pt x="0" y="2841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1C50A2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94" name="íṡľíḍè-Rectangle 39"/>
                <p:cNvSpPr/>
                <p:nvPr/>
              </p:nvSpPr>
              <p:spPr>
                <a:xfrm flipH="1" flipV="1">
                  <a:off x="7985755" y="4619165"/>
                  <a:ext cx="1037523" cy="1037523"/>
                </a:xfrm>
                <a:prstGeom prst="rec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95" name="íṡľíḍè-任意多边形: 形状 39"/>
                <p:cNvSpPr/>
                <p:nvPr/>
              </p:nvSpPr>
              <p:spPr>
                <a:xfrm rot="11379122" flipH="1" flipV="1">
                  <a:off x="7981137" y="5653654"/>
                  <a:ext cx="4874" cy="2645"/>
                </a:xfrm>
                <a:custGeom>
                  <a:avLst/>
                  <a:gdLst>
                    <a:gd name="connsiteX0" fmla="*/ 6265 w 6265"/>
                    <a:gd name="connsiteY0" fmla="*/ 3399 h 3399"/>
                    <a:gd name="connsiteX1" fmla="*/ 0 w 6265"/>
                    <a:gd name="connsiteY1" fmla="*/ 0 h 3399"/>
                    <a:gd name="connsiteX2" fmla="*/ 5687 w 6265"/>
                    <a:gd name="connsiteY2" fmla="*/ 0 h 3399"/>
                    <a:gd name="connsiteX3" fmla="*/ 6265 w 6265"/>
                    <a:gd name="connsiteY3" fmla="*/ 3399 h 3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65" h="3399">
                      <a:moveTo>
                        <a:pt x="6265" y="3399"/>
                      </a:moveTo>
                      <a:lnTo>
                        <a:pt x="0" y="0"/>
                      </a:lnTo>
                      <a:lnTo>
                        <a:pt x="5687" y="0"/>
                      </a:lnTo>
                      <a:lnTo>
                        <a:pt x="6265" y="3399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96" name="íṡľíḍè-任意多边形: 形状 40"/>
                <p:cNvSpPr/>
                <p:nvPr/>
              </p:nvSpPr>
              <p:spPr>
                <a:xfrm flipH="1" flipV="1">
                  <a:off x="6854360" y="3697766"/>
                  <a:ext cx="1138642" cy="1958924"/>
                </a:xfrm>
                <a:custGeom>
                  <a:avLst/>
                  <a:gdLst>
                    <a:gd name="connsiteX0" fmla="*/ 9315 w 1463465"/>
                    <a:gd name="connsiteY0" fmla="*/ 0 h 2517751"/>
                    <a:gd name="connsiteX1" fmla="*/ 1463465 w 1463465"/>
                    <a:gd name="connsiteY1" fmla="*/ 1936472 h 2517751"/>
                    <a:gd name="connsiteX2" fmla="*/ 1463465 w 1463465"/>
                    <a:gd name="connsiteY2" fmla="*/ 2517751 h 2517751"/>
                    <a:gd name="connsiteX3" fmla="*/ 0 w 1463465"/>
                    <a:gd name="connsiteY3" fmla="*/ 1324869 h 2517751"/>
                    <a:gd name="connsiteX4" fmla="*/ 9315 w 1463465"/>
                    <a:gd name="connsiteY4" fmla="*/ 0 h 25177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63465" h="2517751">
                      <a:moveTo>
                        <a:pt x="9315" y="0"/>
                      </a:moveTo>
                      <a:lnTo>
                        <a:pt x="1463465" y="1936472"/>
                      </a:lnTo>
                      <a:lnTo>
                        <a:pt x="1463465" y="2517751"/>
                      </a:lnTo>
                      <a:lnTo>
                        <a:pt x="0" y="1324869"/>
                      </a:lnTo>
                      <a:lnTo>
                        <a:pt x="9315" y="0"/>
                      </a:lnTo>
                      <a:close/>
                    </a:path>
                  </a:pathLst>
                </a:custGeom>
                <a:solidFill>
                  <a:srgbClr val="1C50A2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sp>
            <p:nvSpPr>
              <p:cNvPr id="87" name="íṡľíḍè-Rectangle 32"/>
              <p:cNvSpPr/>
              <p:nvPr/>
            </p:nvSpPr>
            <p:spPr>
              <a:xfrm>
                <a:off x="4840574" y="2070168"/>
                <a:ext cx="2185424" cy="2185424"/>
              </a:xfrm>
              <a:prstGeom prst="rect">
                <a:avLst/>
              </a:prstGeom>
              <a:solidFill>
                <a:schemeClr val="bg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grpSp>
            <p:nvGrpSpPr>
              <p:cNvPr id="88" name="组合 87"/>
              <p:cNvGrpSpPr/>
              <p:nvPr/>
            </p:nvGrpSpPr>
            <p:grpSpPr>
              <a:xfrm>
                <a:off x="4252408" y="1481919"/>
                <a:ext cx="3362199" cy="3361911"/>
                <a:chOff x="4252408" y="1481919"/>
                <a:chExt cx="3362199" cy="3361911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89" name="íṡľíḍè-Trapezoid 34"/>
                <p:cNvSpPr/>
                <p:nvPr/>
              </p:nvSpPr>
              <p:spPr>
                <a:xfrm flipV="1">
                  <a:off x="4395429" y="1481919"/>
                  <a:ext cx="3079746" cy="588238"/>
                </a:xfrm>
                <a:prstGeom prst="trapezoid">
                  <a:avLst>
                    <a:gd name="adj" fmla="val 74650"/>
                  </a:avLst>
                </a:prstGeom>
                <a:solidFill>
                  <a:srgbClr val="1C50A2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90" name="íṡľíḍè-Trapezoid 35"/>
                <p:cNvSpPr/>
                <p:nvPr/>
              </p:nvSpPr>
              <p:spPr>
                <a:xfrm>
                  <a:off x="4389855" y="4255592"/>
                  <a:ext cx="3079746" cy="588238"/>
                </a:xfrm>
                <a:prstGeom prst="trapezoid">
                  <a:avLst>
                    <a:gd name="adj" fmla="val 74650"/>
                  </a:avLst>
                </a:prstGeom>
                <a:solidFill>
                  <a:srgbClr val="1C50A2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dirty="0"/>
                </a:p>
              </p:txBody>
            </p:sp>
            <p:sp>
              <p:nvSpPr>
                <p:cNvPr id="91" name="íṡľíḍè-Trapezoid 36"/>
                <p:cNvSpPr/>
                <p:nvPr/>
              </p:nvSpPr>
              <p:spPr>
                <a:xfrm rot="16200000">
                  <a:off x="6840239" y="2868945"/>
                  <a:ext cx="960498" cy="588238"/>
                </a:xfrm>
                <a:prstGeom prst="trapezoid">
                  <a:avLst>
                    <a:gd name="adj" fmla="val 50494"/>
                  </a:avLst>
                </a:prstGeom>
                <a:solidFill>
                  <a:srgbClr val="1C50A2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92" name="íṡľíḍè-Trapezoid 37"/>
                <p:cNvSpPr/>
                <p:nvPr/>
              </p:nvSpPr>
              <p:spPr>
                <a:xfrm rot="5400000" flipH="1">
                  <a:off x="4066278" y="2868945"/>
                  <a:ext cx="960498" cy="588238"/>
                </a:xfrm>
                <a:prstGeom prst="trapezoid">
                  <a:avLst>
                    <a:gd name="adj" fmla="val 50494"/>
                  </a:avLst>
                </a:prstGeom>
                <a:solidFill>
                  <a:srgbClr val="1C50A2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</p:grpSp>
        <p:sp>
          <p:nvSpPr>
            <p:cNvPr id="70" name="íṡľíḍè-任意多边形: 形状 61"/>
            <p:cNvSpPr/>
            <p:nvPr/>
          </p:nvSpPr>
          <p:spPr bwMode="auto">
            <a:xfrm>
              <a:off x="7899557" y="1805424"/>
              <a:ext cx="390823" cy="390099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71" name="íṡľíḍè-任意多边形: 形状 62"/>
            <p:cNvSpPr/>
            <p:nvPr/>
          </p:nvSpPr>
          <p:spPr bwMode="auto">
            <a:xfrm>
              <a:off x="3899580" y="1809855"/>
              <a:ext cx="490015" cy="402752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72" name="íṡľíḍè-任意多边形: 形状 63"/>
            <p:cNvSpPr/>
            <p:nvPr/>
          </p:nvSpPr>
          <p:spPr bwMode="auto">
            <a:xfrm>
              <a:off x="7885058" y="4593708"/>
              <a:ext cx="419820" cy="404552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73" name="íṡľíḍè-任意多边形: 形状 64"/>
            <p:cNvSpPr>
              <a:spLocks noChangeAspect="1"/>
            </p:cNvSpPr>
            <p:nvPr/>
          </p:nvSpPr>
          <p:spPr bwMode="auto">
            <a:xfrm>
              <a:off x="3914426" y="4587190"/>
              <a:ext cx="460321" cy="459834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74" name="íṡľíḍè-任意多边形: 形状 66"/>
            <p:cNvSpPr/>
            <p:nvPr/>
          </p:nvSpPr>
          <p:spPr bwMode="auto">
            <a:xfrm>
              <a:off x="5659819" y="3061638"/>
              <a:ext cx="813348" cy="687337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sp>
        <p:nvSpPr>
          <p:cNvPr id="109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1208122" y="2172178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110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1208122" y="1964203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111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1208122" y="4585581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112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1208122" y="4377606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113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7964090" y="2172178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114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7964090" y="1964203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115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7964090" y="4585581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116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7964090" y="4377606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0977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选</a:t>
            </a:r>
            <a:r>
              <a:rPr kumimoji="1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题背景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研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究意义</a:t>
            </a:r>
          </a:p>
        </p:txBody>
      </p:sp>
      <p:sp>
        <p:nvSpPr>
          <p:cNvPr id="4" name="矩形 3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理</a:t>
            </a:r>
            <a:r>
              <a:rPr kumimoji="1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论基础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441652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贡</a:t>
            </a:r>
            <a:r>
              <a:rPr kumimoji="1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献创新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1446933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407438" y="171919"/>
            <a:ext cx="670385" cy="604428"/>
            <a:chOff x="5424755" y="1340768"/>
            <a:chExt cx="670560" cy="604586"/>
          </a:xfrm>
        </p:grpSpPr>
        <p:grpSp>
          <p:nvGrpSpPr>
            <p:cNvPr id="14" name="组合 13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6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5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1124442" y="290670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绪论</a:t>
            </a:r>
          </a:p>
        </p:txBody>
      </p:sp>
      <p:sp>
        <p:nvSpPr>
          <p:cNvPr id="13" name="Freeform 126"/>
          <p:cNvSpPr>
            <a:spLocks noChangeAspect="1" noEditPoints="1"/>
          </p:cNvSpPr>
          <p:nvPr/>
        </p:nvSpPr>
        <p:spPr bwMode="auto">
          <a:xfrm>
            <a:off x="611535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4201807" y="1504258"/>
            <a:ext cx="3657600" cy="3435232"/>
            <a:chOff x="3842034" y="1787420"/>
            <a:chExt cx="4507933" cy="4233868"/>
          </a:xfrm>
        </p:grpSpPr>
        <p:grpSp>
          <p:nvGrpSpPr>
            <p:cNvPr id="81" name="组合 80"/>
            <p:cNvGrpSpPr/>
            <p:nvPr/>
          </p:nvGrpSpPr>
          <p:grpSpPr>
            <a:xfrm>
              <a:off x="3842034" y="1787420"/>
              <a:ext cx="4507933" cy="4233868"/>
              <a:chOff x="3842034" y="395399"/>
              <a:chExt cx="4507933" cy="4233868"/>
            </a:xfrm>
          </p:grpSpPr>
          <p:sp>
            <p:nvSpPr>
              <p:cNvPr id="85" name="îŝḷîḓé-任意多边形: 形状 57"/>
              <p:cNvSpPr/>
              <p:nvPr/>
            </p:nvSpPr>
            <p:spPr>
              <a:xfrm>
                <a:off x="4859220" y="395399"/>
                <a:ext cx="1236780" cy="2273681"/>
              </a:xfrm>
              <a:custGeom>
                <a:avLst/>
                <a:gdLst>
                  <a:gd name="connsiteX0" fmla="*/ 1236780 w 1236780"/>
                  <a:gd name="connsiteY0" fmla="*/ 0 h 2273681"/>
                  <a:gd name="connsiteX1" fmla="*/ 1236780 w 1236780"/>
                  <a:gd name="connsiteY1" fmla="*/ 439552 h 2273681"/>
                  <a:gd name="connsiteX2" fmla="*/ 439552 w 1236780"/>
                  <a:gd name="connsiteY2" fmla="*/ 1236780 h 2273681"/>
                  <a:gd name="connsiteX3" fmla="*/ 715054 w 1236780"/>
                  <a:gd name="connsiteY3" fmla="*/ 1839602 h 2273681"/>
                  <a:gd name="connsiteX4" fmla="*/ 762725 w 1236780"/>
                  <a:gd name="connsiteY4" fmla="*/ 1876147 h 2273681"/>
                  <a:gd name="connsiteX5" fmla="*/ 563959 w 1236780"/>
                  <a:gd name="connsiteY5" fmla="*/ 2273681 h 2273681"/>
                  <a:gd name="connsiteX6" fmla="*/ 545285 w 1236780"/>
                  <a:gd name="connsiteY6" fmla="*/ 2262337 h 2273681"/>
                  <a:gd name="connsiteX7" fmla="*/ 0 w 1236780"/>
                  <a:gd name="connsiteY7" fmla="*/ 1236780 h 2273681"/>
                  <a:gd name="connsiteX8" fmla="*/ 1236780 w 1236780"/>
                  <a:gd name="connsiteY8" fmla="*/ 0 h 2273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6780" h="2273681">
                    <a:moveTo>
                      <a:pt x="1236780" y="0"/>
                    </a:moveTo>
                    <a:lnTo>
                      <a:pt x="1236780" y="439552"/>
                    </a:lnTo>
                    <a:cubicBezTo>
                      <a:pt x="796484" y="439552"/>
                      <a:pt x="439552" y="796484"/>
                      <a:pt x="439552" y="1236780"/>
                    </a:cubicBezTo>
                    <a:cubicBezTo>
                      <a:pt x="439552" y="1477567"/>
                      <a:pt x="546301" y="1693422"/>
                      <a:pt x="715054" y="1839602"/>
                    </a:cubicBezTo>
                    <a:lnTo>
                      <a:pt x="762725" y="1876147"/>
                    </a:lnTo>
                    <a:lnTo>
                      <a:pt x="563959" y="2273681"/>
                    </a:lnTo>
                    <a:lnTo>
                      <a:pt x="545285" y="2262337"/>
                    </a:lnTo>
                    <a:cubicBezTo>
                      <a:pt x="216299" y="2040079"/>
                      <a:pt x="0" y="1663689"/>
                      <a:pt x="0" y="1236780"/>
                    </a:cubicBezTo>
                    <a:cubicBezTo>
                      <a:pt x="0" y="553725"/>
                      <a:pt x="553725" y="0"/>
                      <a:pt x="1236780" y="0"/>
                    </a:cubicBezTo>
                    <a:close/>
                  </a:path>
                </a:pathLst>
              </a:custGeom>
              <a:solidFill>
                <a:srgbClr val="1C50A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86" name="îŝḷîḓé-任意多边形: 形状 59"/>
              <p:cNvSpPr/>
              <p:nvPr/>
            </p:nvSpPr>
            <p:spPr>
              <a:xfrm>
                <a:off x="3842034" y="2155706"/>
                <a:ext cx="2473561" cy="2473561"/>
              </a:xfrm>
              <a:custGeom>
                <a:avLst/>
                <a:gdLst>
                  <a:gd name="connsiteX0" fmla="*/ 1236780 w 2473561"/>
                  <a:gd name="connsiteY0" fmla="*/ 0 h 2473560"/>
                  <a:gd name="connsiteX1" fmla="*/ 2324287 w 2473561"/>
                  <a:gd name="connsiteY1" fmla="*/ 647257 h 2473560"/>
                  <a:gd name="connsiteX2" fmla="*/ 2353068 w 2473561"/>
                  <a:gd name="connsiteY2" fmla="*/ 707001 h 2473560"/>
                  <a:gd name="connsiteX3" fmla="*/ 2253968 w 2473561"/>
                  <a:gd name="connsiteY3" fmla="*/ 713252 h 2473560"/>
                  <a:gd name="connsiteX4" fmla="*/ 1664446 w 2473561"/>
                  <a:gd name="connsiteY4" fmla="*/ 563979 h 2473560"/>
                  <a:gd name="connsiteX5" fmla="*/ 1617542 w 2473561"/>
                  <a:gd name="connsiteY5" fmla="*/ 535485 h 2473560"/>
                  <a:gd name="connsiteX6" fmla="*/ 1581146 w 2473561"/>
                  <a:gd name="connsiteY6" fmla="*/ 513373 h 2473560"/>
                  <a:gd name="connsiteX7" fmla="*/ 1578271 w 2473561"/>
                  <a:gd name="connsiteY7" fmla="*/ 519123 h 2473560"/>
                  <a:gd name="connsiteX8" fmla="*/ 1547096 w 2473561"/>
                  <a:gd name="connsiteY8" fmla="*/ 502202 h 2473560"/>
                  <a:gd name="connsiteX9" fmla="*/ 1236779 w 2473561"/>
                  <a:gd name="connsiteY9" fmla="*/ 439552 h 2473560"/>
                  <a:gd name="connsiteX10" fmla="*/ 439551 w 2473561"/>
                  <a:gd name="connsiteY10" fmla="*/ 1236780 h 2473560"/>
                  <a:gd name="connsiteX11" fmla="*/ 1236779 w 2473561"/>
                  <a:gd name="connsiteY11" fmla="*/ 2034008 h 2473560"/>
                  <a:gd name="connsiteX12" fmla="*/ 2029891 w 2473561"/>
                  <a:gd name="connsiteY12" fmla="*/ 1318292 h 2473560"/>
                  <a:gd name="connsiteX13" fmla="*/ 2033993 w 2473561"/>
                  <a:gd name="connsiteY13" fmla="*/ 1237062 h 2473560"/>
                  <a:gd name="connsiteX14" fmla="*/ 2033994 w 2473561"/>
                  <a:gd name="connsiteY14" fmla="*/ 1237062 h 2473560"/>
                  <a:gd name="connsiteX15" fmla="*/ 2034008 w 2473561"/>
                  <a:gd name="connsiteY15" fmla="*/ 1236781 h 2473560"/>
                  <a:gd name="connsiteX16" fmla="*/ 1682518 w 2473561"/>
                  <a:gd name="connsiteY16" fmla="*/ 575707 h 2473560"/>
                  <a:gd name="connsiteX17" fmla="*/ 1578272 w 2473561"/>
                  <a:gd name="connsiteY17" fmla="*/ 519124 h 2473560"/>
                  <a:gd name="connsiteX18" fmla="*/ 1581147 w 2473561"/>
                  <a:gd name="connsiteY18" fmla="*/ 513374 h 2473560"/>
                  <a:gd name="connsiteX19" fmla="*/ 1617543 w 2473561"/>
                  <a:gd name="connsiteY19" fmla="*/ 535486 h 2473560"/>
                  <a:gd name="connsiteX20" fmla="*/ 1664447 w 2473561"/>
                  <a:gd name="connsiteY20" fmla="*/ 563980 h 2473560"/>
                  <a:gd name="connsiteX21" fmla="*/ 2253969 w 2473561"/>
                  <a:gd name="connsiteY21" fmla="*/ 713253 h 2473560"/>
                  <a:gd name="connsiteX22" fmla="*/ 2353069 w 2473561"/>
                  <a:gd name="connsiteY22" fmla="*/ 707002 h 2473560"/>
                  <a:gd name="connsiteX23" fmla="*/ 2376369 w 2473561"/>
                  <a:gd name="connsiteY23" fmla="*/ 755370 h 2473560"/>
                  <a:gd name="connsiteX24" fmla="*/ 2473561 w 2473561"/>
                  <a:gd name="connsiteY24" fmla="*/ 1236781 h 2473560"/>
                  <a:gd name="connsiteX25" fmla="*/ 2473547 w 2473561"/>
                  <a:gd name="connsiteY25" fmla="*/ 1237063 h 2473560"/>
                  <a:gd name="connsiteX26" fmla="*/ 2473546 w 2473561"/>
                  <a:gd name="connsiteY26" fmla="*/ 1237063 h 2473560"/>
                  <a:gd name="connsiteX27" fmla="*/ 2467175 w 2473561"/>
                  <a:gd name="connsiteY27" fmla="*/ 1363234 h 2473560"/>
                  <a:gd name="connsiteX28" fmla="*/ 1236780 w 2473561"/>
                  <a:gd name="connsiteY28" fmla="*/ 2473560 h 2473560"/>
                  <a:gd name="connsiteX29" fmla="*/ 0 w 2473561"/>
                  <a:gd name="connsiteY29" fmla="*/ 1236780 h 2473560"/>
                  <a:gd name="connsiteX30" fmla="*/ 1236780 w 2473561"/>
                  <a:gd name="connsiteY30" fmla="*/ 0 h 2473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473561" h="2473560">
                    <a:moveTo>
                      <a:pt x="1236780" y="0"/>
                    </a:moveTo>
                    <a:cubicBezTo>
                      <a:pt x="1706381" y="0"/>
                      <a:pt x="2114852" y="261721"/>
                      <a:pt x="2324287" y="647257"/>
                    </a:cubicBezTo>
                    <a:lnTo>
                      <a:pt x="2353068" y="707001"/>
                    </a:lnTo>
                    <a:lnTo>
                      <a:pt x="2253968" y="713252"/>
                    </a:lnTo>
                    <a:cubicBezTo>
                      <a:pt x="2040514" y="713252"/>
                      <a:pt x="1839689" y="659178"/>
                      <a:pt x="1664446" y="563979"/>
                    </a:cubicBezTo>
                    <a:lnTo>
                      <a:pt x="1617542" y="535485"/>
                    </a:lnTo>
                    <a:lnTo>
                      <a:pt x="1581146" y="513373"/>
                    </a:lnTo>
                    <a:lnTo>
                      <a:pt x="1578271" y="519123"/>
                    </a:lnTo>
                    <a:lnTo>
                      <a:pt x="1547096" y="502202"/>
                    </a:lnTo>
                    <a:cubicBezTo>
                      <a:pt x="1451717" y="461860"/>
                      <a:pt x="1346853" y="439552"/>
                      <a:pt x="1236779" y="439552"/>
                    </a:cubicBezTo>
                    <a:cubicBezTo>
                      <a:pt x="796482" y="439552"/>
                      <a:pt x="439551" y="796483"/>
                      <a:pt x="439551" y="1236780"/>
                    </a:cubicBezTo>
                    <a:cubicBezTo>
                      <a:pt x="439551" y="1677077"/>
                      <a:pt x="796482" y="2034008"/>
                      <a:pt x="1236779" y="2034008"/>
                    </a:cubicBezTo>
                    <a:cubicBezTo>
                      <a:pt x="1649558" y="2034008"/>
                      <a:pt x="1989065" y="1720299"/>
                      <a:pt x="2029891" y="1318292"/>
                    </a:cubicBezTo>
                    <a:lnTo>
                      <a:pt x="2033993" y="1237062"/>
                    </a:lnTo>
                    <a:lnTo>
                      <a:pt x="2033994" y="1237062"/>
                    </a:lnTo>
                    <a:lnTo>
                      <a:pt x="2034008" y="1236781"/>
                    </a:lnTo>
                    <a:cubicBezTo>
                      <a:pt x="2034008" y="961596"/>
                      <a:pt x="1894582" y="718975"/>
                      <a:pt x="1682518" y="575707"/>
                    </a:cubicBezTo>
                    <a:lnTo>
                      <a:pt x="1578272" y="519124"/>
                    </a:lnTo>
                    <a:lnTo>
                      <a:pt x="1581147" y="513374"/>
                    </a:lnTo>
                    <a:lnTo>
                      <a:pt x="1617543" y="535486"/>
                    </a:lnTo>
                    <a:lnTo>
                      <a:pt x="1664447" y="563980"/>
                    </a:lnTo>
                    <a:cubicBezTo>
                      <a:pt x="1839690" y="659179"/>
                      <a:pt x="2040515" y="713253"/>
                      <a:pt x="2253969" y="713253"/>
                    </a:cubicBezTo>
                    <a:lnTo>
                      <a:pt x="2353069" y="707002"/>
                    </a:lnTo>
                    <a:lnTo>
                      <a:pt x="2376369" y="755370"/>
                    </a:lnTo>
                    <a:cubicBezTo>
                      <a:pt x="2438953" y="903337"/>
                      <a:pt x="2473561" y="1066017"/>
                      <a:pt x="2473561" y="1236781"/>
                    </a:cubicBezTo>
                    <a:lnTo>
                      <a:pt x="2473547" y="1237063"/>
                    </a:lnTo>
                    <a:lnTo>
                      <a:pt x="2473546" y="1237063"/>
                    </a:lnTo>
                    <a:lnTo>
                      <a:pt x="2467175" y="1363234"/>
                    </a:lnTo>
                    <a:cubicBezTo>
                      <a:pt x="2403839" y="1986888"/>
                      <a:pt x="1877144" y="2473560"/>
                      <a:pt x="1236780" y="2473560"/>
                    </a:cubicBezTo>
                    <a:cubicBezTo>
                      <a:pt x="553725" y="2473560"/>
                      <a:pt x="0" y="1919835"/>
                      <a:pt x="0" y="1236780"/>
                    </a:cubicBezTo>
                    <a:cubicBezTo>
                      <a:pt x="0" y="553725"/>
                      <a:pt x="553725" y="0"/>
                      <a:pt x="1236780" y="0"/>
                    </a:cubicBezTo>
                    <a:close/>
                  </a:path>
                </a:pathLst>
              </a:custGeom>
              <a:solidFill>
                <a:srgbClr val="1C50A2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87" name="îŝḷîḓé-任意多边形: 形状 60"/>
              <p:cNvSpPr/>
              <p:nvPr/>
            </p:nvSpPr>
            <p:spPr>
              <a:xfrm>
                <a:off x="5876407" y="2155706"/>
                <a:ext cx="2473560" cy="2473560"/>
              </a:xfrm>
              <a:custGeom>
                <a:avLst/>
                <a:gdLst>
                  <a:gd name="connsiteX0" fmla="*/ 892415 w 2473560"/>
                  <a:gd name="connsiteY0" fmla="*/ 513375 h 2473560"/>
                  <a:gd name="connsiteX1" fmla="*/ 858322 w 2473560"/>
                  <a:gd name="connsiteY1" fmla="*/ 534087 h 2473560"/>
                  <a:gd name="connsiteX2" fmla="*/ 809118 w 2473560"/>
                  <a:gd name="connsiteY2" fmla="*/ 563979 h 2473560"/>
                  <a:gd name="connsiteX3" fmla="*/ 377116 w 2473560"/>
                  <a:gd name="connsiteY3" fmla="*/ 703315 h 2473560"/>
                  <a:gd name="connsiteX4" fmla="*/ 318695 w 2473560"/>
                  <a:gd name="connsiteY4" fmla="*/ 707001 h 2473560"/>
                  <a:gd name="connsiteX5" fmla="*/ 341995 w 2473560"/>
                  <a:gd name="connsiteY5" fmla="*/ 755369 h 2473560"/>
                  <a:gd name="connsiteX6" fmla="*/ 439187 w 2473560"/>
                  <a:gd name="connsiteY6" fmla="*/ 1236780 h 2473560"/>
                  <a:gd name="connsiteX7" fmla="*/ 439173 w 2473560"/>
                  <a:gd name="connsiteY7" fmla="*/ 1237062 h 2473560"/>
                  <a:gd name="connsiteX8" fmla="*/ 439174 w 2473560"/>
                  <a:gd name="connsiteY8" fmla="*/ 1237062 h 2473560"/>
                  <a:gd name="connsiteX9" fmla="*/ 439188 w 2473560"/>
                  <a:gd name="connsiteY9" fmla="*/ 1236781 h 2473560"/>
                  <a:gd name="connsiteX10" fmla="*/ 341996 w 2473560"/>
                  <a:gd name="connsiteY10" fmla="*/ 755370 h 2473560"/>
                  <a:gd name="connsiteX11" fmla="*/ 318696 w 2473560"/>
                  <a:gd name="connsiteY11" fmla="*/ 707002 h 2473560"/>
                  <a:gd name="connsiteX12" fmla="*/ 377117 w 2473560"/>
                  <a:gd name="connsiteY12" fmla="*/ 703316 h 2473560"/>
                  <a:gd name="connsiteX13" fmla="*/ 809119 w 2473560"/>
                  <a:gd name="connsiteY13" fmla="*/ 563980 h 2473560"/>
                  <a:gd name="connsiteX14" fmla="*/ 858323 w 2473560"/>
                  <a:gd name="connsiteY14" fmla="*/ 534088 h 2473560"/>
                  <a:gd name="connsiteX15" fmla="*/ 892416 w 2473560"/>
                  <a:gd name="connsiteY15" fmla="*/ 513376 h 2473560"/>
                  <a:gd name="connsiteX16" fmla="*/ 1236779 w 2473560"/>
                  <a:gd name="connsiteY16" fmla="*/ 439552 h 2473560"/>
                  <a:gd name="connsiteX17" fmla="*/ 926462 w 2473560"/>
                  <a:gd name="connsiteY17" fmla="*/ 502202 h 2473560"/>
                  <a:gd name="connsiteX18" fmla="*/ 895290 w 2473560"/>
                  <a:gd name="connsiteY18" fmla="*/ 519122 h 2473560"/>
                  <a:gd name="connsiteX19" fmla="*/ 895290 w 2473560"/>
                  <a:gd name="connsiteY19" fmla="*/ 519123 h 2473560"/>
                  <a:gd name="connsiteX20" fmla="*/ 791042 w 2473560"/>
                  <a:gd name="connsiteY20" fmla="*/ 575707 h 2473560"/>
                  <a:gd name="connsiteX21" fmla="*/ 439552 w 2473560"/>
                  <a:gd name="connsiteY21" fmla="*/ 1236781 h 2473560"/>
                  <a:gd name="connsiteX22" fmla="*/ 439566 w 2473560"/>
                  <a:gd name="connsiteY22" fmla="*/ 1237063 h 2473560"/>
                  <a:gd name="connsiteX23" fmla="*/ 439565 w 2473560"/>
                  <a:gd name="connsiteY23" fmla="*/ 1237063 h 2473560"/>
                  <a:gd name="connsiteX24" fmla="*/ 443667 w 2473560"/>
                  <a:gd name="connsiteY24" fmla="*/ 1318292 h 2473560"/>
                  <a:gd name="connsiteX25" fmla="*/ 1236779 w 2473560"/>
                  <a:gd name="connsiteY25" fmla="*/ 2034008 h 2473560"/>
                  <a:gd name="connsiteX26" fmla="*/ 2034007 w 2473560"/>
                  <a:gd name="connsiteY26" fmla="*/ 1236780 h 2473560"/>
                  <a:gd name="connsiteX27" fmla="*/ 1236779 w 2473560"/>
                  <a:gd name="connsiteY27" fmla="*/ 439552 h 2473560"/>
                  <a:gd name="connsiteX28" fmla="*/ 1236780 w 2473560"/>
                  <a:gd name="connsiteY28" fmla="*/ 0 h 2473560"/>
                  <a:gd name="connsiteX29" fmla="*/ 2473560 w 2473560"/>
                  <a:gd name="connsiteY29" fmla="*/ 1236780 h 2473560"/>
                  <a:gd name="connsiteX30" fmla="*/ 1236780 w 2473560"/>
                  <a:gd name="connsiteY30" fmla="*/ 2473560 h 2473560"/>
                  <a:gd name="connsiteX31" fmla="*/ 0 w 2473560"/>
                  <a:gd name="connsiteY31" fmla="*/ 1236780 h 2473560"/>
                  <a:gd name="connsiteX32" fmla="*/ 1236780 w 2473560"/>
                  <a:gd name="connsiteY32" fmla="*/ 0 h 2473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2473560" h="2473560">
                    <a:moveTo>
                      <a:pt x="892415" y="513375"/>
                    </a:moveTo>
                    <a:lnTo>
                      <a:pt x="858322" y="534087"/>
                    </a:lnTo>
                    <a:lnTo>
                      <a:pt x="809118" y="563979"/>
                    </a:lnTo>
                    <a:cubicBezTo>
                      <a:pt x="677685" y="635378"/>
                      <a:pt x="531863" y="683645"/>
                      <a:pt x="377116" y="703315"/>
                    </a:cubicBezTo>
                    <a:lnTo>
                      <a:pt x="318695" y="707001"/>
                    </a:lnTo>
                    <a:lnTo>
                      <a:pt x="341995" y="755369"/>
                    </a:lnTo>
                    <a:cubicBezTo>
                      <a:pt x="404579" y="903336"/>
                      <a:pt x="439187" y="1066016"/>
                      <a:pt x="439187" y="1236780"/>
                    </a:cubicBezTo>
                    <a:lnTo>
                      <a:pt x="439173" y="1237062"/>
                    </a:lnTo>
                    <a:lnTo>
                      <a:pt x="439174" y="1237062"/>
                    </a:lnTo>
                    <a:lnTo>
                      <a:pt x="439188" y="1236781"/>
                    </a:lnTo>
                    <a:cubicBezTo>
                      <a:pt x="439188" y="1066017"/>
                      <a:pt x="404580" y="903337"/>
                      <a:pt x="341996" y="755370"/>
                    </a:cubicBezTo>
                    <a:lnTo>
                      <a:pt x="318696" y="707002"/>
                    </a:lnTo>
                    <a:lnTo>
                      <a:pt x="377117" y="703316"/>
                    </a:lnTo>
                    <a:cubicBezTo>
                      <a:pt x="531864" y="683646"/>
                      <a:pt x="677686" y="635379"/>
                      <a:pt x="809119" y="563980"/>
                    </a:cubicBezTo>
                    <a:lnTo>
                      <a:pt x="858323" y="534088"/>
                    </a:lnTo>
                    <a:lnTo>
                      <a:pt x="892416" y="513376"/>
                    </a:lnTo>
                    <a:close/>
                    <a:moveTo>
                      <a:pt x="1236779" y="439552"/>
                    </a:moveTo>
                    <a:cubicBezTo>
                      <a:pt x="1126705" y="439552"/>
                      <a:pt x="1021841" y="461860"/>
                      <a:pt x="926462" y="502202"/>
                    </a:cubicBezTo>
                    <a:lnTo>
                      <a:pt x="895290" y="519122"/>
                    </a:lnTo>
                    <a:lnTo>
                      <a:pt x="895290" y="519123"/>
                    </a:lnTo>
                    <a:lnTo>
                      <a:pt x="791042" y="575707"/>
                    </a:lnTo>
                    <a:cubicBezTo>
                      <a:pt x="578978" y="718975"/>
                      <a:pt x="439552" y="961596"/>
                      <a:pt x="439552" y="1236781"/>
                    </a:cubicBezTo>
                    <a:lnTo>
                      <a:pt x="439566" y="1237063"/>
                    </a:lnTo>
                    <a:lnTo>
                      <a:pt x="439565" y="1237063"/>
                    </a:lnTo>
                    <a:lnTo>
                      <a:pt x="443667" y="1318292"/>
                    </a:lnTo>
                    <a:cubicBezTo>
                      <a:pt x="484493" y="1720299"/>
                      <a:pt x="824001" y="2034008"/>
                      <a:pt x="1236779" y="2034008"/>
                    </a:cubicBezTo>
                    <a:cubicBezTo>
                      <a:pt x="1677076" y="2034008"/>
                      <a:pt x="2034007" y="1677077"/>
                      <a:pt x="2034007" y="1236780"/>
                    </a:cubicBezTo>
                    <a:cubicBezTo>
                      <a:pt x="2034007" y="796483"/>
                      <a:pt x="1677076" y="439552"/>
                      <a:pt x="1236779" y="439552"/>
                    </a:cubicBezTo>
                    <a:close/>
                    <a:moveTo>
                      <a:pt x="1236780" y="0"/>
                    </a:moveTo>
                    <a:cubicBezTo>
                      <a:pt x="1919835" y="0"/>
                      <a:pt x="2473560" y="553725"/>
                      <a:pt x="2473560" y="1236780"/>
                    </a:cubicBezTo>
                    <a:cubicBezTo>
                      <a:pt x="2473560" y="1919835"/>
                      <a:pt x="1919835" y="2473560"/>
                      <a:pt x="1236780" y="2473560"/>
                    </a:cubicBezTo>
                    <a:cubicBezTo>
                      <a:pt x="553725" y="2473560"/>
                      <a:pt x="0" y="1919835"/>
                      <a:pt x="0" y="1236780"/>
                    </a:cubicBezTo>
                    <a:cubicBezTo>
                      <a:pt x="0" y="553725"/>
                      <a:pt x="553725" y="0"/>
                      <a:pt x="1236780" y="0"/>
                    </a:cubicBezTo>
                    <a:close/>
                  </a:path>
                </a:pathLst>
              </a:custGeom>
              <a:solidFill>
                <a:srgbClr val="1C50A2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88" name="îŝḷîḓé-任意多边形: 形状 62"/>
              <p:cNvSpPr/>
              <p:nvPr/>
            </p:nvSpPr>
            <p:spPr>
              <a:xfrm>
                <a:off x="6096000" y="395399"/>
                <a:ext cx="1236780" cy="2473559"/>
              </a:xfrm>
              <a:custGeom>
                <a:avLst/>
                <a:gdLst>
                  <a:gd name="connsiteX0" fmla="*/ 0 w 1236780"/>
                  <a:gd name="connsiteY0" fmla="*/ 0 h 2473559"/>
                  <a:gd name="connsiteX1" fmla="*/ 1236780 w 1236780"/>
                  <a:gd name="connsiteY1" fmla="*/ 1236780 h 2473559"/>
                  <a:gd name="connsiteX2" fmla="*/ 691496 w 1236780"/>
                  <a:gd name="connsiteY2" fmla="*/ 2262337 h 2473559"/>
                  <a:gd name="connsiteX3" fmla="*/ 672821 w 1236780"/>
                  <a:gd name="connsiteY3" fmla="*/ 2273683 h 2473559"/>
                  <a:gd name="connsiteX4" fmla="*/ 672821 w 1236780"/>
                  <a:gd name="connsiteY4" fmla="*/ 2273682 h 2473559"/>
                  <a:gd name="connsiteX5" fmla="*/ 638728 w 1236780"/>
                  <a:gd name="connsiteY5" fmla="*/ 2294394 h 2473559"/>
                  <a:gd name="connsiteX6" fmla="*/ 589524 w 1236780"/>
                  <a:gd name="connsiteY6" fmla="*/ 2324286 h 2473559"/>
                  <a:gd name="connsiteX7" fmla="*/ 1 w 1236780"/>
                  <a:gd name="connsiteY7" fmla="*/ 2473559 h 2473559"/>
                  <a:gd name="connsiteX8" fmla="*/ 0 w 1236780"/>
                  <a:gd name="connsiteY8" fmla="*/ 2473559 h 2473559"/>
                  <a:gd name="connsiteX9" fmla="*/ 0 w 1236780"/>
                  <a:gd name="connsiteY9" fmla="*/ 2034007 h 2473559"/>
                  <a:gd name="connsiteX10" fmla="*/ 1 w 1236780"/>
                  <a:gd name="connsiteY10" fmla="*/ 2034007 h 2473559"/>
                  <a:gd name="connsiteX11" fmla="*/ 310318 w 1236780"/>
                  <a:gd name="connsiteY11" fmla="*/ 1971357 h 2473559"/>
                  <a:gd name="connsiteX12" fmla="*/ 441584 w 1236780"/>
                  <a:gd name="connsiteY12" fmla="*/ 1900110 h 2473559"/>
                  <a:gd name="connsiteX13" fmla="*/ 441584 w 1236780"/>
                  <a:gd name="connsiteY13" fmla="*/ 1900109 h 2473559"/>
                  <a:gd name="connsiteX14" fmla="*/ 445738 w 1236780"/>
                  <a:gd name="connsiteY14" fmla="*/ 1897854 h 2473559"/>
                  <a:gd name="connsiteX15" fmla="*/ 474054 w 1236780"/>
                  <a:gd name="connsiteY15" fmla="*/ 1876147 h 2473559"/>
                  <a:gd name="connsiteX16" fmla="*/ 474055 w 1236780"/>
                  <a:gd name="connsiteY16" fmla="*/ 1876148 h 2473559"/>
                  <a:gd name="connsiteX17" fmla="*/ 521727 w 1236780"/>
                  <a:gd name="connsiteY17" fmla="*/ 1839602 h 2473559"/>
                  <a:gd name="connsiteX18" fmla="*/ 797228 w 1236780"/>
                  <a:gd name="connsiteY18" fmla="*/ 1236780 h 2473559"/>
                  <a:gd name="connsiteX19" fmla="*/ 0 w 1236780"/>
                  <a:gd name="connsiteY19" fmla="*/ 439552 h 2473559"/>
                  <a:gd name="connsiteX20" fmla="*/ 0 w 1236780"/>
                  <a:gd name="connsiteY20" fmla="*/ 0 h 2473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236780" h="2473559">
                    <a:moveTo>
                      <a:pt x="0" y="0"/>
                    </a:moveTo>
                    <a:cubicBezTo>
                      <a:pt x="683055" y="0"/>
                      <a:pt x="1236780" y="553725"/>
                      <a:pt x="1236780" y="1236780"/>
                    </a:cubicBezTo>
                    <a:cubicBezTo>
                      <a:pt x="1236780" y="1663689"/>
                      <a:pt x="1020482" y="2040079"/>
                      <a:pt x="691496" y="2262337"/>
                    </a:cubicBezTo>
                    <a:lnTo>
                      <a:pt x="672821" y="2273683"/>
                    </a:lnTo>
                    <a:lnTo>
                      <a:pt x="672821" y="2273682"/>
                    </a:lnTo>
                    <a:lnTo>
                      <a:pt x="638728" y="2294394"/>
                    </a:lnTo>
                    <a:lnTo>
                      <a:pt x="589524" y="2324286"/>
                    </a:lnTo>
                    <a:cubicBezTo>
                      <a:pt x="414280" y="2419485"/>
                      <a:pt x="213456" y="2473559"/>
                      <a:pt x="1" y="2473559"/>
                    </a:cubicBezTo>
                    <a:lnTo>
                      <a:pt x="0" y="2473559"/>
                    </a:lnTo>
                    <a:lnTo>
                      <a:pt x="0" y="2034007"/>
                    </a:lnTo>
                    <a:lnTo>
                      <a:pt x="1" y="2034007"/>
                    </a:lnTo>
                    <a:cubicBezTo>
                      <a:pt x="110075" y="2034007"/>
                      <a:pt x="214940" y="2011699"/>
                      <a:pt x="310318" y="1971357"/>
                    </a:cubicBezTo>
                    <a:lnTo>
                      <a:pt x="441584" y="1900110"/>
                    </a:lnTo>
                    <a:lnTo>
                      <a:pt x="441584" y="1900109"/>
                    </a:lnTo>
                    <a:lnTo>
                      <a:pt x="445738" y="1897854"/>
                    </a:lnTo>
                    <a:lnTo>
                      <a:pt x="474054" y="1876147"/>
                    </a:lnTo>
                    <a:lnTo>
                      <a:pt x="474055" y="1876148"/>
                    </a:lnTo>
                    <a:lnTo>
                      <a:pt x="521727" y="1839602"/>
                    </a:lnTo>
                    <a:cubicBezTo>
                      <a:pt x="690480" y="1693422"/>
                      <a:pt x="797228" y="1477567"/>
                      <a:pt x="797228" y="1236780"/>
                    </a:cubicBezTo>
                    <a:cubicBezTo>
                      <a:pt x="797228" y="796484"/>
                      <a:pt x="440297" y="439552"/>
                      <a:pt x="0" y="43955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C50A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89" name="îŝḷîḓé-任意多边形: 形状 63"/>
              <p:cNvSpPr/>
              <p:nvPr/>
            </p:nvSpPr>
            <p:spPr>
              <a:xfrm rot="19394608" flipV="1">
                <a:off x="5399111" y="1925810"/>
                <a:ext cx="1465219" cy="1568654"/>
              </a:xfrm>
              <a:custGeom>
                <a:avLst/>
                <a:gdLst>
                  <a:gd name="connsiteX0" fmla="*/ 467393 w 1227003"/>
                  <a:gd name="connsiteY0" fmla="*/ 1313625 h 1313625"/>
                  <a:gd name="connsiteX1" fmla="*/ 477090 w 1227003"/>
                  <a:gd name="connsiteY1" fmla="*/ 1279288 h 1313625"/>
                  <a:gd name="connsiteX2" fmla="*/ 480192 w 1227003"/>
                  <a:gd name="connsiteY2" fmla="*/ 1272556 h 1313625"/>
                  <a:gd name="connsiteX3" fmla="*/ 541601 w 1227003"/>
                  <a:gd name="connsiteY3" fmla="*/ 1139360 h 1313625"/>
                  <a:gd name="connsiteX4" fmla="*/ 752732 w 1227003"/>
                  <a:gd name="connsiteY4" fmla="*/ 903467 h 1313625"/>
                  <a:gd name="connsiteX5" fmla="*/ 1038845 w 1227003"/>
                  <a:gd name="connsiteY5" fmla="*/ 767963 h 1313625"/>
                  <a:gd name="connsiteX6" fmla="*/ 1186648 w 1227003"/>
                  <a:gd name="connsiteY6" fmla="*/ 746493 h 1313625"/>
                  <a:gd name="connsiteX7" fmla="*/ 1186649 w 1227003"/>
                  <a:gd name="connsiteY7" fmla="*/ 746494 h 1313625"/>
                  <a:gd name="connsiteX8" fmla="*/ 1191326 w 1227003"/>
                  <a:gd name="connsiteY8" fmla="*/ 745815 h 1313625"/>
                  <a:gd name="connsiteX9" fmla="*/ 1227003 w 1227003"/>
                  <a:gd name="connsiteY9" fmla="*/ 746261 h 1313625"/>
                  <a:gd name="connsiteX10" fmla="*/ 1148361 w 1227003"/>
                  <a:gd name="connsiteY10" fmla="*/ 308817 h 1313625"/>
                  <a:gd name="connsiteX11" fmla="*/ 1108651 w 1227003"/>
                  <a:gd name="connsiteY11" fmla="*/ 312624 h 1313625"/>
                  <a:gd name="connsiteX12" fmla="*/ 1051342 w 1227003"/>
                  <a:gd name="connsiteY12" fmla="*/ 318120 h 1313625"/>
                  <a:gd name="connsiteX13" fmla="*/ 1028048 w 1227003"/>
                  <a:gd name="connsiteY13" fmla="*/ 322960 h 1313625"/>
                  <a:gd name="connsiteX14" fmla="*/ 1026107 w 1227003"/>
                  <a:gd name="connsiteY14" fmla="*/ 322960 h 1313625"/>
                  <a:gd name="connsiteX15" fmla="*/ 1051342 w 1227003"/>
                  <a:gd name="connsiteY15" fmla="*/ 318118 h 1313625"/>
                  <a:gd name="connsiteX16" fmla="*/ 1108652 w 1227003"/>
                  <a:gd name="connsiteY16" fmla="*/ 312623 h 1313625"/>
                  <a:gd name="connsiteX17" fmla="*/ 1148361 w 1227003"/>
                  <a:gd name="connsiteY17" fmla="*/ 308815 h 1313625"/>
                  <a:gd name="connsiteX18" fmla="*/ 1147224 w 1227003"/>
                  <a:gd name="connsiteY18" fmla="*/ 302491 h 1313625"/>
                  <a:gd name="connsiteX19" fmla="*/ 1029842 w 1227003"/>
                  <a:gd name="connsiteY19" fmla="*/ 319540 h 1313625"/>
                  <a:gd name="connsiteX20" fmla="*/ 352636 w 1227003"/>
                  <a:gd name="connsiteY20" fmla="*/ 235 h 1313625"/>
                  <a:gd name="connsiteX21" fmla="*/ 352478 w 1227003"/>
                  <a:gd name="connsiteY21" fmla="*/ 0 h 1313625"/>
                  <a:gd name="connsiteX22" fmla="*/ 352164 w 1227003"/>
                  <a:gd name="connsiteY22" fmla="*/ 235 h 1313625"/>
                  <a:gd name="connsiteX23" fmla="*/ 0 w 1227003"/>
                  <a:gd name="connsiteY23" fmla="*/ 263270 h 1313625"/>
                  <a:gd name="connsiteX24" fmla="*/ 180 w 1227003"/>
                  <a:gd name="connsiteY24" fmla="*/ 263488 h 1313625"/>
                  <a:gd name="connsiteX25" fmla="*/ 114169 w 1227003"/>
                  <a:gd name="connsiteY25" fmla="*/ 1003468 h 1313625"/>
                  <a:gd name="connsiteX26" fmla="*/ 64509 w 1227003"/>
                  <a:gd name="connsiteY26" fmla="*/ 1111184 h 1313625"/>
                  <a:gd name="connsiteX27" fmla="*/ 70253 w 1227003"/>
                  <a:gd name="connsiteY27" fmla="*/ 1114070 h 1313625"/>
                  <a:gd name="connsiteX28" fmla="*/ 86181 w 1227003"/>
                  <a:gd name="connsiteY28" fmla="*/ 1074575 h 1313625"/>
                  <a:gd name="connsiteX29" fmla="*/ 106708 w 1227003"/>
                  <a:gd name="connsiteY29" fmla="*/ 1023678 h 1313625"/>
                  <a:gd name="connsiteX30" fmla="*/ 489698 w 1227003"/>
                  <a:gd name="connsiteY30" fmla="*/ 551303 h 1313625"/>
                  <a:gd name="connsiteX31" fmla="*/ 544351 w 1227003"/>
                  <a:gd name="connsiteY31" fmla="*/ 515610 h 1313625"/>
                  <a:gd name="connsiteX32" fmla="*/ 544351 w 1227003"/>
                  <a:gd name="connsiteY32" fmla="*/ 515612 h 1313625"/>
                  <a:gd name="connsiteX33" fmla="*/ 489697 w 1227003"/>
                  <a:gd name="connsiteY33" fmla="*/ 551304 h 1313625"/>
                  <a:gd name="connsiteX34" fmla="*/ 106708 w 1227003"/>
                  <a:gd name="connsiteY34" fmla="*/ 1023679 h 1313625"/>
                  <a:gd name="connsiteX35" fmla="*/ 86181 w 1227003"/>
                  <a:gd name="connsiteY35" fmla="*/ 1074576 h 1313625"/>
                  <a:gd name="connsiteX36" fmla="*/ 70254 w 1227003"/>
                  <a:gd name="connsiteY36" fmla="*/ 1114071 h 1313625"/>
                  <a:gd name="connsiteX0-1" fmla="*/ 467393 w 1227003"/>
                  <a:gd name="connsiteY0-2" fmla="*/ 1313625 h 1313625"/>
                  <a:gd name="connsiteX1-3" fmla="*/ 477090 w 1227003"/>
                  <a:gd name="connsiteY1-4" fmla="*/ 1279288 h 1313625"/>
                  <a:gd name="connsiteX2-5" fmla="*/ 480192 w 1227003"/>
                  <a:gd name="connsiteY2-6" fmla="*/ 1272556 h 1313625"/>
                  <a:gd name="connsiteX3-7" fmla="*/ 541601 w 1227003"/>
                  <a:gd name="connsiteY3-8" fmla="*/ 1139360 h 1313625"/>
                  <a:gd name="connsiteX4-9" fmla="*/ 752732 w 1227003"/>
                  <a:gd name="connsiteY4-10" fmla="*/ 903467 h 1313625"/>
                  <a:gd name="connsiteX5-11" fmla="*/ 1038845 w 1227003"/>
                  <a:gd name="connsiteY5-12" fmla="*/ 767963 h 1313625"/>
                  <a:gd name="connsiteX6-13" fmla="*/ 1186648 w 1227003"/>
                  <a:gd name="connsiteY6-14" fmla="*/ 746493 h 1313625"/>
                  <a:gd name="connsiteX7-15" fmla="*/ 1186649 w 1227003"/>
                  <a:gd name="connsiteY7-16" fmla="*/ 746494 h 1313625"/>
                  <a:gd name="connsiteX8-17" fmla="*/ 1191326 w 1227003"/>
                  <a:gd name="connsiteY8-18" fmla="*/ 745815 h 1313625"/>
                  <a:gd name="connsiteX9-19" fmla="*/ 1227003 w 1227003"/>
                  <a:gd name="connsiteY9-20" fmla="*/ 746261 h 1313625"/>
                  <a:gd name="connsiteX10-21" fmla="*/ 1148361 w 1227003"/>
                  <a:gd name="connsiteY10-22" fmla="*/ 308817 h 1313625"/>
                  <a:gd name="connsiteX11-23" fmla="*/ 1108651 w 1227003"/>
                  <a:gd name="connsiteY11-24" fmla="*/ 312624 h 1313625"/>
                  <a:gd name="connsiteX12-25" fmla="*/ 1051342 w 1227003"/>
                  <a:gd name="connsiteY12-26" fmla="*/ 318120 h 1313625"/>
                  <a:gd name="connsiteX13-27" fmla="*/ 1028048 w 1227003"/>
                  <a:gd name="connsiteY13-28" fmla="*/ 322960 h 1313625"/>
                  <a:gd name="connsiteX14-29" fmla="*/ 1026107 w 1227003"/>
                  <a:gd name="connsiteY14-30" fmla="*/ 322960 h 1313625"/>
                  <a:gd name="connsiteX15-31" fmla="*/ 1051342 w 1227003"/>
                  <a:gd name="connsiteY15-32" fmla="*/ 318118 h 1313625"/>
                  <a:gd name="connsiteX16-33" fmla="*/ 1108652 w 1227003"/>
                  <a:gd name="connsiteY16-34" fmla="*/ 312623 h 1313625"/>
                  <a:gd name="connsiteX17-35" fmla="*/ 1148361 w 1227003"/>
                  <a:gd name="connsiteY17-36" fmla="*/ 308815 h 1313625"/>
                  <a:gd name="connsiteX18-37" fmla="*/ 1147224 w 1227003"/>
                  <a:gd name="connsiteY18-38" fmla="*/ 302491 h 1313625"/>
                  <a:gd name="connsiteX19-39" fmla="*/ 1029842 w 1227003"/>
                  <a:gd name="connsiteY19-40" fmla="*/ 319540 h 1313625"/>
                  <a:gd name="connsiteX20-41" fmla="*/ 352636 w 1227003"/>
                  <a:gd name="connsiteY20-42" fmla="*/ 235 h 1313625"/>
                  <a:gd name="connsiteX21-43" fmla="*/ 352478 w 1227003"/>
                  <a:gd name="connsiteY21-44" fmla="*/ 0 h 1313625"/>
                  <a:gd name="connsiteX22-45" fmla="*/ 352164 w 1227003"/>
                  <a:gd name="connsiteY22-46" fmla="*/ 235 h 1313625"/>
                  <a:gd name="connsiteX23-47" fmla="*/ 0 w 1227003"/>
                  <a:gd name="connsiteY23-48" fmla="*/ 263270 h 1313625"/>
                  <a:gd name="connsiteX24-49" fmla="*/ 180 w 1227003"/>
                  <a:gd name="connsiteY24-50" fmla="*/ 263488 h 1313625"/>
                  <a:gd name="connsiteX25-51" fmla="*/ 114169 w 1227003"/>
                  <a:gd name="connsiteY25-52" fmla="*/ 1003468 h 1313625"/>
                  <a:gd name="connsiteX26-53" fmla="*/ 64509 w 1227003"/>
                  <a:gd name="connsiteY26-54" fmla="*/ 1111184 h 1313625"/>
                  <a:gd name="connsiteX27-55" fmla="*/ 70253 w 1227003"/>
                  <a:gd name="connsiteY27-56" fmla="*/ 1114070 h 1313625"/>
                  <a:gd name="connsiteX28-57" fmla="*/ 86181 w 1227003"/>
                  <a:gd name="connsiteY28-58" fmla="*/ 1074575 h 1313625"/>
                  <a:gd name="connsiteX29-59" fmla="*/ 106708 w 1227003"/>
                  <a:gd name="connsiteY29-60" fmla="*/ 1023678 h 1313625"/>
                  <a:gd name="connsiteX30-61" fmla="*/ 489698 w 1227003"/>
                  <a:gd name="connsiteY30-62" fmla="*/ 551303 h 1313625"/>
                  <a:gd name="connsiteX31-63" fmla="*/ 544351 w 1227003"/>
                  <a:gd name="connsiteY31-64" fmla="*/ 515610 h 1313625"/>
                  <a:gd name="connsiteX32-65" fmla="*/ 489697 w 1227003"/>
                  <a:gd name="connsiteY32-66" fmla="*/ 551304 h 1313625"/>
                  <a:gd name="connsiteX33-67" fmla="*/ 106708 w 1227003"/>
                  <a:gd name="connsiteY33-68" fmla="*/ 1023679 h 1313625"/>
                  <a:gd name="connsiteX34-69" fmla="*/ 86181 w 1227003"/>
                  <a:gd name="connsiteY34-70" fmla="*/ 1074576 h 1313625"/>
                  <a:gd name="connsiteX35-71" fmla="*/ 70254 w 1227003"/>
                  <a:gd name="connsiteY35-72" fmla="*/ 1114071 h 1313625"/>
                  <a:gd name="connsiteX36-73" fmla="*/ 467393 w 1227003"/>
                  <a:gd name="connsiteY36-74" fmla="*/ 1313625 h 1313625"/>
                  <a:gd name="connsiteX0-75" fmla="*/ 467393 w 1227003"/>
                  <a:gd name="connsiteY0-76" fmla="*/ 1313625 h 1313625"/>
                  <a:gd name="connsiteX1-77" fmla="*/ 477090 w 1227003"/>
                  <a:gd name="connsiteY1-78" fmla="*/ 1279288 h 1313625"/>
                  <a:gd name="connsiteX2-79" fmla="*/ 480192 w 1227003"/>
                  <a:gd name="connsiteY2-80" fmla="*/ 1272556 h 1313625"/>
                  <a:gd name="connsiteX3-81" fmla="*/ 541601 w 1227003"/>
                  <a:gd name="connsiteY3-82" fmla="*/ 1139360 h 1313625"/>
                  <a:gd name="connsiteX4-83" fmla="*/ 752732 w 1227003"/>
                  <a:gd name="connsiteY4-84" fmla="*/ 903467 h 1313625"/>
                  <a:gd name="connsiteX5-85" fmla="*/ 1038845 w 1227003"/>
                  <a:gd name="connsiteY5-86" fmla="*/ 767963 h 1313625"/>
                  <a:gd name="connsiteX6-87" fmla="*/ 1186648 w 1227003"/>
                  <a:gd name="connsiteY6-88" fmla="*/ 746493 h 1313625"/>
                  <a:gd name="connsiteX7-89" fmla="*/ 1186649 w 1227003"/>
                  <a:gd name="connsiteY7-90" fmla="*/ 746494 h 1313625"/>
                  <a:gd name="connsiteX8-91" fmla="*/ 1191326 w 1227003"/>
                  <a:gd name="connsiteY8-92" fmla="*/ 745815 h 1313625"/>
                  <a:gd name="connsiteX9-93" fmla="*/ 1227003 w 1227003"/>
                  <a:gd name="connsiteY9-94" fmla="*/ 746261 h 1313625"/>
                  <a:gd name="connsiteX10-95" fmla="*/ 1148361 w 1227003"/>
                  <a:gd name="connsiteY10-96" fmla="*/ 308817 h 1313625"/>
                  <a:gd name="connsiteX11-97" fmla="*/ 1108651 w 1227003"/>
                  <a:gd name="connsiteY11-98" fmla="*/ 312624 h 1313625"/>
                  <a:gd name="connsiteX12-99" fmla="*/ 1051342 w 1227003"/>
                  <a:gd name="connsiteY12-100" fmla="*/ 318120 h 1313625"/>
                  <a:gd name="connsiteX13-101" fmla="*/ 1028048 w 1227003"/>
                  <a:gd name="connsiteY13-102" fmla="*/ 322960 h 1313625"/>
                  <a:gd name="connsiteX14-103" fmla="*/ 1026107 w 1227003"/>
                  <a:gd name="connsiteY14-104" fmla="*/ 322960 h 1313625"/>
                  <a:gd name="connsiteX15-105" fmla="*/ 1051342 w 1227003"/>
                  <a:gd name="connsiteY15-106" fmla="*/ 318118 h 1313625"/>
                  <a:gd name="connsiteX16-107" fmla="*/ 1108652 w 1227003"/>
                  <a:gd name="connsiteY16-108" fmla="*/ 312623 h 1313625"/>
                  <a:gd name="connsiteX17-109" fmla="*/ 1148361 w 1227003"/>
                  <a:gd name="connsiteY17-110" fmla="*/ 308815 h 1313625"/>
                  <a:gd name="connsiteX18-111" fmla="*/ 1147224 w 1227003"/>
                  <a:gd name="connsiteY18-112" fmla="*/ 302491 h 1313625"/>
                  <a:gd name="connsiteX19-113" fmla="*/ 1029842 w 1227003"/>
                  <a:gd name="connsiteY19-114" fmla="*/ 319540 h 1313625"/>
                  <a:gd name="connsiteX20-115" fmla="*/ 352636 w 1227003"/>
                  <a:gd name="connsiteY20-116" fmla="*/ 235 h 1313625"/>
                  <a:gd name="connsiteX21-117" fmla="*/ 352478 w 1227003"/>
                  <a:gd name="connsiteY21-118" fmla="*/ 0 h 1313625"/>
                  <a:gd name="connsiteX22-119" fmla="*/ 352164 w 1227003"/>
                  <a:gd name="connsiteY22-120" fmla="*/ 235 h 1313625"/>
                  <a:gd name="connsiteX23-121" fmla="*/ 0 w 1227003"/>
                  <a:gd name="connsiteY23-122" fmla="*/ 263270 h 1313625"/>
                  <a:gd name="connsiteX24-123" fmla="*/ 180 w 1227003"/>
                  <a:gd name="connsiteY24-124" fmla="*/ 263488 h 1313625"/>
                  <a:gd name="connsiteX25-125" fmla="*/ 114169 w 1227003"/>
                  <a:gd name="connsiteY25-126" fmla="*/ 1003468 h 1313625"/>
                  <a:gd name="connsiteX26-127" fmla="*/ 64509 w 1227003"/>
                  <a:gd name="connsiteY26-128" fmla="*/ 1111184 h 1313625"/>
                  <a:gd name="connsiteX27-129" fmla="*/ 70253 w 1227003"/>
                  <a:gd name="connsiteY27-130" fmla="*/ 1114070 h 1313625"/>
                  <a:gd name="connsiteX28-131" fmla="*/ 86181 w 1227003"/>
                  <a:gd name="connsiteY28-132" fmla="*/ 1074575 h 1313625"/>
                  <a:gd name="connsiteX29-133" fmla="*/ 106708 w 1227003"/>
                  <a:gd name="connsiteY29-134" fmla="*/ 1023678 h 1313625"/>
                  <a:gd name="connsiteX30-135" fmla="*/ 489698 w 1227003"/>
                  <a:gd name="connsiteY30-136" fmla="*/ 551303 h 1313625"/>
                  <a:gd name="connsiteX31-137" fmla="*/ 544351 w 1227003"/>
                  <a:gd name="connsiteY31-138" fmla="*/ 515610 h 1313625"/>
                  <a:gd name="connsiteX32-139" fmla="*/ 106708 w 1227003"/>
                  <a:gd name="connsiteY32-140" fmla="*/ 1023679 h 1313625"/>
                  <a:gd name="connsiteX33-141" fmla="*/ 86181 w 1227003"/>
                  <a:gd name="connsiteY33-142" fmla="*/ 1074576 h 1313625"/>
                  <a:gd name="connsiteX34-143" fmla="*/ 70254 w 1227003"/>
                  <a:gd name="connsiteY34-144" fmla="*/ 1114071 h 1313625"/>
                  <a:gd name="connsiteX35-145" fmla="*/ 467393 w 1227003"/>
                  <a:gd name="connsiteY35-146" fmla="*/ 1313625 h 1313625"/>
                  <a:gd name="connsiteX0-147" fmla="*/ 467393 w 1227003"/>
                  <a:gd name="connsiteY0-148" fmla="*/ 1313625 h 1313625"/>
                  <a:gd name="connsiteX1-149" fmla="*/ 477090 w 1227003"/>
                  <a:gd name="connsiteY1-150" fmla="*/ 1279288 h 1313625"/>
                  <a:gd name="connsiteX2-151" fmla="*/ 480192 w 1227003"/>
                  <a:gd name="connsiteY2-152" fmla="*/ 1272556 h 1313625"/>
                  <a:gd name="connsiteX3-153" fmla="*/ 541601 w 1227003"/>
                  <a:gd name="connsiteY3-154" fmla="*/ 1139360 h 1313625"/>
                  <a:gd name="connsiteX4-155" fmla="*/ 752732 w 1227003"/>
                  <a:gd name="connsiteY4-156" fmla="*/ 903467 h 1313625"/>
                  <a:gd name="connsiteX5-157" fmla="*/ 1038845 w 1227003"/>
                  <a:gd name="connsiteY5-158" fmla="*/ 767963 h 1313625"/>
                  <a:gd name="connsiteX6-159" fmla="*/ 1186648 w 1227003"/>
                  <a:gd name="connsiteY6-160" fmla="*/ 746493 h 1313625"/>
                  <a:gd name="connsiteX7-161" fmla="*/ 1186649 w 1227003"/>
                  <a:gd name="connsiteY7-162" fmla="*/ 746494 h 1313625"/>
                  <a:gd name="connsiteX8-163" fmla="*/ 1191326 w 1227003"/>
                  <a:gd name="connsiteY8-164" fmla="*/ 745815 h 1313625"/>
                  <a:gd name="connsiteX9-165" fmla="*/ 1227003 w 1227003"/>
                  <a:gd name="connsiteY9-166" fmla="*/ 746261 h 1313625"/>
                  <a:gd name="connsiteX10-167" fmla="*/ 1148361 w 1227003"/>
                  <a:gd name="connsiteY10-168" fmla="*/ 308817 h 1313625"/>
                  <a:gd name="connsiteX11-169" fmla="*/ 1108651 w 1227003"/>
                  <a:gd name="connsiteY11-170" fmla="*/ 312624 h 1313625"/>
                  <a:gd name="connsiteX12-171" fmla="*/ 1051342 w 1227003"/>
                  <a:gd name="connsiteY12-172" fmla="*/ 318120 h 1313625"/>
                  <a:gd name="connsiteX13-173" fmla="*/ 1028048 w 1227003"/>
                  <a:gd name="connsiteY13-174" fmla="*/ 322960 h 1313625"/>
                  <a:gd name="connsiteX14-175" fmla="*/ 1026107 w 1227003"/>
                  <a:gd name="connsiteY14-176" fmla="*/ 322960 h 1313625"/>
                  <a:gd name="connsiteX15-177" fmla="*/ 1051342 w 1227003"/>
                  <a:gd name="connsiteY15-178" fmla="*/ 318118 h 1313625"/>
                  <a:gd name="connsiteX16-179" fmla="*/ 1108652 w 1227003"/>
                  <a:gd name="connsiteY16-180" fmla="*/ 312623 h 1313625"/>
                  <a:gd name="connsiteX17-181" fmla="*/ 1148361 w 1227003"/>
                  <a:gd name="connsiteY17-182" fmla="*/ 308815 h 1313625"/>
                  <a:gd name="connsiteX18-183" fmla="*/ 1147224 w 1227003"/>
                  <a:gd name="connsiteY18-184" fmla="*/ 302491 h 1313625"/>
                  <a:gd name="connsiteX19-185" fmla="*/ 1029842 w 1227003"/>
                  <a:gd name="connsiteY19-186" fmla="*/ 319540 h 1313625"/>
                  <a:gd name="connsiteX20-187" fmla="*/ 352636 w 1227003"/>
                  <a:gd name="connsiteY20-188" fmla="*/ 235 h 1313625"/>
                  <a:gd name="connsiteX21-189" fmla="*/ 352478 w 1227003"/>
                  <a:gd name="connsiteY21-190" fmla="*/ 0 h 1313625"/>
                  <a:gd name="connsiteX22-191" fmla="*/ 352164 w 1227003"/>
                  <a:gd name="connsiteY22-192" fmla="*/ 235 h 1313625"/>
                  <a:gd name="connsiteX23-193" fmla="*/ 0 w 1227003"/>
                  <a:gd name="connsiteY23-194" fmla="*/ 263270 h 1313625"/>
                  <a:gd name="connsiteX24-195" fmla="*/ 180 w 1227003"/>
                  <a:gd name="connsiteY24-196" fmla="*/ 263488 h 1313625"/>
                  <a:gd name="connsiteX25-197" fmla="*/ 114169 w 1227003"/>
                  <a:gd name="connsiteY25-198" fmla="*/ 1003468 h 1313625"/>
                  <a:gd name="connsiteX26-199" fmla="*/ 64509 w 1227003"/>
                  <a:gd name="connsiteY26-200" fmla="*/ 1111184 h 1313625"/>
                  <a:gd name="connsiteX27-201" fmla="*/ 70253 w 1227003"/>
                  <a:gd name="connsiteY27-202" fmla="*/ 1114070 h 1313625"/>
                  <a:gd name="connsiteX28-203" fmla="*/ 86181 w 1227003"/>
                  <a:gd name="connsiteY28-204" fmla="*/ 1074575 h 1313625"/>
                  <a:gd name="connsiteX29-205" fmla="*/ 106708 w 1227003"/>
                  <a:gd name="connsiteY29-206" fmla="*/ 1023678 h 1313625"/>
                  <a:gd name="connsiteX30-207" fmla="*/ 489698 w 1227003"/>
                  <a:gd name="connsiteY30-208" fmla="*/ 551303 h 1313625"/>
                  <a:gd name="connsiteX31-209" fmla="*/ 106708 w 1227003"/>
                  <a:gd name="connsiteY31-210" fmla="*/ 1023679 h 1313625"/>
                  <a:gd name="connsiteX32-211" fmla="*/ 86181 w 1227003"/>
                  <a:gd name="connsiteY32-212" fmla="*/ 1074576 h 1313625"/>
                  <a:gd name="connsiteX33-213" fmla="*/ 70254 w 1227003"/>
                  <a:gd name="connsiteY33-214" fmla="*/ 1114071 h 1313625"/>
                  <a:gd name="connsiteX34-215" fmla="*/ 467393 w 1227003"/>
                  <a:gd name="connsiteY34-216" fmla="*/ 1313625 h 1313625"/>
                  <a:gd name="connsiteX0-217" fmla="*/ 467393 w 1227003"/>
                  <a:gd name="connsiteY0-218" fmla="*/ 1313625 h 1313625"/>
                  <a:gd name="connsiteX1-219" fmla="*/ 477090 w 1227003"/>
                  <a:gd name="connsiteY1-220" fmla="*/ 1279288 h 1313625"/>
                  <a:gd name="connsiteX2-221" fmla="*/ 480192 w 1227003"/>
                  <a:gd name="connsiteY2-222" fmla="*/ 1272556 h 1313625"/>
                  <a:gd name="connsiteX3-223" fmla="*/ 541601 w 1227003"/>
                  <a:gd name="connsiteY3-224" fmla="*/ 1139360 h 1313625"/>
                  <a:gd name="connsiteX4-225" fmla="*/ 752732 w 1227003"/>
                  <a:gd name="connsiteY4-226" fmla="*/ 903467 h 1313625"/>
                  <a:gd name="connsiteX5-227" fmla="*/ 1038845 w 1227003"/>
                  <a:gd name="connsiteY5-228" fmla="*/ 767963 h 1313625"/>
                  <a:gd name="connsiteX6-229" fmla="*/ 1186648 w 1227003"/>
                  <a:gd name="connsiteY6-230" fmla="*/ 746493 h 1313625"/>
                  <a:gd name="connsiteX7-231" fmla="*/ 1186649 w 1227003"/>
                  <a:gd name="connsiteY7-232" fmla="*/ 746494 h 1313625"/>
                  <a:gd name="connsiteX8-233" fmla="*/ 1191326 w 1227003"/>
                  <a:gd name="connsiteY8-234" fmla="*/ 745815 h 1313625"/>
                  <a:gd name="connsiteX9-235" fmla="*/ 1227003 w 1227003"/>
                  <a:gd name="connsiteY9-236" fmla="*/ 746261 h 1313625"/>
                  <a:gd name="connsiteX10-237" fmla="*/ 1148361 w 1227003"/>
                  <a:gd name="connsiteY10-238" fmla="*/ 308817 h 1313625"/>
                  <a:gd name="connsiteX11-239" fmla="*/ 1108651 w 1227003"/>
                  <a:gd name="connsiteY11-240" fmla="*/ 312624 h 1313625"/>
                  <a:gd name="connsiteX12-241" fmla="*/ 1051342 w 1227003"/>
                  <a:gd name="connsiteY12-242" fmla="*/ 318120 h 1313625"/>
                  <a:gd name="connsiteX13-243" fmla="*/ 1028048 w 1227003"/>
                  <a:gd name="connsiteY13-244" fmla="*/ 322960 h 1313625"/>
                  <a:gd name="connsiteX14-245" fmla="*/ 1026107 w 1227003"/>
                  <a:gd name="connsiteY14-246" fmla="*/ 322960 h 1313625"/>
                  <a:gd name="connsiteX15-247" fmla="*/ 1051342 w 1227003"/>
                  <a:gd name="connsiteY15-248" fmla="*/ 318118 h 1313625"/>
                  <a:gd name="connsiteX16-249" fmla="*/ 1108652 w 1227003"/>
                  <a:gd name="connsiteY16-250" fmla="*/ 312623 h 1313625"/>
                  <a:gd name="connsiteX17-251" fmla="*/ 1148361 w 1227003"/>
                  <a:gd name="connsiteY17-252" fmla="*/ 308815 h 1313625"/>
                  <a:gd name="connsiteX18-253" fmla="*/ 1147224 w 1227003"/>
                  <a:gd name="connsiteY18-254" fmla="*/ 302491 h 1313625"/>
                  <a:gd name="connsiteX19-255" fmla="*/ 1029842 w 1227003"/>
                  <a:gd name="connsiteY19-256" fmla="*/ 319540 h 1313625"/>
                  <a:gd name="connsiteX20-257" fmla="*/ 352636 w 1227003"/>
                  <a:gd name="connsiteY20-258" fmla="*/ 235 h 1313625"/>
                  <a:gd name="connsiteX21-259" fmla="*/ 352478 w 1227003"/>
                  <a:gd name="connsiteY21-260" fmla="*/ 0 h 1313625"/>
                  <a:gd name="connsiteX22-261" fmla="*/ 352164 w 1227003"/>
                  <a:gd name="connsiteY22-262" fmla="*/ 235 h 1313625"/>
                  <a:gd name="connsiteX23-263" fmla="*/ 0 w 1227003"/>
                  <a:gd name="connsiteY23-264" fmla="*/ 263270 h 1313625"/>
                  <a:gd name="connsiteX24-265" fmla="*/ 180 w 1227003"/>
                  <a:gd name="connsiteY24-266" fmla="*/ 263488 h 1313625"/>
                  <a:gd name="connsiteX25-267" fmla="*/ 114169 w 1227003"/>
                  <a:gd name="connsiteY25-268" fmla="*/ 1003468 h 1313625"/>
                  <a:gd name="connsiteX26-269" fmla="*/ 64509 w 1227003"/>
                  <a:gd name="connsiteY26-270" fmla="*/ 1111184 h 1313625"/>
                  <a:gd name="connsiteX27-271" fmla="*/ 70253 w 1227003"/>
                  <a:gd name="connsiteY27-272" fmla="*/ 1114070 h 1313625"/>
                  <a:gd name="connsiteX28-273" fmla="*/ 86181 w 1227003"/>
                  <a:gd name="connsiteY28-274" fmla="*/ 1074575 h 1313625"/>
                  <a:gd name="connsiteX29-275" fmla="*/ 106708 w 1227003"/>
                  <a:gd name="connsiteY29-276" fmla="*/ 1023678 h 1313625"/>
                  <a:gd name="connsiteX30-277" fmla="*/ 106708 w 1227003"/>
                  <a:gd name="connsiteY30-278" fmla="*/ 1023679 h 1313625"/>
                  <a:gd name="connsiteX31-279" fmla="*/ 86181 w 1227003"/>
                  <a:gd name="connsiteY31-280" fmla="*/ 1074576 h 1313625"/>
                  <a:gd name="connsiteX32-281" fmla="*/ 70254 w 1227003"/>
                  <a:gd name="connsiteY32-282" fmla="*/ 1114071 h 1313625"/>
                  <a:gd name="connsiteX33-283" fmla="*/ 467393 w 1227003"/>
                  <a:gd name="connsiteY33-284" fmla="*/ 1313625 h 131362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  <a:cxn ang="0">
                    <a:pos x="connsiteX14-29" y="connsiteY14-30"/>
                  </a:cxn>
                  <a:cxn ang="0">
                    <a:pos x="connsiteX15-31" y="connsiteY15-32"/>
                  </a:cxn>
                  <a:cxn ang="0">
                    <a:pos x="connsiteX16-33" y="connsiteY16-34"/>
                  </a:cxn>
                  <a:cxn ang="0">
                    <a:pos x="connsiteX17-35" y="connsiteY17-36"/>
                  </a:cxn>
                  <a:cxn ang="0">
                    <a:pos x="connsiteX18-37" y="connsiteY18-38"/>
                  </a:cxn>
                  <a:cxn ang="0">
                    <a:pos x="connsiteX19-39" y="connsiteY19-40"/>
                  </a:cxn>
                  <a:cxn ang="0">
                    <a:pos x="connsiteX20-41" y="connsiteY20-42"/>
                  </a:cxn>
                  <a:cxn ang="0">
                    <a:pos x="connsiteX21-43" y="connsiteY21-44"/>
                  </a:cxn>
                  <a:cxn ang="0">
                    <a:pos x="connsiteX22-45" y="connsiteY22-46"/>
                  </a:cxn>
                  <a:cxn ang="0">
                    <a:pos x="connsiteX23-47" y="connsiteY23-48"/>
                  </a:cxn>
                  <a:cxn ang="0">
                    <a:pos x="connsiteX24-49" y="connsiteY24-50"/>
                  </a:cxn>
                  <a:cxn ang="0">
                    <a:pos x="connsiteX25-51" y="connsiteY25-52"/>
                  </a:cxn>
                  <a:cxn ang="0">
                    <a:pos x="connsiteX26-53" y="connsiteY26-54"/>
                  </a:cxn>
                  <a:cxn ang="0">
                    <a:pos x="connsiteX27-55" y="connsiteY27-56"/>
                  </a:cxn>
                  <a:cxn ang="0">
                    <a:pos x="connsiteX28-57" y="connsiteY28-58"/>
                  </a:cxn>
                  <a:cxn ang="0">
                    <a:pos x="connsiteX29-59" y="connsiteY29-60"/>
                  </a:cxn>
                  <a:cxn ang="0">
                    <a:pos x="connsiteX30-61" y="connsiteY30-62"/>
                  </a:cxn>
                  <a:cxn ang="0">
                    <a:pos x="connsiteX31-63" y="connsiteY31-64"/>
                  </a:cxn>
                  <a:cxn ang="0">
                    <a:pos x="connsiteX32-65" y="connsiteY32-66"/>
                  </a:cxn>
                  <a:cxn ang="0">
                    <a:pos x="connsiteX33-67" y="connsiteY33-68"/>
                  </a:cxn>
                </a:cxnLst>
                <a:rect l="l" t="t" r="r" b="b"/>
                <a:pathLst>
                  <a:path w="1227003" h="1313625">
                    <a:moveTo>
                      <a:pt x="467393" y="1313625"/>
                    </a:moveTo>
                    <a:lnTo>
                      <a:pt x="477090" y="1279288"/>
                    </a:lnTo>
                    <a:lnTo>
                      <a:pt x="480192" y="1272556"/>
                    </a:lnTo>
                    <a:lnTo>
                      <a:pt x="541601" y="1139360"/>
                    </a:lnTo>
                    <a:cubicBezTo>
                      <a:pt x="593877" y="1049962"/>
                      <a:pt x="664543" y="969337"/>
                      <a:pt x="752732" y="903467"/>
                    </a:cubicBezTo>
                    <a:cubicBezTo>
                      <a:pt x="840922" y="837597"/>
                      <a:pt x="938288" y="792717"/>
                      <a:pt x="1038845" y="767963"/>
                    </a:cubicBezTo>
                    <a:lnTo>
                      <a:pt x="1186648" y="746493"/>
                    </a:lnTo>
                    <a:lnTo>
                      <a:pt x="1186649" y="746494"/>
                    </a:lnTo>
                    <a:lnTo>
                      <a:pt x="1191326" y="745815"/>
                    </a:lnTo>
                    <a:lnTo>
                      <a:pt x="1227003" y="746261"/>
                    </a:lnTo>
                    <a:lnTo>
                      <a:pt x="1148361" y="308817"/>
                    </a:lnTo>
                    <a:lnTo>
                      <a:pt x="1108651" y="312624"/>
                    </a:lnTo>
                    <a:lnTo>
                      <a:pt x="1051342" y="318120"/>
                    </a:lnTo>
                    <a:lnTo>
                      <a:pt x="1028048" y="322960"/>
                    </a:lnTo>
                    <a:lnTo>
                      <a:pt x="1026107" y="322960"/>
                    </a:lnTo>
                    <a:lnTo>
                      <a:pt x="1051342" y="318118"/>
                    </a:lnTo>
                    <a:lnTo>
                      <a:pt x="1108652" y="312623"/>
                    </a:lnTo>
                    <a:lnTo>
                      <a:pt x="1148361" y="308815"/>
                    </a:lnTo>
                    <a:lnTo>
                      <a:pt x="1147224" y="302491"/>
                    </a:lnTo>
                    <a:lnTo>
                      <a:pt x="1029842" y="319540"/>
                    </a:lnTo>
                    <a:cubicBezTo>
                      <a:pt x="774205" y="331659"/>
                      <a:pt x="517311" y="220709"/>
                      <a:pt x="352636" y="235"/>
                    </a:cubicBezTo>
                    <a:cubicBezTo>
                      <a:pt x="352583" y="157"/>
                      <a:pt x="352531" y="78"/>
                      <a:pt x="352478" y="0"/>
                    </a:cubicBezTo>
                    <a:lnTo>
                      <a:pt x="352164" y="235"/>
                    </a:lnTo>
                    <a:lnTo>
                      <a:pt x="0" y="263270"/>
                    </a:lnTo>
                    <a:lnTo>
                      <a:pt x="180" y="263488"/>
                    </a:lnTo>
                    <a:cubicBezTo>
                      <a:pt x="164856" y="483962"/>
                      <a:pt x="198338" y="761781"/>
                      <a:pt x="114169" y="1003468"/>
                    </a:cubicBezTo>
                    <a:lnTo>
                      <a:pt x="64509" y="1111184"/>
                    </a:lnTo>
                    <a:lnTo>
                      <a:pt x="70253" y="1114070"/>
                    </a:lnTo>
                    <a:lnTo>
                      <a:pt x="86181" y="1074575"/>
                    </a:lnTo>
                    <a:lnTo>
                      <a:pt x="106708" y="1023678"/>
                    </a:lnTo>
                    <a:cubicBezTo>
                      <a:pt x="110129" y="1015195"/>
                      <a:pt x="110129" y="1015196"/>
                      <a:pt x="106708" y="1023679"/>
                    </a:cubicBezTo>
                    <a:lnTo>
                      <a:pt x="86181" y="1074576"/>
                    </a:lnTo>
                    <a:lnTo>
                      <a:pt x="70254" y="1114071"/>
                    </a:lnTo>
                    <a:lnTo>
                      <a:pt x="467393" y="1313625"/>
                    </a:lnTo>
                    <a:close/>
                  </a:path>
                </a:pathLst>
              </a:custGeom>
              <a:solidFill>
                <a:schemeClr val="bg1"/>
              </a:solidFill>
              <a:ln w="762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sp>
          <p:nvSpPr>
            <p:cNvPr id="82" name="îŝḷîḓé-任意多边形: 形状 54" title="yn974ulF9k"/>
            <p:cNvSpPr/>
            <p:nvPr/>
          </p:nvSpPr>
          <p:spPr bwMode="auto">
            <a:xfrm>
              <a:off x="5774151" y="2677130"/>
              <a:ext cx="643698" cy="644043"/>
            </a:xfrm>
            <a:custGeom>
              <a:avLst/>
              <a:gdLst>
                <a:gd name="connsiteX0" fmla="*/ 94638 w 328437"/>
                <a:gd name="connsiteY0" fmla="*/ 163513 h 328613"/>
                <a:gd name="connsiteX1" fmla="*/ 95937 w 328437"/>
                <a:gd name="connsiteY1" fmla="*/ 163513 h 328613"/>
                <a:gd name="connsiteX2" fmla="*/ 134903 w 328437"/>
                <a:gd name="connsiteY2" fmla="*/ 169971 h 328613"/>
                <a:gd name="connsiteX3" fmla="*/ 136202 w 328437"/>
                <a:gd name="connsiteY3" fmla="*/ 171262 h 328613"/>
                <a:gd name="connsiteX4" fmla="*/ 136202 w 328437"/>
                <a:gd name="connsiteY4" fmla="*/ 238422 h 328613"/>
                <a:gd name="connsiteX5" fmla="*/ 136202 w 328437"/>
                <a:gd name="connsiteY5" fmla="*/ 239713 h 328613"/>
                <a:gd name="connsiteX6" fmla="*/ 134903 w 328437"/>
                <a:gd name="connsiteY6" fmla="*/ 239713 h 328613"/>
                <a:gd name="connsiteX7" fmla="*/ 133604 w 328437"/>
                <a:gd name="connsiteY7" fmla="*/ 239713 h 328613"/>
                <a:gd name="connsiteX8" fmla="*/ 94638 w 328437"/>
                <a:gd name="connsiteY8" fmla="*/ 226798 h 328613"/>
                <a:gd name="connsiteX9" fmla="*/ 93339 w 328437"/>
                <a:gd name="connsiteY9" fmla="*/ 225506 h 328613"/>
                <a:gd name="connsiteX10" fmla="*/ 93339 w 328437"/>
                <a:gd name="connsiteY10" fmla="*/ 166096 h 328613"/>
                <a:gd name="connsiteX11" fmla="*/ 94638 w 328437"/>
                <a:gd name="connsiteY11" fmla="*/ 163513 h 328613"/>
                <a:gd name="connsiteX12" fmla="*/ 45714 w 328437"/>
                <a:gd name="connsiteY12" fmla="*/ 157163 h 328613"/>
                <a:gd name="connsiteX13" fmla="*/ 48227 w 328437"/>
                <a:gd name="connsiteY13" fmla="*/ 157163 h 328613"/>
                <a:gd name="connsiteX14" fmla="*/ 74620 w 328437"/>
                <a:gd name="connsiteY14" fmla="*/ 161051 h 328613"/>
                <a:gd name="connsiteX15" fmla="*/ 75877 w 328437"/>
                <a:gd name="connsiteY15" fmla="*/ 162347 h 328613"/>
                <a:gd name="connsiteX16" fmla="*/ 75877 w 328437"/>
                <a:gd name="connsiteY16" fmla="*/ 218071 h 328613"/>
                <a:gd name="connsiteX17" fmla="*/ 74620 w 328437"/>
                <a:gd name="connsiteY17" fmla="*/ 219367 h 328613"/>
                <a:gd name="connsiteX18" fmla="*/ 73363 w 328437"/>
                <a:gd name="connsiteY18" fmla="*/ 220663 h 328613"/>
                <a:gd name="connsiteX19" fmla="*/ 46971 w 328437"/>
                <a:gd name="connsiteY19" fmla="*/ 211592 h 328613"/>
                <a:gd name="connsiteX20" fmla="*/ 45714 w 328437"/>
                <a:gd name="connsiteY20" fmla="*/ 209000 h 328613"/>
                <a:gd name="connsiteX21" fmla="*/ 45714 w 328437"/>
                <a:gd name="connsiteY21" fmla="*/ 158459 h 328613"/>
                <a:gd name="connsiteX22" fmla="*/ 45714 w 328437"/>
                <a:gd name="connsiteY22" fmla="*/ 157163 h 328613"/>
                <a:gd name="connsiteX23" fmla="*/ 34601 w 328437"/>
                <a:gd name="connsiteY23" fmla="*/ 131763 h 328613"/>
                <a:gd name="connsiteX24" fmla="*/ 34601 w 328437"/>
                <a:gd name="connsiteY24" fmla="*/ 246063 h 328613"/>
                <a:gd name="connsiteX25" fmla="*/ 161601 w 328437"/>
                <a:gd name="connsiteY25" fmla="*/ 311151 h 328613"/>
                <a:gd name="connsiteX26" fmla="*/ 161601 w 328437"/>
                <a:gd name="connsiteY26" fmla="*/ 133351 h 328613"/>
                <a:gd name="connsiteX27" fmla="*/ 134613 w 328437"/>
                <a:gd name="connsiteY27" fmla="*/ 133351 h 328613"/>
                <a:gd name="connsiteX28" fmla="*/ 235241 w 328437"/>
                <a:gd name="connsiteY28" fmla="*/ 15875 h 328613"/>
                <a:gd name="connsiteX29" fmla="*/ 147314 w 328437"/>
                <a:gd name="connsiteY29" fmla="*/ 120775 h 328613"/>
                <a:gd name="connsiteX30" fmla="*/ 165417 w 328437"/>
                <a:gd name="connsiteY30" fmla="*/ 120775 h 328613"/>
                <a:gd name="connsiteX31" fmla="*/ 171882 w 328437"/>
                <a:gd name="connsiteY31" fmla="*/ 127251 h 328613"/>
                <a:gd name="connsiteX32" fmla="*/ 171882 w 328437"/>
                <a:gd name="connsiteY32" fmla="*/ 311150 h 328613"/>
                <a:gd name="connsiteX33" fmla="*/ 222311 w 328437"/>
                <a:gd name="connsiteY33" fmla="*/ 285249 h 328613"/>
                <a:gd name="connsiteX34" fmla="*/ 222311 w 328437"/>
                <a:gd name="connsiteY34" fmla="*/ 157037 h 328613"/>
                <a:gd name="connsiteX35" fmla="*/ 223604 w 328437"/>
                <a:gd name="connsiteY35" fmla="*/ 154447 h 328613"/>
                <a:gd name="connsiteX36" fmla="*/ 257223 w 328437"/>
                <a:gd name="connsiteY36" fmla="*/ 151857 h 328613"/>
                <a:gd name="connsiteX37" fmla="*/ 258516 w 328437"/>
                <a:gd name="connsiteY37" fmla="*/ 151857 h 328613"/>
                <a:gd name="connsiteX38" fmla="*/ 259809 w 328437"/>
                <a:gd name="connsiteY38" fmla="*/ 153152 h 328613"/>
                <a:gd name="connsiteX39" fmla="*/ 259809 w 328437"/>
                <a:gd name="connsiteY39" fmla="*/ 265823 h 328613"/>
                <a:gd name="connsiteX40" fmla="*/ 293429 w 328437"/>
                <a:gd name="connsiteY40" fmla="*/ 247692 h 328613"/>
                <a:gd name="connsiteX41" fmla="*/ 294722 w 328437"/>
                <a:gd name="connsiteY41" fmla="*/ 118185 h 328613"/>
                <a:gd name="connsiteX42" fmla="*/ 296015 w 328437"/>
                <a:gd name="connsiteY42" fmla="*/ 114300 h 328613"/>
                <a:gd name="connsiteX43" fmla="*/ 301187 w 328437"/>
                <a:gd name="connsiteY43" fmla="*/ 111710 h 328613"/>
                <a:gd name="connsiteX44" fmla="*/ 307652 w 328437"/>
                <a:gd name="connsiteY44" fmla="*/ 113005 h 328613"/>
                <a:gd name="connsiteX45" fmla="*/ 235241 w 328437"/>
                <a:gd name="connsiteY45" fmla="*/ 15875 h 328613"/>
                <a:gd name="connsiteX46" fmla="*/ 235348 w 328437"/>
                <a:gd name="connsiteY46" fmla="*/ 0 h 328613"/>
                <a:gd name="connsiteX47" fmla="*/ 239233 w 328437"/>
                <a:gd name="connsiteY47" fmla="*/ 0 h 328613"/>
                <a:gd name="connsiteX48" fmla="*/ 241823 w 328437"/>
                <a:gd name="connsiteY48" fmla="*/ 2598 h 328613"/>
                <a:gd name="connsiteX49" fmla="*/ 327286 w 328437"/>
                <a:gd name="connsiteY49" fmla="*/ 115599 h 328613"/>
                <a:gd name="connsiteX50" fmla="*/ 327286 w 328437"/>
                <a:gd name="connsiteY50" fmla="*/ 123392 h 328613"/>
                <a:gd name="connsiteX51" fmla="*/ 322107 w 328437"/>
                <a:gd name="connsiteY51" fmla="*/ 125990 h 328613"/>
                <a:gd name="connsiteX52" fmla="*/ 307863 w 328437"/>
                <a:gd name="connsiteY52" fmla="*/ 124691 h 328613"/>
                <a:gd name="connsiteX53" fmla="*/ 307863 w 328437"/>
                <a:gd name="connsiteY53" fmla="*/ 251980 h 328613"/>
                <a:gd name="connsiteX54" fmla="*/ 303978 w 328437"/>
                <a:gd name="connsiteY54" fmla="*/ 257175 h 328613"/>
                <a:gd name="connsiteX55" fmla="*/ 169308 w 328437"/>
                <a:gd name="connsiteY55" fmla="*/ 327314 h 328613"/>
                <a:gd name="connsiteX56" fmla="*/ 166718 w 328437"/>
                <a:gd name="connsiteY56" fmla="*/ 328613 h 328613"/>
                <a:gd name="connsiteX57" fmla="*/ 164129 w 328437"/>
                <a:gd name="connsiteY57" fmla="*/ 327314 h 328613"/>
                <a:gd name="connsiteX58" fmla="*/ 25574 w 328437"/>
                <a:gd name="connsiteY58" fmla="*/ 254578 h 328613"/>
                <a:gd name="connsiteX59" fmla="*/ 21689 w 328437"/>
                <a:gd name="connsiteY59" fmla="*/ 249382 h 328613"/>
                <a:gd name="connsiteX60" fmla="*/ 21689 w 328437"/>
                <a:gd name="connsiteY60" fmla="*/ 129887 h 328613"/>
                <a:gd name="connsiteX61" fmla="*/ 6150 w 328437"/>
                <a:gd name="connsiteY61" fmla="*/ 129887 h 328613"/>
                <a:gd name="connsiteX62" fmla="*/ 971 w 328437"/>
                <a:gd name="connsiteY62" fmla="*/ 127289 h 328613"/>
                <a:gd name="connsiteX63" fmla="*/ 971 w 328437"/>
                <a:gd name="connsiteY63" fmla="*/ 120795 h 328613"/>
                <a:gd name="connsiteX64" fmla="*/ 34638 w 328437"/>
                <a:gd name="connsiteY64" fmla="*/ 54552 h 328613"/>
                <a:gd name="connsiteX65" fmla="*/ 38523 w 328437"/>
                <a:gd name="connsiteY65" fmla="*/ 50656 h 328613"/>
                <a:gd name="connsiteX66" fmla="*/ 59241 w 328437"/>
                <a:gd name="connsiteY66" fmla="*/ 45460 h 328613"/>
                <a:gd name="connsiteX67" fmla="*/ 59241 w 328437"/>
                <a:gd name="connsiteY67" fmla="*/ 27276 h 328613"/>
                <a:gd name="connsiteX68" fmla="*/ 63126 w 328437"/>
                <a:gd name="connsiteY68" fmla="*/ 20782 h 328613"/>
                <a:gd name="connsiteX69" fmla="*/ 83844 w 328437"/>
                <a:gd name="connsiteY69" fmla="*/ 14287 h 328613"/>
                <a:gd name="connsiteX70" fmla="*/ 85139 w 328437"/>
                <a:gd name="connsiteY70" fmla="*/ 14287 h 328613"/>
                <a:gd name="connsiteX71" fmla="*/ 86434 w 328437"/>
                <a:gd name="connsiteY71" fmla="*/ 14287 h 328613"/>
                <a:gd name="connsiteX72" fmla="*/ 98088 w 328437"/>
                <a:gd name="connsiteY72" fmla="*/ 16885 h 328613"/>
                <a:gd name="connsiteX73" fmla="*/ 103268 w 328437"/>
                <a:gd name="connsiteY73" fmla="*/ 22081 h 328613"/>
                <a:gd name="connsiteX74" fmla="*/ 103268 w 328437"/>
                <a:gd name="connsiteY74" fmla="*/ 33771 h 328613"/>
                <a:gd name="connsiteX75" fmla="*/ 235348 w 328437"/>
                <a:gd name="connsiteY75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328437" h="328613">
                  <a:moveTo>
                    <a:pt x="94638" y="163513"/>
                  </a:moveTo>
                  <a:cubicBezTo>
                    <a:pt x="94638" y="163513"/>
                    <a:pt x="95937" y="163513"/>
                    <a:pt x="95937" y="163513"/>
                  </a:cubicBezTo>
                  <a:cubicBezTo>
                    <a:pt x="95937" y="163513"/>
                    <a:pt x="95937" y="163513"/>
                    <a:pt x="134903" y="169971"/>
                  </a:cubicBezTo>
                  <a:cubicBezTo>
                    <a:pt x="136202" y="169971"/>
                    <a:pt x="136202" y="169971"/>
                    <a:pt x="136202" y="171262"/>
                  </a:cubicBezTo>
                  <a:cubicBezTo>
                    <a:pt x="136202" y="171262"/>
                    <a:pt x="136202" y="171262"/>
                    <a:pt x="136202" y="238422"/>
                  </a:cubicBezTo>
                  <a:cubicBezTo>
                    <a:pt x="136202" y="238422"/>
                    <a:pt x="136202" y="239713"/>
                    <a:pt x="136202" y="239713"/>
                  </a:cubicBezTo>
                  <a:cubicBezTo>
                    <a:pt x="134903" y="239713"/>
                    <a:pt x="134903" y="239713"/>
                    <a:pt x="134903" y="239713"/>
                  </a:cubicBezTo>
                  <a:cubicBezTo>
                    <a:pt x="134903" y="239713"/>
                    <a:pt x="134903" y="239713"/>
                    <a:pt x="133604" y="239713"/>
                  </a:cubicBezTo>
                  <a:cubicBezTo>
                    <a:pt x="133604" y="239713"/>
                    <a:pt x="133604" y="239713"/>
                    <a:pt x="94638" y="226798"/>
                  </a:cubicBezTo>
                  <a:cubicBezTo>
                    <a:pt x="94638" y="226798"/>
                    <a:pt x="93339" y="225506"/>
                    <a:pt x="93339" y="225506"/>
                  </a:cubicBezTo>
                  <a:cubicBezTo>
                    <a:pt x="93339" y="225506"/>
                    <a:pt x="93339" y="225506"/>
                    <a:pt x="93339" y="166096"/>
                  </a:cubicBezTo>
                  <a:cubicBezTo>
                    <a:pt x="93339" y="164805"/>
                    <a:pt x="94638" y="164805"/>
                    <a:pt x="94638" y="163513"/>
                  </a:cubicBezTo>
                  <a:close/>
                  <a:moveTo>
                    <a:pt x="45714" y="157163"/>
                  </a:moveTo>
                  <a:cubicBezTo>
                    <a:pt x="46971" y="157163"/>
                    <a:pt x="46971" y="157163"/>
                    <a:pt x="48227" y="157163"/>
                  </a:cubicBezTo>
                  <a:cubicBezTo>
                    <a:pt x="48227" y="157163"/>
                    <a:pt x="48227" y="157163"/>
                    <a:pt x="74620" y="161051"/>
                  </a:cubicBezTo>
                  <a:cubicBezTo>
                    <a:pt x="74620" y="161051"/>
                    <a:pt x="75877" y="161051"/>
                    <a:pt x="75877" y="162347"/>
                  </a:cubicBezTo>
                  <a:cubicBezTo>
                    <a:pt x="75877" y="162347"/>
                    <a:pt x="75877" y="162347"/>
                    <a:pt x="75877" y="218071"/>
                  </a:cubicBezTo>
                  <a:cubicBezTo>
                    <a:pt x="75877" y="219367"/>
                    <a:pt x="75877" y="219367"/>
                    <a:pt x="74620" y="219367"/>
                  </a:cubicBezTo>
                  <a:cubicBezTo>
                    <a:pt x="74620" y="220663"/>
                    <a:pt x="74620" y="220663"/>
                    <a:pt x="73363" y="220663"/>
                  </a:cubicBezTo>
                  <a:cubicBezTo>
                    <a:pt x="73363" y="220663"/>
                    <a:pt x="73363" y="220663"/>
                    <a:pt x="46971" y="211592"/>
                  </a:cubicBezTo>
                  <a:cubicBezTo>
                    <a:pt x="45714" y="210296"/>
                    <a:pt x="45714" y="210296"/>
                    <a:pt x="45714" y="209000"/>
                  </a:cubicBezTo>
                  <a:cubicBezTo>
                    <a:pt x="45714" y="209000"/>
                    <a:pt x="45714" y="209000"/>
                    <a:pt x="45714" y="158459"/>
                  </a:cubicBezTo>
                  <a:cubicBezTo>
                    <a:pt x="45714" y="158459"/>
                    <a:pt x="45714" y="157163"/>
                    <a:pt x="45714" y="157163"/>
                  </a:cubicBezTo>
                  <a:close/>
                  <a:moveTo>
                    <a:pt x="34601" y="131763"/>
                  </a:moveTo>
                  <a:lnTo>
                    <a:pt x="34601" y="246063"/>
                  </a:lnTo>
                  <a:lnTo>
                    <a:pt x="161601" y="311151"/>
                  </a:lnTo>
                  <a:lnTo>
                    <a:pt x="161601" y="133351"/>
                  </a:lnTo>
                  <a:lnTo>
                    <a:pt x="134613" y="133351"/>
                  </a:lnTo>
                  <a:close/>
                  <a:moveTo>
                    <a:pt x="235241" y="15875"/>
                  </a:moveTo>
                  <a:cubicBezTo>
                    <a:pt x="235241" y="15875"/>
                    <a:pt x="235241" y="15875"/>
                    <a:pt x="147314" y="120775"/>
                  </a:cubicBezTo>
                  <a:cubicBezTo>
                    <a:pt x="147314" y="120775"/>
                    <a:pt x="147314" y="120775"/>
                    <a:pt x="165417" y="120775"/>
                  </a:cubicBezTo>
                  <a:cubicBezTo>
                    <a:pt x="169296" y="120775"/>
                    <a:pt x="171882" y="123365"/>
                    <a:pt x="171882" y="127251"/>
                  </a:cubicBezTo>
                  <a:cubicBezTo>
                    <a:pt x="171882" y="127251"/>
                    <a:pt x="171882" y="127251"/>
                    <a:pt x="171882" y="311150"/>
                  </a:cubicBezTo>
                  <a:cubicBezTo>
                    <a:pt x="171882" y="311150"/>
                    <a:pt x="171882" y="311150"/>
                    <a:pt x="222311" y="285249"/>
                  </a:cubicBezTo>
                  <a:cubicBezTo>
                    <a:pt x="222311" y="285249"/>
                    <a:pt x="222311" y="285249"/>
                    <a:pt x="222311" y="157037"/>
                  </a:cubicBezTo>
                  <a:cubicBezTo>
                    <a:pt x="222311" y="155742"/>
                    <a:pt x="222311" y="154447"/>
                    <a:pt x="223604" y="154447"/>
                  </a:cubicBezTo>
                  <a:cubicBezTo>
                    <a:pt x="223604" y="154447"/>
                    <a:pt x="223604" y="154447"/>
                    <a:pt x="257223" y="151857"/>
                  </a:cubicBezTo>
                  <a:cubicBezTo>
                    <a:pt x="257223" y="151857"/>
                    <a:pt x="258516" y="151857"/>
                    <a:pt x="258516" y="151857"/>
                  </a:cubicBezTo>
                  <a:cubicBezTo>
                    <a:pt x="258516" y="153152"/>
                    <a:pt x="259809" y="153152"/>
                    <a:pt x="259809" y="153152"/>
                  </a:cubicBezTo>
                  <a:cubicBezTo>
                    <a:pt x="259809" y="153152"/>
                    <a:pt x="259809" y="153152"/>
                    <a:pt x="259809" y="265823"/>
                  </a:cubicBezTo>
                  <a:cubicBezTo>
                    <a:pt x="259809" y="265823"/>
                    <a:pt x="259809" y="265823"/>
                    <a:pt x="293429" y="247692"/>
                  </a:cubicBezTo>
                  <a:cubicBezTo>
                    <a:pt x="293429" y="247692"/>
                    <a:pt x="293429" y="247692"/>
                    <a:pt x="294722" y="118185"/>
                  </a:cubicBezTo>
                  <a:cubicBezTo>
                    <a:pt x="294722" y="116890"/>
                    <a:pt x="294722" y="115595"/>
                    <a:pt x="296015" y="114300"/>
                  </a:cubicBezTo>
                  <a:cubicBezTo>
                    <a:pt x="297308" y="113005"/>
                    <a:pt x="298601" y="111710"/>
                    <a:pt x="301187" y="111710"/>
                  </a:cubicBezTo>
                  <a:lnTo>
                    <a:pt x="307652" y="113005"/>
                  </a:lnTo>
                  <a:cubicBezTo>
                    <a:pt x="307652" y="113005"/>
                    <a:pt x="307652" y="113005"/>
                    <a:pt x="235241" y="15875"/>
                  </a:cubicBezTo>
                  <a:close/>
                  <a:moveTo>
                    <a:pt x="235348" y="0"/>
                  </a:moveTo>
                  <a:cubicBezTo>
                    <a:pt x="235348" y="0"/>
                    <a:pt x="237938" y="0"/>
                    <a:pt x="239233" y="0"/>
                  </a:cubicBezTo>
                  <a:cubicBezTo>
                    <a:pt x="241823" y="1299"/>
                    <a:pt x="241823" y="2598"/>
                    <a:pt x="241823" y="2598"/>
                  </a:cubicBezTo>
                  <a:cubicBezTo>
                    <a:pt x="241823" y="2598"/>
                    <a:pt x="241823" y="2598"/>
                    <a:pt x="327286" y="115599"/>
                  </a:cubicBezTo>
                  <a:cubicBezTo>
                    <a:pt x="327286" y="115599"/>
                    <a:pt x="329876" y="119496"/>
                    <a:pt x="327286" y="123392"/>
                  </a:cubicBezTo>
                  <a:cubicBezTo>
                    <a:pt x="324697" y="125990"/>
                    <a:pt x="322107" y="125990"/>
                    <a:pt x="322107" y="125990"/>
                  </a:cubicBezTo>
                  <a:cubicBezTo>
                    <a:pt x="322107" y="125990"/>
                    <a:pt x="322107" y="125990"/>
                    <a:pt x="307863" y="124691"/>
                  </a:cubicBezTo>
                  <a:cubicBezTo>
                    <a:pt x="307863" y="124691"/>
                    <a:pt x="307863" y="124691"/>
                    <a:pt x="307863" y="251980"/>
                  </a:cubicBezTo>
                  <a:cubicBezTo>
                    <a:pt x="307863" y="254578"/>
                    <a:pt x="306568" y="255877"/>
                    <a:pt x="303978" y="257175"/>
                  </a:cubicBezTo>
                  <a:cubicBezTo>
                    <a:pt x="303978" y="257175"/>
                    <a:pt x="303978" y="257175"/>
                    <a:pt x="169308" y="327314"/>
                  </a:cubicBezTo>
                  <a:cubicBezTo>
                    <a:pt x="169308" y="327314"/>
                    <a:pt x="168013" y="328613"/>
                    <a:pt x="166718" y="328613"/>
                  </a:cubicBezTo>
                  <a:cubicBezTo>
                    <a:pt x="165424" y="328613"/>
                    <a:pt x="164129" y="327314"/>
                    <a:pt x="164129" y="327314"/>
                  </a:cubicBezTo>
                  <a:cubicBezTo>
                    <a:pt x="164129" y="327314"/>
                    <a:pt x="164129" y="327314"/>
                    <a:pt x="25574" y="254578"/>
                  </a:cubicBezTo>
                  <a:cubicBezTo>
                    <a:pt x="22984" y="254578"/>
                    <a:pt x="21689" y="251980"/>
                    <a:pt x="21689" y="249382"/>
                  </a:cubicBezTo>
                  <a:cubicBezTo>
                    <a:pt x="21689" y="249382"/>
                    <a:pt x="21689" y="249382"/>
                    <a:pt x="21689" y="129887"/>
                  </a:cubicBezTo>
                  <a:cubicBezTo>
                    <a:pt x="21689" y="129887"/>
                    <a:pt x="21689" y="129887"/>
                    <a:pt x="6150" y="129887"/>
                  </a:cubicBezTo>
                  <a:cubicBezTo>
                    <a:pt x="3561" y="129887"/>
                    <a:pt x="2266" y="128588"/>
                    <a:pt x="971" y="127289"/>
                  </a:cubicBezTo>
                  <a:cubicBezTo>
                    <a:pt x="-324" y="125990"/>
                    <a:pt x="-324" y="123392"/>
                    <a:pt x="971" y="120795"/>
                  </a:cubicBezTo>
                  <a:cubicBezTo>
                    <a:pt x="971" y="120795"/>
                    <a:pt x="971" y="120795"/>
                    <a:pt x="34638" y="54552"/>
                  </a:cubicBezTo>
                  <a:cubicBezTo>
                    <a:pt x="35933" y="51955"/>
                    <a:pt x="37228" y="51955"/>
                    <a:pt x="38523" y="50656"/>
                  </a:cubicBezTo>
                  <a:cubicBezTo>
                    <a:pt x="38523" y="50656"/>
                    <a:pt x="38523" y="50656"/>
                    <a:pt x="59241" y="45460"/>
                  </a:cubicBezTo>
                  <a:cubicBezTo>
                    <a:pt x="59241" y="45460"/>
                    <a:pt x="59241" y="45460"/>
                    <a:pt x="59241" y="27276"/>
                  </a:cubicBezTo>
                  <a:cubicBezTo>
                    <a:pt x="59241" y="24678"/>
                    <a:pt x="60536" y="22081"/>
                    <a:pt x="63126" y="20782"/>
                  </a:cubicBezTo>
                  <a:cubicBezTo>
                    <a:pt x="63126" y="20782"/>
                    <a:pt x="63126" y="20782"/>
                    <a:pt x="83844" y="14287"/>
                  </a:cubicBezTo>
                  <a:cubicBezTo>
                    <a:pt x="83844" y="14287"/>
                    <a:pt x="83844" y="14287"/>
                    <a:pt x="85139" y="14287"/>
                  </a:cubicBezTo>
                  <a:cubicBezTo>
                    <a:pt x="86434" y="14287"/>
                    <a:pt x="86434" y="14287"/>
                    <a:pt x="86434" y="14287"/>
                  </a:cubicBezTo>
                  <a:cubicBezTo>
                    <a:pt x="86434" y="14287"/>
                    <a:pt x="86434" y="14287"/>
                    <a:pt x="98088" y="16885"/>
                  </a:cubicBezTo>
                  <a:cubicBezTo>
                    <a:pt x="100678" y="16885"/>
                    <a:pt x="103268" y="19483"/>
                    <a:pt x="103268" y="22081"/>
                  </a:cubicBezTo>
                  <a:cubicBezTo>
                    <a:pt x="103268" y="22081"/>
                    <a:pt x="103268" y="22081"/>
                    <a:pt x="103268" y="33771"/>
                  </a:cubicBezTo>
                  <a:cubicBezTo>
                    <a:pt x="103268" y="33771"/>
                    <a:pt x="103268" y="33771"/>
                    <a:pt x="235348" y="0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83" name="îŝḷîḓé-任意多边形: 形状 55" title="OXvp1cBoZH"/>
            <p:cNvSpPr>
              <a:spLocks noChangeAspect="1"/>
            </p:cNvSpPr>
            <p:nvPr/>
          </p:nvSpPr>
          <p:spPr bwMode="auto">
            <a:xfrm>
              <a:off x="4859220" y="4540708"/>
              <a:ext cx="626144" cy="596184"/>
            </a:xfrm>
            <a:custGeom>
              <a:avLst/>
              <a:gdLst>
                <a:gd name="connsiteX0" fmla="*/ 101402 w 331788"/>
                <a:gd name="connsiteY0" fmla="*/ 200025 h 315913"/>
                <a:gd name="connsiteX1" fmla="*/ 93663 w 331788"/>
                <a:gd name="connsiteY1" fmla="*/ 207840 h 315913"/>
                <a:gd name="connsiteX2" fmla="*/ 93663 w 331788"/>
                <a:gd name="connsiteY2" fmla="*/ 301625 h 315913"/>
                <a:gd name="connsiteX3" fmla="*/ 137518 w 331788"/>
                <a:gd name="connsiteY3" fmla="*/ 301625 h 315913"/>
                <a:gd name="connsiteX4" fmla="*/ 137518 w 331788"/>
                <a:gd name="connsiteY4" fmla="*/ 250825 h 315913"/>
                <a:gd name="connsiteX5" fmla="*/ 143967 w 331788"/>
                <a:gd name="connsiteY5" fmla="*/ 244312 h 315913"/>
                <a:gd name="connsiteX6" fmla="*/ 187822 w 331788"/>
                <a:gd name="connsiteY6" fmla="*/ 244312 h 315913"/>
                <a:gd name="connsiteX7" fmla="*/ 194271 w 331788"/>
                <a:gd name="connsiteY7" fmla="*/ 250825 h 315913"/>
                <a:gd name="connsiteX8" fmla="*/ 194271 w 331788"/>
                <a:gd name="connsiteY8" fmla="*/ 301625 h 315913"/>
                <a:gd name="connsiteX9" fmla="*/ 230387 w 331788"/>
                <a:gd name="connsiteY9" fmla="*/ 301625 h 315913"/>
                <a:gd name="connsiteX10" fmla="*/ 238126 w 331788"/>
                <a:gd name="connsiteY10" fmla="*/ 295112 h 315913"/>
                <a:gd name="connsiteX11" fmla="*/ 238126 w 331788"/>
                <a:gd name="connsiteY11" fmla="*/ 207840 h 315913"/>
                <a:gd name="connsiteX12" fmla="*/ 230387 w 331788"/>
                <a:gd name="connsiteY12" fmla="*/ 200025 h 315913"/>
                <a:gd name="connsiteX13" fmla="*/ 101402 w 331788"/>
                <a:gd name="connsiteY13" fmla="*/ 200025 h 315913"/>
                <a:gd name="connsiteX14" fmla="*/ 258908 w 331788"/>
                <a:gd name="connsiteY14" fmla="*/ 122237 h 315913"/>
                <a:gd name="connsiteX15" fmla="*/ 252413 w 331788"/>
                <a:gd name="connsiteY15" fmla="*/ 129801 h 315913"/>
                <a:gd name="connsiteX16" fmla="*/ 252413 w 331788"/>
                <a:gd name="connsiteY16" fmla="*/ 157536 h 315913"/>
                <a:gd name="connsiteX17" fmla="*/ 258908 w 331788"/>
                <a:gd name="connsiteY17" fmla="*/ 165100 h 315913"/>
                <a:gd name="connsiteX18" fmla="*/ 266701 w 331788"/>
                <a:gd name="connsiteY18" fmla="*/ 157536 h 315913"/>
                <a:gd name="connsiteX19" fmla="*/ 266701 w 331788"/>
                <a:gd name="connsiteY19" fmla="*/ 129801 h 315913"/>
                <a:gd name="connsiteX20" fmla="*/ 258908 w 331788"/>
                <a:gd name="connsiteY20" fmla="*/ 122237 h 315913"/>
                <a:gd name="connsiteX21" fmla="*/ 230332 w 331788"/>
                <a:gd name="connsiteY21" fmla="*/ 122237 h 315913"/>
                <a:gd name="connsiteX22" fmla="*/ 223838 w 331788"/>
                <a:gd name="connsiteY22" fmla="*/ 129801 h 315913"/>
                <a:gd name="connsiteX23" fmla="*/ 223838 w 331788"/>
                <a:gd name="connsiteY23" fmla="*/ 157536 h 315913"/>
                <a:gd name="connsiteX24" fmla="*/ 230332 w 331788"/>
                <a:gd name="connsiteY24" fmla="*/ 165100 h 315913"/>
                <a:gd name="connsiteX25" fmla="*/ 238126 w 331788"/>
                <a:gd name="connsiteY25" fmla="*/ 157536 h 315913"/>
                <a:gd name="connsiteX26" fmla="*/ 238126 w 331788"/>
                <a:gd name="connsiteY26" fmla="*/ 129801 h 315913"/>
                <a:gd name="connsiteX27" fmla="*/ 230332 w 331788"/>
                <a:gd name="connsiteY27" fmla="*/ 122237 h 315913"/>
                <a:gd name="connsiteX28" fmla="*/ 201468 w 331788"/>
                <a:gd name="connsiteY28" fmla="*/ 122237 h 315913"/>
                <a:gd name="connsiteX29" fmla="*/ 193675 w 331788"/>
                <a:gd name="connsiteY29" fmla="*/ 129801 h 315913"/>
                <a:gd name="connsiteX30" fmla="*/ 193675 w 331788"/>
                <a:gd name="connsiteY30" fmla="*/ 157536 h 315913"/>
                <a:gd name="connsiteX31" fmla="*/ 201468 w 331788"/>
                <a:gd name="connsiteY31" fmla="*/ 165100 h 315913"/>
                <a:gd name="connsiteX32" fmla="*/ 207963 w 331788"/>
                <a:gd name="connsiteY32" fmla="*/ 157536 h 315913"/>
                <a:gd name="connsiteX33" fmla="*/ 207963 w 331788"/>
                <a:gd name="connsiteY33" fmla="*/ 129801 h 315913"/>
                <a:gd name="connsiteX34" fmla="*/ 201468 w 331788"/>
                <a:gd name="connsiteY34" fmla="*/ 122237 h 315913"/>
                <a:gd name="connsiteX35" fmla="*/ 128732 w 331788"/>
                <a:gd name="connsiteY35" fmla="*/ 122237 h 315913"/>
                <a:gd name="connsiteX36" fmla="*/ 122238 w 331788"/>
                <a:gd name="connsiteY36" fmla="*/ 129801 h 315913"/>
                <a:gd name="connsiteX37" fmla="*/ 122238 w 331788"/>
                <a:gd name="connsiteY37" fmla="*/ 157536 h 315913"/>
                <a:gd name="connsiteX38" fmla="*/ 128732 w 331788"/>
                <a:gd name="connsiteY38" fmla="*/ 165100 h 315913"/>
                <a:gd name="connsiteX39" fmla="*/ 136526 w 331788"/>
                <a:gd name="connsiteY39" fmla="*/ 157536 h 315913"/>
                <a:gd name="connsiteX40" fmla="*/ 136526 w 331788"/>
                <a:gd name="connsiteY40" fmla="*/ 129801 h 315913"/>
                <a:gd name="connsiteX41" fmla="*/ 128732 w 331788"/>
                <a:gd name="connsiteY41" fmla="*/ 122237 h 315913"/>
                <a:gd name="connsiteX42" fmla="*/ 101456 w 331788"/>
                <a:gd name="connsiteY42" fmla="*/ 122237 h 315913"/>
                <a:gd name="connsiteX43" fmla="*/ 93663 w 331788"/>
                <a:gd name="connsiteY43" fmla="*/ 129801 h 315913"/>
                <a:gd name="connsiteX44" fmla="*/ 93663 w 331788"/>
                <a:gd name="connsiteY44" fmla="*/ 157536 h 315913"/>
                <a:gd name="connsiteX45" fmla="*/ 101456 w 331788"/>
                <a:gd name="connsiteY45" fmla="*/ 165100 h 315913"/>
                <a:gd name="connsiteX46" fmla="*/ 107951 w 331788"/>
                <a:gd name="connsiteY46" fmla="*/ 157536 h 315913"/>
                <a:gd name="connsiteX47" fmla="*/ 107951 w 331788"/>
                <a:gd name="connsiteY47" fmla="*/ 129801 h 315913"/>
                <a:gd name="connsiteX48" fmla="*/ 101456 w 331788"/>
                <a:gd name="connsiteY48" fmla="*/ 122237 h 315913"/>
                <a:gd name="connsiteX49" fmla="*/ 72881 w 331788"/>
                <a:gd name="connsiteY49" fmla="*/ 122237 h 315913"/>
                <a:gd name="connsiteX50" fmla="*/ 65088 w 331788"/>
                <a:gd name="connsiteY50" fmla="*/ 129801 h 315913"/>
                <a:gd name="connsiteX51" fmla="*/ 65088 w 331788"/>
                <a:gd name="connsiteY51" fmla="*/ 157536 h 315913"/>
                <a:gd name="connsiteX52" fmla="*/ 72881 w 331788"/>
                <a:gd name="connsiteY52" fmla="*/ 165100 h 315913"/>
                <a:gd name="connsiteX53" fmla="*/ 79376 w 331788"/>
                <a:gd name="connsiteY53" fmla="*/ 157536 h 315913"/>
                <a:gd name="connsiteX54" fmla="*/ 79376 w 331788"/>
                <a:gd name="connsiteY54" fmla="*/ 129801 h 315913"/>
                <a:gd name="connsiteX55" fmla="*/ 72881 w 331788"/>
                <a:gd name="connsiteY55" fmla="*/ 122237 h 315913"/>
                <a:gd name="connsiteX56" fmla="*/ 258908 w 331788"/>
                <a:gd name="connsiteY56" fmla="*/ 65087 h 315913"/>
                <a:gd name="connsiteX57" fmla="*/ 252413 w 331788"/>
                <a:gd name="connsiteY57" fmla="*/ 71581 h 315913"/>
                <a:gd name="connsiteX58" fmla="*/ 252413 w 331788"/>
                <a:gd name="connsiteY58" fmla="*/ 100157 h 315913"/>
                <a:gd name="connsiteX59" fmla="*/ 258908 w 331788"/>
                <a:gd name="connsiteY59" fmla="*/ 107950 h 315913"/>
                <a:gd name="connsiteX60" fmla="*/ 266701 w 331788"/>
                <a:gd name="connsiteY60" fmla="*/ 100157 h 315913"/>
                <a:gd name="connsiteX61" fmla="*/ 266701 w 331788"/>
                <a:gd name="connsiteY61" fmla="*/ 71581 h 315913"/>
                <a:gd name="connsiteX62" fmla="*/ 258908 w 331788"/>
                <a:gd name="connsiteY62" fmla="*/ 65087 h 315913"/>
                <a:gd name="connsiteX63" fmla="*/ 230332 w 331788"/>
                <a:gd name="connsiteY63" fmla="*/ 65087 h 315913"/>
                <a:gd name="connsiteX64" fmla="*/ 223838 w 331788"/>
                <a:gd name="connsiteY64" fmla="*/ 71581 h 315913"/>
                <a:gd name="connsiteX65" fmla="*/ 223838 w 331788"/>
                <a:gd name="connsiteY65" fmla="*/ 100157 h 315913"/>
                <a:gd name="connsiteX66" fmla="*/ 230332 w 331788"/>
                <a:gd name="connsiteY66" fmla="*/ 107950 h 315913"/>
                <a:gd name="connsiteX67" fmla="*/ 238126 w 331788"/>
                <a:gd name="connsiteY67" fmla="*/ 100157 h 315913"/>
                <a:gd name="connsiteX68" fmla="*/ 238126 w 331788"/>
                <a:gd name="connsiteY68" fmla="*/ 71581 h 315913"/>
                <a:gd name="connsiteX69" fmla="*/ 230332 w 331788"/>
                <a:gd name="connsiteY69" fmla="*/ 65087 h 315913"/>
                <a:gd name="connsiteX70" fmla="*/ 201468 w 331788"/>
                <a:gd name="connsiteY70" fmla="*/ 65087 h 315913"/>
                <a:gd name="connsiteX71" fmla="*/ 193675 w 331788"/>
                <a:gd name="connsiteY71" fmla="*/ 71581 h 315913"/>
                <a:gd name="connsiteX72" fmla="*/ 193675 w 331788"/>
                <a:gd name="connsiteY72" fmla="*/ 100157 h 315913"/>
                <a:gd name="connsiteX73" fmla="*/ 201468 w 331788"/>
                <a:gd name="connsiteY73" fmla="*/ 107950 h 315913"/>
                <a:gd name="connsiteX74" fmla="*/ 207963 w 331788"/>
                <a:gd name="connsiteY74" fmla="*/ 100157 h 315913"/>
                <a:gd name="connsiteX75" fmla="*/ 207963 w 331788"/>
                <a:gd name="connsiteY75" fmla="*/ 71581 h 315913"/>
                <a:gd name="connsiteX76" fmla="*/ 201468 w 331788"/>
                <a:gd name="connsiteY76" fmla="*/ 65087 h 315913"/>
                <a:gd name="connsiteX77" fmla="*/ 128732 w 331788"/>
                <a:gd name="connsiteY77" fmla="*/ 65087 h 315913"/>
                <a:gd name="connsiteX78" fmla="*/ 122238 w 331788"/>
                <a:gd name="connsiteY78" fmla="*/ 71581 h 315913"/>
                <a:gd name="connsiteX79" fmla="*/ 122238 w 331788"/>
                <a:gd name="connsiteY79" fmla="*/ 100157 h 315913"/>
                <a:gd name="connsiteX80" fmla="*/ 128732 w 331788"/>
                <a:gd name="connsiteY80" fmla="*/ 107950 h 315913"/>
                <a:gd name="connsiteX81" fmla="*/ 136526 w 331788"/>
                <a:gd name="connsiteY81" fmla="*/ 100157 h 315913"/>
                <a:gd name="connsiteX82" fmla="*/ 136526 w 331788"/>
                <a:gd name="connsiteY82" fmla="*/ 71581 h 315913"/>
                <a:gd name="connsiteX83" fmla="*/ 128732 w 331788"/>
                <a:gd name="connsiteY83" fmla="*/ 65087 h 315913"/>
                <a:gd name="connsiteX84" fmla="*/ 101456 w 331788"/>
                <a:gd name="connsiteY84" fmla="*/ 65087 h 315913"/>
                <a:gd name="connsiteX85" fmla="*/ 93663 w 331788"/>
                <a:gd name="connsiteY85" fmla="*/ 71581 h 315913"/>
                <a:gd name="connsiteX86" fmla="*/ 93663 w 331788"/>
                <a:gd name="connsiteY86" fmla="*/ 100157 h 315913"/>
                <a:gd name="connsiteX87" fmla="*/ 101456 w 331788"/>
                <a:gd name="connsiteY87" fmla="*/ 107950 h 315913"/>
                <a:gd name="connsiteX88" fmla="*/ 107951 w 331788"/>
                <a:gd name="connsiteY88" fmla="*/ 100157 h 315913"/>
                <a:gd name="connsiteX89" fmla="*/ 107951 w 331788"/>
                <a:gd name="connsiteY89" fmla="*/ 71581 h 315913"/>
                <a:gd name="connsiteX90" fmla="*/ 101456 w 331788"/>
                <a:gd name="connsiteY90" fmla="*/ 65087 h 315913"/>
                <a:gd name="connsiteX91" fmla="*/ 72881 w 331788"/>
                <a:gd name="connsiteY91" fmla="*/ 65087 h 315913"/>
                <a:gd name="connsiteX92" fmla="*/ 65088 w 331788"/>
                <a:gd name="connsiteY92" fmla="*/ 71581 h 315913"/>
                <a:gd name="connsiteX93" fmla="*/ 65088 w 331788"/>
                <a:gd name="connsiteY93" fmla="*/ 100157 h 315913"/>
                <a:gd name="connsiteX94" fmla="*/ 72881 w 331788"/>
                <a:gd name="connsiteY94" fmla="*/ 107950 h 315913"/>
                <a:gd name="connsiteX95" fmla="*/ 79376 w 331788"/>
                <a:gd name="connsiteY95" fmla="*/ 100157 h 315913"/>
                <a:gd name="connsiteX96" fmla="*/ 79376 w 331788"/>
                <a:gd name="connsiteY96" fmla="*/ 71581 h 315913"/>
                <a:gd name="connsiteX97" fmla="*/ 72881 w 331788"/>
                <a:gd name="connsiteY97" fmla="*/ 65087 h 315913"/>
                <a:gd name="connsiteX98" fmla="*/ 107950 w 331788"/>
                <a:gd name="connsiteY98" fmla="*/ 14287 h 315913"/>
                <a:gd name="connsiteX99" fmla="*/ 107950 w 331788"/>
                <a:gd name="connsiteY99" fmla="*/ 28575 h 315913"/>
                <a:gd name="connsiteX100" fmla="*/ 223838 w 331788"/>
                <a:gd name="connsiteY100" fmla="*/ 28575 h 315913"/>
                <a:gd name="connsiteX101" fmla="*/ 223838 w 331788"/>
                <a:gd name="connsiteY101" fmla="*/ 14287 h 315913"/>
                <a:gd name="connsiteX102" fmla="*/ 64802 w 331788"/>
                <a:gd name="connsiteY102" fmla="*/ 0 h 315913"/>
                <a:gd name="connsiteX103" fmla="*/ 266986 w 331788"/>
                <a:gd name="connsiteY103" fmla="*/ 0 h 315913"/>
                <a:gd name="connsiteX104" fmla="*/ 273466 w 331788"/>
                <a:gd name="connsiteY104" fmla="*/ 6474 h 315913"/>
                <a:gd name="connsiteX105" fmla="*/ 266986 w 331788"/>
                <a:gd name="connsiteY105" fmla="*/ 14242 h 315913"/>
                <a:gd name="connsiteX106" fmla="*/ 238472 w 331788"/>
                <a:gd name="connsiteY106" fmla="*/ 14242 h 315913"/>
                <a:gd name="connsiteX107" fmla="*/ 238472 w 331788"/>
                <a:gd name="connsiteY107" fmla="*/ 28484 h 315913"/>
                <a:gd name="connsiteX108" fmla="*/ 303275 w 331788"/>
                <a:gd name="connsiteY108" fmla="*/ 28484 h 315913"/>
                <a:gd name="connsiteX109" fmla="*/ 309755 w 331788"/>
                <a:gd name="connsiteY109" fmla="*/ 34958 h 315913"/>
                <a:gd name="connsiteX110" fmla="*/ 309755 w 331788"/>
                <a:gd name="connsiteY110" fmla="*/ 301671 h 315913"/>
                <a:gd name="connsiteX111" fmla="*/ 324012 w 331788"/>
                <a:gd name="connsiteY111" fmla="*/ 301671 h 315913"/>
                <a:gd name="connsiteX112" fmla="*/ 331788 w 331788"/>
                <a:gd name="connsiteY112" fmla="*/ 309439 h 315913"/>
                <a:gd name="connsiteX113" fmla="*/ 324012 w 331788"/>
                <a:gd name="connsiteY113" fmla="*/ 315913 h 315913"/>
                <a:gd name="connsiteX114" fmla="*/ 7776 w 331788"/>
                <a:gd name="connsiteY114" fmla="*/ 315913 h 315913"/>
                <a:gd name="connsiteX115" fmla="*/ 0 w 331788"/>
                <a:gd name="connsiteY115" fmla="*/ 309439 h 315913"/>
                <a:gd name="connsiteX116" fmla="*/ 7776 w 331788"/>
                <a:gd name="connsiteY116" fmla="*/ 301671 h 315913"/>
                <a:gd name="connsiteX117" fmla="*/ 22033 w 331788"/>
                <a:gd name="connsiteY117" fmla="*/ 301671 h 315913"/>
                <a:gd name="connsiteX118" fmla="*/ 22033 w 331788"/>
                <a:gd name="connsiteY118" fmla="*/ 34958 h 315913"/>
                <a:gd name="connsiteX119" fmla="*/ 28513 w 331788"/>
                <a:gd name="connsiteY119" fmla="*/ 28484 h 315913"/>
                <a:gd name="connsiteX120" fmla="*/ 93315 w 331788"/>
                <a:gd name="connsiteY120" fmla="*/ 28484 h 315913"/>
                <a:gd name="connsiteX121" fmla="*/ 93315 w 331788"/>
                <a:gd name="connsiteY121" fmla="*/ 14242 h 315913"/>
                <a:gd name="connsiteX122" fmla="*/ 64802 w 331788"/>
                <a:gd name="connsiteY122" fmla="*/ 14242 h 315913"/>
                <a:gd name="connsiteX123" fmla="*/ 58322 w 331788"/>
                <a:gd name="connsiteY123" fmla="*/ 6474 h 315913"/>
                <a:gd name="connsiteX124" fmla="*/ 64802 w 331788"/>
                <a:gd name="connsiteY124" fmla="*/ 0 h 31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331788" h="315913">
                  <a:moveTo>
                    <a:pt x="101402" y="200025"/>
                  </a:moveTo>
                  <a:cubicBezTo>
                    <a:pt x="97532" y="200025"/>
                    <a:pt x="93663" y="203933"/>
                    <a:pt x="93663" y="207840"/>
                  </a:cubicBezTo>
                  <a:cubicBezTo>
                    <a:pt x="93663" y="207840"/>
                    <a:pt x="93663" y="207840"/>
                    <a:pt x="93663" y="301625"/>
                  </a:cubicBezTo>
                  <a:cubicBezTo>
                    <a:pt x="93663" y="301625"/>
                    <a:pt x="93663" y="301625"/>
                    <a:pt x="137518" y="301625"/>
                  </a:cubicBezTo>
                  <a:cubicBezTo>
                    <a:pt x="137518" y="301625"/>
                    <a:pt x="137518" y="301625"/>
                    <a:pt x="137518" y="250825"/>
                  </a:cubicBezTo>
                  <a:cubicBezTo>
                    <a:pt x="137518" y="246917"/>
                    <a:pt x="140097" y="244312"/>
                    <a:pt x="143967" y="244312"/>
                  </a:cubicBezTo>
                  <a:cubicBezTo>
                    <a:pt x="143967" y="244312"/>
                    <a:pt x="143967" y="244312"/>
                    <a:pt x="187822" y="244312"/>
                  </a:cubicBezTo>
                  <a:cubicBezTo>
                    <a:pt x="191691" y="244312"/>
                    <a:pt x="194271" y="246917"/>
                    <a:pt x="194271" y="250825"/>
                  </a:cubicBezTo>
                  <a:cubicBezTo>
                    <a:pt x="194271" y="250825"/>
                    <a:pt x="194271" y="250825"/>
                    <a:pt x="194271" y="301625"/>
                  </a:cubicBezTo>
                  <a:cubicBezTo>
                    <a:pt x="194271" y="301625"/>
                    <a:pt x="194271" y="301625"/>
                    <a:pt x="230387" y="301625"/>
                  </a:cubicBezTo>
                  <a:cubicBezTo>
                    <a:pt x="234256" y="301625"/>
                    <a:pt x="238126" y="299020"/>
                    <a:pt x="238126" y="295112"/>
                  </a:cubicBezTo>
                  <a:lnTo>
                    <a:pt x="238126" y="207840"/>
                  </a:lnTo>
                  <a:cubicBezTo>
                    <a:pt x="238126" y="203933"/>
                    <a:pt x="234256" y="200025"/>
                    <a:pt x="230387" y="200025"/>
                  </a:cubicBezTo>
                  <a:cubicBezTo>
                    <a:pt x="230387" y="200025"/>
                    <a:pt x="230387" y="200025"/>
                    <a:pt x="101402" y="200025"/>
                  </a:cubicBezTo>
                  <a:close/>
                  <a:moveTo>
                    <a:pt x="258908" y="122237"/>
                  </a:moveTo>
                  <a:cubicBezTo>
                    <a:pt x="255011" y="122237"/>
                    <a:pt x="252413" y="124758"/>
                    <a:pt x="252413" y="129801"/>
                  </a:cubicBezTo>
                  <a:cubicBezTo>
                    <a:pt x="252413" y="129801"/>
                    <a:pt x="252413" y="129801"/>
                    <a:pt x="252413" y="157536"/>
                  </a:cubicBezTo>
                  <a:cubicBezTo>
                    <a:pt x="252413" y="161318"/>
                    <a:pt x="255011" y="165100"/>
                    <a:pt x="258908" y="165100"/>
                  </a:cubicBezTo>
                  <a:cubicBezTo>
                    <a:pt x="264103" y="165100"/>
                    <a:pt x="266701" y="161318"/>
                    <a:pt x="266701" y="157536"/>
                  </a:cubicBezTo>
                  <a:lnTo>
                    <a:pt x="266701" y="129801"/>
                  </a:lnTo>
                  <a:cubicBezTo>
                    <a:pt x="266701" y="124758"/>
                    <a:pt x="264103" y="122237"/>
                    <a:pt x="258908" y="122237"/>
                  </a:cubicBezTo>
                  <a:close/>
                  <a:moveTo>
                    <a:pt x="230332" y="122237"/>
                  </a:moveTo>
                  <a:cubicBezTo>
                    <a:pt x="226436" y="122237"/>
                    <a:pt x="223838" y="124758"/>
                    <a:pt x="223838" y="129801"/>
                  </a:cubicBezTo>
                  <a:cubicBezTo>
                    <a:pt x="223838" y="129801"/>
                    <a:pt x="223838" y="129801"/>
                    <a:pt x="223838" y="157536"/>
                  </a:cubicBezTo>
                  <a:cubicBezTo>
                    <a:pt x="223838" y="161318"/>
                    <a:pt x="226436" y="165100"/>
                    <a:pt x="230332" y="165100"/>
                  </a:cubicBezTo>
                  <a:cubicBezTo>
                    <a:pt x="234229" y="165100"/>
                    <a:pt x="238126" y="161318"/>
                    <a:pt x="238126" y="157536"/>
                  </a:cubicBezTo>
                  <a:lnTo>
                    <a:pt x="238126" y="129801"/>
                  </a:lnTo>
                  <a:cubicBezTo>
                    <a:pt x="238126" y="124758"/>
                    <a:pt x="234229" y="122237"/>
                    <a:pt x="230332" y="122237"/>
                  </a:cubicBezTo>
                  <a:close/>
                  <a:moveTo>
                    <a:pt x="201468" y="122237"/>
                  </a:moveTo>
                  <a:cubicBezTo>
                    <a:pt x="196273" y="122237"/>
                    <a:pt x="193675" y="124758"/>
                    <a:pt x="193675" y="129801"/>
                  </a:cubicBezTo>
                  <a:cubicBezTo>
                    <a:pt x="193675" y="129801"/>
                    <a:pt x="193675" y="129801"/>
                    <a:pt x="193675" y="157536"/>
                  </a:cubicBezTo>
                  <a:cubicBezTo>
                    <a:pt x="193675" y="161318"/>
                    <a:pt x="196273" y="165100"/>
                    <a:pt x="201468" y="165100"/>
                  </a:cubicBezTo>
                  <a:cubicBezTo>
                    <a:pt x="205365" y="165100"/>
                    <a:pt x="207963" y="161318"/>
                    <a:pt x="207963" y="157536"/>
                  </a:cubicBezTo>
                  <a:cubicBezTo>
                    <a:pt x="207963" y="157536"/>
                    <a:pt x="207963" y="157536"/>
                    <a:pt x="207963" y="129801"/>
                  </a:cubicBezTo>
                  <a:cubicBezTo>
                    <a:pt x="207963" y="124758"/>
                    <a:pt x="205365" y="122237"/>
                    <a:pt x="201468" y="122237"/>
                  </a:cubicBezTo>
                  <a:close/>
                  <a:moveTo>
                    <a:pt x="128732" y="122237"/>
                  </a:moveTo>
                  <a:cubicBezTo>
                    <a:pt x="124836" y="122237"/>
                    <a:pt x="122238" y="124758"/>
                    <a:pt x="122238" y="129801"/>
                  </a:cubicBezTo>
                  <a:cubicBezTo>
                    <a:pt x="122238" y="129801"/>
                    <a:pt x="122238" y="129801"/>
                    <a:pt x="122238" y="157536"/>
                  </a:cubicBezTo>
                  <a:cubicBezTo>
                    <a:pt x="122238" y="161318"/>
                    <a:pt x="124836" y="165100"/>
                    <a:pt x="128732" y="165100"/>
                  </a:cubicBezTo>
                  <a:cubicBezTo>
                    <a:pt x="133928" y="165100"/>
                    <a:pt x="136526" y="161318"/>
                    <a:pt x="136526" y="157536"/>
                  </a:cubicBezTo>
                  <a:cubicBezTo>
                    <a:pt x="136526" y="157536"/>
                    <a:pt x="136526" y="157536"/>
                    <a:pt x="136526" y="129801"/>
                  </a:cubicBezTo>
                  <a:cubicBezTo>
                    <a:pt x="136526" y="124758"/>
                    <a:pt x="133928" y="122237"/>
                    <a:pt x="128732" y="122237"/>
                  </a:cubicBezTo>
                  <a:close/>
                  <a:moveTo>
                    <a:pt x="101456" y="122237"/>
                  </a:moveTo>
                  <a:cubicBezTo>
                    <a:pt x="97559" y="122237"/>
                    <a:pt x="93663" y="124758"/>
                    <a:pt x="93663" y="129801"/>
                  </a:cubicBezTo>
                  <a:lnTo>
                    <a:pt x="93663" y="157536"/>
                  </a:lnTo>
                  <a:cubicBezTo>
                    <a:pt x="93663" y="161318"/>
                    <a:pt x="97559" y="165100"/>
                    <a:pt x="101456" y="165100"/>
                  </a:cubicBezTo>
                  <a:cubicBezTo>
                    <a:pt x="105353" y="165100"/>
                    <a:pt x="107951" y="161318"/>
                    <a:pt x="107951" y="157536"/>
                  </a:cubicBezTo>
                  <a:cubicBezTo>
                    <a:pt x="107951" y="157536"/>
                    <a:pt x="107951" y="157536"/>
                    <a:pt x="107951" y="129801"/>
                  </a:cubicBezTo>
                  <a:cubicBezTo>
                    <a:pt x="107951" y="124758"/>
                    <a:pt x="105353" y="122237"/>
                    <a:pt x="101456" y="122237"/>
                  </a:cubicBezTo>
                  <a:close/>
                  <a:moveTo>
                    <a:pt x="72881" y="122237"/>
                  </a:moveTo>
                  <a:cubicBezTo>
                    <a:pt x="67686" y="122237"/>
                    <a:pt x="65088" y="124758"/>
                    <a:pt x="65088" y="129801"/>
                  </a:cubicBezTo>
                  <a:cubicBezTo>
                    <a:pt x="65088" y="129801"/>
                    <a:pt x="65088" y="129801"/>
                    <a:pt x="65088" y="157536"/>
                  </a:cubicBezTo>
                  <a:cubicBezTo>
                    <a:pt x="65088" y="161318"/>
                    <a:pt x="67686" y="165100"/>
                    <a:pt x="72881" y="165100"/>
                  </a:cubicBezTo>
                  <a:cubicBezTo>
                    <a:pt x="76778" y="165100"/>
                    <a:pt x="79376" y="161318"/>
                    <a:pt x="79376" y="157536"/>
                  </a:cubicBezTo>
                  <a:lnTo>
                    <a:pt x="79376" y="129801"/>
                  </a:lnTo>
                  <a:cubicBezTo>
                    <a:pt x="79376" y="124758"/>
                    <a:pt x="76778" y="122237"/>
                    <a:pt x="72881" y="122237"/>
                  </a:cubicBezTo>
                  <a:close/>
                  <a:moveTo>
                    <a:pt x="258908" y="65087"/>
                  </a:moveTo>
                  <a:cubicBezTo>
                    <a:pt x="255011" y="65087"/>
                    <a:pt x="252413" y="67685"/>
                    <a:pt x="252413" y="71581"/>
                  </a:cubicBezTo>
                  <a:cubicBezTo>
                    <a:pt x="252413" y="71581"/>
                    <a:pt x="252413" y="71581"/>
                    <a:pt x="252413" y="100157"/>
                  </a:cubicBezTo>
                  <a:cubicBezTo>
                    <a:pt x="252413" y="105352"/>
                    <a:pt x="255011" y="107950"/>
                    <a:pt x="258908" y="107950"/>
                  </a:cubicBezTo>
                  <a:cubicBezTo>
                    <a:pt x="264103" y="107950"/>
                    <a:pt x="266701" y="105352"/>
                    <a:pt x="266701" y="100157"/>
                  </a:cubicBezTo>
                  <a:lnTo>
                    <a:pt x="266701" y="71581"/>
                  </a:lnTo>
                  <a:cubicBezTo>
                    <a:pt x="266701" y="67685"/>
                    <a:pt x="264103" y="65087"/>
                    <a:pt x="258908" y="65087"/>
                  </a:cubicBezTo>
                  <a:close/>
                  <a:moveTo>
                    <a:pt x="230332" y="65087"/>
                  </a:moveTo>
                  <a:cubicBezTo>
                    <a:pt x="226436" y="65087"/>
                    <a:pt x="223838" y="67685"/>
                    <a:pt x="223838" y="71581"/>
                  </a:cubicBezTo>
                  <a:cubicBezTo>
                    <a:pt x="223838" y="71581"/>
                    <a:pt x="223838" y="71581"/>
                    <a:pt x="223838" y="100157"/>
                  </a:cubicBezTo>
                  <a:cubicBezTo>
                    <a:pt x="223838" y="105352"/>
                    <a:pt x="226436" y="107950"/>
                    <a:pt x="230332" y="107950"/>
                  </a:cubicBezTo>
                  <a:cubicBezTo>
                    <a:pt x="234229" y="107950"/>
                    <a:pt x="238126" y="105352"/>
                    <a:pt x="238126" y="100157"/>
                  </a:cubicBezTo>
                  <a:lnTo>
                    <a:pt x="238126" y="71581"/>
                  </a:lnTo>
                  <a:cubicBezTo>
                    <a:pt x="238126" y="67685"/>
                    <a:pt x="234229" y="65087"/>
                    <a:pt x="230332" y="65087"/>
                  </a:cubicBezTo>
                  <a:close/>
                  <a:moveTo>
                    <a:pt x="201468" y="65087"/>
                  </a:moveTo>
                  <a:cubicBezTo>
                    <a:pt x="196273" y="65087"/>
                    <a:pt x="193675" y="67685"/>
                    <a:pt x="193675" y="71581"/>
                  </a:cubicBezTo>
                  <a:cubicBezTo>
                    <a:pt x="193675" y="71581"/>
                    <a:pt x="193675" y="71581"/>
                    <a:pt x="193675" y="100157"/>
                  </a:cubicBezTo>
                  <a:cubicBezTo>
                    <a:pt x="193675" y="105352"/>
                    <a:pt x="196273" y="107950"/>
                    <a:pt x="201468" y="107950"/>
                  </a:cubicBezTo>
                  <a:cubicBezTo>
                    <a:pt x="205365" y="107950"/>
                    <a:pt x="207963" y="105352"/>
                    <a:pt x="207963" y="100157"/>
                  </a:cubicBezTo>
                  <a:cubicBezTo>
                    <a:pt x="207963" y="100157"/>
                    <a:pt x="207963" y="100157"/>
                    <a:pt x="207963" y="71581"/>
                  </a:cubicBezTo>
                  <a:cubicBezTo>
                    <a:pt x="207963" y="67685"/>
                    <a:pt x="205365" y="65087"/>
                    <a:pt x="201468" y="65087"/>
                  </a:cubicBezTo>
                  <a:close/>
                  <a:moveTo>
                    <a:pt x="128732" y="65087"/>
                  </a:moveTo>
                  <a:cubicBezTo>
                    <a:pt x="124836" y="65087"/>
                    <a:pt x="122238" y="67685"/>
                    <a:pt x="122238" y="71581"/>
                  </a:cubicBezTo>
                  <a:cubicBezTo>
                    <a:pt x="122238" y="71581"/>
                    <a:pt x="122238" y="71581"/>
                    <a:pt x="122238" y="100157"/>
                  </a:cubicBezTo>
                  <a:cubicBezTo>
                    <a:pt x="122238" y="105352"/>
                    <a:pt x="124836" y="107950"/>
                    <a:pt x="128732" y="107950"/>
                  </a:cubicBezTo>
                  <a:cubicBezTo>
                    <a:pt x="133928" y="107950"/>
                    <a:pt x="136526" y="105352"/>
                    <a:pt x="136526" y="100157"/>
                  </a:cubicBezTo>
                  <a:cubicBezTo>
                    <a:pt x="136526" y="100157"/>
                    <a:pt x="136526" y="100157"/>
                    <a:pt x="136526" y="71581"/>
                  </a:cubicBezTo>
                  <a:cubicBezTo>
                    <a:pt x="136526" y="67685"/>
                    <a:pt x="133928" y="65087"/>
                    <a:pt x="128732" y="65087"/>
                  </a:cubicBezTo>
                  <a:close/>
                  <a:moveTo>
                    <a:pt x="101456" y="65087"/>
                  </a:moveTo>
                  <a:cubicBezTo>
                    <a:pt x="97559" y="65087"/>
                    <a:pt x="93663" y="67685"/>
                    <a:pt x="93663" y="71581"/>
                  </a:cubicBezTo>
                  <a:lnTo>
                    <a:pt x="93663" y="100157"/>
                  </a:lnTo>
                  <a:cubicBezTo>
                    <a:pt x="93663" y="105352"/>
                    <a:pt x="97559" y="107950"/>
                    <a:pt x="101456" y="107950"/>
                  </a:cubicBezTo>
                  <a:cubicBezTo>
                    <a:pt x="105353" y="107950"/>
                    <a:pt x="107951" y="105352"/>
                    <a:pt x="107951" y="100157"/>
                  </a:cubicBezTo>
                  <a:cubicBezTo>
                    <a:pt x="107951" y="100157"/>
                    <a:pt x="107951" y="100157"/>
                    <a:pt x="107951" y="71581"/>
                  </a:cubicBezTo>
                  <a:cubicBezTo>
                    <a:pt x="107951" y="67685"/>
                    <a:pt x="105353" y="65087"/>
                    <a:pt x="101456" y="65087"/>
                  </a:cubicBezTo>
                  <a:close/>
                  <a:moveTo>
                    <a:pt x="72881" y="65087"/>
                  </a:moveTo>
                  <a:cubicBezTo>
                    <a:pt x="67686" y="65087"/>
                    <a:pt x="65088" y="67685"/>
                    <a:pt x="65088" y="71581"/>
                  </a:cubicBezTo>
                  <a:cubicBezTo>
                    <a:pt x="65088" y="71581"/>
                    <a:pt x="65088" y="71581"/>
                    <a:pt x="65088" y="100157"/>
                  </a:cubicBezTo>
                  <a:cubicBezTo>
                    <a:pt x="65088" y="105352"/>
                    <a:pt x="67686" y="107950"/>
                    <a:pt x="72881" y="107950"/>
                  </a:cubicBezTo>
                  <a:cubicBezTo>
                    <a:pt x="76778" y="107950"/>
                    <a:pt x="79376" y="105352"/>
                    <a:pt x="79376" y="100157"/>
                  </a:cubicBezTo>
                  <a:lnTo>
                    <a:pt x="79376" y="71581"/>
                  </a:lnTo>
                  <a:cubicBezTo>
                    <a:pt x="79376" y="67685"/>
                    <a:pt x="76778" y="65087"/>
                    <a:pt x="72881" y="65087"/>
                  </a:cubicBezTo>
                  <a:close/>
                  <a:moveTo>
                    <a:pt x="107950" y="14287"/>
                  </a:moveTo>
                  <a:lnTo>
                    <a:pt x="107950" y="28575"/>
                  </a:lnTo>
                  <a:lnTo>
                    <a:pt x="223838" y="28575"/>
                  </a:lnTo>
                  <a:lnTo>
                    <a:pt x="223838" y="14287"/>
                  </a:lnTo>
                  <a:close/>
                  <a:moveTo>
                    <a:pt x="64802" y="0"/>
                  </a:moveTo>
                  <a:cubicBezTo>
                    <a:pt x="64802" y="0"/>
                    <a:pt x="64802" y="0"/>
                    <a:pt x="266986" y="0"/>
                  </a:cubicBezTo>
                  <a:cubicBezTo>
                    <a:pt x="270874" y="0"/>
                    <a:pt x="273466" y="2589"/>
                    <a:pt x="273466" y="6474"/>
                  </a:cubicBezTo>
                  <a:cubicBezTo>
                    <a:pt x="273466" y="10358"/>
                    <a:pt x="270874" y="14242"/>
                    <a:pt x="266986" y="14242"/>
                  </a:cubicBezTo>
                  <a:cubicBezTo>
                    <a:pt x="266986" y="14242"/>
                    <a:pt x="266986" y="14242"/>
                    <a:pt x="238472" y="14242"/>
                  </a:cubicBezTo>
                  <a:cubicBezTo>
                    <a:pt x="238472" y="14242"/>
                    <a:pt x="238472" y="14242"/>
                    <a:pt x="238472" y="28484"/>
                  </a:cubicBezTo>
                  <a:cubicBezTo>
                    <a:pt x="238472" y="28484"/>
                    <a:pt x="238472" y="28484"/>
                    <a:pt x="303275" y="28484"/>
                  </a:cubicBezTo>
                  <a:cubicBezTo>
                    <a:pt x="307163" y="28484"/>
                    <a:pt x="309755" y="31073"/>
                    <a:pt x="309755" y="34958"/>
                  </a:cubicBezTo>
                  <a:cubicBezTo>
                    <a:pt x="309755" y="34958"/>
                    <a:pt x="309755" y="34958"/>
                    <a:pt x="309755" y="301671"/>
                  </a:cubicBezTo>
                  <a:cubicBezTo>
                    <a:pt x="309755" y="301671"/>
                    <a:pt x="309755" y="301671"/>
                    <a:pt x="324012" y="301671"/>
                  </a:cubicBezTo>
                  <a:cubicBezTo>
                    <a:pt x="329196" y="301671"/>
                    <a:pt x="331788" y="305555"/>
                    <a:pt x="331788" y="309439"/>
                  </a:cubicBezTo>
                  <a:cubicBezTo>
                    <a:pt x="331788" y="313324"/>
                    <a:pt x="329196" y="315913"/>
                    <a:pt x="324012" y="315913"/>
                  </a:cubicBezTo>
                  <a:cubicBezTo>
                    <a:pt x="324012" y="315913"/>
                    <a:pt x="324012" y="315913"/>
                    <a:pt x="7776" y="315913"/>
                  </a:cubicBezTo>
                  <a:cubicBezTo>
                    <a:pt x="2592" y="315913"/>
                    <a:pt x="0" y="313324"/>
                    <a:pt x="0" y="309439"/>
                  </a:cubicBezTo>
                  <a:cubicBezTo>
                    <a:pt x="0" y="305555"/>
                    <a:pt x="2592" y="301671"/>
                    <a:pt x="7776" y="301671"/>
                  </a:cubicBezTo>
                  <a:cubicBezTo>
                    <a:pt x="7776" y="301671"/>
                    <a:pt x="7776" y="301671"/>
                    <a:pt x="22033" y="301671"/>
                  </a:cubicBezTo>
                  <a:cubicBezTo>
                    <a:pt x="22033" y="301671"/>
                    <a:pt x="22033" y="301671"/>
                    <a:pt x="22033" y="34958"/>
                  </a:cubicBezTo>
                  <a:cubicBezTo>
                    <a:pt x="22033" y="31073"/>
                    <a:pt x="24625" y="28484"/>
                    <a:pt x="28513" y="28484"/>
                  </a:cubicBezTo>
                  <a:cubicBezTo>
                    <a:pt x="28513" y="28484"/>
                    <a:pt x="28513" y="28484"/>
                    <a:pt x="93315" y="28484"/>
                  </a:cubicBezTo>
                  <a:cubicBezTo>
                    <a:pt x="93315" y="28484"/>
                    <a:pt x="93315" y="28484"/>
                    <a:pt x="93315" y="14242"/>
                  </a:cubicBezTo>
                  <a:cubicBezTo>
                    <a:pt x="93315" y="14242"/>
                    <a:pt x="93315" y="14242"/>
                    <a:pt x="64802" y="14242"/>
                  </a:cubicBezTo>
                  <a:cubicBezTo>
                    <a:pt x="60914" y="14242"/>
                    <a:pt x="58322" y="10358"/>
                    <a:pt x="58322" y="6474"/>
                  </a:cubicBezTo>
                  <a:cubicBezTo>
                    <a:pt x="58322" y="2589"/>
                    <a:pt x="60914" y="0"/>
                    <a:pt x="64802" y="0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84" name="îŝḷîḓé-任意多边形: 形状 56" title="eESxyZhHeg"/>
            <p:cNvSpPr/>
            <p:nvPr/>
          </p:nvSpPr>
          <p:spPr bwMode="auto">
            <a:xfrm>
              <a:off x="6877706" y="4469270"/>
              <a:ext cx="490011" cy="617588"/>
            </a:xfrm>
            <a:custGeom>
              <a:avLst/>
              <a:gdLst>
                <a:gd name="connsiteX0" fmla="*/ 179388 w 268288"/>
                <a:gd name="connsiteY0" fmla="*/ 166688 h 338138"/>
                <a:gd name="connsiteX1" fmla="*/ 203200 w 268288"/>
                <a:gd name="connsiteY1" fmla="*/ 190443 h 338138"/>
                <a:gd name="connsiteX2" fmla="*/ 203200 w 268288"/>
                <a:gd name="connsiteY2" fmla="*/ 252471 h 338138"/>
                <a:gd name="connsiteX3" fmla="*/ 179388 w 268288"/>
                <a:gd name="connsiteY3" fmla="*/ 276226 h 338138"/>
                <a:gd name="connsiteX4" fmla="*/ 155575 w 268288"/>
                <a:gd name="connsiteY4" fmla="*/ 252471 h 338138"/>
                <a:gd name="connsiteX5" fmla="*/ 155575 w 268288"/>
                <a:gd name="connsiteY5" fmla="*/ 190443 h 338138"/>
                <a:gd name="connsiteX6" fmla="*/ 179388 w 268288"/>
                <a:gd name="connsiteY6" fmla="*/ 166688 h 338138"/>
                <a:gd name="connsiteX7" fmla="*/ 179388 w 268288"/>
                <a:gd name="connsiteY7" fmla="*/ 150813 h 338138"/>
                <a:gd name="connsiteX8" fmla="*/ 139700 w 268288"/>
                <a:gd name="connsiteY8" fmla="*/ 190427 h 338138"/>
                <a:gd name="connsiteX9" fmla="*/ 139700 w 268288"/>
                <a:gd name="connsiteY9" fmla="*/ 252488 h 338138"/>
                <a:gd name="connsiteX10" fmla="*/ 179388 w 268288"/>
                <a:gd name="connsiteY10" fmla="*/ 292101 h 338138"/>
                <a:gd name="connsiteX11" fmla="*/ 219075 w 268288"/>
                <a:gd name="connsiteY11" fmla="*/ 252488 h 338138"/>
                <a:gd name="connsiteX12" fmla="*/ 219075 w 268288"/>
                <a:gd name="connsiteY12" fmla="*/ 190427 h 338138"/>
                <a:gd name="connsiteX13" fmla="*/ 179388 w 268288"/>
                <a:gd name="connsiteY13" fmla="*/ 150813 h 338138"/>
                <a:gd name="connsiteX14" fmla="*/ 57120 w 268288"/>
                <a:gd name="connsiteY14" fmla="*/ 150813 h 338138"/>
                <a:gd name="connsiteX15" fmla="*/ 49212 w 268288"/>
                <a:gd name="connsiteY15" fmla="*/ 158705 h 338138"/>
                <a:gd name="connsiteX16" fmla="*/ 57120 w 268288"/>
                <a:gd name="connsiteY16" fmla="*/ 166597 h 338138"/>
                <a:gd name="connsiteX17" fmla="*/ 80842 w 268288"/>
                <a:gd name="connsiteY17" fmla="*/ 166597 h 338138"/>
                <a:gd name="connsiteX18" fmla="*/ 103247 w 268288"/>
                <a:gd name="connsiteY18" fmla="*/ 188959 h 338138"/>
                <a:gd name="connsiteX19" fmla="*/ 103247 w 268288"/>
                <a:gd name="connsiteY19" fmla="*/ 190274 h 338138"/>
                <a:gd name="connsiteX20" fmla="*/ 80842 w 268288"/>
                <a:gd name="connsiteY20" fmla="*/ 212635 h 338138"/>
                <a:gd name="connsiteX21" fmla="*/ 57120 w 268288"/>
                <a:gd name="connsiteY21" fmla="*/ 212635 h 338138"/>
                <a:gd name="connsiteX22" fmla="*/ 49212 w 268288"/>
                <a:gd name="connsiteY22" fmla="*/ 220527 h 338138"/>
                <a:gd name="connsiteX23" fmla="*/ 57120 w 268288"/>
                <a:gd name="connsiteY23" fmla="*/ 228419 h 338138"/>
                <a:gd name="connsiteX24" fmla="*/ 80842 w 268288"/>
                <a:gd name="connsiteY24" fmla="*/ 228419 h 338138"/>
                <a:gd name="connsiteX25" fmla="*/ 103247 w 268288"/>
                <a:gd name="connsiteY25" fmla="*/ 250781 h 338138"/>
                <a:gd name="connsiteX26" fmla="*/ 80842 w 268288"/>
                <a:gd name="connsiteY26" fmla="*/ 273142 h 338138"/>
                <a:gd name="connsiteX27" fmla="*/ 57120 w 268288"/>
                <a:gd name="connsiteY27" fmla="*/ 273142 h 338138"/>
                <a:gd name="connsiteX28" fmla="*/ 49212 w 268288"/>
                <a:gd name="connsiteY28" fmla="*/ 281034 h 338138"/>
                <a:gd name="connsiteX29" fmla="*/ 57120 w 268288"/>
                <a:gd name="connsiteY29" fmla="*/ 288926 h 338138"/>
                <a:gd name="connsiteX30" fmla="*/ 80842 w 268288"/>
                <a:gd name="connsiteY30" fmla="*/ 288926 h 338138"/>
                <a:gd name="connsiteX31" fmla="*/ 119062 w 268288"/>
                <a:gd name="connsiteY31" fmla="*/ 250781 h 338138"/>
                <a:gd name="connsiteX32" fmla="*/ 103247 w 268288"/>
                <a:gd name="connsiteY32" fmla="*/ 220527 h 338138"/>
                <a:gd name="connsiteX33" fmla="*/ 119062 w 268288"/>
                <a:gd name="connsiteY33" fmla="*/ 190274 h 338138"/>
                <a:gd name="connsiteX34" fmla="*/ 119062 w 268288"/>
                <a:gd name="connsiteY34" fmla="*/ 188959 h 338138"/>
                <a:gd name="connsiteX35" fmla="*/ 80842 w 268288"/>
                <a:gd name="connsiteY35" fmla="*/ 150813 h 338138"/>
                <a:gd name="connsiteX36" fmla="*/ 57120 w 268288"/>
                <a:gd name="connsiteY36" fmla="*/ 150813 h 338138"/>
                <a:gd name="connsiteX37" fmla="*/ 46099 w 268288"/>
                <a:gd name="connsiteY37" fmla="*/ 47625 h 338138"/>
                <a:gd name="connsiteX38" fmla="*/ 15875 w 268288"/>
                <a:gd name="connsiteY38" fmla="*/ 79629 h 338138"/>
                <a:gd name="connsiteX39" fmla="*/ 15875 w 268288"/>
                <a:gd name="connsiteY39" fmla="*/ 114300 h 338138"/>
                <a:gd name="connsiteX40" fmla="*/ 252413 w 268288"/>
                <a:gd name="connsiteY40" fmla="*/ 114300 h 338138"/>
                <a:gd name="connsiteX41" fmla="*/ 252413 w 268288"/>
                <a:gd name="connsiteY41" fmla="*/ 79629 h 338138"/>
                <a:gd name="connsiteX42" fmla="*/ 222189 w 268288"/>
                <a:gd name="connsiteY42" fmla="*/ 47625 h 338138"/>
                <a:gd name="connsiteX43" fmla="*/ 210362 w 268288"/>
                <a:gd name="connsiteY43" fmla="*/ 47625 h 338138"/>
                <a:gd name="connsiteX44" fmla="*/ 210362 w 268288"/>
                <a:gd name="connsiteY44" fmla="*/ 71628 h 338138"/>
                <a:gd name="connsiteX45" fmla="*/ 202477 w 268288"/>
                <a:gd name="connsiteY45" fmla="*/ 79629 h 338138"/>
                <a:gd name="connsiteX46" fmla="*/ 194593 w 268288"/>
                <a:gd name="connsiteY46" fmla="*/ 71628 h 338138"/>
                <a:gd name="connsiteX47" fmla="*/ 194593 w 268288"/>
                <a:gd name="connsiteY47" fmla="*/ 47625 h 338138"/>
                <a:gd name="connsiteX48" fmla="*/ 73696 w 268288"/>
                <a:gd name="connsiteY48" fmla="*/ 47625 h 338138"/>
                <a:gd name="connsiteX49" fmla="*/ 73696 w 268288"/>
                <a:gd name="connsiteY49" fmla="*/ 71628 h 338138"/>
                <a:gd name="connsiteX50" fmla="*/ 65811 w 268288"/>
                <a:gd name="connsiteY50" fmla="*/ 79629 h 338138"/>
                <a:gd name="connsiteX51" fmla="*/ 57926 w 268288"/>
                <a:gd name="connsiteY51" fmla="*/ 71628 h 338138"/>
                <a:gd name="connsiteX52" fmla="*/ 57926 w 268288"/>
                <a:gd name="connsiteY52" fmla="*/ 47625 h 338138"/>
                <a:gd name="connsiteX53" fmla="*/ 46099 w 268288"/>
                <a:gd name="connsiteY53" fmla="*/ 47625 h 338138"/>
                <a:gd name="connsiteX54" fmla="*/ 65757 w 268288"/>
                <a:gd name="connsiteY54" fmla="*/ 0 h 338138"/>
                <a:gd name="connsiteX55" fmla="*/ 73648 w 268288"/>
                <a:gd name="connsiteY55" fmla="*/ 7925 h 338138"/>
                <a:gd name="connsiteX56" fmla="*/ 73648 w 268288"/>
                <a:gd name="connsiteY56" fmla="*/ 31700 h 338138"/>
                <a:gd name="connsiteX57" fmla="*/ 194640 w 268288"/>
                <a:gd name="connsiteY57" fmla="*/ 31700 h 338138"/>
                <a:gd name="connsiteX58" fmla="*/ 194640 w 268288"/>
                <a:gd name="connsiteY58" fmla="*/ 7925 h 338138"/>
                <a:gd name="connsiteX59" fmla="*/ 202531 w 268288"/>
                <a:gd name="connsiteY59" fmla="*/ 0 h 338138"/>
                <a:gd name="connsiteX60" fmla="*/ 210422 w 268288"/>
                <a:gd name="connsiteY60" fmla="*/ 7925 h 338138"/>
                <a:gd name="connsiteX61" fmla="*/ 210422 w 268288"/>
                <a:gd name="connsiteY61" fmla="*/ 31700 h 338138"/>
                <a:gd name="connsiteX62" fmla="*/ 222258 w 268288"/>
                <a:gd name="connsiteY62" fmla="*/ 31700 h 338138"/>
                <a:gd name="connsiteX63" fmla="*/ 268288 w 268288"/>
                <a:gd name="connsiteY63" fmla="*/ 79251 h 338138"/>
                <a:gd name="connsiteX64" fmla="*/ 268288 w 268288"/>
                <a:gd name="connsiteY64" fmla="*/ 290587 h 338138"/>
                <a:gd name="connsiteX65" fmla="*/ 222258 w 268288"/>
                <a:gd name="connsiteY65" fmla="*/ 338138 h 338138"/>
                <a:gd name="connsiteX66" fmla="*/ 46030 w 268288"/>
                <a:gd name="connsiteY66" fmla="*/ 338138 h 338138"/>
                <a:gd name="connsiteX67" fmla="*/ 0 w 268288"/>
                <a:gd name="connsiteY67" fmla="*/ 290587 h 338138"/>
                <a:gd name="connsiteX68" fmla="*/ 0 w 268288"/>
                <a:gd name="connsiteY68" fmla="*/ 79251 h 338138"/>
                <a:gd name="connsiteX69" fmla="*/ 46030 w 268288"/>
                <a:gd name="connsiteY69" fmla="*/ 31700 h 338138"/>
                <a:gd name="connsiteX70" fmla="*/ 57866 w 268288"/>
                <a:gd name="connsiteY70" fmla="*/ 31700 h 338138"/>
                <a:gd name="connsiteX71" fmla="*/ 57866 w 268288"/>
                <a:gd name="connsiteY71" fmla="*/ 7925 h 338138"/>
                <a:gd name="connsiteX72" fmla="*/ 65757 w 268288"/>
                <a:gd name="connsiteY72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268288" h="338138">
                  <a:moveTo>
                    <a:pt x="179388" y="166688"/>
                  </a:moveTo>
                  <a:cubicBezTo>
                    <a:pt x="192617" y="166688"/>
                    <a:pt x="203200" y="177246"/>
                    <a:pt x="203200" y="190443"/>
                  </a:cubicBezTo>
                  <a:cubicBezTo>
                    <a:pt x="203200" y="252471"/>
                    <a:pt x="203200" y="252471"/>
                    <a:pt x="203200" y="252471"/>
                  </a:cubicBezTo>
                  <a:cubicBezTo>
                    <a:pt x="203200" y="265668"/>
                    <a:pt x="192617" y="276226"/>
                    <a:pt x="179388" y="276226"/>
                  </a:cubicBezTo>
                  <a:cubicBezTo>
                    <a:pt x="166158" y="276226"/>
                    <a:pt x="155575" y="265668"/>
                    <a:pt x="155575" y="252471"/>
                  </a:cubicBezTo>
                  <a:cubicBezTo>
                    <a:pt x="155575" y="190443"/>
                    <a:pt x="155575" y="190443"/>
                    <a:pt x="155575" y="190443"/>
                  </a:cubicBezTo>
                  <a:cubicBezTo>
                    <a:pt x="155575" y="177246"/>
                    <a:pt x="166158" y="166688"/>
                    <a:pt x="179388" y="166688"/>
                  </a:cubicBezTo>
                  <a:close/>
                  <a:moveTo>
                    <a:pt x="179388" y="150813"/>
                  </a:moveTo>
                  <a:cubicBezTo>
                    <a:pt x="158221" y="150813"/>
                    <a:pt x="139700" y="169299"/>
                    <a:pt x="139700" y="190427"/>
                  </a:cubicBezTo>
                  <a:cubicBezTo>
                    <a:pt x="139700" y="252488"/>
                    <a:pt x="139700" y="252488"/>
                    <a:pt x="139700" y="252488"/>
                  </a:cubicBezTo>
                  <a:cubicBezTo>
                    <a:pt x="139700" y="273615"/>
                    <a:pt x="158221" y="292101"/>
                    <a:pt x="179388" y="292101"/>
                  </a:cubicBezTo>
                  <a:cubicBezTo>
                    <a:pt x="201877" y="292101"/>
                    <a:pt x="219075" y="273615"/>
                    <a:pt x="219075" y="252488"/>
                  </a:cubicBezTo>
                  <a:lnTo>
                    <a:pt x="219075" y="190427"/>
                  </a:lnTo>
                  <a:cubicBezTo>
                    <a:pt x="219075" y="169299"/>
                    <a:pt x="201877" y="150813"/>
                    <a:pt x="179388" y="150813"/>
                  </a:cubicBezTo>
                  <a:close/>
                  <a:moveTo>
                    <a:pt x="57120" y="150813"/>
                  </a:moveTo>
                  <a:cubicBezTo>
                    <a:pt x="51848" y="150813"/>
                    <a:pt x="49212" y="154759"/>
                    <a:pt x="49212" y="158705"/>
                  </a:cubicBezTo>
                  <a:cubicBezTo>
                    <a:pt x="49212" y="163967"/>
                    <a:pt x="51848" y="166597"/>
                    <a:pt x="57120" y="166597"/>
                  </a:cubicBezTo>
                  <a:cubicBezTo>
                    <a:pt x="80842" y="166597"/>
                    <a:pt x="80842" y="166597"/>
                    <a:pt x="80842" y="166597"/>
                  </a:cubicBezTo>
                  <a:cubicBezTo>
                    <a:pt x="92704" y="166597"/>
                    <a:pt x="103247" y="177120"/>
                    <a:pt x="103247" y="188959"/>
                  </a:cubicBezTo>
                  <a:cubicBezTo>
                    <a:pt x="103247" y="190274"/>
                    <a:pt x="103247" y="190274"/>
                    <a:pt x="103247" y="190274"/>
                  </a:cubicBezTo>
                  <a:cubicBezTo>
                    <a:pt x="103247" y="202112"/>
                    <a:pt x="92704" y="212635"/>
                    <a:pt x="80842" y="212635"/>
                  </a:cubicBezTo>
                  <a:cubicBezTo>
                    <a:pt x="57120" y="212635"/>
                    <a:pt x="57120" y="212635"/>
                    <a:pt x="57120" y="212635"/>
                  </a:cubicBezTo>
                  <a:cubicBezTo>
                    <a:pt x="51848" y="212635"/>
                    <a:pt x="49212" y="215266"/>
                    <a:pt x="49212" y="220527"/>
                  </a:cubicBezTo>
                  <a:cubicBezTo>
                    <a:pt x="49212" y="224473"/>
                    <a:pt x="51848" y="228419"/>
                    <a:pt x="57120" y="228419"/>
                  </a:cubicBezTo>
                  <a:cubicBezTo>
                    <a:pt x="80842" y="228419"/>
                    <a:pt x="80842" y="228419"/>
                    <a:pt x="80842" y="228419"/>
                  </a:cubicBezTo>
                  <a:cubicBezTo>
                    <a:pt x="92704" y="228419"/>
                    <a:pt x="103247" y="237627"/>
                    <a:pt x="103247" y="250781"/>
                  </a:cubicBezTo>
                  <a:cubicBezTo>
                    <a:pt x="103247" y="263934"/>
                    <a:pt x="92704" y="273142"/>
                    <a:pt x="80842" y="273142"/>
                  </a:cubicBezTo>
                  <a:cubicBezTo>
                    <a:pt x="57120" y="273142"/>
                    <a:pt x="57120" y="273142"/>
                    <a:pt x="57120" y="273142"/>
                  </a:cubicBezTo>
                  <a:cubicBezTo>
                    <a:pt x="51848" y="273142"/>
                    <a:pt x="49212" y="277088"/>
                    <a:pt x="49212" y="281034"/>
                  </a:cubicBezTo>
                  <a:cubicBezTo>
                    <a:pt x="49212" y="284980"/>
                    <a:pt x="51848" y="288926"/>
                    <a:pt x="57120" y="288926"/>
                  </a:cubicBezTo>
                  <a:cubicBezTo>
                    <a:pt x="80842" y="288926"/>
                    <a:pt x="80842" y="288926"/>
                    <a:pt x="80842" y="288926"/>
                  </a:cubicBezTo>
                  <a:cubicBezTo>
                    <a:pt x="101929" y="288926"/>
                    <a:pt x="119062" y="271826"/>
                    <a:pt x="119062" y="250781"/>
                  </a:cubicBezTo>
                  <a:cubicBezTo>
                    <a:pt x="119062" y="237627"/>
                    <a:pt x="112473" y="227104"/>
                    <a:pt x="103247" y="220527"/>
                  </a:cubicBezTo>
                  <a:cubicBezTo>
                    <a:pt x="112473" y="212635"/>
                    <a:pt x="119062" y="202112"/>
                    <a:pt x="119062" y="190274"/>
                  </a:cubicBezTo>
                  <a:lnTo>
                    <a:pt x="119062" y="188959"/>
                  </a:lnTo>
                  <a:cubicBezTo>
                    <a:pt x="119062" y="167913"/>
                    <a:pt x="101929" y="150813"/>
                    <a:pt x="80842" y="150813"/>
                  </a:cubicBezTo>
                  <a:cubicBezTo>
                    <a:pt x="57120" y="150813"/>
                    <a:pt x="57120" y="150813"/>
                    <a:pt x="57120" y="150813"/>
                  </a:cubicBezTo>
                  <a:close/>
                  <a:moveTo>
                    <a:pt x="46099" y="47625"/>
                  </a:moveTo>
                  <a:cubicBezTo>
                    <a:pt x="29016" y="47625"/>
                    <a:pt x="15875" y="62294"/>
                    <a:pt x="15875" y="79629"/>
                  </a:cubicBezTo>
                  <a:cubicBezTo>
                    <a:pt x="15875" y="114300"/>
                    <a:pt x="15875" y="114300"/>
                    <a:pt x="15875" y="114300"/>
                  </a:cubicBezTo>
                  <a:cubicBezTo>
                    <a:pt x="252413" y="114300"/>
                    <a:pt x="252413" y="114300"/>
                    <a:pt x="252413" y="114300"/>
                  </a:cubicBezTo>
                  <a:lnTo>
                    <a:pt x="252413" y="79629"/>
                  </a:lnTo>
                  <a:cubicBezTo>
                    <a:pt x="252413" y="62294"/>
                    <a:pt x="239272" y="47625"/>
                    <a:pt x="222189" y="47625"/>
                  </a:cubicBezTo>
                  <a:cubicBezTo>
                    <a:pt x="210362" y="47625"/>
                    <a:pt x="210362" y="47625"/>
                    <a:pt x="210362" y="47625"/>
                  </a:cubicBezTo>
                  <a:cubicBezTo>
                    <a:pt x="210362" y="71628"/>
                    <a:pt x="210362" y="71628"/>
                    <a:pt x="210362" y="71628"/>
                  </a:cubicBezTo>
                  <a:cubicBezTo>
                    <a:pt x="210362" y="75629"/>
                    <a:pt x="206420" y="79629"/>
                    <a:pt x="202477" y="79629"/>
                  </a:cubicBezTo>
                  <a:cubicBezTo>
                    <a:pt x="197221" y="79629"/>
                    <a:pt x="194593" y="75629"/>
                    <a:pt x="194593" y="71628"/>
                  </a:cubicBezTo>
                  <a:cubicBezTo>
                    <a:pt x="194593" y="47625"/>
                    <a:pt x="194593" y="47625"/>
                    <a:pt x="194593" y="47625"/>
                  </a:cubicBezTo>
                  <a:cubicBezTo>
                    <a:pt x="73696" y="47625"/>
                    <a:pt x="73696" y="47625"/>
                    <a:pt x="73696" y="47625"/>
                  </a:cubicBezTo>
                  <a:cubicBezTo>
                    <a:pt x="73696" y="71628"/>
                    <a:pt x="73696" y="71628"/>
                    <a:pt x="73696" y="71628"/>
                  </a:cubicBezTo>
                  <a:cubicBezTo>
                    <a:pt x="73696" y="75629"/>
                    <a:pt x="71067" y="79629"/>
                    <a:pt x="65811" y="79629"/>
                  </a:cubicBezTo>
                  <a:cubicBezTo>
                    <a:pt x="61869" y="79629"/>
                    <a:pt x="57926" y="75629"/>
                    <a:pt x="57926" y="71628"/>
                  </a:cubicBezTo>
                  <a:cubicBezTo>
                    <a:pt x="57926" y="47625"/>
                    <a:pt x="57926" y="47625"/>
                    <a:pt x="57926" y="47625"/>
                  </a:cubicBezTo>
                  <a:cubicBezTo>
                    <a:pt x="46099" y="47625"/>
                    <a:pt x="46099" y="47625"/>
                    <a:pt x="46099" y="47625"/>
                  </a:cubicBezTo>
                  <a:close/>
                  <a:moveTo>
                    <a:pt x="65757" y="0"/>
                  </a:moveTo>
                  <a:cubicBezTo>
                    <a:pt x="71018" y="0"/>
                    <a:pt x="73648" y="3962"/>
                    <a:pt x="73648" y="7925"/>
                  </a:cubicBezTo>
                  <a:cubicBezTo>
                    <a:pt x="73648" y="31700"/>
                    <a:pt x="73648" y="31700"/>
                    <a:pt x="73648" y="31700"/>
                  </a:cubicBezTo>
                  <a:cubicBezTo>
                    <a:pt x="194640" y="31700"/>
                    <a:pt x="194640" y="31700"/>
                    <a:pt x="194640" y="31700"/>
                  </a:cubicBezTo>
                  <a:cubicBezTo>
                    <a:pt x="194640" y="7925"/>
                    <a:pt x="194640" y="7925"/>
                    <a:pt x="194640" y="7925"/>
                  </a:cubicBezTo>
                  <a:cubicBezTo>
                    <a:pt x="194640" y="3962"/>
                    <a:pt x="197271" y="0"/>
                    <a:pt x="202531" y="0"/>
                  </a:cubicBezTo>
                  <a:cubicBezTo>
                    <a:pt x="206477" y="0"/>
                    <a:pt x="210422" y="3962"/>
                    <a:pt x="210422" y="7925"/>
                  </a:cubicBezTo>
                  <a:cubicBezTo>
                    <a:pt x="210422" y="31700"/>
                    <a:pt x="210422" y="31700"/>
                    <a:pt x="210422" y="31700"/>
                  </a:cubicBezTo>
                  <a:cubicBezTo>
                    <a:pt x="222258" y="31700"/>
                    <a:pt x="222258" y="31700"/>
                    <a:pt x="222258" y="31700"/>
                  </a:cubicBezTo>
                  <a:cubicBezTo>
                    <a:pt x="247246" y="31700"/>
                    <a:pt x="268288" y="52834"/>
                    <a:pt x="268288" y="79251"/>
                  </a:cubicBezTo>
                  <a:cubicBezTo>
                    <a:pt x="268288" y="290587"/>
                    <a:pt x="268288" y="290587"/>
                    <a:pt x="268288" y="290587"/>
                  </a:cubicBezTo>
                  <a:cubicBezTo>
                    <a:pt x="268288" y="317005"/>
                    <a:pt x="247246" y="338138"/>
                    <a:pt x="222258" y="338138"/>
                  </a:cubicBezTo>
                  <a:cubicBezTo>
                    <a:pt x="46030" y="338138"/>
                    <a:pt x="46030" y="338138"/>
                    <a:pt x="46030" y="338138"/>
                  </a:cubicBezTo>
                  <a:cubicBezTo>
                    <a:pt x="21042" y="338138"/>
                    <a:pt x="0" y="317005"/>
                    <a:pt x="0" y="290587"/>
                  </a:cubicBezTo>
                  <a:cubicBezTo>
                    <a:pt x="0" y="79251"/>
                    <a:pt x="0" y="79251"/>
                    <a:pt x="0" y="79251"/>
                  </a:cubicBezTo>
                  <a:cubicBezTo>
                    <a:pt x="0" y="52834"/>
                    <a:pt x="21042" y="31700"/>
                    <a:pt x="46030" y="31700"/>
                  </a:cubicBezTo>
                  <a:cubicBezTo>
                    <a:pt x="57866" y="31700"/>
                    <a:pt x="57866" y="31700"/>
                    <a:pt x="57866" y="31700"/>
                  </a:cubicBezTo>
                  <a:cubicBezTo>
                    <a:pt x="57866" y="7925"/>
                    <a:pt x="57866" y="7925"/>
                    <a:pt x="57866" y="7925"/>
                  </a:cubicBezTo>
                  <a:cubicBezTo>
                    <a:pt x="57866" y="3962"/>
                    <a:pt x="61812" y="0"/>
                    <a:pt x="65757" y="0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sp>
        <p:nvSpPr>
          <p:cNvPr id="94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7212265" y="1536663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95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7212265" y="1328688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96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8090632" y="4038158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97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8090632" y="3830183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98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2123343" y="2956674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99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2123343" y="2748699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669925" y="5422472"/>
            <a:ext cx="10270810" cy="1171859"/>
            <a:chOff x="525942" y="5184206"/>
            <a:chExt cx="10270810" cy="1171859"/>
          </a:xfrm>
        </p:grpSpPr>
        <p:grpSp>
          <p:nvGrpSpPr>
            <p:cNvPr id="101" name="组合 100"/>
            <p:cNvGrpSpPr/>
            <p:nvPr/>
          </p:nvGrpSpPr>
          <p:grpSpPr>
            <a:xfrm>
              <a:off x="525942" y="5184206"/>
              <a:ext cx="582965" cy="525610"/>
              <a:chOff x="5424755" y="1340768"/>
              <a:chExt cx="670560" cy="604586"/>
            </a:xfrm>
          </p:grpSpPr>
          <p:grpSp>
            <p:nvGrpSpPr>
              <p:cNvPr id="107" name="组合 106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09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>
                  <a:defPPr>
                    <a:defRPr lang="zh-CN"/>
                  </a:defPPr>
                  <a:lvl1pPr marL="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8035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935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835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350"/>
                </a:p>
              </p:txBody>
            </p:sp>
            <p:sp>
              <p:nvSpPr>
                <p:cNvPr id="110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>
                  <a:defPPr>
                    <a:defRPr lang="zh-CN"/>
                  </a:defPPr>
                  <a:lvl1pPr marL="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8035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935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835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350"/>
                </a:p>
              </p:txBody>
            </p:sp>
          </p:grpSp>
          <p:sp>
            <p:nvSpPr>
              <p:cNvPr id="108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80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9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8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0"/>
              </a:p>
            </p:txBody>
          </p:sp>
        </p:grpSp>
        <p:sp>
          <p:nvSpPr>
            <p:cNvPr id="102" name="文本框 9"/>
            <p:cNvSpPr txBox="1"/>
            <p:nvPr/>
          </p:nvSpPr>
          <p:spPr>
            <a:xfrm>
              <a:off x="1229881" y="5199897"/>
              <a:ext cx="2072822" cy="400370"/>
            </a:xfrm>
            <a:prstGeom prst="rect">
              <a:avLst/>
            </a:prstGeom>
            <a:noFill/>
          </p:spPr>
          <p:txBody>
            <a:bodyPr wrap="square" lIns="51421" tIns="25710" rIns="51421" bIns="25710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1"/>
              <a:r>
                <a:rPr lang="zh-CN" altLang="en-US" sz="1350" dirty="0">
                  <a:solidFill>
                    <a:srgbClr val="4144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输入文字标题</a:t>
              </a:r>
            </a:p>
          </p:txBody>
        </p:sp>
        <p:grpSp>
          <p:nvGrpSpPr>
            <p:cNvPr id="103" name="组合 102"/>
            <p:cNvGrpSpPr/>
            <p:nvPr/>
          </p:nvGrpSpPr>
          <p:grpSpPr>
            <a:xfrm>
              <a:off x="10510310" y="5454117"/>
              <a:ext cx="286442" cy="258260"/>
              <a:chOff x="3720691" y="2824413"/>
              <a:chExt cx="1341120" cy="1209172"/>
            </a:xfrm>
          </p:grpSpPr>
          <p:sp>
            <p:nvSpPr>
              <p:cNvPr id="105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80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9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8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0"/>
              </a:p>
            </p:txBody>
          </p:sp>
          <p:sp>
            <p:nvSpPr>
              <p:cNvPr id="106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80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9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8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0"/>
              </a:p>
            </p:txBody>
          </p:sp>
        </p:grpSp>
        <p:sp>
          <p:nvSpPr>
            <p:cNvPr id="104" name="TextBox 76"/>
            <p:cNvSpPr txBox="1"/>
            <p:nvPr/>
          </p:nvSpPr>
          <p:spPr>
            <a:xfrm>
              <a:off x="1226953" y="5607833"/>
              <a:ext cx="9460895" cy="7482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在此录入上述图表的综合描述说明，在此录入上述图表的上述图表的综合描述说明入。在此录入上述图表的综合描述说明，在此录入上述图表的上述图表的综合描述说明入</a:t>
              </a:r>
              <a:r>
                <a:rPr lang="zh-CN" altLang="en-US" sz="105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。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255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选</a:t>
            </a:r>
            <a:r>
              <a:rPr kumimoji="1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题背景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研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究意义</a:t>
            </a:r>
          </a:p>
        </p:txBody>
      </p:sp>
      <p:sp>
        <p:nvSpPr>
          <p:cNvPr id="4" name="矩形 3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理</a:t>
            </a:r>
            <a:r>
              <a:rPr kumimoji="1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论基础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441652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贡</a:t>
            </a:r>
            <a:r>
              <a:rPr kumimoji="1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献创新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1446933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407438" y="171919"/>
            <a:ext cx="670385" cy="604428"/>
            <a:chOff x="5424755" y="1340768"/>
            <a:chExt cx="670560" cy="604586"/>
          </a:xfrm>
        </p:grpSpPr>
        <p:grpSp>
          <p:nvGrpSpPr>
            <p:cNvPr id="14" name="组合 13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6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5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1124442" y="290670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绪论</a:t>
            </a:r>
          </a:p>
        </p:txBody>
      </p:sp>
      <p:sp>
        <p:nvSpPr>
          <p:cNvPr id="13" name="Freeform 126"/>
          <p:cNvSpPr>
            <a:spLocks noChangeAspect="1" noEditPoints="1"/>
          </p:cNvSpPr>
          <p:nvPr/>
        </p:nvSpPr>
        <p:spPr bwMode="auto">
          <a:xfrm>
            <a:off x="611535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任意多边形 17"/>
          <p:cNvSpPr>
            <a:spLocks noChangeArrowheads="1"/>
          </p:cNvSpPr>
          <p:nvPr/>
        </p:nvSpPr>
        <p:spPr bwMode="auto">
          <a:xfrm>
            <a:off x="960027" y="1930136"/>
            <a:ext cx="2012950" cy="1998662"/>
          </a:xfrm>
          <a:custGeom>
            <a:avLst/>
            <a:gdLst>
              <a:gd name="T0" fmla="*/ 0 w 2160105"/>
              <a:gd name="T1" fmla="*/ 0 h 2146851"/>
              <a:gd name="T2" fmla="*/ 1178223 w 2160105"/>
              <a:gd name="T3" fmla="*/ 0 h 2146851"/>
              <a:gd name="T4" fmla="*/ 1739087 w 2160105"/>
              <a:gd name="T5" fmla="*/ 559238 h 2146851"/>
              <a:gd name="T6" fmla="*/ 1748032 w 2160105"/>
              <a:gd name="T7" fmla="*/ 550318 h 2146851"/>
              <a:gd name="T8" fmla="*/ 1748032 w 2160105"/>
              <a:gd name="T9" fmla="*/ 1732265 h 2146851"/>
              <a:gd name="T10" fmla="*/ 0 w 2160105"/>
              <a:gd name="T11" fmla="*/ 1732265 h 214685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60105"/>
              <a:gd name="T19" fmla="*/ 0 h 2146851"/>
              <a:gd name="T20" fmla="*/ 2160105 w 2160105"/>
              <a:gd name="T21" fmla="*/ 2146851 h 214685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105" h="2146851">
                <a:moveTo>
                  <a:pt x="0" y="0"/>
                </a:moveTo>
                <a:lnTo>
                  <a:pt x="1455972" y="0"/>
                </a:lnTo>
                <a:lnTo>
                  <a:pt x="2149052" y="693080"/>
                </a:lnTo>
                <a:lnTo>
                  <a:pt x="2160105" y="682027"/>
                </a:lnTo>
                <a:lnTo>
                  <a:pt x="2160105" y="2146851"/>
                </a:lnTo>
                <a:lnTo>
                  <a:pt x="0" y="2146851"/>
                </a:lnTo>
                <a:lnTo>
                  <a:pt x="0" y="0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9" name="任意多边形 18"/>
          <p:cNvSpPr>
            <a:spLocks noChangeArrowheads="1"/>
          </p:cNvSpPr>
          <p:nvPr/>
        </p:nvSpPr>
        <p:spPr bwMode="auto">
          <a:xfrm flipH="1" flipV="1">
            <a:off x="2317339" y="1930136"/>
            <a:ext cx="655638" cy="646112"/>
          </a:xfrm>
          <a:custGeom>
            <a:avLst/>
            <a:gdLst>
              <a:gd name="T0" fmla="*/ 0 w 704133"/>
              <a:gd name="T1" fmla="*/ 0 h 693080"/>
              <a:gd name="T2" fmla="*/ 568438 w 704133"/>
              <a:gd name="T3" fmla="*/ 0 h 693080"/>
              <a:gd name="T4" fmla="*/ 568438 w 704133"/>
              <a:gd name="T5" fmla="*/ 552554 h 693080"/>
              <a:gd name="T6" fmla="*/ 559515 w 704133"/>
              <a:gd name="T7" fmla="*/ 561509 h 693080"/>
              <a:gd name="T8" fmla="*/ 0 60000 65536"/>
              <a:gd name="T9" fmla="*/ 0 60000 65536"/>
              <a:gd name="T10" fmla="*/ 0 60000 65536"/>
              <a:gd name="T11" fmla="*/ 0 60000 65536"/>
              <a:gd name="T12" fmla="*/ 0 w 704133"/>
              <a:gd name="T13" fmla="*/ 0 h 693080"/>
              <a:gd name="T14" fmla="*/ 704133 w 704133"/>
              <a:gd name="T15" fmla="*/ 693080 h 69308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04133" h="693080">
                <a:moveTo>
                  <a:pt x="0" y="0"/>
                </a:moveTo>
                <a:lnTo>
                  <a:pt x="704133" y="0"/>
                </a:lnTo>
                <a:lnTo>
                  <a:pt x="704133" y="682027"/>
                </a:lnTo>
                <a:lnTo>
                  <a:pt x="693080" y="69308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0" name="任意多边形 19"/>
          <p:cNvSpPr>
            <a:spLocks noChangeArrowheads="1"/>
          </p:cNvSpPr>
          <p:nvPr/>
        </p:nvSpPr>
        <p:spPr bwMode="auto">
          <a:xfrm>
            <a:off x="3644489" y="1930136"/>
            <a:ext cx="2012950" cy="1998662"/>
          </a:xfrm>
          <a:custGeom>
            <a:avLst/>
            <a:gdLst>
              <a:gd name="T0" fmla="*/ 0 w 2160105"/>
              <a:gd name="T1" fmla="*/ 0 h 2146851"/>
              <a:gd name="T2" fmla="*/ 1178223 w 2160105"/>
              <a:gd name="T3" fmla="*/ 0 h 2146851"/>
              <a:gd name="T4" fmla="*/ 1739087 w 2160105"/>
              <a:gd name="T5" fmla="*/ 559238 h 2146851"/>
              <a:gd name="T6" fmla="*/ 1748032 w 2160105"/>
              <a:gd name="T7" fmla="*/ 550318 h 2146851"/>
              <a:gd name="T8" fmla="*/ 1748032 w 2160105"/>
              <a:gd name="T9" fmla="*/ 1732265 h 2146851"/>
              <a:gd name="T10" fmla="*/ 0 w 2160105"/>
              <a:gd name="T11" fmla="*/ 1732265 h 214685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60105"/>
              <a:gd name="T19" fmla="*/ 0 h 2146851"/>
              <a:gd name="T20" fmla="*/ 2160105 w 2160105"/>
              <a:gd name="T21" fmla="*/ 2146851 h 214685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105" h="2146851">
                <a:moveTo>
                  <a:pt x="0" y="0"/>
                </a:moveTo>
                <a:lnTo>
                  <a:pt x="1455972" y="0"/>
                </a:lnTo>
                <a:lnTo>
                  <a:pt x="2149052" y="693080"/>
                </a:lnTo>
                <a:lnTo>
                  <a:pt x="2160105" y="682027"/>
                </a:lnTo>
                <a:lnTo>
                  <a:pt x="2160105" y="2146851"/>
                </a:lnTo>
                <a:lnTo>
                  <a:pt x="0" y="2146851"/>
                </a:lnTo>
                <a:lnTo>
                  <a:pt x="0" y="0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" name="任意多边形 20"/>
          <p:cNvSpPr>
            <a:spLocks noChangeArrowheads="1"/>
          </p:cNvSpPr>
          <p:nvPr/>
        </p:nvSpPr>
        <p:spPr bwMode="auto">
          <a:xfrm flipH="1" flipV="1">
            <a:off x="5000214" y="1930136"/>
            <a:ext cx="657225" cy="646112"/>
          </a:xfrm>
          <a:custGeom>
            <a:avLst/>
            <a:gdLst>
              <a:gd name="T0" fmla="*/ 0 w 704133"/>
              <a:gd name="T1" fmla="*/ 0 h 693080"/>
              <a:gd name="T2" fmla="*/ 572576 w 704133"/>
              <a:gd name="T3" fmla="*/ 0 h 693080"/>
              <a:gd name="T4" fmla="*/ 572576 w 704133"/>
              <a:gd name="T5" fmla="*/ 552554 h 693080"/>
              <a:gd name="T6" fmla="*/ 563587 w 704133"/>
              <a:gd name="T7" fmla="*/ 561509 h 693080"/>
              <a:gd name="T8" fmla="*/ 0 60000 65536"/>
              <a:gd name="T9" fmla="*/ 0 60000 65536"/>
              <a:gd name="T10" fmla="*/ 0 60000 65536"/>
              <a:gd name="T11" fmla="*/ 0 60000 65536"/>
              <a:gd name="T12" fmla="*/ 0 w 704133"/>
              <a:gd name="T13" fmla="*/ 0 h 693080"/>
              <a:gd name="T14" fmla="*/ 704133 w 704133"/>
              <a:gd name="T15" fmla="*/ 693080 h 69308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04133" h="693080">
                <a:moveTo>
                  <a:pt x="0" y="0"/>
                </a:moveTo>
                <a:lnTo>
                  <a:pt x="704133" y="0"/>
                </a:lnTo>
                <a:lnTo>
                  <a:pt x="704133" y="682027"/>
                </a:lnTo>
                <a:lnTo>
                  <a:pt x="693080" y="69308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" name="任意多边形 21"/>
          <p:cNvSpPr>
            <a:spLocks noChangeArrowheads="1"/>
          </p:cNvSpPr>
          <p:nvPr/>
        </p:nvSpPr>
        <p:spPr bwMode="auto">
          <a:xfrm>
            <a:off x="6328952" y="1930136"/>
            <a:ext cx="2011362" cy="1998662"/>
          </a:xfrm>
          <a:custGeom>
            <a:avLst/>
            <a:gdLst>
              <a:gd name="T0" fmla="*/ 0 w 2160105"/>
              <a:gd name="T1" fmla="*/ 0 h 2146851"/>
              <a:gd name="T2" fmla="*/ 1175437 w 2160105"/>
              <a:gd name="T3" fmla="*/ 0 h 2146851"/>
              <a:gd name="T4" fmla="*/ 1734975 w 2160105"/>
              <a:gd name="T5" fmla="*/ 559238 h 2146851"/>
              <a:gd name="T6" fmla="*/ 1743897 w 2160105"/>
              <a:gd name="T7" fmla="*/ 550318 h 2146851"/>
              <a:gd name="T8" fmla="*/ 1743897 w 2160105"/>
              <a:gd name="T9" fmla="*/ 1732265 h 2146851"/>
              <a:gd name="T10" fmla="*/ 0 w 2160105"/>
              <a:gd name="T11" fmla="*/ 1732265 h 214685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60105"/>
              <a:gd name="T19" fmla="*/ 0 h 2146851"/>
              <a:gd name="T20" fmla="*/ 2160105 w 2160105"/>
              <a:gd name="T21" fmla="*/ 2146851 h 214685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105" h="2146851">
                <a:moveTo>
                  <a:pt x="0" y="0"/>
                </a:moveTo>
                <a:lnTo>
                  <a:pt x="1455972" y="0"/>
                </a:lnTo>
                <a:lnTo>
                  <a:pt x="2149052" y="693080"/>
                </a:lnTo>
                <a:lnTo>
                  <a:pt x="2160105" y="682027"/>
                </a:lnTo>
                <a:lnTo>
                  <a:pt x="2160105" y="2146851"/>
                </a:lnTo>
                <a:lnTo>
                  <a:pt x="0" y="2146851"/>
                </a:lnTo>
                <a:lnTo>
                  <a:pt x="0" y="0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" name="任意多边形 22"/>
          <p:cNvSpPr>
            <a:spLocks noChangeArrowheads="1"/>
          </p:cNvSpPr>
          <p:nvPr/>
        </p:nvSpPr>
        <p:spPr bwMode="auto">
          <a:xfrm flipH="1" flipV="1">
            <a:off x="7684677" y="1930136"/>
            <a:ext cx="655637" cy="646112"/>
          </a:xfrm>
          <a:custGeom>
            <a:avLst/>
            <a:gdLst>
              <a:gd name="T0" fmla="*/ 0 w 704133"/>
              <a:gd name="T1" fmla="*/ 0 h 693080"/>
              <a:gd name="T2" fmla="*/ 568435 w 704133"/>
              <a:gd name="T3" fmla="*/ 0 h 693080"/>
              <a:gd name="T4" fmla="*/ 568435 w 704133"/>
              <a:gd name="T5" fmla="*/ 552554 h 693080"/>
              <a:gd name="T6" fmla="*/ 559512 w 704133"/>
              <a:gd name="T7" fmla="*/ 561509 h 693080"/>
              <a:gd name="T8" fmla="*/ 0 60000 65536"/>
              <a:gd name="T9" fmla="*/ 0 60000 65536"/>
              <a:gd name="T10" fmla="*/ 0 60000 65536"/>
              <a:gd name="T11" fmla="*/ 0 60000 65536"/>
              <a:gd name="T12" fmla="*/ 0 w 704133"/>
              <a:gd name="T13" fmla="*/ 0 h 693080"/>
              <a:gd name="T14" fmla="*/ 704133 w 704133"/>
              <a:gd name="T15" fmla="*/ 693080 h 69308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04133" h="693080">
                <a:moveTo>
                  <a:pt x="0" y="0"/>
                </a:moveTo>
                <a:lnTo>
                  <a:pt x="704133" y="0"/>
                </a:lnTo>
                <a:lnTo>
                  <a:pt x="704133" y="682027"/>
                </a:lnTo>
                <a:lnTo>
                  <a:pt x="693080" y="69308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4" name="任意多边形 23"/>
          <p:cNvSpPr>
            <a:spLocks noChangeArrowheads="1"/>
          </p:cNvSpPr>
          <p:nvPr/>
        </p:nvSpPr>
        <p:spPr bwMode="auto">
          <a:xfrm>
            <a:off x="9013414" y="1930136"/>
            <a:ext cx="2011363" cy="1998662"/>
          </a:xfrm>
          <a:custGeom>
            <a:avLst/>
            <a:gdLst>
              <a:gd name="T0" fmla="*/ 0 w 2160105"/>
              <a:gd name="T1" fmla="*/ 0 h 2146851"/>
              <a:gd name="T2" fmla="*/ 1175438 w 2160105"/>
              <a:gd name="T3" fmla="*/ 0 h 2146851"/>
              <a:gd name="T4" fmla="*/ 1734978 w 2160105"/>
              <a:gd name="T5" fmla="*/ 559238 h 2146851"/>
              <a:gd name="T6" fmla="*/ 1743900 w 2160105"/>
              <a:gd name="T7" fmla="*/ 550318 h 2146851"/>
              <a:gd name="T8" fmla="*/ 1743900 w 2160105"/>
              <a:gd name="T9" fmla="*/ 1732265 h 2146851"/>
              <a:gd name="T10" fmla="*/ 0 w 2160105"/>
              <a:gd name="T11" fmla="*/ 1732265 h 214685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60105"/>
              <a:gd name="T19" fmla="*/ 0 h 2146851"/>
              <a:gd name="T20" fmla="*/ 2160105 w 2160105"/>
              <a:gd name="T21" fmla="*/ 2146851 h 214685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105" h="2146851">
                <a:moveTo>
                  <a:pt x="0" y="0"/>
                </a:moveTo>
                <a:lnTo>
                  <a:pt x="1455972" y="0"/>
                </a:lnTo>
                <a:lnTo>
                  <a:pt x="2149052" y="693080"/>
                </a:lnTo>
                <a:lnTo>
                  <a:pt x="2160105" y="682027"/>
                </a:lnTo>
                <a:lnTo>
                  <a:pt x="2160105" y="2146851"/>
                </a:lnTo>
                <a:lnTo>
                  <a:pt x="0" y="2146851"/>
                </a:lnTo>
                <a:lnTo>
                  <a:pt x="0" y="0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5" name="任意多边形 24"/>
          <p:cNvSpPr>
            <a:spLocks noChangeArrowheads="1"/>
          </p:cNvSpPr>
          <p:nvPr/>
        </p:nvSpPr>
        <p:spPr bwMode="auto">
          <a:xfrm flipH="1" flipV="1">
            <a:off x="10369139" y="1930136"/>
            <a:ext cx="655638" cy="646112"/>
          </a:xfrm>
          <a:custGeom>
            <a:avLst/>
            <a:gdLst>
              <a:gd name="T0" fmla="*/ 0 w 704133"/>
              <a:gd name="T1" fmla="*/ 0 h 693080"/>
              <a:gd name="T2" fmla="*/ 568438 w 704133"/>
              <a:gd name="T3" fmla="*/ 0 h 693080"/>
              <a:gd name="T4" fmla="*/ 568438 w 704133"/>
              <a:gd name="T5" fmla="*/ 552554 h 693080"/>
              <a:gd name="T6" fmla="*/ 559515 w 704133"/>
              <a:gd name="T7" fmla="*/ 561509 h 693080"/>
              <a:gd name="T8" fmla="*/ 0 60000 65536"/>
              <a:gd name="T9" fmla="*/ 0 60000 65536"/>
              <a:gd name="T10" fmla="*/ 0 60000 65536"/>
              <a:gd name="T11" fmla="*/ 0 60000 65536"/>
              <a:gd name="T12" fmla="*/ 0 w 704133"/>
              <a:gd name="T13" fmla="*/ 0 h 693080"/>
              <a:gd name="T14" fmla="*/ 704133 w 704133"/>
              <a:gd name="T15" fmla="*/ 693080 h 69308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04133" h="693080">
                <a:moveTo>
                  <a:pt x="0" y="0"/>
                </a:moveTo>
                <a:lnTo>
                  <a:pt x="704133" y="0"/>
                </a:lnTo>
                <a:lnTo>
                  <a:pt x="704133" y="682027"/>
                </a:lnTo>
                <a:lnTo>
                  <a:pt x="693080" y="69308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 bwMode="auto">
          <a:xfrm>
            <a:off x="4289014" y="2792148"/>
            <a:ext cx="714375" cy="542925"/>
            <a:chOff x="0" y="0"/>
            <a:chExt cx="509646" cy="387231"/>
          </a:xfrm>
        </p:grpSpPr>
        <p:sp>
          <p:nvSpPr>
            <p:cNvPr id="40" name="Freeform 20"/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2147483646 w 229"/>
                <a:gd name="T1" fmla="*/ 2147483646 h 227"/>
                <a:gd name="T2" fmla="*/ 2147483646 w 229"/>
                <a:gd name="T3" fmla="*/ 2147483646 h 227"/>
                <a:gd name="T4" fmla="*/ 2147483646 w 229"/>
                <a:gd name="T5" fmla="*/ 2147483646 h 227"/>
                <a:gd name="T6" fmla="*/ 2147483646 w 229"/>
                <a:gd name="T7" fmla="*/ 2147483646 h 227"/>
                <a:gd name="T8" fmla="*/ 2147483646 w 229"/>
                <a:gd name="T9" fmla="*/ 2147483646 h 227"/>
                <a:gd name="T10" fmla="*/ 2147483646 w 229"/>
                <a:gd name="T11" fmla="*/ 2147483646 h 227"/>
                <a:gd name="T12" fmla="*/ 2147483646 w 229"/>
                <a:gd name="T13" fmla="*/ 2147483646 h 227"/>
                <a:gd name="T14" fmla="*/ 2147483646 w 229"/>
                <a:gd name="T15" fmla="*/ 2147483646 h 227"/>
                <a:gd name="T16" fmla="*/ 2147483646 w 229"/>
                <a:gd name="T17" fmla="*/ 2147483646 h 227"/>
                <a:gd name="T18" fmla="*/ 2147483646 w 229"/>
                <a:gd name="T19" fmla="*/ 0 h 227"/>
                <a:gd name="T20" fmla="*/ 2147483646 w 229"/>
                <a:gd name="T21" fmla="*/ 2147483646 h 227"/>
                <a:gd name="T22" fmla="*/ 2147483646 w 229"/>
                <a:gd name="T23" fmla="*/ 2147483646 h 227"/>
                <a:gd name="T24" fmla="*/ 2147483646 w 229"/>
                <a:gd name="T25" fmla="*/ 2147483646 h 227"/>
                <a:gd name="T26" fmla="*/ 2147483646 w 229"/>
                <a:gd name="T27" fmla="*/ 0 h 227"/>
                <a:gd name="T28" fmla="*/ 2147483646 w 229"/>
                <a:gd name="T29" fmla="*/ 2147483646 h 227"/>
                <a:gd name="T30" fmla="*/ 2147483646 w 229"/>
                <a:gd name="T31" fmla="*/ 2147483646 h 227"/>
                <a:gd name="T32" fmla="*/ 2147483646 w 229"/>
                <a:gd name="T33" fmla="*/ 2147483646 h 227"/>
                <a:gd name="T34" fmla="*/ 2147483646 w 229"/>
                <a:gd name="T35" fmla="*/ 2147483646 h 227"/>
                <a:gd name="T36" fmla="*/ 2147483646 w 229"/>
                <a:gd name="T37" fmla="*/ 2147483646 h 227"/>
                <a:gd name="T38" fmla="*/ 2147483646 w 229"/>
                <a:gd name="T39" fmla="*/ 2147483646 h 227"/>
                <a:gd name="T40" fmla="*/ 2147483646 w 229"/>
                <a:gd name="T41" fmla="*/ 2147483646 h 227"/>
                <a:gd name="T42" fmla="*/ 0 w 229"/>
                <a:gd name="T43" fmla="*/ 2147483646 h 227"/>
                <a:gd name="T44" fmla="*/ 0 w 229"/>
                <a:gd name="T45" fmla="*/ 2147483646 h 227"/>
                <a:gd name="T46" fmla="*/ 2147483646 w 229"/>
                <a:gd name="T47" fmla="*/ 2147483646 h 227"/>
                <a:gd name="T48" fmla="*/ 2147483646 w 229"/>
                <a:gd name="T49" fmla="*/ 2147483646 h 227"/>
                <a:gd name="T50" fmla="*/ 2147483646 w 229"/>
                <a:gd name="T51" fmla="*/ 2147483646 h 227"/>
                <a:gd name="T52" fmla="*/ 2147483646 w 229"/>
                <a:gd name="T53" fmla="*/ 2147483646 h 227"/>
                <a:gd name="T54" fmla="*/ 2147483646 w 229"/>
                <a:gd name="T55" fmla="*/ 2147483646 h 227"/>
                <a:gd name="T56" fmla="*/ 2147483646 w 229"/>
                <a:gd name="T57" fmla="*/ 2147483646 h 227"/>
                <a:gd name="T58" fmla="*/ 2147483646 w 229"/>
                <a:gd name="T59" fmla="*/ 2147483646 h 227"/>
                <a:gd name="T60" fmla="*/ 2147483646 w 229"/>
                <a:gd name="T61" fmla="*/ 2147483646 h 227"/>
                <a:gd name="T62" fmla="*/ 2147483646 w 229"/>
                <a:gd name="T63" fmla="*/ 2147483646 h 227"/>
                <a:gd name="T64" fmla="*/ 2147483646 w 229"/>
                <a:gd name="T65" fmla="*/ 2147483646 h 227"/>
                <a:gd name="T66" fmla="*/ 2147483646 w 229"/>
                <a:gd name="T67" fmla="*/ 2147483646 h 227"/>
                <a:gd name="T68" fmla="*/ 2147483646 w 229"/>
                <a:gd name="T69" fmla="*/ 2147483646 h 227"/>
                <a:gd name="T70" fmla="*/ 2147483646 w 229"/>
                <a:gd name="T71" fmla="*/ 2147483646 h 227"/>
                <a:gd name="T72" fmla="*/ 2147483646 w 229"/>
                <a:gd name="T73" fmla="*/ 2147483646 h 227"/>
                <a:gd name="T74" fmla="*/ 2147483646 w 229"/>
                <a:gd name="T75" fmla="*/ 2147483646 h 227"/>
                <a:gd name="T76" fmla="*/ 2147483646 w 229"/>
                <a:gd name="T77" fmla="*/ 2147483646 h 227"/>
                <a:gd name="T78" fmla="*/ 2147483646 w 229"/>
                <a:gd name="T79" fmla="*/ 2147483646 h 227"/>
                <a:gd name="T80" fmla="*/ 2147483646 w 229"/>
                <a:gd name="T81" fmla="*/ 2147483646 h 227"/>
                <a:gd name="T82" fmla="*/ 2147483646 w 229"/>
                <a:gd name="T83" fmla="*/ 2147483646 h 227"/>
                <a:gd name="T84" fmla="*/ 2147483646 w 229"/>
                <a:gd name="T85" fmla="*/ 2147483646 h 227"/>
                <a:gd name="T86" fmla="*/ 2147483646 w 229"/>
                <a:gd name="T87" fmla="*/ 2147483646 h 227"/>
                <a:gd name="T88" fmla="*/ 2147483646 w 229"/>
                <a:gd name="T89" fmla="*/ 2147483646 h 227"/>
                <a:gd name="T90" fmla="*/ 2147483646 w 229"/>
                <a:gd name="T91" fmla="*/ 2147483646 h 227"/>
                <a:gd name="T92" fmla="*/ 2147483646 w 229"/>
                <a:gd name="T93" fmla="*/ 2147483646 h 227"/>
                <a:gd name="T94" fmla="*/ 2147483646 w 229"/>
                <a:gd name="T95" fmla="*/ 2147483646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" name="Freeform 21"/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2147483646 w 135"/>
                <a:gd name="T1" fmla="*/ 2147483646 h 135"/>
                <a:gd name="T2" fmla="*/ 2147483646 w 135"/>
                <a:gd name="T3" fmla="*/ 2147483646 h 135"/>
                <a:gd name="T4" fmla="*/ 2147483646 w 135"/>
                <a:gd name="T5" fmla="*/ 2147483646 h 135"/>
                <a:gd name="T6" fmla="*/ 2147483646 w 135"/>
                <a:gd name="T7" fmla="*/ 2147483646 h 135"/>
                <a:gd name="T8" fmla="*/ 2147483646 w 135"/>
                <a:gd name="T9" fmla="*/ 2147483646 h 135"/>
                <a:gd name="T10" fmla="*/ 2147483646 w 135"/>
                <a:gd name="T11" fmla="*/ 2147483646 h 135"/>
                <a:gd name="T12" fmla="*/ 2147483646 w 135"/>
                <a:gd name="T13" fmla="*/ 2147483646 h 135"/>
                <a:gd name="T14" fmla="*/ 2147483646 w 135"/>
                <a:gd name="T15" fmla="*/ 2147483646 h 135"/>
                <a:gd name="T16" fmla="*/ 2147483646 w 135"/>
                <a:gd name="T17" fmla="*/ 2147483646 h 135"/>
                <a:gd name="T18" fmla="*/ 2147483646 w 135"/>
                <a:gd name="T19" fmla="*/ 0 h 135"/>
                <a:gd name="T20" fmla="*/ 2147483646 w 135"/>
                <a:gd name="T21" fmla="*/ 2147483646 h 135"/>
                <a:gd name="T22" fmla="*/ 2147483646 w 135"/>
                <a:gd name="T23" fmla="*/ 2147483646 h 135"/>
                <a:gd name="T24" fmla="*/ 2147483646 w 135"/>
                <a:gd name="T25" fmla="*/ 2147483646 h 135"/>
                <a:gd name="T26" fmla="*/ 2147483646 w 135"/>
                <a:gd name="T27" fmla="*/ 0 h 135"/>
                <a:gd name="T28" fmla="*/ 2147483646 w 135"/>
                <a:gd name="T29" fmla="*/ 2147483646 h 135"/>
                <a:gd name="T30" fmla="*/ 2147483646 w 135"/>
                <a:gd name="T31" fmla="*/ 2147483646 h 135"/>
                <a:gd name="T32" fmla="*/ 2147483646 w 135"/>
                <a:gd name="T33" fmla="*/ 2147483646 h 135"/>
                <a:gd name="T34" fmla="*/ 2147483646 w 135"/>
                <a:gd name="T35" fmla="*/ 2147483646 h 135"/>
                <a:gd name="T36" fmla="*/ 2147483646 w 135"/>
                <a:gd name="T37" fmla="*/ 2147483646 h 135"/>
                <a:gd name="T38" fmla="*/ 2147483646 w 135"/>
                <a:gd name="T39" fmla="*/ 2147483646 h 135"/>
                <a:gd name="T40" fmla="*/ 2147483646 w 135"/>
                <a:gd name="T41" fmla="*/ 2147483646 h 135"/>
                <a:gd name="T42" fmla="*/ 0 w 135"/>
                <a:gd name="T43" fmla="*/ 2147483646 h 135"/>
                <a:gd name="T44" fmla="*/ 0 w 135"/>
                <a:gd name="T45" fmla="*/ 2147483646 h 135"/>
                <a:gd name="T46" fmla="*/ 2147483646 w 135"/>
                <a:gd name="T47" fmla="*/ 2147483646 h 135"/>
                <a:gd name="T48" fmla="*/ 2147483646 w 135"/>
                <a:gd name="T49" fmla="*/ 2147483646 h 135"/>
                <a:gd name="T50" fmla="*/ 2147483646 w 135"/>
                <a:gd name="T51" fmla="*/ 2147483646 h 135"/>
                <a:gd name="T52" fmla="*/ 2147483646 w 135"/>
                <a:gd name="T53" fmla="*/ 2147483646 h 135"/>
                <a:gd name="T54" fmla="*/ 2147483646 w 135"/>
                <a:gd name="T55" fmla="*/ 2147483646 h 135"/>
                <a:gd name="T56" fmla="*/ 2147483646 w 135"/>
                <a:gd name="T57" fmla="*/ 2147483646 h 135"/>
                <a:gd name="T58" fmla="*/ 2147483646 w 135"/>
                <a:gd name="T59" fmla="*/ 2147483646 h 135"/>
                <a:gd name="T60" fmla="*/ 2147483646 w 135"/>
                <a:gd name="T61" fmla="*/ 2147483646 h 135"/>
                <a:gd name="T62" fmla="*/ 2147483646 w 135"/>
                <a:gd name="T63" fmla="*/ 2147483646 h 135"/>
                <a:gd name="T64" fmla="*/ 2147483646 w 135"/>
                <a:gd name="T65" fmla="*/ 2147483646 h 135"/>
                <a:gd name="T66" fmla="*/ 2147483646 w 135"/>
                <a:gd name="T67" fmla="*/ 2147483646 h 135"/>
                <a:gd name="T68" fmla="*/ 2147483646 w 135"/>
                <a:gd name="T69" fmla="*/ 2147483646 h 135"/>
                <a:gd name="T70" fmla="*/ 2147483646 w 135"/>
                <a:gd name="T71" fmla="*/ 2147483646 h 135"/>
                <a:gd name="T72" fmla="*/ 2147483646 w 135"/>
                <a:gd name="T73" fmla="*/ 2147483646 h 135"/>
                <a:gd name="T74" fmla="*/ 2147483646 w 135"/>
                <a:gd name="T75" fmla="*/ 2147483646 h 135"/>
                <a:gd name="T76" fmla="*/ 2147483646 w 135"/>
                <a:gd name="T77" fmla="*/ 2147483646 h 135"/>
                <a:gd name="T78" fmla="*/ 2147483646 w 135"/>
                <a:gd name="T79" fmla="*/ 2147483646 h 135"/>
                <a:gd name="T80" fmla="*/ 2147483646 w 135"/>
                <a:gd name="T81" fmla="*/ 2147483646 h 135"/>
                <a:gd name="T82" fmla="*/ 2147483646 w 135"/>
                <a:gd name="T83" fmla="*/ 2147483646 h 135"/>
                <a:gd name="T84" fmla="*/ 2147483646 w 135"/>
                <a:gd name="T85" fmla="*/ 2147483646 h 135"/>
                <a:gd name="T86" fmla="*/ 2147483646 w 135"/>
                <a:gd name="T87" fmla="*/ 2147483646 h 135"/>
                <a:gd name="T88" fmla="*/ 2147483646 w 135"/>
                <a:gd name="T89" fmla="*/ 2147483646 h 135"/>
                <a:gd name="T90" fmla="*/ 2147483646 w 135"/>
                <a:gd name="T91" fmla="*/ 2147483646 h 135"/>
                <a:gd name="T92" fmla="*/ 2147483646 w 135"/>
                <a:gd name="T93" fmla="*/ 2147483646 h 135"/>
                <a:gd name="T94" fmla="*/ 2147483646 w 135"/>
                <a:gd name="T95" fmla="*/ 2147483646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 bwMode="auto">
          <a:xfrm>
            <a:off x="1658527" y="2798498"/>
            <a:ext cx="573087" cy="549274"/>
            <a:chOff x="0" y="0"/>
            <a:chExt cx="2438400" cy="2332038"/>
          </a:xfrm>
          <a:solidFill>
            <a:schemeClr val="bg1"/>
          </a:solidFill>
        </p:grpSpPr>
        <p:sp>
          <p:nvSpPr>
            <p:cNvPr id="38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2147483646 w 413"/>
                <a:gd name="T1" fmla="*/ 2147483646 h 413"/>
                <a:gd name="T2" fmla="*/ 0 w 413"/>
                <a:gd name="T3" fmla="*/ 0 h 413"/>
                <a:gd name="T4" fmla="*/ 2147483646 w 413"/>
                <a:gd name="T5" fmla="*/ 0 h 413"/>
                <a:gd name="T6" fmla="*/ 2147483646 w 413"/>
                <a:gd name="T7" fmla="*/ 2147483646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任意多边形 38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2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2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 bwMode="auto">
          <a:xfrm>
            <a:off x="6995702" y="2733411"/>
            <a:ext cx="481013" cy="614362"/>
            <a:chOff x="0" y="0"/>
            <a:chExt cx="563562" cy="720725"/>
          </a:xfrm>
          <a:solidFill>
            <a:schemeClr val="bg1"/>
          </a:solidFill>
        </p:grpSpPr>
        <p:sp>
          <p:nvSpPr>
            <p:cNvPr id="35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2147483646 w 64"/>
                <a:gd name="T1" fmla="*/ 2147483646 h 321"/>
                <a:gd name="T2" fmla="*/ 2147483646 w 64"/>
                <a:gd name="T3" fmla="*/ 2147483646 h 321"/>
                <a:gd name="T4" fmla="*/ 0 w 64"/>
                <a:gd name="T5" fmla="*/ 2147483646 h 321"/>
                <a:gd name="T6" fmla="*/ 0 w 64"/>
                <a:gd name="T7" fmla="*/ 2147483646 h 321"/>
                <a:gd name="T8" fmla="*/ 2147483646 w 64"/>
                <a:gd name="T9" fmla="*/ 0 h 321"/>
                <a:gd name="T10" fmla="*/ 2147483646 w 64"/>
                <a:gd name="T11" fmla="*/ 2147483646 h 321"/>
                <a:gd name="T12" fmla="*/ 2147483646 w 64"/>
                <a:gd name="T13" fmla="*/ 2147483646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2147483646 w 63"/>
                <a:gd name="T1" fmla="*/ 2147483646 h 125"/>
                <a:gd name="T2" fmla="*/ 2147483646 w 63"/>
                <a:gd name="T3" fmla="*/ 2147483646 h 125"/>
                <a:gd name="T4" fmla="*/ 0 w 63"/>
                <a:gd name="T5" fmla="*/ 2147483646 h 125"/>
                <a:gd name="T6" fmla="*/ 0 w 63"/>
                <a:gd name="T7" fmla="*/ 2147483646 h 125"/>
                <a:gd name="T8" fmla="*/ 2147483646 w 63"/>
                <a:gd name="T9" fmla="*/ 0 h 125"/>
                <a:gd name="T10" fmla="*/ 2147483646 w 63"/>
                <a:gd name="T11" fmla="*/ 2147483646 h 125"/>
                <a:gd name="T12" fmla="*/ 2147483646 w 63"/>
                <a:gd name="T13" fmla="*/ 2147483646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2147483646 w 64"/>
                <a:gd name="T1" fmla="*/ 2147483646 h 218"/>
                <a:gd name="T2" fmla="*/ 2147483646 w 64"/>
                <a:gd name="T3" fmla="*/ 2147483646 h 218"/>
                <a:gd name="T4" fmla="*/ 0 w 64"/>
                <a:gd name="T5" fmla="*/ 2147483646 h 218"/>
                <a:gd name="T6" fmla="*/ 0 w 64"/>
                <a:gd name="T7" fmla="*/ 2147483646 h 218"/>
                <a:gd name="T8" fmla="*/ 2147483646 w 64"/>
                <a:gd name="T9" fmla="*/ 0 h 218"/>
                <a:gd name="T10" fmla="*/ 2147483646 w 64"/>
                <a:gd name="T11" fmla="*/ 2147483646 h 218"/>
                <a:gd name="T12" fmla="*/ 2147483646 w 64"/>
                <a:gd name="T13" fmla="*/ 2147483646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 bwMode="auto">
          <a:xfrm>
            <a:off x="9738902" y="2722298"/>
            <a:ext cx="560388" cy="625479"/>
            <a:chOff x="0" y="0"/>
            <a:chExt cx="402656" cy="450303"/>
          </a:xfrm>
        </p:grpSpPr>
        <p:sp>
          <p:nvSpPr>
            <p:cNvPr id="30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2147483646 w 26"/>
                <a:gd name="T1" fmla="*/ 0 h 26"/>
                <a:gd name="T2" fmla="*/ 0 w 26"/>
                <a:gd name="T3" fmla="*/ 2147483646 h 26"/>
                <a:gd name="T4" fmla="*/ 2147483646 w 26"/>
                <a:gd name="T5" fmla="*/ 2147483646 h 26"/>
                <a:gd name="T6" fmla="*/ 2147483646 w 26"/>
                <a:gd name="T7" fmla="*/ 2147483646 h 26"/>
                <a:gd name="T8" fmla="*/ 2147483646 w 26"/>
                <a:gd name="T9" fmla="*/ 0 h 26"/>
                <a:gd name="T10" fmla="*/ 2147483646 w 26"/>
                <a:gd name="T11" fmla="*/ 2147483646 h 26"/>
                <a:gd name="T12" fmla="*/ 2147483646 w 26"/>
                <a:gd name="T13" fmla="*/ 2147483646 h 26"/>
                <a:gd name="T14" fmla="*/ 2147483646 w 26"/>
                <a:gd name="T15" fmla="*/ 2147483646 h 26"/>
                <a:gd name="T16" fmla="*/ 2147483646 w 26"/>
                <a:gd name="T17" fmla="*/ 2147483646 h 26"/>
                <a:gd name="T18" fmla="*/ 2147483646 w 26"/>
                <a:gd name="T19" fmla="*/ 2147483646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2147483646 w 22"/>
                <a:gd name="T1" fmla="*/ 0 h 22"/>
                <a:gd name="T2" fmla="*/ 0 w 22"/>
                <a:gd name="T3" fmla="*/ 2147483646 h 22"/>
                <a:gd name="T4" fmla="*/ 2147483646 w 22"/>
                <a:gd name="T5" fmla="*/ 2147483646 h 22"/>
                <a:gd name="T6" fmla="*/ 2147483646 w 22"/>
                <a:gd name="T7" fmla="*/ 2147483646 h 22"/>
                <a:gd name="T8" fmla="*/ 2147483646 w 22"/>
                <a:gd name="T9" fmla="*/ 0 h 22"/>
                <a:gd name="T10" fmla="*/ 2147483646 w 22"/>
                <a:gd name="T11" fmla="*/ 2147483646 h 22"/>
                <a:gd name="T12" fmla="*/ 2147483646 w 22"/>
                <a:gd name="T13" fmla="*/ 2147483646 h 22"/>
                <a:gd name="T14" fmla="*/ 2147483646 w 22"/>
                <a:gd name="T15" fmla="*/ 2147483646 h 22"/>
                <a:gd name="T16" fmla="*/ 2147483646 w 22"/>
                <a:gd name="T17" fmla="*/ 2147483646 h 22"/>
                <a:gd name="T18" fmla="*/ 2147483646 w 22"/>
                <a:gd name="T19" fmla="*/ 2147483646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2147483646 w 14"/>
                <a:gd name="T1" fmla="*/ 0 h 14"/>
                <a:gd name="T2" fmla="*/ 0 w 14"/>
                <a:gd name="T3" fmla="*/ 2147483646 h 14"/>
                <a:gd name="T4" fmla="*/ 2147483646 w 14"/>
                <a:gd name="T5" fmla="*/ 2147483646 h 14"/>
                <a:gd name="T6" fmla="*/ 2147483646 w 14"/>
                <a:gd name="T7" fmla="*/ 2147483646 h 14"/>
                <a:gd name="T8" fmla="*/ 2147483646 w 14"/>
                <a:gd name="T9" fmla="*/ 0 h 14"/>
                <a:gd name="T10" fmla="*/ 2147483646 w 14"/>
                <a:gd name="T11" fmla="*/ 2147483646 h 14"/>
                <a:gd name="T12" fmla="*/ 2147483646 w 14"/>
                <a:gd name="T13" fmla="*/ 2147483646 h 14"/>
                <a:gd name="T14" fmla="*/ 2147483646 w 14"/>
                <a:gd name="T15" fmla="*/ 2147483646 h 14"/>
                <a:gd name="T16" fmla="*/ 2147483646 w 14"/>
                <a:gd name="T17" fmla="*/ 2147483646 h 14"/>
                <a:gd name="T18" fmla="*/ 2147483646 w 14"/>
                <a:gd name="T19" fmla="*/ 2147483646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2147483646 w 44"/>
                <a:gd name="T1" fmla="*/ 0 h 44"/>
                <a:gd name="T2" fmla="*/ 0 w 44"/>
                <a:gd name="T3" fmla="*/ 2147483646 h 44"/>
                <a:gd name="T4" fmla="*/ 2147483646 w 44"/>
                <a:gd name="T5" fmla="*/ 2147483646 h 44"/>
                <a:gd name="T6" fmla="*/ 2147483646 w 44"/>
                <a:gd name="T7" fmla="*/ 2147483646 h 44"/>
                <a:gd name="T8" fmla="*/ 2147483646 w 44"/>
                <a:gd name="T9" fmla="*/ 0 h 44"/>
                <a:gd name="T10" fmla="*/ 2147483646 w 44"/>
                <a:gd name="T11" fmla="*/ 2147483646 h 44"/>
                <a:gd name="T12" fmla="*/ 2147483646 w 44"/>
                <a:gd name="T13" fmla="*/ 2147483646 h 44"/>
                <a:gd name="T14" fmla="*/ 2147483646 w 44"/>
                <a:gd name="T15" fmla="*/ 2147483646 h 44"/>
                <a:gd name="T16" fmla="*/ 2147483646 w 44"/>
                <a:gd name="T17" fmla="*/ 2147483646 h 44"/>
                <a:gd name="T18" fmla="*/ 2147483646 w 44"/>
                <a:gd name="T19" fmla="*/ 2147483646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2147483646 w 182"/>
                <a:gd name="T1" fmla="*/ 2147483646 h 204"/>
                <a:gd name="T2" fmla="*/ 2147483646 w 182"/>
                <a:gd name="T3" fmla="*/ 2147483646 h 204"/>
                <a:gd name="T4" fmla="*/ 2147483646 w 182"/>
                <a:gd name="T5" fmla="*/ 0 h 204"/>
                <a:gd name="T6" fmla="*/ 2147483646 w 182"/>
                <a:gd name="T7" fmla="*/ 2147483646 h 204"/>
                <a:gd name="T8" fmla="*/ 0 w 182"/>
                <a:gd name="T9" fmla="*/ 2147483646 h 204"/>
                <a:gd name="T10" fmla="*/ 2147483646 w 182"/>
                <a:gd name="T11" fmla="*/ 2147483646 h 204"/>
                <a:gd name="T12" fmla="*/ 2147483646 w 182"/>
                <a:gd name="T13" fmla="*/ 2147483646 h 204"/>
                <a:gd name="T14" fmla="*/ 2147483646 w 182"/>
                <a:gd name="T15" fmla="*/ 2147483646 h 204"/>
                <a:gd name="T16" fmla="*/ 2147483646 w 182"/>
                <a:gd name="T17" fmla="*/ 2147483646 h 204"/>
                <a:gd name="T18" fmla="*/ 2147483646 w 182"/>
                <a:gd name="T19" fmla="*/ 2147483646 h 204"/>
                <a:gd name="T20" fmla="*/ 2147483646 w 182"/>
                <a:gd name="T21" fmla="*/ 2147483646 h 204"/>
                <a:gd name="T22" fmla="*/ 2147483646 w 182"/>
                <a:gd name="T23" fmla="*/ 2147483646 h 204"/>
                <a:gd name="T24" fmla="*/ 2147483646 w 182"/>
                <a:gd name="T25" fmla="*/ 2147483646 h 204"/>
                <a:gd name="T26" fmla="*/ 2147483646 w 182"/>
                <a:gd name="T27" fmla="*/ 2147483646 h 204"/>
                <a:gd name="T28" fmla="*/ 2147483646 w 182"/>
                <a:gd name="T29" fmla="*/ 2147483646 h 204"/>
                <a:gd name="T30" fmla="*/ 2147483646 w 182"/>
                <a:gd name="T31" fmla="*/ 2147483646 h 204"/>
                <a:gd name="T32" fmla="*/ 2147483646 w 182"/>
                <a:gd name="T33" fmla="*/ 2147483646 h 204"/>
                <a:gd name="T34" fmla="*/ 2147483646 w 182"/>
                <a:gd name="T35" fmla="*/ 2147483646 h 204"/>
                <a:gd name="T36" fmla="*/ 2147483646 w 182"/>
                <a:gd name="T37" fmla="*/ 2147483646 h 204"/>
                <a:gd name="T38" fmla="*/ 2147483646 w 182"/>
                <a:gd name="T39" fmla="*/ 2147483646 h 204"/>
                <a:gd name="T40" fmla="*/ 2147483646 w 182"/>
                <a:gd name="T41" fmla="*/ 2147483646 h 204"/>
                <a:gd name="T42" fmla="*/ 2147483646 w 182"/>
                <a:gd name="T43" fmla="*/ 2147483646 h 204"/>
                <a:gd name="T44" fmla="*/ 2147483646 w 182"/>
                <a:gd name="T45" fmla="*/ 2147483646 h 204"/>
                <a:gd name="T46" fmla="*/ 2147483646 w 182"/>
                <a:gd name="T47" fmla="*/ 2147483646 h 204"/>
                <a:gd name="T48" fmla="*/ 2147483646 w 182"/>
                <a:gd name="T49" fmla="*/ 2147483646 h 204"/>
                <a:gd name="T50" fmla="*/ 2147483646 w 182"/>
                <a:gd name="T51" fmla="*/ 2147483646 h 204"/>
                <a:gd name="T52" fmla="*/ 2147483646 w 182"/>
                <a:gd name="T53" fmla="*/ 2147483646 h 204"/>
                <a:gd name="T54" fmla="*/ 2147483646 w 182"/>
                <a:gd name="T55" fmla="*/ 2147483646 h 204"/>
                <a:gd name="T56" fmla="*/ 2147483646 w 182"/>
                <a:gd name="T57" fmla="*/ 2147483646 h 204"/>
                <a:gd name="T58" fmla="*/ 2147483646 w 182"/>
                <a:gd name="T59" fmla="*/ 2147483646 h 204"/>
                <a:gd name="T60" fmla="*/ 2147483646 w 182"/>
                <a:gd name="T61" fmla="*/ 2147483646 h 204"/>
                <a:gd name="T62" fmla="*/ 2147483646 w 182"/>
                <a:gd name="T63" fmla="*/ 2147483646 h 204"/>
                <a:gd name="T64" fmla="*/ 2147483646 w 182"/>
                <a:gd name="T65" fmla="*/ 2147483646 h 204"/>
                <a:gd name="T66" fmla="*/ 2147483646 w 182"/>
                <a:gd name="T67" fmla="*/ 2147483646 h 204"/>
                <a:gd name="T68" fmla="*/ 2147483646 w 182"/>
                <a:gd name="T69" fmla="*/ 2147483646 h 204"/>
                <a:gd name="T70" fmla="*/ 2147483646 w 182"/>
                <a:gd name="T71" fmla="*/ 2147483646 h 204"/>
                <a:gd name="T72" fmla="*/ 2147483646 w 182"/>
                <a:gd name="T73" fmla="*/ 2147483646 h 204"/>
                <a:gd name="T74" fmla="*/ 2147483646 w 182"/>
                <a:gd name="T75" fmla="*/ 2147483646 h 204"/>
                <a:gd name="T76" fmla="*/ 2147483646 w 182"/>
                <a:gd name="T77" fmla="*/ 2147483646 h 204"/>
                <a:gd name="T78" fmla="*/ 2147483646 w 182"/>
                <a:gd name="T79" fmla="*/ 2147483646 h 204"/>
                <a:gd name="T80" fmla="*/ 2147483646 w 182"/>
                <a:gd name="T81" fmla="*/ 2147483646 h 204"/>
                <a:gd name="T82" fmla="*/ 2147483646 w 182"/>
                <a:gd name="T83" fmla="*/ 2147483646 h 204"/>
                <a:gd name="T84" fmla="*/ 2147483646 w 182"/>
                <a:gd name="T85" fmla="*/ 2147483646 h 204"/>
                <a:gd name="T86" fmla="*/ 2147483646 w 182"/>
                <a:gd name="T87" fmla="*/ 2147483646 h 204"/>
                <a:gd name="T88" fmla="*/ 2147483646 w 182"/>
                <a:gd name="T89" fmla="*/ 2147483646 h 204"/>
                <a:gd name="T90" fmla="*/ 2147483646 w 182"/>
                <a:gd name="T91" fmla="*/ 2147483646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50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879367" y="4430361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51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879367" y="4222386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52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3546367" y="4430361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53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3546367" y="4222386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54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6213367" y="4430361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55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6213367" y="4222386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56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8880367" y="4430361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57" name="ísļiḋé">
            <a:extLst>
              <a:ext uri="{FF2B5EF4-FFF2-40B4-BE49-F238E27FC236}">
                <a16:creationId xmlns="" xmlns:a16="http://schemas.microsoft.com/office/drawing/2014/main" id="{AE59FF7B-337B-40DB-9199-FDC64ACA3185}"/>
              </a:ext>
            </a:extLst>
          </p:cNvPr>
          <p:cNvSpPr txBox="1"/>
          <p:nvPr/>
        </p:nvSpPr>
        <p:spPr bwMode="auto">
          <a:xfrm>
            <a:off x="8880367" y="4222386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5025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27"/>
          <p:cNvSpPr>
            <a:spLocks noChangeArrowheads="1"/>
          </p:cNvSpPr>
          <p:nvPr/>
        </p:nvSpPr>
        <p:spPr bwMode="auto">
          <a:xfrm>
            <a:off x="1588" y="-1588"/>
            <a:ext cx="12195175" cy="6861175"/>
          </a:xfrm>
          <a:prstGeom prst="rect">
            <a:avLst/>
          </a:prstGeom>
          <a:solidFill>
            <a:srgbClr val="D3E8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31850" y="698500"/>
            <a:ext cx="10528300" cy="546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标题 4"/>
          <p:cNvSpPr txBox="1">
            <a:spLocks/>
          </p:cNvSpPr>
          <p:nvPr/>
        </p:nvSpPr>
        <p:spPr>
          <a:xfrm>
            <a:off x="2632770" y="3826900"/>
            <a:ext cx="4926242" cy="5757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dirty="0">
                <a:solidFill>
                  <a:srgbClr val="1C50A2"/>
                </a:solidFill>
              </a:rPr>
              <a:t>研究方法与思路</a:t>
            </a:r>
          </a:p>
        </p:txBody>
      </p:sp>
      <p:sp>
        <p:nvSpPr>
          <p:cNvPr id="178" name="标题 4"/>
          <p:cNvSpPr txBox="1">
            <a:spLocks/>
          </p:cNvSpPr>
          <p:nvPr/>
        </p:nvSpPr>
        <p:spPr>
          <a:xfrm>
            <a:off x="3907725" y="2573866"/>
            <a:ext cx="1223075" cy="103013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6600" dirty="0" smtClean="0">
                <a:solidFill>
                  <a:srgbClr val="FFC000"/>
                </a:solidFill>
                <a:latin typeface="Impact" panose="020B0806030902050204" pitchFamily="34" charset="0"/>
              </a:rPr>
              <a:t>02</a:t>
            </a:r>
            <a:endParaRPr lang="zh-CN" altLang="en-US" sz="8000" dirty="0">
              <a:solidFill>
                <a:srgbClr val="FFC000"/>
              </a:solidFill>
              <a:latin typeface="Impact" panose="020B0806030902050204" pitchFamily="34" charset="0"/>
            </a:endParaRPr>
          </a:p>
        </p:txBody>
      </p:sp>
      <p:grpSp>
        <p:nvGrpSpPr>
          <p:cNvPr id="179" name="组合 178"/>
          <p:cNvGrpSpPr/>
          <p:nvPr/>
        </p:nvGrpSpPr>
        <p:grpSpPr>
          <a:xfrm>
            <a:off x="7111999" y="3645156"/>
            <a:ext cx="5097993" cy="3220783"/>
            <a:chOff x="5208588" y="2547938"/>
            <a:chExt cx="6824663" cy="4311650"/>
          </a:xfrm>
        </p:grpSpPr>
        <p:sp>
          <p:nvSpPr>
            <p:cNvPr id="180" name="Rectangle 628"/>
            <p:cNvSpPr>
              <a:spLocks noChangeArrowheads="1"/>
            </p:cNvSpPr>
            <p:nvPr userDrawn="1"/>
          </p:nvSpPr>
          <p:spPr bwMode="auto">
            <a:xfrm>
              <a:off x="11280775" y="5934075"/>
              <a:ext cx="314325" cy="925513"/>
            </a:xfrm>
            <a:prstGeom prst="rect">
              <a:avLst/>
            </a:prstGeom>
            <a:solidFill>
              <a:srgbClr val="7C68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Rectangle 629"/>
            <p:cNvSpPr>
              <a:spLocks noChangeArrowheads="1"/>
            </p:cNvSpPr>
            <p:nvPr userDrawn="1"/>
          </p:nvSpPr>
          <p:spPr bwMode="auto">
            <a:xfrm>
              <a:off x="5646738" y="5921375"/>
              <a:ext cx="314325" cy="938213"/>
            </a:xfrm>
            <a:prstGeom prst="rect">
              <a:avLst/>
            </a:prstGeom>
            <a:solidFill>
              <a:srgbClr val="7C68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Rectangle 630"/>
            <p:cNvSpPr>
              <a:spLocks noChangeArrowheads="1"/>
            </p:cNvSpPr>
            <p:nvPr userDrawn="1"/>
          </p:nvSpPr>
          <p:spPr bwMode="auto">
            <a:xfrm>
              <a:off x="5646738" y="5921375"/>
              <a:ext cx="314325" cy="204788"/>
            </a:xfrm>
            <a:prstGeom prst="rect">
              <a:avLst/>
            </a:prstGeom>
            <a:solidFill>
              <a:srgbClr val="5B4B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Rectangle 631"/>
            <p:cNvSpPr>
              <a:spLocks noChangeArrowheads="1"/>
            </p:cNvSpPr>
            <p:nvPr userDrawn="1"/>
          </p:nvSpPr>
          <p:spPr bwMode="auto">
            <a:xfrm>
              <a:off x="11280775" y="5921375"/>
              <a:ext cx="314325" cy="204788"/>
            </a:xfrm>
            <a:prstGeom prst="rect">
              <a:avLst/>
            </a:prstGeom>
            <a:solidFill>
              <a:srgbClr val="5B4B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Rectangle 632"/>
            <p:cNvSpPr>
              <a:spLocks noChangeArrowheads="1"/>
            </p:cNvSpPr>
            <p:nvPr userDrawn="1"/>
          </p:nvSpPr>
          <p:spPr bwMode="auto">
            <a:xfrm>
              <a:off x="5208588" y="5824538"/>
              <a:ext cx="6824663" cy="193675"/>
            </a:xfrm>
            <a:prstGeom prst="rect">
              <a:avLst/>
            </a:prstGeom>
            <a:solidFill>
              <a:srgbClr val="AA8C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Rectangle 633"/>
            <p:cNvSpPr>
              <a:spLocks noChangeArrowheads="1"/>
            </p:cNvSpPr>
            <p:nvPr userDrawn="1"/>
          </p:nvSpPr>
          <p:spPr bwMode="auto">
            <a:xfrm>
              <a:off x="5208588" y="5921375"/>
              <a:ext cx="6824663" cy="96838"/>
            </a:xfrm>
            <a:prstGeom prst="rect">
              <a:avLst/>
            </a:prstGeom>
            <a:solidFill>
              <a:srgbClr val="7C68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634"/>
            <p:cNvSpPr>
              <a:spLocks noEditPoints="1"/>
            </p:cNvSpPr>
            <p:nvPr userDrawn="1"/>
          </p:nvSpPr>
          <p:spPr bwMode="auto">
            <a:xfrm>
              <a:off x="6383338" y="3911600"/>
              <a:ext cx="1917700" cy="1912938"/>
            </a:xfrm>
            <a:custGeom>
              <a:avLst/>
              <a:gdLst>
                <a:gd name="T0" fmla="*/ 1208 w 1208"/>
                <a:gd name="T1" fmla="*/ 1205 h 1205"/>
                <a:gd name="T2" fmla="*/ 0 w 1208"/>
                <a:gd name="T3" fmla="*/ 1205 h 1205"/>
                <a:gd name="T4" fmla="*/ 0 w 1208"/>
                <a:gd name="T5" fmla="*/ 362 h 1205"/>
                <a:gd name="T6" fmla="*/ 604 w 1208"/>
                <a:gd name="T7" fmla="*/ 0 h 1205"/>
                <a:gd name="T8" fmla="*/ 1208 w 1208"/>
                <a:gd name="T9" fmla="*/ 362 h 1205"/>
                <a:gd name="T10" fmla="*/ 1208 w 1208"/>
                <a:gd name="T11" fmla="*/ 1205 h 1205"/>
                <a:gd name="T12" fmla="*/ 1208 w 1208"/>
                <a:gd name="T13" fmla="*/ 1205 h 1205"/>
                <a:gd name="T14" fmla="*/ 1208 w 1208"/>
                <a:gd name="T15" fmla="*/ 1205 h 1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8" h="1205">
                  <a:moveTo>
                    <a:pt x="1208" y="1205"/>
                  </a:moveTo>
                  <a:lnTo>
                    <a:pt x="0" y="1205"/>
                  </a:lnTo>
                  <a:lnTo>
                    <a:pt x="0" y="362"/>
                  </a:lnTo>
                  <a:lnTo>
                    <a:pt x="604" y="0"/>
                  </a:lnTo>
                  <a:lnTo>
                    <a:pt x="1208" y="362"/>
                  </a:lnTo>
                  <a:lnTo>
                    <a:pt x="1208" y="1205"/>
                  </a:lnTo>
                  <a:close/>
                  <a:moveTo>
                    <a:pt x="1208" y="1205"/>
                  </a:moveTo>
                  <a:lnTo>
                    <a:pt x="1208" y="1205"/>
                  </a:lnTo>
                  <a:close/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635"/>
            <p:cNvSpPr>
              <a:spLocks noEditPoints="1"/>
            </p:cNvSpPr>
            <p:nvPr userDrawn="1"/>
          </p:nvSpPr>
          <p:spPr bwMode="auto">
            <a:xfrm>
              <a:off x="6383338" y="3911600"/>
              <a:ext cx="1917700" cy="1912938"/>
            </a:xfrm>
            <a:custGeom>
              <a:avLst/>
              <a:gdLst>
                <a:gd name="T0" fmla="*/ 1208 w 1208"/>
                <a:gd name="T1" fmla="*/ 1205 h 1205"/>
                <a:gd name="T2" fmla="*/ 0 w 1208"/>
                <a:gd name="T3" fmla="*/ 1205 h 1205"/>
                <a:gd name="T4" fmla="*/ 0 w 1208"/>
                <a:gd name="T5" fmla="*/ 362 h 1205"/>
                <a:gd name="T6" fmla="*/ 604 w 1208"/>
                <a:gd name="T7" fmla="*/ 0 h 1205"/>
                <a:gd name="T8" fmla="*/ 1208 w 1208"/>
                <a:gd name="T9" fmla="*/ 362 h 1205"/>
                <a:gd name="T10" fmla="*/ 1208 w 1208"/>
                <a:gd name="T11" fmla="*/ 1205 h 1205"/>
                <a:gd name="T12" fmla="*/ 1208 w 1208"/>
                <a:gd name="T13" fmla="*/ 1205 h 1205"/>
                <a:gd name="T14" fmla="*/ 1208 w 1208"/>
                <a:gd name="T15" fmla="*/ 1205 h 1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8" h="1205">
                  <a:moveTo>
                    <a:pt x="1208" y="1205"/>
                  </a:moveTo>
                  <a:lnTo>
                    <a:pt x="0" y="1205"/>
                  </a:lnTo>
                  <a:lnTo>
                    <a:pt x="0" y="362"/>
                  </a:lnTo>
                  <a:lnTo>
                    <a:pt x="604" y="0"/>
                  </a:lnTo>
                  <a:lnTo>
                    <a:pt x="1208" y="362"/>
                  </a:lnTo>
                  <a:lnTo>
                    <a:pt x="1208" y="1205"/>
                  </a:lnTo>
                  <a:moveTo>
                    <a:pt x="1208" y="1205"/>
                  </a:moveTo>
                  <a:lnTo>
                    <a:pt x="1208" y="120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Rectangle 636"/>
            <p:cNvSpPr>
              <a:spLocks noChangeArrowheads="1"/>
            </p:cNvSpPr>
            <p:nvPr userDrawn="1"/>
          </p:nvSpPr>
          <p:spPr bwMode="auto">
            <a:xfrm>
              <a:off x="6750050" y="4295775"/>
              <a:ext cx="1223963" cy="12255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637"/>
            <p:cNvSpPr>
              <a:spLocks noEditPoints="1"/>
            </p:cNvSpPr>
            <p:nvPr userDrawn="1"/>
          </p:nvSpPr>
          <p:spPr bwMode="auto">
            <a:xfrm>
              <a:off x="6383338" y="4486275"/>
              <a:ext cx="1917700" cy="1338263"/>
            </a:xfrm>
            <a:custGeom>
              <a:avLst/>
              <a:gdLst>
                <a:gd name="T0" fmla="*/ 557 w 1208"/>
                <a:gd name="T1" fmla="*/ 422 h 843"/>
                <a:gd name="T2" fmla="*/ 0 w 1208"/>
                <a:gd name="T3" fmla="*/ 843 h 843"/>
                <a:gd name="T4" fmla="*/ 0 w 1208"/>
                <a:gd name="T5" fmla="*/ 0 h 843"/>
                <a:gd name="T6" fmla="*/ 557 w 1208"/>
                <a:gd name="T7" fmla="*/ 422 h 843"/>
                <a:gd name="T8" fmla="*/ 652 w 1208"/>
                <a:gd name="T9" fmla="*/ 422 h 843"/>
                <a:gd name="T10" fmla="*/ 1208 w 1208"/>
                <a:gd name="T11" fmla="*/ 843 h 843"/>
                <a:gd name="T12" fmla="*/ 1208 w 1208"/>
                <a:gd name="T13" fmla="*/ 0 h 843"/>
                <a:gd name="T14" fmla="*/ 652 w 1208"/>
                <a:gd name="T15" fmla="*/ 422 h 843"/>
                <a:gd name="T16" fmla="*/ 652 w 1208"/>
                <a:gd name="T17" fmla="*/ 422 h 843"/>
                <a:gd name="T18" fmla="*/ 652 w 1208"/>
                <a:gd name="T19" fmla="*/ 422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8" h="843">
                  <a:moveTo>
                    <a:pt x="557" y="422"/>
                  </a:moveTo>
                  <a:lnTo>
                    <a:pt x="0" y="843"/>
                  </a:lnTo>
                  <a:lnTo>
                    <a:pt x="0" y="0"/>
                  </a:lnTo>
                  <a:lnTo>
                    <a:pt x="557" y="422"/>
                  </a:lnTo>
                  <a:close/>
                  <a:moveTo>
                    <a:pt x="652" y="422"/>
                  </a:moveTo>
                  <a:lnTo>
                    <a:pt x="1208" y="843"/>
                  </a:lnTo>
                  <a:lnTo>
                    <a:pt x="1208" y="0"/>
                  </a:lnTo>
                  <a:lnTo>
                    <a:pt x="652" y="422"/>
                  </a:lnTo>
                  <a:close/>
                  <a:moveTo>
                    <a:pt x="652" y="422"/>
                  </a:moveTo>
                  <a:lnTo>
                    <a:pt x="652" y="422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638"/>
            <p:cNvSpPr>
              <a:spLocks noEditPoints="1"/>
            </p:cNvSpPr>
            <p:nvPr userDrawn="1"/>
          </p:nvSpPr>
          <p:spPr bwMode="auto">
            <a:xfrm>
              <a:off x="6383338" y="4486275"/>
              <a:ext cx="1917700" cy="1338263"/>
            </a:xfrm>
            <a:custGeom>
              <a:avLst/>
              <a:gdLst>
                <a:gd name="T0" fmla="*/ 557 w 1208"/>
                <a:gd name="T1" fmla="*/ 422 h 843"/>
                <a:gd name="T2" fmla="*/ 0 w 1208"/>
                <a:gd name="T3" fmla="*/ 843 h 843"/>
                <a:gd name="T4" fmla="*/ 0 w 1208"/>
                <a:gd name="T5" fmla="*/ 0 h 843"/>
                <a:gd name="T6" fmla="*/ 557 w 1208"/>
                <a:gd name="T7" fmla="*/ 422 h 843"/>
                <a:gd name="T8" fmla="*/ 652 w 1208"/>
                <a:gd name="T9" fmla="*/ 422 h 843"/>
                <a:gd name="T10" fmla="*/ 1208 w 1208"/>
                <a:gd name="T11" fmla="*/ 843 h 843"/>
                <a:gd name="T12" fmla="*/ 1208 w 1208"/>
                <a:gd name="T13" fmla="*/ 0 h 843"/>
                <a:gd name="T14" fmla="*/ 652 w 1208"/>
                <a:gd name="T15" fmla="*/ 422 h 843"/>
                <a:gd name="T16" fmla="*/ 652 w 1208"/>
                <a:gd name="T17" fmla="*/ 422 h 843"/>
                <a:gd name="T18" fmla="*/ 652 w 1208"/>
                <a:gd name="T19" fmla="*/ 422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8" h="843">
                  <a:moveTo>
                    <a:pt x="557" y="422"/>
                  </a:moveTo>
                  <a:lnTo>
                    <a:pt x="0" y="843"/>
                  </a:lnTo>
                  <a:lnTo>
                    <a:pt x="0" y="0"/>
                  </a:lnTo>
                  <a:lnTo>
                    <a:pt x="557" y="422"/>
                  </a:lnTo>
                  <a:moveTo>
                    <a:pt x="652" y="422"/>
                  </a:moveTo>
                  <a:lnTo>
                    <a:pt x="1208" y="843"/>
                  </a:lnTo>
                  <a:lnTo>
                    <a:pt x="1208" y="0"/>
                  </a:lnTo>
                  <a:lnTo>
                    <a:pt x="652" y="422"/>
                  </a:lnTo>
                  <a:moveTo>
                    <a:pt x="652" y="422"/>
                  </a:moveTo>
                  <a:lnTo>
                    <a:pt x="652" y="42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639"/>
            <p:cNvSpPr>
              <a:spLocks noEditPoints="1"/>
            </p:cNvSpPr>
            <p:nvPr userDrawn="1"/>
          </p:nvSpPr>
          <p:spPr bwMode="auto">
            <a:xfrm>
              <a:off x="6383338" y="4432300"/>
              <a:ext cx="1917700" cy="1392238"/>
            </a:xfrm>
            <a:custGeom>
              <a:avLst/>
              <a:gdLst>
                <a:gd name="T0" fmla="*/ 1208 w 1208"/>
                <a:gd name="T1" fmla="*/ 877 h 877"/>
                <a:gd name="T2" fmla="*/ 0 w 1208"/>
                <a:gd name="T3" fmla="*/ 877 h 877"/>
                <a:gd name="T4" fmla="*/ 604 w 1208"/>
                <a:gd name="T5" fmla="*/ 420 h 877"/>
                <a:gd name="T6" fmla="*/ 1208 w 1208"/>
                <a:gd name="T7" fmla="*/ 877 h 877"/>
                <a:gd name="T8" fmla="*/ 312 w 1208"/>
                <a:gd name="T9" fmla="*/ 0 h 877"/>
                <a:gd name="T10" fmla="*/ 557 w 1208"/>
                <a:gd name="T11" fmla="*/ 0 h 877"/>
                <a:gd name="T12" fmla="*/ 557 w 1208"/>
                <a:gd name="T13" fmla="*/ 34 h 877"/>
                <a:gd name="T14" fmla="*/ 312 w 1208"/>
                <a:gd name="T15" fmla="*/ 34 h 877"/>
                <a:gd name="T16" fmla="*/ 312 w 1208"/>
                <a:gd name="T17" fmla="*/ 0 h 877"/>
                <a:gd name="T18" fmla="*/ 312 w 1208"/>
                <a:gd name="T19" fmla="*/ 74 h 877"/>
                <a:gd name="T20" fmla="*/ 636 w 1208"/>
                <a:gd name="T21" fmla="*/ 74 h 877"/>
                <a:gd name="T22" fmla="*/ 636 w 1208"/>
                <a:gd name="T23" fmla="*/ 108 h 877"/>
                <a:gd name="T24" fmla="*/ 312 w 1208"/>
                <a:gd name="T25" fmla="*/ 108 h 877"/>
                <a:gd name="T26" fmla="*/ 312 w 1208"/>
                <a:gd name="T27" fmla="*/ 74 h 877"/>
                <a:gd name="T28" fmla="*/ 312 w 1208"/>
                <a:gd name="T29" fmla="*/ 149 h 877"/>
                <a:gd name="T30" fmla="*/ 636 w 1208"/>
                <a:gd name="T31" fmla="*/ 149 h 877"/>
                <a:gd name="T32" fmla="*/ 636 w 1208"/>
                <a:gd name="T33" fmla="*/ 183 h 877"/>
                <a:gd name="T34" fmla="*/ 312 w 1208"/>
                <a:gd name="T35" fmla="*/ 183 h 877"/>
                <a:gd name="T36" fmla="*/ 312 w 1208"/>
                <a:gd name="T37" fmla="*/ 149 h 877"/>
                <a:gd name="T38" fmla="*/ 312 w 1208"/>
                <a:gd name="T39" fmla="*/ 219 h 877"/>
                <a:gd name="T40" fmla="*/ 814 w 1208"/>
                <a:gd name="T41" fmla="*/ 219 h 877"/>
                <a:gd name="T42" fmla="*/ 814 w 1208"/>
                <a:gd name="T43" fmla="*/ 253 h 877"/>
                <a:gd name="T44" fmla="*/ 312 w 1208"/>
                <a:gd name="T45" fmla="*/ 253 h 877"/>
                <a:gd name="T46" fmla="*/ 312 w 1208"/>
                <a:gd name="T47" fmla="*/ 219 h 877"/>
                <a:gd name="T48" fmla="*/ 312 w 1208"/>
                <a:gd name="T49" fmla="*/ 219 h 877"/>
                <a:gd name="T50" fmla="*/ 312 w 1208"/>
                <a:gd name="T51" fmla="*/ 219 h 8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08" h="877">
                  <a:moveTo>
                    <a:pt x="1208" y="877"/>
                  </a:moveTo>
                  <a:lnTo>
                    <a:pt x="0" y="877"/>
                  </a:lnTo>
                  <a:lnTo>
                    <a:pt x="604" y="420"/>
                  </a:lnTo>
                  <a:lnTo>
                    <a:pt x="1208" y="877"/>
                  </a:lnTo>
                  <a:close/>
                  <a:moveTo>
                    <a:pt x="312" y="0"/>
                  </a:moveTo>
                  <a:lnTo>
                    <a:pt x="557" y="0"/>
                  </a:lnTo>
                  <a:lnTo>
                    <a:pt x="557" y="34"/>
                  </a:lnTo>
                  <a:lnTo>
                    <a:pt x="312" y="34"/>
                  </a:lnTo>
                  <a:lnTo>
                    <a:pt x="312" y="0"/>
                  </a:lnTo>
                  <a:close/>
                  <a:moveTo>
                    <a:pt x="312" y="74"/>
                  </a:moveTo>
                  <a:lnTo>
                    <a:pt x="636" y="74"/>
                  </a:lnTo>
                  <a:lnTo>
                    <a:pt x="636" y="108"/>
                  </a:lnTo>
                  <a:lnTo>
                    <a:pt x="312" y="108"/>
                  </a:lnTo>
                  <a:lnTo>
                    <a:pt x="312" y="74"/>
                  </a:lnTo>
                  <a:close/>
                  <a:moveTo>
                    <a:pt x="312" y="149"/>
                  </a:moveTo>
                  <a:lnTo>
                    <a:pt x="636" y="149"/>
                  </a:lnTo>
                  <a:lnTo>
                    <a:pt x="636" y="183"/>
                  </a:lnTo>
                  <a:lnTo>
                    <a:pt x="312" y="183"/>
                  </a:lnTo>
                  <a:lnTo>
                    <a:pt x="312" y="149"/>
                  </a:lnTo>
                  <a:close/>
                  <a:moveTo>
                    <a:pt x="312" y="219"/>
                  </a:moveTo>
                  <a:lnTo>
                    <a:pt x="814" y="219"/>
                  </a:lnTo>
                  <a:lnTo>
                    <a:pt x="814" y="253"/>
                  </a:lnTo>
                  <a:lnTo>
                    <a:pt x="312" y="253"/>
                  </a:lnTo>
                  <a:lnTo>
                    <a:pt x="312" y="219"/>
                  </a:lnTo>
                  <a:close/>
                  <a:moveTo>
                    <a:pt x="312" y="219"/>
                  </a:moveTo>
                  <a:lnTo>
                    <a:pt x="312" y="219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640"/>
            <p:cNvSpPr>
              <a:spLocks noEditPoints="1"/>
            </p:cNvSpPr>
            <p:nvPr userDrawn="1"/>
          </p:nvSpPr>
          <p:spPr bwMode="auto">
            <a:xfrm>
              <a:off x="6383338" y="4432300"/>
              <a:ext cx="1917700" cy="1392238"/>
            </a:xfrm>
            <a:custGeom>
              <a:avLst/>
              <a:gdLst>
                <a:gd name="T0" fmla="*/ 1208 w 1208"/>
                <a:gd name="T1" fmla="*/ 877 h 877"/>
                <a:gd name="T2" fmla="*/ 0 w 1208"/>
                <a:gd name="T3" fmla="*/ 877 h 877"/>
                <a:gd name="T4" fmla="*/ 604 w 1208"/>
                <a:gd name="T5" fmla="*/ 420 h 877"/>
                <a:gd name="T6" fmla="*/ 1208 w 1208"/>
                <a:gd name="T7" fmla="*/ 877 h 877"/>
                <a:gd name="T8" fmla="*/ 312 w 1208"/>
                <a:gd name="T9" fmla="*/ 0 h 877"/>
                <a:gd name="T10" fmla="*/ 557 w 1208"/>
                <a:gd name="T11" fmla="*/ 0 h 877"/>
                <a:gd name="T12" fmla="*/ 557 w 1208"/>
                <a:gd name="T13" fmla="*/ 34 h 877"/>
                <a:gd name="T14" fmla="*/ 312 w 1208"/>
                <a:gd name="T15" fmla="*/ 34 h 877"/>
                <a:gd name="T16" fmla="*/ 312 w 1208"/>
                <a:gd name="T17" fmla="*/ 0 h 877"/>
                <a:gd name="T18" fmla="*/ 312 w 1208"/>
                <a:gd name="T19" fmla="*/ 74 h 877"/>
                <a:gd name="T20" fmla="*/ 636 w 1208"/>
                <a:gd name="T21" fmla="*/ 74 h 877"/>
                <a:gd name="T22" fmla="*/ 636 w 1208"/>
                <a:gd name="T23" fmla="*/ 108 h 877"/>
                <a:gd name="T24" fmla="*/ 312 w 1208"/>
                <a:gd name="T25" fmla="*/ 108 h 877"/>
                <a:gd name="T26" fmla="*/ 312 w 1208"/>
                <a:gd name="T27" fmla="*/ 74 h 877"/>
                <a:gd name="T28" fmla="*/ 312 w 1208"/>
                <a:gd name="T29" fmla="*/ 149 h 877"/>
                <a:gd name="T30" fmla="*/ 636 w 1208"/>
                <a:gd name="T31" fmla="*/ 149 h 877"/>
                <a:gd name="T32" fmla="*/ 636 w 1208"/>
                <a:gd name="T33" fmla="*/ 183 h 877"/>
                <a:gd name="T34" fmla="*/ 312 w 1208"/>
                <a:gd name="T35" fmla="*/ 183 h 877"/>
                <a:gd name="T36" fmla="*/ 312 w 1208"/>
                <a:gd name="T37" fmla="*/ 149 h 877"/>
                <a:gd name="T38" fmla="*/ 312 w 1208"/>
                <a:gd name="T39" fmla="*/ 219 h 877"/>
                <a:gd name="T40" fmla="*/ 814 w 1208"/>
                <a:gd name="T41" fmla="*/ 219 h 877"/>
                <a:gd name="T42" fmla="*/ 814 w 1208"/>
                <a:gd name="T43" fmla="*/ 253 h 877"/>
                <a:gd name="T44" fmla="*/ 312 w 1208"/>
                <a:gd name="T45" fmla="*/ 253 h 877"/>
                <a:gd name="T46" fmla="*/ 312 w 1208"/>
                <a:gd name="T47" fmla="*/ 219 h 877"/>
                <a:gd name="T48" fmla="*/ 312 w 1208"/>
                <a:gd name="T49" fmla="*/ 219 h 877"/>
                <a:gd name="T50" fmla="*/ 312 w 1208"/>
                <a:gd name="T51" fmla="*/ 219 h 8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08" h="877">
                  <a:moveTo>
                    <a:pt x="1208" y="877"/>
                  </a:moveTo>
                  <a:lnTo>
                    <a:pt x="0" y="877"/>
                  </a:lnTo>
                  <a:lnTo>
                    <a:pt x="604" y="420"/>
                  </a:lnTo>
                  <a:lnTo>
                    <a:pt x="1208" y="877"/>
                  </a:lnTo>
                  <a:moveTo>
                    <a:pt x="312" y="0"/>
                  </a:moveTo>
                  <a:lnTo>
                    <a:pt x="557" y="0"/>
                  </a:lnTo>
                  <a:lnTo>
                    <a:pt x="557" y="34"/>
                  </a:lnTo>
                  <a:lnTo>
                    <a:pt x="312" y="34"/>
                  </a:lnTo>
                  <a:lnTo>
                    <a:pt x="312" y="0"/>
                  </a:lnTo>
                  <a:moveTo>
                    <a:pt x="312" y="74"/>
                  </a:moveTo>
                  <a:lnTo>
                    <a:pt x="636" y="74"/>
                  </a:lnTo>
                  <a:lnTo>
                    <a:pt x="636" y="108"/>
                  </a:lnTo>
                  <a:lnTo>
                    <a:pt x="312" y="108"/>
                  </a:lnTo>
                  <a:lnTo>
                    <a:pt x="312" y="74"/>
                  </a:lnTo>
                  <a:moveTo>
                    <a:pt x="312" y="149"/>
                  </a:moveTo>
                  <a:lnTo>
                    <a:pt x="636" y="149"/>
                  </a:lnTo>
                  <a:lnTo>
                    <a:pt x="636" y="183"/>
                  </a:lnTo>
                  <a:lnTo>
                    <a:pt x="312" y="183"/>
                  </a:lnTo>
                  <a:lnTo>
                    <a:pt x="312" y="149"/>
                  </a:lnTo>
                  <a:moveTo>
                    <a:pt x="312" y="219"/>
                  </a:moveTo>
                  <a:lnTo>
                    <a:pt x="814" y="219"/>
                  </a:lnTo>
                  <a:lnTo>
                    <a:pt x="814" y="253"/>
                  </a:lnTo>
                  <a:lnTo>
                    <a:pt x="312" y="253"/>
                  </a:lnTo>
                  <a:lnTo>
                    <a:pt x="312" y="219"/>
                  </a:lnTo>
                  <a:moveTo>
                    <a:pt x="312" y="219"/>
                  </a:moveTo>
                  <a:lnTo>
                    <a:pt x="312" y="2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641"/>
            <p:cNvSpPr>
              <a:spLocks noEditPoints="1"/>
            </p:cNvSpPr>
            <p:nvPr userDrawn="1"/>
          </p:nvSpPr>
          <p:spPr bwMode="auto">
            <a:xfrm>
              <a:off x="7556500" y="4438650"/>
              <a:ext cx="209550" cy="214313"/>
            </a:xfrm>
            <a:custGeom>
              <a:avLst/>
              <a:gdLst>
                <a:gd name="T0" fmla="*/ 63 w 132"/>
                <a:gd name="T1" fmla="*/ 101 h 135"/>
                <a:gd name="T2" fmla="*/ 40 w 132"/>
                <a:gd name="T3" fmla="*/ 101 h 135"/>
                <a:gd name="T4" fmla="*/ 27 w 132"/>
                <a:gd name="T5" fmla="*/ 73 h 135"/>
                <a:gd name="T6" fmla="*/ 47 w 132"/>
                <a:gd name="T7" fmla="*/ 34 h 135"/>
                <a:gd name="T8" fmla="*/ 75 w 132"/>
                <a:gd name="T9" fmla="*/ 32 h 135"/>
                <a:gd name="T10" fmla="*/ 87 w 132"/>
                <a:gd name="T11" fmla="*/ 31 h 135"/>
                <a:gd name="T12" fmla="*/ 89 w 132"/>
                <a:gd name="T13" fmla="*/ 78 h 135"/>
                <a:gd name="T14" fmla="*/ 88 w 132"/>
                <a:gd name="T15" fmla="*/ 92 h 135"/>
                <a:gd name="T16" fmla="*/ 101 w 132"/>
                <a:gd name="T17" fmla="*/ 89 h 135"/>
                <a:gd name="T18" fmla="*/ 118 w 132"/>
                <a:gd name="T19" fmla="*/ 54 h 135"/>
                <a:gd name="T20" fmla="*/ 95 w 132"/>
                <a:gd name="T21" fmla="*/ 16 h 135"/>
                <a:gd name="T22" fmla="*/ 39 w 132"/>
                <a:gd name="T23" fmla="*/ 18 h 135"/>
                <a:gd name="T24" fmla="*/ 10 w 132"/>
                <a:gd name="T25" fmla="*/ 71 h 135"/>
                <a:gd name="T26" fmla="*/ 39 w 132"/>
                <a:gd name="T27" fmla="*/ 118 h 135"/>
                <a:gd name="T28" fmla="*/ 101 w 132"/>
                <a:gd name="T29" fmla="*/ 118 h 135"/>
                <a:gd name="T30" fmla="*/ 132 w 132"/>
                <a:gd name="T31" fmla="*/ 103 h 135"/>
                <a:gd name="T32" fmla="*/ 100 w 132"/>
                <a:gd name="T33" fmla="*/ 130 h 135"/>
                <a:gd name="T34" fmla="*/ 42 w 132"/>
                <a:gd name="T35" fmla="*/ 131 h 135"/>
                <a:gd name="T36" fmla="*/ 6 w 132"/>
                <a:gd name="T37" fmla="*/ 100 h 135"/>
                <a:gd name="T38" fmla="*/ 7 w 132"/>
                <a:gd name="T39" fmla="*/ 39 h 135"/>
                <a:gd name="T40" fmla="*/ 69 w 132"/>
                <a:gd name="T41" fmla="*/ 0 h 135"/>
                <a:gd name="T42" fmla="*/ 122 w 132"/>
                <a:gd name="T43" fmla="*/ 29 h 135"/>
                <a:gd name="T44" fmla="*/ 115 w 132"/>
                <a:gd name="T45" fmla="*/ 91 h 135"/>
                <a:gd name="T46" fmla="*/ 79 w 132"/>
                <a:gd name="T47" fmla="*/ 103 h 135"/>
                <a:gd name="T48" fmla="*/ 74 w 132"/>
                <a:gd name="T49" fmla="*/ 93 h 135"/>
                <a:gd name="T50" fmla="*/ 44 w 132"/>
                <a:gd name="T51" fmla="*/ 89 h 135"/>
                <a:gd name="T52" fmla="*/ 63 w 132"/>
                <a:gd name="T53" fmla="*/ 92 h 135"/>
                <a:gd name="T54" fmla="*/ 78 w 132"/>
                <a:gd name="T55" fmla="*/ 73 h 135"/>
                <a:gd name="T56" fmla="*/ 75 w 132"/>
                <a:gd name="T57" fmla="*/ 44 h 135"/>
                <a:gd name="T58" fmla="*/ 56 w 132"/>
                <a:gd name="T59" fmla="*/ 41 h 135"/>
                <a:gd name="T60" fmla="*/ 42 w 132"/>
                <a:gd name="T61" fmla="*/ 61 h 135"/>
                <a:gd name="T62" fmla="*/ 40 w 132"/>
                <a:gd name="T63" fmla="*/ 7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2" h="135">
                  <a:moveTo>
                    <a:pt x="74" y="93"/>
                  </a:moveTo>
                  <a:cubicBezTo>
                    <a:pt x="71" y="96"/>
                    <a:pt x="67" y="99"/>
                    <a:pt x="63" y="101"/>
                  </a:cubicBezTo>
                  <a:cubicBezTo>
                    <a:pt x="60" y="103"/>
                    <a:pt x="56" y="105"/>
                    <a:pt x="52" y="105"/>
                  </a:cubicBezTo>
                  <a:cubicBezTo>
                    <a:pt x="48" y="105"/>
                    <a:pt x="44" y="103"/>
                    <a:pt x="40" y="101"/>
                  </a:cubicBezTo>
                  <a:cubicBezTo>
                    <a:pt x="36" y="99"/>
                    <a:pt x="33" y="95"/>
                    <a:pt x="30" y="90"/>
                  </a:cubicBezTo>
                  <a:cubicBezTo>
                    <a:pt x="28" y="85"/>
                    <a:pt x="27" y="79"/>
                    <a:pt x="27" y="73"/>
                  </a:cubicBezTo>
                  <a:cubicBezTo>
                    <a:pt x="27" y="66"/>
                    <a:pt x="29" y="58"/>
                    <a:pt x="33" y="51"/>
                  </a:cubicBezTo>
                  <a:cubicBezTo>
                    <a:pt x="36" y="43"/>
                    <a:pt x="41" y="38"/>
                    <a:pt x="47" y="34"/>
                  </a:cubicBezTo>
                  <a:cubicBezTo>
                    <a:pt x="52" y="30"/>
                    <a:pt x="58" y="29"/>
                    <a:pt x="63" y="29"/>
                  </a:cubicBezTo>
                  <a:cubicBezTo>
                    <a:pt x="67" y="29"/>
                    <a:pt x="71" y="30"/>
                    <a:pt x="75" y="32"/>
                  </a:cubicBezTo>
                  <a:cubicBezTo>
                    <a:pt x="78" y="34"/>
                    <a:pt x="82" y="37"/>
                    <a:pt x="84" y="41"/>
                  </a:cubicBezTo>
                  <a:cubicBezTo>
                    <a:pt x="87" y="31"/>
                    <a:pt x="87" y="31"/>
                    <a:pt x="87" y="3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8" y="84"/>
                    <a:pt x="87" y="88"/>
                    <a:pt x="87" y="88"/>
                  </a:cubicBezTo>
                  <a:cubicBezTo>
                    <a:pt x="87" y="90"/>
                    <a:pt x="87" y="91"/>
                    <a:pt x="88" y="92"/>
                  </a:cubicBezTo>
                  <a:cubicBezTo>
                    <a:pt x="89" y="92"/>
                    <a:pt x="90" y="93"/>
                    <a:pt x="92" y="93"/>
                  </a:cubicBezTo>
                  <a:cubicBezTo>
                    <a:pt x="94" y="93"/>
                    <a:pt x="97" y="92"/>
                    <a:pt x="101" y="89"/>
                  </a:cubicBezTo>
                  <a:cubicBezTo>
                    <a:pt x="107" y="85"/>
                    <a:pt x="111" y="80"/>
                    <a:pt x="114" y="74"/>
                  </a:cubicBezTo>
                  <a:cubicBezTo>
                    <a:pt x="117" y="68"/>
                    <a:pt x="118" y="61"/>
                    <a:pt x="118" y="54"/>
                  </a:cubicBezTo>
                  <a:cubicBezTo>
                    <a:pt x="118" y="47"/>
                    <a:pt x="117" y="39"/>
                    <a:pt x="113" y="33"/>
                  </a:cubicBezTo>
                  <a:cubicBezTo>
                    <a:pt x="109" y="26"/>
                    <a:pt x="103" y="21"/>
                    <a:pt x="95" y="16"/>
                  </a:cubicBezTo>
                  <a:cubicBezTo>
                    <a:pt x="87" y="12"/>
                    <a:pt x="78" y="10"/>
                    <a:pt x="69" y="10"/>
                  </a:cubicBezTo>
                  <a:cubicBezTo>
                    <a:pt x="58" y="10"/>
                    <a:pt x="48" y="13"/>
                    <a:pt x="39" y="18"/>
                  </a:cubicBezTo>
                  <a:cubicBezTo>
                    <a:pt x="30" y="23"/>
                    <a:pt x="23" y="30"/>
                    <a:pt x="18" y="40"/>
                  </a:cubicBezTo>
                  <a:cubicBezTo>
                    <a:pt x="13" y="49"/>
                    <a:pt x="10" y="60"/>
                    <a:pt x="10" y="71"/>
                  </a:cubicBezTo>
                  <a:cubicBezTo>
                    <a:pt x="10" y="82"/>
                    <a:pt x="13" y="92"/>
                    <a:pt x="18" y="100"/>
                  </a:cubicBezTo>
                  <a:cubicBezTo>
                    <a:pt x="23" y="108"/>
                    <a:pt x="30" y="114"/>
                    <a:pt x="39" y="118"/>
                  </a:cubicBezTo>
                  <a:cubicBezTo>
                    <a:pt x="49" y="122"/>
                    <a:pt x="59" y="124"/>
                    <a:pt x="71" y="124"/>
                  </a:cubicBezTo>
                  <a:cubicBezTo>
                    <a:pt x="83" y="124"/>
                    <a:pt x="93" y="122"/>
                    <a:pt x="101" y="118"/>
                  </a:cubicBezTo>
                  <a:cubicBezTo>
                    <a:pt x="109" y="114"/>
                    <a:pt x="116" y="109"/>
                    <a:pt x="120" y="103"/>
                  </a:cubicBezTo>
                  <a:cubicBezTo>
                    <a:pt x="132" y="103"/>
                    <a:pt x="132" y="103"/>
                    <a:pt x="132" y="103"/>
                  </a:cubicBezTo>
                  <a:cubicBezTo>
                    <a:pt x="130" y="108"/>
                    <a:pt x="126" y="113"/>
                    <a:pt x="120" y="118"/>
                  </a:cubicBezTo>
                  <a:cubicBezTo>
                    <a:pt x="115" y="123"/>
                    <a:pt x="108" y="127"/>
                    <a:pt x="100" y="130"/>
                  </a:cubicBezTo>
                  <a:cubicBezTo>
                    <a:pt x="92" y="133"/>
                    <a:pt x="82" y="135"/>
                    <a:pt x="71" y="135"/>
                  </a:cubicBezTo>
                  <a:cubicBezTo>
                    <a:pt x="61" y="135"/>
                    <a:pt x="51" y="133"/>
                    <a:pt x="42" y="131"/>
                  </a:cubicBezTo>
                  <a:cubicBezTo>
                    <a:pt x="33" y="128"/>
                    <a:pt x="26" y="124"/>
                    <a:pt x="20" y="119"/>
                  </a:cubicBezTo>
                  <a:cubicBezTo>
                    <a:pt x="14" y="113"/>
                    <a:pt x="9" y="107"/>
                    <a:pt x="6" y="100"/>
                  </a:cubicBezTo>
                  <a:cubicBezTo>
                    <a:pt x="2" y="91"/>
                    <a:pt x="0" y="82"/>
                    <a:pt x="0" y="72"/>
                  </a:cubicBezTo>
                  <a:cubicBezTo>
                    <a:pt x="0" y="60"/>
                    <a:pt x="2" y="50"/>
                    <a:pt x="7" y="39"/>
                  </a:cubicBezTo>
                  <a:cubicBezTo>
                    <a:pt x="13" y="27"/>
                    <a:pt x="21" y="17"/>
                    <a:pt x="31" y="10"/>
                  </a:cubicBezTo>
                  <a:cubicBezTo>
                    <a:pt x="42" y="4"/>
                    <a:pt x="54" y="0"/>
                    <a:pt x="69" y="0"/>
                  </a:cubicBezTo>
                  <a:cubicBezTo>
                    <a:pt x="81" y="0"/>
                    <a:pt x="91" y="3"/>
                    <a:pt x="100" y="7"/>
                  </a:cubicBezTo>
                  <a:cubicBezTo>
                    <a:pt x="110" y="12"/>
                    <a:pt x="117" y="19"/>
                    <a:pt x="122" y="29"/>
                  </a:cubicBezTo>
                  <a:cubicBezTo>
                    <a:pt x="127" y="37"/>
                    <a:pt x="129" y="45"/>
                    <a:pt x="129" y="55"/>
                  </a:cubicBezTo>
                  <a:cubicBezTo>
                    <a:pt x="129" y="68"/>
                    <a:pt x="124" y="80"/>
                    <a:pt x="115" y="91"/>
                  </a:cubicBezTo>
                  <a:cubicBezTo>
                    <a:pt x="106" y="100"/>
                    <a:pt x="97" y="105"/>
                    <a:pt x="87" y="105"/>
                  </a:cubicBezTo>
                  <a:cubicBezTo>
                    <a:pt x="84" y="105"/>
                    <a:pt x="81" y="104"/>
                    <a:pt x="79" y="103"/>
                  </a:cubicBezTo>
                  <a:cubicBezTo>
                    <a:pt x="77" y="102"/>
                    <a:pt x="75" y="101"/>
                    <a:pt x="75" y="99"/>
                  </a:cubicBezTo>
                  <a:cubicBezTo>
                    <a:pt x="74" y="98"/>
                    <a:pt x="74" y="96"/>
                    <a:pt x="74" y="93"/>
                  </a:cubicBezTo>
                  <a:close/>
                  <a:moveTo>
                    <a:pt x="40" y="74"/>
                  </a:moveTo>
                  <a:cubicBezTo>
                    <a:pt x="40" y="80"/>
                    <a:pt x="41" y="85"/>
                    <a:pt x="44" y="89"/>
                  </a:cubicBezTo>
                  <a:cubicBezTo>
                    <a:pt x="47" y="92"/>
                    <a:pt x="51" y="94"/>
                    <a:pt x="55" y="94"/>
                  </a:cubicBezTo>
                  <a:cubicBezTo>
                    <a:pt x="57" y="94"/>
                    <a:pt x="60" y="93"/>
                    <a:pt x="63" y="92"/>
                  </a:cubicBezTo>
                  <a:cubicBezTo>
                    <a:pt x="66" y="90"/>
                    <a:pt x="69" y="88"/>
                    <a:pt x="71" y="85"/>
                  </a:cubicBezTo>
                  <a:cubicBezTo>
                    <a:pt x="74" y="82"/>
                    <a:pt x="76" y="78"/>
                    <a:pt x="78" y="73"/>
                  </a:cubicBezTo>
                  <a:cubicBezTo>
                    <a:pt x="79" y="68"/>
                    <a:pt x="80" y="64"/>
                    <a:pt x="80" y="59"/>
                  </a:cubicBezTo>
                  <a:cubicBezTo>
                    <a:pt x="80" y="53"/>
                    <a:pt x="79" y="48"/>
                    <a:pt x="75" y="44"/>
                  </a:cubicBezTo>
                  <a:cubicBezTo>
                    <a:pt x="72" y="41"/>
                    <a:pt x="68" y="39"/>
                    <a:pt x="64" y="39"/>
                  </a:cubicBezTo>
                  <a:cubicBezTo>
                    <a:pt x="61" y="39"/>
                    <a:pt x="58" y="40"/>
                    <a:pt x="56" y="41"/>
                  </a:cubicBezTo>
                  <a:cubicBezTo>
                    <a:pt x="53" y="43"/>
                    <a:pt x="50" y="45"/>
                    <a:pt x="48" y="49"/>
                  </a:cubicBezTo>
                  <a:cubicBezTo>
                    <a:pt x="45" y="52"/>
                    <a:pt x="43" y="56"/>
                    <a:pt x="42" y="61"/>
                  </a:cubicBezTo>
                  <a:cubicBezTo>
                    <a:pt x="41" y="65"/>
                    <a:pt x="40" y="70"/>
                    <a:pt x="40" y="74"/>
                  </a:cubicBezTo>
                  <a:close/>
                  <a:moveTo>
                    <a:pt x="40" y="74"/>
                  </a:moveTo>
                  <a:cubicBezTo>
                    <a:pt x="40" y="74"/>
                    <a:pt x="40" y="74"/>
                    <a:pt x="40" y="74"/>
                  </a:cubicBezTo>
                </a:path>
              </a:pathLst>
            </a:custGeom>
            <a:solidFill>
              <a:srgbClr val="FDC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Rectangle 642"/>
            <p:cNvSpPr>
              <a:spLocks noChangeArrowheads="1"/>
            </p:cNvSpPr>
            <p:nvPr userDrawn="1"/>
          </p:nvSpPr>
          <p:spPr bwMode="auto">
            <a:xfrm>
              <a:off x="5781675" y="5527675"/>
              <a:ext cx="133350" cy="214313"/>
            </a:xfrm>
            <a:prstGeom prst="rect">
              <a:avLst/>
            </a:pr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Rectangle 643"/>
            <p:cNvSpPr>
              <a:spLocks noChangeArrowheads="1"/>
            </p:cNvSpPr>
            <p:nvPr userDrawn="1"/>
          </p:nvSpPr>
          <p:spPr bwMode="auto">
            <a:xfrm>
              <a:off x="5781675" y="5527675"/>
              <a:ext cx="66675" cy="214313"/>
            </a:xfrm>
            <a:prstGeom prst="rect">
              <a:avLst/>
            </a:prstGeom>
            <a:solidFill>
              <a:srgbClr val="1A7F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644"/>
            <p:cNvSpPr>
              <a:spLocks noEditPoints="1"/>
            </p:cNvSpPr>
            <p:nvPr userDrawn="1"/>
          </p:nvSpPr>
          <p:spPr bwMode="auto">
            <a:xfrm>
              <a:off x="5434013" y="4832350"/>
              <a:ext cx="830263" cy="708025"/>
            </a:xfrm>
            <a:custGeom>
              <a:avLst/>
              <a:gdLst>
                <a:gd name="T0" fmla="*/ 452 w 523"/>
                <a:gd name="T1" fmla="*/ 445 h 445"/>
                <a:gd name="T2" fmla="*/ 70 w 523"/>
                <a:gd name="T3" fmla="*/ 445 h 445"/>
                <a:gd name="T4" fmla="*/ 0 w 523"/>
                <a:gd name="T5" fmla="*/ 375 h 445"/>
                <a:gd name="T6" fmla="*/ 0 w 523"/>
                <a:gd name="T7" fmla="*/ 71 h 445"/>
                <a:gd name="T8" fmla="*/ 70 w 523"/>
                <a:gd name="T9" fmla="*/ 0 h 445"/>
                <a:gd name="T10" fmla="*/ 452 w 523"/>
                <a:gd name="T11" fmla="*/ 0 h 445"/>
                <a:gd name="T12" fmla="*/ 523 w 523"/>
                <a:gd name="T13" fmla="*/ 71 h 445"/>
                <a:gd name="T14" fmla="*/ 523 w 523"/>
                <a:gd name="T15" fmla="*/ 375 h 445"/>
                <a:gd name="T16" fmla="*/ 452 w 523"/>
                <a:gd name="T17" fmla="*/ 445 h 445"/>
                <a:gd name="T18" fmla="*/ 70 w 523"/>
                <a:gd name="T19" fmla="*/ 33 h 445"/>
                <a:gd name="T20" fmla="*/ 33 w 523"/>
                <a:gd name="T21" fmla="*/ 71 h 445"/>
                <a:gd name="T22" fmla="*/ 33 w 523"/>
                <a:gd name="T23" fmla="*/ 375 h 445"/>
                <a:gd name="T24" fmla="*/ 70 w 523"/>
                <a:gd name="T25" fmla="*/ 412 h 445"/>
                <a:gd name="T26" fmla="*/ 452 w 523"/>
                <a:gd name="T27" fmla="*/ 412 h 445"/>
                <a:gd name="T28" fmla="*/ 490 w 523"/>
                <a:gd name="T29" fmla="*/ 375 h 445"/>
                <a:gd name="T30" fmla="*/ 490 w 523"/>
                <a:gd name="T31" fmla="*/ 71 h 445"/>
                <a:gd name="T32" fmla="*/ 452 w 523"/>
                <a:gd name="T33" fmla="*/ 33 h 445"/>
                <a:gd name="T34" fmla="*/ 70 w 523"/>
                <a:gd name="T35" fmla="*/ 33 h 445"/>
                <a:gd name="T36" fmla="*/ 70 w 523"/>
                <a:gd name="T37" fmla="*/ 33 h 445"/>
                <a:gd name="T38" fmla="*/ 70 w 523"/>
                <a:gd name="T39" fmla="*/ 33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3" h="445">
                  <a:moveTo>
                    <a:pt x="452" y="445"/>
                  </a:moveTo>
                  <a:cubicBezTo>
                    <a:pt x="70" y="445"/>
                    <a:pt x="70" y="445"/>
                    <a:pt x="70" y="445"/>
                  </a:cubicBezTo>
                  <a:cubicBezTo>
                    <a:pt x="31" y="445"/>
                    <a:pt x="0" y="414"/>
                    <a:pt x="0" y="375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32"/>
                    <a:pt x="31" y="0"/>
                    <a:pt x="70" y="0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491" y="0"/>
                    <a:pt x="523" y="32"/>
                    <a:pt x="523" y="71"/>
                  </a:cubicBezTo>
                  <a:cubicBezTo>
                    <a:pt x="523" y="375"/>
                    <a:pt x="523" y="375"/>
                    <a:pt x="523" y="375"/>
                  </a:cubicBezTo>
                  <a:cubicBezTo>
                    <a:pt x="523" y="414"/>
                    <a:pt x="491" y="445"/>
                    <a:pt x="452" y="445"/>
                  </a:cubicBezTo>
                  <a:close/>
                  <a:moveTo>
                    <a:pt x="70" y="33"/>
                  </a:moveTo>
                  <a:cubicBezTo>
                    <a:pt x="50" y="33"/>
                    <a:pt x="33" y="50"/>
                    <a:pt x="33" y="71"/>
                  </a:cubicBezTo>
                  <a:cubicBezTo>
                    <a:pt x="33" y="375"/>
                    <a:pt x="33" y="375"/>
                    <a:pt x="33" y="375"/>
                  </a:cubicBezTo>
                  <a:cubicBezTo>
                    <a:pt x="33" y="395"/>
                    <a:pt x="50" y="412"/>
                    <a:pt x="70" y="412"/>
                  </a:cubicBezTo>
                  <a:cubicBezTo>
                    <a:pt x="452" y="412"/>
                    <a:pt x="452" y="412"/>
                    <a:pt x="452" y="412"/>
                  </a:cubicBezTo>
                  <a:cubicBezTo>
                    <a:pt x="473" y="412"/>
                    <a:pt x="490" y="395"/>
                    <a:pt x="490" y="375"/>
                  </a:cubicBezTo>
                  <a:cubicBezTo>
                    <a:pt x="490" y="71"/>
                    <a:pt x="490" y="71"/>
                    <a:pt x="490" y="71"/>
                  </a:cubicBezTo>
                  <a:cubicBezTo>
                    <a:pt x="490" y="50"/>
                    <a:pt x="473" y="33"/>
                    <a:pt x="452" y="33"/>
                  </a:cubicBezTo>
                  <a:lnTo>
                    <a:pt x="70" y="33"/>
                  </a:lnTo>
                  <a:close/>
                  <a:moveTo>
                    <a:pt x="70" y="33"/>
                  </a:moveTo>
                  <a:cubicBezTo>
                    <a:pt x="70" y="33"/>
                    <a:pt x="70" y="33"/>
                    <a:pt x="70" y="33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645"/>
            <p:cNvSpPr>
              <a:spLocks noEditPoints="1"/>
            </p:cNvSpPr>
            <p:nvPr userDrawn="1"/>
          </p:nvSpPr>
          <p:spPr bwMode="auto">
            <a:xfrm>
              <a:off x="5567363" y="4287838"/>
              <a:ext cx="563563" cy="1173163"/>
            </a:xfrm>
            <a:custGeom>
              <a:avLst/>
              <a:gdLst>
                <a:gd name="T0" fmla="*/ 177 w 355"/>
                <a:gd name="T1" fmla="*/ 738 h 738"/>
                <a:gd name="T2" fmla="*/ 0 w 355"/>
                <a:gd name="T3" fmla="*/ 561 h 738"/>
                <a:gd name="T4" fmla="*/ 0 w 355"/>
                <a:gd name="T5" fmla="*/ 178 h 738"/>
                <a:gd name="T6" fmla="*/ 177 w 355"/>
                <a:gd name="T7" fmla="*/ 0 h 738"/>
                <a:gd name="T8" fmla="*/ 355 w 355"/>
                <a:gd name="T9" fmla="*/ 178 h 738"/>
                <a:gd name="T10" fmla="*/ 355 w 355"/>
                <a:gd name="T11" fmla="*/ 561 h 738"/>
                <a:gd name="T12" fmla="*/ 177 w 355"/>
                <a:gd name="T13" fmla="*/ 738 h 738"/>
                <a:gd name="T14" fmla="*/ 177 w 355"/>
                <a:gd name="T15" fmla="*/ 738 h 738"/>
                <a:gd name="T16" fmla="*/ 177 w 355"/>
                <a:gd name="T17" fmla="*/ 738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5" h="738">
                  <a:moveTo>
                    <a:pt x="177" y="738"/>
                  </a:moveTo>
                  <a:cubicBezTo>
                    <a:pt x="80" y="738"/>
                    <a:pt x="0" y="659"/>
                    <a:pt x="0" y="561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80"/>
                    <a:pt x="80" y="0"/>
                    <a:pt x="177" y="0"/>
                  </a:cubicBezTo>
                  <a:cubicBezTo>
                    <a:pt x="275" y="0"/>
                    <a:pt x="355" y="80"/>
                    <a:pt x="355" y="178"/>
                  </a:cubicBezTo>
                  <a:cubicBezTo>
                    <a:pt x="355" y="561"/>
                    <a:pt x="355" y="561"/>
                    <a:pt x="355" y="561"/>
                  </a:cubicBezTo>
                  <a:cubicBezTo>
                    <a:pt x="355" y="659"/>
                    <a:pt x="275" y="738"/>
                    <a:pt x="177" y="738"/>
                  </a:cubicBezTo>
                  <a:close/>
                  <a:moveTo>
                    <a:pt x="177" y="738"/>
                  </a:moveTo>
                  <a:cubicBezTo>
                    <a:pt x="177" y="738"/>
                    <a:pt x="177" y="738"/>
                    <a:pt x="177" y="738"/>
                  </a:cubicBezTo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646"/>
            <p:cNvSpPr>
              <a:spLocks noEditPoints="1"/>
            </p:cNvSpPr>
            <p:nvPr userDrawn="1"/>
          </p:nvSpPr>
          <p:spPr bwMode="auto">
            <a:xfrm>
              <a:off x="5848350" y="4289425"/>
              <a:ext cx="282575" cy="1171575"/>
            </a:xfrm>
            <a:custGeom>
              <a:avLst/>
              <a:gdLst>
                <a:gd name="T0" fmla="*/ 0 w 178"/>
                <a:gd name="T1" fmla="*/ 0 h 737"/>
                <a:gd name="T2" fmla="*/ 0 w 178"/>
                <a:gd name="T3" fmla="*/ 737 h 737"/>
                <a:gd name="T4" fmla="*/ 178 w 178"/>
                <a:gd name="T5" fmla="*/ 560 h 737"/>
                <a:gd name="T6" fmla="*/ 178 w 178"/>
                <a:gd name="T7" fmla="*/ 177 h 737"/>
                <a:gd name="T8" fmla="*/ 0 w 178"/>
                <a:gd name="T9" fmla="*/ 0 h 737"/>
                <a:gd name="T10" fmla="*/ 0 w 178"/>
                <a:gd name="T11" fmla="*/ 0 h 737"/>
                <a:gd name="T12" fmla="*/ 0 w 178"/>
                <a:gd name="T13" fmla="*/ 0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737">
                  <a:moveTo>
                    <a:pt x="0" y="0"/>
                  </a:moveTo>
                  <a:cubicBezTo>
                    <a:pt x="0" y="737"/>
                    <a:pt x="0" y="737"/>
                    <a:pt x="0" y="737"/>
                  </a:cubicBezTo>
                  <a:cubicBezTo>
                    <a:pt x="98" y="737"/>
                    <a:pt x="178" y="658"/>
                    <a:pt x="178" y="560"/>
                  </a:cubicBezTo>
                  <a:cubicBezTo>
                    <a:pt x="178" y="177"/>
                    <a:pt x="178" y="177"/>
                    <a:pt x="178" y="177"/>
                  </a:cubicBezTo>
                  <a:cubicBezTo>
                    <a:pt x="178" y="79"/>
                    <a:pt x="98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647"/>
            <p:cNvSpPr>
              <a:spLocks noEditPoints="1"/>
            </p:cNvSpPr>
            <p:nvPr userDrawn="1"/>
          </p:nvSpPr>
          <p:spPr bwMode="auto">
            <a:xfrm>
              <a:off x="5599113" y="4562475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648"/>
            <p:cNvSpPr>
              <a:spLocks noEditPoints="1"/>
            </p:cNvSpPr>
            <p:nvPr userDrawn="1"/>
          </p:nvSpPr>
          <p:spPr bwMode="auto">
            <a:xfrm>
              <a:off x="5665788" y="4562475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6 w 22"/>
                <a:gd name="T5" fmla="*/ 22 h 24"/>
                <a:gd name="T6" fmla="*/ 22 w 22"/>
                <a:gd name="T7" fmla="*/ 12 h 24"/>
                <a:gd name="T8" fmla="*/ 16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6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649"/>
            <p:cNvSpPr>
              <a:spLocks noEditPoints="1"/>
            </p:cNvSpPr>
            <p:nvPr userDrawn="1"/>
          </p:nvSpPr>
          <p:spPr bwMode="auto">
            <a:xfrm>
              <a:off x="5730875" y="4562475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3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650"/>
            <p:cNvSpPr>
              <a:spLocks noEditPoints="1"/>
            </p:cNvSpPr>
            <p:nvPr userDrawn="1"/>
          </p:nvSpPr>
          <p:spPr bwMode="auto">
            <a:xfrm>
              <a:off x="5797550" y="4562475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0" y="20"/>
                    <a:pt x="23" y="16"/>
                    <a:pt x="23" y="12"/>
                  </a:cubicBezTo>
                  <a:cubicBezTo>
                    <a:pt x="23" y="8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651"/>
            <p:cNvSpPr>
              <a:spLocks noEditPoints="1"/>
            </p:cNvSpPr>
            <p:nvPr userDrawn="1"/>
          </p:nvSpPr>
          <p:spPr bwMode="auto">
            <a:xfrm>
              <a:off x="5864225" y="456406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652"/>
            <p:cNvSpPr>
              <a:spLocks noEditPoints="1"/>
            </p:cNvSpPr>
            <p:nvPr userDrawn="1"/>
          </p:nvSpPr>
          <p:spPr bwMode="auto">
            <a:xfrm>
              <a:off x="5930900" y="456406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653"/>
            <p:cNvSpPr>
              <a:spLocks noEditPoints="1"/>
            </p:cNvSpPr>
            <p:nvPr userDrawn="1"/>
          </p:nvSpPr>
          <p:spPr bwMode="auto">
            <a:xfrm>
              <a:off x="5997575" y="456406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654"/>
            <p:cNvSpPr>
              <a:spLocks noEditPoints="1"/>
            </p:cNvSpPr>
            <p:nvPr userDrawn="1"/>
          </p:nvSpPr>
          <p:spPr bwMode="auto">
            <a:xfrm>
              <a:off x="6062663" y="4564063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655"/>
            <p:cNvSpPr>
              <a:spLocks noEditPoints="1"/>
            </p:cNvSpPr>
            <p:nvPr userDrawn="1"/>
          </p:nvSpPr>
          <p:spPr bwMode="auto">
            <a:xfrm>
              <a:off x="5599113" y="4670425"/>
              <a:ext cx="34925" cy="36513"/>
            </a:xfrm>
            <a:custGeom>
              <a:avLst/>
              <a:gdLst>
                <a:gd name="T0" fmla="*/ 0 w 22"/>
                <a:gd name="T1" fmla="*/ 11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1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1 h 23"/>
                <a:gd name="T14" fmla="*/ 0 w 22"/>
                <a:gd name="T15" fmla="*/ 11 h 23"/>
                <a:gd name="T16" fmla="*/ 0 w 22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5"/>
                    <a:pt x="22" y="11"/>
                  </a:cubicBezTo>
                  <a:cubicBezTo>
                    <a:pt x="22" y="7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656"/>
            <p:cNvSpPr>
              <a:spLocks noEditPoints="1"/>
            </p:cNvSpPr>
            <p:nvPr userDrawn="1"/>
          </p:nvSpPr>
          <p:spPr bwMode="auto">
            <a:xfrm>
              <a:off x="5665788" y="4670425"/>
              <a:ext cx="34925" cy="36513"/>
            </a:xfrm>
            <a:custGeom>
              <a:avLst/>
              <a:gdLst>
                <a:gd name="T0" fmla="*/ 0 w 22"/>
                <a:gd name="T1" fmla="*/ 11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1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1 h 23"/>
                <a:gd name="T14" fmla="*/ 0 w 22"/>
                <a:gd name="T15" fmla="*/ 11 h 23"/>
                <a:gd name="T16" fmla="*/ 0 w 22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5"/>
                    <a:pt x="22" y="11"/>
                  </a:cubicBezTo>
                  <a:cubicBezTo>
                    <a:pt x="22" y="7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657"/>
            <p:cNvSpPr>
              <a:spLocks noEditPoints="1"/>
            </p:cNvSpPr>
            <p:nvPr userDrawn="1"/>
          </p:nvSpPr>
          <p:spPr bwMode="auto">
            <a:xfrm>
              <a:off x="5730875" y="4670425"/>
              <a:ext cx="36513" cy="36513"/>
            </a:xfrm>
            <a:custGeom>
              <a:avLst/>
              <a:gdLst>
                <a:gd name="T0" fmla="*/ 0 w 23"/>
                <a:gd name="T1" fmla="*/ 11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1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1 h 23"/>
                <a:gd name="T14" fmla="*/ 0 w 23"/>
                <a:gd name="T15" fmla="*/ 11 h 23"/>
                <a:gd name="T16" fmla="*/ 0 w 23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1"/>
                  </a:moveTo>
                  <a:cubicBezTo>
                    <a:pt x="0" y="15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5"/>
                    <a:pt x="23" y="11"/>
                  </a:cubicBezTo>
                  <a:cubicBezTo>
                    <a:pt x="23" y="7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658"/>
            <p:cNvSpPr>
              <a:spLocks noEditPoints="1"/>
            </p:cNvSpPr>
            <p:nvPr userDrawn="1"/>
          </p:nvSpPr>
          <p:spPr bwMode="auto">
            <a:xfrm>
              <a:off x="5797550" y="4670425"/>
              <a:ext cx="36513" cy="36513"/>
            </a:xfrm>
            <a:custGeom>
              <a:avLst/>
              <a:gdLst>
                <a:gd name="T0" fmla="*/ 0 w 23"/>
                <a:gd name="T1" fmla="*/ 11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1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1 h 23"/>
                <a:gd name="T14" fmla="*/ 0 w 23"/>
                <a:gd name="T15" fmla="*/ 11 h 23"/>
                <a:gd name="T16" fmla="*/ 0 w 23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1"/>
                  </a:moveTo>
                  <a:cubicBezTo>
                    <a:pt x="0" y="15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0" y="19"/>
                    <a:pt x="23" y="15"/>
                    <a:pt x="23" y="11"/>
                  </a:cubicBezTo>
                  <a:cubicBezTo>
                    <a:pt x="23" y="7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659"/>
            <p:cNvSpPr>
              <a:spLocks noEditPoints="1"/>
            </p:cNvSpPr>
            <p:nvPr userDrawn="1"/>
          </p:nvSpPr>
          <p:spPr bwMode="auto">
            <a:xfrm>
              <a:off x="5864225" y="4670425"/>
              <a:ext cx="34925" cy="36513"/>
            </a:xfrm>
            <a:custGeom>
              <a:avLst/>
              <a:gdLst>
                <a:gd name="T0" fmla="*/ 0 w 22"/>
                <a:gd name="T1" fmla="*/ 11 h 23"/>
                <a:gd name="T2" fmla="*/ 11 w 22"/>
                <a:gd name="T3" fmla="*/ 23 h 23"/>
                <a:gd name="T4" fmla="*/ 22 w 22"/>
                <a:gd name="T5" fmla="*/ 11 h 23"/>
                <a:gd name="T6" fmla="*/ 11 w 22"/>
                <a:gd name="T7" fmla="*/ 0 h 23"/>
                <a:gd name="T8" fmla="*/ 0 w 22"/>
                <a:gd name="T9" fmla="*/ 11 h 23"/>
                <a:gd name="T10" fmla="*/ 0 w 22"/>
                <a:gd name="T11" fmla="*/ 11 h 23"/>
                <a:gd name="T12" fmla="*/ 0 w 22"/>
                <a:gd name="T1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660"/>
            <p:cNvSpPr>
              <a:spLocks noEditPoints="1"/>
            </p:cNvSpPr>
            <p:nvPr userDrawn="1"/>
          </p:nvSpPr>
          <p:spPr bwMode="auto">
            <a:xfrm>
              <a:off x="5930900" y="4670425"/>
              <a:ext cx="34925" cy="36513"/>
            </a:xfrm>
            <a:custGeom>
              <a:avLst/>
              <a:gdLst>
                <a:gd name="T0" fmla="*/ 0 w 22"/>
                <a:gd name="T1" fmla="*/ 11 h 23"/>
                <a:gd name="T2" fmla="*/ 11 w 22"/>
                <a:gd name="T3" fmla="*/ 23 h 23"/>
                <a:gd name="T4" fmla="*/ 22 w 22"/>
                <a:gd name="T5" fmla="*/ 11 h 23"/>
                <a:gd name="T6" fmla="*/ 11 w 22"/>
                <a:gd name="T7" fmla="*/ 0 h 23"/>
                <a:gd name="T8" fmla="*/ 0 w 22"/>
                <a:gd name="T9" fmla="*/ 11 h 23"/>
                <a:gd name="T10" fmla="*/ 0 w 22"/>
                <a:gd name="T11" fmla="*/ 11 h 23"/>
                <a:gd name="T12" fmla="*/ 0 w 22"/>
                <a:gd name="T1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661"/>
            <p:cNvSpPr>
              <a:spLocks noEditPoints="1"/>
            </p:cNvSpPr>
            <p:nvPr userDrawn="1"/>
          </p:nvSpPr>
          <p:spPr bwMode="auto">
            <a:xfrm>
              <a:off x="5997575" y="4670425"/>
              <a:ext cx="34925" cy="36513"/>
            </a:xfrm>
            <a:custGeom>
              <a:avLst/>
              <a:gdLst>
                <a:gd name="T0" fmla="*/ 0 w 22"/>
                <a:gd name="T1" fmla="*/ 11 h 23"/>
                <a:gd name="T2" fmla="*/ 11 w 22"/>
                <a:gd name="T3" fmla="*/ 23 h 23"/>
                <a:gd name="T4" fmla="*/ 22 w 22"/>
                <a:gd name="T5" fmla="*/ 11 h 23"/>
                <a:gd name="T6" fmla="*/ 11 w 22"/>
                <a:gd name="T7" fmla="*/ 0 h 23"/>
                <a:gd name="T8" fmla="*/ 0 w 22"/>
                <a:gd name="T9" fmla="*/ 11 h 23"/>
                <a:gd name="T10" fmla="*/ 0 w 22"/>
                <a:gd name="T11" fmla="*/ 11 h 23"/>
                <a:gd name="T12" fmla="*/ 0 w 22"/>
                <a:gd name="T1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662"/>
            <p:cNvSpPr>
              <a:spLocks noEditPoints="1"/>
            </p:cNvSpPr>
            <p:nvPr userDrawn="1"/>
          </p:nvSpPr>
          <p:spPr bwMode="auto">
            <a:xfrm>
              <a:off x="6062663" y="4670425"/>
              <a:ext cx="36513" cy="36513"/>
            </a:xfrm>
            <a:custGeom>
              <a:avLst/>
              <a:gdLst>
                <a:gd name="T0" fmla="*/ 0 w 23"/>
                <a:gd name="T1" fmla="*/ 11 h 23"/>
                <a:gd name="T2" fmla="*/ 12 w 23"/>
                <a:gd name="T3" fmla="*/ 23 h 23"/>
                <a:gd name="T4" fmla="*/ 23 w 23"/>
                <a:gd name="T5" fmla="*/ 11 h 23"/>
                <a:gd name="T6" fmla="*/ 12 w 23"/>
                <a:gd name="T7" fmla="*/ 0 h 23"/>
                <a:gd name="T8" fmla="*/ 0 w 23"/>
                <a:gd name="T9" fmla="*/ 11 h 23"/>
                <a:gd name="T10" fmla="*/ 0 w 23"/>
                <a:gd name="T11" fmla="*/ 11 h 23"/>
                <a:gd name="T12" fmla="*/ 0 w 23"/>
                <a:gd name="T1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0" y="11"/>
                  </a:moveTo>
                  <a:cubicBezTo>
                    <a:pt x="0" y="18"/>
                    <a:pt x="5" y="23"/>
                    <a:pt x="12" y="23"/>
                  </a:cubicBezTo>
                  <a:cubicBezTo>
                    <a:pt x="18" y="23"/>
                    <a:pt x="23" y="18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663"/>
            <p:cNvSpPr>
              <a:spLocks noEditPoints="1"/>
            </p:cNvSpPr>
            <p:nvPr userDrawn="1"/>
          </p:nvSpPr>
          <p:spPr bwMode="auto">
            <a:xfrm>
              <a:off x="5599113" y="4776788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664"/>
            <p:cNvSpPr>
              <a:spLocks noEditPoints="1"/>
            </p:cNvSpPr>
            <p:nvPr userDrawn="1"/>
          </p:nvSpPr>
          <p:spPr bwMode="auto">
            <a:xfrm>
              <a:off x="5665788" y="4776788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2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665"/>
            <p:cNvSpPr>
              <a:spLocks noEditPoints="1"/>
            </p:cNvSpPr>
            <p:nvPr userDrawn="1"/>
          </p:nvSpPr>
          <p:spPr bwMode="auto">
            <a:xfrm>
              <a:off x="5730875" y="4776788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666"/>
            <p:cNvSpPr>
              <a:spLocks noEditPoints="1"/>
            </p:cNvSpPr>
            <p:nvPr userDrawn="1"/>
          </p:nvSpPr>
          <p:spPr bwMode="auto">
            <a:xfrm>
              <a:off x="5797550" y="4776788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0" y="19"/>
                    <a:pt x="23" y="16"/>
                    <a:pt x="23" y="12"/>
                  </a:cubicBezTo>
                  <a:cubicBezTo>
                    <a:pt x="23" y="8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667"/>
            <p:cNvSpPr>
              <a:spLocks noEditPoints="1"/>
            </p:cNvSpPr>
            <p:nvPr userDrawn="1"/>
          </p:nvSpPr>
          <p:spPr bwMode="auto">
            <a:xfrm>
              <a:off x="5864225" y="4778375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668"/>
            <p:cNvSpPr>
              <a:spLocks noEditPoints="1"/>
            </p:cNvSpPr>
            <p:nvPr userDrawn="1"/>
          </p:nvSpPr>
          <p:spPr bwMode="auto">
            <a:xfrm>
              <a:off x="5930900" y="4778375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669"/>
            <p:cNvSpPr>
              <a:spLocks noEditPoints="1"/>
            </p:cNvSpPr>
            <p:nvPr userDrawn="1"/>
          </p:nvSpPr>
          <p:spPr bwMode="auto">
            <a:xfrm>
              <a:off x="5997575" y="4778375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670"/>
            <p:cNvSpPr>
              <a:spLocks noEditPoints="1"/>
            </p:cNvSpPr>
            <p:nvPr userDrawn="1"/>
          </p:nvSpPr>
          <p:spPr bwMode="auto">
            <a:xfrm>
              <a:off x="6062663" y="4778375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671"/>
            <p:cNvSpPr>
              <a:spLocks noEditPoints="1"/>
            </p:cNvSpPr>
            <p:nvPr userDrawn="1"/>
          </p:nvSpPr>
          <p:spPr bwMode="auto">
            <a:xfrm>
              <a:off x="5599113" y="4883150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672"/>
            <p:cNvSpPr>
              <a:spLocks noEditPoints="1"/>
            </p:cNvSpPr>
            <p:nvPr userDrawn="1"/>
          </p:nvSpPr>
          <p:spPr bwMode="auto">
            <a:xfrm>
              <a:off x="5665788" y="4883150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6 w 22"/>
                <a:gd name="T5" fmla="*/ 22 h 24"/>
                <a:gd name="T6" fmla="*/ 22 w 22"/>
                <a:gd name="T7" fmla="*/ 12 h 24"/>
                <a:gd name="T8" fmla="*/ 16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6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673"/>
            <p:cNvSpPr>
              <a:spLocks noEditPoints="1"/>
            </p:cNvSpPr>
            <p:nvPr userDrawn="1"/>
          </p:nvSpPr>
          <p:spPr bwMode="auto">
            <a:xfrm>
              <a:off x="5730875" y="4883150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3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674"/>
            <p:cNvSpPr>
              <a:spLocks noEditPoints="1"/>
            </p:cNvSpPr>
            <p:nvPr userDrawn="1"/>
          </p:nvSpPr>
          <p:spPr bwMode="auto">
            <a:xfrm>
              <a:off x="5797550" y="4883150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0" y="20"/>
                    <a:pt x="23" y="16"/>
                    <a:pt x="23" y="12"/>
                  </a:cubicBezTo>
                  <a:cubicBezTo>
                    <a:pt x="23" y="8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675"/>
            <p:cNvSpPr>
              <a:spLocks noEditPoints="1"/>
            </p:cNvSpPr>
            <p:nvPr userDrawn="1"/>
          </p:nvSpPr>
          <p:spPr bwMode="auto">
            <a:xfrm>
              <a:off x="5864225" y="48847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676"/>
            <p:cNvSpPr>
              <a:spLocks noEditPoints="1"/>
            </p:cNvSpPr>
            <p:nvPr userDrawn="1"/>
          </p:nvSpPr>
          <p:spPr bwMode="auto">
            <a:xfrm>
              <a:off x="5930900" y="48847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677"/>
            <p:cNvSpPr>
              <a:spLocks noEditPoints="1"/>
            </p:cNvSpPr>
            <p:nvPr userDrawn="1"/>
          </p:nvSpPr>
          <p:spPr bwMode="auto">
            <a:xfrm>
              <a:off x="5997575" y="48847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678"/>
            <p:cNvSpPr>
              <a:spLocks noEditPoints="1"/>
            </p:cNvSpPr>
            <p:nvPr userDrawn="1"/>
          </p:nvSpPr>
          <p:spPr bwMode="auto">
            <a:xfrm>
              <a:off x="6062663" y="4884738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679"/>
            <p:cNvSpPr>
              <a:spLocks noEditPoints="1"/>
            </p:cNvSpPr>
            <p:nvPr userDrawn="1"/>
          </p:nvSpPr>
          <p:spPr bwMode="auto">
            <a:xfrm>
              <a:off x="5599113" y="499110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680"/>
            <p:cNvSpPr>
              <a:spLocks noEditPoints="1"/>
            </p:cNvSpPr>
            <p:nvPr userDrawn="1"/>
          </p:nvSpPr>
          <p:spPr bwMode="auto">
            <a:xfrm>
              <a:off x="5665788" y="499110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2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681"/>
            <p:cNvSpPr>
              <a:spLocks noEditPoints="1"/>
            </p:cNvSpPr>
            <p:nvPr userDrawn="1"/>
          </p:nvSpPr>
          <p:spPr bwMode="auto">
            <a:xfrm>
              <a:off x="5730875" y="499110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682"/>
            <p:cNvSpPr>
              <a:spLocks noEditPoints="1"/>
            </p:cNvSpPr>
            <p:nvPr userDrawn="1"/>
          </p:nvSpPr>
          <p:spPr bwMode="auto">
            <a:xfrm>
              <a:off x="5797550" y="499110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0" y="19"/>
                    <a:pt x="23" y="16"/>
                    <a:pt x="23" y="12"/>
                  </a:cubicBezTo>
                  <a:cubicBezTo>
                    <a:pt x="23" y="8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683"/>
            <p:cNvSpPr>
              <a:spLocks noEditPoints="1"/>
            </p:cNvSpPr>
            <p:nvPr userDrawn="1"/>
          </p:nvSpPr>
          <p:spPr bwMode="auto">
            <a:xfrm>
              <a:off x="5864225" y="499110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684"/>
            <p:cNvSpPr>
              <a:spLocks noEditPoints="1"/>
            </p:cNvSpPr>
            <p:nvPr userDrawn="1"/>
          </p:nvSpPr>
          <p:spPr bwMode="auto">
            <a:xfrm>
              <a:off x="5930900" y="499110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685"/>
            <p:cNvSpPr>
              <a:spLocks noEditPoints="1"/>
            </p:cNvSpPr>
            <p:nvPr userDrawn="1"/>
          </p:nvSpPr>
          <p:spPr bwMode="auto">
            <a:xfrm>
              <a:off x="5997575" y="499110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686"/>
            <p:cNvSpPr>
              <a:spLocks noEditPoints="1"/>
            </p:cNvSpPr>
            <p:nvPr userDrawn="1"/>
          </p:nvSpPr>
          <p:spPr bwMode="auto">
            <a:xfrm>
              <a:off x="6062663" y="499110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12 w 23"/>
                <a:gd name="T3" fmla="*/ 23 h 23"/>
                <a:gd name="T4" fmla="*/ 23 w 23"/>
                <a:gd name="T5" fmla="*/ 12 h 23"/>
                <a:gd name="T6" fmla="*/ 12 w 23"/>
                <a:gd name="T7" fmla="*/ 0 h 23"/>
                <a:gd name="T8" fmla="*/ 0 w 23"/>
                <a:gd name="T9" fmla="*/ 12 h 23"/>
                <a:gd name="T10" fmla="*/ 0 w 23"/>
                <a:gd name="T11" fmla="*/ 12 h 23"/>
                <a:gd name="T12" fmla="*/ 0 w 23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8"/>
                    <a:pt x="5" y="23"/>
                    <a:pt x="12" y="23"/>
                  </a:cubicBezTo>
                  <a:cubicBezTo>
                    <a:pt x="18" y="23"/>
                    <a:pt x="23" y="18"/>
                    <a:pt x="23" y="12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687"/>
            <p:cNvSpPr>
              <a:spLocks noEditPoints="1"/>
            </p:cNvSpPr>
            <p:nvPr userDrawn="1"/>
          </p:nvSpPr>
          <p:spPr bwMode="auto">
            <a:xfrm>
              <a:off x="5599113" y="5099050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688"/>
            <p:cNvSpPr>
              <a:spLocks noEditPoints="1"/>
            </p:cNvSpPr>
            <p:nvPr userDrawn="1"/>
          </p:nvSpPr>
          <p:spPr bwMode="auto">
            <a:xfrm>
              <a:off x="5665788" y="5099050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6 w 22"/>
                <a:gd name="T5" fmla="*/ 22 h 24"/>
                <a:gd name="T6" fmla="*/ 22 w 22"/>
                <a:gd name="T7" fmla="*/ 12 h 24"/>
                <a:gd name="T8" fmla="*/ 16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6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689"/>
            <p:cNvSpPr>
              <a:spLocks noEditPoints="1"/>
            </p:cNvSpPr>
            <p:nvPr userDrawn="1"/>
          </p:nvSpPr>
          <p:spPr bwMode="auto">
            <a:xfrm>
              <a:off x="5730875" y="5099050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3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690"/>
            <p:cNvSpPr>
              <a:spLocks noEditPoints="1"/>
            </p:cNvSpPr>
            <p:nvPr userDrawn="1"/>
          </p:nvSpPr>
          <p:spPr bwMode="auto">
            <a:xfrm>
              <a:off x="5797550" y="5099050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0" y="20"/>
                    <a:pt x="23" y="16"/>
                    <a:pt x="23" y="12"/>
                  </a:cubicBezTo>
                  <a:cubicBezTo>
                    <a:pt x="23" y="8"/>
                    <a:pt x="20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691"/>
            <p:cNvSpPr>
              <a:spLocks noEditPoints="1"/>
            </p:cNvSpPr>
            <p:nvPr userDrawn="1"/>
          </p:nvSpPr>
          <p:spPr bwMode="auto">
            <a:xfrm>
              <a:off x="5864225" y="51006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692"/>
            <p:cNvSpPr>
              <a:spLocks noEditPoints="1"/>
            </p:cNvSpPr>
            <p:nvPr userDrawn="1"/>
          </p:nvSpPr>
          <p:spPr bwMode="auto">
            <a:xfrm>
              <a:off x="5930900" y="51006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693"/>
            <p:cNvSpPr>
              <a:spLocks noEditPoints="1"/>
            </p:cNvSpPr>
            <p:nvPr userDrawn="1"/>
          </p:nvSpPr>
          <p:spPr bwMode="auto">
            <a:xfrm>
              <a:off x="5997575" y="5100638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694"/>
            <p:cNvSpPr>
              <a:spLocks noEditPoints="1"/>
            </p:cNvSpPr>
            <p:nvPr userDrawn="1"/>
          </p:nvSpPr>
          <p:spPr bwMode="auto">
            <a:xfrm>
              <a:off x="6062663" y="5100638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695"/>
            <p:cNvSpPr>
              <a:spLocks noEditPoints="1"/>
            </p:cNvSpPr>
            <p:nvPr userDrawn="1"/>
          </p:nvSpPr>
          <p:spPr bwMode="auto">
            <a:xfrm>
              <a:off x="5632450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2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696"/>
            <p:cNvSpPr>
              <a:spLocks noEditPoints="1"/>
            </p:cNvSpPr>
            <p:nvPr userDrawn="1"/>
          </p:nvSpPr>
          <p:spPr bwMode="auto">
            <a:xfrm>
              <a:off x="5567363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697"/>
            <p:cNvSpPr>
              <a:spLocks noEditPoints="1"/>
            </p:cNvSpPr>
            <p:nvPr userDrawn="1"/>
          </p:nvSpPr>
          <p:spPr bwMode="auto">
            <a:xfrm>
              <a:off x="5697538" y="461645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698"/>
            <p:cNvSpPr>
              <a:spLocks noEditPoints="1"/>
            </p:cNvSpPr>
            <p:nvPr userDrawn="1"/>
          </p:nvSpPr>
          <p:spPr bwMode="auto">
            <a:xfrm>
              <a:off x="5764213" y="461645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699"/>
            <p:cNvSpPr>
              <a:spLocks noEditPoints="1"/>
            </p:cNvSpPr>
            <p:nvPr userDrawn="1"/>
          </p:nvSpPr>
          <p:spPr bwMode="auto">
            <a:xfrm>
              <a:off x="5830888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6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6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700"/>
            <p:cNvSpPr>
              <a:spLocks noEditPoints="1"/>
            </p:cNvSpPr>
            <p:nvPr userDrawn="1"/>
          </p:nvSpPr>
          <p:spPr bwMode="auto">
            <a:xfrm>
              <a:off x="5897563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6"/>
                    <a:pt x="17" y="0"/>
                    <a:pt x="11" y="0"/>
                  </a:cubicBezTo>
                  <a:cubicBezTo>
                    <a:pt x="5" y="0"/>
                    <a:pt x="0" y="6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701"/>
            <p:cNvSpPr>
              <a:spLocks noEditPoints="1"/>
            </p:cNvSpPr>
            <p:nvPr userDrawn="1"/>
          </p:nvSpPr>
          <p:spPr bwMode="auto">
            <a:xfrm>
              <a:off x="5964238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6"/>
                    <a:pt x="17" y="0"/>
                    <a:pt x="11" y="0"/>
                  </a:cubicBezTo>
                  <a:cubicBezTo>
                    <a:pt x="5" y="0"/>
                    <a:pt x="0" y="6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702"/>
            <p:cNvSpPr>
              <a:spLocks noEditPoints="1"/>
            </p:cNvSpPr>
            <p:nvPr userDrawn="1"/>
          </p:nvSpPr>
          <p:spPr bwMode="auto">
            <a:xfrm>
              <a:off x="6030913" y="4616450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6"/>
                    <a:pt x="17" y="0"/>
                    <a:pt x="11" y="0"/>
                  </a:cubicBezTo>
                  <a:cubicBezTo>
                    <a:pt x="5" y="0"/>
                    <a:pt x="0" y="6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703"/>
            <p:cNvSpPr>
              <a:spLocks noEditPoints="1"/>
            </p:cNvSpPr>
            <p:nvPr userDrawn="1"/>
          </p:nvSpPr>
          <p:spPr bwMode="auto">
            <a:xfrm>
              <a:off x="6094413" y="4616450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12 w 23"/>
                <a:gd name="T3" fmla="*/ 23 h 23"/>
                <a:gd name="T4" fmla="*/ 23 w 23"/>
                <a:gd name="T5" fmla="*/ 12 h 23"/>
                <a:gd name="T6" fmla="*/ 12 w 23"/>
                <a:gd name="T7" fmla="*/ 0 h 23"/>
                <a:gd name="T8" fmla="*/ 0 w 23"/>
                <a:gd name="T9" fmla="*/ 12 h 23"/>
                <a:gd name="T10" fmla="*/ 0 w 23"/>
                <a:gd name="T11" fmla="*/ 12 h 23"/>
                <a:gd name="T12" fmla="*/ 0 w 23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8"/>
                    <a:pt x="5" y="23"/>
                    <a:pt x="12" y="23"/>
                  </a:cubicBezTo>
                  <a:cubicBezTo>
                    <a:pt x="18" y="23"/>
                    <a:pt x="23" y="18"/>
                    <a:pt x="23" y="12"/>
                  </a:cubicBezTo>
                  <a:cubicBezTo>
                    <a:pt x="23" y="6"/>
                    <a:pt x="18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704"/>
            <p:cNvSpPr>
              <a:spLocks noEditPoints="1"/>
            </p:cNvSpPr>
            <p:nvPr userDrawn="1"/>
          </p:nvSpPr>
          <p:spPr bwMode="auto">
            <a:xfrm>
              <a:off x="5632450" y="4722813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6 w 22"/>
                <a:gd name="T5" fmla="*/ 22 h 24"/>
                <a:gd name="T6" fmla="*/ 22 w 22"/>
                <a:gd name="T7" fmla="*/ 12 h 24"/>
                <a:gd name="T8" fmla="*/ 16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6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705"/>
            <p:cNvSpPr>
              <a:spLocks noEditPoints="1"/>
            </p:cNvSpPr>
            <p:nvPr userDrawn="1"/>
          </p:nvSpPr>
          <p:spPr bwMode="auto">
            <a:xfrm>
              <a:off x="5567363" y="4722813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706"/>
            <p:cNvSpPr>
              <a:spLocks noEditPoints="1"/>
            </p:cNvSpPr>
            <p:nvPr userDrawn="1"/>
          </p:nvSpPr>
          <p:spPr bwMode="auto">
            <a:xfrm>
              <a:off x="5697538" y="4722813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3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707"/>
            <p:cNvSpPr>
              <a:spLocks noEditPoints="1"/>
            </p:cNvSpPr>
            <p:nvPr userDrawn="1"/>
          </p:nvSpPr>
          <p:spPr bwMode="auto">
            <a:xfrm>
              <a:off x="5764213" y="4722813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708"/>
            <p:cNvSpPr>
              <a:spLocks noEditPoints="1"/>
            </p:cNvSpPr>
            <p:nvPr userDrawn="1"/>
          </p:nvSpPr>
          <p:spPr bwMode="auto">
            <a:xfrm>
              <a:off x="5830888" y="4722813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6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6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709"/>
            <p:cNvSpPr>
              <a:spLocks noEditPoints="1"/>
            </p:cNvSpPr>
            <p:nvPr userDrawn="1"/>
          </p:nvSpPr>
          <p:spPr bwMode="auto">
            <a:xfrm>
              <a:off x="5897563" y="4724400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710"/>
            <p:cNvSpPr>
              <a:spLocks noEditPoints="1"/>
            </p:cNvSpPr>
            <p:nvPr userDrawn="1"/>
          </p:nvSpPr>
          <p:spPr bwMode="auto">
            <a:xfrm>
              <a:off x="5964238" y="4724400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711"/>
            <p:cNvSpPr>
              <a:spLocks noEditPoints="1"/>
            </p:cNvSpPr>
            <p:nvPr userDrawn="1"/>
          </p:nvSpPr>
          <p:spPr bwMode="auto">
            <a:xfrm>
              <a:off x="6030913" y="4724400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712"/>
            <p:cNvSpPr>
              <a:spLocks noEditPoints="1"/>
            </p:cNvSpPr>
            <p:nvPr userDrawn="1"/>
          </p:nvSpPr>
          <p:spPr bwMode="auto">
            <a:xfrm>
              <a:off x="6094413" y="4724400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713"/>
            <p:cNvSpPr>
              <a:spLocks noEditPoints="1"/>
            </p:cNvSpPr>
            <p:nvPr userDrawn="1"/>
          </p:nvSpPr>
          <p:spPr bwMode="auto">
            <a:xfrm>
              <a:off x="5632450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2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5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714"/>
            <p:cNvSpPr>
              <a:spLocks noEditPoints="1"/>
            </p:cNvSpPr>
            <p:nvPr userDrawn="1"/>
          </p:nvSpPr>
          <p:spPr bwMode="auto">
            <a:xfrm>
              <a:off x="5567363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5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715"/>
            <p:cNvSpPr>
              <a:spLocks noEditPoints="1"/>
            </p:cNvSpPr>
            <p:nvPr userDrawn="1"/>
          </p:nvSpPr>
          <p:spPr bwMode="auto">
            <a:xfrm>
              <a:off x="5697538" y="4830763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5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5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716"/>
            <p:cNvSpPr>
              <a:spLocks noEditPoints="1"/>
            </p:cNvSpPr>
            <p:nvPr userDrawn="1"/>
          </p:nvSpPr>
          <p:spPr bwMode="auto">
            <a:xfrm>
              <a:off x="5764213" y="4830763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5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5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717"/>
            <p:cNvSpPr>
              <a:spLocks noEditPoints="1"/>
            </p:cNvSpPr>
            <p:nvPr userDrawn="1"/>
          </p:nvSpPr>
          <p:spPr bwMode="auto">
            <a:xfrm>
              <a:off x="5830888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6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6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5"/>
                    <a:pt x="2" y="19"/>
                    <a:pt x="6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5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718"/>
            <p:cNvSpPr>
              <a:spLocks noEditPoints="1"/>
            </p:cNvSpPr>
            <p:nvPr userDrawn="1"/>
          </p:nvSpPr>
          <p:spPr bwMode="auto">
            <a:xfrm>
              <a:off x="5897563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719"/>
            <p:cNvSpPr>
              <a:spLocks noEditPoints="1"/>
            </p:cNvSpPr>
            <p:nvPr userDrawn="1"/>
          </p:nvSpPr>
          <p:spPr bwMode="auto">
            <a:xfrm>
              <a:off x="5964238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720"/>
            <p:cNvSpPr>
              <a:spLocks noEditPoints="1"/>
            </p:cNvSpPr>
            <p:nvPr userDrawn="1"/>
          </p:nvSpPr>
          <p:spPr bwMode="auto">
            <a:xfrm>
              <a:off x="6030913" y="4830763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721"/>
            <p:cNvSpPr>
              <a:spLocks noEditPoints="1"/>
            </p:cNvSpPr>
            <p:nvPr userDrawn="1"/>
          </p:nvSpPr>
          <p:spPr bwMode="auto">
            <a:xfrm>
              <a:off x="6094413" y="4830763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12 w 23"/>
                <a:gd name="T3" fmla="*/ 23 h 23"/>
                <a:gd name="T4" fmla="*/ 23 w 23"/>
                <a:gd name="T5" fmla="*/ 12 h 23"/>
                <a:gd name="T6" fmla="*/ 12 w 23"/>
                <a:gd name="T7" fmla="*/ 0 h 23"/>
                <a:gd name="T8" fmla="*/ 0 w 23"/>
                <a:gd name="T9" fmla="*/ 12 h 23"/>
                <a:gd name="T10" fmla="*/ 0 w 23"/>
                <a:gd name="T11" fmla="*/ 12 h 23"/>
                <a:gd name="T12" fmla="*/ 0 w 23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8"/>
                    <a:pt x="5" y="23"/>
                    <a:pt x="12" y="23"/>
                  </a:cubicBezTo>
                  <a:cubicBezTo>
                    <a:pt x="18" y="23"/>
                    <a:pt x="23" y="18"/>
                    <a:pt x="23" y="12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722"/>
            <p:cNvSpPr>
              <a:spLocks noEditPoints="1"/>
            </p:cNvSpPr>
            <p:nvPr userDrawn="1"/>
          </p:nvSpPr>
          <p:spPr bwMode="auto">
            <a:xfrm>
              <a:off x="5632450" y="4937125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6 w 22"/>
                <a:gd name="T5" fmla="*/ 22 h 24"/>
                <a:gd name="T6" fmla="*/ 22 w 22"/>
                <a:gd name="T7" fmla="*/ 12 h 24"/>
                <a:gd name="T8" fmla="*/ 16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6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723"/>
            <p:cNvSpPr>
              <a:spLocks noEditPoints="1"/>
            </p:cNvSpPr>
            <p:nvPr userDrawn="1"/>
          </p:nvSpPr>
          <p:spPr bwMode="auto">
            <a:xfrm>
              <a:off x="5567363" y="4937125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5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5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5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724"/>
            <p:cNvSpPr>
              <a:spLocks noEditPoints="1"/>
            </p:cNvSpPr>
            <p:nvPr userDrawn="1"/>
          </p:nvSpPr>
          <p:spPr bwMode="auto">
            <a:xfrm>
              <a:off x="5697538" y="4937125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3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725"/>
            <p:cNvSpPr>
              <a:spLocks noEditPoints="1"/>
            </p:cNvSpPr>
            <p:nvPr userDrawn="1"/>
          </p:nvSpPr>
          <p:spPr bwMode="auto">
            <a:xfrm>
              <a:off x="5764213" y="4937125"/>
              <a:ext cx="36513" cy="38100"/>
            </a:xfrm>
            <a:custGeom>
              <a:avLst/>
              <a:gdLst>
                <a:gd name="T0" fmla="*/ 0 w 23"/>
                <a:gd name="T1" fmla="*/ 12 h 24"/>
                <a:gd name="T2" fmla="*/ 6 w 23"/>
                <a:gd name="T3" fmla="*/ 22 h 24"/>
                <a:gd name="T4" fmla="*/ 17 w 23"/>
                <a:gd name="T5" fmla="*/ 22 h 24"/>
                <a:gd name="T6" fmla="*/ 23 w 23"/>
                <a:gd name="T7" fmla="*/ 12 h 24"/>
                <a:gd name="T8" fmla="*/ 17 w 23"/>
                <a:gd name="T9" fmla="*/ 2 h 24"/>
                <a:gd name="T10" fmla="*/ 6 w 23"/>
                <a:gd name="T11" fmla="*/ 2 h 24"/>
                <a:gd name="T12" fmla="*/ 0 w 23"/>
                <a:gd name="T13" fmla="*/ 12 h 24"/>
                <a:gd name="T14" fmla="*/ 0 w 23"/>
                <a:gd name="T15" fmla="*/ 12 h 24"/>
                <a:gd name="T16" fmla="*/ 0 w 23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4" y="24"/>
                    <a:pt x="17" y="22"/>
                  </a:cubicBezTo>
                  <a:cubicBezTo>
                    <a:pt x="21" y="20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726"/>
            <p:cNvSpPr>
              <a:spLocks noEditPoints="1"/>
            </p:cNvSpPr>
            <p:nvPr userDrawn="1"/>
          </p:nvSpPr>
          <p:spPr bwMode="auto">
            <a:xfrm>
              <a:off x="5830888" y="4937125"/>
              <a:ext cx="34925" cy="38100"/>
            </a:xfrm>
            <a:custGeom>
              <a:avLst/>
              <a:gdLst>
                <a:gd name="T0" fmla="*/ 0 w 22"/>
                <a:gd name="T1" fmla="*/ 12 h 24"/>
                <a:gd name="T2" fmla="*/ 6 w 22"/>
                <a:gd name="T3" fmla="*/ 22 h 24"/>
                <a:gd name="T4" fmla="*/ 17 w 22"/>
                <a:gd name="T5" fmla="*/ 22 h 24"/>
                <a:gd name="T6" fmla="*/ 22 w 22"/>
                <a:gd name="T7" fmla="*/ 12 h 24"/>
                <a:gd name="T8" fmla="*/ 17 w 22"/>
                <a:gd name="T9" fmla="*/ 2 h 24"/>
                <a:gd name="T10" fmla="*/ 6 w 22"/>
                <a:gd name="T11" fmla="*/ 2 h 24"/>
                <a:gd name="T12" fmla="*/ 0 w 22"/>
                <a:gd name="T13" fmla="*/ 12 h 24"/>
                <a:gd name="T14" fmla="*/ 0 w 22"/>
                <a:gd name="T15" fmla="*/ 12 h 24"/>
                <a:gd name="T16" fmla="*/ 0 w 22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0" y="12"/>
                  </a:moveTo>
                  <a:cubicBezTo>
                    <a:pt x="0" y="16"/>
                    <a:pt x="2" y="20"/>
                    <a:pt x="6" y="22"/>
                  </a:cubicBezTo>
                  <a:cubicBezTo>
                    <a:pt x="9" y="24"/>
                    <a:pt x="13" y="24"/>
                    <a:pt x="17" y="22"/>
                  </a:cubicBezTo>
                  <a:cubicBezTo>
                    <a:pt x="20" y="20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727"/>
            <p:cNvSpPr>
              <a:spLocks noEditPoints="1"/>
            </p:cNvSpPr>
            <p:nvPr userDrawn="1"/>
          </p:nvSpPr>
          <p:spPr bwMode="auto">
            <a:xfrm>
              <a:off x="5897563" y="493871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728"/>
            <p:cNvSpPr>
              <a:spLocks noEditPoints="1"/>
            </p:cNvSpPr>
            <p:nvPr userDrawn="1"/>
          </p:nvSpPr>
          <p:spPr bwMode="auto">
            <a:xfrm>
              <a:off x="5964238" y="493871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729"/>
            <p:cNvSpPr>
              <a:spLocks noEditPoints="1"/>
            </p:cNvSpPr>
            <p:nvPr userDrawn="1"/>
          </p:nvSpPr>
          <p:spPr bwMode="auto">
            <a:xfrm>
              <a:off x="6030913" y="4938713"/>
              <a:ext cx="34925" cy="34925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730"/>
            <p:cNvSpPr>
              <a:spLocks noEditPoints="1"/>
            </p:cNvSpPr>
            <p:nvPr userDrawn="1"/>
          </p:nvSpPr>
          <p:spPr bwMode="auto">
            <a:xfrm>
              <a:off x="6094413" y="4938713"/>
              <a:ext cx="36513" cy="34925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731"/>
            <p:cNvSpPr>
              <a:spLocks noEditPoints="1"/>
            </p:cNvSpPr>
            <p:nvPr userDrawn="1"/>
          </p:nvSpPr>
          <p:spPr bwMode="auto">
            <a:xfrm>
              <a:off x="5632450" y="5045075"/>
              <a:ext cx="34925" cy="38100"/>
            </a:xfrm>
            <a:custGeom>
              <a:avLst/>
              <a:gdLst>
                <a:gd name="T0" fmla="*/ 0 w 22"/>
                <a:gd name="T1" fmla="*/ 11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1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1 h 23"/>
                <a:gd name="T14" fmla="*/ 0 w 22"/>
                <a:gd name="T15" fmla="*/ 11 h 23"/>
                <a:gd name="T16" fmla="*/ 0 w 22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5"/>
                    <a:pt x="22" y="11"/>
                  </a:cubicBezTo>
                  <a:cubicBezTo>
                    <a:pt x="22" y="7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732"/>
            <p:cNvSpPr>
              <a:spLocks noEditPoints="1"/>
            </p:cNvSpPr>
            <p:nvPr userDrawn="1"/>
          </p:nvSpPr>
          <p:spPr bwMode="auto">
            <a:xfrm>
              <a:off x="5567363" y="5045075"/>
              <a:ext cx="34925" cy="38100"/>
            </a:xfrm>
            <a:custGeom>
              <a:avLst/>
              <a:gdLst>
                <a:gd name="T0" fmla="*/ 0 w 22"/>
                <a:gd name="T1" fmla="*/ 11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1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1 h 23"/>
                <a:gd name="T14" fmla="*/ 0 w 22"/>
                <a:gd name="T15" fmla="*/ 11 h 23"/>
                <a:gd name="T16" fmla="*/ 0 w 22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5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5"/>
                    <a:pt x="22" y="11"/>
                  </a:cubicBezTo>
                  <a:cubicBezTo>
                    <a:pt x="22" y="7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733"/>
            <p:cNvSpPr>
              <a:spLocks noEditPoints="1"/>
            </p:cNvSpPr>
            <p:nvPr userDrawn="1"/>
          </p:nvSpPr>
          <p:spPr bwMode="auto">
            <a:xfrm>
              <a:off x="5697538" y="5045075"/>
              <a:ext cx="36513" cy="38100"/>
            </a:xfrm>
            <a:custGeom>
              <a:avLst/>
              <a:gdLst>
                <a:gd name="T0" fmla="*/ 0 w 23"/>
                <a:gd name="T1" fmla="*/ 11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1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1 h 23"/>
                <a:gd name="T14" fmla="*/ 0 w 23"/>
                <a:gd name="T15" fmla="*/ 11 h 23"/>
                <a:gd name="T16" fmla="*/ 0 w 23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1"/>
                  </a:moveTo>
                  <a:cubicBezTo>
                    <a:pt x="0" y="15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5"/>
                    <a:pt x="23" y="11"/>
                  </a:cubicBezTo>
                  <a:cubicBezTo>
                    <a:pt x="23" y="7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734"/>
            <p:cNvSpPr>
              <a:spLocks noEditPoints="1"/>
            </p:cNvSpPr>
            <p:nvPr userDrawn="1"/>
          </p:nvSpPr>
          <p:spPr bwMode="auto">
            <a:xfrm>
              <a:off x="5764213" y="5045075"/>
              <a:ext cx="36513" cy="38100"/>
            </a:xfrm>
            <a:custGeom>
              <a:avLst/>
              <a:gdLst>
                <a:gd name="T0" fmla="*/ 0 w 23"/>
                <a:gd name="T1" fmla="*/ 11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1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1 h 23"/>
                <a:gd name="T14" fmla="*/ 0 w 23"/>
                <a:gd name="T15" fmla="*/ 11 h 23"/>
                <a:gd name="T16" fmla="*/ 0 w 23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1"/>
                  </a:moveTo>
                  <a:cubicBezTo>
                    <a:pt x="0" y="15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5"/>
                    <a:pt x="23" y="11"/>
                  </a:cubicBezTo>
                  <a:cubicBezTo>
                    <a:pt x="23" y="7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735"/>
            <p:cNvSpPr>
              <a:spLocks noEditPoints="1"/>
            </p:cNvSpPr>
            <p:nvPr userDrawn="1"/>
          </p:nvSpPr>
          <p:spPr bwMode="auto">
            <a:xfrm>
              <a:off x="5830888" y="5045075"/>
              <a:ext cx="34925" cy="38100"/>
            </a:xfrm>
            <a:custGeom>
              <a:avLst/>
              <a:gdLst>
                <a:gd name="T0" fmla="*/ 0 w 22"/>
                <a:gd name="T1" fmla="*/ 11 h 23"/>
                <a:gd name="T2" fmla="*/ 6 w 22"/>
                <a:gd name="T3" fmla="*/ 21 h 23"/>
                <a:gd name="T4" fmla="*/ 17 w 22"/>
                <a:gd name="T5" fmla="*/ 21 h 23"/>
                <a:gd name="T6" fmla="*/ 22 w 22"/>
                <a:gd name="T7" fmla="*/ 11 h 23"/>
                <a:gd name="T8" fmla="*/ 17 w 22"/>
                <a:gd name="T9" fmla="*/ 2 h 23"/>
                <a:gd name="T10" fmla="*/ 6 w 22"/>
                <a:gd name="T11" fmla="*/ 2 h 23"/>
                <a:gd name="T12" fmla="*/ 0 w 22"/>
                <a:gd name="T13" fmla="*/ 11 h 23"/>
                <a:gd name="T14" fmla="*/ 0 w 22"/>
                <a:gd name="T15" fmla="*/ 11 h 23"/>
                <a:gd name="T16" fmla="*/ 0 w 22"/>
                <a:gd name="T17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1"/>
                  </a:moveTo>
                  <a:cubicBezTo>
                    <a:pt x="0" y="15"/>
                    <a:pt x="2" y="19"/>
                    <a:pt x="6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5"/>
                    <a:pt x="22" y="11"/>
                  </a:cubicBezTo>
                  <a:cubicBezTo>
                    <a:pt x="22" y="7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7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736"/>
            <p:cNvSpPr>
              <a:spLocks noEditPoints="1"/>
            </p:cNvSpPr>
            <p:nvPr userDrawn="1"/>
          </p:nvSpPr>
          <p:spPr bwMode="auto">
            <a:xfrm>
              <a:off x="5897563" y="5045075"/>
              <a:ext cx="34925" cy="36513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737"/>
            <p:cNvSpPr>
              <a:spLocks noEditPoints="1"/>
            </p:cNvSpPr>
            <p:nvPr userDrawn="1"/>
          </p:nvSpPr>
          <p:spPr bwMode="auto">
            <a:xfrm>
              <a:off x="5964238" y="5045075"/>
              <a:ext cx="34925" cy="36513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738"/>
            <p:cNvSpPr>
              <a:spLocks noEditPoints="1"/>
            </p:cNvSpPr>
            <p:nvPr userDrawn="1"/>
          </p:nvSpPr>
          <p:spPr bwMode="auto">
            <a:xfrm>
              <a:off x="6030913" y="5045075"/>
              <a:ext cx="34925" cy="36513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  <a:gd name="T10" fmla="*/ 0 w 22"/>
                <a:gd name="T11" fmla="*/ 11 h 22"/>
                <a:gd name="T12" fmla="*/ 0 w 22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739"/>
            <p:cNvSpPr>
              <a:spLocks noEditPoints="1"/>
            </p:cNvSpPr>
            <p:nvPr userDrawn="1"/>
          </p:nvSpPr>
          <p:spPr bwMode="auto">
            <a:xfrm>
              <a:off x="6094413" y="5045075"/>
              <a:ext cx="36513" cy="36513"/>
            </a:xfrm>
            <a:custGeom>
              <a:avLst/>
              <a:gdLst>
                <a:gd name="T0" fmla="*/ 0 w 23"/>
                <a:gd name="T1" fmla="*/ 11 h 22"/>
                <a:gd name="T2" fmla="*/ 12 w 23"/>
                <a:gd name="T3" fmla="*/ 22 h 22"/>
                <a:gd name="T4" fmla="*/ 23 w 23"/>
                <a:gd name="T5" fmla="*/ 11 h 22"/>
                <a:gd name="T6" fmla="*/ 12 w 23"/>
                <a:gd name="T7" fmla="*/ 0 h 22"/>
                <a:gd name="T8" fmla="*/ 0 w 23"/>
                <a:gd name="T9" fmla="*/ 11 h 22"/>
                <a:gd name="T10" fmla="*/ 0 w 23"/>
                <a:gd name="T11" fmla="*/ 11 h 22"/>
                <a:gd name="T12" fmla="*/ 0 w 23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0" y="11"/>
                  </a:moveTo>
                  <a:cubicBezTo>
                    <a:pt x="0" y="17"/>
                    <a:pt x="5" y="22"/>
                    <a:pt x="12" y="22"/>
                  </a:cubicBezTo>
                  <a:cubicBezTo>
                    <a:pt x="18" y="22"/>
                    <a:pt x="23" y="17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740"/>
            <p:cNvSpPr>
              <a:spLocks noEditPoints="1"/>
            </p:cNvSpPr>
            <p:nvPr userDrawn="1"/>
          </p:nvSpPr>
          <p:spPr bwMode="auto">
            <a:xfrm>
              <a:off x="5632450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6 w 22"/>
                <a:gd name="T5" fmla="*/ 21 h 23"/>
                <a:gd name="T6" fmla="*/ 22 w 22"/>
                <a:gd name="T7" fmla="*/ 12 h 23"/>
                <a:gd name="T8" fmla="*/ 16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6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6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741"/>
            <p:cNvSpPr>
              <a:spLocks noEditPoints="1"/>
            </p:cNvSpPr>
            <p:nvPr userDrawn="1"/>
          </p:nvSpPr>
          <p:spPr bwMode="auto">
            <a:xfrm>
              <a:off x="5567363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5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5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5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742"/>
            <p:cNvSpPr>
              <a:spLocks noEditPoints="1"/>
            </p:cNvSpPr>
            <p:nvPr userDrawn="1"/>
          </p:nvSpPr>
          <p:spPr bwMode="auto">
            <a:xfrm>
              <a:off x="5697538" y="5153025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3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3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743"/>
            <p:cNvSpPr>
              <a:spLocks noEditPoints="1"/>
            </p:cNvSpPr>
            <p:nvPr userDrawn="1"/>
          </p:nvSpPr>
          <p:spPr bwMode="auto">
            <a:xfrm>
              <a:off x="5764213" y="5153025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6 w 23"/>
                <a:gd name="T3" fmla="*/ 21 h 23"/>
                <a:gd name="T4" fmla="*/ 17 w 23"/>
                <a:gd name="T5" fmla="*/ 21 h 23"/>
                <a:gd name="T6" fmla="*/ 23 w 23"/>
                <a:gd name="T7" fmla="*/ 12 h 23"/>
                <a:gd name="T8" fmla="*/ 17 w 23"/>
                <a:gd name="T9" fmla="*/ 2 h 23"/>
                <a:gd name="T10" fmla="*/ 6 w 23"/>
                <a:gd name="T11" fmla="*/ 2 h 23"/>
                <a:gd name="T12" fmla="*/ 0 w 23"/>
                <a:gd name="T13" fmla="*/ 12 h 23"/>
                <a:gd name="T14" fmla="*/ 0 w 23"/>
                <a:gd name="T15" fmla="*/ 12 h 23"/>
                <a:gd name="T16" fmla="*/ 0 w 23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4" y="23"/>
                    <a:pt x="17" y="21"/>
                  </a:cubicBezTo>
                  <a:cubicBezTo>
                    <a:pt x="21" y="19"/>
                    <a:pt x="23" y="16"/>
                    <a:pt x="23" y="12"/>
                  </a:cubicBezTo>
                  <a:cubicBezTo>
                    <a:pt x="23" y="8"/>
                    <a:pt x="21" y="4"/>
                    <a:pt x="17" y="2"/>
                  </a:cubicBezTo>
                  <a:cubicBezTo>
                    <a:pt x="14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744"/>
            <p:cNvSpPr>
              <a:spLocks noEditPoints="1"/>
            </p:cNvSpPr>
            <p:nvPr userDrawn="1"/>
          </p:nvSpPr>
          <p:spPr bwMode="auto">
            <a:xfrm>
              <a:off x="5830888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6 w 22"/>
                <a:gd name="T3" fmla="*/ 21 h 23"/>
                <a:gd name="T4" fmla="*/ 17 w 22"/>
                <a:gd name="T5" fmla="*/ 21 h 23"/>
                <a:gd name="T6" fmla="*/ 22 w 22"/>
                <a:gd name="T7" fmla="*/ 12 h 23"/>
                <a:gd name="T8" fmla="*/ 17 w 22"/>
                <a:gd name="T9" fmla="*/ 2 h 23"/>
                <a:gd name="T10" fmla="*/ 6 w 22"/>
                <a:gd name="T11" fmla="*/ 2 h 23"/>
                <a:gd name="T12" fmla="*/ 0 w 22"/>
                <a:gd name="T13" fmla="*/ 12 h 23"/>
                <a:gd name="T14" fmla="*/ 0 w 22"/>
                <a:gd name="T15" fmla="*/ 12 h 23"/>
                <a:gd name="T16" fmla="*/ 0 w 22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6"/>
                    <a:pt x="2" y="19"/>
                    <a:pt x="6" y="21"/>
                  </a:cubicBezTo>
                  <a:cubicBezTo>
                    <a:pt x="9" y="23"/>
                    <a:pt x="13" y="23"/>
                    <a:pt x="17" y="21"/>
                  </a:cubicBezTo>
                  <a:cubicBezTo>
                    <a:pt x="20" y="19"/>
                    <a:pt x="22" y="16"/>
                    <a:pt x="22" y="12"/>
                  </a:cubicBezTo>
                  <a:cubicBezTo>
                    <a:pt x="22" y="8"/>
                    <a:pt x="20" y="4"/>
                    <a:pt x="17" y="2"/>
                  </a:cubicBezTo>
                  <a:cubicBezTo>
                    <a:pt x="13" y="0"/>
                    <a:pt x="9" y="0"/>
                    <a:pt x="6" y="2"/>
                  </a:cubicBezTo>
                  <a:cubicBezTo>
                    <a:pt x="2" y="4"/>
                    <a:pt x="0" y="8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745"/>
            <p:cNvSpPr>
              <a:spLocks noEditPoints="1"/>
            </p:cNvSpPr>
            <p:nvPr userDrawn="1"/>
          </p:nvSpPr>
          <p:spPr bwMode="auto">
            <a:xfrm>
              <a:off x="5897563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746"/>
            <p:cNvSpPr>
              <a:spLocks noEditPoints="1"/>
            </p:cNvSpPr>
            <p:nvPr userDrawn="1"/>
          </p:nvSpPr>
          <p:spPr bwMode="auto">
            <a:xfrm>
              <a:off x="5964238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747"/>
            <p:cNvSpPr>
              <a:spLocks noEditPoints="1"/>
            </p:cNvSpPr>
            <p:nvPr userDrawn="1"/>
          </p:nvSpPr>
          <p:spPr bwMode="auto">
            <a:xfrm>
              <a:off x="6030913" y="5153025"/>
              <a:ext cx="34925" cy="36513"/>
            </a:xfrm>
            <a:custGeom>
              <a:avLst/>
              <a:gdLst>
                <a:gd name="T0" fmla="*/ 0 w 22"/>
                <a:gd name="T1" fmla="*/ 12 h 23"/>
                <a:gd name="T2" fmla="*/ 11 w 22"/>
                <a:gd name="T3" fmla="*/ 23 h 23"/>
                <a:gd name="T4" fmla="*/ 22 w 22"/>
                <a:gd name="T5" fmla="*/ 12 h 23"/>
                <a:gd name="T6" fmla="*/ 11 w 22"/>
                <a:gd name="T7" fmla="*/ 0 h 23"/>
                <a:gd name="T8" fmla="*/ 0 w 22"/>
                <a:gd name="T9" fmla="*/ 12 h 23"/>
                <a:gd name="T10" fmla="*/ 0 w 22"/>
                <a:gd name="T11" fmla="*/ 12 h 23"/>
                <a:gd name="T12" fmla="*/ 0 w 22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2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748"/>
            <p:cNvSpPr>
              <a:spLocks noEditPoints="1"/>
            </p:cNvSpPr>
            <p:nvPr userDrawn="1"/>
          </p:nvSpPr>
          <p:spPr bwMode="auto">
            <a:xfrm>
              <a:off x="6094413" y="5153025"/>
              <a:ext cx="36513" cy="36513"/>
            </a:xfrm>
            <a:custGeom>
              <a:avLst/>
              <a:gdLst>
                <a:gd name="T0" fmla="*/ 0 w 23"/>
                <a:gd name="T1" fmla="*/ 12 h 23"/>
                <a:gd name="T2" fmla="*/ 12 w 23"/>
                <a:gd name="T3" fmla="*/ 23 h 23"/>
                <a:gd name="T4" fmla="*/ 23 w 23"/>
                <a:gd name="T5" fmla="*/ 12 h 23"/>
                <a:gd name="T6" fmla="*/ 12 w 23"/>
                <a:gd name="T7" fmla="*/ 0 h 23"/>
                <a:gd name="T8" fmla="*/ 0 w 23"/>
                <a:gd name="T9" fmla="*/ 12 h 23"/>
                <a:gd name="T10" fmla="*/ 0 w 23"/>
                <a:gd name="T11" fmla="*/ 12 h 23"/>
                <a:gd name="T12" fmla="*/ 0 w 23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8"/>
                    <a:pt x="5" y="23"/>
                    <a:pt x="12" y="23"/>
                  </a:cubicBezTo>
                  <a:cubicBezTo>
                    <a:pt x="18" y="23"/>
                    <a:pt x="23" y="18"/>
                    <a:pt x="23" y="12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749"/>
            <p:cNvSpPr>
              <a:spLocks noEditPoints="1"/>
            </p:cNvSpPr>
            <p:nvPr userDrawn="1"/>
          </p:nvSpPr>
          <p:spPr bwMode="auto">
            <a:xfrm>
              <a:off x="5602288" y="5691188"/>
              <a:ext cx="492125" cy="134938"/>
            </a:xfrm>
            <a:custGeom>
              <a:avLst/>
              <a:gdLst>
                <a:gd name="T0" fmla="*/ 0 w 310"/>
                <a:gd name="T1" fmla="*/ 42 h 85"/>
                <a:gd name="T2" fmla="*/ 43 w 310"/>
                <a:gd name="T3" fmla="*/ 0 h 85"/>
                <a:gd name="T4" fmla="*/ 268 w 310"/>
                <a:gd name="T5" fmla="*/ 0 h 85"/>
                <a:gd name="T6" fmla="*/ 310 w 310"/>
                <a:gd name="T7" fmla="*/ 42 h 85"/>
                <a:gd name="T8" fmla="*/ 268 w 310"/>
                <a:gd name="T9" fmla="*/ 85 h 85"/>
                <a:gd name="T10" fmla="*/ 43 w 310"/>
                <a:gd name="T11" fmla="*/ 85 h 85"/>
                <a:gd name="T12" fmla="*/ 0 w 310"/>
                <a:gd name="T13" fmla="*/ 42 h 85"/>
                <a:gd name="T14" fmla="*/ 0 w 310"/>
                <a:gd name="T15" fmla="*/ 42 h 85"/>
                <a:gd name="T16" fmla="*/ 0 w 310"/>
                <a:gd name="T17" fmla="*/ 4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0" h="85">
                  <a:moveTo>
                    <a:pt x="0" y="42"/>
                  </a:moveTo>
                  <a:cubicBezTo>
                    <a:pt x="0" y="19"/>
                    <a:pt x="19" y="0"/>
                    <a:pt x="43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291" y="0"/>
                    <a:pt x="310" y="19"/>
                    <a:pt x="310" y="42"/>
                  </a:cubicBezTo>
                  <a:cubicBezTo>
                    <a:pt x="310" y="66"/>
                    <a:pt x="291" y="85"/>
                    <a:pt x="268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19" y="85"/>
                    <a:pt x="0" y="66"/>
                    <a:pt x="0" y="42"/>
                  </a:cubicBezTo>
                  <a:close/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</a:path>
              </a:pathLst>
            </a:custGeom>
            <a:solidFill>
              <a:srgbClr val="FFD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750"/>
            <p:cNvSpPr>
              <a:spLocks noEditPoints="1"/>
            </p:cNvSpPr>
            <p:nvPr userDrawn="1"/>
          </p:nvSpPr>
          <p:spPr bwMode="auto">
            <a:xfrm>
              <a:off x="5602288" y="5757863"/>
              <a:ext cx="492125" cy="68263"/>
            </a:xfrm>
            <a:custGeom>
              <a:avLst/>
              <a:gdLst>
                <a:gd name="T0" fmla="*/ 43 w 310"/>
                <a:gd name="T1" fmla="*/ 43 h 43"/>
                <a:gd name="T2" fmla="*/ 268 w 310"/>
                <a:gd name="T3" fmla="*/ 43 h 43"/>
                <a:gd name="T4" fmla="*/ 310 w 310"/>
                <a:gd name="T5" fmla="*/ 0 h 43"/>
                <a:gd name="T6" fmla="*/ 0 w 310"/>
                <a:gd name="T7" fmla="*/ 0 h 43"/>
                <a:gd name="T8" fmla="*/ 43 w 310"/>
                <a:gd name="T9" fmla="*/ 43 h 43"/>
                <a:gd name="T10" fmla="*/ 43 w 310"/>
                <a:gd name="T11" fmla="*/ 43 h 43"/>
                <a:gd name="T12" fmla="*/ 43 w 310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" h="43">
                  <a:moveTo>
                    <a:pt x="43" y="43"/>
                  </a:moveTo>
                  <a:cubicBezTo>
                    <a:pt x="268" y="43"/>
                    <a:pt x="268" y="43"/>
                    <a:pt x="268" y="43"/>
                  </a:cubicBezTo>
                  <a:cubicBezTo>
                    <a:pt x="291" y="43"/>
                    <a:pt x="310" y="24"/>
                    <a:pt x="3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"/>
                    <a:pt x="19" y="43"/>
                    <a:pt x="43" y="43"/>
                  </a:cubicBezTo>
                  <a:close/>
                  <a:moveTo>
                    <a:pt x="43" y="43"/>
                  </a:moveTo>
                  <a:cubicBezTo>
                    <a:pt x="43" y="43"/>
                    <a:pt x="43" y="43"/>
                    <a:pt x="43" y="43"/>
                  </a:cubicBezTo>
                </a:path>
              </a:pathLst>
            </a:custGeom>
            <a:solidFill>
              <a:srgbClr val="FDC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Rectangle 751"/>
            <p:cNvSpPr>
              <a:spLocks noChangeArrowheads="1"/>
            </p:cNvSpPr>
            <p:nvPr userDrawn="1"/>
          </p:nvSpPr>
          <p:spPr bwMode="auto">
            <a:xfrm>
              <a:off x="7710488" y="2960688"/>
              <a:ext cx="2179638" cy="2863850"/>
            </a:xfrm>
            <a:prstGeom prst="rect">
              <a:avLst/>
            </a:pr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752"/>
            <p:cNvSpPr>
              <a:spLocks noEditPoints="1"/>
            </p:cNvSpPr>
            <p:nvPr userDrawn="1"/>
          </p:nvSpPr>
          <p:spPr bwMode="auto">
            <a:xfrm>
              <a:off x="7834313" y="3051175"/>
              <a:ext cx="1931988" cy="2576513"/>
            </a:xfrm>
            <a:custGeom>
              <a:avLst/>
              <a:gdLst>
                <a:gd name="T0" fmla="*/ 0 w 1217"/>
                <a:gd name="T1" fmla="*/ 0 h 1623"/>
                <a:gd name="T2" fmla="*/ 0 w 1217"/>
                <a:gd name="T3" fmla="*/ 1623 h 1623"/>
                <a:gd name="T4" fmla="*/ 963 w 1217"/>
                <a:gd name="T5" fmla="*/ 1623 h 1623"/>
                <a:gd name="T6" fmla="*/ 963 w 1217"/>
                <a:gd name="T7" fmla="*/ 1361 h 1623"/>
                <a:gd name="T8" fmla="*/ 1217 w 1217"/>
                <a:gd name="T9" fmla="*/ 1361 h 1623"/>
                <a:gd name="T10" fmla="*/ 1217 w 1217"/>
                <a:gd name="T11" fmla="*/ 0 h 1623"/>
                <a:gd name="T12" fmla="*/ 0 w 1217"/>
                <a:gd name="T13" fmla="*/ 0 h 1623"/>
                <a:gd name="T14" fmla="*/ 0 w 1217"/>
                <a:gd name="T15" fmla="*/ 0 h 1623"/>
                <a:gd name="T16" fmla="*/ 0 w 1217"/>
                <a:gd name="T17" fmla="*/ 0 h 1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7" h="1623">
                  <a:moveTo>
                    <a:pt x="0" y="0"/>
                  </a:moveTo>
                  <a:lnTo>
                    <a:pt x="0" y="1623"/>
                  </a:lnTo>
                  <a:lnTo>
                    <a:pt x="963" y="1623"/>
                  </a:lnTo>
                  <a:lnTo>
                    <a:pt x="963" y="1361"/>
                  </a:lnTo>
                  <a:lnTo>
                    <a:pt x="1217" y="1361"/>
                  </a:lnTo>
                  <a:lnTo>
                    <a:pt x="1217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753"/>
            <p:cNvSpPr>
              <a:spLocks noEditPoints="1"/>
            </p:cNvSpPr>
            <p:nvPr userDrawn="1"/>
          </p:nvSpPr>
          <p:spPr bwMode="auto">
            <a:xfrm>
              <a:off x="7834313" y="3051175"/>
              <a:ext cx="1931988" cy="2576513"/>
            </a:xfrm>
            <a:custGeom>
              <a:avLst/>
              <a:gdLst>
                <a:gd name="T0" fmla="*/ 0 w 1217"/>
                <a:gd name="T1" fmla="*/ 0 h 1623"/>
                <a:gd name="T2" fmla="*/ 0 w 1217"/>
                <a:gd name="T3" fmla="*/ 1623 h 1623"/>
                <a:gd name="T4" fmla="*/ 963 w 1217"/>
                <a:gd name="T5" fmla="*/ 1623 h 1623"/>
                <a:gd name="T6" fmla="*/ 963 w 1217"/>
                <a:gd name="T7" fmla="*/ 1361 h 1623"/>
                <a:gd name="T8" fmla="*/ 1217 w 1217"/>
                <a:gd name="T9" fmla="*/ 1361 h 1623"/>
                <a:gd name="T10" fmla="*/ 1217 w 1217"/>
                <a:gd name="T11" fmla="*/ 0 h 1623"/>
                <a:gd name="T12" fmla="*/ 0 w 1217"/>
                <a:gd name="T13" fmla="*/ 0 h 1623"/>
                <a:gd name="T14" fmla="*/ 0 w 1217"/>
                <a:gd name="T15" fmla="*/ 0 h 1623"/>
                <a:gd name="T16" fmla="*/ 0 w 1217"/>
                <a:gd name="T17" fmla="*/ 0 h 1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7" h="1623">
                  <a:moveTo>
                    <a:pt x="0" y="0"/>
                  </a:moveTo>
                  <a:lnTo>
                    <a:pt x="0" y="1623"/>
                  </a:lnTo>
                  <a:lnTo>
                    <a:pt x="963" y="1623"/>
                  </a:lnTo>
                  <a:lnTo>
                    <a:pt x="963" y="1361"/>
                  </a:lnTo>
                  <a:lnTo>
                    <a:pt x="1217" y="1361"/>
                  </a:lnTo>
                  <a:lnTo>
                    <a:pt x="1217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754"/>
            <p:cNvSpPr>
              <a:spLocks noEditPoints="1"/>
            </p:cNvSpPr>
            <p:nvPr userDrawn="1"/>
          </p:nvSpPr>
          <p:spPr bwMode="auto">
            <a:xfrm>
              <a:off x="9363075" y="5211763"/>
              <a:ext cx="403225" cy="415925"/>
            </a:xfrm>
            <a:custGeom>
              <a:avLst/>
              <a:gdLst>
                <a:gd name="T0" fmla="*/ 0 w 254"/>
                <a:gd name="T1" fmla="*/ 262 h 262"/>
                <a:gd name="T2" fmla="*/ 0 w 254"/>
                <a:gd name="T3" fmla="*/ 0 h 262"/>
                <a:gd name="T4" fmla="*/ 254 w 254"/>
                <a:gd name="T5" fmla="*/ 0 h 262"/>
                <a:gd name="T6" fmla="*/ 0 w 254"/>
                <a:gd name="T7" fmla="*/ 262 h 262"/>
                <a:gd name="T8" fmla="*/ 0 w 254"/>
                <a:gd name="T9" fmla="*/ 262 h 262"/>
                <a:gd name="T10" fmla="*/ 0 w 254"/>
                <a:gd name="T11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4" h="262">
                  <a:moveTo>
                    <a:pt x="0" y="262"/>
                  </a:moveTo>
                  <a:lnTo>
                    <a:pt x="0" y="0"/>
                  </a:lnTo>
                  <a:lnTo>
                    <a:pt x="254" y="0"/>
                  </a:lnTo>
                  <a:lnTo>
                    <a:pt x="0" y="262"/>
                  </a:lnTo>
                  <a:close/>
                  <a:moveTo>
                    <a:pt x="0" y="262"/>
                  </a:moveTo>
                  <a:lnTo>
                    <a:pt x="0" y="262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755"/>
            <p:cNvSpPr>
              <a:spLocks noEditPoints="1"/>
            </p:cNvSpPr>
            <p:nvPr userDrawn="1"/>
          </p:nvSpPr>
          <p:spPr bwMode="auto">
            <a:xfrm>
              <a:off x="9363075" y="5211763"/>
              <a:ext cx="403225" cy="415925"/>
            </a:xfrm>
            <a:custGeom>
              <a:avLst/>
              <a:gdLst>
                <a:gd name="T0" fmla="*/ 0 w 254"/>
                <a:gd name="T1" fmla="*/ 262 h 262"/>
                <a:gd name="T2" fmla="*/ 0 w 254"/>
                <a:gd name="T3" fmla="*/ 0 h 262"/>
                <a:gd name="T4" fmla="*/ 254 w 254"/>
                <a:gd name="T5" fmla="*/ 0 h 262"/>
                <a:gd name="T6" fmla="*/ 0 w 254"/>
                <a:gd name="T7" fmla="*/ 262 h 262"/>
                <a:gd name="T8" fmla="*/ 0 w 254"/>
                <a:gd name="T9" fmla="*/ 262 h 262"/>
                <a:gd name="T10" fmla="*/ 0 w 254"/>
                <a:gd name="T11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4" h="262">
                  <a:moveTo>
                    <a:pt x="0" y="262"/>
                  </a:moveTo>
                  <a:lnTo>
                    <a:pt x="0" y="0"/>
                  </a:lnTo>
                  <a:lnTo>
                    <a:pt x="254" y="0"/>
                  </a:lnTo>
                  <a:lnTo>
                    <a:pt x="0" y="262"/>
                  </a:lnTo>
                  <a:moveTo>
                    <a:pt x="0" y="262"/>
                  </a:moveTo>
                  <a:lnTo>
                    <a:pt x="0" y="26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Rectangle 756"/>
            <p:cNvSpPr>
              <a:spLocks noChangeArrowheads="1"/>
            </p:cNvSpPr>
            <p:nvPr userDrawn="1"/>
          </p:nvSpPr>
          <p:spPr bwMode="auto">
            <a:xfrm>
              <a:off x="8110538" y="3586163"/>
              <a:ext cx="627063" cy="90488"/>
            </a:xfrm>
            <a:prstGeom prst="rect">
              <a:avLst/>
            </a:pr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Rectangle 757"/>
            <p:cNvSpPr>
              <a:spLocks noChangeArrowheads="1"/>
            </p:cNvSpPr>
            <p:nvPr userDrawn="1"/>
          </p:nvSpPr>
          <p:spPr bwMode="auto">
            <a:xfrm>
              <a:off x="8110538" y="3800475"/>
              <a:ext cx="811213" cy="92075"/>
            </a:xfrm>
            <a:prstGeom prst="rect">
              <a:avLst/>
            </a:prstGeom>
            <a:solidFill>
              <a:srgbClr val="FFD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758"/>
            <p:cNvSpPr>
              <a:spLocks noEditPoints="1"/>
            </p:cNvSpPr>
            <p:nvPr userDrawn="1"/>
          </p:nvSpPr>
          <p:spPr bwMode="auto">
            <a:xfrm>
              <a:off x="8110538" y="4014788"/>
              <a:ext cx="1387475" cy="693738"/>
            </a:xfrm>
            <a:custGeom>
              <a:avLst/>
              <a:gdLst>
                <a:gd name="T0" fmla="*/ 0 w 874"/>
                <a:gd name="T1" fmla="*/ 379 h 437"/>
                <a:gd name="T2" fmla="*/ 511 w 874"/>
                <a:gd name="T3" fmla="*/ 379 h 437"/>
                <a:gd name="T4" fmla="*/ 511 w 874"/>
                <a:gd name="T5" fmla="*/ 437 h 437"/>
                <a:gd name="T6" fmla="*/ 0 w 874"/>
                <a:gd name="T7" fmla="*/ 437 h 437"/>
                <a:gd name="T8" fmla="*/ 0 w 874"/>
                <a:gd name="T9" fmla="*/ 379 h 437"/>
                <a:gd name="T10" fmla="*/ 0 w 874"/>
                <a:gd name="T11" fmla="*/ 0 h 437"/>
                <a:gd name="T12" fmla="*/ 874 w 874"/>
                <a:gd name="T13" fmla="*/ 0 h 437"/>
                <a:gd name="T14" fmla="*/ 874 w 874"/>
                <a:gd name="T15" fmla="*/ 58 h 437"/>
                <a:gd name="T16" fmla="*/ 0 w 874"/>
                <a:gd name="T17" fmla="*/ 58 h 437"/>
                <a:gd name="T18" fmla="*/ 0 w 874"/>
                <a:gd name="T19" fmla="*/ 0 h 437"/>
                <a:gd name="T20" fmla="*/ 0 w 874"/>
                <a:gd name="T21" fmla="*/ 135 h 437"/>
                <a:gd name="T22" fmla="*/ 874 w 874"/>
                <a:gd name="T23" fmla="*/ 135 h 437"/>
                <a:gd name="T24" fmla="*/ 874 w 874"/>
                <a:gd name="T25" fmla="*/ 193 h 437"/>
                <a:gd name="T26" fmla="*/ 0 w 874"/>
                <a:gd name="T27" fmla="*/ 193 h 437"/>
                <a:gd name="T28" fmla="*/ 0 w 874"/>
                <a:gd name="T29" fmla="*/ 135 h 437"/>
                <a:gd name="T30" fmla="*/ 0 w 874"/>
                <a:gd name="T31" fmla="*/ 135 h 437"/>
                <a:gd name="T32" fmla="*/ 0 w 874"/>
                <a:gd name="T33" fmla="*/ 135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4" h="437">
                  <a:moveTo>
                    <a:pt x="0" y="379"/>
                  </a:moveTo>
                  <a:lnTo>
                    <a:pt x="511" y="379"/>
                  </a:lnTo>
                  <a:lnTo>
                    <a:pt x="511" y="437"/>
                  </a:lnTo>
                  <a:lnTo>
                    <a:pt x="0" y="437"/>
                  </a:lnTo>
                  <a:lnTo>
                    <a:pt x="0" y="379"/>
                  </a:lnTo>
                  <a:close/>
                  <a:moveTo>
                    <a:pt x="0" y="0"/>
                  </a:moveTo>
                  <a:lnTo>
                    <a:pt x="874" y="0"/>
                  </a:lnTo>
                  <a:lnTo>
                    <a:pt x="874" y="58"/>
                  </a:lnTo>
                  <a:lnTo>
                    <a:pt x="0" y="58"/>
                  </a:lnTo>
                  <a:lnTo>
                    <a:pt x="0" y="0"/>
                  </a:lnTo>
                  <a:close/>
                  <a:moveTo>
                    <a:pt x="0" y="135"/>
                  </a:moveTo>
                  <a:lnTo>
                    <a:pt x="874" y="135"/>
                  </a:lnTo>
                  <a:lnTo>
                    <a:pt x="874" y="193"/>
                  </a:lnTo>
                  <a:lnTo>
                    <a:pt x="0" y="193"/>
                  </a:lnTo>
                  <a:lnTo>
                    <a:pt x="0" y="135"/>
                  </a:lnTo>
                  <a:close/>
                  <a:moveTo>
                    <a:pt x="0" y="135"/>
                  </a:moveTo>
                  <a:lnTo>
                    <a:pt x="0" y="135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759"/>
            <p:cNvSpPr>
              <a:spLocks noEditPoints="1"/>
            </p:cNvSpPr>
            <p:nvPr userDrawn="1"/>
          </p:nvSpPr>
          <p:spPr bwMode="auto">
            <a:xfrm>
              <a:off x="8110538" y="4014788"/>
              <a:ext cx="1387475" cy="693738"/>
            </a:xfrm>
            <a:custGeom>
              <a:avLst/>
              <a:gdLst>
                <a:gd name="T0" fmla="*/ 0 w 874"/>
                <a:gd name="T1" fmla="*/ 379 h 437"/>
                <a:gd name="T2" fmla="*/ 511 w 874"/>
                <a:gd name="T3" fmla="*/ 379 h 437"/>
                <a:gd name="T4" fmla="*/ 511 w 874"/>
                <a:gd name="T5" fmla="*/ 437 h 437"/>
                <a:gd name="T6" fmla="*/ 0 w 874"/>
                <a:gd name="T7" fmla="*/ 437 h 437"/>
                <a:gd name="T8" fmla="*/ 0 w 874"/>
                <a:gd name="T9" fmla="*/ 379 h 437"/>
                <a:gd name="T10" fmla="*/ 0 w 874"/>
                <a:gd name="T11" fmla="*/ 0 h 437"/>
                <a:gd name="T12" fmla="*/ 874 w 874"/>
                <a:gd name="T13" fmla="*/ 0 h 437"/>
                <a:gd name="T14" fmla="*/ 874 w 874"/>
                <a:gd name="T15" fmla="*/ 58 h 437"/>
                <a:gd name="T16" fmla="*/ 0 w 874"/>
                <a:gd name="T17" fmla="*/ 58 h 437"/>
                <a:gd name="T18" fmla="*/ 0 w 874"/>
                <a:gd name="T19" fmla="*/ 0 h 437"/>
                <a:gd name="T20" fmla="*/ 0 w 874"/>
                <a:gd name="T21" fmla="*/ 135 h 437"/>
                <a:gd name="T22" fmla="*/ 874 w 874"/>
                <a:gd name="T23" fmla="*/ 135 h 437"/>
                <a:gd name="T24" fmla="*/ 874 w 874"/>
                <a:gd name="T25" fmla="*/ 193 h 437"/>
                <a:gd name="T26" fmla="*/ 0 w 874"/>
                <a:gd name="T27" fmla="*/ 193 h 437"/>
                <a:gd name="T28" fmla="*/ 0 w 874"/>
                <a:gd name="T29" fmla="*/ 135 h 437"/>
                <a:gd name="T30" fmla="*/ 0 w 874"/>
                <a:gd name="T31" fmla="*/ 135 h 437"/>
                <a:gd name="T32" fmla="*/ 0 w 874"/>
                <a:gd name="T33" fmla="*/ 135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4" h="437">
                  <a:moveTo>
                    <a:pt x="0" y="379"/>
                  </a:moveTo>
                  <a:lnTo>
                    <a:pt x="511" y="379"/>
                  </a:lnTo>
                  <a:lnTo>
                    <a:pt x="511" y="437"/>
                  </a:lnTo>
                  <a:lnTo>
                    <a:pt x="0" y="437"/>
                  </a:lnTo>
                  <a:lnTo>
                    <a:pt x="0" y="379"/>
                  </a:lnTo>
                  <a:moveTo>
                    <a:pt x="0" y="0"/>
                  </a:moveTo>
                  <a:lnTo>
                    <a:pt x="874" y="0"/>
                  </a:lnTo>
                  <a:lnTo>
                    <a:pt x="874" y="58"/>
                  </a:lnTo>
                  <a:lnTo>
                    <a:pt x="0" y="58"/>
                  </a:lnTo>
                  <a:lnTo>
                    <a:pt x="0" y="0"/>
                  </a:lnTo>
                  <a:moveTo>
                    <a:pt x="0" y="135"/>
                  </a:moveTo>
                  <a:lnTo>
                    <a:pt x="874" y="135"/>
                  </a:lnTo>
                  <a:lnTo>
                    <a:pt x="874" y="193"/>
                  </a:lnTo>
                  <a:lnTo>
                    <a:pt x="0" y="193"/>
                  </a:lnTo>
                  <a:lnTo>
                    <a:pt x="0" y="135"/>
                  </a:lnTo>
                  <a:moveTo>
                    <a:pt x="0" y="135"/>
                  </a:moveTo>
                  <a:lnTo>
                    <a:pt x="0" y="13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Rectangle 760"/>
            <p:cNvSpPr>
              <a:spLocks noChangeArrowheads="1"/>
            </p:cNvSpPr>
            <p:nvPr userDrawn="1"/>
          </p:nvSpPr>
          <p:spPr bwMode="auto">
            <a:xfrm>
              <a:off x="8110538" y="4422775"/>
              <a:ext cx="1387475" cy="92075"/>
            </a:xfrm>
            <a:prstGeom prst="rect">
              <a:avLst/>
            </a:prstGeom>
            <a:solidFill>
              <a:srgbClr val="FFD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761"/>
            <p:cNvSpPr>
              <a:spLocks noEditPoints="1"/>
            </p:cNvSpPr>
            <p:nvPr userDrawn="1"/>
          </p:nvSpPr>
          <p:spPr bwMode="auto">
            <a:xfrm>
              <a:off x="8108950" y="2911475"/>
              <a:ext cx="1389063" cy="279400"/>
            </a:xfrm>
            <a:custGeom>
              <a:avLst/>
              <a:gdLst>
                <a:gd name="T0" fmla="*/ 785 w 874"/>
                <a:gd name="T1" fmla="*/ 176 h 176"/>
                <a:gd name="T2" fmla="*/ 88 w 874"/>
                <a:gd name="T3" fmla="*/ 176 h 176"/>
                <a:gd name="T4" fmla="*/ 0 w 874"/>
                <a:gd name="T5" fmla="*/ 88 h 176"/>
                <a:gd name="T6" fmla="*/ 88 w 874"/>
                <a:gd name="T7" fmla="*/ 0 h 176"/>
                <a:gd name="T8" fmla="*/ 785 w 874"/>
                <a:gd name="T9" fmla="*/ 0 h 176"/>
                <a:gd name="T10" fmla="*/ 874 w 874"/>
                <a:gd name="T11" fmla="*/ 88 h 176"/>
                <a:gd name="T12" fmla="*/ 785 w 874"/>
                <a:gd name="T13" fmla="*/ 176 h 176"/>
                <a:gd name="T14" fmla="*/ 785 w 874"/>
                <a:gd name="T15" fmla="*/ 176 h 176"/>
                <a:gd name="T16" fmla="*/ 785 w 874"/>
                <a:gd name="T17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4" h="176">
                  <a:moveTo>
                    <a:pt x="785" y="176"/>
                  </a:moveTo>
                  <a:cubicBezTo>
                    <a:pt x="88" y="176"/>
                    <a:pt x="88" y="176"/>
                    <a:pt x="88" y="176"/>
                  </a:cubicBezTo>
                  <a:cubicBezTo>
                    <a:pt x="40" y="176"/>
                    <a:pt x="0" y="136"/>
                    <a:pt x="0" y="88"/>
                  </a:cubicBezTo>
                  <a:cubicBezTo>
                    <a:pt x="0" y="39"/>
                    <a:pt x="39" y="0"/>
                    <a:pt x="88" y="0"/>
                  </a:cubicBezTo>
                  <a:cubicBezTo>
                    <a:pt x="785" y="0"/>
                    <a:pt x="785" y="0"/>
                    <a:pt x="785" y="0"/>
                  </a:cubicBezTo>
                  <a:cubicBezTo>
                    <a:pt x="834" y="0"/>
                    <a:pt x="874" y="39"/>
                    <a:pt x="874" y="88"/>
                  </a:cubicBezTo>
                  <a:cubicBezTo>
                    <a:pt x="874" y="136"/>
                    <a:pt x="834" y="176"/>
                    <a:pt x="785" y="176"/>
                  </a:cubicBezTo>
                  <a:close/>
                  <a:moveTo>
                    <a:pt x="785" y="176"/>
                  </a:moveTo>
                  <a:cubicBezTo>
                    <a:pt x="785" y="176"/>
                    <a:pt x="785" y="176"/>
                    <a:pt x="785" y="176"/>
                  </a:cubicBezTo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762"/>
            <p:cNvSpPr>
              <a:spLocks noEditPoints="1"/>
            </p:cNvSpPr>
            <p:nvPr userDrawn="1"/>
          </p:nvSpPr>
          <p:spPr bwMode="auto">
            <a:xfrm>
              <a:off x="8569325" y="2592388"/>
              <a:ext cx="506413" cy="504825"/>
            </a:xfrm>
            <a:custGeom>
              <a:avLst/>
              <a:gdLst>
                <a:gd name="T0" fmla="*/ 159 w 318"/>
                <a:gd name="T1" fmla="*/ 318 h 318"/>
                <a:gd name="T2" fmla="*/ 0 w 318"/>
                <a:gd name="T3" fmla="*/ 159 h 318"/>
                <a:gd name="T4" fmla="*/ 159 w 318"/>
                <a:gd name="T5" fmla="*/ 0 h 318"/>
                <a:gd name="T6" fmla="*/ 318 w 318"/>
                <a:gd name="T7" fmla="*/ 159 h 318"/>
                <a:gd name="T8" fmla="*/ 159 w 318"/>
                <a:gd name="T9" fmla="*/ 318 h 318"/>
                <a:gd name="T10" fmla="*/ 159 w 318"/>
                <a:gd name="T11" fmla="*/ 87 h 318"/>
                <a:gd name="T12" fmla="*/ 86 w 318"/>
                <a:gd name="T13" fmla="*/ 159 h 318"/>
                <a:gd name="T14" fmla="*/ 159 w 318"/>
                <a:gd name="T15" fmla="*/ 232 h 318"/>
                <a:gd name="T16" fmla="*/ 231 w 318"/>
                <a:gd name="T17" fmla="*/ 159 h 318"/>
                <a:gd name="T18" fmla="*/ 159 w 318"/>
                <a:gd name="T19" fmla="*/ 87 h 318"/>
                <a:gd name="T20" fmla="*/ 159 w 318"/>
                <a:gd name="T21" fmla="*/ 87 h 318"/>
                <a:gd name="T22" fmla="*/ 159 w 318"/>
                <a:gd name="T23" fmla="*/ 87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8" h="318">
                  <a:moveTo>
                    <a:pt x="159" y="318"/>
                  </a:moveTo>
                  <a:cubicBezTo>
                    <a:pt x="71" y="318"/>
                    <a:pt x="0" y="247"/>
                    <a:pt x="0" y="159"/>
                  </a:cubicBezTo>
                  <a:cubicBezTo>
                    <a:pt x="0" y="72"/>
                    <a:pt x="71" y="0"/>
                    <a:pt x="159" y="0"/>
                  </a:cubicBezTo>
                  <a:cubicBezTo>
                    <a:pt x="246" y="0"/>
                    <a:pt x="318" y="72"/>
                    <a:pt x="318" y="159"/>
                  </a:cubicBezTo>
                  <a:cubicBezTo>
                    <a:pt x="318" y="247"/>
                    <a:pt x="246" y="318"/>
                    <a:pt x="159" y="318"/>
                  </a:cubicBezTo>
                  <a:close/>
                  <a:moveTo>
                    <a:pt x="159" y="87"/>
                  </a:moveTo>
                  <a:cubicBezTo>
                    <a:pt x="119" y="87"/>
                    <a:pt x="86" y="120"/>
                    <a:pt x="86" y="159"/>
                  </a:cubicBezTo>
                  <a:cubicBezTo>
                    <a:pt x="86" y="199"/>
                    <a:pt x="119" y="232"/>
                    <a:pt x="159" y="232"/>
                  </a:cubicBezTo>
                  <a:cubicBezTo>
                    <a:pt x="199" y="232"/>
                    <a:pt x="231" y="199"/>
                    <a:pt x="231" y="159"/>
                  </a:cubicBezTo>
                  <a:cubicBezTo>
                    <a:pt x="231" y="120"/>
                    <a:pt x="199" y="87"/>
                    <a:pt x="159" y="87"/>
                  </a:cubicBezTo>
                  <a:close/>
                  <a:moveTo>
                    <a:pt x="159" y="87"/>
                  </a:moveTo>
                  <a:cubicBezTo>
                    <a:pt x="159" y="87"/>
                    <a:pt x="159" y="87"/>
                    <a:pt x="159" y="87"/>
                  </a:cubicBezTo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763"/>
            <p:cNvSpPr>
              <a:spLocks noEditPoints="1"/>
            </p:cNvSpPr>
            <p:nvPr userDrawn="1"/>
          </p:nvSpPr>
          <p:spPr bwMode="auto">
            <a:xfrm>
              <a:off x="8821738" y="2911475"/>
              <a:ext cx="676275" cy="279400"/>
            </a:xfrm>
            <a:custGeom>
              <a:avLst/>
              <a:gdLst>
                <a:gd name="T0" fmla="*/ 336 w 425"/>
                <a:gd name="T1" fmla="*/ 0 h 176"/>
                <a:gd name="T2" fmla="*/ 0 w 425"/>
                <a:gd name="T3" fmla="*/ 0 h 176"/>
                <a:gd name="T4" fmla="*/ 0 w 425"/>
                <a:gd name="T5" fmla="*/ 176 h 176"/>
                <a:gd name="T6" fmla="*/ 337 w 425"/>
                <a:gd name="T7" fmla="*/ 176 h 176"/>
                <a:gd name="T8" fmla="*/ 425 w 425"/>
                <a:gd name="T9" fmla="*/ 88 h 176"/>
                <a:gd name="T10" fmla="*/ 336 w 425"/>
                <a:gd name="T11" fmla="*/ 0 h 176"/>
                <a:gd name="T12" fmla="*/ 336 w 425"/>
                <a:gd name="T13" fmla="*/ 0 h 176"/>
                <a:gd name="T14" fmla="*/ 336 w 425"/>
                <a:gd name="T1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5" h="176">
                  <a:moveTo>
                    <a:pt x="33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337" y="176"/>
                    <a:pt x="337" y="176"/>
                    <a:pt x="337" y="176"/>
                  </a:cubicBezTo>
                  <a:cubicBezTo>
                    <a:pt x="385" y="176"/>
                    <a:pt x="425" y="136"/>
                    <a:pt x="425" y="88"/>
                  </a:cubicBezTo>
                  <a:cubicBezTo>
                    <a:pt x="425" y="39"/>
                    <a:pt x="385" y="0"/>
                    <a:pt x="336" y="0"/>
                  </a:cubicBezTo>
                  <a:close/>
                  <a:moveTo>
                    <a:pt x="336" y="0"/>
                  </a:moveTo>
                  <a:cubicBezTo>
                    <a:pt x="336" y="0"/>
                    <a:pt x="336" y="0"/>
                    <a:pt x="336" y="0"/>
                  </a:cubicBezTo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764"/>
            <p:cNvSpPr>
              <a:spLocks noEditPoints="1"/>
            </p:cNvSpPr>
            <p:nvPr userDrawn="1"/>
          </p:nvSpPr>
          <p:spPr bwMode="auto">
            <a:xfrm>
              <a:off x="8821738" y="2592388"/>
              <a:ext cx="254000" cy="504825"/>
            </a:xfrm>
            <a:custGeom>
              <a:avLst/>
              <a:gdLst>
                <a:gd name="T0" fmla="*/ 0 w 159"/>
                <a:gd name="T1" fmla="*/ 0 h 318"/>
                <a:gd name="T2" fmla="*/ 0 w 159"/>
                <a:gd name="T3" fmla="*/ 87 h 318"/>
                <a:gd name="T4" fmla="*/ 72 w 159"/>
                <a:gd name="T5" fmla="*/ 159 h 318"/>
                <a:gd name="T6" fmla="*/ 0 w 159"/>
                <a:gd name="T7" fmla="*/ 232 h 318"/>
                <a:gd name="T8" fmla="*/ 0 w 159"/>
                <a:gd name="T9" fmla="*/ 318 h 318"/>
                <a:gd name="T10" fmla="*/ 159 w 159"/>
                <a:gd name="T11" fmla="*/ 159 h 318"/>
                <a:gd name="T12" fmla="*/ 0 w 159"/>
                <a:gd name="T13" fmla="*/ 0 h 318"/>
                <a:gd name="T14" fmla="*/ 0 w 159"/>
                <a:gd name="T15" fmla="*/ 0 h 318"/>
                <a:gd name="T16" fmla="*/ 0 w 159"/>
                <a:gd name="T17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9" h="318">
                  <a:moveTo>
                    <a:pt x="0" y="0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40" y="87"/>
                    <a:pt x="72" y="120"/>
                    <a:pt x="72" y="159"/>
                  </a:cubicBezTo>
                  <a:cubicBezTo>
                    <a:pt x="72" y="199"/>
                    <a:pt x="40" y="232"/>
                    <a:pt x="0" y="232"/>
                  </a:cubicBezTo>
                  <a:cubicBezTo>
                    <a:pt x="0" y="318"/>
                    <a:pt x="0" y="318"/>
                    <a:pt x="0" y="318"/>
                  </a:cubicBezTo>
                  <a:cubicBezTo>
                    <a:pt x="87" y="318"/>
                    <a:pt x="159" y="247"/>
                    <a:pt x="159" y="159"/>
                  </a:cubicBezTo>
                  <a:cubicBezTo>
                    <a:pt x="159" y="72"/>
                    <a:pt x="87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Rectangle 765"/>
            <p:cNvSpPr>
              <a:spLocks noChangeArrowheads="1"/>
            </p:cNvSpPr>
            <p:nvPr userDrawn="1"/>
          </p:nvSpPr>
          <p:spPr bwMode="auto">
            <a:xfrm>
              <a:off x="10506075" y="3987800"/>
              <a:ext cx="338138" cy="14922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Rectangle 766"/>
            <p:cNvSpPr>
              <a:spLocks noChangeArrowheads="1"/>
            </p:cNvSpPr>
            <p:nvPr userDrawn="1"/>
          </p:nvSpPr>
          <p:spPr bwMode="auto">
            <a:xfrm>
              <a:off x="10844213" y="3987800"/>
              <a:ext cx="925513" cy="1492250"/>
            </a:xfrm>
            <a:prstGeom prst="rect">
              <a:avLst/>
            </a:pr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Rectangle 767"/>
            <p:cNvSpPr>
              <a:spLocks noChangeArrowheads="1"/>
            </p:cNvSpPr>
            <p:nvPr userDrawn="1"/>
          </p:nvSpPr>
          <p:spPr bwMode="auto">
            <a:xfrm>
              <a:off x="10844213" y="5170488"/>
              <a:ext cx="925513" cy="309563"/>
            </a:xfrm>
            <a:prstGeom prst="rect">
              <a:avLst/>
            </a:pr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Rectangle 768"/>
            <p:cNvSpPr>
              <a:spLocks noChangeArrowheads="1"/>
            </p:cNvSpPr>
            <p:nvPr userDrawn="1"/>
          </p:nvSpPr>
          <p:spPr bwMode="auto">
            <a:xfrm>
              <a:off x="10609263" y="5170488"/>
              <a:ext cx="1127125" cy="271463"/>
            </a:xfrm>
            <a:prstGeom prst="rect">
              <a:avLst/>
            </a:prstGeom>
            <a:solidFill>
              <a:srgbClr val="FC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769"/>
            <p:cNvSpPr>
              <a:spLocks noEditPoints="1"/>
            </p:cNvSpPr>
            <p:nvPr userDrawn="1"/>
          </p:nvSpPr>
          <p:spPr bwMode="auto">
            <a:xfrm>
              <a:off x="10682288" y="5216525"/>
              <a:ext cx="998538" cy="177800"/>
            </a:xfrm>
            <a:custGeom>
              <a:avLst/>
              <a:gdLst>
                <a:gd name="T0" fmla="*/ 0 w 629"/>
                <a:gd name="T1" fmla="*/ 0 h 112"/>
                <a:gd name="T2" fmla="*/ 629 w 629"/>
                <a:gd name="T3" fmla="*/ 0 h 112"/>
                <a:gd name="T4" fmla="*/ 629 w 629"/>
                <a:gd name="T5" fmla="*/ 23 h 112"/>
                <a:gd name="T6" fmla="*/ 0 w 629"/>
                <a:gd name="T7" fmla="*/ 23 h 112"/>
                <a:gd name="T8" fmla="*/ 0 w 629"/>
                <a:gd name="T9" fmla="*/ 0 h 112"/>
                <a:gd name="T10" fmla="*/ 0 w 629"/>
                <a:gd name="T11" fmla="*/ 45 h 112"/>
                <a:gd name="T12" fmla="*/ 629 w 629"/>
                <a:gd name="T13" fmla="*/ 45 h 112"/>
                <a:gd name="T14" fmla="*/ 629 w 629"/>
                <a:gd name="T15" fmla="*/ 68 h 112"/>
                <a:gd name="T16" fmla="*/ 0 w 629"/>
                <a:gd name="T17" fmla="*/ 68 h 112"/>
                <a:gd name="T18" fmla="*/ 0 w 629"/>
                <a:gd name="T19" fmla="*/ 45 h 112"/>
                <a:gd name="T20" fmla="*/ 0 w 629"/>
                <a:gd name="T21" fmla="*/ 89 h 112"/>
                <a:gd name="T22" fmla="*/ 629 w 629"/>
                <a:gd name="T23" fmla="*/ 89 h 112"/>
                <a:gd name="T24" fmla="*/ 629 w 629"/>
                <a:gd name="T25" fmla="*/ 112 h 112"/>
                <a:gd name="T26" fmla="*/ 0 w 629"/>
                <a:gd name="T27" fmla="*/ 112 h 112"/>
                <a:gd name="T28" fmla="*/ 0 w 629"/>
                <a:gd name="T29" fmla="*/ 89 h 112"/>
                <a:gd name="T30" fmla="*/ 0 w 629"/>
                <a:gd name="T31" fmla="*/ 89 h 112"/>
                <a:gd name="T32" fmla="*/ 0 w 629"/>
                <a:gd name="T33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9" h="112">
                  <a:moveTo>
                    <a:pt x="0" y="0"/>
                  </a:moveTo>
                  <a:lnTo>
                    <a:pt x="629" y="0"/>
                  </a:lnTo>
                  <a:lnTo>
                    <a:pt x="62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45"/>
                  </a:moveTo>
                  <a:lnTo>
                    <a:pt x="629" y="45"/>
                  </a:lnTo>
                  <a:lnTo>
                    <a:pt x="629" y="68"/>
                  </a:lnTo>
                  <a:lnTo>
                    <a:pt x="0" y="68"/>
                  </a:lnTo>
                  <a:lnTo>
                    <a:pt x="0" y="45"/>
                  </a:lnTo>
                  <a:close/>
                  <a:moveTo>
                    <a:pt x="0" y="89"/>
                  </a:moveTo>
                  <a:lnTo>
                    <a:pt x="629" y="89"/>
                  </a:lnTo>
                  <a:lnTo>
                    <a:pt x="629" y="112"/>
                  </a:lnTo>
                  <a:lnTo>
                    <a:pt x="0" y="112"/>
                  </a:lnTo>
                  <a:lnTo>
                    <a:pt x="0" y="89"/>
                  </a:lnTo>
                  <a:close/>
                  <a:moveTo>
                    <a:pt x="0" y="89"/>
                  </a:moveTo>
                  <a:lnTo>
                    <a:pt x="0" y="89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770"/>
            <p:cNvSpPr>
              <a:spLocks noEditPoints="1"/>
            </p:cNvSpPr>
            <p:nvPr userDrawn="1"/>
          </p:nvSpPr>
          <p:spPr bwMode="auto">
            <a:xfrm>
              <a:off x="10682288" y="5216525"/>
              <a:ext cx="998538" cy="177800"/>
            </a:xfrm>
            <a:custGeom>
              <a:avLst/>
              <a:gdLst>
                <a:gd name="T0" fmla="*/ 0 w 629"/>
                <a:gd name="T1" fmla="*/ 0 h 112"/>
                <a:gd name="T2" fmla="*/ 629 w 629"/>
                <a:gd name="T3" fmla="*/ 0 h 112"/>
                <a:gd name="T4" fmla="*/ 629 w 629"/>
                <a:gd name="T5" fmla="*/ 23 h 112"/>
                <a:gd name="T6" fmla="*/ 0 w 629"/>
                <a:gd name="T7" fmla="*/ 23 h 112"/>
                <a:gd name="T8" fmla="*/ 0 w 629"/>
                <a:gd name="T9" fmla="*/ 0 h 112"/>
                <a:gd name="T10" fmla="*/ 0 w 629"/>
                <a:gd name="T11" fmla="*/ 45 h 112"/>
                <a:gd name="T12" fmla="*/ 629 w 629"/>
                <a:gd name="T13" fmla="*/ 45 h 112"/>
                <a:gd name="T14" fmla="*/ 629 w 629"/>
                <a:gd name="T15" fmla="*/ 68 h 112"/>
                <a:gd name="T16" fmla="*/ 0 w 629"/>
                <a:gd name="T17" fmla="*/ 68 h 112"/>
                <a:gd name="T18" fmla="*/ 0 w 629"/>
                <a:gd name="T19" fmla="*/ 45 h 112"/>
                <a:gd name="T20" fmla="*/ 0 w 629"/>
                <a:gd name="T21" fmla="*/ 89 h 112"/>
                <a:gd name="T22" fmla="*/ 629 w 629"/>
                <a:gd name="T23" fmla="*/ 89 h 112"/>
                <a:gd name="T24" fmla="*/ 629 w 629"/>
                <a:gd name="T25" fmla="*/ 112 h 112"/>
                <a:gd name="T26" fmla="*/ 0 w 629"/>
                <a:gd name="T27" fmla="*/ 112 h 112"/>
                <a:gd name="T28" fmla="*/ 0 w 629"/>
                <a:gd name="T29" fmla="*/ 89 h 112"/>
                <a:gd name="T30" fmla="*/ 0 w 629"/>
                <a:gd name="T31" fmla="*/ 89 h 112"/>
                <a:gd name="T32" fmla="*/ 0 w 629"/>
                <a:gd name="T33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9" h="112">
                  <a:moveTo>
                    <a:pt x="0" y="0"/>
                  </a:moveTo>
                  <a:lnTo>
                    <a:pt x="629" y="0"/>
                  </a:lnTo>
                  <a:lnTo>
                    <a:pt x="629" y="23"/>
                  </a:lnTo>
                  <a:lnTo>
                    <a:pt x="0" y="23"/>
                  </a:lnTo>
                  <a:lnTo>
                    <a:pt x="0" y="0"/>
                  </a:lnTo>
                  <a:moveTo>
                    <a:pt x="0" y="45"/>
                  </a:moveTo>
                  <a:lnTo>
                    <a:pt x="629" y="45"/>
                  </a:lnTo>
                  <a:lnTo>
                    <a:pt x="629" y="68"/>
                  </a:lnTo>
                  <a:lnTo>
                    <a:pt x="0" y="68"/>
                  </a:lnTo>
                  <a:lnTo>
                    <a:pt x="0" y="45"/>
                  </a:lnTo>
                  <a:moveTo>
                    <a:pt x="0" y="89"/>
                  </a:moveTo>
                  <a:lnTo>
                    <a:pt x="629" y="89"/>
                  </a:lnTo>
                  <a:lnTo>
                    <a:pt x="629" y="112"/>
                  </a:lnTo>
                  <a:lnTo>
                    <a:pt x="0" y="112"/>
                  </a:lnTo>
                  <a:lnTo>
                    <a:pt x="0" y="89"/>
                  </a:lnTo>
                  <a:moveTo>
                    <a:pt x="0" y="89"/>
                  </a:moveTo>
                  <a:lnTo>
                    <a:pt x="0" y="8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Rectangle 771"/>
            <p:cNvSpPr>
              <a:spLocks noChangeArrowheads="1"/>
            </p:cNvSpPr>
            <p:nvPr userDrawn="1"/>
          </p:nvSpPr>
          <p:spPr bwMode="auto">
            <a:xfrm>
              <a:off x="11055350" y="4233863"/>
              <a:ext cx="481013" cy="111125"/>
            </a:xfrm>
            <a:prstGeom prst="rect">
              <a:avLst/>
            </a:prstGeom>
            <a:solidFill>
              <a:srgbClr val="F9C8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Rectangle 772"/>
            <p:cNvSpPr>
              <a:spLocks noChangeArrowheads="1"/>
            </p:cNvSpPr>
            <p:nvPr userDrawn="1"/>
          </p:nvSpPr>
          <p:spPr bwMode="auto">
            <a:xfrm>
              <a:off x="11295063" y="4233863"/>
              <a:ext cx="241300" cy="111125"/>
            </a:xfrm>
            <a:prstGeom prst="rect">
              <a:avLst/>
            </a:prstGeom>
            <a:solidFill>
              <a:srgbClr val="F9A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773"/>
            <p:cNvSpPr>
              <a:spLocks noEditPoints="1"/>
            </p:cNvSpPr>
            <p:nvPr userDrawn="1"/>
          </p:nvSpPr>
          <p:spPr bwMode="auto">
            <a:xfrm>
              <a:off x="10448925" y="2605088"/>
              <a:ext cx="1020763" cy="1020763"/>
            </a:xfrm>
            <a:custGeom>
              <a:avLst/>
              <a:gdLst>
                <a:gd name="T0" fmla="*/ 4 w 643"/>
                <a:gd name="T1" fmla="*/ 534 h 643"/>
                <a:gd name="T2" fmla="*/ 9 w 643"/>
                <a:gd name="T3" fmla="*/ 561 h 643"/>
                <a:gd name="T4" fmla="*/ 20 w 643"/>
                <a:gd name="T5" fmla="*/ 573 h 643"/>
                <a:gd name="T6" fmla="*/ 267 w 643"/>
                <a:gd name="T7" fmla="*/ 267 h 643"/>
                <a:gd name="T8" fmla="*/ 573 w 643"/>
                <a:gd name="T9" fmla="*/ 20 h 643"/>
                <a:gd name="T10" fmla="*/ 562 w 643"/>
                <a:gd name="T11" fmla="*/ 8 h 643"/>
                <a:gd name="T12" fmla="*/ 535 w 643"/>
                <a:gd name="T13" fmla="*/ 3 h 643"/>
                <a:gd name="T14" fmla="*/ 139 w 643"/>
                <a:gd name="T15" fmla="*/ 139 h 643"/>
                <a:gd name="T16" fmla="*/ 4 w 643"/>
                <a:gd name="T17" fmla="*/ 534 h 643"/>
                <a:gd name="T18" fmla="*/ 391 w 643"/>
                <a:gd name="T19" fmla="*/ 617 h 643"/>
                <a:gd name="T20" fmla="*/ 398 w 643"/>
                <a:gd name="T21" fmla="*/ 634 h 643"/>
                <a:gd name="T22" fmla="*/ 407 w 643"/>
                <a:gd name="T23" fmla="*/ 643 h 643"/>
                <a:gd name="T24" fmla="*/ 502 w 643"/>
                <a:gd name="T25" fmla="*/ 502 h 643"/>
                <a:gd name="T26" fmla="*/ 643 w 643"/>
                <a:gd name="T27" fmla="*/ 407 h 643"/>
                <a:gd name="T28" fmla="*/ 634 w 643"/>
                <a:gd name="T29" fmla="*/ 398 h 643"/>
                <a:gd name="T30" fmla="*/ 617 w 643"/>
                <a:gd name="T31" fmla="*/ 390 h 643"/>
                <a:gd name="T32" fmla="*/ 422 w 643"/>
                <a:gd name="T33" fmla="*/ 422 h 643"/>
                <a:gd name="T34" fmla="*/ 391 w 643"/>
                <a:gd name="T35" fmla="*/ 617 h 643"/>
                <a:gd name="T36" fmla="*/ 422 w 643"/>
                <a:gd name="T37" fmla="*/ 422 h 643"/>
                <a:gd name="T38" fmla="*/ 422 w 643"/>
                <a:gd name="T39" fmla="*/ 422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43" h="643">
                  <a:moveTo>
                    <a:pt x="4" y="534"/>
                  </a:moveTo>
                  <a:cubicBezTo>
                    <a:pt x="0" y="545"/>
                    <a:pt x="2" y="555"/>
                    <a:pt x="9" y="561"/>
                  </a:cubicBezTo>
                  <a:cubicBezTo>
                    <a:pt x="20" y="573"/>
                    <a:pt x="20" y="573"/>
                    <a:pt x="20" y="573"/>
                  </a:cubicBezTo>
                  <a:cubicBezTo>
                    <a:pt x="20" y="573"/>
                    <a:pt x="152" y="383"/>
                    <a:pt x="267" y="267"/>
                  </a:cubicBezTo>
                  <a:cubicBezTo>
                    <a:pt x="413" y="121"/>
                    <a:pt x="573" y="20"/>
                    <a:pt x="573" y="20"/>
                  </a:cubicBezTo>
                  <a:cubicBezTo>
                    <a:pt x="562" y="8"/>
                    <a:pt x="562" y="8"/>
                    <a:pt x="562" y="8"/>
                  </a:cubicBezTo>
                  <a:cubicBezTo>
                    <a:pt x="555" y="2"/>
                    <a:pt x="545" y="0"/>
                    <a:pt x="535" y="3"/>
                  </a:cubicBezTo>
                  <a:cubicBezTo>
                    <a:pt x="139" y="139"/>
                    <a:pt x="139" y="139"/>
                    <a:pt x="139" y="139"/>
                  </a:cubicBezTo>
                  <a:lnTo>
                    <a:pt x="4" y="534"/>
                  </a:lnTo>
                  <a:close/>
                  <a:moveTo>
                    <a:pt x="391" y="617"/>
                  </a:moveTo>
                  <a:cubicBezTo>
                    <a:pt x="390" y="622"/>
                    <a:pt x="393" y="629"/>
                    <a:pt x="398" y="634"/>
                  </a:cubicBezTo>
                  <a:cubicBezTo>
                    <a:pt x="407" y="643"/>
                    <a:pt x="407" y="643"/>
                    <a:pt x="407" y="643"/>
                  </a:cubicBezTo>
                  <a:cubicBezTo>
                    <a:pt x="407" y="643"/>
                    <a:pt x="453" y="551"/>
                    <a:pt x="502" y="502"/>
                  </a:cubicBezTo>
                  <a:cubicBezTo>
                    <a:pt x="565" y="440"/>
                    <a:pt x="643" y="407"/>
                    <a:pt x="643" y="407"/>
                  </a:cubicBezTo>
                  <a:cubicBezTo>
                    <a:pt x="634" y="398"/>
                    <a:pt x="634" y="398"/>
                    <a:pt x="634" y="398"/>
                  </a:cubicBezTo>
                  <a:cubicBezTo>
                    <a:pt x="629" y="393"/>
                    <a:pt x="623" y="390"/>
                    <a:pt x="617" y="390"/>
                  </a:cubicBezTo>
                  <a:cubicBezTo>
                    <a:pt x="422" y="422"/>
                    <a:pt x="422" y="422"/>
                    <a:pt x="422" y="422"/>
                  </a:cubicBezTo>
                  <a:lnTo>
                    <a:pt x="391" y="617"/>
                  </a:lnTo>
                  <a:close/>
                  <a:moveTo>
                    <a:pt x="422" y="422"/>
                  </a:moveTo>
                  <a:cubicBezTo>
                    <a:pt x="422" y="422"/>
                    <a:pt x="422" y="422"/>
                    <a:pt x="422" y="422"/>
                  </a:cubicBezTo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774"/>
            <p:cNvSpPr>
              <a:spLocks noEditPoints="1"/>
            </p:cNvSpPr>
            <p:nvPr userDrawn="1"/>
          </p:nvSpPr>
          <p:spPr bwMode="auto">
            <a:xfrm>
              <a:off x="10448925" y="2825750"/>
              <a:ext cx="796925" cy="798513"/>
            </a:xfrm>
            <a:custGeom>
              <a:avLst/>
              <a:gdLst>
                <a:gd name="T0" fmla="*/ 4 w 502"/>
                <a:gd name="T1" fmla="*/ 395 h 503"/>
                <a:gd name="T2" fmla="*/ 9 w 502"/>
                <a:gd name="T3" fmla="*/ 422 h 503"/>
                <a:gd name="T4" fmla="*/ 20 w 502"/>
                <a:gd name="T5" fmla="*/ 434 h 503"/>
                <a:gd name="T6" fmla="*/ 267 w 502"/>
                <a:gd name="T7" fmla="*/ 128 h 503"/>
                <a:gd name="T8" fmla="*/ 139 w 502"/>
                <a:gd name="T9" fmla="*/ 0 h 503"/>
                <a:gd name="T10" fmla="*/ 4 w 502"/>
                <a:gd name="T11" fmla="*/ 395 h 503"/>
                <a:gd name="T12" fmla="*/ 391 w 502"/>
                <a:gd name="T13" fmla="*/ 478 h 503"/>
                <a:gd name="T14" fmla="*/ 398 w 502"/>
                <a:gd name="T15" fmla="*/ 495 h 503"/>
                <a:gd name="T16" fmla="*/ 407 w 502"/>
                <a:gd name="T17" fmla="*/ 503 h 503"/>
                <a:gd name="T18" fmla="*/ 502 w 502"/>
                <a:gd name="T19" fmla="*/ 363 h 503"/>
                <a:gd name="T20" fmla="*/ 422 w 502"/>
                <a:gd name="T21" fmla="*/ 283 h 503"/>
                <a:gd name="T22" fmla="*/ 391 w 502"/>
                <a:gd name="T23" fmla="*/ 478 h 503"/>
                <a:gd name="T24" fmla="*/ 391 w 502"/>
                <a:gd name="T25" fmla="*/ 478 h 503"/>
                <a:gd name="T26" fmla="*/ 391 w 502"/>
                <a:gd name="T27" fmla="*/ 478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2" h="503">
                  <a:moveTo>
                    <a:pt x="4" y="395"/>
                  </a:moveTo>
                  <a:cubicBezTo>
                    <a:pt x="0" y="406"/>
                    <a:pt x="2" y="416"/>
                    <a:pt x="9" y="422"/>
                  </a:cubicBezTo>
                  <a:cubicBezTo>
                    <a:pt x="20" y="434"/>
                    <a:pt x="20" y="434"/>
                    <a:pt x="20" y="434"/>
                  </a:cubicBezTo>
                  <a:cubicBezTo>
                    <a:pt x="20" y="434"/>
                    <a:pt x="152" y="244"/>
                    <a:pt x="267" y="128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4" y="395"/>
                    <a:pt x="4" y="395"/>
                    <a:pt x="4" y="395"/>
                  </a:cubicBezTo>
                  <a:close/>
                  <a:moveTo>
                    <a:pt x="391" y="478"/>
                  </a:moveTo>
                  <a:cubicBezTo>
                    <a:pt x="390" y="483"/>
                    <a:pt x="393" y="490"/>
                    <a:pt x="398" y="495"/>
                  </a:cubicBezTo>
                  <a:cubicBezTo>
                    <a:pt x="407" y="503"/>
                    <a:pt x="407" y="503"/>
                    <a:pt x="407" y="503"/>
                  </a:cubicBezTo>
                  <a:cubicBezTo>
                    <a:pt x="407" y="503"/>
                    <a:pt x="453" y="412"/>
                    <a:pt x="502" y="363"/>
                  </a:cubicBezTo>
                  <a:cubicBezTo>
                    <a:pt x="422" y="283"/>
                    <a:pt x="422" y="283"/>
                    <a:pt x="422" y="283"/>
                  </a:cubicBezTo>
                  <a:cubicBezTo>
                    <a:pt x="391" y="478"/>
                    <a:pt x="391" y="478"/>
                    <a:pt x="391" y="478"/>
                  </a:cubicBezTo>
                  <a:close/>
                  <a:moveTo>
                    <a:pt x="391" y="478"/>
                  </a:moveTo>
                  <a:cubicBezTo>
                    <a:pt x="391" y="478"/>
                    <a:pt x="391" y="478"/>
                    <a:pt x="391" y="478"/>
                  </a:cubicBezTo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775"/>
            <p:cNvSpPr>
              <a:spLocks noEditPoints="1"/>
            </p:cNvSpPr>
            <p:nvPr userDrawn="1"/>
          </p:nvSpPr>
          <p:spPr bwMode="auto">
            <a:xfrm>
              <a:off x="10393363" y="2547938"/>
              <a:ext cx="1052513" cy="1054100"/>
            </a:xfrm>
            <a:custGeom>
              <a:avLst/>
              <a:gdLst>
                <a:gd name="T0" fmla="*/ 86 w 663"/>
                <a:gd name="T1" fmla="*/ 189 h 664"/>
                <a:gd name="T2" fmla="*/ 28 w 663"/>
                <a:gd name="T3" fmla="*/ 29 h 664"/>
                <a:gd name="T4" fmla="*/ 188 w 663"/>
                <a:gd name="T5" fmla="*/ 87 h 664"/>
                <a:gd name="T6" fmla="*/ 480 w 663"/>
                <a:gd name="T7" fmla="*/ 378 h 664"/>
                <a:gd name="T8" fmla="*/ 635 w 663"/>
                <a:gd name="T9" fmla="*/ 636 h 664"/>
                <a:gd name="T10" fmla="*/ 378 w 663"/>
                <a:gd name="T11" fmla="*/ 480 h 664"/>
                <a:gd name="T12" fmla="*/ 86 w 663"/>
                <a:gd name="T13" fmla="*/ 189 h 664"/>
                <a:gd name="T14" fmla="*/ 86 w 663"/>
                <a:gd name="T15" fmla="*/ 189 h 664"/>
                <a:gd name="T16" fmla="*/ 86 w 663"/>
                <a:gd name="T17" fmla="*/ 189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3" h="664">
                  <a:moveTo>
                    <a:pt x="86" y="189"/>
                  </a:moveTo>
                  <a:cubicBezTo>
                    <a:pt x="58" y="161"/>
                    <a:pt x="0" y="57"/>
                    <a:pt x="28" y="29"/>
                  </a:cubicBezTo>
                  <a:cubicBezTo>
                    <a:pt x="56" y="0"/>
                    <a:pt x="160" y="59"/>
                    <a:pt x="188" y="87"/>
                  </a:cubicBezTo>
                  <a:cubicBezTo>
                    <a:pt x="480" y="378"/>
                    <a:pt x="480" y="378"/>
                    <a:pt x="480" y="378"/>
                  </a:cubicBezTo>
                  <a:cubicBezTo>
                    <a:pt x="508" y="406"/>
                    <a:pt x="663" y="608"/>
                    <a:pt x="635" y="636"/>
                  </a:cubicBezTo>
                  <a:cubicBezTo>
                    <a:pt x="607" y="664"/>
                    <a:pt x="406" y="508"/>
                    <a:pt x="378" y="480"/>
                  </a:cubicBezTo>
                  <a:cubicBezTo>
                    <a:pt x="86" y="189"/>
                    <a:pt x="86" y="189"/>
                    <a:pt x="86" y="189"/>
                  </a:cubicBezTo>
                  <a:close/>
                  <a:moveTo>
                    <a:pt x="86" y="189"/>
                  </a:moveTo>
                  <a:cubicBezTo>
                    <a:pt x="86" y="189"/>
                    <a:pt x="86" y="189"/>
                    <a:pt x="86" y="189"/>
                  </a:cubicBezTo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776"/>
            <p:cNvSpPr>
              <a:spLocks noEditPoints="1"/>
            </p:cNvSpPr>
            <p:nvPr userDrawn="1"/>
          </p:nvSpPr>
          <p:spPr bwMode="auto">
            <a:xfrm>
              <a:off x="10472738" y="2628900"/>
              <a:ext cx="142875" cy="142875"/>
            </a:xfrm>
            <a:custGeom>
              <a:avLst/>
              <a:gdLst>
                <a:gd name="T0" fmla="*/ 0 w 90"/>
                <a:gd name="T1" fmla="*/ 39 h 90"/>
                <a:gd name="T2" fmla="*/ 39 w 90"/>
                <a:gd name="T3" fmla="*/ 0 h 90"/>
                <a:gd name="T4" fmla="*/ 90 w 90"/>
                <a:gd name="T5" fmla="*/ 32 h 90"/>
                <a:gd name="T6" fmla="*/ 32 w 90"/>
                <a:gd name="T7" fmla="*/ 90 h 90"/>
                <a:gd name="T8" fmla="*/ 0 w 90"/>
                <a:gd name="T9" fmla="*/ 39 h 90"/>
                <a:gd name="T10" fmla="*/ 32 w 90"/>
                <a:gd name="T11" fmla="*/ 90 h 90"/>
                <a:gd name="T12" fmla="*/ 32 w 90"/>
                <a:gd name="T13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90">
                  <a:moveTo>
                    <a:pt x="0" y="39"/>
                  </a:moveTo>
                  <a:lnTo>
                    <a:pt x="39" y="0"/>
                  </a:lnTo>
                  <a:lnTo>
                    <a:pt x="90" y="32"/>
                  </a:lnTo>
                  <a:lnTo>
                    <a:pt x="32" y="90"/>
                  </a:lnTo>
                  <a:lnTo>
                    <a:pt x="0" y="39"/>
                  </a:lnTo>
                  <a:close/>
                  <a:moveTo>
                    <a:pt x="32" y="90"/>
                  </a:moveTo>
                  <a:lnTo>
                    <a:pt x="32" y="90"/>
                  </a:lnTo>
                  <a:close/>
                </a:path>
              </a:pathLst>
            </a:custGeom>
            <a:solidFill>
              <a:srgbClr val="F9C8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777"/>
            <p:cNvSpPr>
              <a:spLocks noEditPoints="1"/>
            </p:cNvSpPr>
            <p:nvPr userDrawn="1"/>
          </p:nvSpPr>
          <p:spPr bwMode="auto">
            <a:xfrm>
              <a:off x="10472738" y="2628900"/>
              <a:ext cx="142875" cy="142875"/>
            </a:xfrm>
            <a:custGeom>
              <a:avLst/>
              <a:gdLst>
                <a:gd name="T0" fmla="*/ 0 w 90"/>
                <a:gd name="T1" fmla="*/ 39 h 90"/>
                <a:gd name="T2" fmla="*/ 39 w 90"/>
                <a:gd name="T3" fmla="*/ 0 h 90"/>
                <a:gd name="T4" fmla="*/ 90 w 90"/>
                <a:gd name="T5" fmla="*/ 32 h 90"/>
                <a:gd name="T6" fmla="*/ 32 w 90"/>
                <a:gd name="T7" fmla="*/ 90 h 90"/>
                <a:gd name="T8" fmla="*/ 0 w 90"/>
                <a:gd name="T9" fmla="*/ 39 h 90"/>
                <a:gd name="T10" fmla="*/ 32 w 90"/>
                <a:gd name="T11" fmla="*/ 90 h 90"/>
                <a:gd name="T12" fmla="*/ 32 w 90"/>
                <a:gd name="T13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90">
                  <a:moveTo>
                    <a:pt x="0" y="39"/>
                  </a:moveTo>
                  <a:lnTo>
                    <a:pt x="39" y="0"/>
                  </a:lnTo>
                  <a:lnTo>
                    <a:pt x="90" y="32"/>
                  </a:lnTo>
                  <a:lnTo>
                    <a:pt x="32" y="90"/>
                  </a:lnTo>
                  <a:lnTo>
                    <a:pt x="0" y="39"/>
                  </a:lnTo>
                  <a:moveTo>
                    <a:pt x="32" y="90"/>
                  </a:moveTo>
                  <a:lnTo>
                    <a:pt x="32" y="9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778"/>
            <p:cNvSpPr>
              <a:spLocks noEditPoints="1"/>
            </p:cNvSpPr>
            <p:nvPr userDrawn="1"/>
          </p:nvSpPr>
          <p:spPr bwMode="auto">
            <a:xfrm>
              <a:off x="10472738" y="2659063"/>
              <a:ext cx="96838" cy="112713"/>
            </a:xfrm>
            <a:custGeom>
              <a:avLst/>
              <a:gdLst>
                <a:gd name="T0" fmla="*/ 20 w 61"/>
                <a:gd name="T1" fmla="*/ 0 h 71"/>
                <a:gd name="T2" fmla="*/ 0 w 61"/>
                <a:gd name="T3" fmla="*/ 20 h 71"/>
                <a:gd name="T4" fmla="*/ 32 w 61"/>
                <a:gd name="T5" fmla="*/ 71 h 71"/>
                <a:gd name="T6" fmla="*/ 61 w 61"/>
                <a:gd name="T7" fmla="*/ 42 h 71"/>
                <a:gd name="T8" fmla="*/ 20 w 61"/>
                <a:gd name="T9" fmla="*/ 0 h 71"/>
                <a:gd name="T10" fmla="*/ 61 w 61"/>
                <a:gd name="T11" fmla="*/ 42 h 71"/>
                <a:gd name="T12" fmla="*/ 61 w 61"/>
                <a:gd name="T13" fmla="*/ 4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71">
                  <a:moveTo>
                    <a:pt x="20" y="0"/>
                  </a:moveTo>
                  <a:lnTo>
                    <a:pt x="0" y="20"/>
                  </a:lnTo>
                  <a:lnTo>
                    <a:pt x="32" y="71"/>
                  </a:lnTo>
                  <a:lnTo>
                    <a:pt x="61" y="42"/>
                  </a:lnTo>
                  <a:lnTo>
                    <a:pt x="20" y="0"/>
                  </a:lnTo>
                  <a:close/>
                  <a:moveTo>
                    <a:pt x="61" y="42"/>
                  </a:moveTo>
                  <a:lnTo>
                    <a:pt x="61" y="42"/>
                  </a:lnTo>
                  <a:close/>
                </a:path>
              </a:pathLst>
            </a:custGeom>
            <a:solidFill>
              <a:srgbClr val="FFB1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779"/>
            <p:cNvSpPr>
              <a:spLocks noEditPoints="1"/>
            </p:cNvSpPr>
            <p:nvPr userDrawn="1"/>
          </p:nvSpPr>
          <p:spPr bwMode="auto">
            <a:xfrm>
              <a:off x="10472738" y="2659063"/>
              <a:ext cx="96838" cy="112713"/>
            </a:xfrm>
            <a:custGeom>
              <a:avLst/>
              <a:gdLst>
                <a:gd name="T0" fmla="*/ 20 w 61"/>
                <a:gd name="T1" fmla="*/ 0 h 71"/>
                <a:gd name="T2" fmla="*/ 0 w 61"/>
                <a:gd name="T3" fmla="*/ 20 h 71"/>
                <a:gd name="T4" fmla="*/ 32 w 61"/>
                <a:gd name="T5" fmla="*/ 71 h 71"/>
                <a:gd name="T6" fmla="*/ 61 w 61"/>
                <a:gd name="T7" fmla="*/ 42 h 71"/>
                <a:gd name="T8" fmla="*/ 20 w 61"/>
                <a:gd name="T9" fmla="*/ 0 h 71"/>
                <a:gd name="T10" fmla="*/ 61 w 61"/>
                <a:gd name="T11" fmla="*/ 42 h 71"/>
                <a:gd name="T12" fmla="*/ 61 w 61"/>
                <a:gd name="T13" fmla="*/ 4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71">
                  <a:moveTo>
                    <a:pt x="20" y="0"/>
                  </a:moveTo>
                  <a:lnTo>
                    <a:pt x="0" y="20"/>
                  </a:lnTo>
                  <a:lnTo>
                    <a:pt x="32" y="71"/>
                  </a:lnTo>
                  <a:lnTo>
                    <a:pt x="61" y="42"/>
                  </a:lnTo>
                  <a:lnTo>
                    <a:pt x="20" y="0"/>
                  </a:lnTo>
                  <a:moveTo>
                    <a:pt x="61" y="42"/>
                  </a:moveTo>
                  <a:lnTo>
                    <a:pt x="61" y="4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Rectangle 780"/>
            <p:cNvSpPr>
              <a:spLocks noChangeArrowheads="1"/>
            </p:cNvSpPr>
            <p:nvPr userDrawn="1"/>
          </p:nvSpPr>
          <p:spPr bwMode="auto">
            <a:xfrm>
              <a:off x="10034588" y="4332288"/>
              <a:ext cx="338138" cy="14922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Rectangle 781"/>
            <p:cNvSpPr>
              <a:spLocks noChangeArrowheads="1"/>
            </p:cNvSpPr>
            <p:nvPr userDrawn="1"/>
          </p:nvSpPr>
          <p:spPr bwMode="auto">
            <a:xfrm>
              <a:off x="10372725" y="4332288"/>
              <a:ext cx="925513" cy="1492250"/>
            </a:xfrm>
            <a:prstGeom prst="rect">
              <a:avLst/>
            </a:pr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Rectangle 782"/>
            <p:cNvSpPr>
              <a:spLocks noChangeArrowheads="1"/>
            </p:cNvSpPr>
            <p:nvPr userDrawn="1"/>
          </p:nvSpPr>
          <p:spPr bwMode="auto">
            <a:xfrm>
              <a:off x="10372725" y="5513388"/>
              <a:ext cx="925513" cy="311150"/>
            </a:xfrm>
            <a:prstGeom prst="rect">
              <a:avLst/>
            </a:prstGeom>
            <a:solidFill>
              <a:srgbClr val="2D4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Rectangle 783"/>
            <p:cNvSpPr>
              <a:spLocks noChangeArrowheads="1"/>
            </p:cNvSpPr>
            <p:nvPr userDrawn="1"/>
          </p:nvSpPr>
          <p:spPr bwMode="auto">
            <a:xfrm>
              <a:off x="10139363" y="5513388"/>
              <a:ext cx="1125538" cy="273050"/>
            </a:xfrm>
            <a:prstGeom prst="rect">
              <a:avLst/>
            </a:prstGeom>
            <a:solidFill>
              <a:srgbClr val="FC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784"/>
            <p:cNvSpPr>
              <a:spLocks noEditPoints="1"/>
            </p:cNvSpPr>
            <p:nvPr userDrawn="1"/>
          </p:nvSpPr>
          <p:spPr bwMode="auto">
            <a:xfrm>
              <a:off x="10212388" y="5561013"/>
              <a:ext cx="998538" cy="177800"/>
            </a:xfrm>
            <a:custGeom>
              <a:avLst/>
              <a:gdLst>
                <a:gd name="T0" fmla="*/ 0 w 629"/>
                <a:gd name="T1" fmla="*/ 0 h 112"/>
                <a:gd name="T2" fmla="*/ 629 w 629"/>
                <a:gd name="T3" fmla="*/ 0 h 112"/>
                <a:gd name="T4" fmla="*/ 629 w 629"/>
                <a:gd name="T5" fmla="*/ 23 h 112"/>
                <a:gd name="T6" fmla="*/ 0 w 629"/>
                <a:gd name="T7" fmla="*/ 23 h 112"/>
                <a:gd name="T8" fmla="*/ 0 w 629"/>
                <a:gd name="T9" fmla="*/ 0 h 112"/>
                <a:gd name="T10" fmla="*/ 0 w 629"/>
                <a:gd name="T11" fmla="*/ 45 h 112"/>
                <a:gd name="T12" fmla="*/ 629 w 629"/>
                <a:gd name="T13" fmla="*/ 45 h 112"/>
                <a:gd name="T14" fmla="*/ 629 w 629"/>
                <a:gd name="T15" fmla="*/ 67 h 112"/>
                <a:gd name="T16" fmla="*/ 0 w 629"/>
                <a:gd name="T17" fmla="*/ 67 h 112"/>
                <a:gd name="T18" fmla="*/ 0 w 629"/>
                <a:gd name="T19" fmla="*/ 45 h 112"/>
                <a:gd name="T20" fmla="*/ 0 w 629"/>
                <a:gd name="T21" fmla="*/ 89 h 112"/>
                <a:gd name="T22" fmla="*/ 629 w 629"/>
                <a:gd name="T23" fmla="*/ 89 h 112"/>
                <a:gd name="T24" fmla="*/ 629 w 629"/>
                <a:gd name="T25" fmla="*/ 112 h 112"/>
                <a:gd name="T26" fmla="*/ 0 w 629"/>
                <a:gd name="T27" fmla="*/ 112 h 112"/>
                <a:gd name="T28" fmla="*/ 0 w 629"/>
                <a:gd name="T29" fmla="*/ 89 h 112"/>
                <a:gd name="T30" fmla="*/ 0 w 629"/>
                <a:gd name="T31" fmla="*/ 89 h 112"/>
                <a:gd name="T32" fmla="*/ 0 w 629"/>
                <a:gd name="T33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9" h="112">
                  <a:moveTo>
                    <a:pt x="0" y="0"/>
                  </a:moveTo>
                  <a:lnTo>
                    <a:pt x="629" y="0"/>
                  </a:lnTo>
                  <a:lnTo>
                    <a:pt x="629" y="23"/>
                  </a:lnTo>
                  <a:lnTo>
                    <a:pt x="0" y="23"/>
                  </a:lnTo>
                  <a:lnTo>
                    <a:pt x="0" y="0"/>
                  </a:lnTo>
                  <a:close/>
                  <a:moveTo>
                    <a:pt x="0" y="45"/>
                  </a:moveTo>
                  <a:lnTo>
                    <a:pt x="629" y="45"/>
                  </a:lnTo>
                  <a:lnTo>
                    <a:pt x="629" y="67"/>
                  </a:lnTo>
                  <a:lnTo>
                    <a:pt x="0" y="67"/>
                  </a:lnTo>
                  <a:lnTo>
                    <a:pt x="0" y="45"/>
                  </a:lnTo>
                  <a:close/>
                  <a:moveTo>
                    <a:pt x="0" y="89"/>
                  </a:moveTo>
                  <a:lnTo>
                    <a:pt x="629" y="89"/>
                  </a:lnTo>
                  <a:lnTo>
                    <a:pt x="629" y="112"/>
                  </a:lnTo>
                  <a:lnTo>
                    <a:pt x="0" y="112"/>
                  </a:lnTo>
                  <a:lnTo>
                    <a:pt x="0" y="89"/>
                  </a:lnTo>
                  <a:close/>
                  <a:moveTo>
                    <a:pt x="0" y="89"/>
                  </a:moveTo>
                  <a:lnTo>
                    <a:pt x="0" y="89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785"/>
            <p:cNvSpPr>
              <a:spLocks noEditPoints="1"/>
            </p:cNvSpPr>
            <p:nvPr userDrawn="1"/>
          </p:nvSpPr>
          <p:spPr bwMode="auto">
            <a:xfrm>
              <a:off x="10212388" y="5561013"/>
              <a:ext cx="998538" cy="177800"/>
            </a:xfrm>
            <a:custGeom>
              <a:avLst/>
              <a:gdLst>
                <a:gd name="T0" fmla="*/ 0 w 629"/>
                <a:gd name="T1" fmla="*/ 0 h 112"/>
                <a:gd name="T2" fmla="*/ 629 w 629"/>
                <a:gd name="T3" fmla="*/ 0 h 112"/>
                <a:gd name="T4" fmla="*/ 629 w 629"/>
                <a:gd name="T5" fmla="*/ 23 h 112"/>
                <a:gd name="T6" fmla="*/ 0 w 629"/>
                <a:gd name="T7" fmla="*/ 23 h 112"/>
                <a:gd name="T8" fmla="*/ 0 w 629"/>
                <a:gd name="T9" fmla="*/ 0 h 112"/>
                <a:gd name="T10" fmla="*/ 0 w 629"/>
                <a:gd name="T11" fmla="*/ 45 h 112"/>
                <a:gd name="T12" fmla="*/ 629 w 629"/>
                <a:gd name="T13" fmla="*/ 45 h 112"/>
                <a:gd name="T14" fmla="*/ 629 w 629"/>
                <a:gd name="T15" fmla="*/ 67 h 112"/>
                <a:gd name="T16" fmla="*/ 0 w 629"/>
                <a:gd name="T17" fmla="*/ 67 h 112"/>
                <a:gd name="T18" fmla="*/ 0 w 629"/>
                <a:gd name="T19" fmla="*/ 45 h 112"/>
                <a:gd name="T20" fmla="*/ 0 w 629"/>
                <a:gd name="T21" fmla="*/ 89 h 112"/>
                <a:gd name="T22" fmla="*/ 629 w 629"/>
                <a:gd name="T23" fmla="*/ 89 h 112"/>
                <a:gd name="T24" fmla="*/ 629 w 629"/>
                <a:gd name="T25" fmla="*/ 112 h 112"/>
                <a:gd name="T26" fmla="*/ 0 w 629"/>
                <a:gd name="T27" fmla="*/ 112 h 112"/>
                <a:gd name="T28" fmla="*/ 0 w 629"/>
                <a:gd name="T29" fmla="*/ 89 h 112"/>
                <a:gd name="T30" fmla="*/ 0 w 629"/>
                <a:gd name="T31" fmla="*/ 89 h 112"/>
                <a:gd name="T32" fmla="*/ 0 w 629"/>
                <a:gd name="T33" fmla="*/ 8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9" h="112">
                  <a:moveTo>
                    <a:pt x="0" y="0"/>
                  </a:moveTo>
                  <a:lnTo>
                    <a:pt x="629" y="0"/>
                  </a:lnTo>
                  <a:lnTo>
                    <a:pt x="629" y="23"/>
                  </a:lnTo>
                  <a:lnTo>
                    <a:pt x="0" y="23"/>
                  </a:lnTo>
                  <a:lnTo>
                    <a:pt x="0" y="0"/>
                  </a:lnTo>
                  <a:moveTo>
                    <a:pt x="0" y="45"/>
                  </a:moveTo>
                  <a:lnTo>
                    <a:pt x="629" y="45"/>
                  </a:lnTo>
                  <a:lnTo>
                    <a:pt x="629" y="67"/>
                  </a:lnTo>
                  <a:lnTo>
                    <a:pt x="0" y="67"/>
                  </a:lnTo>
                  <a:lnTo>
                    <a:pt x="0" y="45"/>
                  </a:lnTo>
                  <a:moveTo>
                    <a:pt x="0" y="89"/>
                  </a:moveTo>
                  <a:lnTo>
                    <a:pt x="629" y="89"/>
                  </a:lnTo>
                  <a:lnTo>
                    <a:pt x="629" y="112"/>
                  </a:lnTo>
                  <a:lnTo>
                    <a:pt x="0" y="112"/>
                  </a:lnTo>
                  <a:lnTo>
                    <a:pt x="0" y="89"/>
                  </a:lnTo>
                  <a:moveTo>
                    <a:pt x="0" y="89"/>
                  </a:moveTo>
                  <a:lnTo>
                    <a:pt x="0" y="8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Rectangle 786"/>
            <p:cNvSpPr>
              <a:spLocks noChangeArrowheads="1"/>
            </p:cNvSpPr>
            <p:nvPr userDrawn="1"/>
          </p:nvSpPr>
          <p:spPr bwMode="auto">
            <a:xfrm>
              <a:off x="10583863" y="4576763"/>
              <a:ext cx="481013" cy="112713"/>
            </a:xfrm>
            <a:prstGeom prst="rect">
              <a:avLst/>
            </a:prstGeom>
            <a:solidFill>
              <a:srgbClr val="F9C8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Rectangle 787"/>
            <p:cNvSpPr>
              <a:spLocks noChangeArrowheads="1"/>
            </p:cNvSpPr>
            <p:nvPr userDrawn="1"/>
          </p:nvSpPr>
          <p:spPr bwMode="auto">
            <a:xfrm>
              <a:off x="10825163" y="4576763"/>
              <a:ext cx="239713" cy="112713"/>
            </a:xfrm>
            <a:prstGeom prst="rect">
              <a:avLst/>
            </a:prstGeom>
            <a:solidFill>
              <a:srgbClr val="F9A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788"/>
            <p:cNvSpPr>
              <a:spLocks/>
            </p:cNvSpPr>
            <p:nvPr userDrawn="1"/>
          </p:nvSpPr>
          <p:spPr bwMode="auto">
            <a:xfrm>
              <a:off x="5788025" y="2968625"/>
              <a:ext cx="1035050" cy="450850"/>
            </a:xfrm>
            <a:custGeom>
              <a:avLst/>
              <a:gdLst>
                <a:gd name="T0" fmla="*/ 324 w 652"/>
                <a:gd name="T1" fmla="*/ 0 h 284"/>
                <a:gd name="T2" fmla="*/ 0 w 652"/>
                <a:gd name="T3" fmla="*/ 142 h 284"/>
                <a:gd name="T4" fmla="*/ 324 w 652"/>
                <a:gd name="T5" fmla="*/ 284 h 284"/>
                <a:gd name="T6" fmla="*/ 652 w 652"/>
                <a:gd name="T7" fmla="*/ 142 h 284"/>
                <a:gd name="T8" fmla="*/ 324 w 652"/>
                <a:gd name="T9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2" h="284">
                  <a:moveTo>
                    <a:pt x="324" y="0"/>
                  </a:moveTo>
                  <a:lnTo>
                    <a:pt x="0" y="142"/>
                  </a:lnTo>
                  <a:lnTo>
                    <a:pt x="324" y="284"/>
                  </a:lnTo>
                  <a:lnTo>
                    <a:pt x="652" y="142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789"/>
            <p:cNvSpPr>
              <a:spLocks/>
            </p:cNvSpPr>
            <p:nvPr userDrawn="1"/>
          </p:nvSpPr>
          <p:spPr bwMode="auto">
            <a:xfrm>
              <a:off x="5929313" y="3255963"/>
              <a:ext cx="373063" cy="449263"/>
            </a:xfrm>
            <a:custGeom>
              <a:avLst/>
              <a:gdLst>
                <a:gd name="T0" fmla="*/ 0 w 235"/>
                <a:gd name="T1" fmla="*/ 0 h 283"/>
                <a:gd name="T2" fmla="*/ 0 w 235"/>
                <a:gd name="T3" fmla="*/ 146 h 283"/>
                <a:gd name="T4" fmla="*/ 235 w 235"/>
                <a:gd name="T5" fmla="*/ 283 h 283"/>
                <a:gd name="T6" fmla="*/ 235 w 235"/>
                <a:gd name="T7" fmla="*/ 283 h 283"/>
                <a:gd name="T8" fmla="*/ 235 w 235"/>
                <a:gd name="T9" fmla="*/ 103 h 283"/>
                <a:gd name="T10" fmla="*/ 0 w 235"/>
                <a:gd name="T11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5" h="283">
                  <a:moveTo>
                    <a:pt x="0" y="0"/>
                  </a:moveTo>
                  <a:lnTo>
                    <a:pt x="0" y="146"/>
                  </a:lnTo>
                  <a:lnTo>
                    <a:pt x="235" y="283"/>
                  </a:lnTo>
                  <a:lnTo>
                    <a:pt x="235" y="283"/>
                  </a:lnTo>
                  <a:lnTo>
                    <a:pt x="235" y="1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790"/>
            <p:cNvSpPr>
              <a:spLocks/>
            </p:cNvSpPr>
            <p:nvPr userDrawn="1"/>
          </p:nvSpPr>
          <p:spPr bwMode="auto">
            <a:xfrm>
              <a:off x="6302375" y="3259138"/>
              <a:ext cx="368300" cy="446088"/>
            </a:xfrm>
            <a:custGeom>
              <a:avLst/>
              <a:gdLst>
                <a:gd name="T0" fmla="*/ 0 w 232"/>
                <a:gd name="T1" fmla="*/ 101 h 281"/>
                <a:gd name="T2" fmla="*/ 0 w 232"/>
                <a:gd name="T3" fmla="*/ 281 h 281"/>
                <a:gd name="T4" fmla="*/ 232 w 232"/>
                <a:gd name="T5" fmla="*/ 139 h 281"/>
                <a:gd name="T6" fmla="*/ 232 w 232"/>
                <a:gd name="T7" fmla="*/ 0 h 281"/>
                <a:gd name="T8" fmla="*/ 0 w 232"/>
                <a:gd name="T9" fmla="*/ 101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81">
                  <a:moveTo>
                    <a:pt x="0" y="101"/>
                  </a:moveTo>
                  <a:lnTo>
                    <a:pt x="0" y="281"/>
                  </a:lnTo>
                  <a:lnTo>
                    <a:pt x="232" y="139"/>
                  </a:lnTo>
                  <a:lnTo>
                    <a:pt x="232" y="0"/>
                  </a:lnTo>
                  <a:lnTo>
                    <a:pt x="0" y="101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791"/>
            <p:cNvSpPr>
              <a:spLocks/>
            </p:cNvSpPr>
            <p:nvPr userDrawn="1"/>
          </p:nvSpPr>
          <p:spPr bwMode="auto">
            <a:xfrm>
              <a:off x="5788025" y="2968625"/>
              <a:ext cx="814388" cy="301625"/>
            </a:xfrm>
            <a:custGeom>
              <a:avLst/>
              <a:gdLst>
                <a:gd name="T0" fmla="*/ 513 w 513"/>
                <a:gd name="T1" fmla="*/ 82 h 190"/>
                <a:gd name="T2" fmla="*/ 324 w 513"/>
                <a:gd name="T3" fmla="*/ 0 h 190"/>
                <a:gd name="T4" fmla="*/ 0 w 513"/>
                <a:gd name="T5" fmla="*/ 142 h 190"/>
                <a:gd name="T6" fmla="*/ 110 w 513"/>
                <a:gd name="T7" fmla="*/ 190 h 190"/>
                <a:gd name="T8" fmla="*/ 513 w 513"/>
                <a:gd name="T9" fmla="*/ 82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190">
                  <a:moveTo>
                    <a:pt x="513" y="82"/>
                  </a:moveTo>
                  <a:cubicBezTo>
                    <a:pt x="324" y="0"/>
                    <a:pt x="324" y="0"/>
                    <a:pt x="324" y="0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110" y="190"/>
                    <a:pt x="110" y="190"/>
                    <a:pt x="110" y="190"/>
                  </a:cubicBezTo>
                  <a:cubicBezTo>
                    <a:pt x="229" y="110"/>
                    <a:pt x="371" y="72"/>
                    <a:pt x="513" y="82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792"/>
            <p:cNvSpPr>
              <a:spLocks/>
            </p:cNvSpPr>
            <p:nvPr userDrawn="1"/>
          </p:nvSpPr>
          <p:spPr bwMode="auto">
            <a:xfrm>
              <a:off x="6300788" y="3157538"/>
              <a:ext cx="323850" cy="198438"/>
            </a:xfrm>
            <a:custGeom>
              <a:avLst/>
              <a:gdLst>
                <a:gd name="T0" fmla="*/ 199 w 204"/>
                <a:gd name="T1" fmla="*/ 125 h 125"/>
                <a:gd name="T2" fmla="*/ 194 w 204"/>
                <a:gd name="T3" fmla="*/ 120 h 125"/>
                <a:gd name="T4" fmla="*/ 194 w 204"/>
                <a:gd name="T5" fmla="*/ 71 h 125"/>
                <a:gd name="T6" fmla="*/ 4 w 204"/>
                <a:gd name="T7" fmla="*/ 10 h 125"/>
                <a:gd name="T8" fmla="*/ 1 w 204"/>
                <a:gd name="T9" fmla="*/ 4 h 125"/>
                <a:gd name="T10" fmla="*/ 7 w 204"/>
                <a:gd name="T11" fmla="*/ 1 h 125"/>
                <a:gd name="T12" fmla="*/ 201 w 204"/>
                <a:gd name="T13" fmla="*/ 62 h 125"/>
                <a:gd name="T14" fmla="*/ 204 w 204"/>
                <a:gd name="T15" fmla="*/ 67 h 125"/>
                <a:gd name="T16" fmla="*/ 204 w 204"/>
                <a:gd name="T17" fmla="*/ 120 h 125"/>
                <a:gd name="T18" fmla="*/ 199 w 204"/>
                <a:gd name="T19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4" h="125">
                  <a:moveTo>
                    <a:pt x="199" y="125"/>
                  </a:moveTo>
                  <a:cubicBezTo>
                    <a:pt x="196" y="125"/>
                    <a:pt x="194" y="123"/>
                    <a:pt x="194" y="120"/>
                  </a:cubicBezTo>
                  <a:cubicBezTo>
                    <a:pt x="194" y="71"/>
                    <a:pt x="194" y="71"/>
                    <a:pt x="194" y="7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" y="10"/>
                    <a:pt x="0" y="7"/>
                    <a:pt x="1" y="4"/>
                  </a:cubicBezTo>
                  <a:cubicBezTo>
                    <a:pt x="2" y="1"/>
                    <a:pt x="5" y="0"/>
                    <a:pt x="7" y="1"/>
                  </a:cubicBezTo>
                  <a:cubicBezTo>
                    <a:pt x="201" y="62"/>
                    <a:pt x="201" y="62"/>
                    <a:pt x="201" y="62"/>
                  </a:cubicBezTo>
                  <a:cubicBezTo>
                    <a:pt x="203" y="63"/>
                    <a:pt x="204" y="65"/>
                    <a:pt x="204" y="67"/>
                  </a:cubicBezTo>
                  <a:cubicBezTo>
                    <a:pt x="204" y="120"/>
                    <a:pt x="204" y="120"/>
                    <a:pt x="204" y="120"/>
                  </a:cubicBezTo>
                  <a:cubicBezTo>
                    <a:pt x="204" y="123"/>
                    <a:pt x="202" y="125"/>
                    <a:pt x="199" y="125"/>
                  </a:cubicBezTo>
                  <a:close/>
                </a:path>
              </a:pathLst>
            </a:custGeom>
            <a:solidFill>
              <a:srgbClr val="F9C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793"/>
            <p:cNvSpPr>
              <a:spLocks/>
            </p:cNvSpPr>
            <p:nvPr userDrawn="1"/>
          </p:nvSpPr>
          <p:spPr bwMode="auto">
            <a:xfrm>
              <a:off x="6589713" y="3336925"/>
              <a:ext cx="53975" cy="114300"/>
            </a:xfrm>
            <a:custGeom>
              <a:avLst/>
              <a:gdLst>
                <a:gd name="T0" fmla="*/ 17 w 34"/>
                <a:gd name="T1" fmla="*/ 0 h 72"/>
                <a:gd name="T2" fmla="*/ 0 w 34"/>
                <a:gd name="T3" fmla="*/ 17 h 72"/>
                <a:gd name="T4" fmla="*/ 0 w 34"/>
                <a:gd name="T5" fmla="*/ 22 h 72"/>
                <a:gd name="T6" fmla="*/ 0 w 34"/>
                <a:gd name="T7" fmla="*/ 72 h 72"/>
                <a:gd name="T8" fmla="*/ 34 w 34"/>
                <a:gd name="T9" fmla="*/ 72 h 72"/>
                <a:gd name="T10" fmla="*/ 34 w 34"/>
                <a:gd name="T11" fmla="*/ 22 h 72"/>
                <a:gd name="T12" fmla="*/ 34 w 34"/>
                <a:gd name="T13" fmla="*/ 17 h 72"/>
                <a:gd name="T14" fmla="*/ 17 w 34"/>
                <a:gd name="T1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72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8"/>
                    <a:pt x="27" y="0"/>
                    <a:pt x="17" y="0"/>
                  </a:cubicBezTo>
                  <a:close/>
                </a:path>
              </a:pathLst>
            </a:custGeom>
            <a:solidFill>
              <a:srgbClr val="F9C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794"/>
            <p:cNvSpPr>
              <a:spLocks/>
            </p:cNvSpPr>
            <p:nvPr userDrawn="1"/>
          </p:nvSpPr>
          <p:spPr bwMode="auto">
            <a:xfrm>
              <a:off x="6596063" y="3454400"/>
              <a:ext cx="41275" cy="15875"/>
            </a:xfrm>
            <a:custGeom>
              <a:avLst/>
              <a:gdLst>
                <a:gd name="T0" fmla="*/ 0 w 26"/>
                <a:gd name="T1" fmla="*/ 5 h 10"/>
                <a:gd name="T2" fmla="*/ 0 w 26"/>
                <a:gd name="T3" fmla="*/ 10 h 10"/>
                <a:gd name="T4" fmla="*/ 26 w 26"/>
                <a:gd name="T5" fmla="*/ 10 h 10"/>
                <a:gd name="T6" fmla="*/ 26 w 26"/>
                <a:gd name="T7" fmla="*/ 5 h 10"/>
                <a:gd name="T8" fmla="*/ 25 w 26"/>
                <a:gd name="T9" fmla="*/ 0 h 10"/>
                <a:gd name="T10" fmla="*/ 1 w 26"/>
                <a:gd name="T11" fmla="*/ 0 h 10"/>
                <a:gd name="T12" fmla="*/ 0 w 26"/>
                <a:gd name="T1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0">
                  <a:moveTo>
                    <a:pt x="0" y="5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4"/>
                    <a:pt x="25" y="2"/>
                    <a:pt x="25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F9C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795"/>
            <p:cNvSpPr>
              <a:spLocks/>
            </p:cNvSpPr>
            <p:nvPr userDrawn="1"/>
          </p:nvSpPr>
          <p:spPr bwMode="auto">
            <a:xfrm>
              <a:off x="6597650" y="3451225"/>
              <a:ext cx="38100" cy="3175"/>
            </a:xfrm>
            <a:custGeom>
              <a:avLst/>
              <a:gdLst>
                <a:gd name="T0" fmla="*/ 1 w 24"/>
                <a:gd name="T1" fmla="*/ 0 h 2"/>
                <a:gd name="T2" fmla="*/ 0 w 24"/>
                <a:gd name="T3" fmla="*/ 2 h 2"/>
                <a:gd name="T4" fmla="*/ 24 w 24"/>
                <a:gd name="T5" fmla="*/ 2 h 2"/>
                <a:gd name="T6" fmla="*/ 24 w 24"/>
                <a:gd name="T7" fmla="*/ 0 h 2"/>
                <a:gd name="T8" fmla="*/ 1 w 2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">
                  <a:moveTo>
                    <a:pt x="1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1"/>
                    <a:pt x="24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9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796"/>
            <p:cNvSpPr>
              <a:spLocks/>
            </p:cNvSpPr>
            <p:nvPr userDrawn="1"/>
          </p:nvSpPr>
          <p:spPr bwMode="auto">
            <a:xfrm>
              <a:off x="6261100" y="3136900"/>
              <a:ext cx="88900" cy="57150"/>
            </a:xfrm>
            <a:custGeom>
              <a:avLst/>
              <a:gdLst>
                <a:gd name="T0" fmla="*/ 56 w 56"/>
                <a:gd name="T1" fmla="*/ 28 h 36"/>
                <a:gd name="T2" fmla="*/ 28 w 56"/>
                <a:gd name="T3" fmla="*/ 0 h 36"/>
                <a:gd name="T4" fmla="*/ 0 w 56"/>
                <a:gd name="T5" fmla="*/ 28 h 36"/>
                <a:gd name="T6" fmla="*/ 0 w 56"/>
                <a:gd name="T7" fmla="*/ 36 h 36"/>
                <a:gd name="T8" fmla="*/ 56 w 56"/>
                <a:gd name="T9" fmla="*/ 36 h 36"/>
                <a:gd name="T10" fmla="*/ 56 w 56"/>
                <a:gd name="T11" fmla="*/ 2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36">
                  <a:moveTo>
                    <a:pt x="56" y="28"/>
                  </a:moveTo>
                  <a:cubicBezTo>
                    <a:pt x="56" y="13"/>
                    <a:pt x="44" y="0"/>
                    <a:pt x="28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56" y="36"/>
                    <a:pt x="56" y="36"/>
                    <a:pt x="56" y="36"/>
                  </a:cubicBezTo>
                  <a:lnTo>
                    <a:pt x="56" y="28"/>
                  </a:lnTo>
                  <a:close/>
                </a:path>
              </a:pathLst>
            </a:custGeom>
            <a:solidFill>
              <a:srgbClr val="429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7" name="矩形 176"/>
          <p:cNvSpPr/>
          <p:nvPr/>
        </p:nvSpPr>
        <p:spPr>
          <a:xfrm>
            <a:off x="2756593" y="4553162"/>
            <a:ext cx="1210588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2-1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研究思路</a:t>
            </a:r>
          </a:p>
        </p:txBody>
      </p:sp>
      <p:sp>
        <p:nvSpPr>
          <p:cNvPr id="349" name="矩形 348"/>
          <p:cNvSpPr/>
          <p:nvPr/>
        </p:nvSpPr>
        <p:spPr>
          <a:xfrm>
            <a:off x="4106200" y="4552306"/>
            <a:ext cx="1210588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2-2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研究方法</a:t>
            </a:r>
          </a:p>
        </p:txBody>
      </p:sp>
      <p:sp>
        <p:nvSpPr>
          <p:cNvPr id="350" name="矩形 349"/>
          <p:cNvSpPr/>
          <p:nvPr/>
        </p:nvSpPr>
        <p:spPr>
          <a:xfrm>
            <a:off x="5431816" y="4554697"/>
            <a:ext cx="1390124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2-3 </a:t>
            </a:r>
            <a:r>
              <a:rPr kumimoji="1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可行性说明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9278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6671161c-c94b-4e01-b2c2-707ceef6b01f"/>
</p:tagLst>
</file>

<file path=ppt/theme/theme1.xml><?xml version="1.0" encoding="utf-8"?>
<a:theme xmlns:a="http://schemas.openxmlformats.org/drawingml/2006/main" name="专注毕业答辩类PPT排版设计，定制QQ:418157732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197EBF"/>
      </a:accent1>
      <a:accent2>
        <a:srgbClr val="FFD858"/>
      </a:accent2>
      <a:accent3>
        <a:srgbClr val="2D416B"/>
      </a:accent3>
      <a:accent4>
        <a:srgbClr val="868686"/>
      </a:accent4>
      <a:accent5>
        <a:srgbClr val="CCCCCC"/>
      </a:accent5>
      <a:accent6>
        <a:srgbClr val="4E4E4E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197EBF"/>
    </a:accent1>
    <a:accent2>
      <a:srgbClr val="FFD858"/>
    </a:accent2>
    <a:accent3>
      <a:srgbClr val="2D416B"/>
    </a:accent3>
    <a:accent4>
      <a:srgbClr val="868686"/>
    </a:accent4>
    <a:accent5>
      <a:srgbClr val="CCCCCC"/>
    </a:accent5>
    <a:accent6>
      <a:srgbClr val="4E4E4E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143</TotalTime>
  <Words>4664</Words>
  <Application>Microsoft Office PowerPoint</Application>
  <PresentationFormat>宽屏</PresentationFormat>
  <Paragraphs>509</Paragraphs>
  <Slides>33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3" baseType="lpstr">
      <vt:lpstr>Gill Sans</vt:lpstr>
      <vt:lpstr>方正姚体简体</vt:lpstr>
      <vt:lpstr>宋体</vt:lpstr>
      <vt:lpstr>微软雅黑</vt:lpstr>
      <vt:lpstr>Arial</vt:lpstr>
      <vt:lpstr>Arial Black</vt:lpstr>
      <vt:lpstr>Calibri</vt:lpstr>
      <vt:lpstr>Impact</vt:lpstr>
      <vt:lpstr>Wingdings</vt:lpstr>
      <vt:lpstr>专注毕业答辩类PPT排版设计，定制QQ:418157732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StephenZhu</dc:creator>
  <cp:keywords>51PPT模板网</cp:keywords>
  <dc:description>www.51pptmoban.com</dc:description>
  <cp:lastModifiedBy>YANGs</cp:lastModifiedBy>
  <cp:revision>5</cp:revision>
  <cp:lastPrinted>2018-03-12T16:00:00Z</cp:lastPrinted>
  <dcterms:created xsi:type="dcterms:W3CDTF">2018-03-12T16:00:00Z</dcterms:created>
  <dcterms:modified xsi:type="dcterms:W3CDTF">2020-06-04T13:10:02Z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