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.xml" ContentType="application/vnd.openxmlformats-officedocument.presentationml.notesSlide+xml"/>
  <Override PartName="/ppt/tags/tag15.xml" ContentType="application/vnd.openxmlformats-officedocument.presentationml.tags+xml"/>
  <Override PartName="/ppt/notesSlides/notesSlide2.xml" ContentType="application/vnd.openxmlformats-officedocument.presentationml.notesSlide+xml"/>
  <Override PartName="/ppt/tags/tag16.xml" ContentType="application/vnd.openxmlformats-officedocument.presentationml.tags+xml"/>
  <Override PartName="/ppt/notesSlides/notesSlide3.xml" ContentType="application/vnd.openxmlformats-officedocument.presentationml.notesSlide+xml"/>
  <Override PartName="/ppt/tags/tag17.xml" ContentType="application/vnd.openxmlformats-officedocument.presentationml.tags+xml"/>
  <Override PartName="/ppt/notesSlides/notesSlide4.xml" ContentType="application/vnd.openxmlformats-officedocument.presentationml.notesSlide+xml"/>
  <Override PartName="/ppt/tags/tag18.xml" ContentType="application/vnd.openxmlformats-officedocument.presentationml.tags+xml"/>
  <Override PartName="/ppt/notesSlides/notesSlide5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0"/>
  </p:notesMasterIdLst>
  <p:sldIdLst>
    <p:sldId id="718" r:id="rId2"/>
    <p:sldId id="321" r:id="rId3"/>
    <p:sldId id="299" r:id="rId4"/>
    <p:sldId id="314" r:id="rId5"/>
    <p:sldId id="312" r:id="rId6"/>
    <p:sldId id="318" r:id="rId7"/>
    <p:sldId id="257" r:id="rId8"/>
    <p:sldId id="719" r:id="rId9"/>
  </p:sldIdLst>
  <p:sldSz cx="14400213" cy="7199313"/>
  <p:notesSz cx="6858000" cy="9144000"/>
  <p:defaultTextStyle>
    <a:defPPr>
      <a:defRPr lang="zh-CN"/>
    </a:defPPr>
    <a:lvl1pPr marL="0" algn="l" defTabSz="1036747" rtl="0" eaLnBrk="1" latinLnBrk="0" hangingPunct="1">
      <a:defRPr sz="2041" kern="1200">
        <a:solidFill>
          <a:schemeClr val="tx1"/>
        </a:solidFill>
        <a:latin typeface="+mn-lt"/>
        <a:ea typeface="+mn-ea"/>
        <a:cs typeface="+mn-cs"/>
      </a:defRPr>
    </a:lvl1pPr>
    <a:lvl2pPr marL="518373" algn="l" defTabSz="1036747" rtl="0" eaLnBrk="1" latinLnBrk="0" hangingPunct="1">
      <a:defRPr sz="2041" kern="1200">
        <a:solidFill>
          <a:schemeClr val="tx1"/>
        </a:solidFill>
        <a:latin typeface="+mn-lt"/>
        <a:ea typeface="+mn-ea"/>
        <a:cs typeface="+mn-cs"/>
      </a:defRPr>
    </a:lvl2pPr>
    <a:lvl3pPr marL="1036747" algn="l" defTabSz="1036747" rtl="0" eaLnBrk="1" latinLnBrk="0" hangingPunct="1">
      <a:defRPr sz="2041" kern="1200">
        <a:solidFill>
          <a:schemeClr val="tx1"/>
        </a:solidFill>
        <a:latin typeface="+mn-lt"/>
        <a:ea typeface="+mn-ea"/>
        <a:cs typeface="+mn-cs"/>
      </a:defRPr>
    </a:lvl3pPr>
    <a:lvl4pPr marL="1555120" algn="l" defTabSz="1036747" rtl="0" eaLnBrk="1" latinLnBrk="0" hangingPunct="1">
      <a:defRPr sz="2041" kern="1200">
        <a:solidFill>
          <a:schemeClr val="tx1"/>
        </a:solidFill>
        <a:latin typeface="+mn-lt"/>
        <a:ea typeface="+mn-ea"/>
        <a:cs typeface="+mn-cs"/>
      </a:defRPr>
    </a:lvl4pPr>
    <a:lvl5pPr marL="2073493" algn="l" defTabSz="1036747" rtl="0" eaLnBrk="1" latinLnBrk="0" hangingPunct="1">
      <a:defRPr sz="2041" kern="1200">
        <a:solidFill>
          <a:schemeClr val="tx1"/>
        </a:solidFill>
        <a:latin typeface="+mn-lt"/>
        <a:ea typeface="+mn-ea"/>
        <a:cs typeface="+mn-cs"/>
      </a:defRPr>
    </a:lvl5pPr>
    <a:lvl6pPr marL="2591867" algn="l" defTabSz="1036747" rtl="0" eaLnBrk="1" latinLnBrk="0" hangingPunct="1">
      <a:defRPr sz="2041" kern="1200">
        <a:solidFill>
          <a:schemeClr val="tx1"/>
        </a:solidFill>
        <a:latin typeface="+mn-lt"/>
        <a:ea typeface="+mn-ea"/>
        <a:cs typeface="+mn-cs"/>
      </a:defRPr>
    </a:lvl6pPr>
    <a:lvl7pPr marL="3110240" algn="l" defTabSz="1036747" rtl="0" eaLnBrk="1" latinLnBrk="0" hangingPunct="1">
      <a:defRPr sz="2041" kern="1200">
        <a:solidFill>
          <a:schemeClr val="tx1"/>
        </a:solidFill>
        <a:latin typeface="+mn-lt"/>
        <a:ea typeface="+mn-ea"/>
        <a:cs typeface="+mn-cs"/>
      </a:defRPr>
    </a:lvl7pPr>
    <a:lvl8pPr marL="3628614" algn="l" defTabSz="1036747" rtl="0" eaLnBrk="1" latinLnBrk="0" hangingPunct="1">
      <a:defRPr sz="2041" kern="1200">
        <a:solidFill>
          <a:schemeClr val="tx1"/>
        </a:solidFill>
        <a:latin typeface="+mn-lt"/>
        <a:ea typeface="+mn-ea"/>
        <a:cs typeface="+mn-cs"/>
      </a:defRPr>
    </a:lvl8pPr>
    <a:lvl9pPr marL="4146987" algn="l" defTabSz="1036747" rtl="0" eaLnBrk="1" latinLnBrk="0" hangingPunct="1">
      <a:defRPr sz="204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页" id="{079D73C0-3E52-4E8D-A877-8F11F2FE57E9}">
          <p14:sldIdLst>
            <p14:sldId id="718"/>
          </p14:sldIdLst>
        </p14:section>
        <p14:section name="内容页" id="{94B12416-54FA-403A-A07D-C4139E65ECC7}">
          <p14:sldIdLst>
            <p14:sldId id="321"/>
            <p14:sldId id="299"/>
            <p14:sldId id="314"/>
            <p14:sldId id="312"/>
            <p14:sldId id="318"/>
          </p14:sldIdLst>
        </p14:section>
        <p14:section name="推广页" id="{3335B527-CF37-45DF-A587-E8B56EF8FACB}">
          <p14:sldIdLst>
            <p14:sldId id="257"/>
            <p14:sldId id="71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268" userDrawn="1">
          <p15:clr>
            <a:srgbClr val="A4A3A4"/>
          </p15:clr>
        </p15:guide>
        <p15:guide id="2" pos="45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ABF0"/>
    <a:srgbClr val="C54AFB"/>
    <a:srgbClr val="A335F2"/>
    <a:srgbClr val="000000"/>
    <a:srgbClr val="DEB2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061" autoAdjust="0"/>
  </p:normalViewPr>
  <p:slideViewPr>
    <p:cSldViewPr snapToGrid="0" showGuides="1">
      <p:cViewPr varScale="1">
        <p:scale>
          <a:sx n="83" d="100"/>
          <a:sy n="83" d="100"/>
        </p:scale>
        <p:origin x="48" y="86"/>
      </p:cViewPr>
      <p:guideLst>
        <p:guide orient="horz" pos="2268"/>
        <p:guide pos="45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6B7E78-699F-449D-909E-4577F979F507}" type="datetimeFigureOut">
              <a:rPr lang="en-US" smtClean="0"/>
              <a:t>6/18/2020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42900" y="1143000"/>
            <a:ext cx="61722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664E31-C182-42AA-BF8E-8275CF866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423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E8A6C-3FF2-4CFF-A033-FBB078F4EE0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94460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E8A6C-3FF2-4CFF-A033-FBB078F4EE0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84637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E8A6C-3FF2-4CFF-A033-FBB078F4EE0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75427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E8A6C-3FF2-4CFF-A033-FBB078F4EE0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50039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E8A6C-3FF2-4CFF-A033-FBB078F4EE0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76200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E8A6C-3FF2-4CFF-A033-FBB078F4EE0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49292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664E31-C182-42AA-BF8E-8275CF86652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8816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7630F61-0D14-4536-84DF-4D94C9DFE04B}"/>
              </a:ext>
            </a:extLst>
          </p:cNvPr>
          <p:cNvSpPr/>
          <p:nvPr userDrawn="1"/>
        </p:nvSpPr>
        <p:spPr>
          <a:xfrm>
            <a:off x="-1" y="-1"/>
            <a:ext cx="14400213" cy="7199313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80000">
                <a:schemeClr val="bg1">
                  <a:lumMod val="75000"/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E449DA78-59F3-4CDA-8F3E-40D00B2CE34A}"/>
              </a:ext>
            </a:extLst>
          </p:cNvPr>
          <p:cNvSpPr/>
          <p:nvPr userDrawn="1"/>
        </p:nvSpPr>
        <p:spPr>
          <a:xfrm>
            <a:off x="0" y="0"/>
            <a:ext cx="14400213" cy="7199313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47000">
                <a:srgbClr val="FFFFFF"/>
              </a:gs>
              <a:gs pos="100000">
                <a:srgbClr val="FFFF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818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F8BF3B2-D42A-48A8-AD69-7964DEE7EE23}"/>
              </a:ext>
            </a:extLst>
          </p:cNvPr>
          <p:cNvSpPr/>
          <p:nvPr userDrawn="1"/>
        </p:nvSpPr>
        <p:spPr>
          <a:xfrm>
            <a:off x="0" y="-1"/>
            <a:ext cx="14398627" cy="7199313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551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B62D368-D722-485C-877F-E2C4317F197A}"/>
              </a:ext>
            </a:extLst>
          </p:cNvPr>
          <p:cNvSpPr/>
          <p:nvPr userDrawn="1"/>
        </p:nvSpPr>
        <p:spPr>
          <a:xfrm>
            <a:off x="0" y="-1"/>
            <a:ext cx="14398627" cy="7199313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697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7630F61-0D14-4536-84DF-4D94C9DFE04B}"/>
              </a:ext>
            </a:extLst>
          </p:cNvPr>
          <p:cNvSpPr/>
          <p:nvPr userDrawn="1"/>
        </p:nvSpPr>
        <p:spPr>
          <a:xfrm>
            <a:off x="-1" y="-1"/>
            <a:ext cx="14400213" cy="7199313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80000">
                <a:schemeClr val="bg1">
                  <a:lumMod val="75000"/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E449DA78-59F3-4CDA-8F3E-40D00B2CE34A}"/>
              </a:ext>
            </a:extLst>
          </p:cNvPr>
          <p:cNvSpPr/>
          <p:nvPr userDrawn="1"/>
        </p:nvSpPr>
        <p:spPr>
          <a:xfrm>
            <a:off x="0" y="0"/>
            <a:ext cx="14400213" cy="7199313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47000">
                <a:srgbClr val="FFFFFF"/>
              </a:gs>
              <a:gs pos="100000">
                <a:srgbClr val="FFFF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1609942E-A04C-4133-BECC-3AC8997AED12}"/>
              </a:ext>
            </a:extLst>
          </p:cNvPr>
          <p:cNvSpPr/>
          <p:nvPr userDrawn="1"/>
        </p:nvSpPr>
        <p:spPr>
          <a:xfrm>
            <a:off x="0" y="0"/>
            <a:ext cx="14400213" cy="5120640"/>
          </a:xfrm>
          <a:prstGeom prst="rect">
            <a:avLst/>
          </a:prstGeom>
          <a:gradFill flip="none" rotWithShape="1">
            <a:gsLst>
              <a:gs pos="4000">
                <a:schemeClr val="bg1"/>
              </a:gs>
              <a:gs pos="55000">
                <a:srgbClr val="9ECBC5"/>
              </a:gs>
              <a:gs pos="96599">
                <a:srgbClr val="6AAEA6"/>
              </a:gs>
              <a:gs pos="82000">
                <a:srgbClr val="7CB8B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图片 8" descr="图片包含 户外, 天空, 多云&#10;&#10;描述已自动生成">
            <a:extLst>
              <a:ext uri="{FF2B5EF4-FFF2-40B4-BE49-F238E27FC236}">
                <a16:creationId xmlns:a16="http://schemas.microsoft.com/office/drawing/2014/main" xmlns="" id="{8EFA90FF-9E71-4EDE-A827-C2BF439D4C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80000"/>
                    </a14:imgEffect>
                    <a14:imgEffect>
                      <a14:brightnessContrast brigh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892040"/>
            <a:ext cx="14400213" cy="2307273"/>
          </a:xfrm>
          <a:custGeom>
            <a:avLst/>
            <a:gdLst>
              <a:gd name="connsiteX0" fmla="*/ 0 w 8982790"/>
              <a:gd name="connsiteY0" fmla="*/ 0 h 3935318"/>
              <a:gd name="connsiteX1" fmla="*/ 8982790 w 8982790"/>
              <a:gd name="connsiteY1" fmla="*/ 0 h 3935318"/>
              <a:gd name="connsiteX2" fmla="*/ 8982790 w 8982790"/>
              <a:gd name="connsiteY2" fmla="*/ 3935318 h 3935318"/>
              <a:gd name="connsiteX3" fmla="*/ 0 w 8982790"/>
              <a:gd name="connsiteY3" fmla="*/ 3935318 h 3935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82790" h="3935318">
                <a:moveTo>
                  <a:pt x="0" y="0"/>
                </a:moveTo>
                <a:lnTo>
                  <a:pt x="8982790" y="0"/>
                </a:lnTo>
                <a:lnTo>
                  <a:pt x="8982790" y="3935318"/>
                </a:lnTo>
                <a:lnTo>
                  <a:pt x="0" y="3935318"/>
                </a:lnTo>
                <a:close/>
              </a:path>
            </a:pathLst>
          </a:cu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85D1B52-CD78-4935-8A7F-E959081B194C}"/>
              </a:ext>
            </a:extLst>
          </p:cNvPr>
          <p:cNvSpPr/>
          <p:nvPr userDrawn="1"/>
        </p:nvSpPr>
        <p:spPr>
          <a:xfrm>
            <a:off x="0" y="4892040"/>
            <a:ext cx="14400213" cy="577751"/>
          </a:xfrm>
          <a:prstGeom prst="rect">
            <a:avLst/>
          </a:prstGeom>
          <a:gradFill flip="none" rotWithShape="1">
            <a:gsLst>
              <a:gs pos="52000">
                <a:srgbClr val="E4E9EB">
                  <a:alpha val="72000"/>
                </a:srgbClr>
              </a:gs>
              <a:gs pos="100000">
                <a:schemeClr val="bg1">
                  <a:alpha val="0"/>
                </a:schemeClr>
              </a:gs>
              <a:gs pos="0">
                <a:schemeClr val="bg1">
                  <a:lumMod val="75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250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21EFE-7879-4DF2-96D2-D3A8518C2082}" type="datetimeFigureOut">
              <a:rPr lang="zh-CN" altLang="en-US" smtClean="0"/>
              <a:t>2020/6/18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6856D-6626-46AD-A80F-B554AB29A0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597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383297"/>
            <a:ext cx="12420184" cy="1391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1916484"/>
            <a:ext cx="12420184" cy="4567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6672697"/>
            <a:ext cx="3240048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AEE117-677A-4C6D-BA0A-DB5117E68A77}" type="datetimeFigureOut">
              <a:rPr lang="en-US" smtClean="0"/>
              <a:t>6/18/2020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6672697"/>
            <a:ext cx="4860072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6672697"/>
            <a:ext cx="3240048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5897CC-CA72-436B-9328-6C08BB711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192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image" Target="../media/image3.png"/><Relationship Id="rId3" Type="http://schemas.openxmlformats.org/officeDocument/2006/relationships/tags" Target="../tags/tag3.xml"/><Relationship Id="rId21" Type="http://schemas.microsoft.com/office/2007/relationships/hdphoto" Target="../media/hdphoto2.wdp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image" Target="../media/image2.png"/><Relationship Id="rId2" Type="http://schemas.openxmlformats.org/officeDocument/2006/relationships/tags" Target="../tags/tag2.xml"/><Relationship Id="rId16" Type="http://schemas.openxmlformats.org/officeDocument/2006/relationships/notesSlide" Target="../notesSlides/notesSlide1.xml"/><Relationship Id="rId20" Type="http://schemas.openxmlformats.org/officeDocument/2006/relationships/image" Target="../media/image4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10.xml"/><Relationship Id="rId19" Type="http://schemas.openxmlformats.org/officeDocument/2006/relationships/image" Target="../media/image4.sv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10" Type="http://schemas.openxmlformats.org/officeDocument/2006/relationships/image" Target="../media/image9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notesSlide" Target="../notesSlides/notesSlide5.xml"/><Relationship Id="rId7" Type="http://schemas.microsoft.com/office/2007/relationships/hdphoto" Target="../media/hdphoto6.wdp"/><Relationship Id="rId12" Type="http://schemas.openxmlformats.org/officeDocument/2006/relationships/image" Target="../media/image22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Relationship Id="rId6" Type="http://schemas.openxmlformats.org/officeDocument/2006/relationships/image" Target="../media/image19.png"/><Relationship Id="rId11" Type="http://schemas.microsoft.com/office/2007/relationships/hdphoto" Target="../media/hdphoto8.wdp"/><Relationship Id="rId5" Type="http://schemas.openxmlformats.org/officeDocument/2006/relationships/image" Target="../media/image18.png"/><Relationship Id="rId10" Type="http://schemas.openxmlformats.org/officeDocument/2006/relationships/image" Target="../media/image21.png"/><Relationship Id="rId4" Type="http://schemas.openxmlformats.org/officeDocument/2006/relationships/image" Target="../media/image17.png"/><Relationship Id="rId9" Type="http://schemas.microsoft.com/office/2007/relationships/hdphoto" Target="../media/hdphoto7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13" Type="http://schemas.openxmlformats.org/officeDocument/2006/relationships/tags" Target="../tags/tag31.xml"/><Relationship Id="rId18" Type="http://schemas.openxmlformats.org/officeDocument/2006/relationships/image" Target="../media/image3.png"/><Relationship Id="rId3" Type="http://schemas.openxmlformats.org/officeDocument/2006/relationships/tags" Target="../tags/tag21.xml"/><Relationship Id="rId21" Type="http://schemas.openxmlformats.org/officeDocument/2006/relationships/image" Target="../media/image24.png"/><Relationship Id="rId7" Type="http://schemas.openxmlformats.org/officeDocument/2006/relationships/tags" Target="../tags/tag25.xml"/><Relationship Id="rId12" Type="http://schemas.openxmlformats.org/officeDocument/2006/relationships/tags" Target="../tags/tag30.xml"/><Relationship Id="rId17" Type="http://schemas.openxmlformats.org/officeDocument/2006/relationships/image" Target="../media/image2.png"/><Relationship Id="rId2" Type="http://schemas.openxmlformats.org/officeDocument/2006/relationships/tags" Target="../tags/tag20.xml"/><Relationship Id="rId16" Type="http://schemas.openxmlformats.org/officeDocument/2006/relationships/notesSlide" Target="../notesSlides/notesSlide6.xml"/><Relationship Id="rId20" Type="http://schemas.openxmlformats.org/officeDocument/2006/relationships/image" Target="../media/image23.png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11" Type="http://schemas.openxmlformats.org/officeDocument/2006/relationships/tags" Target="../tags/tag29.xml"/><Relationship Id="rId5" Type="http://schemas.openxmlformats.org/officeDocument/2006/relationships/tags" Target="../tags/tag23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28.xml"/><Relationship Id="rId19" Type="http://schemas.openxmlformats.org/officeDocument/2006/relationships/image" Target="../media/image4.svg"/><Relationship Id="rId4" Type="http://schemas.openxmlformats.org/officeDocument/2006/relationships/tags" Target="../tags/tag22.xml"/><Relationship Id="rId9" Type="http://schemas.openxmlformats.org/officeDocument/2006/relationships/tags" Target="../tags/tag27.xml"/><Relationship Id="rId14" Type="http://schemas.openxmlformats.org/officeDocument/2006/relationships/tags" Target="../tags/tag32.xml"/><Relationship Id="rId22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27.jpg"/><Relationship Id="rId4" Type="http://schemas.microsoft.com/office/2007/relationships/hdphoto" Target="../media/hdphoto9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文本框 212">
            <a:extLst>
              <a:ext uri="{FF2B5EF4-FFF2-40B4-BE49-F238E27FC236}">
                <a16:creationId xmlns:a16="http://schemas.microsoft.com/office/drawing/2014/main" xmlns="" id="{E7379171-C0DD-4185-A49D-DA5576AECF8C}"/>
              </a:ext>
            </a:extLst>
          </p:cNvPr>
          <p:cNvSpPr txBox="1"/>
          <p:nvPr/>
        </p:nvSpPr>
        <p:spPr>
          <a:xfrm>
            <a:off x="6454238" y="-475256"/>
            <a:ext cx="7551322" cy="7551320"/>
          </a:xfrm>
          <a:prstGeom prst="rect">
            <a:avLst/>
          </a:prstGeom>
          <a:noFill/>
          <a:ln w="9525">
            <a:noFill/>
          </a:ln>
        </p:spPr>
        <p:txBody>
          <a:bodyPr spcFirstLastPara="1" wrap="none" numCol="1" rtlCol="0">
            <a:prstTxWarp prst="textCircle">
              <a:avLst>
                <a:gd name="adj" fmla="val 217950"/>
              </a:avLst>
            </a:prstTxWarp>
            <a:spAutoFit/>
          </a:bodyPr>
          <a:lstStyle>
            <a:defPPr>
              <a:defRPr lang="en-US"/>
            </a:defPPr>
            <a:lvl1pPr>
              <a:defRPr sz="20000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81000">
                      <a:schemeClr val="tx1">
                        <a:lumMod val="95000"/>
                        <a:lumOff val="5000"/>
                        <a:alpha val="42000"/>
                      </a:schemeClr>
                    </a:gs>
                  </a:gsLst>
                  <a:path path="circle">
                    <a:fillToRect l="50000" t="50000" r="50000" b="50000"/>
                  </a:path>
                </a:gradFill>
                <a:latin typeface="思源黑体 CN ExtraLight" panose="020B0200000000000000" pitchFamily="34" charset="-122"/>
                <a:ea typeface="思源黑体 CN ExtraLight" panose="020B0200000000000000" pitchFamily="34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>
                        <a:lumMod val="85000"/>
                      </a:prstClr>
                    </a:gs>
                    <a:gs pos="81000">
                      <a:prstClr val="black">
                        <a:lumMod val="95000"/>
                        <a:lumOff val="5000"/>
                        <a:alpha val="42000"/>
                      </a:prstClr>
                    </a:gs>
                  </a:gsLst>
                  <a:path path="circle">
                    <a:fillToRect l="50000" t="50000" r="50000" b="50000"/>
                  </a:path>
                </a:gra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|||||||||||||||||||||||||||||||||||||||||||||||||||||||||||||||||||||||||||||||||||||||||||||||||||||||||||</a:t>
            </a:r>
            <a:endParaRPr kumimoji="0" lang="en-US" sz="20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>
                      <a:lumMod val="85000"/>
                    </a:prstClr>
                  </a:gs>
                  <a:gs pos="81000">
                    <a:prstClr val="black">
                      <a:lumMod val="95000"/>
                      <a:lumOff val="5000"/>
                      <a:alpha val="42000"/>
                    </a:prstClr>
                  </a:gs>
                </a:gsLst>
                <a:path path="circle">
                  <a:fillToRect l="50000" t="50000" r="50000" b="50000"/>
                </a:path>
              </a:gra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E983A599-F48D-426A-AB09-B2E201EDACF3}"/>
              </a:ext>
            </a:extLst>
          </p:cNvPr>
          <p:cNvGrpSpPr/>
          <p:nvPr/>
        </p:nvGrpSpPr>
        <p:grpSpPr>
          <a:xfrm>
            <a:off x="7147559" y="149581"/>
            <a:ext cx="6273800" cy="6194073"/>
            <a:chOff x="7147559" y="149581"/>
            <a:chExt cx="6273800" cy="6194073"/>
          </a:xfrm>
        </p:grpSpPr>
        <p:sp>
          <p:nvSpPr>
            <p:cNvPr id="259" name="PA-任意多边形 174">
              <a:extLst>
                <a:ext uri="{FF2B5EF4-FFF2-40B4-BE49-F238E27FC236}">
                  <a16:creationId xmlns:a16="http://schemas.microsoft.com/office/drawing/2014/main" xmlns="" id="{DD93FC73-AF2F-49B3-BA37-40EA3BA4F99B}"/>
                </a:ext>
              </a:extLst>
            </p:cNvPr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 flipH="1">
              <a:off x="8575679" y="4641708"/>
              <a:ext cx="3359974" cy="855345"/>
            </a:xfrm>
            <a:custGeom>
              <a:avLst/>
              <a:gdLst>
                <a:gd name="T0" fmla="*/ 212 w 212"/>
                <a:gd name="T1" fmla="*/ 0 h 53"/>
                <a:gd name="T2" fmla="*/ 207 w 212"/>
                <a:gd name="T3" fmla="*/ 0 h 53"/>
                <a:gd name="T4" fmla="*/ 106 w 212"/>
                <a:gd name="T5" fmla="*/ 49 h 53"/>
                <a:gd name="T6" fmla="*/ 6 w 212"/>
                <a:gd name="T7" fmla="*/ 0 h 53"/>
                <a:gd name="T8" fmla="*/ 0 w 212"/>
                <a:gd name="T9" fmla="*/ 0 h 53"/>
                <a:gd name="T10" fmla="*/ 104 w 212"/>
                <a:gd name="T11" fmla="*/ 53 h 53"/>
                <a:gd name="T12" fmla="*/ 104 w 212"/>
                <a:gd name="T13" fmla="*/ 52 h 53"/>
                <a:gd name="T14" fmla="*/ 108 w 212"/>
                <a:gd name="T15" fmla="*/ 52 h 53"/>
                <a:gd name="T16" fmla="*/ 108 w 212"/>
                <a:gd name="T17" fmla="*/ 53 h 53"/>
                <a:gd name="T18" fmla="*/ 212 w 212"/>
                <a:gd name="T1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2" h="53">
                  <a:moveTo>
                    <a:pt x="212" y="0"/>
                  </a:moveTo>
                  <a:cubicBezTo>
                    <a:pt x="207" y="0"/>
                    <a:pt x="207" y="0"/>
                    <a:pt x="207" y="0"/>
                  </a:cubicBezTo>
                  <a:cubicBezTo>
                    <a:pt x="184" y="28"/>
                    <a:pt x="147" y="49"/>
                    <a:pt x="106" y="49"/>
                  </a:cubicBezTo>
                  <a:cubicBezTo>
                    <a:pt x="66" y="49"/>
                    <a:pt x="29" y="28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" y="31"/>
                    <a:pt x="62" y="53"/>
                    <a:pt x="104" y="53"/>
                  </a:cubicBezTo>
                  <a:cubicBezTo>
                    <a:pt x="104" y="52"/>
                    <a:pt x="104" y="52"/>
                    <a:pt x="104" y="52"/>
                  </a:cubicBezTo>
                  <a:cubicBezTo>
                    <a:pt x="108" y="52"/>
                    <a:pt x="108" y="52"/>
                    <a:pt x="108" y="52"/>
                  </a:cubicBezTo>
                  <a:cubicBezTo>
                    <a:pt x="108" y="53"/>
                    <a:pt x="108" y="53"/>
                    <a:pt x="108" y="53"/>
                  </a:cubicBezTo>
                  <a:cubicBezTo>
                    <a:pt x="151" y="53"/>
                    <a:pt x="189" y="32"/>
                    <a:pt x="212" y="0"/>
                  </a:cubicBezTo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60" name="PA-任意多边形 176">
              <a:extLst>
                <a:ext uri="{FF2B5EF4-FFF2-40B4-BE49-F238E27FC236}">
                  <a16:creationId xmlns:a16="http://schemas.microsoft.com/office/drawing/2014/main" xmlns="" id="{DA043ABF-0ECD-45DC-8E5E-C3AEE80156D3}"/>
                </a:ext>
              </a:extLst>
            </p:cNvPr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 flipH="1">
              <a:off x="10221380" y="5473928"/>
              <a:ext cx="60949" cy="23117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0 h 1"/>
                <a:gd name="T4" fmla="*/ 0 w 4"/>
                <a:gd name="T5" fmla="*/ 1 h 1"/>
                <a:gd name="T6" fmla="*/ 2 w 4"/>
                <a:gd name="T7" fmla="*/ 1 h 1"/>
                <a:gd name="T8" fmla="*/ 4 w 4"/>
                <a:gd name="T9" fmla="*/ 1 h 1"/>
                <a:gd name="T10" fmla="*/ 4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63" name="PA-任意多边形 177">
              <a:extLst>
                <a:ext uri="{FF2B5EF4-FFF2-40B4-BE49-F238E27FC236}">
                  <a16:creationId xmlns:a16="http://schemas.microsoft.com/office/drawing/2014/main" xmlns="" id="{C74233A9-8F07-4637-BEE5-996A245F845F}"/>
                </a:ext>
              </a:extLst>
            </p:cNvPr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 flipH="1">
              <a:off x="7928050" y="149581"/>
              <a:ext cx="4624730" cy="1440984"/>
            </a:xfrm>
            <a:custGeom>
              <a:avLst/>
              <a:gdLst>
                <a:gd name="T0" fmla="*/ 148 w 292"/>
                <a:gd name="T1" fmla="*/ 34 h 90"/>
                <a:gd name="T2" fmla="*/ 268 w 292"/>
                <a:gd name="T3" fmla="*/ 90 h 90"/>
                <a:gd name="T4" fmla="*/ 292 w 292"/>
                <a:gd name="T5" fmla="*/ 68 h 90"/>
                <a:gd name="T6" fmla="*/ 146 w 292"/>
                <a:gd name="T7" fmla="*/ 0 h 90"/>
                <a:gd name="T8" fmla="*/ 0 w 292"/>
                <a:gd name="T9" fmla="*/ 67 h 90"/>
                <a:gd name="T10" fmla="*/ 27 w 292"/>
                <a:gd name="T11" fmla="*/ 90 h 90"/>
                <a:gd name="T12" fmla="*/ 148 w 292"/>
                <a:gd name="T13" fmla="*/ 3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2" h="90">
                  <a:moveTo>
                    <a:pt x="148" y="34"/>
                  </a:moveTo>
                  <a:cubicBezTo>
                    <a:pt x="196" y="34"/>
                    <a:pt x="239" y="56"/>
                    <a:pt x="268" y="90"/>
                  </a:cubicBezTo>
                  <a:cubicBezTo>
                    <a:pt x="292" y="68"/>
                    <a:pt x="292" y="68"/>
                    <a:pt x="292" y="68"/>
                  </a:cubicBezTo>
                  <a:cubicBezTo>
                    <a:pt x="257" y="26"/>
                    <a:pt x="205" y="0"/>
                    <a:pt x="146" y="0"/>
                  </a:cubicBezTo>
                  <a:cubicBezTo>
                    <a:pt x="88" y="0"/>
                    <a:pt x="36" y="26"/>
                    <a:pt x="0" y="67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56" y="56"/>
                    <a:pt x="99" y="34"/>
                    <a:pt x="148" y="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85000"/>
                    <a:lumOff val="15000"/>
                    <a:alpha val="74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64" name="PA-任意多边形 178">
              <a:extLst>
                <a:ext uri="{FF2B5EF4-FFF2-40B4-BE49-F238E27FC236}">
                  <a16:creationId xmlns:a16="http://schemas.microsoft.com/office/drawing/2014/main" xmlns="" id="{0CA07FF2-5F6D-4849-846E-3141BC091D7E}"/>
                </a:ext>
              </a:extLst>
            </p:cNvPr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 flipH="1">
              <a:off x="7147559" y="2614057"/>
              <a:ext cx="2601445" cy="3729597"/>
            </a:xfrm>
            <a:custGeom>
              <a:avLst/>
              <a:gdLst>
                <a:gd name="T0" fmla="*/ 149 w 155"/>
                <a:gd name="T1" fmla="*/ 0 h 232"/>
                <a:gd name="T2" fmla="*/ 118 w 155"/>
                <a:gd name="T3" fmla="*/ 7 h 232"/>
                <a:gd name="T4" fmla="*/ 123 w 155"/>
                <a:gd name="T5" fmla="*/ 46 h 232"/>
                <a:gd name="T6" fmla="*/ 0 w 155"/>
                <a:gd name="T7" fmla="*/ 200 h 232"/>
                <a:gd name="T8" fmla="*/ 9 w 155"/>
                <a:gd name="T9" fmla="*/ 232 h 232"/>
                <a:gd name="T10" fmla="*/ 155 w 155"/>
                <a:gd name="T11" fmla="*/ 46 h 232"/>
                <a:gd name="T12" fmla="*/ 149 w 155"/>
                <a:gd name="T13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232">
                  <a:moveTo>
                    <a:pt x="149" y="0"/>
                  </a:moveTo>
                  <a:cubicBezTo>
                    <a:pt x="118" y="7"/>
                    <a:pt x="118" y="7"/>
                    <a:pt x="118" y="7"/>
                  </a:cubicBezTo>
                  <a:cubicBezTo>
                    <a:pt x="121" y="19"/>
                    <a:pt x="123" y="32"/>
                    <a:pt x="123" y="46"/>
                  </a:cubicBezTo>
                  <a:cubicBezTo>
                    <a:pt x="123" y="121"/>
                    <a:pt x="70" y="184"/>
                    <a:pt x="0" y="200"/>
                  </a:cubicBezTo>
                  <a:cubicBezTo>
                    <a:pt x="9" y="232"/>
                    <a:pt x="9" y="232"/>
                    <a:pt x="9" y="232"/>
                  </a:cubicBezTo>
                  <a:cubicBezTo>
                    <a:pt x="93" y="212"/>
                    <a:pt x="155" y="136"/>
                    <a:pt x="155" y="46"/>
                  </a:cubicBezTo>
                  <a:cubicBezTo>
                    <a:pt x="155" y="30"/>
                    <a:pt x="153" y="15"/>
                    <a:pt x="14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65" name="PA-任意多边形 179">
              <a:extLst>
                <a:ext uri="{FF2B5EF4-FFF2-40B4-BE49-F238E27FC236}">
                  <a16:creationId xmlns:a16="http://schemas.microsoft.com/office/drawing/2014/main" xmlns="" id="{D02ABC9A-29C6-491A-A7E4-B1ABC4BF945D}"/>
                </a:ext>
              </a:extLst>
            </p:cNvPr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 flipH="1">
              <a:off x="10899468" y="2452927"/>
              <a:ext cx="2521891" cy="3845183"/>
            </a:xfrm>
            <a:custGeom>
              <a:avLst/>
              <a:gdLst>
                <a:gd name="T0" fmla="*/ 36 w 159"/>
                <a:gd name="T1" fmla="*/ 52 h 239"/>
                <a:gd name="T2" fmla="*/ 42 w 159"/>
                <a:gd name="T3" fmla="*/ 9 h 239"/>
                <a:gd name="T4" fmla="*/ 7 w 159"/>
                <a:gd name="T5" fmla="*/ 0 h 239"/>
                <a:gd name="T6" fmla="*/ 0 w 159"/>
                <a:gd name="T7" fmla="*/ 52 h 239"/>
                <a:gd name="T8" fmla="*/ 150 w 159"/>
                <a:gd name="T9" fmla="*/ 239 h 239"/>
                <a:gd name="T10" fmla="*/ 159 w 159"/>
                <a:gd name="T11" fmla="*/ 206 h 239"/>
                <a:gd name="T12" fmla="*/ 36 w 159"/>
                <a:gd name="T13" fmla="*/ 5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239">
                  <a:moveTo>
                    <a:pt x="36" y="52"/>
                  </a:moveTo>
                  <a:cubicBezTo>
                    <a:pt x="36" y="37"/>
                    <a:pt x="38" y="23"/>
                    <a:pt x="42" y="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" y="17"/>
                    <a:pt x="0" y="34"/>
                    <a:pt x="0" y="52"/>
                  </a:cubicBezTo>
                  <a:cubicBezTo>
                    <a:pt x="0" y="144"/>
                    <a:pt x="64" y="220"/>
                    <a:pt x="150" y="239"/>
                  </a:cubicBezTo>
                  <a:cubicBezTo>
                    <a:pt x="159" y="206"/>
                    <a:pt x="159" y="206"/>
                    <a:pt x="159" y="206"/>
                  </a:cubicBezTo>
                  <a:cubicBezTo>
                    <a:pt x="88" y="191"/>
                    <a:pt x="36" y="127"/>
                    <a:pt x="36" y="5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66" name="PA-椭圆 180">
              <a:extLst>
                <a:ext uri="{FF2B5EF4-FFF2-40B4-BE49-F238E27FC236}">
                  <a16:creationId xmlns:a16="http://schemas.microsoft.com/office/drawing/2014/main" xmlns="" id="{AB9EB116-9A31-4384-8366-15EBA4AB3D02}"/>
                </a:ext>
              </a:extLst>
            </p:cNvPr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 flipH="1">
              <a:off x="11867074" y="1605636"/>
              <a:ext cx="83814" cy="100177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67" name="PA-椭圆 181">
              <a:extLst>
                <a:ext uri="{FF2B5EF4-FFF2-40B4-BE49-F238E27FC236}">
                  <a16:creationId xmlns:a16="http://schemas.microsoft.com/office/drawing/2014/main" xmlns="" id="{905985F0-89F3-49BD-A01B-4DC413C6858E}"/>
                </a:ext>
              </a:extLst>
            </p:cNvPr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 flipH="1">
              <a:off x="11493750" y="1289695"/>
              <a:ext cx="76192" cy="92469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68" name="PA-椭圆 182">
              <a:extLst>
                <a:ext uri="{FF2B5EF4-FFF2-40B4-BE49-F238E27FC236}">
                  <a16:creationId xmlns:a16="http://schemas.microsoft.com/office/drawing/2014/main" xmlns="" id="{DC8E0B95-51BB-4785-8048-E3679E768C85}"/>
                </a:ext>
              </a:extLst>
            </p:cNvPr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 flipH="1">
              <a:off x="11044227" y="1027698"/>
              <a:ext cx="83814" cy="100177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69" name="PA-椭圆 183">
              <a:extLst>
                <a:ext uri="{FF2B5EF4-FFF2-40B4-BE49-F238E27FC236}">
                  <a16:creationId xmlns:a16="http://schemas.microsoft.com/office/drawing/2014/main" xmlns="" id="{63306A3D-EC92-4BC6-BB44-5960F7DB92A8}"/>
                </a:ext>
              </a:extLst>
            </p:cNvPr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 flipH="1">
              <a:off x="10602325" y="896703"/>
              <a:ext cx="76192" cy="100177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70" name="PA-椭圆 184">
              <a:extLst>
                <a:ext uri="{FF2B5EF4-FFF2-40B4-BE49-F238E27FC236}">
                  <a16:creationId xmlns:a16="http://schemas.microsoft.com/office/drawing/2014/main" xmlns="" id="{0BC8C0C5-8ED0-44AE-A985-97C9BFD7FD82}"/>
                </a:ext>
              </a:extLst>
            </p:cNvPr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 flipH="1">
              <a:off x="9969947" y="896703"/>
              <a:ext cx="76192" cy="100177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71" name="PA-椭圆 185">
              <a:extLst>
                <a:ext uri="{FF2B5EF4-FFF2-40B4-BE49-F238E27FC236}">
                  <a16:creationId xmlns:a16="http://schemas.microsoft.com/office/drawing/2014/main" xmlns="" id="{DA342E08-461F-48DF-B085-C26FB16D2EB9}"/>
                </a:ext>
              </a:extLst>
            </p:cNvPr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 flipH="1">
              <a:off x="9528045" y="1027698"/>
              <a:ext cx="76192" cy="100177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72" name="PA-椭圆 186">
              <a:extLst>
                <a:ext uri="{FF2B5EF4-FFF2-40B4-BE49-F238E27FC236}">
                  <a16:creationId xmlns:a16="http://schemas.microsoft.com/office/drawing/2014/main" xmlns="" id="{E590D2AB-355E-4E1E-9D6C-C8E5B15ED4BF}"/>
                </a:ext>
              </a:extLst>
            </p:cNvPr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 flipH="1">
              <a:off x="9017573" y="1289695"/>
              <a:ext cx="83814" cy="92469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73" name="PA-椭圆 187">
              <a:extLst>
                <a:ext uri="{FF2B5EF4-FFF2-40B4-BE49-F238E27FC236}">
                  <a16:creationId xmlns:a16="http://schemas.microsoft.com/office/drawing/2014/main" xmlns="" id="{F2B2E212-BDD6-416B-99C3-33A930BBFC2D}"/>
                </a:ext>
              </a:extLst>
            </p:cNvPr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 flipH="1">
              <a:off x="8636628" y="1543985"/>
              <a:ext cx="83814" cy="92469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sp>
        <p:nvSpPr>
          <p:cNvPr id="274" name="文本框 273">
            <a:extLst>
              <a:ext uri="{FF2B5EF4-FFF2-40B4-BE49-F238E27FC236}">
                <a16:creationId xmlns:a16="http://schemas.microsoft.com/office/drawing/2014/main" xmlns="" id="{1FCEDC8B-7C0E-4DEC-A522-1A0240F05306}"/>
              </a:ext>
            </a:extLst>
          </p:cNvPr>
          <p:cNvSpPr txBox="1"/>
          <p:nvPr/>
        </p:nvSpPr>
        <p:spPr>
          <a:xfrm>
            <a:off x="8706079" y="1776583"/>
            <a:ext cx="3047640" cy="3047640"/>
          </a:xfrm>
          <a:prstGeom prst="rect">
            <a:avLst/>
          </a:prstGeom>
          <a:noFill/>
        </p:spPr>
        <p:txBody>
          <a:bodyPr wrap="none" rtlCol="0">
            <a:prstTxWarp prst="textCircle">
              <a:avLst>
                <a:gd name="adj" fmla="val 217950"/>
              </a:avLst>
            </a:prstTxWarp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73000">
                      <a:prstClr val="black">
                        <a:lumMod val="95000"/>
                        <a:lumOff val="5000"/>
                      </a:prstClr>
                    </a:gs>
                  </a:gsLst>
                  <a:path path="circle">
                    <a:fillToRect l="50000" t="50000" r="50000" b="50000"/>
                  </a:path>
                </a:gradFill>
                <a:effectLst/>
                <a:uLnTx/>
                <a:uFillTx/>
                <a:latin typeface="Arial"/>
                <a:cs typeface="+mn-cs"/>
              </a:rPr>
              <a:t>|||||||||||||||||||||||||||||||||||||||||||||||||||||||||||||||||||||||||||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73000">
                    <a:prstClr val="black">
                      <a:lumMod val="95000"/>
                      <a:lumOff val="5000"/>
                    </a:prstClr>
                  </a:gs>
                </a:gsLst>
                <a:path path="circle">
                  <a:fillToRect l="50000" t="50000" r="50000" b="50000"/>
                </a:path>
              </a:gra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276" name="椭圆 275">
            <a:extLst>
              <a:ext uri="{FF2B5EF4-FFF2-40B4-BE49-F238E27FC236}">
                <a16:creationId xmlns:a16="http://schemas.microsoft.com/office/drawing/2014/main" xmlns="" id="{17FA31EC-F689-476B-B92B-F00BBB21CC52}"/>
              </a:ext>
            </a:extLst>
          </p:cNvPr>
          <p:cNvSpPr/>
          <p:nvPr/>
        </p:nvSpPr>
        <p:spPr>
          <a:xfrm>
            <a:off x="9090758" y="2161262"/>
            <a:ext cx="2278282" cy="2278282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39000">
                <a:schemeClr val="tx1">
                  <a:alpha val="9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gradFill>
              <a:gsLst>
                <a:gs pos="0">
                  <a:srgbClr val="00B0F0"/>
                </a:gs>
                <a:gs pos="58000">
                  <a:srgbClr val="CE15F3"/>
                </a:gs>
                <a:gs pos="100000">
                  <a:srgbClr val="C44EF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277" name="弧形 276">
            <a:extLst>
              <a:ext uri="{FF2B5EF4-FFF2-40B4-BE49-F238E27FC236}">
                <a16:creationId xmlns:a16="http://schemas.microsoft.com/office/drawing/2014/main" xmlns="" id="{4E31D6D8-1DAA-49A0-ADB8-BA07879ACEBB}"/>
              </a:ext>
            </a:extLst>
          </p:cNvPr>
          <p:cNvSpPr/>
          <p:nvPr/>
        </p:nvSpPr>
        <p:spPr>
          <a:xfrm>
            <a:off x="7817014" y="887506"/>
            <a:ext cx="4825794" cy="4825794"/>
          </a:xfrm>
          <a:prstGeom prst="arc">
            <a:avLst>
              <a:gd name="adj1" fmla="val 13879562"/>
              <a:gd name="adj2" fmla="val 8624708"/>
            </a:avLst>
          </a:prstGeom>
          <a:noFill/>
          <a:ln w="22225">
            <a:gradFill>
              <a:gsLst>
                <a:gs pos="0">
                  <a:schemeClr val="bg1">
                    <a:alpha val="5000"/>
                  </a:schemeClr>
                </a:gs>
                <a:gs pos="6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7200000" scaled="0"/>
            </a:gradFill>
            <a:prstDash val="solid"/>
            <a:headEnd type="none" w="sm" len="med"/>
            <a:tailEnd type="none"/>
          </a:ln>
        </p:spPr>
        <p:txBody>
          <a:bodyPr wrap="non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"/>
              <a:cs typeface="+mn-cs"/>
            </a:endParaRPr>
          </a:p>
        </p:txBody>
      </p:sp>
      <p:sp>
        <p:nvSpPr>
          <p:cNvPr id="278" name="弧形 277">
            <a:extLst>
              <a:ext uri="{FF2B5EF4-FFF2-40B4-BE49-F238E27FC236}">
                <a16:creationId xmlns:a16="http://schemas.microsoft.com/office/drawing/2014/main" xmlns="" id="{00266C29-6891-4C84-970F-7FD925815962}"/>
              </a:ext>
            </a:extLst>
          </p:cNvPr>
          <p:cNvSpPr/>
          <p:nvPr/>
        </p:nvSpPr>
        <p:spPr>
          <a:xfrm>
            <a:off x="8206667" y="1263895"/>
            <a:ext cx="4046462" cy="4046462"/>
          </a:xfrm>
          <a:prstGeom prst="arc">
            <a:avLst>
              <a:gd name="adj1" fmla="val 8746857"/>
              <a:gd name="adj2" fmla="val 20371373"/>
            </a:avLst>
          </a:prstGeom>
          <a:ln w="19050">
            <a:gradFill>
              <a:gsLst>
                <a:gs pos="0">
                  <a:schemeClr val="bg1">
                    <a:alpha val="0"/>
                  </a:schemeClr>
                </a:gs>
                <a:gs pos="74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txBody>
          <a:bodyPr wrap="non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"/>
              <a:cs typeface="+mn-cs"/>
            </a:endParaRPr>
          </a:p>
        </p:txBody>
      </p:sp>
      <p:pic>
        <p:nvPicPr>
          <p:cNvPr id="279" name="图片 278">
            <a:extLst>
              <a:ext uri="{FF2B5EF4-FFF2-40B4-BE49-F238E27FC236}">
                <a16:creationId xmlns:a16="http://schemas.microsoft.com/office/drawing/2014/main" xmlns="" id="{A3322D79-132D-4068-9CBE-243EF1D57FA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063693" y="2107708"/>
            <a:ext cx="3200398" cy="2505425"/>
          </a:xfrm>
          <a:prstGeom prst="rect">
            <a:avLst/>
          </a:prstGeom>
        </p:spPr>
      </p:pic>
      <p:sp>
        <p:nvSpPr>
          <p:cNvPr id="280" name="任意多边形: 形状 279">
            <a:extLst>
              <a:ext uri="{FF2B5EF4-FFF2-40B4-BE49-F238E27FC236}">
                <a16:creationId xmlns:a16="http://schemas.microsoft.com/office/drawing/2014/main" xmlns="" id="{495E489E-7819-4166-85AA-D248F941B734}"/>
              </a:ext>
            </a:extLst>
          </p:cNvPr>
          <p:cNvSpPr/>
          <p:nvPr/>
        </p:nvSpPr>
        <p:spPr>
          <a:xfrm flipH="1" flipV="1">
            <a:off x="35391" y="2547954"/>
            <a:ext cx="8147910" cy="1738543"/>
          </a:xfrm>
          <a:custGeom>
            <a:avLst/>
            <a:gdLst>
              <a:gd name="connsiteX0" fmla="*/ 0 w 10415587"/>
              <a:gd name="connsiteY0" fmla="*/ 942975 h 3374511"/>
              <a:gd name="connsiteX1" fmla="*/ 2771775 w 10415587"/>
              <a:gd name="connsiteY1" fmla="*/ 571500 h 3374511"/>
              <a:gd name="connsiteX2" fmla="*/ 7193756 w 10415587"/>
              <a:gd name="connsiteY2" fmla="*/ 3371850 h 3374511"/>
              <a:gd name="connsiteX3" fmla="*/ 10415587 w 10415587"/>
              <a:gd name="connsiteY3" fmla="*/ 0 h 3374511"/>
              <a:gd name="connsiteX0" fmla="*/ 0 w 10397094"/>
              <a:gd name="connsiteY0" fmla="*/ 1833082 h 3374367"/>
              <a:gd name="connsiteX1" fmla="*/ 2753282 w 10397094"/>
              <a:gd name="connsiteY1" fmla="*/ 571500 h 3374367"/>
              <a:gd name="connsiteX2" fmla="*/ 7175263 w 10397094"/>
              <a:gd name="connsiteY2" fmla="*/ 3371850 h 3374367"/>
              <a:gd name="connsiteX3" fmla="*/ 10397094 w 10397094"/>
              <a:gd name="connsiteY3" fmla="*/ 0 h 3374367"/>
              <a:gd name="connsiteX0" fmla="*/ 0 w 10397094"/>
              <a:gd name="connsiteY0" fmla="*/ 1833082 h 3374618"/>
              <a:gd name="connsiteX1" fmla="*/ 2660817 w 10397094"/>
              <a:gd name="connsiteY1" fmla="*/ 817991 h 3374618"/>
              <a:gd name="connsiteX2" fmla="*/ 7175263 w 10397094"/>
              <a:gd name="connsiteY2" fmla="*/ 3371850 h 3374618"/>
              <a:gd name="connsiteX3" fmla="*/ 10397094 w 10397094"/>
              <a:gd name="connsiteY3" fmla="*/ 0 h 3374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97094" h="3374618">
                <a:moveTo>
                  <a:pt x="0" y="1833082"/>
                </a:moveTo>
                <a:cubicBezTo>
                  <a:pt x="786408" y="1444938"/>
                  <a:pt x="1464940" y="561530"/>
                  <a:pt x="2660817" y="817991"/>
                </a:cubicBezTo>
                <a:cubicBezTo>
                  <a:pt x="3856694" y="1074452"/>
                  <a:pt x="5901294" y="3467100"/>
                  <a:pt x="7175263" y="3371850"/>
                </a:cubicBezTo>
                <a:cubicBezTo>
                  <a:pt x="8449232" y="3276600"/>
                  <a:pt x="9423163" y="1638300"/>
                  <a:pt x="10397094" y="0"/>
                </a:cubicBezTo>
              </a:path>
            </a:pathLst>
          </a:custGeom>
          <a:noFill/>
          <a:ln w="19050">
            <a:gradFill>
              <a:gsLst>
                <a:gs pos="0">
                  <a:schemeClr val="accent5">
                    <a:alpha val="23000"/>
                  </a:schemeClr>
                </a:gs>
                <a:gs pos="100000">
                  <a:srgbClr val="5F57FF">
                    <a:alpha val="43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281" name="任意多边形: 形状 280">
            <a:extLst>
              <a:ext uri="{FF2B5EF4-FFF2-40B4-BE49-F238E27FC236}">
                <a16:creationId xmlns:a16="http://schemas.microsoft.com/office/drawing/2014/main" xmlns="" id="{622CFA63-A2A1-431C-A65D-E65F452D777A}"/>
              </a:ext>
            </a:extLst>
          </p:cNvPr>
          <p:cNvSpPr/>
          <p:nvPr/>
        </p:nvSpPr>
        <p:spPr>
          <a:xfrm flipH="1" flipV="1">
            <a:off x="-22572" y="3216821"/>
            <a:ext cx="8200103" cy="1670291"/>
          </a:xfrm>
          <a:custGeom>
            <a:avLst/>
            <a:gdLst>
              <a:gd name="connsiteX0" fmla="*/ 0 w 9479756"/>
              <a:gd name="connsiteY0" fmla="*/ 4507706 h 4507706"/>
              <a:gd name="connsiteX1" fmla="*/ 2957512 w 9479756"/>
              <a:gd name="connsiteY1" fmla="*/ 2278856 h 4507706"/>
              <a:gd name="connsiteX2" fmla="*/ 7293769 w 9479756"/>
              <a:gd name="connsiteY2" fmla="*/ 2536031 h 4507706"/>
              <a:gd name="connsiteX3" fmla="*/ 9479756 w 9479756"/>
              <a:gd name="connsiteY3" fmla="*/ 0 h 4507706"/>
              <a:gd name="connsiteX0" fmla="*/ 0 w 9479756"/>
              <a:gd name="connsiteY0" fmla="*/ 4507706 h 4507706"/>
              <a:gd name="connsiteX1" fmla="*/ 2654156 w 9479756"/>
              <a:gd name="connsiteY1" fmla="*/ 1812684 h 4507706"/>
              <a:gd name="connsiteX2" fmla="*/ 7293769 w 9479756"/>
              <a:gd name="connsiteY2" fmla="*/ 2536031 h 4507706"/>
              <a:gd name="connsiteX3" fmla="*/ 9479756 w 9479756"/>
              <a:gd name="connsiteY3" fmla="*/ 0 h 4507706"/>
              <a:gd name="connsiteX0" fmla="*/ 0 w 9479756"/>
              <a:gd name="connsiteY0" fmla="*/ 4507706 h 4507706"/>
              <a:gd name="connsiteX1" fmla="*/ 2654156 w 9479756"/>
              <a:gd name="connsiteY1" fmla="*/ 1812684 h 4507706"/>
              <a:gd name="connsiteX2" fmla="*/ 7452670 w 9479756"/>
              <a:gd name="connsiteY2" fmla="*/ 4319141 h 4507706"/>
              <a:gd name="connsiteX3" fmla="*/ 9479756 w 9479756"/>
              <a:gd name="connsiteY3" fmla="*/ 0 h 4507706"/>
              <a:gd name="connsiteX0" fmla="*/ 0 w 9479756"/>
              <a:gd name="connsiteY0" fmla="*/ 4507706 h 4507706"/>
              <a:gd name="connsiteX1" fmla="*/ 3231977 w 9479756"/>
              <a:gd name="connsiteY1" fmla="*/ 1777721 h 4507706"/>
              <a:gd name="connsiteX2" fmla="*/ 7452670 w 9479756"/>
              <a:gd name="connsiteY2" fmla="*/ 4319141 h 4507706"/>
              <a:gd name="connsiteX3" fmla="*/ 9479756 w 9479756"/>
              <a:gd name="connsiteY3" fmla="*/ 0 h 4507706"/>
              <a:gd name="connsiteX0" fmla="*/ 0 w 9479756"/>
              <a:gd name="connsiteY0" fmla="*/ 4507706 h 4507706"/>
              <a:gd name="connsiteX1" fmla="*/ 3231977 w 9479756"/>
              <a:gd name="connsiteY1" fmla="*/ 1777721 h 4507706"/>
              <a:gd name="connsiteX2" fmla="*/ 7452670 w 9479756"/>
              <a:gd name="connsiteY2" fmla="*/ 4319141 h 4507706"/>
              <a:gd name="connsiteX3" fmla="*/ 9479756 w 9479756"/>
              <a:gd name="connsiteY3" fmla="*/ 0 h 4507706"/>
              <a:gd name="connsiteX0" fmla="*/ 0 w 9479756"/>
              <a:gd name="connsiteY0" fmla="*/ 4507706 h 4507706"/>
              <a:gd name="connsiteX1" fmla="*/ 3101967 w 9479756"/>
              <a:gd name="connsiteY1" fmla="*/ 1731104 h 4507706"/>
              <a:gd name="connsiteX2" fmla="*/ 7452670 w 9479756"/>
              <a:gd name="connsiteY2" fmla="*/ 4319141 h 4507706"/>
              <a:gd name="connsiteX3" fmla="*/ 9479756 w 9479756"/>
              <a:gd name="connsiteY3" fmla="*/ 0 h 4507706"/>
              <a:gd name="connsiteX0" fmla="*/ 0 w 9306410"/>
              <a:gd name="connsiteY0" fmla="*/ 4181385 h 4352952"/>
              <a:gd name="connsiteX1" fmla="*/ 2928621 w 9306410"/>
              <a:gd name="connsiteY1" fmla="*/ 1731104 h 4352952"/>
              <a:gd name="connsiteX2" fmla="*/ 7279324 w 9306410"/>
              <a:gd name="connsiteY2" fmla="*/ 4319141 h 4352952"/>
              <a:gd name="connsiteX3" fmla="*/ 9306410 w 9306410"/>
              <a:gd name="connsiteY3" fmla="*/ 0 h 4352952"/>
              <a:gd name="connsiteX0" fmla="*/ 0 w 9306410"/>
              <a:gd name="connsiteY0" fmla="*/ 4181385 h 4345474"/>
              <a:gd name="connsiteX1" fmla="*/ 2914176 w 9306410"/>
              <a:gd name="connsiteY1" fmla="*/ 822068 h 4345474"/>
              <a:gd name="connsiteX2" fmla="*/ 7279324 w 9306410"/>
              <a:gd name="connsiteY2" fmla="*/ 4319141 h 4345474"/>
              <a:gd name="connsiteX3" fmla="*/ 9306410 w 9306410"/>
              <a:gd name="connsiteY3" fmla="*/ 0 h 4345474"/>
              <a:gd name="connsiteX0" fmla="*/ 0 w 9306410"/>
              <a:gd name="connsiteY0" fmla="*/ 4181385 h 4330286"/>
              <a:gd name="connsiteX1" fmla="*/ 2914176 w 9306410"/>
              <a:gd name="connsiteY1" fmla="*/ 822068 h 4330286"/>
              <a:gd name="connsiteX2" fmla="*/ 7279324 w 9306410"/>
              <a:gd name="connsiteY2" fmla="*/ 4319141 h 4330286"/>
              <a:gd name="connsiteX3" fmla="*/ 9306410 w 9306410"/>
              <a:gd name="connsiteY3" fmla="*/ 0 h 4330286"/>
              <a:gd name="connsiteX0" fmla="*/ 0 w 9306410"/>
              <a:gd name="connsiteY0" fmla="*/ 4181385 h 4330058"/>
              <a:gd name="connsiteX1" fmla="*/ 2914176 w 9306410"/>
              <a:gd name="connsiteY1" fmla="*/ 822068 h 4330058"/>
              <a:gd name="connsiteX2" fmla="*/ 7279324 w 9306410"/>
              <a:gd name="connsiteY2" fmla="*/ 4319141 h 4330058"/>
              <a:gd name="connsiteX3" fmla="*/ 9306410 w 9306410"/>
              <a:gd name="connsiteY3" fmla="*/ 0 h 4330058"/>
              <a:gd name="connsiteX0" fmla="*/ 0 w 9306410"/>
              <a:gd name="connsiteY0" fmla="*/ 4181385 h 4329994"/>
              <a:gd name="connsiteX1" fmla="*/ 2971958 w 9306410"/>
              <a:gd name="connsiteY1" fmla="*/ 798760 h 4329994"/>
              <a:gd name="connsiteX2" fmla="*/ 7279324 w 9306410"/>
              <a:gd name="connsiteY2" fmla="*/ 4319141 h 4329994"/>
              <a:gd name="connsiteX3" fmla="*/ 9306410 w 9306410"/>
              <a:gd name="connsiteY3" fmla="*/ 0 h 4329994"/>
              <a:gd name="connsiteX0" fmla="*/ 0 w 8414968"/>
              <a:gd name="connsiteY0" fmla="*/ 3383293 h 3531902"/>
              <a:gd name="connsiteX1" fmla="*/ 2971958 w 8414968"/>
              <a:gd name="connsiteY1" fmla="*/ 668 h 3531902"/>
              <a:gd name="connsiteX2" fmla="*/ 7279324 w 8414968"/>
              <a:gd name="connsiteY2" fmla="*/ 3521049 h 3531902"/>
              <a:gd name="connsiteX3" fmla="*/ 8414968 w 8414968"/>
              <a:gd name="connsiteY3" fmla="*/ 1844410 h 3531902"/>
              <a:gd name="connsiteX0" fmla="*/ 0 w 8414968"/>
              <a:gd name="connsiteY0" fmla="*/ 3383293 h 3531902"/>
              <a:gd name="connsiteX1" fmla="*/ 2971958 w 8414968"/>
              <a:gd name="connsiteY1" fmla="*/ 668 h 3531902"/>
              <a:gd name="connsiteX2" fmla="*/ 7279324 w 8414968"/>
              <a:gd name="connsiteY2" fmla="*/ 3521049 h 3531902"/>
              <a:gd name="connsiteX3" fmla="*/ 8414968 w 8414968"/>
              <a:gd name="connsiteY3" fmla="*/ 1844410 h 3531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14968" h="3531902">
                <a:moveTo>
                  <a:pt x="0" y="3383293"/>
                </a:moveTo>
                <a:cubicBezTo>
                  <a:pt x="870942" y="2433174"/>
                  <a:pt x="1469827" y="59290"/>
                  <a:pt x="2971958" y="668"/>
                </a:cubicBezTo>
                <a:cubicBezTo>
                  <a:pt x="4474089" y="-57954"/>
                  <a:pt x="4863294" y="3761006"/>
                  <a:pt x="7279324" y="3521049"/>
                </a:cubicBezTo>
                <a:cubicBezTo>
                  <a:pt x="7772070" y="3162724"/>
                  <a:pt x="7865495" y="2922521"/>
                  <a:pt x="8414968" y="1844410"/>
                </a:cubicBezTo>
              </a:path>
            </a:pathLst>
          </a:custGeom>
          <a:noFill/>
          <a:ln w="19050">
            <a:gradFill>
              <a:gsLst>
                <a:gs pos="0">
                  <a:schemeClr val="accent5">
                    <a:alpha val="31000"/>
                  </a:schemeClr>
                </a:gs>
                <a:gs pos="100000">
                  <a:srgbClr val="5F57FF">
                    <a:alpha val="13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282" name="任意多边形: 形状 281">
            <a:extLst>
              <a:ext uri="{FF2B5EF4-FFF2-40B4-BE49-F238E27FC236}">
                <a16:creationId xmlns:a16="http://schemas.microsoft.com/office/drawing/2014/main" xmlns="" id="{B441277C-369E-448A-87E7-0B232C63BF57}"/>
              </a:ext>
            </a:extLst>
          </p:cNvPr>
          <p:cNvSpPr/>
          <p:nvPr/>
        </p:nvSpPr>
        <p:spPr>
          <a:xfrm flipH="1">
            <a:off x="-5701" y="1874520"/>
            <a:ext cx="8227534" cy="1706256"/>
          </a:xfrm>
          <a:custGeom>
            <a:avLst/>
            <a:gdLst>
              <a:gd name="connsiteX0" fmla="*/ 0 w 9479756"/>
              <a:gd name="connsiteY0" fmla="*/ 4507706 h 4507706"/>
              <a:gd name="connsiteX1" fmla="*/ 2957512 w 9479756"/>
              <a:gd name="connsiteY1" fmla="*/ 2278856 h 4507706"/>
              <a:gd name="connsiteX2" fmla="*/ 7293769 w 9479756"/>
              <a:gd name="connsiteY2" fmla="*/ 2536031 h 4507706"/>
              <a:gd name="connsiteX3" fmla="*/ 9479756 w 9479756"/>
              <a:gd name="connsiteY3" fmla="*/ 0 h 4507706"/>
              <a:gd name="connsiteX0" fmla="*/ 0 w 9479756"/>
              <a:gd name="connsiteY0" fmla="*/ 4507706 h 4507706"/>
              <a:gd name="connsiteX1" fmla="*/ 2654156 w 9479756"/>
              <a:gd name="connsiteY1" fmla="*/ 1812684 h 4507706"/>
              <a:gd name="connsiteX2" fmla="*/ 7293769 w 9479756"/>
              <a:gd name="connsiteY2" fmla="*/ 2536031 h 4507706"/>
              <a:gd name="connsiteX3" fmla="*/ 9479756 w 9479756"/>
              <a:gd name="connsiteY3" fmla="*/ 0 h 4507706"/>
              <a:gd name="connsiteX0" fmla="*/ 0 w 9479756"/>
              <a:gd name="connsiteY0" fmla="*/ 4507706 h 4507706"/>
              <a:gd name="connsiteX1" fmla="*/ 2654156 w 9479756"/>
              <a:gd name="connsiteY1" fmla="*/ 1812684 h 4507706"/>
              <a:gd name="connsiteX2" fmla="*/ 7452670 w 9479756"/>
              <a:gd name="connsiteY2" fmla="*/ 4319141 h 4507706"/>
              <a:gd name="connsiteX3" fmla="*/ 9479756 w 9479756"/>
              <a:gd name="connsiteY3" fmla="*/ 0 h 4507706"/>
              <a:gd name="connsiteX0" fmla="*/ 0 w 9479756"/>
              <a:gd name="connsiteY0" fmla="*/ 4507706 h 4507706"/>
              <a:gd name="connsiteX1" fmla="*/ 3231977 w 9479756"/>
              <a:gd name="connsiteY1" fmla="*/ 1777721 h 4507706"/>
              <a:gd name="connsiteX2" fmla="*/ 7452670 w 9479756"/>
              <a:gd name="connsiteY2" fmla="*/ 4319141 h 4507706"/>
              <a:gd name="connsiteX3" fmla="*/ 9479756 w 9479756"/>
              <a:gd name="connsiteY3" fmla="*/ 0 h 4507706"/>
              <a:gd name="connsiteX0" fmla="*/ 0 w 9479756"/>
              <a:gd name="connsiteY0" fmla="*/ 4507706 h 4507706"/>
              <a:gd name="connsiteX1" fmla="*/ 3141173 w 9479756"/>
              <a:gd name="connsiteY1" fmla="*/ 2453671 h 4507706"/>
              <a:gd name="connsiteX2" fmla="*/ 7452670 w 9479756"/>
              <a:gd name="connsiteY2" fmla="*/ 4319141 h 4507706"/>
              <a:gd name="connsiteX3" fmla="*/ 9479756 w 9479756"/>
              <a:gd name="connsiteY3" fmla="*/ 0 h 4507706"/>
              <a:gd name="connsiteX0" fmla="*/ 0 w 9479756"/>
              <a:gd name="connsiteY0" fmla="*/ 4507706 h 5318842"/>
              <a:gd name="connsiteX1" fmla="*/ 3141173 w 9479756"/>
              <a:gd name="connsiteY1" fmla="*/ 2453671 h 5318842"/>
              <a:gd name="connsiteX2" fmla="*/ 6832177 w 9479756"/>
              <a:gd name="connsiteY2" fmla="*/ 5286449 h 5318842"/>
              <a:gd name="connsiteX3" fmla="*/ 9479756 w 9479756"/>
              <a:gd name="connsiteY3" fmla="*/ 0 h 5318842"/>
              <a:gd name="connsiteX0" fmla="*/ 0 w 9025736"/>
              <a:gd name="connsiteY0" fmla="*/ 3249040 h 4060176"/>
              <a:gd name="connsiteX1" fmla="*/ 3141173 w 9025736"/>
              <a:gd name="connsiteY1" fmla="*/ 1195005 h 4060176"/>
              <a:gd name="connsiteX2" fmla="*/ 6832177 w 9025736"/>
              <a:gd name="connsiteY2" fmla="*/ 4027783 h 4060176"/>
              <a:gd name="connsiteX3" fmla="*/ 9025736 w 9025736"/>
              <a:gd name="connsiteY3" fmla="*/ 0 h 4060176"/>
              <a:gd name="connsiteX0" fmla="*/ 0 w 9025736"/>
              <a:gd name="connsiteY0" fmla="*/ 3249040 h 3703761"/>
              <a:gd name="connsiteX1" fmla="*/ 3141173 w 9025736"/>
              <a:gd name="connsiteY1" fmla="*/ 1195005 h 3703761"/>
              <a:gd name="connsiteX2" fmla="*/ 6987841 w 9025736"/>
              <a:gd name="connsiteY2" fmla="*/ 3668164 h 3703761"/>
              <a:gd name="connsiteX3" fmla="*/ 9025736 w 9025736"/>
              <a:gd name="connsiteY3" fmla="*/ 0 h 3703761"/>
              <a:gd name="connsiteX0" fmla="*/ 0 w 8845505"/>
              <a:gd name="connsiteY0" fmla="*/ 2837377 h 3292098"/>
              <a:gd name="connsiteX1" fmla="*/ 3141173 w 8845505"/>
              <a:gd name="connsiteY1" fmla="*/ 783342 h 3292098"/>
              <a:gd name="connsiteX2" fmla="*/ 6987841 w 8845505"/>
              <a:gd name="connsiteY2" fmla="*/ 3256501 h 3292098"/>
              <a:gd name="connsiteX3" fmla="*/ 8845505 w 8845505"/>
              <a:gd name="connsiteY3" fmla="*/ 0 h 3292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45505" h="3292098">
                <a:moveTo>
                  <a:pt x="0" y="2837377"/>
                </a:moveTo>
                <a:cubicBezTo>
                  <a:pt x="870942" y="1887258"/>
                  <a:pt x="1976533" y="713488"/>
                  <a:pt x="3141173" y="783342"/>
                </a:cubicBezTo>
                <a:cubicBezTo>
                  <a:pt x="4305813" y="853196"/>
                  <a:pt x="5900800" y="3636310"/>
                  <a:pt x="6987841" y="3256501"/>
                </a:cubicBezTo>
                <a:cubicBezTo>
                  <a:pt x="8074882" y="2876692"/>
                  <a:pt x="8296032" y="1078111"/>
                  <a:pt x="8845505" y="0"/>
                </a:cubicBezTo>
              </a:path>
            </a:pathLst>
          </a:custGeom>
          <a:noFill/>
          <a:ln w="19050">
            <a:gradFill>
              <a:gsLst>
                <a:gs pos="0">
                  <a:schemeClr val="accent5"/>
                </a:gs>
                <a:gs pos="100000">
                  <a:srgbClr val="5F57FF">
                    <a:alpha val="13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283" name="任意多边形: 形状 282">
            <a:extLst>
              <a:ext uri="{FF2B5EF4-FFF2-40B4-BE49-F238E27FC236}">
                <a16:creationId xmlns:a16="http://schemas.microsoft.com/office/drawing/2014/main" xmlns="" id="{E8A9684E-CE96-4E11-9D63-6476D13167DE}"/>
              </a:ext>
            </a:extLst>
          </p:cNvPr>
          <p:cNvSpPr/>
          <p:nvPr/>
        </p:nvSpPr>
        <p:spPr>
          <a:xfrm flipH="1">
            <a:off x="24967" y="3299522"/>
            <a:ext cx="8193057" cy="1395648"/>
          </a:xfrm>
          <a:custGeom>
            <a:avLst/>
            <a:gdLst>
              <a:gd name="connsiteX0" fmla="*/ 0 w 7896225"/>
              <a:gd name="connsiteY0" fmla="*/ 94807 h 3022606"/>
              <a:gd name="connsiteX1" fmla="*/ 1476375 w 7896225"/>
              <a:gd name="connsiteY1" fmla="*/ 361507 h 3022606"/>
              <a:gd name="connsiteX2" fmla="*/ 4581525 w 7896225"/>
              <a:gd name="connsiteY2" fmla="*/ 3018982 h 3022606"/>
              <a:gd name="connsiteX3" fmla="*/ 7896225 w 7896225"/>
              <a:gd name="connsiteY3" fmla="*/ 818707 h 3022606"/>
              <a:gd name="connsiteX0" fmla="*/ 0 w 7175477"/>
              <a:gd name="connsiteY0" fmla="*/ 94807 h 3026816"/>
              <a:gd name="connsiteX1" fmla="*/ 1476375 w 7175477"/>
              <a:gd name="connsiteY1" fmla="*/ 361507 h 3026816"/>
              <a:gd name="connsiteX2" fmla="*/ 4581525 w 7175477"/>
              <a:gd name="connsiteY2" fmla="*/ 3018982 h 3026816"/>
              <a:gd name="connsiteX3" fmla="*/ 7175477 w 7175477"/>
              <a:gd name="connsiteY3" fmla="*/ 1479742 h 3026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75477" h="3026816">
                <a:moveTo>
                  <a:pt x="0" y="94807"/>
                </a:moveTo>
                <a:cubicBezTo>
                  <a:pt x="356394" y="-15525"/>
                  <a:pt x="712788" y="-125856"/>
                  <a:pt x="1476375" y="361507"/>
                </a:cubicBezTo>
                <a:cubicBezTo>
                  <a:pt x="2239963" y="848870"/>
                  <a:pt x="3511550" y="2942782"/>
                  <a:pt x="4581525" y="3018982"/>
                </a:cubicBezTo>
                <a:cubicBezTo>
                  <a:pt x="5651500" y="3095182"/>
                  <a:pt x="6053114" y="2617979"/>
                  <a:pt x="7175477" y="1479742"/>
                </a:cubicBezTo>
              </a:path>
            </a:pathLst>
          </a:custGeom>
          <a:noFill/>
          <a:ln w="19050">
            <a:gradFill>
              <a:gsLst>
                <a:gs pos="0">
                  <a:schemeClr val="accent5">
                    <a:alpha val="28000"/>
                  </a:schemeClr>
                </a:gs>
                <a:gs pos="100000">
                  <a:srgbClr val="5F57FF">
                    <a:alpha val="43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284" name="文本框 283">
            <a:extLst>
              <a:ext uri="{FF2B5EF4-FFF2-40B4-BE49-F238E27FC236}">
                <a16:creationId xmlns:a16="http://schemas.microsoft.com/office/drawing/2014/main" xmlns="" id="{DD7EF1D9-8ADA-4712-98E0-2D7CAAE9AC3C}"/>
              </a:ext>
            </a:extLst>
          </p:cNvPr>
          <p:cNvSpPr txBox="1"/>
          <p:nvPr/>
        </p:nvSpPr>
        <p:spPr>
          <a:xfrm>
            <a:off x="9624158" y="2694664"/>
            <a:ext cx="1211482" cy="1211480"/>
          </a:xfrm>
          <a:prstGeom prst="rect">
            <a:avLst/>
          </a:prstGeom>
          <a:noFill/>
        </p:spPr>
        <p:txBody>
          <a:bodyPr wrap="none" rtlCol="0">
            <a:prstTxWarp prst="textCircle">
              <a:avLst>
                <a:gd name="adj" fmla="val 217950"/>
              </a:avLst>
            </a:prstTxWarp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>
                        <a:lumMod val="95000"/>
                      </a:prstClr>
                    </a:gs>
                    <a:gs pos="73000">
                      <a:prstClr val="black">
                        <a:lumMod val="95000"/>
                        <a:lumOff val="5000"/>
                      </a:prstClr>
                    </a:gs>
                  </a:gsLst>
                  <a:path path="circle">
                    <a:fillToRect l="50000" t="50000" r="50000" b="50000"/>
                  </a:path>
                </a:gradFill>
                <a:effectLst/>
                <a:uLnTx/>
                <a:uFillTx/>
                <a:latin typeface="Arial"/>
                <a:cs typeface="+mn-cs"/>
              </a:rPr>
              <a:t>|||||||||||||||||||||||||||||||||||||||||||||||||||||||||||||||||||||||||||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>
                      <a:lumMod val="95000"/>
                    </a:prstClr>
                  </a:gs>
                  <a:gs pos="73000">
                    <a:prstClr val="black">
                      <a:lumMod val="95000"/>
                      <a:lumOff val="5000"/>
                    </a:prstClr>
                  </a:gs>
                </a:gsLst>
                <a:path path="circle">
                  <a:fillToRect l="50000" t="50000" r="50000" b="50000"/>
                </a:path>
              </a:gradFill>
              <a:effectLst/>
              <a:uLnTx/>
              <a:uFillTx/>
              <a:latin typeface="Arial"/>
              <a:cs typeface="+mn-cs"/>
            </a:endParaRPr>
          </a:p>
        </p:txBody>
      </p:sp>
      <p:pic>
        <p:nvPicPr>
          <p:cNvPr id="285" name="图形 284">
            <a:extLst>
              <a:ext uri="{FF2B5EF4-FFF2-40B4-BE49-F238E27FC236}">
                <a16:creationId xmlns:a16="http://schemas.microsoft.com/office/drawing/2014/main" xmlns="" id="{B31DB57F-03DD-4B02-A219-0DD9817399B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858245" y="6134849"/>
            <a:ext cx="264885" cy="264885"/>
          </a:xfrm>
          <a:prstGeom prst="rect">
            <a:avLst/>
          </a:prstGeom>
        </p:spPr>
      </p:pic>
      <p:sp>
        <p:nvSpPr>
          <p:cNvPr id="286" name="等腰三角形 285">
            <a:extLst>
              <a:ext uri="{FF2B5EF4-FFF2-40B4-BE49-F238E27FC236}">
                <a16:creationId xmlns:a16="http://schemas.microsoft.com/office/drawing/2014/main" xmlns="" id="{9056762C-FAAB-44DF-8E11-D50B13E8A8B5}"/>
              </a:ext>
            </a:extLst>
          </p:cNvPr>
          <p:cNvSpPr/>
          <p:nvPr/>
        </p:nvSpPr>
        <p:spPr>
          <a:xfrm rot="7023580">
            <a:off x="777078" y="770464"/>
            <a:ext cx="281298" cy="242498"/>
          </a:xfrm>
          <a:prstGeom prst="triangle">
            <a:avLst/>
          </a:prstGeom>
          <a:noFill/>
          <a:ln>
            <a:solidFill>
              <a:srgbClr val="C44EFC"/>
            </a:solidFill>
          </a:ln>
        </p:spPr>
        <p:txBody>
          <a:bodyPr wrap="non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"/>
              <a:cs typeface="+mn-cs"/>
            </a:endParaRPr>
          </a:p>
        </p:txBody>
      </p:sp>
      <p:sp>
        <p:nvSpPr>
          <p:cNvPr id="288" name="椭圆 287">
            <a:extLst>
              <a:ext uri="{FF2B5EF4-FFF2-40B4-BE49-F238E27FC236}">
                <a16:creationId xmlns:a16="http://schemas.microsoft.com/office/drawing/2014/main" xmlns="" id="{7EEBB8C2-B81E-4A65-9A1E-1B8FEBB1F997}"/>
              </a:ext>
            </a:extLst>
          </p:cNvPr>
          <p:cNvSpPr/>
          <p:nvPr/>
        </p:nvSpPr>
        <p:spPr>
          <a:xfrm>
            <a:off x="4312920" y="944880"/>
            <a:ext cx="198120" cy="198120"/>
          </a:xfrm>
          <a:prstGeom prst="ellipse">
            <a:avLst/>
          </a:prstGeom>
          <a:noFill/>
          <a:ln>
            <a:solidFill>
              <a:srgbClr val="C44EFC"/>
            </a:solidFill>
          </a:ln>
        </p:spPr>
        <p:txBody>
          <a:bodyPr wrap="non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"/>
              <a:cs typeface="+mn-cs"/>
            </a:endParaRPr>
          </a:p>
        </p:txBody>
      </p:sp>
      <p:sp>
        <p:nvSpPr>
          <p:cNvPr id="291" name="菱形 290">
            <a:extLst>
              <a:ext uri="{FF2B5EF4-FFF2-40B4-BE49-F238E27FC236}">
                <a16:creationId xmlns:a16="http://schemas.microsoft.com/office/drawing/2014/main" xmlns="" id="{DDD245D7-F961-48A6-B8E2-C52093E24A7F}"/>
              </a:ext>
            </a:extLst>
          </p:cNvPr>
          <p:cNvSpPr/>
          <p:nvPr/>
        </p:nvSpPr>
        <p:spPr>
          <a:xfrm>
            <a:off x="3642360" y="6339840"/>
            <a:ext cx="289560" cy="289560"/>
          </a:xfrm>
          <a:prstGeom prst="diamond">
            <a:avLst/>
          </a:prstGeom>
          <a:noFill/>
          <a:ln>
            <a:solidFill>
              <a:srgbClr val="C44EFC"/>
            </a:solidFill>
          </a:ln>
        </p:spPr>
        <p:txBody>
          <a:bodyPr wrap="non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"/>
              <a:cs typeface="+mn-cs"/>
            </a:endParaRPr>
          </a:p>
        </p:txBody>
      </p:sp>
      <p:sp>
        <p:nvSpPr>
          <p:cNvPr id="275" name="文本框 274">
            <a:extLst>
              <a:ext uri="{FF2B5EF4-FFF2-40B4-BE49-F238E27FC236}">
                <a16:creationId xmlns:a16="http://schemas.microsoft.com/office/drawing/2014/main" xmlns="" id="{98C0960B-96E2-476A-9787-B53512116855}"/>
              </a:ext>
            </a:extLst>
          </p:cNvPr>
          <p:cNvSpPr txBox="1"/>
          <p:nvPr/>
        </p:nvSpPr>
        <p:spPr>
          <a:xfrm>
            <a:off x="1278337" y="5395845"/>
            <a:ext cx="5411788" cy="442674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rtlCol="0" anchor="ctr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ea"/>
                <a:sym typeface="+mn-lt"/>
              </a:rPr>
              <a:t>作者：林利蒙</a:t>
            </a:r>
            <a:endParaRPr kumimoji="0" lang="en-US" altLang="zh-CN" sz="2000" b="1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ea"/>
              <a:sym typeface="+mn-lt"/>
            </a:endParaRPr>
          </a:p>
        </p:txBody>
      </p:sp>
      <p:sp>
        <p:nvSpPr>
          <p:cNvPr id="289" name="文本框 288">
            <a:extLst>
              <a:ext uri="{FF2B5EF4-FFF2-40B4-BE49-F238E27FC236}">
                <a16:creationId xmlns:a16="http://schemas.microsoft.com/office/drawing/2014/main" xmlns="" id="{CB34AE79-60EA-4AD7-AD8D-955B23C11B3A}"/>
              </a:ext>
            </a:extLst>
          </p:cNvPr>
          <p:cNvSpPr txBox="1"/>
          <p:nvPr/>
        </p:nvSpPr>
        <p:spPr>
          <a:xfrm>
            <a:off x="1278336" y="2370898"/>
            <a:ext cx="6253053" cy="101566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000" b="1" spc="300" dirty="0">
                <a:ln w="9525">
                  <a:noFill/>
                </a:ln>
                <a:gradFill flip="none" rotWithShape="1">
                  <a:gsLst>
                    <a:gs pos="88000">
                      <a:srgbClr val="E3A8FD"/>
                    </a:gs>
                    <a:gs pos="100000">
                      <a:srgbClr val="C54AFB"/>
                    </a:gs>
                    <a:gs pos="0">
                      <a:schemeClr val="bg1"/>
                    </a:gs>
                    <a:gs pos="67000">
                      <a:schemeClr val="bg1">
                        <a:lumMod val="85000"/>
                      </a:schemeClr>
                    </a:gs>
                  </a:gsLst>
                  <a:lin ang="2400000" scaled="0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+mn-ea"/>
                <a:sym typeface="+mn-lt"/>
              </a:rPr>
              <a:t>产品发布会</a:t>
            </a:r>
            <a:r>
              <a:rPr lang="en-US" altLang="zh-CN" sz="6000" b="1" spc="300" dirty="0">
                <a:ln w="9525">
                  <a:noFill/>
                </a:ln>
                <a:gradFill flip="none" rotWithShape="1">
                  <a:gsLst>
                    <a:gs pos="88000">
                      <a:srgbClr val="E3A8FD"/>
                    </a:gs>
                    <a:gs pos="100000">
                      <a:srgbClr val="C54AFB"/>
                    </a:gs>
                    <a:gs pos="0">
                      <a:schemeClr val="bg1"/>
                    </a:gs>
                    <a:gs pos="67000">
                      <a:schemeClr val="bg1">
                        <a:lumMod val="85000"/>
                      </a:schemeClr>
                    </a:gs>
                  </a:gsLst>
                  <a:lin ang="2400000" scaled="0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+mn-ea"/>
                <a:sym typeface="+mn-lt"/>
              </a:rPr>
              <a:t>PPT</a:t>
            </a:r>
          </a:p>
        </p:txBody>
      </p:sp>
      <p:pic>
        <p:nvPicPr>
          <p:cNvPr id="293" name="图片 292">
            <a:extLst>
              <a:ext uri="{FF2B5EF4-FFF2-40B4-BE49-F238E27FC236}">
                <a16:creationId xmlns:a16="http://schemas.microsoft.com/office/drawing/2014/main" xmlns="" id="{B7994ED7-CBC9-43B3-8E8C-2AA2312B7FC5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0932" y="1466561"/>
            <a:ext cx="1829592" cy="76838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94" name="文本框 293">
            <a:extLst>
              <a:ext uri="{FF2B5EF4-FFF2-40B4-BE49-F238E27FC236}">
                <a16:creationId xmlns:a16="http://schemas.microsoft.com/office/drawing/2014/main" xmlns="" id="{39BA48BE-527C-46EB-A7E4-821188A35FC9}"/>
              </a:ext>
            </a:extLst>
          </p:cNvPr>
          <p:cNvSpPr txBox="1"/>
          <p:nvPr/>
        </p:nvSpPr>
        <p:spPr>
          <a:xfrm>
            <a:off x="1278336" y="3459983"/>
            <a:ext cx="6172371" cy="442674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rtlCol="0" anchor="ctr" anchorCtr="0">
            <a:no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ea"/>
                <a:sym typeface="+mn-lt"/>
              </a:rPr>
              <a:t>源于</a:t>
            </a:r>
            <a:r>
              <a:rPr kumimoji="0" lang="en-US" altLang="zh-CN" sz="24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ea"/>
                <a:sym typeface="+mn-lt"/>
              </a:rPr>
              <a:t>PPT,</a:t>
            </a:r>
            <a:r>
              <a:rPr kumimoji="0" lang="zh-CN" altLang="en-US" sz="24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ea"/>
                <a:sym typeface="+mn-lt"/>
              </a:rPr>
              <a:t>不只</a:t>
            </a:r>
            <a:r>
              <a:rPr kumimoji="0" lang="en-US" altLang="zh-CN" sz="24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ea"/>
                <a:sym typeface="+mn-lt"/>
              </a:rPr>
              <a:t>PPT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CB27751A-A588-4CC1-AC00-124352B9687D}"/>
              </a:ext>
            </a:extLst>
          </p:cNvPr>
          <p:cNvCxnSpPr/>
          <p:nvPr/>
        </p:nvCxnSpPr>
        <p:spPr>
          <a:xfrm>
            <a:off x="1278337" y="4662409"/>
            <a:ext cx="68072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7439920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BCF1BF1-6D55-4A4F-9339-882C475C4A5F}"/>
              </a:ext>
            </a:extLst>
          </p:cNvPr>
          <p:cNvSpPr/>
          <p:nvPr/>
        </p:nvSpPr>
        <p:spPr>
          <a:xfrm>
            <a:off x="0" y="-1"/>
            <a:ext cx="14398627" cy="7199313"/>
          </a:xfrm>
          <a:prstGeom prst="rect">
            <a:avLst/>
          </a:prstGeom>
          <a:blipFill dpi="0" rotWithShape="1">
            <a:blip r:embed="rId4" cstate="email">
              <a:alphaModFix amt="9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E89F3CB9-3BDD-4D88-89BE-214AC52E6162}"/>
              </a:ext>
            </a:extLst>
          </p:cNvPr>
          <p:cNvSpPr/>
          <p:nvPr/>
        </p:nvSpPr>
        <p:spPr>
          <a:xfrm>
            <a:off x="-794" y="4012902"/>
            <a:ext cx="14400214" cy="3404553"/>
          </a:xfrm>
          <a:prstGeom prst="rect">
            <a:avLst/>
          </a:prstGeom>
          <a:blipFill dpi="0" rotWithShape="1">
            <a:blip r:embed="rId5" cstate="email">
              <a:alphaModFix amt="65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F63C84D-4040-49B3-A096-4C536B00AAE5}"/>
              </a:ext>
            </a:extLst>
          </p:cNvPr>
          <p:cNvSpPr txBox="1"/>
          <p:nvPr/>
        </p:nvSpPr>
        <p:spPr>
          <a:xfrm>
            <a:off x="2613629" y="3055748"/>
            <a:ext cx="9171369" cy="58477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300" normalizeH="0" baseline="0" noProof="0" dirty="0">
                <a:ln w="9525">
                  <a:gradFill>
                    <a:gsLst>
                      <a:gs pos="0">
                        <a:prstClr val="white">
                          <a:alpha val="0"/>
                        </a:prstClr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prstClr val="white">
                        <a:lumMod val="95000"/>
                      </a:prstClr>
                    </a:gs>
                    <a:gs pos="100000">
                      <a:prstClr val="white">
                        <a:lumMod val="50000"/>
                      </a:prstClr>
                    </a:gs>
                  </a:gsLst>
                  <a:lin ang="5400000" scaled="1"/>
                </a:gradFill>
                <a:effectLst>
                  <a:outerShdw blurRad="50800" dist="889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/>
                <a:cs typeface="+mn-ea"/>
                <a:sym typeface="+mn-lt"/>
              </a:rPr>
              <a:t>2020</a:t>
            </a:r>
            <a:r>
              <a:rPr kumimoji="0" lang="zh-CN" altLang="en-US" sz="3200" b="1" i="0" u="none" strike="noStrike" kern="1200" cap="none" spc="300" normalizeH="0" baseline="0" noProof="0" dirty="0">
                <a:ln w="9525">
                  <a:gradFill>
                    <a:gsLst>
                      <a:gs pos="0">
                        <a:prstClr val="white">
                          <a:alpha val="0"/>
                        </a:prstClr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prstClr val="white">
                        <a:lumMod val="95000"/>
                      </a:prstClr>
                    </a:gs>
                    <a:gs pos="100000">
                      <a:prstClr val="white">
                        <a:lumMod val="50000"/>
                      </a:prstClr>
                    </a:gs>
                  </a:gsLst>
                  <a:lin ang="5400000" scaled="1"/>
                </a:gradFill>
                <a:effectLst>
                  <a:outerShdw blurRad="50800" dist="889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/>
                <a:cs typeface="+mn-ea"/>
                <a:sym typeface="+mn-lt"/>
              </a:rPr>
              <a:t>明基智能商务投影新品发布</a:t>
            </a:r>
            <a:endParaRPr kumimoji="0" lang="en-US" altLang="zh-CN" sz="3200" b="1" i="0" u="none" strike="noStrike" kern="1200" cap="none" spc="300" normalizeH="0" baseline="0" noProof="0" dirty="0">
              <a:ln w="9525">
                <a:gradFill>
                  <a:gsLst>
                    <a:gs pos="0">
                      <a:prstClr val="white">
                        <a:alpha val="0"/>
                      </a:prstClr>
                    </a:gs>
                    <a:gs pos="100000">
                      <a:prstClr val="white"/>
                    </a:gs>
                  </a:gsLst>
                  <a:lin ang="5400000" scaled="1"/>
                </a:gradFill>
              </a:ln>
              <a:gradFill>
                <a:gsLst>
                  <a:gs pos="0">
                    <a:prstClr val="white">
                      <a:lumMod val="95000"/>
                    </a:prstClr>
                  </a:gs>
                  <a:gs pos="100000">
                    <a:prstClr val="white">
                      <a:lumMod val="50000"/>
                    </a:prstClr>
                  </a:gs>
                </a:gsLst>
                <a:lin ang="5400000" scaled="1"/>
              </a:gradFill>
              <a:effectLst>
                <a:outerShdw blurRad="50800" dist="889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"/>
              <a:cs typeface="+mn-ea"/>
              <a:sym typeface="+mn-lt"/>
            </a:endParaRPr>
          </a:p>
        </p:txBody>
      </p:sp>
      <p:sp>
        <p:nvSpPr>
          <p:cNvPr id="23" name="梯形 22">
            <a:extLst>
              <a:ext uri="{FF2B5EF4-FFF2-40B4-BE49-F238E27FC236}">
                <a16:creationId xmlns:a16="http://schemas.microsoft.com/office/drawing/2014/main" xmlns="" id="{584E7B67-B6C4-4302-B375-87E15A5026E2}"/>
              </a:ext>
            </a:extLst>
          </p:cNvPr>
          <p:cNvSpPr/>
          <p:nvPr/>
        </p:nvSpPr>
        <p:spPr>
          <a:xfrm>
            <a:off x="1151549" y="3579237"/>
            <a:ext cx="12095528" cy="5392103"/>
          </a:xfrm>
          <a:prstGeom prst="trapezoid">
            <a:avLst>
              <a:gd name="adj" fmla="val 43451"/>
            </a:avLst>
          </a:prstGeom>
        </p:spPr>
        <p:txBody>
          <a:bodyPr wrap="square">
            <a:spAutoFit/>
            <a:scene3d>
              <a:camera prst="perspectiveRelaxedModerately" fov="6900000">
                <a:rot lat="18600000" lon="0" rev="0"/>
              </a:camera>
              <a:lightRig rig="freezing" dir="t"/>
            </a:scene3d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000" b="0" i="0" u="none" strike="noStrike" kern="1200" cap="none" spc="300" normalizeH="0" baseline="0" noProof="0" dirty="0">
                <a:ln w="22225">
                  <a:gradFill>
                    <a:gsLst>
                      <a:gs pos="0">
                        <a:srgbClr val="6FCBC2"/>
                      </a:gs>
                      <a:gs pos="27000">
                        <a:srgbClr val="7BBEB7"/>
                      </a:gs>
                      <a:gs pos="59000">
                        <a:srgbClr val="7BBEB7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44000">
                      <a:srgbClr val="272931"/>
                    </a:gs>
                    <a:gs pos="100000">
                      <a:prstClr val="black">
                        <a:lumMod val="85000"/>
                        <a:lumOff val="15000"/>
                        <a:alpha val="2000"/>
                      </a:prstClr>
                    </a:gs>
                  </a:gsLst>
                  <a:lin ang="5400000" scaled="1"/>
                </a:gradFill>
                <a:effectLst>
                  <a:outerShdw blurRad="50800" dist="1778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mpact" panose="020B0806030902050204" pitchFamily="34" charset="0"/>
                <a:cs typeface="+mn-ea"/>
                <a:sym typeface="+mn-lt"/>
              </a:rPr>
              <a:t>2020</a:t>
            </a:r>
            <a:endParaRPr kumimoji="0" lang="en-US" sz="30000" b="0" i="0" u="none" strike="noStrike" kern="1200" cap="none" spc="0" normalizeH="0" baseline="0" noProof="0" dirty="0">
              <a:ln w="22225">
                <a:gradFill>
                  <a:gsLst>
                    <a:gs pos="0">
                      <a:srgbClr val="6FCBC2"/>
                    </a:gs>
                    <a:gs pos="27000">
                      <a:srgbClr val="7BBEB7"/>
                    </a:gs>
                    <a:gs pos="59000">
                      <a:srgbClr val="7BBEB7">
                        <a:alpha val="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44000">
                    <a:srgbClr val="272931"/>
                  </a:gs>
                  <a:gs pos="100000">
                    <a:prstClr val="black">
                      <a:lumMod val="85000"/>
                      <a:lumOff val="15000"/>
                      <a:alpha val="2000"/>
                    </a:prstClr>
                  </a:gs>
                </a:gsLst>
                <a:lin ang="5400000" scaled="1"/>
              </a:gradFill>
              <a:effectLst>
                <a:outerShdw blurRad="50800" dist="1778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mpact" panose="020B0806030902050204" pitchFamily="34" charset="0"/>
              <a:cs typeface="+mn-cs"/>
            </a:endParaRPr>
          </a:p>
        </p:txBody>
      </p:sp>
      <p:sp>
        <p:nvSpPr>
          <p:cNvPr id="24" name="wifi-signal_61692">
            <a:extLst>
              <a:ext uri="{FF2B5EF4-FFF2-40B4-BE49-F238E27FC236}">
                <a16:creationId xmlns:a16="http://schemas.microsoft.com/office/drawing/2014/main" xmlns="" id="{C3FB50EE-EEE0-4337-B332-F666045CA6EB}"/>
              </a:ext>
            </a:extLst>
          </p:cNvPr>
          <p:cNvSpPr>
            <a:spLocks noChangeAspect="1"/>
          </p:cNvSpPr>
          <p:nvPr/>
        </p:nvSpPr>
        <p:spPr bwMode="auto">
          <a:xfrm>
            <a:off x="6959840" y="2248730"/>
            <a:ext cx="478948" cy="348346"/>
          </a:xfrm>
          <a:custGeom>
            <a:avLst/>
            <a:gdLst>
              <a:gd name="connsiteX0" fmla="*/ 301985 w 603837"/>
              <a:gd name="connsiteY0" fmla="*/ 179852 h 439180"/>
              <a:gd name="connsiteX1" fmla="*/ 341890 w 603837"/>
              <a:gd name="connsiteY1" fmla="*/ 219616 h 439180"/>
              <a:gd name="connsiteX2" fmla="*/ 301985 w 603837"/>
              <a:gd name="connsiteY2" fmla="*/ 259380 h 439180"/>
              <a:gd name="connsiteX3" fmla="*/ 262080 w 603837"/>
              <a:gd name="connsiteY3" fmla="*/ 219616 h 439180"/>
              <a:gd name="connsiteX4" fmla="*/ 301985 w 603837"/>
              <a:gd name="connsiteY4" fmla="*/ 179852 h 439180"/>
              <a:gd name="connsiteX5" fmla="*/ 367942 w 603837"/>
              <a:gd name="connsiteY5" fmla="*/ 131747 h 439180"/>
              <a:gd name="connsiteX6" fmla="*/ 383500 w 603837"/>
              <a:gd name="connsiteY6" fmla="*/ 138156 h 439180"/>
              <a:gd name="connsiteX7" fmla="*/ 383500 w 603837"/>
              <a:gd name="connsiteY7" fmla="*/ 301062 h 439180"/>
              <a:gd name="connsiteX8" fmla="*/ 367958 w 603837"/>
              <a:gd name="connsiteY8" fmla="*/ 307505 h 439180"/>
              <a:gd name="connsiteX9" fmla="*/ 352285 w 603837"/>
              <a:gd name="connsiteY9" fmla="*/ 301062 h 439180"/>
              <a:gd name="connsiteX10" fmla="*/ 352285 w 603837"/>
              <a:gd name="connsiteY10" fmla="*/ 269901 h 439180"/>
              <a:gd name="connsiteX11" fmla="*/ 352285 w 603837"/>
              <a:gd name="connsiteY11" fmla="*/ 169318 h 439180"/>
              <a:gd name="connsiteX12" fmla="*/ 352285 w 603837"/>
              <a:gd name="connsiteY12" fmla="*/ 138156 h 439180"/>
              <a:gd name="connsiteX13" fmla="*/ 367942 w 603837"/>
              <a:gd name="connsiteY13" fmla="*/ 131747 h 439180"/>
              <a:gd name="connsiteX14" fmla="*/ 235995 w 603837"/>
              <a:gd name="connsiteY14" fmla="*/ 131747 h 439180"/>
              <a:gd name="connsiteX15" fmla="*/ 251553 w 603837"/>
              <a:gd name="connsiteY15" fmla="*/ 138156 h 439180"/>
              <a:gd name="connsiteX16" fmla="*/ 251553 w 603837"/>
              <a:gd name="connsiteY16" fmla="*/ 169318 h 439180"/>
              <a:gd name="connsiteX17" fmla="*/ 251685 w 603837"/>
              <a:gd name="connsiteY17" fmla="*/ 269901 h 439180"/>
              <a:gd name="connsiteX18" fmla="*/ 251553 w 603837"/>
              <a:gd name="connsiteY18" fmla="*/ 301062 h 439180"/>
              <a:gd name="connsiteX19" fmla="*/ 236012 w 603837"/>
              <a:gd name="connsiteY19" fmla="*/ 307505 h 439180"/>
              <a:gd name="connsiteX20" fmla="*/ 220339 w 603837"/>
              <a:gd name="connsiteY20" fmla="*/ 301062 h 439180"/>
              <a:gd name="connsiteX21" fmla="*/ 220339 w 603837"/>
              <a:gd name="connsiteY21" fmla="*/ 138156 h 439180"/>
              <a:gd name="connsiteX22" fmla="*/ 235995 w 603837"/>
              <a:gd name="connsiteY22" fmla="*/ 131747 h 439180"/>
              <a:gd name="connsiteX23" fmla="*/ 170026 w 603837"/>
              <a:gd name="connsiteY23" fmla="*/ 65872 h 439180"/>
              <a:gd name="connsiteX24" fmla="*/ 185704 w 603837"/>
              <a:gd name="connsiteY24" fmla="*/ 72380 h 439180"/>
              <a:gd name="connsiteX25" fmla="*/ 185704 w 603837"/>
              <a:gd name="connsiteY25" fmla="*/ 103541 h 439180"/>
              <a:gd name="connsiteX26" fmla="*/ 137484 w 603837"/>
              <a:gd name="connsiteY26" fmla="*/ 219640 h 439180"/>
              <a:gd name="connsiteX27" fmla="*/ 185704 w 603837"/>
              <a:gd name="connsiteY27" fmla="*/ 335739 h 439180"/>
              <a:gd name="connsiteX28" fmla="*/ 185704 w 603837"/>
              <a:gd name="connsiteY28" fmla="*/ 366900 h 439180"/>
              <a:gd name="connsiteX29" fmla="*/ 170025 w 603837"/>
              <a:gd name="connsiteY29" fmla="*/ 373343 h 439180"/>
              <a:gd name="connsiteX30" fmla="*/ 154348 w 603837"/>
              <a:gd name="connsiteY30" fmla="*/ 366900 h 439180"/>
              <a:gd name="connsiteX31" fmla="*/ 93217 w 603837"/>
              <a:gd name="connsiteY31" fmla="*/ 219640 h 439180"/>
              <a:gd name="connsiteX32" fmla="*/ 154348 w 603837"/>
              <a:gd name="connsiteY32" fmla="*/ 72380 h 439180"/>
              <a:gd name="connsiteX33" fmla="*/ 170026 w 603837"/>
              <a:gd name="connsiteY33" fmla="*/ 65872 h 439180"/>
              <a:gd name="connsiteX34" fmla="*/ 433919 w 603837"/>
              <a:gd name="connsiteY34" fmla="*/ 65839 h 439180"/>
              <a:gd name="connsiteX35" fmla="*/ 449475 w 603837"/>
              <a:gd name="connsiteY35" fmla="*/ 72248 h 439180"/>
              <a:gd name="connsiteX36" fmla="*/ 449475 w 603837"/>
              <a:gd name="connsiteY36" fmla="*/ 366900 h 439180"/>
              <a:gd name="connsiteX37" fmla="*/ 433935 w 603837"/>
              <a:gd name="connsiteY37" fmla="*/ 373343 h 439180"/>
              <a:gd name="connsiteX38" fmla="*/ 418263 w 603837"/>
              <a:gd name="connsiteY38" fmla="*/ 366900 h 439180"/>
              <a:gd name="connsiteX39" fmla="*/ 418263 w 603837"/>
              <a:gd name="connsiteY39" fmla="*/ 335739 h 439180"/>
              <a:gd name="connsiteX40" fmla="*/ 418263 w 603837"/>
              <a:gd name="connsiteY40" fmla="*/ 103410 h 439180"/>
              <a:gd name="connsiteX41" fmla="*/ 418263 w 603837"/>
              <a:gd name="connsiteY41" fmla="*/ 72248 h 439180"/>
              <a:gd name="connsiteX42" fmla="*/ 433919 w 603837"/>
              <a:gd name="connsiteY42" fmla="*/ 65839 h 439180"/>
              <a:gd name="connsiteX43" fmla="*/ 499843 w 603837"/>
              <a:gd name="connsiteY43" fmla="*/ 0 h 439180"/>
              <a:gd name="connsiteX44" fmla="*/ 515452 w 603837"/>
              <a:gd name="connsiteY44" fmla="*/ 6409 h 439180"/>
              <a:gd name="connsiteX45" fmla="*/ 603837 w 603837"/>
              <a:gd name="connsiteY45" fmla="*/ 219639 h 439180"/>
              <a:gd name="connsiteX46" fmla="*/ 515452 w 603837"/>
              <a:gd name="connsiteY46" fmla="*/ 432738 h 439180"/>
              <a:gd name="connsiteX47" fmla="*/ 499777 w 603837"/>
              <a:gd name="connsiteY47" fmla="*/ 439180 h 439180"/>
              <a:gd name="connsiteX48" fmla="*/ 484234 w 603837"/>
              <a:gd name="connsiteY48" fmla="*/ 432738 h 439180"/>
              <a:gd name="connsiteX49" fmla="*/ 484234 w 603837"/>
              <a:gd name="connsiteY49" fmla="*/ 401582 h 439180"/>
              <a:gd name="connsiteX50" fmla="*/ 559710 w 603837"/>
              <a:gd name="connsiteY50" fmla="*/ 219639 h 439180"/>
              <a:gd name="connsiteX51" fmla="*/ 484234 w 603837"/>
              <a:gd name="connsiteY51" fmla="*/ 37697 h 439180"/>
              <a:gd name="connsiteX52" fmla="*/ 484234 w 603837"/>
              <a:gd name="connsiteY52" fmla="*/ 6409 h 439180"/>
              <a:gd name="connsiteX53" fmla="*/ 499843 w 603837"/>
              <a:gd name="connsiteY53" fmla="*/ 0 h 439180"/>
              <a:gd name="connsiteX54" fmla="*/ 104069 w 603837"/>
              <a:gd name="connsiteY54" fmla="*/ 0 h 439180"/>
              <a:gd name="connsiteX55" fmla="*/ 119727 w 603837"/>
              <a:gd name="connsiteY55" fmla="*/ 6409 h 439180"/>
              <a:gd name="connsiteX56" fmla="*/ 119727 w 603837"/>
              <a:gd name="connsiteY56" fmla="*/ 37697 h 439180"/>
              <a:gd name="connsiteX57" fmla="*/ 44124 w 603837"/>
              <a:gd name="connsiteY57" fmla="*/ 219639 h 439180"/>
              <a:gd name="connsiteX58" fmla="*/ 119727 w 603837"/>
              <a:gd name="connsiteY58" fmla="*/ 401582 h 439180"/>
              <a:gd name="connsiteX59" fmla="*/ 119727 w 603837"/>
              <a:gd name="connsiteY59" fmla="*/ 432738 h 439180"/>
              <a:gd name="connsiteX60" fmla="*/ 104053 w 603837"/>
              <a:gd name="connsiteY60" fmla="*/ 439180 h 439180"/>
              <a:gd name="connsiteX61" fmla="*/ 88511 w 603837"/>
              <a:gd name="connsiteY61" fmla="*/ 432738 h 439180"/>
              <a:gd name="connsiteX62" fmla="*/ 0 w 603837"/>
              <a:gd name="connsiteY62" fmla="*/ 219639 h 439180"/>
              <a:gd name="connsiteX63" fmla="*/ 88511 w 603837"/>
              <a:gd name="connsiteY63" fmla="*/ 6409 h 439180"/>
              <a:gd name="connsiteX64" fmla="*/ 104069 w 603837"/>
              <a:gd name="connsiteY64" fmla="*/ 0 h 439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603837" h="439180">
                <a:moveTo>
                  <a:pt x="301985" y="179852"/>
                </a:moveTo>
                <a:cubicBezTo>
                  <a:pt x="324024" y="179852"/>
                  <a:pt x="341890" y="197655"/>
                  <a:pt x="341890" y="219616"/>
                </a:cubicBezTo>
                <a:cubicBezTo>
                  <a:pt x="341890" y="241577"/>
                  <a:pt x="324024" y="259380"/>
                  <a:pt x="301985" y="259380"/>
                </a:cubicBezTo>
                <a:cubicBezTo>
                  <a:pt x="279946" y="259380"/>
                  <a:pt x="262080" y="241577"/>
                  <a:pt x="262080" y="219616"/>
                </a:cubicBezTo>
                <a:cubicBezTo>
                  <a:pt x="262080" y="197655"/>
                  <a:pt x="279946" y="179852"/>
                  <a:pt x="301985" y="179852"/>
                </a:cubicBezTo>
                <a:close/>
                <a:moveTo>
                  <a:pt x="367942" y="131747"/>
                </a:moveTo>
                <a:cubicBezTo>
                  <a:pt x="373589" y="131747"/>
                  <a:pt x="379219" y="133883"/>
                  <a:pt x="383500" y="138156"/>
                </a:cubicBezTo>
                <a:cubicBezTo>
                  <a:pt x="428544" y="183123"/>
                  <a:pt x="428544" y="256227"/>
                  <a:pt x="383500" y="301062"/>
                </a:cubicBezTo>
                <a:cubicBezTo>
                  <a:pt x="379285" y="305401"/>
                  <a:pt x="373622" y="307505"/>
                  <a:pt x="367958" y="307505"/>
                </a:cubicBezTo>
                <a:cubicBezTo>
                  <a:pt x="362295" y="307505"/>
                  <a:pt x="356631" y="305401"/>
                  <a:pt x="352285" y="301062"/>
                </a:cubicBezTo>
                <a:cubicBezTo>
                  <a:pt x="343724" y="292516"/>
                  <a:pt x="343724" y="278579"/>
                  <a:pt x="352285" y="269901"/>
                </a:cubicBezTo>
                <a:cubicBezTo>
                  <a:pt x="380075" y="242158"/>
                  <a:pt x="380075" y="197060"/>
                  <a:pt x="352285" y="169318"/>
                </a:cubicBezTo>
                <a:cubicBezTo>
                  <a:pt x="343724" y="160771"/>
                  <a:pt x="343724" y="146834"/>
                  <a:pt x="352285" y="138156"/>
                </a:cubicBezTo>
                <a:cubicBezTo>
                  <a:pt x="356631" y="133883"/>
                  <a:pt x="362295" y="131747"/>
                  <a:pt x="367942" y="131747"/>
                </a:cubicBezTo>
                <a:close/>
                <a:moveTo>
                  <a:pt x="235995" y="131747"/>
                </a:moveTo>
                <a:cubicBezTo>
                  <a:pt x="241642" y="131747"/>
                  <a:pt x="247273" y="133883"/>
                  <a:pt x="251553" y="138156"/>
                </a:cubicBezTo>
                <a:cubicBezTo>
                  <a:pt x="260246" y="146834"/>
                  <a:pt x="260246" y="160771"/>
                  <a:pt x="251553" y="169318"/>
                </a:cubicBezTo>
                <a:cubicBezTo>
                  <a:pt x="223895" y="197060"/>
                  <a:pt x="223895" y="242158"/>
                  <a:pt x="251685" y="269901"/>
                </a:cubicBezTo>
                <a:cubicBezTo>
                  <a:pt x="260246" y="278579"/>
                  <a:pt x="260246" y="292516"/>
                  <a:pt x="251553" y="301062"/>
                </a:cubicBezTo>
                <a:cubicBezTo>
                  <a:pt x="247339" y="305401"/>
                  <a:pt x="241675" y="307505"/>
                  <a:pt x="236012" y="307505"/>
                </a:cubicBezTo>
                <a:cubicBezTo>
                  <a:pt x="230348" y="307505"/>
                  <a:pt x="224685" y="305401"/>
                  <a:pt x="220339" y="301062"/>
                </a:cubicBezTo>
                <a:cubicBezTo>
                  <a:pt x="175426" y="256227"/>
                  <a:pt x="175426" y="183123"/>
                  <a:pt x="220339" y="138156"/>
                </a:cubicBezTo>
                <a:cubicBezTo>
                  <a:pt x="224685" y="133883"/>
                  <a:pt x="230348" y="131747"/>
                  <a:pt x="235995" y="131747"/>
                </a:cubicBezTo>
                <a:close/>
                <a:moveTo>
                  <a:pt x="170026" y="65872"/>
                </a:moveTo>
                <a:cubicBezTo>
                  <a:pt x="175691" y="65872"/>
                  <a:pt x="181356" y="68041"/>
                  <a:pt x="185704" y="72380"/>
                </a:cubicBezTo>
                <a:cubicBezTo>
                  <a:pt x="194267" y="80926"/>
                  <a:pt x="194267" y="94863"/>
                  <a:pt x="185704" y="103541"/>
                </a:cubicBezTo>
                <a:cubicBezTo>
                  <a:pt x="154611" y="134440"/>
                  <a:pt x="137484" y="175725"/>
                  <a:pt x="137484" y="219640"/>
                </a:cubicBezTo>
                <a:cubicBezTo>
                  <a:pt x="137484" y="263424"/>
                  <a:pt x="154611" y="304709"/>
                  <a:pt x="185704" y="335739"/>
                </a:cubicBezTo>
                <a:cubicBezTo>
                  <a:pt x="194267" y="344285"/>
                  <a:pt x="194267" y="358354"/>
                  <a:pt x="185704" y="366900"/>
                </a:cubicBezTo>
                <a:cubicBezTo>
                  <a:pt x="181356" y="371239"/>
                  <a:pt x="175691" y="373343"/>
                  <a:pt x="170025" y="373343"/>
                </a:cubicBezTo>
                <a:cubicBezTo>
                  <a:pt x="164360" y="373343"/>
                  <a:pt x="158695" y="371239"/>
                  <a:pt x="154348" y="366900"/>
                </a:cubicBezTo>
                <a:cubicBezTo>
                  <a:pt x="114955" y="327587"/>
                  <a:pt x="93217" y="275257"/>
                  <a:pt x="93217" y="219640"/>
                </a:cubicBezTo>
                <a:cubicBezTo>
                  <a:pt x="93217" y="164023"/>
                  <a:pt x="114955" y="111693"/>
                  <a:pt x="154348" y="72380"/>
                </a:cubicBezTo>
                <a:cubicBezTo>
                  <a:pt x="158695" y="68041"/>
                  <a:pt x="164360" y="65872"/>
                  <a:pt x="170026" y="65872"/>
                </a:cubicBezTo>
                <a:close/>
                <a:moveTo>
                  <a:pt x="433919" y="65839"/>
                </a:moveTo>
                <a:cubicBezTo>
                  <a:pt x="439565" y="65839"/>
                  <a:pt x="445195" y="67975"/>
                  <a:pt x="449475" y="72248"/>
                </a:cubicBezTo>
                <a:cubicBezTo>
                  <a:pt x="530864" y="153504"/>
                  <a:pt x="530864" y="285644"/>
                  <a:pt x="449475" y="366900"/>
                </a:cubicBezTo>
                <a:cubicBezTo>
                  <a:pt x="445129" y="371239"/>
                  <a:pt x="439598" y="373343"/>
                  <a:pt x="433935" y="373343"/>
                </a:cubicBezTo>
                <a:cubicBezTo>
                  <a:pt x="428272" y="373343"/>
                  <a:pt x="422609" y="371239"/>
                  <a:pt x="418263" y="366900"/>
                </a:cubicBezTo>
                <a:cubicBezTo>
                  <a:pt x="409703" y="358354"/>
                  <a:pt x="409703" y="344285"/>
                  <a:pt x="418263" y="335739"/>
                </a:cubicBezTo>
                <a:cubicBezTo>
                  <a:pt x="482400" y="271707"/>
                  <a:pt x="482400" y="167442"/>
                  <a:pt x="418263" y="103410"/>
                </a:cubicBezTo>
                <a:cubicBezTo>
                  <a:pt x="409703" y="94863"/>
                  <a:pt x="409703" y="80926"/>
                  <a:pt x="418263" y="72248"/>
                </a:cubicBezTo>
                <a:cubicBezTo>
                  <a:pt x="422609" y="67975"/>
                  <a:pt x="428272" y="65839"/>
                  <a:pt x="433919" y="65839"/>
                </a:cubicBezTo>
                <a:close/>
                <a:moveTo>
                  <a:pt x="499843" y="0"/>
                </a:moveTo>
                <a:cubicBezTo>
                  <a:pt x="505507" y="0"/>
                  <a:pt x="511171" y="2137"/>
                  <a:pt x="515452" y="6409"/>
                </a:cubicBezTo>
                <a:cubicBezTo>
                  <a:pt x="572487" y="63332"/>
                  <a:pt x="603969" y="139054"/>
                  <a:pt x="603837" y="219639"/>
                </a:cubicBezTo>
                <a:cubicBezTo>
                  <a:pt x="603837" y="300094"/>
                  <a:pt x="572487" y="375816"/>
                  <a:pt x="515452" y="432738"/>
                </a:cubicBezTo>
                <a:cubicBezTo>
                  <a:pt x="511105" y="437077"/>
                  <a:pt x="505441" y="439180"/>
                  <a:pt x="499777" y="439180"/>
                </a:cubicBezTo>
                <a:cubicBezTo>
                  <a:pt x="494245" y="439180"/>
                  <a:pt x="488581" y="437077"/>
                  <a:pt x="484234" y="432738"/>
                </a:cubicBezTo>
                <a:cubicBezTo>
                  <a:pt x="475540" y="424062"/>
                  <a:pt x="475540" y="410127"/>
                  <a:pt x="484234" y="401582"/>
                </a:cubicBezTo>
                <a:cubicBezTo>
                  <a:pt x="532971" y="352941"/>
                  <a:pt x="559710" y="288394"/>
                  <a:pt x="559710" y="219639"/>
                </a:cubicBezTo>
                <a:cubicBezTo>
                  <a:pt x="559710" y="150885"/>
                  <a:pt x="532971" y="86206"/>
                  <a:pt x="484234" y="37697"/>
                </a:cubicBezTo>
                <a:cubicBezTo>
                  <a:pt x="475540" y="29020"/>
                  <a:pt x="475540" y="15085"/>
                  <a:pt x="484234" y="6409"/>
                </a:cubicBezTo>
                <a:cubicBezTo>
                  <a:pt x="488515" y="2137"/>
                  <a:pt x="494179" y="0"/>
                  <a:pt x="499843" y="0"/>
                </a:cubicBezTo>
                <a:close/>
                <a:moveTo>
                  <a:pt x="104069" y="0"/>
                </a:moveTo>
                <a:cubicBezTo>
                  <a:pt x="109716" y="0"/>
                  <a:pt x="115380" y="2137"/>
                  <a:pt x="119727" y="6409"/>
                </a:cubicBezTo>
                <a:cubicBezTo>
                  <a:pt x="128288" y="15085"/>
                  <a:pt x="128288" y="29020"/>
                  <a:pt x="119727" y="37697"/>
                </a:cubicBezTo>
                <a:cubicBezTo>
                  <a:pt x="70993" y="86206"/>
                  <a:pt x="44124" y="150885"/>
                  <a:pt x="44124" y="219639"/>
                </a:cubicBezTo>
                <a:cubicBezTo>
                  <a:pt x="44124" y="288262"/>
                  <a:pt x="70993" y="352941"/>
                  <a:pt x="119727" y="401582"/>
                </a:cubicBezTo>
                <a:cubicBezTo>
                  <a:pt x="128288" y="410127"/>
                  <a:pt x="128288" y="424062"/>
                  <a:pt x="119727" y="432738"/>
                </a:cubicBezTo>
                <a:cubicBezTo>
                  <a:pt x="115380" y="437077"/>
                  <a:pt x="109716" y="439180"/>
                  <a:pt x="104053" y="439180"/>
                </a:cubicBezTo>
                <a:cubicBezTo>
                  <a:pt x="98389" y="439180"/>
                  <a:pt x="92726" y="437077"/>
                  <a:pt x="88511" y="432738"/>
                </a:cubicBezTo>
                <a:cubicBezTo>
                  <a:pt x="31348" y="375816"/>
                  <a:pt x="0" y="300094"/>
                  <a:pt x="0" y="219639"/>
                </a:cubicBezTo>
                <a:cubicBezTo>
                  <a:pt x="0" y="139054"/>
                  <a:pt x="31479" y="63332"/>
                  <a:pt x="88511" y="6409"/>
                </a:cubicBezTo>
                <a:cubicBezTo>
                  <a:pt x="92791" y="2137"/>
                  <a:pt x="98422" y="0"/>
                  <a:pt x="104069" y="0"/>
                </a:cubicBezTo>
                <a:close/>
              </a:path>
            </a:pathLst>
          </a:custGeom>
          <a:gradFill>
            <a:gsLst>
              <a:gs pos="0">
                <a:srgbClr val="6FCBC2"/>
              </a:gs>
              <a:gs pos="100000">
                <a:srgbClr val="71EDAA"/>
              </a:gs>
            </a:gsLst>
            <a:lin ang="5400000" scaled="1"/>
          </a:gra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84D4343C-49B8-4A93-99A7-5CAC1939925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739" y="1070170"/>
            <a:ext cx="1572894" cy="450768"/>
          </a:xfrm>
          <a:prstGeom prst="rect">
            <a:avLst/>
          </a:prstGeom>
        </p:spPr>
      </p:pic>
      <p:grpSp>
        <p:nvGrpSpPr>
          <p:cNvPr id="433" name="组合 432">
            <a:extLst>
              <a:ext uri="{FF2B5EF4-FFF2-40B4-BE49-F238E27FC236}">
                <a16:creationId xmlns:a16="http://schemas.microsoft.com/office/drawing/2014/main" xmlns="" id="{B52C4EF5-6F55-4D7D-9079-7B849BFC3730}"/>
              </a:ext>
            </a:extLst>
          </p:cNvPr>
          <p:cNvGrpSpPr/>
          <p:nvPr/>
        </p:nvGrpSpPr>
        <p:grpSpPr>
          <a:xfrm>
            <a:off x="4223157" y="4168687"/>
            <a:ext cx="5952313" cy="587551"/>
            <a:chOff x="4223157" y="4087407"/>
            <a:chExt cx="5952313" cy="587551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D7BE0FBF-3F9B-43DE-B1AA-462631C2BC70}"/>
                </a:ext>
              </a:extLst>
            </p:cNvPr>
            <p:cNvSpPr txBox="1"/>
            <p:nvPr/>
          </p:nvSpPr>
          <p:spPr>
            <a:xfrm>
              <a:off x="4493420" y="4157119"/>
              <a:ext cx="5411788" cy="442674"/>
            </a:xfrm>
            <a:prstGeom prst="roundRect">
              <a:avLst>
                <a:gd name="adj" fmla="val 50000"/>
              </a:avLst>
            </a:prstGeom>
            <a:noFill/>
            <a:ln w="9525">
              <a:solidFill>
                <a:schemeClr val="bg1"/>
              </a:solidFill>
            </a:ln>
          </p:spPr>
          <p:txBody>
            <a:bodyPr wrap="square" lIns="0" tIns="0" rIns="0" bIns="0" rtlCol="0" anchor="ctr" anchorCtr="0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ea"/>
                  <a:sym typeface="+mn-lt"/>
                </a:rPr>
                <a:t>摇摇小绿尾 </a:t>
              </a:r>
              <a:r>
                <a:rPr kumimoji="0" lang="en-US" altLang="zh-CN" sz="2000" b="1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ea"/>
                  <a:sym typeface="+mn-lt"/>
                </a:rPr>
                <a:t>· WIFI</a:t>
              </a:r>
              <a:r>
                <a:rPr kumimoji="0" lang="zh-CN" altLang="en-US" sz="2000" b="1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ea"/>
                  <a:sym typeface="+mn-lt"/>
                </a:rPr>
                <a:t>热点为你连接</a:t>
              </a:r>
              <a:endParaRPr kumimoji="0" lang="en-US" altLang="zh-CN" sz="2000" b="1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ea"/>
                <a:sym typeface="+mn-lt"/>
              </a:endParaRPr>
            </a:p>
          </p:txBody>
        </p:sp>
        <p:sp>
          <p:nvSpPr>
            <p:cNvPr id="6" name="弧形 5">
              <a:extLst>
                <a:ext uri="{FF2B5EF4-FFF2-40B4-BE49-F238E27FC236}">
                  <a16:creationId xmlns:a16="http://schemas.microsoft.com/office/drawing/2014/main" xmlns="" id="{A98DEFB5-6016-40E1-88DC-B2812D12A9AD}"/>
                </a:ext>
              </a:extLst>
            </p:cNvPr>
            <p:cNvSpPr/>
            <p:nvPr/>
          </p:nvSpPr>
          <p:spPr>
            <a:xfrm flipH="1">
              <a:off x="4357148" y="4087407"/>
              <a:ext cx="455120" cy="587551"/>
            </a:xfrm>
            <a:prstGeom prst="arc">
              <a:avLst>
                <a:gd name="adj1" fmla="val 16200000"/>
                <a:gd name="adj2" fmla="val 4883643"/>
              </a:avLst>
            </a:prstGeom>
            <a:ln w="12700">
              <a:gradFill flip="none" rotWithShape="1">
                <a:gsLst>
                  <a:gs pos="0">
                    <a:schemeClr val="bg1"/>
                  </a:gs>
                  <a:gs pos="27000">
                    <a:schemeClr val="bg1">
                      <a:alpha val="33000"/>
                    </a:schemeClr>
                  </a:gs>
                  <a:gs pos="8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6" name="弧形 25">
              <a:extLst>
                <a:ext uri="{FF2B5EF4-FFF2-40B4-BE49-F238E27FC236}">
                  <a16:creationId xmlns:a16="http://schemas.microsoft.com/office/drawing/2014/main" xmlns="" id="{6214D389-C0B4-4268-9234-A3471197A468}"/>
                </a:ext>
              </a:extLst>
            </p:cNvPr>
            <p:cNvSpPr/>
            <p:nvPr/>
          </p:nvSpPr>
          <p:spPr>
            <a:xfrm>
              <a:off x="9586359" y="4087407"/>
              <a:ext cx="455120" cy="587551"/>
            </a:xfrm>
            <a:prstGeom prst="arc">
              <a:avLst>
                <a:gd name="adj1" fmla="val 16200000"/>
                <a:gd name="adj2" fmla="val 4883643"/>
              </a:avLst>
            </a:prstGeom>
            <a:ln w="12700">
              <a:gradFill flip="none" rotWithShape="1">
                <a:gsLst>
                  <a:gs pos="0">
                    <a:schemeClr val="bg1"/>
                  </a:gs>
                  <a:gs pos="27000">
                    <a:schemeClr val="bg1">
                      <a:alpha val="33000"/>
                    </a:schemeClr>
                  </a:gs>
                  <a:gs pos="8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7" name="弧形 26">
              <a:extLst>
                <a:ext uri="{FF2B5EF4-FFF2-40B4-BE49-F238E27FC236}">
                  <a16:creationId xmlns:a16="http://schemas.microsoft.com/office/drawing/2014/main" xmlns="" id="{6600866F-FCC7-4497-92D1-8AA108FEAB1E}"/>
                </a:ext>
              </a:extLst>
            </p:cNvPr>
            <p:cNvSpPr/>
            <p:nvPr/>
          </p:nvSpPr>
          <p:spPr>
            <a:xfrm flipH="1">
              <a:off x="4223157" y="4133851"/>
              <a:ext cx="303353" cy="494664"/>
            </a:xfrm>
            <a:prstGeom prst="arc">
              <a:avLst>
                <a:gd name="adj1" fmla="val 16200000"/>
                <a:gd name="adj2" fmla="val 4883643"/>
              </a:avLst>
            </a:prstGeom>
            <a:ln w="12700">
              <a:gradFill flip="none" rotWithShape="1">
                <a:gsLst>
                  <a:gs pos="0">
                    <a:schemeClr val="bg1">
                      <a:alpha val="50000"/>
                    </a:schemeClr>
                  </a:gs>
                  <a:gs pos="27000">
                    <a:schemeClr val="bg1">
                      <a:alpha val="8000"/>
                    </a:schemeClr>
                  </a:gs>
                  <a:gs pos="6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9" name="弧形 28">
              <a:extLst>
                <a:ext uri="{FF2B5EF4-FFF2-40B4-BE49-F238E27FC236}">
                  <a16:creationId xmlns:a16="http://schemas.microsoft.com/office/drawing/2014/main" xmlns="" id="{AF93EFE6-0CCE-43AF-9EEA-C86DFC3AADFA}"/>
                </a:ext>
              </a:extLst>
            </p:cNvPr>
            <p:cNvSpPr/>
            <p:nvPr/>
          </p:nvSpPr>
          <p:spPr>
            <a:xfrm>
              <a:off x="9872117" y="4133851"/>
              <a:ext cx="303353" cy="494664"/>
            </a:xfrm>
            <a:prstGeom prst="arc">
              <a:avLst>
                <a:gd name="adj1" fmla="val 16200000"/>
                <a:gd name="adj2" fmla="val 4883643"/>
              </a:avLst>
            </a:prstGeom>
            <a:ln w="12700">
              <a:gradFill flip="none" rotWithShape="1">
                <a:gsLst>
                  <a:gs pos="0">
                    <a:schemeClr val="bg1">
                      <a:alpha val="50000"/>
                    </a:schemeClr>
                  </a:gs>
                  <a:gs pos="27000">
                    <a:schemeClr val="bg1">
                      <a:alpha val="8000"/>
                    </a:schemeClr>
                  </a:gs>
                  <a:gs pos="6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grpSp>
        <p:nvGrpSpPr>
          <p:cNvPr id="425" name="组合 424">
            <a:extLst>
              <a:ext uri="{FF2B5EF4-FFF2-40B4-BE49-F238E27FC236}">
                <a16:creationId xmlns:a16="http://schemas.microsoft.com/office/drawing/2014/main" xmlns="" id="{ABCB6CAD-4911-43E0-8EC2-3948DD114CA1}"/>
              </a:ext>
            </a:extLst>
          </p:cNvPr>
          <p:cNvGrpSpPr/>
          <p:nvPr/>
        </p:nvGrpSpPr>
        <p:grpSpPr>
          <a:xfrm rot="10800000">
            <a:off x="2621280" y="3693155"/>
            <a:ext cx="9096958" cy="125896"/>
            <a:chOff x="2544442" y="3797922"/>
            <a:chExt cx="9173796" cy="108926"/>
          </a:xfrm>
        </p:grpSpPr>
        <p:sp>
          <p:nvSpPr>
            <p:cNvPr id="197" name="Rectangle 13">
              <a:extLst>
                <a:ext uri="{FF2B5EF4-FFF2-40B4-BE49-F238E27FC236}">
                  <a16:creationId xmlns:a16="http://schemas.microsoft.com/office/drawing/2014/main" xmlns="" id="{87C5C3A6-2EC0-41C1-819D-CEFF468199C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5239644" y="3797922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98" name="Rectangle 14">
              <a:extLst>
                <a:ext uri="{FF2B5EF4-FFF2-40B4-BE49-F238E27FC236}">
                  <a16:creationId xmlns:a16="http://schemas.microsoft.com/office/drawing/2014/main" xmlns="" id="{FB7A3BEB-4191-4147-90BB-803EB37EC43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5239644" y="3797922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99" name="Rectangle 15">
              <a:extLst>
                <a:ext uri="{FF2B5EF4-FFF2-40B4-BE49-F238E27FC236}">
                  <a16:creationId xmlns:a16="http://schemas.microsoft.com/office/drawing/2014/main" xmlns="" id="{85593D01-0461-4EAB-B0F8-CDB29605BCB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5140028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00" name="Rectangle 16">
              <a:extLst>
                <a:ext uri="{FF2B5EF4-FFF2-40B4-BE49-F238E27FC236}">
                  <a16:creationId xmlns:a16="http://schemas.microsoft.com/office/drawing/2014/main" xmlns="" id="{07AC16DC-E284-42F6-BEAA-AF94B11A9FD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5140028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01" name="Rectangle 17">
              <a:extLst>
                <a:ext uri="{FF2B5EF4-FFF2-40B4-BE49-F238E27FC236}">
                  <a16:creationId xmlns:a16="http://schemas.microsoft.com/office/drawing/2014/main" xmlns="" id="{FB99B552-9792-4B6E-A6E1-1B868A3D5CB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5040414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02" name="Rectangle 18">
              <a:extLst>
                <a:ext uri="{FF2B5EF4-FFF2-40B4-BE49-F238E27FC236}">
                  <a16:creationId xmlns:a16="http://schemas.microsoft.com/office/drawing/2014/main" xmlns="" id="{77AE4D03-499A-4DA3-B253-60C5C220F83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5040414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03" name="Rectangle 19">
              <a:extLst>
                <a:ext uri="{FF2B5EF4-FFF2-40B4-BE49-F238E27FC236}">
                  <a16:creationId xmlns:a16="http://schemas.microsoft.com/office/drawing/2014/main" xmlns="" id="{D97DC8C5-40A6-4C37-88EE-E4082D8F8B8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4941729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04" name="Rectangle 20">
              <a:extLst>
                <a:ext uri="{FF2B5EF4-FFF2-40B4-BE49-F238E27FC236}">
                  <a16:creationId xmlns:a16="http://schemas.microsoft.com/office/drawing/2014/main" xmlns="" id="{1E6641A1-9A94-46E9-9DF0-E41B8C0FFA0F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4941729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05" name="Rectangle 21">
              <a:extLst>
                <a:ext uri="{FF2B5EF4-FFF2-40B4-BE49-F238E27FC236}">
                  <a16:creationId xmlns:a16="http://schemas.microsoft.com/office/drawing/2014/main" xmlns="" id="{2C4C8AEA-1B61-4DD4-8254-8181B467A4F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4842113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06" name="Rectangle 22">
              <a:extLst>
                <a:ext uri="{FF2B5EF4-FFF2-40B4-BE49-F238E27FC236}">
                  <a16:creationId xmlns:a16="http://schemas.microsoft.com/office/drawing/2014/main" xmlns="" id="{F9C3879B-350C-46D8-8EC3-AFC4B3EA70E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4842113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07" name="Rectangle 23">
              <a:extLst>
                <a:ext uri="{FF2B5EF4-FFF2-40B4-BE49-F238E27FC236}">
                  <a16:creationId xmlns:a16="http://schemas.microsoft.com/office/drawing/2014/main" xmlns="" id="{FAD727BB-E941-41E0-A276-B37873B764A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4742497" y="3797922"/>
              <a:ext cx="4655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08" name="Rectangle 24">
              <a:extLst>
                <a:ext uri="{FF2B5EF4-FFF2-40B4-BE49-F238E27FC236}">
                  <a16:creationId xmlns:a16="http://schemas.microsoft.com/office/drawing/2014/main" xmlns="" id="{F6EC950F-05E3-471A-8001-2051EFD8AF7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4742497" y="3797922"/>
              <a:ext cx="4655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09" name="Rectangle 25">
              <a:extLst>
                <a:ext uri="{FF2B5EF4-FFF2-40B4-BE49-F238E27FC236}">
                  <a16:creationId xmlns:a16="http://schemas.microsoft.com/office/drawing/2014/main" xmlns="" id="{04163DEF-FB66-4EE2-8D5C-25A41A9BC97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4640090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10" name="Rectangle 26">
              <a:extLst>
                <a:ext uri="{FF2B5EF4-FFF2-40B4-BE49-F238E27FC236}">
                  <a16:creationId xmlns:a16="http://schemas.microsoft.com/office/drawing/2014/main" xmlns="" id="{D1FC610F-CDBB-48CE-ABFB-A0D364F2E94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4640090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11" name="Rectangle 27">
              <a:extLst>
                <a:ext uri="{FF2B5EF4-FFF2-40B4-BE49-F238E27FC236}">
                  <a16:creationId xmlns:a16="http://schemas.microsoft.com/office/drawing/2014/main" xmlns="" id="{29D3E81B-6AA6-48DF-9776-A3D31D4AA6A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4541405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12" name="Rectangle 28">
              <a:extLst>
                <a:ext uri="{FF2B5EF4-FFF2-40B4-BE49-F238E27FC236}">
                  <a16:creationId xmlns:a16="http://schemas.microsoft.com/office/drawing/2014/main" xmlns="" id="{DF014181-CAD5-44D4-A5A1-7D94F26F92F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4541405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13" name="Rectangle 29">
              <a:extLst>
                <a:ext uri="{FF2B5EF4-FFF2-40B4-BE49-F238E27FC236}">
                  <a16:creationId xmlns:a16="http://schemas.microsoft.com/office/drawing/2014/main" xmlns="" id="{CC28BFB7-6E74-4426-AE34-228F5C523DF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4441789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14" name="Rectangle 30">
              <a:extLst>
                <a:ext uri="{FF2B5EF4-FFF2-40B4-BE49-F238E27FC236}">
                  <a16:creationId xmlns:a16="http://schemas.microsoft.com/office/drawing/2014/main" xmlns="" id="{074E726E-9DD9-4553-933E-91332304C27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4441789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15" name="Rectangle 31">
              <a:extLst>
                <a:ext uri="{FF2B5EF4-FFF2-40B4-BE49-F238E27FC236}">
                  <a16:creationId xmlns:a16="http://schemas.microsoft.com/office/drawing/2014/main" xmlns="" id="{0FD42F8D-B6E0-4233-BB86-737E392CE7C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4342175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16" name="Rectangle 32">
              <a:extLst>
                <a:ext uri="{FF2B5EF4-FFF2-40B4-BE49-F238E27FC236}">
                  <a16:creationId xmlns:a16="http://schemas.microsoft.com/office/drawing/2014/main" xmlns="" id="{791C482C-AA01-4DB7-9758-428D771141C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4342175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17" name="Rectangle 33">
              <a:extLst>
                <a:ext uri="{FF2B5EF4-FFF2-40B4-BE49-F238E27FC236}">
                  <a16:creationId xmlns:a16="http://schemas.microsoft.com/office/drawing/2014/main" xmlns="" id="{9F66024F-A9ED-42DD-AE02-DCBDFCFBCA4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4242559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18" name="Rectangle 34">
              <a:extLst>
                <a:ext uri="{FF2B5EF4-FFF2-40B4-BE49-F238E27FC236}">
                  <a16:creationId xmlns:a16="http://schemas.microsoft.com/office/drawing/2014/main" xmlns="" id="{0BC88AA8-9887-465C-89D0-4E05BE0A892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4242559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19" name="Rectangle 35">
              <a:extLst>
                <a:ext uri="{FF2B5EF4-FFF2-40B4-BE49-F238E27FC236}">
                  <a16:creationId xmlns:a16="http://schemas.microsoft.com/office/drawing/2014/main" xmlns="" id="{AFB2A76A-9202-4509-AD9F-062AAAEB7D6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4142944" y="3797923"/>
              <a:ext cx="5586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20" name="Rectangle 36">
              <a:extLst>
                <a:ext uri="{FF2B5EF4-FFF2-40B4-BE49-F238E27FC236}">
                  <a16:creationId xmlns:a16="http://schemas.microsoft.com/office/drawing/2014/main" xmlns="" id="{10A6EC2B-021E-4E5A-99CB-D6A00826C2A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4142944" y="3797923"/>
              <a:ext cx="5586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21" name="Rectangle 37">
              <a:extLst>
                <a:ext uri="{FF2B5EF4-FFF2-40B4-BE49-F238E27FC236}">
                  <a16:creationId xmlns:a16="http://schemas.microsoft.com/office/drawing/2014/main" xmlns="" id="{EB169259-3608-4019-8673-2AF337A377B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4041466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22" name="Rectangle 38">
              <a:extLst>
                <a:ext uri="{FF2B5EF4-FFF2-40B4-BE49-F238E27FC236}">
                  <a16:creationId xmlns:a16="http://schemas.microsoft.com/office/drawing/2014/main" xmlns="" id="{83F5F678-ED1B-4B56-83D0-BD1719B3393F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4041466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23" name="Rectangle 39">
              <a:extLst>
                <a:ext uri="{FF2B5EF4-FFF2-40B4-BE49-F238E27FC236}">
                  <a16:creationId xmlns:a16="http://schemas.microsoft.com/office/drawing/2014/main" xmlns="" id="{C2BA9303-43C9-4284-92B4-2A26D9DC233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941851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24" name="Rectangle 40">
              <a:extLst>
                <a:ext uri="{FF2B5EF4-FFF2-40B4-BE49-F238E27FC236}">
                  <a16:creationId xmlns:a16="http://schemas.microsoft.com/office/drawing/2014/main" xmlns="" id="{BD0F6B27-7840-4A5D-B729-DF1050E37BA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941851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25" name="Rectangle 41">
              <a:extLst>
                <a:ext uri="{FF2B5EF4-FFF2-40B4-BE49-F238E27FC236}">
                  <a16:creationId xmlns:a16="http://schemas.microsoft.com/office/drawing/2014/main" xmlns="" id="{AF0BCB55-54EC-4976-BE95-E502833F43C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842236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26" name="Rectangle 42">
              <a:extLst>
                <a:ext uri="{FF2B5EF4-FFF2-40B4-BE49-F238E27FC236}">
                  <a16:creationId xmlns:a16="http://schemas.microsoft.com/office/drawing/2014/main" xmlns="" id="{4539B559-689A-4BCD-AC72-CC3E5E5CB24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842236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27" name="Rectangle 43">
              <a:extLst>
                <a:ext uri="{FF2B5EF4-FFF2-40B4-BE49-F238E27FC236}">
                  <a16:creationId xmlns:a16="http://schemas.microsoft.com/office/drawing/2014/main" xmlns="" id="{785F8635-4C0C-4BB3-9278-88ECAA3833C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742620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28" name="Rectangle 44">
              <a:extLst>
                <a:ext uri="{FF2B5EF4-FFF2-40B4-BE49-F238E27FC236}">
                  <a16:creationId xmlns:a16="http://schemas.microsoft.com/office/drawing/2014/main" xmlns="" id="{AE71A87B-35AA-48DB-BEAA-D7A25D5D073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742620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29" name="Rectangle 45">
              <a:extLst>
                <a:ext uri="{FF2B5EF4-FFF2-40B4-BE49-F238E27FC236}">
                  <a16:creationId xmlns:a16="http://schemas.microsoft.com/office/drawing/2014/main" xmlns="" id="{51DF2951-A7C6-40B7-B874-BB4EF1E393D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643005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30" name="Rectangle 46">
              <a:extLst>
                <a:ext uri="{FF2B5EF4-FFF2-40B4-BE49-F238E27FC236}">
                  <a16:creationId xmlns:a16="http://schemas.microsoft.com/office/drawing/2014/main" xmlns="" id="{00B0BB34-939B-4E0A-BF56-4687AE90D93F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643005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31" name="Rectangle 47">
              <a:extLst>
                <a:ext uri="{FF2B5EF4-FFF2-40B4-BE49-F238E27FC236}">
                  <a16:creationId xmlns:a16="http://schemas.microsoft.com/office/drawing/2014/main" xmlns="" id="{0E2FA58D-E7A4-4A05-8C76-5D04A280482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543389" y="3797923"/>
              <a:ext cx="5586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32" name="Rectangle 48">
              <a:extLst>
                <a:ext uri="{FF2B5EF4-FFF2-40B4-BE49-F238E27FC236}">
                  <a16:creationId xmlns:a16="http://schemas.microsoft.com/office/drawing/2014/main" xmlns="" id="{CE4538E2-0B04-4C99-A4D7-B1A5CFAC305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543389" y="3797923"/>
              <a:ext cx="5586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33" name="Rectangle 49">
              <a:extLst>
                <a:ext uri="{FF2B5EF4-FFF2-40B4-BE49-F238E27FC236}">
                  <a16:creationId xmlns:a16="http://schemas.microsoft.com/office/drawing/2014/main" xmlns="" id="{30E7955A-6D6C-4454-A56A-C43E7F437A2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441912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34" name="Rectangle 50">
              <a:extLst>
                <a:ext uri="{FF2B5EF4-FFF2-40B4-BE49-F238E27FC236}">
                  <a16:creationId xmlns:a16="http://schemas.microsoft.com/office/drawing/2014/main" xmlns="" id="{EDC014EF-D152-4A11-B8DA-DD84074417CF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441912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35" name="Rectangle 51">
              <a:extLst>
                <a:ext uri="{FF2B5EF4-FFF2-40B4-BE49-F238E27FC236}">
                  <a16:creationId xmlns:a16="http://schemas.microsoft.com/office/drawing/2014/main" xmlns="" id="{10937F38-3487-4009-ADF3-35187EAEEFE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342296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36" name="Rectangle 52">
              <a:extLst>
                <a:ext uri="{FF2B5EF4-FFF2-40B4-BE49-F238E27FC236}">
                  <a16:creationId xmlns:a16="http://schemas.microsoft.com/office/drawing/2014/main" xmlns="" id="{721C42E1-7879-4167-972B-9E57B7BF8A3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342296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37" name="Rectangle 53">
              <a:extLst>
                <a:ext uri="{FF2B5EF4-FFF2-40B4-BE49-F238E27FC236}">
                  <a16:creationId xmlns:a16="http://schemas.microsoft.com/office/drawing/2014/main" xmlns="" id="{12E7D835-B257-4E68-9E55-130B7BD5AFA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242681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38" name="Rectangle 54">
              <a:extLst>
                <a:ext uri="{FF2B5EF4-FFF2-40B4-BE49-F238E27FC236}">
                  <a16:creationId xmlns:a16="http://schemas.microsoft.com/office/drawing/2014/main" xmlns="" id="{AC3319E5-B978-4A51-AFB9-08D5DFCC1FA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242681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39" name="Rectangle 55">
              <a:extLst>
                <a:ext uri="{FF2B5EF4-FFF2-40B4-BE49-F238E27FC236}">
                  <a16:creationId xmlns:a16="http://schemas.microsoft.com/office/drawing/2014/main" xmlns="" id="{00989405-D1B8-40D1-9B9F-9C6D25BF244F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143066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40" name="Rectangle 56">
              <a:extLst>
                <a:ext uri="{FF2B5EF4-FFF2-40B4-BE49-F238E27FC236}">
                  <a16:creationId xmlns:a16="http://schemas.microsoft.com/office/drawing/2014/main" xmlns="" id="{CE19B6F9-76AB-480C-AF0B-2B3FF90DCC9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143066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41" name="Rectangle 57">
              <a:extLst>
                <a:ext uri="{FF2B5EF4-FFF2-40B4-BE49-F238E27FC236}">
                  <a16:creationId xmlns:a16="http://schemas.microsoft.com/office/drawing/2014/main" xmlns="" id="{F792803C-7455-4E0F-AEAA-618CCAB893F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044381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42" name="Rectangle 58">
              <a:extLst>
                <a:ext uri="{FF2B5EF4-FFF2-40B4-BE49-F238E27FC236}">
                  <a16:creationId xmlns:a16="http://schemas.microsoft.com/office/drawing/2014/main" xmlns="" id="{BBB33A2D-580D-4467-9D33-0386EA2B102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044381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43" name="Rectangle 59">
              <a:extLst>
                <a:ext uri="{FF2B5EF4-FFF2-40B4-BE49-F238E27FC236}">
                  <a16:creationId xmlns:a16="http://schemas.microsoft.com/office/drawing/2014/main" xmlns="" id="{94791B14-5260-4366-A679-E678E615C24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2944765" y="3797922"/>
              <a:ext cx="4655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44" name="Rectangle 60">
              <a:extLst>
                <a:ext uri="{FF2B5EF4-FFF2-40B4-BE49-F238E27FC236}">
                  <a16:creationId xmlns:a16="http://schemas.microsoft.com/office/drawing/2014/main" xmlns="" id="{58988A61-B46B-4844-BAD8-0B0D6F9F1EA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2944765" y="3797922"/>
              <a:ext cx="4655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45" name="Rectangle 61">
              <a:extLst>
                <a:ext uri="{FF2B5EF4-FFF2-40B4-BE49-F238E27FC236}">
                  <a16:creationId xmlns:a16="http://schemas.microsoft.com/office/drawing/2014/main" xmlns="" id="{FF0F0428-CD3D-43F2-86E0-2C64627AED4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2842357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46" name="Rectangle 62">
              <a:extLst>
                <a:ext uri="{FF2B5EF4-FFF2-40B4-BE49-F238E27FC236}">
                  <a16:creationId xmlns:a16="http://schemas.microsoft.com/office/drawing/2014/main" xmlns="" id="{685C666F-58A6-41B5-8956-943DDBD7CC3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2842357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47" name="Rectangle 63">
              <a:extLst>
                <a:ext uri="{FF2B5EF4-FFF2-40B4-BE49-F238E27FC236}">
                  <a16:creationId xmlns:a16="http://schemas.microsoft.com/office/drawing/2014/main" xmlns="" id="{670C63E9-195D-4191-9961-91320F307B8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2742742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48" name="Rectangle 64">
              <a:extLst>
                <a:ext uri="{FF2B5EF4-FFF2-40B4-BE49-F238E27FC236}">
                  <a16:creationId xmlns:a16="http://schemas.microsoft.com/office/drawing/2014/main" xmlns="" id="{4F826EDD-2644-43A6-9DEF-B3B241DE54B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2742742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49" name="Rectangle 65">
              <a:extLst>
                <a:ext uri="{FF2B5EF4-FFF2-40B4-BE49-F238E27FC236}">
                  <a16:creationId xmlns:a16="http://schemas.microsoft.com/office/drawing/2014/main" xmlns="" id="{88654472-D5E2-4D8E-9577-4C06463033D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2644058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50" name="Rectangle 66">
              <a:extLst>
                <a:ext uri="{FF2B5EF4-FFF2-40B4-BE49-F238E27FC236}">
                  <a16:creationId xmlns:a16="http://schemas.microsoft.com/office/drawing/2014/main" xmlns="" id="{A1428392-213B-4A45-8982-74A6EFC7623F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2644058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51" name="Rectangle 67">
              <a:extLst>
                <a:ext uri="{FF2B5EF4-FFF2-40B4-BE49-F238E27FC236}">
                  <a16:creationId xmlns:a16="http://schemas.microsoft.com/office/drawing/2014/main" xmlns="" id="{C5E1A6C4-51E9-4212-905F-4889C7FC00D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2544442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52" name="Rectangle 68">
              <a:extLst>
                <a:ext uri="{FF2B5EF4-FFF2-40B4-BE49-F238E27FC236}">
                  <a16:creationId xmlns:a16="http://schemas.microsoft.com/office/drawing/2014/main" xmlns="" id="{EDCE2860-A64B-4294-9EEB-B81C1AA657A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2544442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55" name="Rectangle 13">
              <a:extLst>
                <a:ext uri="{FF2B5EF4-FFF2-40B4-BE49-F238E27FC236}">
                  <a16:creationId xmlns:a16="http://schemas.microsoft.com/office/drawing/2014/main" xmlns="" id="{68B84239-50CA-4411-8957-880792E04DD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8029142" y="3797922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56" name="Rectangle 14">
              <a:extLst>
                <a:ext uri="{FF2B5EF4-FFF2-40B4-BE49-F238E27FC236}">
                  <a16:creationId xmlns:a16="http://schemas.microsoft.com/office/drawing/2014/main" xmlns="" id="{9777EC1C-4D60-4C5C-BB56-03C9CA00873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8029142" y="3797922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57" name="Rectangle 15">
              <a:extLst>
                <a:ext uri="{FF2B5EF4-FFF2-40B4-BE49-F238E27FC236}">
                  <a16:creationId xmlns:a16="http://schemas.microsoft.com/office/drawing/2014/main" xmlns="" id="{FBB30D85-0B79-42A5-A8C9-F587F944879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929526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58" name="Rectangle 16">
              <a:extLst>
                <a:ext uri="{FF2B5EF4-FFF2-40B4-BE49-F238E27FC236}">
                  <a16:creationId xmlns:a16="http://schemas.microsoft.com/office/drawing/2014/main" xmlns="" id="{B9FA949B-77AB-449F-9B89-A1692FA6F01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929526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59" name="Rectangle 17">
              <a:extLst>
                <a:ext uri="{FF2B5EF4-FFF2-40B4-BE49-F238E27FC236}">
                  <a16:creationId xmlns:a16="http://schemas.microsoft.com/office/drawing/2014/main" xmlns="" id="{13ED85D1-43BD-4F50-B706-F371E6F612A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829912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60" name="Rectangle 18">
              <a:extLst>
                <a:ext uri="{FF2B5EF4-FFF2-40B4-BE49-F238E27FC236}">
                  <a16:creationId xmlns:a16="http://schemas.microsoft.com/office/drawing/2014/main" xmlns="" id="{C5B7E421-1961-4AAD-BD26-BDB17E07DFD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829912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61" name="Rectangle 19">
              <a:extLst>
                <a:ext uri="{FF2B5EF4-FFF2-40B4-BE49-F238E27FC236}">
                  <a16:creationId xmlns:a16="http://schemas.microsoft.com/office/drawing/2014/main" xmlns="" id="{20EBC6AB-645F-48FE-80EF-D897D566FE5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731227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62" name="Rectangle 20">
              <a:extLst>
                <a:ext uri="{FF2B5EF4-FFF2-40B4-BE49-F238E27FC236}">
                  <a16:creationId xmlns:a16="http://schemas.microsoft.com/office/drawing/2014/main" xmlns="" id="{D4A3702F-4CC2-4D81-9F32-C64E41AFF07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731227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63" name="Rectangle 21">
              <a:extLst>
                <a:ext uri="{FF2B5EF4-FFF2-40B4-BE49-F238E27FC236}">
                  <a16:creationId xmlns:a16="http://schemas.microsoft.com/office/drawing/2014/main" xmlns="" id="{306DC7C7-454B-4A03-8E79-19D1A2ACCFE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631611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64" name="Rectangle 22">
              <a:extLst>
                <a:ext uri="{FF2B5EF4-FFF2-40B4-BE49-F238E27FC236}">
                  <a16:creationId xmlns:a16="http://schemas.microsoft.com/office/drawing/2014/main" xmlns="" id="{C7318E4A-33FE-47CC-97E0-4B8A2579BF9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631611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65" name="Rectangle 23">
              <a:extLst>
                <a:ext uri="{FF2B5EF4-FFF2-40B4-BE49-F238E27FC236}">
                  <a16:creationId xmlns:a16="http://schemas.microsoft.com/office/drawing/2014/main" xmlns="" id="{6A5EA7BF-9140-43B2-A7FB-3E2DA61ADCC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531995" y="3797922"/>
              <a:ext cx="4655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66" name="Rectangle 24">
              <a:extLst>
                <a:ext uri="{FF2B5EF4-FFF2-40B4-BE49-F238E27FC236}">
                  <a16:creationId xmlns:a16="http://schemas.microsoft.com/office/drawing/2014/main" xmlns="" id="{AAED85F9-A9A7-44EB-802A-A1250A846F4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531995" y="3797922"/>
              <a:ext cx="4655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67" name="Rectangle 25">
              <a:extLst>
                <a:ext uri="{FF2B5EF4-FFF2-40B4-BE49-F238E27FC236}">
                  <a16:creationId xmlns:a16="http://schemas.microsoft.com/office/drawing/2014/main" xmlns="" id="{A6F9C280-855A-44EB-8479-8C6EDF2AB63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429588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68" name="Rectangle 26">
              <a:extLst>
                <a:ext uri="{FF2B5EF4-FFF2-40B4-BE49-F238E27FC236}">
                  <a16:creationId xmlns:a16="http://schemas.microsoft.com/office/drawing/2014/main" xmlns="" id="{37EBF4DC-6BC9-435A-986D-B1C463F9524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429588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69" name="Rectangle 27">
              <a:extLst>
                <a:ext uri="{FF2B5EF4-FFF2-40B4-BE49-F238E27FC236}">
                  <a16:creationId xmlns:a16="http://schemas.microsoft.com/office/drawing/2014/main" xmlns="" id="{7DEC758A-897F-463D-8B08-1A757087B6C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330903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70" name="Rectangle 28">
              <a:extLst>
                <a:ext uri="{FF2B5EF4-FFF2-40B4-BE49-F238E27FC236}">
                  <a16:creationId xmlns:a16="http://schemas.microsoft.com/office/drawing/2014/main" xmlns="" id="{46CF7ED9-8493-4BBD-A549-1A897156A5A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330903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71" name="Rectangle 29">
              <a:extLst>
                <a:ext uri="{FF2B5EF4-FFF2-40B4-BE49-F238E27FC236}">
                  <a16:creationId xmlns:a16="http://schemas.microsoft.com/office/drawing/2014/main" xmlns="" id="{B543E26D-A722-46AB-B147-1BBBB474228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231287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72" name="Rectangle 30">
              <a:extLst>
                <a:ext uri="{FF2B5EF4-FFF2-40B4-BE49-F238E27FC236}">
                  <a16:creationId xmlns:a16="http://schemas.microsoft.com/office/drawing/2014/main" xmlns="" id="{BCF85577-36F5-49B7-9182-C9428894FD5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231287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73" name="Rectangle 31">
              <a:extLst>
                <a:ext uri="{FF2B5EF4-FFF2-40B4-BE49-F238E27FC236}">
                  <a16:creationId xmlns:a16="http://schemas.microsoft.com/office/drawing/2014/main" xmlns="" id="{D9602BF9-06D1-402A-B437-24F4A23F5EC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131673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74" name="Rectangle 32">
              <a:extLst>
                <a:ext uri="{FF2B5EF4-FFF2-40B4-BE49-F238E27FC236}">
                  <a16:creationId xmlns:a16="http://schemas.microsoft.com/office/drawing/2014/main" xmlns="" id="{B925B48D-A6C1-47E7-85FD-F7460A11149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131673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75" name="Rectangle 33">
              <a:extLst>
                <a:ext uri="{FF2B5EF4-FFF2-40B4-BE49-F238E27FC236}">
                  <a16:creationId xmlns:a16="http://schemas.microsoft.com/office/drawing/2014/main" xmlns="" id="{4AE8D83C-B7E2-43F2-88F4-D2FB045F3F4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032057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76" name="Rectangle 34">
              <a:extLst>
                <a:ext uri="{FF2B5EF4-FFF2-40B4-BE49-F238E27FC236}">
                  <a16:creationId xmlns:a16="http://schemas.microsoft.com/office/drawing/2014/main" xmlns="" id="{73817BE2-E232-4026-91D2-8DC6F33053B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032057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77" name="Rectangle 35">
              <a:extLst>
                <a:ext uri="{FF2B5EF4-FFF2-40B4-BE49-F238E27FC236}">
                  <a16:creationId xmlns:a16="http://schemas.microsoft.com/office/drawing/2014/main" xmlns="" id="{4E56723C-B833-42E4-B188-58995655DA3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6932442" y="3797923"/>
              <a:ext cx="5586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78" name="Rectangle 36">
              <a:extLst>
                <a:ext uri="{FF2B5EF4-FFF2-40B4-BE49-F238E27FC236}">
                  <a16:creationId xmlns:a16="http://schemas.microsoft.com/office/drawing/2014/main" xmlns="" id="{375B6D23-4F0A-4948-A605-B4F8876D692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6932442" y="3797923"/>
              <a:ext cx="5586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79" name="Rectangle 37">
              <a:extLst>
                <a:ext uri="{FF2B5EF4-FFF2-40B4-BE49-F238E27FC236}">
                  <a16:creationId xmlns:a16="http://schemas.microsoft.com/office/drawing/2014/main" xmlns="" id="{793E8C0A-C5E6-4917-8253-798A6664402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6830964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80" name="Rectangle 38">
              <a:extLst>
                <a:ext uri="{FF2B5EF4-FFF2-40B4-BE49-F238E27FC236}">
                  <a16:creationId xmlns:a16="http://schemas.microsoft.com/office/drawing/2014/main" xmlns="" id="{673057A7-5EB4-49C5-8E63-4D2989891BB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6830964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81" name="Rectangle 39">
              <a:extLst>
                <a:ext uri="{FF2B5EF4-FFF2-40B4-BE49-F238E27FC236}">
                  <a16:creationId xmlns:a16="http://schemas.microsoft.com/office/drawing/2014/main" xmlns="" id="{397125D1-F499-4406-9E36-9944BA4E81A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6731349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82" name="Rectangle 40">
              <a:extLst>
                <a:ext uri="{FF2B5EF4-FFF2-40B4-BE49-F238E27FC236}">
                  <a16:creationId xmlns:a16="http://schemas.microsoft.com/office/drawing/2014/main" xmlns="" id="{F154FDC8-0ACC-4370-AFC2-CD04DF6CB43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6731349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83" name="Rectangle 41">
              <a:extLst>
                <a:ext uri="{FF2B5EF4-FFF2-40B4-BE49-F238E27FC236}">
                  <a16:creationId xmlns:a16="http://schemas.microsoft.com/office/drawing/2014/main" xmlns="" id="{8600F1B1-80BA-419F-89B9-B03689DE9A9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6631734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84" name="Rectangle 42">
              <a:extLst>
                <a:ext uri="{FF2B5EF4-FFF2-40B4-BE49-F238E27FC236}">
                  <a16:creationId xmlns:a16="http://schemas.microsoft.com/office/drawing/2014/main" xmlns="" id="{7E8AD0D2-E0B7-479C-ADD6-489B03437EB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6631734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85" name="Rectangle 43">
              <a:extLst>
                <a:ext uri="{FF2B5EF4-FFF2-40B4-BE49-F238E27FC236}">
                  <a16:creationId xmlns:a16="http://schemas.microsoft.com/office/drawing/2014/main" xmlns="" id="{220D6CE8-65ED-4BE7-9B18-8EAB53A85D2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6532118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86" name="Rectangle 44">
              <a:extLst>
                <a:ext uri="{FF2B5EF4-FFF2-40B4-BE49-F238E27FC236}">
                  <a16:creationId xmlns:a16="http://schemas.microsoft.com/office/drawing/2014/main" xmlns="" id="{FC69F855-CAD4-4908-BD29-90C10B3F349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6532118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87" name="Rectangle 45">
              <a:extLst>
                <a:ext uri="{FF2B5EF4-FFF2-40B4-BE49-F238E27FC236}">
                  <a16:creationId xmlns:a16="http://schemas.microsoft.com/office/drawing/2014/main" xmlns="" id="{A2A8F956-3F72-4A8F-9F87-742F4539422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6432503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88" name="Rectangle 46">
              <a:extLst>
                <a:ext uri="{FF2B5EF4-FFF2-40B4-BE49-F238E27FC236}">
                  <a16:creationId xmlns:a16="http://schemas.microsoft.com/office/drawing/2014/main" xmlns="" id="{611562DF-862E-4292-8836-A17B46E58E9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6432503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89" name="Rectangle 47">
              <a:extLst>
                <a:ext uri="{FF2B5EF4-FFF2-40B4-BE49-F238E27FC236}">
                  <a16:creationId xmlns:a16="http://schemas.microsoft.com/office/drawing/2014/main" xmlns="" id="{D544E6BC-D50D-4ACA-BB3C-F233C40DCDC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6332887" y="3797923"/>
              <a:ext cx="5586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90" name="Rectangle 48">
              <a:extLst>
                <a:ext uri="{FF2B5EF4-FFF2-40B4-BE49-F238E27FC236}">
                  <a16:creationId xmlns:a16="http://schemas.microsoft.com/office/drawing/2014/main" xmlns="" id="{6B7F6584-B496-474D-9BC0-99344099DEF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6332887" y="3797923"/>
              <a:ext cx="5586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91" name="Rectangle 49">
              <a:extLst>
                <a:ext uri="{FF2B5EF4-FFF2-40B4-BE49-F238E27FC236}">
                  <a16:creationId xmlns:a16="http://schemas.microsoft.com/office/drawing/2014/main" xmlns="" id="{975563DC-D47A-4FDA-A27D-B7A00CB3D0A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6231410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92" name="Rectangle 50">
              <a:extLst>
                <a:ext uri="{FF2B5EF4-FFF2-40B4-BE49-F238E27FC236}">
                  <a16:creationId xmlns:a16="http://schemas.microsoft.com/office/drawing/2014/main" xmlns="" id="{526272F4-4F03-4097-B4C1-C63D18D3445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6231410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93" name="Rectangle 51">
              <a:extLst>
                <a:ext uri="{FF2B5EF4-FFF2-40B4-BE49-F238E27FC236}">
                  <a16:creationId xmlns:a16="http://schemas.microsoft.com/office/drawing/2014/main" xmlns="" id="{4A131B7E-9EED-4D83-BF18-6CDB65CB576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6131794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94" name="Rectangle 52">
              <a:extLst>
                <a:ext uri="{FF2B5EF4-FFF2-40B4-BE49-F238E27FC236}">
                  <a16:creationId xmlns:a16="http://schemas.microsoft.com/office/drawing/2014/main" xmlns="" id="{2069E30C-BAB4-4BC6-A813-CDDCB9710EC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6131794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95" name="Rectangle 53">
              <a:extLst>
                <a:ext uri="{FF2B5EF4-FFF2-40B4-BE49-F238E27FC236}">
                  <a16:creationId xmlns:a16="http://schemas.microsoft.com/office/drawing/2014/main" xmlns="" id="{924F69C1-3E99-42A1-A238-3344271EC7E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6032179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96" name="Rectangle 54">
              <a:extLst>
                <a:ext uri="{FF2B5EF4-FFF2-40B4-BE49-F238E27FC236}">
                  <a16:creationId xmlns:a16="http://schemas.microsoft.com/office/drawing/2014/main" xmlns="" id="{F39E235B-C16E-4664-B980-05EA6F4182B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6032179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97" name="Rectangle 55">
              <a:extLst>
                <a:ext uri="{FF2B5EF4-FFF2-40B4-BE49-F238E27FC236}">
                  <a16:creationId xmlns:a16="http://schemas.microsoft.com/office/drawing/2014/main" xmlns="" id="{38F910AB-557C-4A55-9E08-FEFF3BF6CBC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5932564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98" name="Rectangle 56">
              <a:extLst>
                <a:ext uri="{FF2B5EF4-FFF2-40B4-BE49-F238E27FC236}">
                  <a16:creationId xmlns:a16="http://schemas.microsoft.com/office/drawing/2014/main" xmlns="" id="{A396CFDF-AAAB-492B-9FE7-523E5F97AAD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5932564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99" name="Rectangle 57">
              <a:extLst>
                <a:ext uri="{FF2B5EF4-FFF2-40B4-BE49-F238E27FC236}">
                  <a16:creationId xmlns:a16="http://schemas.microsoft.com/office/drawing/2014/main" xmlns="" id="{3AAA5D53-DD0B-4F4B-B44E-4D4D9F1D8B4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5833879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00" name="Rectangle 58">
              <a:extLst>
                <a:ext uri="{FF2B5EF4-FFF2-40B4-BE49-F238E27FC236}">
                  <a16:creationId xmlns:a16="http://schemas.microsoft.com/office/drawing/2014/main" xmlns="" id="{B124CF29-2014-4FEE-B6F3-BA76E7F45DC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5833879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01" name="Rectangle 59">
              <a:extLst>
                <a:ext uri="{FF2B5EF4-FFF2-40B4-BE49-F238E27FC236}">
                  <a16:creationId xmlns:a16="http://schemas.microsoft.com/office/drawing/2014/main" xmlns="" id="{E52B0E33-ED52-4279-BA44-953A18BB90C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5734263" y="3797922"/>
              <a:ext cx="4655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02" name="Rectangle 60">
              <a:extLst>
                <a:ext uri="{FF2B5EF4-FFF2-40B4-BE49-F238E27FC236}">
                  <a16:creationId xmlns:a16="http://schemas.microsoft.com/office/drawing/2014/main" xmlns="" id="{CD9F474C-2F0B-4E8D-80FA-E325F2E6982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5734263" y="3797922"/>
              <a:ext cx="4655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03" name="Rectangle 61">
              <a:extLst>
                <a:ext uri="{FF2B5EF4-FFF2-40B4-BE49-F238E27FC236}">
                  <a16:creationId xmlns:a16="http://schemas.microsoft.com/office/drawing/2014/main" xmlns="" id="{88CBD7C3-E96D-4BDD-9D7B-AC42CB21D0F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5631855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04" name="Rectangle 62">
              <a:extLst>
                <a:ext uri="{FF2B5EF4-FFF2-40B4-BE49-F238E27FC236}">
                  <a16:creationId xmlns:a16="http://schemas.microsoft.com/office/drawing/2014/main" xmlns="" id="{5CDFA42B-45C0-46DF-9FF4-50CDAC47014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5631855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05" name="Rectangle 63">
              <a:extLst>
                <a:ext uri="{FF2B5EF4-FFF2-40B4-BE49-F238E27FC236}">
                  <a16:creationId xmlns:a16="http://schemas.microsoft.com/office/drawing/2014/main" xmlns="" id="{0D048257-C9C5-428D-B40C-E720B32B988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5532240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06" name="Rectangle 64">
              <a:extLst>
                <a:ext uri="{FF2B5EF4-FFF2-40B4-BE49-F238E27FC236}">
                  <a16:creationId xmlns:a16="http://schemas.microsoft.com/office/drawing/2014/main" xmlns="" id="{C7D49458-5F43-4DB0-94D3-76BECEFB432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5532240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07" name="Rectangle 65">
              <a:extLst>
                <a:ext uri="{FF2B5EF4-FFF2-40B4-BE49-F238E27FC236}">
                  <a16:creationId xmlns:a16="http://schemas.microsoft.com/office/drawing/2014/main" xmlns="" id="{57795BE3-4484-445E-8A3F-4C4C7D6CF4C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5433556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08" name="Rectangle 66">
              <a:extLst>
                <a:ext uri="{FF2B5EF4-FFF2-40B4-BE49-F238E27FC236}">
                  <a16:creationId xmlns:a16="http://schemas.microsoft.com/office/drawing/2014/main" xmlns="" id="{B63B0466-307D-49E4-AD4E-8AEAFCE9323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5433556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09" name="Rectangle 67">
              <a:extLst>
                <a:ext uri="{FF2B5EF4-FFF2-40B4-BE49-F238E27FC236}">
                  <a16:creationId xmlns:a16="http://schemas.microsoft.com/office/drawing/2014/main" xmlns="" id="{237412C6-6FEA-4B7A-9C32-94F41A2C3F3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5333940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10" name="Rectangle 68">
              <a:extLst>
                <a:ext uri="{FF2B5EF4-FFF2-40B4-BE49-F238E27FC236}">
                  <a16:creationId xmlns:a16="http://schemas.microsoft.com/office/drawing/2014/main" xmlns="" id="{75CC298C-A9EB-4911-80D6-7C656443FB5F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5333940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12" name="Rectangle 13">
              <a:extLst>
                <a:ext uri="{FF2B5EF4-FFF2-40B4-BE49-F238E27FC236}">
                  <a16:creationId xmlns:a16="http://schemas.microsoft.com/office/drawing/2014/main" xmlns="" id="{E8BE81F3-73A1-49C7-8FC6-8392077B2FE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0818640" y="3797922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13" name="Rectangle 14">
              <a:extLst>
                <a:ext uri="{FF2B5EF4-FFF2-40B4-BE49-F238E27FC236}">
                  <a16:creationId xmlns:a16="http://schemas.microsoft.com/office/drawing/2014/main" xmlns="" id="{5FF2F079-4808-440D-AE8B-09804B9AB20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0818640" y="3797922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14" name="Rectangle 15">
              <a:extLst>
                <a:ext uri="{FF2B5EF4-FFF2-40B4-BE49-F238E27FC236}">
                  <a16:creationId xmlns:a16="http://schemas.microsoft.com/office/drawing/2014/main" xmlns="" id="{FBD08877-7B2E-43EA-8E8C-4F3201A38B9F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0719024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15" name="Rectangle 16">
              <a:extLst>
                <a:ext uri="{FF2B5EF4-FFF2-40B4-BE49-F238E27FC236}">
                  <a16:creationId xmlns:a16="http://schemas.microsoft.com/office/drawing/2014/main" xmlns="" id="{212EA8B6-2DDD-4FE7-9491-07798A43252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0719024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16" name="Rectangle 17">
              <a:extLst>
                <a:ext uri="{FF2B5EF4-FFF2-40B4-BE49-F238E27FC236}">
                  <a16:creationId xmlns:a16="http://schemas.microsoft.com/office/drawing/2014/main" xmlns="" id="{8A814524-A9F1-4EC5-8D0A-9E2133D7A03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0619410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17" name="Rectangle 18">
              <a:extLst>
                <a:ext uri="{FF2B5EF4-FFF2-40B4-BE49-F238E27FC236}">
                  <a16:creationId xmlns:a16="http://schemas.microsoft.com/office/drawing/2014/main" xmlns="" id="{0EFFB092-23BB-4E6E-B32C-8BE425C320D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0619410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18" name="Rectangle 19">
              <a:extLst>
                <a:ext uri="{FF2B5EF4-FFF2-40B4-BE49-F238E27FC236}">
                  <a16:creationId xmlns:a16="http://schemas.microsoft.com/office/drawing/2014/main" xmlns="" id="{54744EE1-DD9B-477B-AF6B-2A053BBFB12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0520725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19" name="Rectangle 20">
              <a:extLst>
                <a:ext uri="{FF2B5EF4-FFF2-40B4-BE49-F238E27FC236}">
                  <a16:creationId xmlns:a16="http://schemas.microsoft.com/office/drawing/2014/main" xmlns="" id="{05F9692C-3333-4A98-A18C-1D6FDB62A8C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0520725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20" name="Rectangle 21">
              <a:extLst>
                <a:ext uri="{FF2B5EF4-FFF2-40B4-BE49-F238E27FC236}">
                  <a16:creationId xmlns:a16="http://schemas.microsoft.com/office/drawing/2014/main" xmlns="" id="{3145D212-7C6E-493B-86B9-55CC827F781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0421109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21" name="Rectangle 22">
              <a:extLst>
                <a:ext uri="{FF2B5EF4-FFF2-40B4-BE49-F238E27FC236}">
                  <a16:creationId xmlns:a16="http://schemas.microsoft.com/office/drawing/2014/main" xmlns="" id="{B07C4CF1-50ED-47CA-BAF7-79E174D80FA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0421109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22" name="Rectangle 23">
              <a:extLst>
                <a:ext uri="{FF2B5EF4-FFF2-40B4-BE49-F238E27FC236}">
                  <a16:creationId xmlns:a16="http://schemas.microsoft.com/office/drawing/2014/main" xmlns="" id="{A2F2E1DC-97AE-40DD-94F1-E4E7DCA9945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0321493" y="3797922"/>
              <a:ext cx="4655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23" name="Rectangle 24">
              <a:extLst>
                <a:ext uri="{FF2B5EF4-FFF2-40B4-BE49-F238E27FC236}">
                  <a16:creationId xmlns:a16="http://schemas.microsoft.com/office/drawing/2014/main" xmlns="" id="{A2D9988E-234E-4E08-8C64-D8B00B07CDA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0321493" y="3797922"/>
              <a:ext cx="4655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24" name="Rectangle 25">
              <a:extLst>
                <a:ext uri="{FF2B5EF4-FFF2-40B4-BE49-F238E27FC236}">
                  <a16:creationId xmlns:a16="http://schemas.microsoft.com/office/drawing/2014/main" xmlns="" id="{CDF2A878-3246-47AA-9AE6-1B4C78F9257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0219086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25" name="Rectangle 26">
              <a:extLst>
                <a:ext uri="{FF2B5EF4-FFF2-40B4-BE49-F238E27FC236}">
                  <a16:creationId xmlns:a16="http://schemas.microsoft.com/office/drawing/2014/main" xmlns="" id="{73F2877A-AA03-4E15-AA49-526DF00D121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0219086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26" name="Rectangle 27">
              <a:extLst>
                <a:ext uri="{FF2B5EF4-FFF2-40B4-BE49-F238E27FC236}">
                  <a16:creationId xmlns:a16="http://schemas.microsoft.com/office/drawing/2014/main" xmlns="" id="{A558BB40-17E6-4C91-A897-816D960EFE3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0120401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27" name="Rectangle 28">
              <a:extLst>
                <a:ext uri="{FF2B5EF4-FFF2-40B4-BE49-F238E27FC236}">
                  <a16:creationId xmlns:a16="http://schemas.microsoft.com/office/drawing/2014/main" xmlns="" id="{28526034-94B6-4C33-A930-F14F4FED925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0120401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28" name="Rectangle 29">
              <a:extLst>
                <a:ext uri="{FF2B5EF4-FFF2-40B4-BE49-F238E27FC236}">
                  <a16:creationId xmlns:a16="http://schemas.microsoft.com/office/drawing/2014/main" xmlns="" id="{087AB111-AAFB-4E1D-8498-995F7D085C7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0020785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29" name="Rectangle 30">
              <a:extLst>
                <a:ext uri="{FF2B5EF4-FFF2-40B4-BE49-F238E27FC236}">
                  <a16:creationId xmlns:a16="http://schemas.microsoft.com/office/drawing/2014/main" xmlns="" id="{0491A09B-7443-43C4-8387-09D10303962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0020785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30" name="Rectangle 31">
              <a:extLst>
                <a:ext uri="{FF2B5EF4-FFF2-40B4-BE49-F238E27FC236}">
                  <a16:creationId xmlns:a16="http://schemas.microsoft.com/office/drawing/2014/main" xmlns="" id="{1E2BBACC-E293-4D20-AF90-EE359866097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9921171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31" name="Rectangle 32">
              <a:extLst>
                <a:ext uri="{FF2B5EF4-FFF2-40B4-BE49-F238E27FC236}">
                  <a16:creationId xmlns:a16="http://schemas.microsoft.com/office/drawing/2014/main" xmlns="" id="{FAF15E48-8E9E-449A-AB5D-6030D63BA34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9921171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32" name="Rectangle 33">
              <a:extLst>
                <a:ext uri="{FF2B5EF4-FFF2-40B4-BE49-F238E27FC236}">
                  <a16:creationId xmlns:a16="http://schemas.microsoft.com/office/drawing/2014/main" xmlns="" id="{BB897626-B132-4E5E-8C02-76758742BDB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9821555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33" name="Rectangle 34">
              <a:extLst>
                <a:ext uri="{FF2B5EF4-FFF2-40B4-BE49-F238E27FC236}">
                  <a16:creationId xmlns:a16="http://schemas.microsoft.com/office/drawing/2014/main" xmlns="" id="{EDE6B32D-1D6C-45ED-AE60-AA52D1837D8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9821555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34" name="Rectangle 35">
              <a:extLst>
                <a:ext uri="{FF2B5EF4-FFF2-40B4-BE49-F238E27FC236}">
                  <a16:creationId xmlns:a16="http://schemas.microsoft.com/office/drawing/2014/main" xmlns="" id="{476905AE-C0E7-4927-BA27-0E0DB16D172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9721940" y="3797923"/>
              <a:ext cx="5586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35" name="Rectangle 36">
              <a:extLst>
                <a:ext uri="{FF2B5EF4-FFF2-40B4-BE49-F238E27FC236}">
                  <a16:creationId xmlns:a16="http://schemas.microsoft.com/office/drawing/2014/main" xmlns="" id="{48DB7DB0-A269-493E-B6CD-16637A771B4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9721940" y="3797923"/>
              <a:ext cx="5586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36" name="Rectangle 37">
              <a:extLst>
                <a:ext uri="{FF2B5EF4-FFF2-40B4-BE49-F238E27FC236}">
                  <a16:creationId xmlns:a16="http://schemas.microsoft.com/office/drawing/2014/main" xmlns="" id="{3E3C1BA5-B8FE-49B3-872C-C275CABC373F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9620462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37" name="Rectangle 38">
              <a:extLst>
                <a:ext uri="{FF2B5EF4-FFF2-40B4-BE49-F238E27FC236}">
                  <a16:creationId xmlns:a16="http://schemas.microsoft.com/office/drawing/2014/main" xmlns="" id="{40542599-4C09-4715-9AD5-573C12936CB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9620462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38" name="Rectangle 39">
              <a:extLst>
                <a:ext uri="{FF2B5EF4-FFF2-40B4-BE49-F238E27FC236}">
                  <a16:creationId xmlns:a16="http://schemas.microsoft.com/office/drawing/2014/main" xmlns="" id="{6BFF0989-178D-4D23-BA10-C584CD8E877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9520847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39" name="Rectangle 40">
              <a:extLst>
                <a:ext uri="{FF2B5EF4-FFF2-40B4-BE49-F238E27FC236}">
                  <a16:creationId xmlns:a16="http://schemas.microsoft.com/office/drawing/2014/main" xmlns="" id="{6B478A69-48F1-4423-855E-E3B9F61F3B7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9520847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40" name="Rectangle 41">
              <a:extLst>
                <a:ext uri="{FF2B5EF4-FFF2-40B4-BE49-F238E27FC236}">
                  <a16:creationId xmlns:a16="http://schemas.microsoft.com/office/drawing/2014/main" xmlns="" id="{EE45D9C5-D3A8-4DAC-B5AF-D5FD2D90F93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9421232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41" name="Rectangle 42">
              <a:extLst>
                <a:ext uri="{FF2B5EF4-FFF2-40B4-BE49-F238E27FC236}">
                  <a16:creationId xmlns:a16="http://schemas.microsoft.com/office/drawing/2014/main" xmlns="" id="{20B23552-26FD-456F-9A53-904641A0E72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9421232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42" name="Rectangle 43">
              <a:extLst>
                <a:ext uri="{FF2B5EF4-FFF2-40B4-BE49-F238E27FC236}">
                  <a16:creationId xmlns:a16="http://schemas.microsoft.com/office/drawing/2014/main" xmlns="" id="{C3FA5A43-E856-4CF5-A6F3-5530F9036AA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9321616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43" name="Rectangle 44">
              <a:extLst>
                <a:ext uri="{FF2B5EF4-FFF2-40B4-BE49-F238E27FC236}">
                  <a16:creationId xmlns:a16="http://schemas.microsoft.com/office/drawing/2014/main" xmlns="" id="{9C4620AF-D902-45E7-AFD0-91593344F91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9321616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44" name="Rectangle 45">
              <a:extLst>
                <a:ext uri="{FF2B5EF4-FFF2-40B4-BE49-F238E27FC236}">
                  <a16:creationId xmlns:a16="http://schemas.microsoft.com/office/drawing/2014/main" xmlns="" id="{118BD9F3-E542-44B6-9B36-2FF4C1DCA77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9222001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45" name="Rectangle 46">
              <a:extLst>
                <a:ext uri="{FF2B5EF4-FFF2-40B4-BE49-F238E27FC236}">
                  <a16:creationId xmlns:a16="http://schemas.microsoft.com/office/drawing/2014/main" xmlns="" id="{B6E6E176-ACBA-47A1-99A2-8784A2AADFB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9222001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46" name="Rectangle 47">
              <a:extLst>
                <a:ext uri="{FF2B5EF4-FFF2-40B4-BE49-F238E27FC236}">
                  <a16:creationId xmlns:a16="http://schemas.microsoft.com/office/drawing/2014/main" xmlns="" id="{B8FBB043-5ABA-4C32-876E-0C29C7FD7A1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9122385" y="3797923"/>
              <a:ext cx="5586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xmlns="" id="{C1D33780-10D1-4B74-ADF9-AFF1E3E7749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9122385" y="3797923"/>
              <a:ext cx="5586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48" name="Rectangle 49">
              <a:extLst>
                <a:ext uri="{FF2B5EF4-FFF2-40B4-BE49-F238E27FC236}">
                  <a16:creationId xmlns:a16="http://schemas.microsoft.com/office/drawing/2014/main" xmlns="" id="{DF6647C3-FEE1-4B82-B4C2-197344658FE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9020908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49" name="Rectangle 50">
              <a:extLst>
                <a:ext uri="{FF2B5EF4-FFF2-40B4-BE49-F238E27FC236}">
                  <a16:creationId xmlns:a16="http://schemas.microsoft.com/office/drawing/2014/main" xmlns="" id="{149543B9-E534-4ACB-B66C-AC463CF0208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9020908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50" name="Rectangle 51">
              <a:extLst>
                <a:ext uri="{FF2B5EF4-FFF2-40B4-BE49-F238E27FC236}">
                  <a16:creationId xmlns:a16="http://schemas.microsoft.com/office/drawing/2014/main" xmlns="" id="{4E9F8162-10DA-43DF-B534-169E2ADC050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8921292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51" name="Rectangle 52">
              <a:extLst>
                <a:ext uri="{FF2B5EF4-FFF2-40B4-BE49-F238E27FC236}">
                  <a16:creationId xmlns:a16="http://schemas.microsoft.com/office/drawing/2014/main" xmlns="" id="{073307F6-3CC4-4729-9CFA-D52DDB31C0E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8921292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52" name="Rectangle 53">
              <a:extLst>
                <a:ext uri="{FF2B5EF4-FFF2-40B4-BE49-F238E27FC236}">
                  <a16:creationId xmlns:a16="http://schemas.microsoft.com/office/drawing/2014/main" xmlns="" id="{EDA9AE74-10C0-44D5-99F9-88AF2336BD0F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8821677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53" name="Rectangle 54">
              <a:extLst>
                <a:ext uri="{FF2B5EF4-FFF2-40B4-BE49-F238E27FC236}">
                  <a16:creationId xmlns:a16="http://schemas.microsoft.com/office/drawing/2014/main" xmlns="" id="{E8C98E84-D56B-45A0-851F-C351B353BCA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8821677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54" name="Rectangle 55">
              <a:extLst>
                <a:ext uri="{FF2B5EF4-FFF2-40B4-BE49-F238E27FC236}">
                  <a16:creationId xmlns:a16="http://schemas.microsoft.com/office/drawing/2014/main" xmlns="" id="{EEA19E08-6BC1-4E7D-8327-492405CFBAA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8722062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55" name="Rectangle 56">
              <a:extLst>
                <a:ext uri="{FF2B5EF4-FFF2-40B4-BE49-F238E27FC236}">
                  <a16:creationId xmlns:a16="http://schemas.microsoft.com/office/drawing/2014/main" xmlns="" id="{773EE5AF-C928-4E1B-9B69-184120F8727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8722062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56" name="Rectangle 57">
              <a:extLst>
                <a:ext uri="{FF2B5EF4-FFF2-40B4-BE49-F238E27FC236}">
                  <a16:creationId xmlns:a16="http://schemas.microsoft.com/office/drawing/2014/main" xmlns="" id="{506D7E2B-E5A0-432B-BF4D-23244164A82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8623377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57" name="Rectangle 58">
              <a:extLst>
                <a:ext uri="{FF2B5EF4-FFF2-40B4-BE49-F238E27FC236}">
                  <a16:creationId xmlns:a16="http://schemas.microsoft.com/office/drawing/2014/main" xmlns="" id="{D6B227C0-E680-46F9-9898-AA9C6D8EE61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8623377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58" name="Rectangle 59">
              <a:extLst>
                <a:ext uri="{FF2B5EF4-FFF2-40B4-BE49-F238E27FC236}">
                  <a16:creationId xmlns:a16="http://schemas.microsoft.com/office/drawing/2014/main" xmlns="" id="{4219715F-A5AF-43C7-99A3-7126257D521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8523761" y="3797922"/>
              <a:ext cx="4655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59" name="Rectangle 60">
              <a:extLst>
                <a:ext uri="{FF2B5EF4-FFF2-40B4-BE49-F238E27FC236}">
                  <a16:creationId xmlns:a16="http://schemas.microsoft.com/office/drawing/2014/main" xmlns="" id="{2C76096B-FE35-43C2-B2B6-09753043204F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8523761" y="3797922"/>
              <a:ext cx="4655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60" name="Rectangle 61">
              <a:extLst>
                <a:ext uri="{FF2B5EF4-FFF2-40B4-BE49-F238E27FC236}">
                  <a16:creationId xmlns:a16="http://schemas.microsoft.com/office/drawing/2014/main" xmlns="" id="{7DB99CF0-F4E6-4718-84D5-CF8E9D1B946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8421353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61" name="Rectangle 62">
              <a:extLst>
                <a:ext uri="{FF2B5EF4-FFF2-40B4-BE49-F238E27FC236}">
                  <a16:creationId xmlns:a16="http://schemas.microsoft.com/office/drawing/2014/main" xmlns="" id="{3D43CFF1-24EF-45CC-9EDF-954A43AB13B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8421353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62" name="Rectangle 63">
              <a:extLst>
                <a:ext uri="{FF2B5EF4-FFF2-40B4-BE49-F238E27FC236}">
                  <a16:creationId xmlns:a16="http://schemas.microsoft.com/office/drawing/2014/main" xmlns="" id="{381E6D58-CF3E-4A36-B3C5-C103AB5EC38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8321738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63" name="Rectangle 64">
              <a:extLst>
                <a:ext uri="{FF2B5EF4-FFF2-40B4-BE49-F238E27FC236}">
                  <a16:creationId xmlns:a16="http://schemas.microsoft.com/office/drawing/2014/main" xmlns="" id="{903F0569-6E37-47D7-B1EE-BC8F18BECAE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8321738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64" name="Rectangle 65">
              <a:extLst>
                <a:ext uri="{FF2B5EF4-FFF2-40B4-BE49-F238E27FC236}">
                  <a16:creationId xmlns:a16="http://schemas.microsoft.com/office/drawing/2014/main" xmlns="" id="{46880CAB-EA70-4BA2-9963-C272559414B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8223054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65" name="Rectangle 66">
              <a:extLst>
                <a:ext uri="{FF2B5EF4-FFF2-40B4-BE49-F238E27FC236}">
                  <a16:creationId xmlns:a16="http://schemas.microsoft.com/office/drawing/2014/main" xmlns="" id="{CB2E76EA-39E5-4627-B7D4-2CEF4B78C69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8223054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66" name="Rectangle 67">
              <a:extLst>
                <a:ext uri="{FF2B5EF4-FFF2-40B4-BE49-F238E27FC236}">
                  <a16:creationId xmlns:a16="http://schemas.microsoft.com/office/drawing/2014/main" xmlns="" id="{DA9AB4F7-6277-45F0-8F05-AF9827B1634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8123438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67" name="Rectangle 68">
              <a:extLst>
                <a:ext uri="{FF2B5EF4-FFF2-40B4-BE49-F238E27FC236}">
                  <a16:creationId xmlns:a16="http://schemas.microsoft.com/office/drawing/2014/main" xmlns="" id="{63BE04A9-85DD-49FD-99C4-7EA41316E51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8123438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07" name="Rectangle 51">
              <a:extLst>
                <a:ext uri="{FF2B5EF4-FFF2-40B4-BE49-F238E27FC236}">
                  <a16:creationId xmlns:a16="http://schemas.microsoft.com/office/drawing/2014/main" xmlns="" id="{E6D354C1-496D-4A84-8027-C80B95437FA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1710790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08" name="Rectangle 52">
              <a:extLst>
                <a:ext uri="{FF2B5EF4-FFF2-40B4-BE49-F238E27FC236}">
                  <a16:creationId xmlns:a16="http://schemas.microsoft.com/office/drawing/2014/main" xmlns="" id="{B671893D-305B-4DAD-85DA-4114BB77CE5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1710790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09" name="Rectangle 53">
              <a:extLst>
                <a:ext uri="{FF2B5EF4-FFF2-40B4-BE49-F238E27FC236}">
                  <a16:creationId xmlns:a16="http://schemas.microsoft.com/office/drawing/2014/main" xmlns="" id="{8FC15BB3-9861-4F32-B8FD-5544594CD68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1611175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10" name="Rectangle 54">
              <a:extLst>
                <a:ext uri="{FF2B5EF4-FFF2-40B4-BE49-F238E27FC236}">
                  <a16:creationId xmlns:a16="http://schemas.microsoft.com/office/drawing/2014/main" xmlns="" id="{395F08C4-0D8A-4F79-A2C0-EEE38493DEA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1611175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11" name="Rectangle 55">
              <a:extLst>
                <a:ext uri="{FF2B5EF4-FFF2-40B4-BE49-F238E27FC236}">
                  <a16:creationId xmlns:a16="http://schemas.microsoft.com/office/drawing/2014/main" xmlns="" id="{7F5C54EF-A870-4E1D-B49F-C9E33147A0C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1511560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12" name="Rectangle 56">
              <a:extLst>
                <a:ext uri="{FF2B5EF4-FFF2-40B4-BE49-F238E27FC236}">
                  <a16:creationId xmlns:a16="http://schemas.microsoft.com/office/drawing/2014/main" xmlns="" id="{1C9550A3-7D74-40B3-928D-5F4CD0ED985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1511560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13" name="Rectangle 57">
              <a:extLst>
                <a:ext uri="{FF2B5EF4-FFF2-40B4-BE49-F238E27FC236}">
                  <a16:creationId xmlns:a16="http://schemas.microsoft.com/office/drawing/2014/main" xmlns="" id="{16A20DE3-7E12-41EC-9985-8B9E89E204B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1412875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14" name="Rectangle 58">
              <a:extLst>
                <a:ext uri="{FF2B5EF4-FFF2-40B4-BE49-F238E27FC236}">
                  <a16:creationId xmlns:a16="http://schemas.microsoft.com/office/drawing/2014/main" xmlns="" id="{F7D1F71A-3063-4FF6-BC23-DE8EBE777E5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1412875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15" name="Rectangle 59">
              <a:extLst>
                <a:ext uri="{FF2B5EF4-FFF2-40B4-BE49-F238E27FC236}">
                  <a16:creationId xmlns:a16="http://schemas.microsoft.com/office/drawing/2014/main" xmlns="" id="{52CDCDB5-370F-4462-98F7-598D03D0C0A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1313259" y="3797922"/>
              <a:ext cx="4655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16" name="Rectangle 60">
              <a:extLst>
                <a:ext uri="{FF2B5EF4-FFF2-40B4-BE49-F238E27FC236}">
                  <a16:creationId xmlns:a16="http://schemas.microsoft.com/office/drawing/2014/main" xmlns="" id="{AD87853A-E2ED-4232-BCB7-0F03E913CE7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1313259" y="3797922"/>
              <a:ext cx="4655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17" name="Rectangle 61">
              <a:extLst>
                <a:ext uri="{FF2B5EF4-FFF2-40B4-BE49-F238E27FC236}">
                  <a16:creationId xmlns:a16="http://schemas.microsoft.com/office/drawing/2014/main" xmlns="" id="{37E61B78-FF62-4671-89A4-416E15C5325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1210851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18" name="Rectangle 62">
              <a:extLst>
                <a:ext uri="{FF2B5EF4-FFF2-40B4-BE49-F238E27FC236}">
                  <a16:creationId xmlns:a16="http://schemas.microsoft.com/office/drawing/2014/main" xmlns="" id="{749598A3-F88B-4664-B88A-93C87D651BB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1210851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19" name="Rectangle 63">
              <a:extLst>
                <a:ext uri="{FF2B5EF4-FFF2-40B4-BE49-F238E27FC236}">
                  <a16:creationId xmlns:a16="http://schemas.microsoft.com/office/drawing/2014/main" xmlns="" id="{517C2822-56EF-46BE-B9CA-B871445E538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1111236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20" name="Rectangle 64">
              <a:extLst>
                <a:ext uri="{FF2B5EF4-FFF2-40B4-BE49-F238E27FC236}">
                  <a16:creationId xmlns:a16="http://schemas.microsoft.com/office/drawing/2014/main" xmlns="" id="{864BD31E-63D9-4157-B86C-1D75DDF443C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1111236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21" name="Rectangle 65">
              <a:extLst>
                <a:ext uri="{FF2B5EF4-FFF2-40B4-BE49-F238E27FC236}">
                  <a16:creationId xmlns:a16="http://schemas.microsoft.com/office/drawing/2014/main" xmlns="" id="{191D6B24-01E9-41BC-8E21-917CFCF232F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1012552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22" name="Rectangle 66">
              <a:extLst>
                <a:ext uri="{FF2B5EF4-FFF2-40B4-BE49-F238E27FC236}">
                  <a16:creationId xmlns:a16="http://schemas.microsoft.com/office/drawing/2014/main" xmlns="" id="{CCE6B191-44B9-403B-BC4E-2BC538A46E7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1012552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23" name="Rectangle 67">
              <a:extLst>
                <a:ext uri="{FF2B5EF4-FFF2-40B4-BE49-F238E27FC236}">
                  <a16:creationId xmlns:a16="http://schemas.microsoft.com/office/drawing/2014/main" xmlns="" id="{1D646A71-CF95-4452-8E44-1174C8B8509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0912936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24" name="Rectangle 68">
              <a:extLst>
                <a:ext uri="{FF2B5EF4-FFF2-40B4-BE49-F238E27FC236}">
                  <a16:creationId xmlns:a16="http://schemas.microsoft.com/office/drawing/2014/main" xmlns="" id="{1EAD5395-B844-4671-8C8F-FC76658AAB0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0912936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grpSp>
        <p:nvGrpSpPr>
          <p:cNvPr id="432" name="组合 431">
            <a:extLst>
              <a:ext uri="{FF2B5EF4-FFF2-40B4-BE49-F238E27FC236}">
                <a16:creationId xmlns:a16="http://schemas.microsoft.com/office/drawing/2014/main" xmlns="" id="{C1C2E552-1355-404A-86EB-D65D31056F62}"/>
              </a:ext>
            </a:extLst>
          </p:cNvPr>
          <p:cNvGrpSpPr/>
          <p:nvPr/>
        </p:nvGrpSpPr>
        <p:grpSpPr>
          <a:xfrm>
            <a:off x="603708" y="6435339"/>
            <a:ext cx="13191210" cy="358775"/>
            <a:chOff x="497029" y="6424789"/>
            <a:chExt cx="13191210" cy="358775"/>
          </a:xfrm>
        </p:grpSpPr>
        <p:grpSp>
          <p:nvGrpSpPr>
            <p:cNvPr id="394" name="组合 393">
              <a:extLst>
                <a:ext uri="{FF2B5EF4-FFF2-40B4-BE49-F238E27FC236}">
                  <a16:creationId xmlns:a16="http://schemas.microsoft.com/office/drawing/2014/main" xmlns="" id="{C4E5FF31-6376-4F73-8325-4CFFCDCAE362}"/>
                </a:ext>
              </a:extLst>
            </p:cNvPr>
            <p:cNvGrpSpPr/>
            <p:nvPr/>
          </p:nvGrpSpPr>
          <p:grpSpPr>
            <a:xfrm>
              <a:off x="497029" y="6424789"/>
              <a:ext cx="614364" cy="358775"/>
              <a:chOff x="2678113" y="4999401"/>
              <a:chExt cx="614364" cy="358775"/>
            </a:xfrm>
          </p:grpSpPr>
          <p:sp>
            <p:nvSpPr>
              <p:cNvPr id="378" name="Rectangle 61">
                <a:extLst>
                  <a:ext uri="{FF2B5EF4-FFF2-40B4-BE49-F238E27FC236}">
                    <a16:creationId xmlns:a16="http://schemas.microsoft.com/office/drawing/2014/main" xmlns="" id="{B6BA9413-18E5-4F13-9A85-9F770C4D73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13858" y="5049407"/>
                <a:ext cx="41275" cy="7938"/>
              </a:xfrm>
              <a:prstGeom prst="rect">
                <a:avLst/>
              </a:prstGeom>
              <a:solidFill>
                <a:schemeClr val="bg1">
                  <a:alpha val="80000"/>
                </a:schemeClr>
              </a:solidFill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379" name="Rectangle 62">
                <a:extLst>
                  <a:ext uri="{FF2B5EF4-FFF2-40B4-BE49-F238E27FC236}">
                    <a16:creationId xmlns:a16="http://schemas.microsoft.com/office/drawing/2014/main" xmlns="" id="{D7CD9D78-9FD7-4EC6-9DAF-67A41516CD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13858" y="5049407"/>
                <a:ext cx="41275" cy="7938"/>
              </a:xfrm>
              <a:prstGeom prst="rect">
                <a:avLst/>
              </a:prstGeom>
              <a:solidFill>
                <a:schemeClr val="bg1">
                  <a:alpha val="80000"/>
                </a:schemeClr>
              </a:solidFill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380" name="Freeform 63">
                <a:extLst>
                  <a:ext uri="{FF2B5EF4-FFF2-40B4-BE49-F238E27FC236}">
                    <a16:creationId xmlns:a16="http://schemas.microsoft.com/office/drawing/2014/main" xmlns="" id="{756DD963-1908-4452-A344-983E756C3086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3224214" y="5110526"/>
                <a:ext cx="66675" cy="69850"/>
              </a:xfrm>
              <a:custGeom>
                <a:avLst/>
                <a:gdLst>
                  <a:gd name="T0" fmla="*/ 41 w 42"/>
                  <a:gd name="T1" fmla="*/ 0 h 44"/>
                  <a:gd name="T2" fmla="*/ 0 w 42"/>
                  <a:gd name="T3" fmla="*/ 40 h 44"/>
                  <a:gd name="T4" fmla="*/ 4 w 42"/>
                  <a:gd name="T5" fmla="*/ 44 h 44"/>
                  <a:gd name="T6" fmla="*/ 42 w 42"/>
                  <a:gd name="T7" fmla="*/ 5 h 44"/>
                  <a:gd name="T8" fmla="*/ 41 w 42"/>
                  <a:gd name="T9" fmla="*/ 5 h 44"/>
                  <a:gd name="T10" fmla="*/ 41 w 42"/>
                  <a:gd name="T11" fmla="*/ 0 h 44"/>
                  <a:gd name="T12" fmla="*/ 41 w 42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4">
                    <a:moveTo>
                      <a:pt x="41" y="0"/>
                    </a:moveTo>
                    <a:lnTo>
                      <a:pt x="0" y="40"/>
                    </a:lnTo>
                    <a:lnTo>
                      <a:pt x="4" y="44"/>
                    </a:lnTo>
                    <a:lnTo>
                      <a:pt x="42" y="5"/>
                    </a:lnTo>
                    <a:lnTo>
                      <a:pt x="41" y="5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chemeClr val="bg1">
                  <a:alpha val="80000"/>
                </a:schemeClr>
              </a:solidFill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381" name="Freeform 64">
                <a:extLst>
                  <a:ext uri="{FF2B5EF4-FFF2-40B4-BE49-F238E27FC236}">
                    <a16:creationId xmlns:a16="http://schemas.microsoft.com/office/drawing/2014/main" xmlns="" id="{85952CEB-2567-429D-8D5C-0D141CA9C6DD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3224214" y="5110526"/>
                <a:ext cx="66675" cy="69850"/>
              </a:xfrm>
              <a:custGeom>
                <a:avLst/>
                <a:gdLst>
                  <a:gd name="T0" fmla="*/ 41 w 42"/>
                  <a:gd name="T1" fmla="*/ 0 h 44"/>
                  <a:gd name="T2" fmla="*/ 0 w 42"/>
                  <a:gd name="T3" fmla="*/ 40 h 44"/>
                  <a:gd name="T4" fmla="*/ 4 w 42"/>
                  <a:gd name="T5" fmla="*/ 44 h 44"/>
                  <a:gd name="T6" fmla="*/ 42 w 42"/>
                  <a:gd name="T7" fmla="*/ 5 h 44"/>
                  <a:gd name="T8" fmla="*/ 41 w 42"/>
                  <a:gd name="T9" fmla="*/ 5 h 44"/>
                  <a:gd name="T10" fmla="*/ 41 w 42"/>
                  <a:gd name="T11" fmla="*/ 0 h 44"/>
                  <a:gd name="T12" fmla="*/ 41 w 42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4">
                    <a:moveTo>
                      <a:pt x="41" y="0"/>
                    </a:moveTo>
                    <a:lnTo>
                      <a:pt x="0" y="40"/>
                    </a:lnTo>
                    <a:lnTo>
                      <a:pt x="4" y="44"/>
                    </a:lnTo>
                    <a:lnTo>
                      <a:pt x="42" y="5"/>
                    </a:lnTo>
                    <a:lnTo>
                      <a:pt x="41" y="5"/>
                    </a:lnTo>
                    <a:lnTo>
                      <a:pt x="41" y="0"/>
                    </a:lnTo>
                    <a:lnTo>
                      <a:pt x="41" y="0"/>
                    </a:lnTo>
                  </a:path>
                </a:pathLst>
              </a:custGeom>
              <a:solidFill>
                <a:schemeClr val="bg1">
                  <a:alpha val="80000"/>
                </a:schemeClr>
              </a:solidFill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382" name="Freeform 65">
                <a:extLst>
                  <a:ext uri="{FF2B5EF4-FFF2-40B4-BE49-F238E27FC236}">
                    <a16:creationId xmlns:a16="http://schemas.microsoft.com/office/drawing/2014/main" xmlns="" id="{A4E3B978-0EC5-48ED-8F10-AB2AF910C817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3100389" y="4983526"/>
                <a:ext cx="7938" cy="252413"/>
              </a:xfrm>
              <a:custGeom>
                <a:avLst/>
                <a:gdLst>
                  <a:gd name="T0" fmla="*/ 5 w 5"/>
                  <a:gd name="T1" fmla="*/ 0 h 159"/>
                  <a:gd name="T2" fmla="*/ 5 w 5"/>
                  <a:gd name="T3" fmla="*/ 0 h 159"/>
                  <a:gd name="T4" fmla="*/ 2 w 5"/>
                  <a:gd name="T5" fmla="*/ 3 h 159"/>
                  <a:gd name="T6" fmla="*/ 0 w 5"/>
                  <a:gd name="T7" fmla="*/ 2 h 159"/>
                  <a:gd name="T8" fmla="*/ 0 w 5"/>
                  <a:gd name="T9" fmla="*/ 154 h 159"/>
                  <a:gd name="T10" fmla="*/ 4 w 5"/>
                  <a:gd name="T11" fmla="*/ 157 h 159"/>
                  <a:gd name="T12" fmla="*/ 1 w 5"/>
                  <a:gd name="T13" fmla="*/ 159 h 159"/>
                  <a:gd name="T14" fmla="*/ 5 w 5"/>
                  <a:gd name="T15" fmla="*/ 159 h 159"/>
                  <a:gd name="T16" fmla="*/ 5 w 5"/>
                  <a:gd name="T17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159">
                    <a:moveTo>
                      <a:pt x="5" y="0"/>
                    </a:moveTo>
                    <a:lnTo>
                      <a:pt x="5" y="0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0" y="154"/>
                    </a:lnTo>
                    <a:lnTo>
                      <a:pt x="4" y="157"/>
                    </a:lnTo>
                    <a:lnTo>
                      <a:pt x="1" y="159"/>
                    </a:lnTo>
                    <a:lnTo>
                      <a:pt x="5" y="159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bg1">
                  <a:alpha val="80000"/>
                </a:schemeClr>
              </a:solidFill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383" name="Freeform 66">
                <a:extLst>
                  <a:ext uri="{FF2B5EF4-FFF2-40B4-BE49-F238E27FC236}">
                    <a16:creationId xmlns:a16="http://schemas.microsoft.com/office/drawing/2014/main" xmlns="" id="{A4FE3572-967B-42F3-B4BF-7ACB643552D5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3100389" y="4983526"/>
                <a:ext cx="7938" cy="252413"/>
              </a:xfrm>
              <a:custGeom>
                <a:avLst/>
                <a:gdLst>
                  <a:gd name="T0" fmla="*/ 5 w 5"/>
                  <a:gd name="T1" fmla="*/ 0 h 159"/>
                  <a:gd name="T2" fmla="*/ 5 w 5"/>
                  <a:gd name="T3" fmla="*/ 0 h 159"/>
                  <a:gd name="T4" fmla="*/ 2 w 5"/>
                  <a:gd name="T5" fmla="*/ 3 h 159"/>
                  <a:gd name="T6" fmla="*/ 0 w 5"/>
                  <a:gd name="T7" fmla="*/ 2 h 159"/>
                  <a:gd name="T8" fmla="*/ 0 w 5"/>
                  <a:gd name="T9" fmla="*/ 154 h 159"/>
                  <a:gd name="T10" fmla="*/ 4 w 5"/>
                  <a:gd name="T11" fmla="*/ 157 h 159"/>
                  <a:gd name="T12" fmla="*/ 1 w 5"/>
                  <a:gd name="T13" fmla="*/ 159 h 159"/>
                  <a:gd name="T14" fmla="*/ 5 w 5"/>
                  <a:gd name="T15" fmla="*/ 159 h 159"/>
                  <a:gd name="T16" fmla="*/ 5 w 5"/>
                  <a:gd name="T17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159">
                    <a:moveTo>
                      <a:pt x="5" y="0"/>
                    </a:moveTo>
                    <a:lnTo>
                      <a:pt x="5" y="0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0" y="154"/>
                    </a:lnTo>
                    <a:lnTo>
                      <a:pt x="4" y="157"/>
                    </a:lnTo>
                    <a:lnTo>
                      <a:pt x="1" y="159"/>
                    </a:lnTo>
                    <a:lnTo>
                      <a:pt x="5" y="159"/>
                    </a:lnTo>
                    <a:lnTo>
                      <a:pt x="5" y="0"/>
                    </a:lnTo>
                  </a:path>
                </a:pathLst>
              </a:custGeom>
              <a:solidFill>
                <a:schemeClr val="bg1">
                  <a:alpha val="80000"/>
                </a:schemeClr>
              </a:solidFill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384" name="Freeform 67">
                <a:extLst>
                  <a:ext uri="{FF2B5EF4-FFF2-40B4-BE49-F238E27FC236}">
                    <a16:creationId xmlns:a16="http://schemas.microsoft.com/office/drawing/2014/main" xmlns="" id="{09622B74-F2C8-45B5-890F-10D64F84B08D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3223420" y="5106557"/>
                <a:ext cx="6350" cy="7938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5 h 5"/>
                  <a:gd name="T4" fmla="*/ 1 w 4"/>
                  <a:gd name="T5" fmla="*/ 5 h 5"/>
                  <a:gd name="T6" fmla="*/ 4 w 4"/>
                  <a:gd name="T7" fmla="*/ 3 h 5"/>
                  <a:gd name="T8" fmla="*/ 0 w 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0" y="5"/>
                    </a:lnTo>
                    <a:lnTo>
                      <a:pt x="1" y="5"/>
                    </a:lnTo>
                    <a:lnTo>
                      <a:pt x="4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80000"/>
                </a:schemeClr>
              </a:solidFill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385" name="Freeform 68">
                <a:extLst>
                  <a:ext uri="{FF2B5EF4-FFF2-40B4-BE49-F238E27FC236}">
                    <a16:creationId xmlns:a16="http://schemas.microsoft.com/office/drawing/2014/main" xmlns="" id="{ABB28423-94CC-45E9-84BC-75C92392BA67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3223420" y="5106557"/>
                <a:ext cx="6350" cy="7938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5 h 5"/>
                  <a:gd name="T4" fmla="*/ 1 w 4"/>
                  <a:gd name="T5" fmla="*/ 5 h 5"/>
                  <a:gd name="T6" fmla="*/ 4 w 4"/>
                  <a:gd name="T7" fmla="*/ 3 h 5"/>
                  <a:gd name="T8" fmla="*/ 0 w 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0" y="5"/>
                    </a:lnTo>
                    <a:lnTo>
                      <a:pt x="1" y="5"/>
                    </a:lnTo>
                    <a:lnTo>
                      <a:pt x="4" y="3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1">
                  <a:alpha val="80000"/>
                </a:schemeClr>
              </a:solidFill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386" name="Freeform 69">
                <a:extLst>
                  <a:ext uri="{FF2B5EF4-FFF2-40B4-BE49-F238E27FC236}">
                    <a16:creationId xmlns:a16="http://schemas.microsoft.com/office/drawing/2014/main" xmlns="" id="{3671B41A-2FDE-42AC-AC7A-86BD926E64BC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2879726" y="5061313"/>
                <a:ext cx="101600" cy="101600"/>
              </a:xfrm>
              <a:custGeom>
                <a:avLst/>
                <a:gdLst>
                  <a:gd name="T0" fmla="*/ 33 w 64"/>
                  <a:gd name="T1" fmla="*/ 0 h 64"/>
                  <a:gd name="T2" fmla="*/ 0 w 64"/>
                  <a:gd name="T3" fmla="*/ 33 h 64"/>
                  <a:gd name="T4" fmla="*/ 31 w 64"/>
                  <a:gd name="T5" fmla="*/ 64 h 64"/>
                  <a:gd name="T6" fmla="*/ 31 w 64"/>
                  <a:gd name="T7" fmla="*/ 62 h 64"/>
                  <a:gd name="T8" fmla="*/ 36 w 64"/>
                  <a:gd name="T9" fmla="*/ 62 h 64"/>
                  <a:gd name="T10" fmla="*/ 62 w 64"/>
                  <a:gd name="T11" fmla="*/ 37 h 64"/>
                  <a:gd name="T12" fmla="*/ 56 w 64"/>
                  <a:gd name="T13" fmla="*/ 37 h 64"/>
                  <a:gd name="T14" fmla="*/ 56 w 64"/>
                  <a:gd name="T15" fmla="*/ 34 h 64"/>
                  <a:gd name="T16" fmla="*/ 33 w 64"/>
                  <a:gd name="T17" fmla="*/ 59 h 64"/>
                  <a:gd name="T18" fmla="*/ 8 w 64"/>
                  <a:gd name="T19" fmla="*/ 33 h 64"/>
                  <a:gd name="T20" fmla="*/ 33 w 64"/>
                  <a:gd name="T21" fmla="*/ 7 h 64"/>
                  <a:gd name="T22" fmla="*/ 56 w 64"/>
                  <a:gd name="T23" fmla="*/ 32 h 64"/>
                  <a:gd name="T24" fmla="*/ 64 w 64"/>
                  <a:gd name="T25" fmla="*/ 32 h 64"/>
                  <a:gd name="T26" fmla="*/ 33 w 64"/>
                  <a:gd name="T2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4" h="64">
                    <a:moveTo>
                      <a:pt x="33" y="0"/>
                    </a:moveTo>
                    <a:lnTo>
                      <a:pt x="0" y="33"/>
                    </a:lnTo>
                    <a:lnTo>
                      <a:pt x="31" y="64"/>
                    </a:lnTo>
                    <a:lnTo>
                      <a:pt x="31" y="62"/>
                    </a:lnTo>
                    <a:lnTo>
                      <a:pt x="36" y="62"/>
                    </a:lnTo>
                    <a:lnTo>
                      <a:pt x="62" y="37"/>
                    </a:lnTo>
                    <a:lnTo>
                      <a:pt x="56" y="37"/>
                    </a:lnTo>
                    <a:lnTo>
                      <a:pt x="56" y="34"/>
                    </a:lnTo>
                    <a:lnTo>
                      <a:pt x="33" y="59"/>
                    </a:lnTo>
                    <a:lnTo>
                      <a:pt x="8" y="33"/>
                    </a:lnTo>
                    <a:lnTo>
                      <a:pt x="33" y="7"/>
                    </a:lnTo>
                    <a:lnTo>
                      <a:pt x="56" y="32"/>
                    </a:lnTo>
                    <a:lnTo>
                      <a:pt x="64" y="32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chemeClr val="bg1">
                  <a:alpha val="80000"/>
                </a:schemeClr>
              </a:solidFill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387" name="Freeform 70">
                <a:extLst>
                  <a:ext uri="{FF2B5EF4-FFF2-40B4-BE49-F238E27FC236}">
                    <a16:creationId xmlns:a16="http://schemas.microsoft.com/office/drawing/2014/main" xmlns="" id="{E29BCAAC-BCD6-4C59-91E4-12B54EB3EA54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2879726" y="5061313"/>
                <a:ext cx="101600" cy="101600"/>
              </a:xfrm>
              <a:custGeom>
                <a:avLst/>
                <a:gdLst>
                  <a:gd name="T0" fmla="*/ 33 w 64"/>
                  <a:gd name="T1" fmla="*/ 0 h 64"/>
                  <a:gd name="T2" fmla="*/ 0 w 64"/>
                  <a:gd name="T3" fmla="*/ 33 h 64"/>
                  <a:gd name="T4" fmla="*/ 31 w 64"/>
                  <a:gd name="T5" fmla="*/ 64 h 64"/>
                  <a:gd name="T6" fmla="*/ 31 w 64"/>
                  <a:gd name="T7" fmla="*/ 62 h 64"/>
                  <a:gd name="T8" fmla="*/ 36 w 64"/>
                  <a:gd name="T9" fmla="*/ 62 h 64"/>
                  <a:gd name="T10" fmla="*/ 62 w 64"/>
                  <a:gd name="T11" fmla="*/ 37 h 64"/>
                  <a:gd name="T12" fmla="*/ 56 w 64"/>
                  <a:gd name="T13" fmla="*/ 37 h 64"/>
                  <a:gd name="T14" fmla="*/ 56 w 64"/>
                  <a:gd name="T15" fmla="*/ 34 h 64"/>
                  <a:gd name="T16" fmla="*/ 33 w 64"/>
                  <a:gd name="T17" fmla="*/ 59 h 64"/>
                  <a:gd name="T18" fmla="*/ 8 w 64"/>
                  <a:gd name="T19" fmla="*/ 33 h 64"/>
                  <a:gd name="T20" fmla="*/ 33 w 64"/>
                  <a:gd name="T21" fmla="*/ 7 h 64"/>
                  <a:gd name="T22" fmla="*/ 56 w 64"/>
                  <a:gd name="T23" fmla="*/ 32 h 64"/>
                  <a:gd name="T24" fmla="*/ 64 w 64"/>
                  <a:gd name="T25" fmla="*/ 32 h 64"/>
                  <a:gd name="T26" fmla="*/ 33 w 64"/>
                  <a:gd name="T2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4" h="64">
                    <a:moveTo>
                      <a:pt x="33" y="0"/>
                    </a:moveTo>
                    <a:lnTo>
                      <a:pt x="0" y="33"/>
                    </a:lnTo>
                    <a:lnTo>
                      <a:pt x="31" y="64"/>
                    </a:lnTo>
                    <a:lnTo>
                      <a:pt x="31" y="62"/>
                    </a:lnTo>
                    <a:lnTo>
                      <a:pt x="36" y="62"/>
                    </a:lnTo>
                    <a:lnTo>
                      <a:pt x="62" y="37"/>
                    </a:lnTo>
                    <a:lnTo>
                      <a:pt x="56" y="37"/>
                    </a:lnTo>
                    <a:lnTo>
                      <a:pt x="56" y="34"/>
                    </a:lnTo>
                    <a:lnTo>
                      <a:pt x="33" y="59"/>
                    </a:lnTo>
                    <a:lnTo>
                      <a:pt x="8" y="33"/>
                    </a:lnTo>
                    <a:lnTo>
                      <a:pt x="33" y="7"/>
                    </a:lnTo>
                    <a:lnTo>
                      <a:pt x="56" y="32"/>
                    </a:lnTo>
                    <a:lnTo>
                      <a:pt x="64" y="32"/>
                    </a:lnTo>
                    <a:lnTo>
                      <a:pt x="33" y="0"/>
                    </a:lnTo>
                  </a:path>
                </a:pathLst>
              </a:custGeom>
              <a:solidFill>
                <a:schemeClr val="bg1">
                  <a:alpha val="80000"/>
                </a:schemeClr>
              </a:solidFill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388" name="Freeform 71">
                <a:extLst>
                  <a:ext uri="{FF2B5EF4-FFF2-40B4-BE49-F238E27FC236}">
                    <a16:creationId xmlns:a16="http://schemas.microsoft.com/office/drawing/2014/main" xmlns="" id="{E7300454-A7BB-47B3-87AD-759A79C7B134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2927351" y="5062900"/>
                <a:ext cx="14288" cy="7938"/>
              </a:xfrm>
              <a:custGeom>
                <a:avLst/>
                <a:gdLst>
                  <a:gd name="T0" fmla="*/ 8 w 9"/>
                  <a:gd name="T1" fmla="*/ 0 h 5"/>
                  <a:gd name="T2" fmla="*/ 0 w 9"/>
                  <a:gd name="T3" fmla="*/ 0 h 5"/>
                  <a:gd name="T4" fmla="*/ 2 w 9"/>
                  <a:gd name="T5" fmla="*/ 1 h 5"/>
                  <a:gd name="T6" fmla="*/ 0 w 9"/>
                  <a:gd name="T7" fmla="*/ 2 h 5"/>
                  <a:gd name="T8" fmla="*/ 0 w 9"/>
                  <a:gd name="T9" fmla="*/ 5 h 5"/>
                  <a:gd name="T10" fmla="*/ 6 w 9"/>
                  <a:gd name="T11" fmla="*/ 5 h 5"/>
                  <a:gd name="T12" fmla="*/ 9 w 9"/>
                  <a:gd name="T13" fmla="*/ 1 h 5"/>
                  <a:gd name="T14" fmla="*/ 8 w 9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5">
                    <a:moveTo>
                      <a:pt x="8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6" y="5"/>
                    </a:lnTo>
                    <a:lnTo>
                      <a:pt x="9" y="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bg1">
                  <a:alpha val="80000"/>
                </a:schemeClr>
              </a:solidFill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389" name="Freeform 72">
                <a:extLst>
                  <a:ext uri="{FF2B5EF4-FFF2-40B4-BE49-F238E27FC236}">
                    <a16:creationId xmlns:a16="http://schemas.microsoft.com/office/drawing/2014/main" xmlns="" id="{3DF69CF8-CF4B-424D-BDBB-08DEA095179C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2927351" y="5062900"/>
                <a:ext cx="14288" cy="7938"/>
              </a:xfrm>
              <a:custGeom>
                <a:avLst/>
                <a:gdLst>
                  <a:gd name="T0" fmla="*/ 8 w 9"/>
                  <a:gd name="T1" fmla="*/ 0 h 5"/>
                  <a:gd name="T2" fmla="*/ 0 w 9"/>
                  <a:gd name="T3" fmla="*/ 0 h 5"/>
                  <a:gd name="T4" fmla="*/ 2 w 9"/>
                  <a:gd name="T5" fmla="*/ 1 h 5"/>
                  <a:gd name="T6" fmla="*/ 0 w 9"/>
                  <a:gd name="T7" fmla="*/ 2 h 5"/>
                  <a:gd name="T8" fmla="*/ 0 w 9"/>
                  <a:gd name="T9" fmla="*/ 5 h 5"/>
                  <a:gd name="T10" fmla="*/ 6 w 9"/>
                  <a:gd name="T11" fmla="*/ 5 h 5"/>
                  <a:gd name="T12" fmla="*/ 9 w 9"/>
                  <a:gd name="T13" fmla="*/ 1 h 5"/>
                  <a:gd name="T14" fmla="*/ 8 w 9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5">
                    <a:moveTo>
                      <a:pt x="8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6" y="5"/>
                    </a:lnTo>
                    <a:lnTo>
                      <a:pt x="9" y="1"/>
                    </a:lnTo>
                    <a:lnTo>
                      <a:pt x="8" y="0"/>
                    </a:lnTo>
                  </a:path>
                </a:pathLst>
              </a:custGeom>
              <a:solidFill>
                <a:schemeClr val="bg1">
                  <a:alpha val="80000"/>
                </a:schemeClr>
              </a:solidFill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390" name="Freeform 73">
                <a:extLst>
                  <a:ext uri="{FF2B5EF4-FFF2-40B4-BE49-F238E27FC236}">
                    <a16:creationId xmlns:a16="http://schemas.microsoft.com/office/drawing/2014/main" xmlns="" id="{3B21F61C-1C22-456A-9814-48132EEC5D29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2976564" y="5107351"/>
                <a:ext cx="7938" cy="4763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0 h 3"/>
                  <a:gd name="T4" fmla="*/ 0 w 5"/>
                  <a:gd name="T5" fmla="*/ 2 h 3"/>
                  <a:gd name="T6" fmla="*/ 2 w 5"/>
                  <a:gd name="T7" fmla="*/ 3 h 3"/>
                  <a:gd name="T8" fmla="*/ 5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bg1">
                  <a:alpha val="80000"/>
                </a:schemeClr>
              </a:solidFill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391" name="Freeform 74">
                <a:extLst>
                  <a:ext uri="{FF2B5EF4-FFF2-40B4-BE49-F238E27FC236}">
                    <a16:creationId xmlns:a16="http://schemas.microsoft.com/office/drawing/2014/main" xmlns="" id="{89D2F4E3-AEE8-420B-8D0C-1293033BD6BC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2976564" y="5107351"/>
                <a:ext cx="7938" cy="4763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0 h 3"/>
                  <a:gd name="T4" fmla="*/ 0 w 5"/>
                  <a:gd name="T5" fmla="*/ 2 h 3"/>
                  <a:gd name="T6" fmla="*/ 2 w 5"/>
                  <a:gd name="T7" fmla="*/ 3 h 3"/>
                  <a:gd name="T8" fmla="*/ 5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5" y="0"/>
                    </a:lnTo>
                  </a:path>
                </a:pathLst>
              </a:custGeom>
              <a:solidFill>
                <a:schemeClr val="bg1">
                  <a:alpha val="80000"/>
                </a:schemeClr>
              </a:solidFill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393" name="Freeform 76">
                <a:extLst>
                  <a:ext uri="{FF2B5EF4-FFF2-40B4-BE49-F238E27FC236}">
                    <a16:creationId xmlns:a16="http://schemas.microsoft.com/office/drawing/2014/main" xmlns="" id="{FD875007-F55D-4855-B04C-977BD6199313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2681288" y="4996226"/>
                <a:ext cx="358775" cy="365125"/>
              </a:xfrm>
              <a:custGeom>
                <a:avLst/>
                <a:gdLst>
                  <a:gd name="T0" fmla="*/ 5 w 226"/>
                  <a:gd name="T1" fmla="*/ 230 h 230"/>
                  <a:gd name="T2" fmla="*/ 0 w 226"/>
                  <a:gd name="T3" fmla="*/ 230 h 230"/>
                  <a:gd name="T4" fmla="*/ 0 w 226"/>
                  <a:gd name="T5" fmla="*/ 86 h 230"/>
                  <a:gd name="T6" fmla="*/ 88 w 226"/>
                  <a:gd name="T7" fmla="*/ 0 h 230"/>
                  <a:gd name="T8" fmla="*/ 226 w 226"/>
                  <a:gd name="T9" fmla="*/ 0 h 230"/>
                  <a:gd name="T10" fmla="*/ 226 w 226"/>
                  <a:gd name="T11" fmla="*/ 5 h 230"/>
                  <a:gd name="T12" fmla="*/ 90 w 226"/>
                  <a:gd name="T13" fmla="*/ 5 h 230"/>
                  <a:gd name="T14" fmla="*/ 5 w 226"/>
                  <a:gd name="T15" fmla="*/ 87 h 230"/>
                  <a:gd name="T16" fmla="*/ 5 w 226"/>
                  <a:gd name="T17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6" h="230">
                    <a:moveTo>
                      <a:pt x="5" y="230"/>
                    </a:moveTo>
                    <a:lnTo>
                      <a:pt x="0" y="230"/>
                    </a:lnTo>
                    <a:lnTo>
                      <a:pt x="0" y="86"/>
                    </a:lnTo>
                    <a:lnTo>
                      <a:pt x="88" y="0"/>
                    </a:lnTo>
                    <a:lnTo>
                      <a:pt x="226" y="0"/>
                    </a:lnTo>
                    <a:lnTo>
                      <a:pt x="226" y="5"/>
                    </a:lnTo>
                    <a:lnTo>
                      <a:pt x="90" y="5"/>
                    </a:lnTo>
                    <a:lnTo>
                      <a:pt x="5" y="87"/>
                    </a:lnTo>
                    <a:lnTo>
                      <a:pt x="5" y="230"/>
                    </a:lnTo>
                    <a:close/>
                  </a:path>
                </a:pathLst>
              </a:custGeom>
              <a:solidFill>
                <a:schemeClr val="bg1">
                  <a:alpha val="80000"/>
                </a:schemeClr>
              </a:solidFill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</p:grpSp>
        <p:grpSp>
          <p:nvGrpSpPr>
            <p:cNvPr id="395" name="组合 394">
              <a:extLst>
                <a:ext uri="{FF2B5EF4-FFF2-40B4-BE49-F238E27FC236}">
                  <a16:creationId xmlns:a16="http://schemas.microsoft.com/office/drawing/2014/main" xmlns="" id="{4F30BD87-5E5C-46A3-96A2-1E74EF8E726A}"/>
                </a:ext>
              </a:extLst>
            </p:cNvPr>
            <p:cNvGrpSpPr/>
            <p:nvPr/>
          </p:nvGrpSpPr>
          <p:grpSpPr>
            <a:xfrm flipH="1">
              <a:off x="13073875" y="6424789"/>
              <a:ext cx="614364" cy="358775"/>
              <a:chOff x="2678113" y="4999401"/>
              <a:chExt cx="614364" cy="358775"/>
            </a:xfrm>
          </p:grpSpPr>
          <p:sp>
            <p:nvSpPr>
              <p:cNvPr id="396" name="Rectangle 61">
                <a:extLst>
                  <a:ext uri="{FF2B5EF4-FFF2-40B4-BE49-F238E27FC236}">
                    <a16:creationId xmlns:a16="http://schemas.microsoft.com/office/drawing/2014/main" xmlns="" id="{D49564EA-F1E7-4D16-A470-ADE4ED4B64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13858" y="5049407"/>
                <a:ext cx="41275" cy="7938"/>
              </a:xfrm>
              <a:prstGeom prst="rect">
                <a:avLst/>
              </a:prstGeom>
              <a:solidFill>
                <a:schemeClr val="bg1">
                  <a:alpha val="80000"/>
                </a:schemeClr>
              </a:solidFill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397" name="Rectangle 62">
                <a:extLst>
                  <a:ext uri="{FF2B5EF4-FFF2-40B4-BE49-F238E27FC236}">
                    <a16:creationId xmlns:a16="http://schemas.microsoft.com/office/drawing/2014/main" xmlns="" id="{192C198C-3A49-421B-BB84-3BF24216CA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13858" y="5049407"/>
                <a:ext cx="41275" cy="7938"/>
              </a:xfrm>
              <a:prstGeom prst="rect">
                <a:avLst/>
              </a:prstGeom>
              <a:solidFill>
                <a:schemeClr val="bg1">
                  <a:alpha val="80000"/>
                </a:schemeClr>
              </a:solidFill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398" name="Freeform 63">
                <a:extLst>
                  <a:ext uri="{FF2B5EF4-FFF2-40B4-BE49-F238E27FC236}">
                    <a16:creationId xmlns:a16="http://schemas.microsoft.com/office/drawing/2014/main" xmlns="" id="{D692DA1F-2E43-4A60-8904-CE92C987D401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3224214" y="5110526"/>
                <a:ext cx="66675" cy="69850"/>
              </a:xfrm>
              <a:custGeom>
                <a:avLst/>
                <a:gdLst>
                  <a:gd name="T0" fmla="*/ 41 w 42"/>
                  <a:gd name="T1" fmla="*/ 0 h 44"/>
                  <a:gd name="T2" fmla="*/ 0 w 42"/>
                  <a:gd name="T3" fmla="*/ 40 h 44"/>
                  <a:gd name="T4" fmla="*/ 4 w 42"/>
                  <a:gd name="T5" fmla="*/ 44 h 44"/>
                  <a:gd name="T6" fmla="*/ 42 w 42"/>
                  <a:gd name="T7" fmla="*/ 5 h 44"/>
                  <a:gd name="T8" fmla="*/ 41 w 42"/>
                  <a:gd name="T9" fmla="*/ 5 h 44"/>
                  <a:gd name="T10" fmla="*/ 41 w 42"/>
                  <a:gd name="T11" fmla="*/ 0 h 44"/>
                  <a:gd name="T12" fmla="*/ 41 w 42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4">
                    <a:moveTo>
                      <a:pt x="41" y="0"/>
                    </a:moveTo>
                    <a:lnTo>
                      <a:pt x="0" y="40"/>
                    </a:lnTo>
                    <a:lnTo>
                      <a:pt x="4" y="44"/>
                    </a:lnTo>
                    <a:lnTo>
                      <a:pt x="42" y="5"/>
                    </a:lnTo>
                    <a:lnTo>
                      <a:pt x="41" y="5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chemeClr val="bg1">
                  <a:alpha val="80000"/>
                </a:schemeClr>
              </a:solidFill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399" name="Freeform 64">
                <a:extLst>
                  <a:ext uri="{FF2B5EF4-FFF2-40B4-BE49-F238E27FC236}">
                    <a16:creationId xmlns:a16="http://schemas.microsoft.com/office/drawing/2014/main" xmlns="" id="{2FA1806C-6DFB-482C-AA2D-E22CF497B41C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3224214" y="5110526"/>
                <a:ext cx="66675" cy="69850"/>
              </a:xfrm>
              <a:custGeom>
                <a:avLst/>
                <a:gdLst>
                  <a:gd name="T0" fmla="*/ 41 w 42"/>
                  <a:gd name="T1" fmla="*/ 0 h 44"/>
                  <a:gd name="T2" fmla="*/ 0 w 42"/>
                  <a:gd name="T3" fmla="*/ 40 h 44"/>
                  <a:gd name="T4" fmla="*/ 4 w 42"/>
                  <a:gd name="T5" fmla="*/ 44 h 44"/>
                  <a:gd name="T6" fmla="*/ 42 w 42"/>
                  <a:gd name="T7" fmla="*/ 5 h 44"/>
                  <a:gd name="T8" fmla="*/ 41 w 42"/>
                  <a:gd name="T9" fmla="*/ 5 h 44"/>
                  <a:gd name="T10" fmla="*/ 41 w 42"/>
                  <a:gd name="T11" fmla="*/ 0 h 44"/>
                  <a:gd name="T12" fmla="*/ 41 w 42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4">
                    <a:moveTo>
                      <a:pt x="41" y="0"/>
                    </a:moveTo>
                    <a:lnTo>
                      <a:pt x="0" y="40"/>
                    </a:lnTo>
                    <a:lnTo>
                      <a:pt x="4" y="44"/>
                    </a:lnTo>
                    <a:lnTo>
                      <a:pt x="42" y="5"/>
                    </a:lnTo>
                    <a:lnTo>
                      <a:pt x="41" y="5"/>
                    </a:lnTo>
                    <a:lnTo>
                      <a:pt x="41" y="0"/>
                    </a:lnTo>
                    <a:lnTo>
                      <a:pt x="41" y="0"/>
                    </a:lnTo>
                  </a:path>
                </a:pathLst>
              </a:custGeom>
              <a:solidFill>
                <a:schemeClr val="bg1">
                  <a:alpha val="80000"/>
                </a:schemeClr>
              </a:solidFill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400" name="Freeform 65">
                <a:extLst>
                  <a:ext uri="{FF2B5EF4-FFF2-40B4-BE49-F238E27FC236}">
                    <a16:creationId xmlns:a16="http://schemas.microsoft.com/office/drawing/2014/main" xmlns="" id="{61E41DF2-79D0-42A3-B8C7-58686206CD3E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3100389" y="4983526"/>
                <a:ext cx="7938" cy="252413"/>
              </a:xfrm>
              <a:custGeom>
                <a:avLst/>
                <a:gdLst>
                  <a:gd name="T0" fmla="*/ 5 w 5"/>
                  <a:gd name="T1" fmla="*/ 0 h 159"/>
                  <a:gd name="T2" fmla="*/ 5 w 5"/>
                  <a:gd name="T3" fmla="*/ 0 h 159"/>
                  <a:gd name="T4" fmla="*/ 2 w 5"/>
                  <a:gd name="T5" fmla="*/ 3 h 159"/>
                  <a:gd name="T6" fmla="*/ 0 w 5"/>
                  <a:gd name="T7" fmla="*/ 2 h 159"/>
                  <a:gd name="T8" fmla="*/ 0 w 5"/>
                  <a:gd name="T9" fmla="*/ 154 h 159"/>
                  <a:gd name="T10" fmla="*/ 4 w 5"/>
                  <a:gd name="T11" fmla="*/ 157 h 159"/>
                  <a:gd name="T12" fmla="*/ 1 w 5"/>
                  <a:gd name="T13" fmla="*/ 159 h 159"/>
                  <a:gd name="T14" fmla="*/ 5 w 5"/>
                  <a:gd name="T15" fmla="*/ 159 h 159"/>
                  <a:gd name="T16" fmla="*/ 5 w 5"/>
                  <a:gd name="T17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159">
                    <a:moveTo>
                      <a:pt x="5" y="0"/>
                    </a:moveTo>
                    <a:lnTo>
                      <a:pt x="5" y="0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0" y="154"/>
                    </a:lnTo>
                    <a:lnTo>
                      <a:pt x="4" y="157"/>
                    </a:lnTo>
                    <a:lnTo>
                      <a:pt x="1" y="159"/>
                    </a:lnTo>
                    <a:lnTo>
                      <a:pt x="5" y="159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bg1">
                  <a:alpha val="80000"/>
                </a:schemeClr>
              </a:solidFill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401" name="Freeform 66">
                <a:extLst>
                  <a:ext uri="{FF2B5EF4-FFF2-40B4-BE49-F238E27FC236}">
                    <a16:creationId xmlns:a16="http://schemas.microsoft.com/office/drawing/2014/main" xmlns="" id="{C97D91E7-65FE-4B93-8C00-D6814EC0879D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3100389" y="4983526"/>
                <a:ext cx="7938" cy="252413"/>
              </a:xfrm>
              <a:custGeom>
                <a:avLst/>
                <a:gdLst>
                  <a:gd name="T0" fmla="*/ 5 w 5"/>
                  <a:gd name="T1" fmla="*/ 0 h 159"/>
                  <a:gd name="T2" fmla="*/ 5 w 5"/>
                  <a:gd name="T3" fmla="*/ 0 h 159"/>
                  <a:gd name="T4" fmla="*/ 2 w 5"/>
                  <a:gd name="T5" fmla="*/ 3 h 159"/>
                  <a:gd name="T6" fmla="*/ 0 w 5"/>
                  <a:gd name="T7" fmla="*/ 2 h 159"/>
                  <a:gd name="T8" fmla="*/ 0 w 5"/>
                  <a:gd name="T9" fmla="*/ 154 h 159"/>
                  <a:gd name="T10" fmla="*/ 4 w 5"/>
                  <a:gd name="T11" fmla="*/ 157 h 159"/>
                  <a:gd name="T12" fmla="*/ 1 w 5"/>
                  <a:gd name="T13" fmla="*/ 159 h 159"/>
                  <a:gd name="T14" fmla="*/ 5 w 5"/>
                  <a:gd name="T15" fmla="*/ 159 h 159"/>
                  <a:gd name="T16" fmla="*/ 5 w 5"/>
                  <a:gd name="T17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159">
                    <a:moveTo>
                      <a:pt x="5" y="0"/>
                    </a:moveTo>
                    <a:lnTo>
                      <a:pt x="5" y="0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0" y="154"/>
                    </a:lnTo>
                    <a:lnTo>
                      <a:pt x="4" y="157"/>
                    </a:lnTo>
                    <a:lnTo>
                      <a:pt x="1" y="159"/>
                    </a:lnTo>
                    <a:lnTo>
                      <a:pt x="5" y="159"/>
                    </a:lnTo>
                    <a:lnTo>
                      <a:pt x="5" y="0"/>
                    </a:lnTo>
                  </a:path>
                </a:pathLst>
              </a:custGeom>
              <a:solidFill>
                <a:schemeClr val="bg1">
                  <a:alpha val="80000"/>
                </a:schemeClr>
              </a:solidFill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402" name="Freeform 67">
                <a:extLst>
                  <a:ext uri="{FF2B5EF4-FFF2-40B4-BE49-F238E27FC236}">
                    <a16:creationId xmlns:a16="http://schemas.microsoft.com/office/drawing/2014/main" xmlns="" id="{66EC008B-28E1-454D-B2C7-B77BD412B2C1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3223420" y="5106557"/>
                <a:ext cx="6350" cy="7938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5 h 5"/>
                  <a:gd name="T4" fmla="*/ 1 w 4"/>
                  <a:gd name="T5" fmla="*/ 5 h 5"/>
                  <a:gd name="T6" fmla="*/ 4 w 4"/>
                  <a:gd name="T7" fmla="*/ 3 h 5"/>
                  <a:gd name="T8" fmla="*/ 0 w 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0" y="5"/>
                    </a:lnTo>
                    <a:lnTo>
                      <a:pt x="1" y="5"/>
                    </a:lnTo>
                    <a:lnTo>
                      <a:pt x="4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80000"/>
                </a:schemeClr>
              </a:solidFill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403" name="Freeform 68">
                <a:extLst>
                  <a:ext uri="{FF2B5EF4-FFF2-40B4-BE49-F238E27FC236}">
                    <a16:creationId xmlns:a16="http://schemas.microsoft.com/office/drawing/2014/main" xmlns="" id="{E8257C3A-F64E-42F1-858E-A60445AB4BA3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3223420" y="5106557"/>
                <a:ext cx="6350" cy="7938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5 h 5"/>
                  <a:gd name="T4" fmla="*/ 1 w 4"/>
                  <a:gd name="T5" fmla="*/ 5 h 5"/>
                  <a:gd name="T6" fmla="*/ 4 w 4"/>
                  <a:gd name="T7" fmla="*/ 3 h 5"/>
                  <a:gd name="T8" fmla="*/ 0 w 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0" y="5"/>
                    </a:lnTo>
                    <a:lnTo>
                      <a:pt x="1" y="5"/>
                    </a:lnTo>
                    <a:lnTo>
                      <a:pt x="4" y="3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1">
                  <a:alpha val="80000"/>
                </a:schemeClr>
              </a:solidFill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404" name="Freeform 69">
                <a:extLst>
                  <a:ext uri="{FF2B5EF4-FFF2-40B4-BE49-F238E27FC236}">
                    <a16:creationId xmlns:a16="http://schemas.microsoft.com/office/drawing/2014/main" xmlns="" id="{7284DF09-80AD-4051-8FCE-2219AF17EE45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2879726" y="5061313"/>
                <a:ext cx="101600" cy="101600"/>
              </a:xfrm>
              <a:custGeom>
                <a:avLst/>
                <a:gdLst>
                  <a:gd name="T0" fmla="*/ 33 w 64"/>
                  <a:gd name="T1" fmla="*/ 0 h 64"/>
                  <a:gd name="T2" fmla="*/ 0 w 64"/>
                  <a:gd name="T3" fmla="*/ 33 h 64"/>
                  <a:gd name="T4" fmla="*/ 31 w 64"/>
                  <a:gd name="T5" fmla="*/ 64 h 64"/>
                  <a:gd name="T6" fmla="*/ 31 w 64"/>
                  <a:gd name="T7" fmla="*/ 62 h 64"/>
                  <a:gd name="T8" fmla="*/ 36 w 64"/>
                  <a:gd name="T9" fmla="*/ 62 h 64"/>
                  <a:gd name="T10" fmla="*/ 62 w 64"/>
                  <a:gd name="T11" fmla="*/ 37 h 64"/>
                  <a:gd name="T12" fmla="*/ 56 w 64"/>
                  <a:gd name="T13" fmla="*/ 37 h 64"/>
                  <a:gd name="T14" fmla="*/ 56 w 64"/>
                  <a:gd name="T15" fmla="*/ 34 h 64"/>
                  <a:gd name="T16" fmla="*/ 33 w 64"/>
                  <a:gd name="T17" fmla="*/ 59 h 64"/>
                  <a:gd name="T18" fmla="*/ 8 w 64"/>
                  <a:gd name="T19" fmla="*/ 33 h 64"/>
                  <a:gd name="T20" fmla="*/ 33 w 64"/>
                  <a:gd name="T21" fmla="*/ 7 h 64"/>
                  <a:gd name="T22" fmla="*/ 56 w 64"/>
                  <a:gd name="T23" fmla="*/ 32 h 64"/>
                  <a:gd name="T24" fmla="*/ 64 w 64"/>
                  <a:gd name="T25" fmla="*/ 32 h 64"/>
                  <a:gd name="T26" fmla="*/ 33 w 64"/>
                  <a:gd name="T2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4" h="64">
                    <a:moveTo>
                      <a:pt x="33" y="0"/>
                    </a:moveTo>
                    <a:lnTo>
                      <a:pt x="0" y="33"/>
                    </a:lnTo>
                    <a:lnTo>
                      <a:pt x="31" y="64"/>
                    </a:lnTo>
                    <a:lnTo>
                      <a:pt x="31" y="62"/>
                    </a:lnTo>
                    <a:lnTo>
                      <a:pt x="36" y="62"/>
                    </a:lnTo>
                    <a:lnTo>
                      <a:pt x="62" y="37"/>
                    </a:lnTo>
                    <a:lnTo>
                      <a:pt x="56" y="37"/>
                    </a:lnTo>
                    <a:lnTo>
                      <a:pt x="56" y="34"/>
                    </a:lnTo>
                    <a:lnTo>
                      <a:pt x="33" y="59"/>
                    </a:lnTo>
                    <a:lnTo>
                      <a:pt x="8" y="33"/>
                    </a:lnTo>
                    <a:lnTo>
                      <a:pt x="33" y="7"/>
                    </a:lnTo>
                    <a:lnTo>
                      <a:pt x="56" y="32"/>
                    </a:lnTo>
                    <a:lnTo>
                      <a:pt x="64" y="32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chemeClr val="bg1">
                  <a:alpha val="80000"/>
                </a:schemeClr>
              </a:solidFill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405" name="Freeform 70">
                <a:extLst>
                  <a:ext uri="{FF2B5EF4-FFF2-40B4-BE49-F238E27FC236}">
                    <a16:creationId xmlns:a16="http://schemas.microsoft.com/office/drawing/2014/main" xmlns="" id="{9D2455F6-E323-40D9-ACEA-D762D4CF9DB7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2879726" y="5061313"/>
                <a:ext cx="101600" cy="101600"/>
              </a:xfrm>
              <a:custGeom>
                <a:avLst/>
                <a:gdLst>
                  <a:gd name="T0" fmla="*/ 33 w 64"/>
                  <a:gd name="T1" fmla="*/ 0 h 64"/>
                  <a:gd name="T2" fmla="*/ 0 w 64"/>
                  <a:gd name="T3" fmla="*/ 33 h 64"/>
                  <a:gd name="T4" fmla="*/ 31 w 64"/>
                  <a:gd name="T5" fmla="*/ 64 h 64"/>
                  <a:gd name="T6" fmla="*/ 31 w 64"/>
                  <a:gd name="T7" fmla="*/ 62 h 64"/>
                  <a:gd name="T8" fmla="*/ 36 w 64"/>
                  <a:gd name="T9" fmla="*/ 62 h 64"/>
                  <a:gd name="T10" fmla="*/ 62 w 64"/>
                  <a:gd name="T11" fmla="*/ 37 h 64"/>
                  <a:gd name="T12" fmla="*/ 56 w 64"/>
                  <a:gd name="T13" fmla="*/ 37 h 64"/>
                  <a:gd name="T14" fmla="*/ 56 w 64"/>
                  <a:gd name="T15" fmla="*/ 34 h 64"/>
                  <a:gd name="T16" fmla="*/ 33 w 64"/>
                  <a:gd name="T17" fmla="*/ 59 h 64"/>
                  <a:gd name="T18" fmla="*/ 8 w 64"/>
                  <a:gd name="T19" fmla="*/ 33 h 64"/>
                  <a:gd name="T20" fmla="*/ 33 w 64"/>
                  <a:gd name="T21" fmla="*/ 7 h 64"/>
                  <a:gd name="T22" fmla="*/ 56 w 64"/>
                  <a:gd name="T23" fmla="*/ 32 h 64"/>
                  <a:gd name="T24" fmla="*/ 64 w 64"/>
                  <a:gd name="T25" fmla="*/ 32 h 64"/>
                  <a:gd name="T26" fmla="*/ 33 w 64"/>
                  <a:gd name="T2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4" h="64">
                    <a:moveTo>
                      <a:pt x="33" y="0"/>
                    </a:moveTo>
                    <a:lnTo>
                      <a:pt x="0" y="33"/>
                    </a:lnTo>
                    <a:lnTo>
                      <a:pt x="31" y="64"/>
                    </a:lnTo>
                    <a:lnTo>
                      <a:pt x="31" y="62"/>
                    </a:lnTo>
                    <a:lnTo>
                      <a:pt x="36" y="62"/>
                    </a:lnTo>
                    <a:lnTo>
                      <a:pt x="62" y="37"/>
                    </a:lnTo>
                    <a:lnTo>
                      <a:pt x="56" y="37"/>
                    </a:lnTo>
                    <a:lnTo>
                      <a:pt x="56" y="34"/>
                    </a:lnTo>
                    <a:lnTo>
                      <a:pt x="33" y="59"/>
                    </a:lnTo>
                    <a:lnTo>
                      <a:pt x="8" y="33"/>
                    </a:lnTo>
                    <a:lnTo>
                      <a:pt x="33" y="7"/>
                    </a:lnTo>
                    <a:lnTo>
                      <a:pt x="56" y="32"/>
                    </a:lnTo>
                    <a:lnTo>
                      <a:pt x="64" y="32"/>
                    </a:lnTo>
                    <a:lnTo>
                      <a:pt x="33" y="0"/>
                    </a:lnTo>
                  </a:path>
                </a:pathLst>
              </a:custGeom>
              <a:solidFill>
                <a:schemeClr val="bg1">
                  <a:alpha val="80000"/>
                </a:schemeClr>
              </a:solidFill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406" name="Freeform 71">
                <a:extLst>
                  <a:ext uri="{FF2B5EF4-FFF2-40B4-BE49-F238E27FC236}">
                    <a16:creationId xmlns:a16="http://schemas.microsoft.com/office/drawing/2014/main" xmlns="" id="{91D0DD12-4164-48C1-83E1-796CDFE8388A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2927351" y="5062900"/>
                <a:ext cx="14288" cy="7938"/>
              </a:xfrm>
              <a:custGeom>
                <a:avLst/>
                <a:gdLst>
                  <a:gd name="T0" fmla="*/ 8 w 9"/>
                  <a:gd name="T1" fmla="*/ 0 h 5"/>
                  <a:gd name="T2" fmla="*/ 0 w 9"/>
                  <a:gd name="T3" fmla="*/ 0 h 5"/>
                  <a:gd name="T4" fmla="*/ 2 w 9"/>
                  <a:gd name="T5" fmla="*/ 1 h 5"/>
                  <a:gd name="T6" fmla="*/ 0 w 9"/>
                  <a:gd name="T7" fmla="*/ 2 h 5"/>
                  <a:gd name="T8" fmla="*/ 0 w 9"/>
                  <a:gd name="T9" fmla="*/ 5 h 5"/>
                  <a:gd name="T10" fmla="*/ 6 w 9"/>
                  <a:gd name="T11" fmla="*/ 5 h 5"/>
                  <a:gd name="T12" fmla="*/ 9 w 9"/>
                  <a:gd name="T13" fmla="*/ 1 h 5"/>
                  <a:gd name="T14" fmla="*/ 8 w 9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5">
                    <a:moveTo>
                      <a:pt x="8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6" y="5"/>
                    </a:lnTo>
                    <a:lnTo>
                      <a:pt x="9" y="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bg1">
                  <a:alpha val="80000"/>
                </a:schemeClr>
              </a:solidFill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426" name="Freeform 72">
                <a:extLst>
                  <a:ext uri="{FF2B5EF4-FFF2-40B4-BE49-F238E27FC236}">
                    <a16:creationId xmlns:a16="http://schemas.microsoft.com/office/drawing/2014/main" xmlns="" id="{9F49CFA8-7E94-4FB1-998E-3AB6CECAC8F4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2927351" y="5062900"/>
                <a:ext cx="14288" cy="7938"/>
              </a:xfrm>
              <a:custGeom>
                <a:avLst/>
                <a:gdLst>
                  <a:gd name="T0" fmla="*/ 8 w 9"/>
                  <a:gd name="T1" fmla="*/ 0 h 5"/>
                  <a:gd name="T2" fmla="*/ 0 w 9"/>
                  <a:gd name="T3" fmla="*/ 0 h 5"/>
                  <a:gd name="T4" fmla="*/ 2 w 9"/>
                  <a:gd name="T5" fmla="*/ 1 h 5"/>
                  <a:gd name="T6" fmla="*/ 0 w 9"/>
                  <a:gd name="T7" fmla="*/ 2 h 5"/>
                  <a:gd name="T8" fmla="*/ 0 w 9"/>
                  <a:gd name="T9" fmla="*/ 5 h 5"/>
                  <a:gd name="T10" fmla="*/ 6 w 9"/>
                  <a:gd name="T11" fmla="*/ 5 h 5"/>
                  <a:gd name="T12" fmla="*/ 9 w 9"/>
                  <a:gd name="T13" fmla="*/ 1 h 5"/>
                  <a:gd name="T14" fmla="*/ 8 w 9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5">
                    <a:moveTo>
                      <a:pt x="8" y="0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6" y="5"/>
                    </a:lnTo>
                    <a:lnTo>
                      <a:pt x="9" y="1"/>
                    </a:lnTo>
                    <a:lnTo>
                      <a:pt x="8" y="0"/>
                    </a:lnTo>
                  </a:path>
                </a:pathLst>
              </a:custGeom>
              <a:solidFill>
                <a:schemeClr val="bg1">
                  <a:alpha val="80000"/>
                </a:schemeClr>
              </a:solidFill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427" name="Freeform 73">
                <a:extLst>
                  <a:ext uri="{FF2B5EF4-FFF2-40B4-BE49-F238E27FC236}">
                    <a16:creationId xmlns:a16="http://schemas.microsoft.com/office/drawing/2014/main" xmlns="" id="{CD5A9679-83DA-4A6E-9CB4-76D08B3165FC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2976564" y="5107351"/>
                <a:ext cx="7938" cy="4763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0 h 3"/>
                  <a:gd name="T4" fmla="*/ 0 w 5"/>
                  <a:gd name="T5" fmla="*/ 2 h 3"/>
                  <a:gd name="T6" fmla="*/ 2 w 5"/>
                  <a:gd name="T7" fmla="*/ 3 h 3"/>
                  <a:gd name="T8" fmla="*/ 5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bg1">
                  <a:alpha val="80000"/>
                </a:schemeClr>
              </a:solidFill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428" name="Freeform 74">
                <a:extLst>
                  <a:ext uri="{FF2B5EF4-FFF2-40B4-BE49-F238E27FC236}">
                    <a16:creationId xmlns:a16="http://schemas.microsoft.com/office/drawing/2014/main" xmlns="" id="{993F9A0A-ED91-44B5-9E3E-10FF1F014AF2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2976564" y="5107351"/>
                <a:ext cx="7938" cy="4763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0 h 3"/>
                  <a:gd name="T4" fmla="*/ 0 w 5"/>
                  <a:gd name="T5" fmla="*/ 2 h 3"/>
                  <a:gd name="T6" fmla="*/ 2 w 5"/>
                  <a:gd name="T7" fmla="*/ 3 h 3"/>
                  <a:gd name="T8" fmla="*/ 5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5" y="0"/>
                    </a:lnTo>
                  </a:path>
                </a:pathLst>
              </a:custGeom>
              <a:solidFill>
                <a:schemeClr val="bg1">
                  <a:alpha val="80000"/>
                </a:schemeClr>
              </a:solidFill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430" name="Freeform 76">
                <a:extLst>
                  <a:ext uri="{FF2B5EF4-FFF2-40B4-BE49-F238E27FC236}">
                    <a16:creationId xmlns:a16="http://schemas.microsoft.com/office/drawing/2014/main" xmlns="" id="{36F0E9F9-4D0F-4B66-8115-DF260E3C822B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2681288" y="4996226"/>
                <a:ext cx="358775" cy="365125"/>
              </a:xfrm>
              <a:custGeom>
                <a:avLst/>
                <a:gdLst>
                  <a:gd name="T0" fmla="*/ 5 w 226"/>
                  <a:gd name="T1" fmla="*/ 230 h 230"/>
                  <a:gd name="T2" fmla="*/ 0 w 226"/>
                  <a:gd name="T3" fmla="*/ 230 h 230"/>
                  <a:gd name="T4" fmla="*/ 0 w 226"/>
                  <a:gd name="T5" fmla="*/ 86 h 230"/>
                  <a:gd name="T6" fmla="*/ 88 w 226"/>
                  <a:gd name="T7" fmla="*/ 0 h 230"/>
                  <a:gd name="T8" fmla="*/ 226 w 226"/>
                  <a:gd name="T9" fmla="*/ 0 h 230"/>
                  <a:gd name="T10" fmla="*/ 226 w 226"/>
                  <a:gd name="T11" fmla="*/ 5 h 230"/>
                  <a:gd name="T12" fmla="*/ 90 w 226"/>
                  <a:gd name="T13" fmla="*/ 5 h 230"/>
                  <a:gd name="T14" fmla="*/ 5 w 226"/>
                  <a:gd name="T15" fmla="*/ 87 h 230"/>
                  <a:gd name="T16" fmla="*/ 5 w 226"/>
                  <a:gd name="T17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6" h="230">
                    <a:moveTo>
                      <a:pt x="5" y="230"/>
                    </a:moveTo>
                    <a:lnTo>
                      <a:pt x="0" y="230"/>
                    </a:lnTo>
                    <a:lnTo>
                      <a:pt x="0" y="86"/>
                    </a:lnTo>
                    <a:lnTo>
                      <a:pt x="88" y="0"/>
                    </a:lnTo>
                    <a:lnTo>
                      <a:pt x="226" y="0"/>
                    </a:lnTo>
                    <a:lnTo>
                      <a:pt x="226" y="5"/>
                    </a:lnTo>
                    <a:lnTo>
                      <a:pt x="90" y="5"/>
                    </a:lnTo>
                    <a:lnTo>
                      <a:pt x="5" y="87"/>
                    </a:lnTo>
                    <a:lnTo>
                      <a:pt x="5" y="230"/>
                    </a:lnTo>
                    <a:close/>
                  </a:path>
                </a:pathLst>
              </a:custGeom>
              <a:solidFill>
                <a:schemeClr val="bg1">
                  <a:alpha val="80000"/>
                </a:schemeClr>
              </a:solidFill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</p:grpSp>
      </p:grpSp>
      <p:sp>
        <p:nvSpPr>
          <p:cNvPr id="392" name="文本框 391">
            <a:extLst>
              <a:ext uri="{FF2B5EF4-FFF2-40B4-BE49-F238E27FC236}">
                <a16:creationId xmlns:a16="http://schemas.microsoft.com/office/drawing/2014/main" xmlns="" id="{7476F91E-B841-47BA-AD8C-9206999AB90E}"/>
              </a:ext>
            </a:extLst>
          </p:cNvPr>
          <p:cNvSpPr txBox="1"/>
          <p:nvPr/>
        </p:nvSpPr>
        <p:spPr>
          <a:xfrm>
            <a:off x="2457639" y="1822739"/>
            <a:ext cx="9483350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1" i="0" u="none" strike="noStrike" kern="1200" cap="none" spc="600" normalizeH="0" baseline="0" noProof="0" dirty="0">
                <a:ln>
                  <a:gradFill>
                    <a:gsLst>
                      <a:gs pos="0">
                        <a:srgbClr val="4472C4">
                          <a:lumMod val="5000"/>
                          <a:lumOff val="95000"/>
                        </a:srgbClr>
                      </a:gs>
                      <a:gs pos="74000">
                        <a:srgbClr val="4472C4">
                          <a:lumMod val="45000"/>
                          <a:lumOff val="55000"/>
                        </a:srgbClr>
                      </a:gs>
                      <a:gs pos="83000">
                        <a:srgbClr val="4472C4">
                          <a:lumMod val="45000"/>
                          <a:lumOff val="55000"/>
                        </a:srgbClr>
                      </a:gs>
                      <a:gs pos="100000">
                        <a:srgbClr val="4472C4">
                          <a:lumMod val="30000"/>
                          <a:lumOff val="70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32000">
                      <a:srgbClr val="81DAD0"/>
                    </a:gs>
                    <a:gs pos="0">
                      <a:prstClr val="white"/>
                    </a:gs>
                    <a:gs pos="93197">
                      <a:srgbClr val="6BEFA6"/>
                    </a:gs>
                  </a:gsLst>
                  <a:lin ang="5400000" scaled="1"/>
                </a:gradFill>
                <a:effectLst>
                  <a:outerShdw blurRad="50800" dist="1270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阿里巴巴普惠体"/>
                <a:cs typeface="+mn-ea"/>
                <a:sym typeface="+mn-lt"/>
              </a:rPr>
              <a:t>无智能</a:t>
            </a:r>
            <a:r>
              <a:rPr kumimoji="0" lang="en-US" altLang="zh-CN" sz="7200" b="1" i="0" u="none" strike="noStrike" kern="1200" cap="none" spc="600" normalizeH="0" baseline="0" noProof="0" dirty="0">
                <a:ln>
                  <a:gradFill>
                    <a:gsLst>
                      <a:gs pos="0">
                        <a:srgbClr val="4472C4">
                          <a:lumMod val="5000"/>
                          <a:lumOff val="95000"/>
                        </a:srgbClr>
                      </a:gs>
                      <a:gs pos="74000">
                        <a:srgbClr val="4472C4">
                          <a:lumMod val="45000"/>
                          <a:lumOff val="55000"/>
                        </a:srgbClr>
                      </a:gs>
                      <a:gs pos="83000">
                        <a:srgbClr val="4472C4">
                          <a:lumMod val="45000"/>
                          <a:lumOff val="55000"/>
                        </a:srgbClr>
                      </a:gs>
                      <a:gs pos="100000">
                        <a:srgbClr val="4472C4">
                          <a:lumMod val="30000"/>
                          <a:lumOff val="70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32000">
                      <a:srgbClr val="81DAD0"/>
                    </a:gs>
                    <a:gs pos="0">
                      <a:prstClr val="white"/>
                    </a:gs>
                    <a:gs pos="93197">
                      <a:srgbClr val="6BEFA6"/>
                    </a:gs>
                  </a:gsLst>
                  <a:lin ang="5400000" scaled="1"/>
                </a:gradFill>
                <a:effectLst>
                  <a:outerShdw blurRad="50800" dist="1270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阿里巴巴普惠体"/>
                <a:cs typeface="+mn-ea"/>
                <a:sym typeface="+mn-lt"/>
              </a:rPr>
              <a:t> </a:t>
            </a:r>
            <a:r>
              <a:rPr kumimoji="0" lang="zh-CN" altLang="en-US" sz="7200" b="1" i="0" u="none" strike="noStrike" kern="1200" cap="none" spc="600" normalizeH="0" baseline="0" noProof="0" dirty="0">
                <a:ln>
                  <a:gradFill>
                    <a:gsLst>
                      <a:gs pos="0">
                        <a:srgbClr val="4472C4">
                          <a:lumMod val="5000"/>
                          <a:lumOff val="95000"/>
                        </a:srgbClr>
                      </a:gs>
                      <a:gs pos="74000">
                        <a:srgbClr val="4472C4">
                          <a:lumMod val="45000"/>
                          <a:lumOff val="55000"/>
                        </a:srgbClr>
                      </a:gs>
                      <a:gs pos="83000">
                        <a:srgbClr val="4472C4">
                          <a:lumMod val="45000"/>
                          <a:lumOff val="55000"/>
                        </a:srgbClr>
                      </a:gs>
                      <a:gs pos="100000">
                        <a:srgbClr val="4472C4">
                          <a:lumMod val="30000"/>
                          <a:lumOff val="70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32000">
                      <a:srgbClr val="81DAD0"/>
                    </a:gs>
                    <a:gs pos="0">
                      <a:prstClr val="white"/>
                    </a:gs>
                    <a:gs pos="93197">
                      <a:srgbClr val="6BEFA6"/>
                    </a:gs>
                  </a:gsLst>
                  <a:lin ang="5400000" scaled="1"/>
                </a:gradFill>
                <a:effectLst>
                  <a:outerShdw blurRad="50800" dist="1270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阿里巴巴普惠体"/>
                <a:cs typeface="+mn-ea"/>
                <a:sym typeface="+mn-lt"/>
              </a:rPr>
              <a:t>不商务</a:t>
            </a:r>
            <a:endParaRPr kumimoji="0" lang="en-US" altLang="zh-CN" sz="7200" b="1" i="0" u="none" strike="noStrike" kern="1200" cap="none" spc="600" normalizeH="0" baseline="0" noProof="0" dirty="0">
              <a:ln>
                <a:gradFill>
                  <a:gsLst>
                    <a:gs pos="0">
                      <a:srgbClr val="4472C4">
                        <a:lumMod val="5000"/>
                        <a:lumOff val="95000"/>
                      </a:srgbClr>
                    </a:gs>
                    <a:gs pos="74000">
                      <a:srgbClr val="4472C4">
                        <a:lumMod val="45000"/>
                        <a:lumOff val="55000"/>
                      </a:srgbClr>
                    </a:gs>
                    <a:gs pos="83000">
                      <a:srgbClr val="4472C4">
                        <a:lumMod val="45000"/>
                        <a:lumOff val="55000"/>
                      </a:srgbClr>
                    </a:gs>
                    <a:gs pos="100000">
                      <a:srgbClr val="4472C4">
                        <a:lumMod val="30000"/>
                        <a:lumOff val="7000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32000">
                    <a:srgbClr val="81DAD0"/>
                  </a:gs>
                  <a:gs pos="0">
                    <a:prstClr val="white"/>
                  </a:gs>
                  <a:gs pos="93197">
                    <a:srgbClr val="6BEFA6"/>
                  </a:gs>
                </a:gsLst>
                <a:lin ang="5400000" scaled="1"/>
              </a:gradFill>
              <a:effectLst>
                <a:outerShdw blurRad="50800" dist="1270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阿里巴巴普惠体"/>
              <a:cs typeface="+mn-ea"/>
              <a:sym typeface="+mn-lt"/>
            </a:endParaRPr>
          </a:p>
        </p:txBody>
      </p:sp>
      <p:pic>
        <p:nvPicPr>
          <p:cNvPr id="431" name="图片 430">
            <a:extLst>
              <a:ext uri="{FF2B5EF4-FFF2-40B4-BE49-F238E27FC236}">
                <a16:creationId xmlns:a16="http://schemas.microsoft.com/office/drawing/2014/main" xmlns="" id="{815FDD29-E4AB-4D8D-8934-AB4DB94403E5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417320" y="513536"/>
            <a:ext cx="4504176" cy="3002784"/>
          </a:xfrm>
          <a:prstGeom prst="rect">
            <a:avLst/>
          </a:prstGeom>
        </p:spPr>
      </p:pic>
      <p:pic>
        <p:nvPicPr>
          <p:cNvPr id="434" name="图片 433">
            <a:extLst>
              <a:ext uri="{FF2B5EF4-FFF2-40B4-BE49-F238E27FC236}">
                <a16:creationId xmlns:a16="http://schemas.microsoft.com/office/drawing/2014/main" xmlns="" id="{4D30A458-C2AF-4C1F-B103-E3AB7694C4A8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1440" y="1025889"/>
            <a:ext cx="5416155" cy="36107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939487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4AF70028-5A1F-45CD-979B-D88C6B2844E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895" r="20099" b="10865"/>
          <a:stretch/>
        </p:blipFill>
        <p:spPr>
          <a:xfrm>
            <a:off x="502920" y="0"/>
            <a:ext cx="13897293" cy="7199313"/>
          </a:xfrm>
          <a:prstGeom prst="rect">
            <a:avLst/>
          </a:prstGeom>
        </p:spPr>
      </p:pic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4367FD6E-AF8D-45ED-9E7A-7234725AE392}"/>
              </a:ext>
            </a:extLst>
          </p:cNvPr>
          <p:cNvGrpSpPr/>
          <p:nvPr/>
        </p:nvGrpSpPr>
        <p:grpSpPr>
          <a:xfrm>
            <a:off x="3276600" y="0"/>
            <a:ext cx="10970690" cy="7092633"/>
            <a:chOff x="3276600" y="0"/>
            <a:chExt cx="10970690" cy="7092633"/>
          </a:xfrm>
        </p:grpSpPr>
        <p:sp>
          <p:nvSpPr>
            <p:cNvPr id="56" name="矩形 55">
              <a:extLst>
                <a:ext uri="{FF2B5EF4-FFF2-40B4-BE49-F238E27FC236}">
                  <a16:creationId xmlns:a16="http://schemas.microsoft.com/office/drawing/2014/main" xmlns="" id="{A7051F6A-4B60-46DA-9C0A-C2482F11ABFD}"/>
                </a:ext>
              </a:extLst>
            </p:cNvPr>
            <p:cNvSpPr/>
            <p:nvPr/>
          </p:nvSpPr>
          <p:spPr>
            <a:xfrm>
              <a:off x="3276600" y="4041374"/>
              <a:ext cx="5485345" cy="3051259"/>
            </a:xfrm>
            <a:prstGeom prst="rect">
              <a:avLst/>
            </a:prstGeom>
            <a:blipFill dpi="0" rotWithShape="1">
              <a:blip r:embed="rId5" cstate="email">
                <a:alphaModFix amt="42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xmlns="" id="{3D5FA8E2-B4F2-4BC2-A053-3EF04A3B16D4}"/>
                </a:ext>
              </a:extLst>
            </p:cNvPr>
            <p:cNvSpPr/>
            <p:nvPr/>
          </p:nvSpPr>
          <p:spPr>
            <a:xfrm>
              <a:off x="8761945" y="4041374"/>
              <a:ext cx="5485345" cy="3051259"/>
            </a:xfrm>
            <a:prstGeom prst="rect">
              <a:avLst/>
            </a:prstGeom>
            <a:blipFill dpi="0" rotWithShape="1">
              <a:blip r:embed="rId5" cstate="email">
                <a:alphaModFix amt="42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xmlns="" id="{7843F17A-C178-4135-B218-D4213B929329}"/>
                </a:ext>
              </a:extLst>
            </p:cNvPr>
            <p:cNvSpPr/>
            <p:nvPr/>
          </p:nvSpPr>
          <p:spPr>
            <a:xfrm>
              <a:off x="3276600" y="0"/>
              <a:ext cx="5485345" cy="3051259"/>
            </a:xfrm>
            <a:prstGeom prst="rect">
              <a:avLst/>
            </a:prstGeom>
            <a:blipFill dpi="0" rotWithShape="1">
              <a:blip r:embed="rId5" cstate="email">
                <a:alphaModFix amt="42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xmlns="" id="{3858C99B-476D-4C60-8DCC-2B6562E2DDC1}"/>
                </a:ext>
              </a:extLst>
            </p:cNvPr>
            <p:cNvSpPr/>
            <p:nvPr/>
          </p:nvSpPr>
          <p:spPr>
            <a:xfrm>
              <a:off x="8761945" y="0"/>
              <a:ext cx="5485345" cy="3051259"/>
            </a:xfrm>
            <a:prstGeom prst="rect">
              <a:avLst/>
            </a:prstGeom>
            <a:blipFill dpi="0" rotWithShape="1">
              <a:blip r:embed="rId5" cstate="email">
                <a:alphaModFix amt="42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D1D50E15-6360-4D00-B3E0-15E86CF59966}"/>
              </a:ext>
            </a:extLst>
          </p:cNvPr>
          <p:cNvSpPr txBox="1"/>
          <p:nvPr/>
        </p:nvSpPr>
        <p:spPr>
          <a:xfrm>
            <a:off x="3520597" y="2209800"/>
            <a:ext cx="1253004" cy="2779714"/>
          </a:xfrm>
          <a:custGeom>
            <a:avLst/>
            <a:gdLst>
              <a:gd name="connsiteX0" fmla="*/ 0 w 1037184"/>
              <a:gd name="connsiteY0" fmla="*/ 0 h 2300929"/>
              <a:gd name="connsiteX1" fmla="*/ 876273 w 1037184"/>
              <a:gd name="connsiteY1" fmla="*/ 0 h 2300929"/>
              <a:gd name="connsiteX2" fmla="*/ 905000 w 1037184"/>
              <a:gd name="connsiteY2" fmla="*/ 101165 h 2300929"/>
              <a:gd name="connsiteX3" fmla="*/ 951883 w 1037184"/>
              <a:gd name="connsiteY3" fmla="*/ 304297 h 2300929"/>
              <a:gd name="connsiteX4" fmla="*/ 955423 w 1037184"/>
              <a:gd name="connsiteY4" fmla="*/ 324120 h 2300929"/>
              <a:gd name="connsiteX5" fmla="*/ 381884 w 1037184"/>
              <a:gd name="connsiteY5" fmla="*/ 324120 h 2300929"/>
              <a:gd name="connsiteX6" fmla="*/ 381884 w 1037184"/>
              <a:gd name="connsiteY6" fmla="*/ 975568 h 2300929"/>
              <a:gd name="connsiteX7" fmla="*/ 1032762 w 1037184"/>
              <a:gd name="connsiteY7" fmla="*/ 975568 h 2300929"/>
              <a:gd name="connsiteX8" fmla="*/ 1037184 w 1037184"/>
              <a:gd name="connsiteY8" fmla="*/ 1150465 h 2300929"/>
              <a:gd name="connsiteX9" fmla="*/ 1033451 w 1037184"/>
              <a:gd name="connsiteY9" fmla="*/ 1298083 h 2300929"/>
              <a:gd name="connsiteX10" fmla="*/ 381884 w 1037184"/>
              <a:gd name="connsiteY10" fmla="*/ 1298083 h 2300929"/>
              <a:gd name="connsiteX11" fmla="*/ 381884 w 1037184"/>
              <a:gd name="connsiteY11" fmla="*/ 1978414 h 2300929"/>
              <a:gd name="connsiteX12" fmla="*/ 955137 w 1037184"/>
              <a:gd name="connsiteY12" fmla="*/ 1978414 h 2300929"/>
              <a:gd name="connsiteX13" fmla="*/ 951883 w 1037184"/>
              <a:gd name="connsiteY13" fmla="*/ 1996634 h 2300929"/>
              <a:gd name="connsiteX14" fmla="*/ 905000 w 1037184"/>
              <a:gd name="connsiteY14" fmla="*/ 2199766 h 2300929"/>
              <a:gd name="connsiteX15" fmla="*/ 876273 w 1037184"/>
              <a:gd name="connsiteY15" fmla="*/ 2300929 h 2300929"/>
              <a:gd name="connsiteX16" fmla="*/ 0 w 1037184"/>
              <a:gd name="connsiteY16" fmla="*/ 2300929 h 2300929"/>
              <a:gd name="connsiteX17" fmla="*/ 0 w 1037184"/>
              <a:gd name="connsiteY17" fmla="*/ 2248185 h 2300929"/>
              <a:gd name="connsiteX18" fmla="*/ 13750 w 1037184"/>
              <a:gd name="connsiteY18" fmla="*/ 2199766 h 2300929"/>
              <a:gd name="connsiteX19" fmla="*/ 145933 w 1037184"/>
              <a:gd name="connsiteY19" fmla="*/ 1150465 h 2300929"/>
              <a:gd name="connsiteX20" fmla="*/ 13750 w 1037184"/>
              <a:gd name="connsiteY20" fmla="*/ 101165 h 2300929"/>
              <a:gd name="connsiteX21" fmla="*/ 0 w 1037184"/>
              <a:gd name="connsiteY21" fmla="*/ 52746 h 2300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037184" h="2300929">
                <a:moveTo>
                  <a:pt x="0" y="0"/>
                </a:moveTo>
                <a:lnTo>
                  <a:pt x="876273" y="0"/>
                </a:lnTo>
                <a:lnTo>
                  <a:pt x="905000" y="101165"/>
                </a:lnTo>
                <a:cubicBezTo>
                  <a:pt x="922259" y="168241"/>
                  <a:pt x="937901" y="235967"/>
                  <a:pt x="951883" y="304297"/>
                </a:cubicBezTo>
                <a:lnTo>
                  <a:pt x="955423" y="324120"/>
                </a:lnTo>
                <a:lnTo>
                  <a:pt x="381884" y="324120"/>
                </a:lnTo>
                <a:lnTo>
                  <a:pt x="381884" y="975568"/>
                </a:lnTo>
                <a:lnTo>
                  <a:pt x="1032762" y="975568"/>
                </a:lnTo>
                <a:lnTo>
                  <a:pt x="1037184" y="1150465"/>
                </a:lnTo>
                <a:lnTo>
                  <a:pt x="1033451" y="1298083"/>
                </a:lnTo>
                <a:lnTo>
                  <a:pt x="381884" y="1298083"/>
                </a:lnTo>
                <a:lnTo>
                  <a:pt x="381884" y="1978414"/>
                </a:lnTo>
                <a:lnTo>
                  <a:pt x="955137" y="1978414"/>
                </a:lnTo>
                <a:lnTo>
                  <a:pt x="951883" y="1996634"/>
                </a:lnTo>
                <a:cubicBezTo>
                  <a:pt x="937901" y="2064964"/>
                  <a:pt x="922259" y="2132689"/>
                  <a:pt x="905000" y="2199766"/>
                </a:cubicBezTo>
                <a:lnTo>
                  <a:pt x="876273" y="2300929"/>
                </a:lnTo>
                <a:lnTo>
                  <a:pt x="0" y="2300929"/>
                </a:lnTo>
                <a:lnTo>
                  <a:pt x="0" y="2248185"/>
                </a:lnTo>
                <a:lnTo>
                  <a:pt x="13750" y="2199766"/>
                </a:lnTo>
                <a:cubicBezTo>
                  <a:pt x="100040" y="1864382"/>
                  <a:pt x="145933" y="1512783"/>
                  <a:pt x="145933" y="1150465"/>
                </a:cubicBezTo>
                <a:cubicBezTo>
                  <a:pt x="145933" y="788147"/>
                  <a:pt x="100040" y="436548"/>
                  <a:pt x="13750" y="101165"/>
                </a:cubicBezTo>
                <a:lnTo>
                  <a:pt x="0" y="527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59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Semibold" panose="020B0702040204020203" pitchFamily="34" charset="0"/>
              <a:ea typeface="Gen Jyuu Gothic L Monospace Ext" panose="020B0009020203020207" pitchFamily="49" charset="-128"/>
              <a:cs typeface="Segoe UI Semibold" panose="020B0702040204020203" pitchFamily="34" charset="0"/>
            </a:endParaRPr>
          </a:p>
        </p:txBody>
      </p:sp>
      <p:sp>
        <p:nvSpPr>
          <p:cNvPr id="262" name="任意多边形: 形状 261">
            <a:extLst>
              <a:ext uri="{FF2B5EF4-FFF2-40B4-BE49-F238E27FC236}">
                <a16:creationId xmlns:a16="http://schemas.microsoft.com/office/drawing/2014/main" xmlns="" id="{F77B6497-74D9-4A08-AB03-F983ABFD8616}"/>
              </a:ext>
            </a:extLst>
          </p:cNvPr>
          <p:cNvSpPr/>
          <p:nvPr/>
        </p:nvSpPr>
        <p:spPr>
          <a:xfrm>
            <a:off x="1" y="1"/>
            <a:ext cx="4198621" cy="7199313"/>
          </a:xfrm>
          <a:custGeom>
            <a:avLst/>
            <a:gdLst>
              <a:gd name="connsiteX0" fmla="*/ 0 w 4198621"/>
              <a:gd name="connsiteY0" fmla="*/ 0 h 7199313"/>
              <a:gd name="connsiteX1" fmla="*/ 2359342 w 4198621"/>
              <a:gd name="connsiteY1" fmla="*/ 0 h 7199313"/>
              <a:gd name="connsiteX2" fmla="*/ 2512102 w 4198621"/>
              <a:gd name="connsiteY2" fmla="*/ 108630 h 7199313"/>
              <a:gd name="connsiteX3" fmla="*/ 4198621 w 4198621"/>
              <a:gd name="connsiteY3" fmla="*/ 3473133 h 7199313"/>
              <a:gd name="connsiteX4" fmla="*/ 2001312 w 4198621"/>
              <a:gd name="connsiteY4" fmla="*/ 7165003 h 7199313"/>
              <a:gd name="connsiteX5" fmla="*/ 1934321 w 4198621"/>
              <a:gd name="connsiteY5" fmla="*/ 7199313 h 7199313"/>
              <a:gd name="connsiteX6" fmla="*/ 0 w 4198621"/>
              <a:gd name="connsiteY6" fmla="*/ 7199313 h 719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98621" h="7199313">
                <a:moveTo>
                  <a:pt x="0" y="0"/>
                </a:moveTo>
                <a:lnTo>
                  <a:pt x="2359342" y="0"/>
                </a:lnTo>
                <a:lnTo>
                  <a:pt x="2512102" y="108630"/>
                </a:lnTo>
                <a:cubicBezTo>
                  <a:pt x="3535922" y="874299"/>
                  <a:pt x="4198621" y="2096325"/>
                  <a:pt x="4198621" y="3473133"/>
                </a:cubicBezTo>
                <a:cubicBezTo>
                  <a:pt x="4198621" y="5067332"/>
                  <a:pt x="3310128" y="6454011"/>
                  <a:pt x="2001312" y="7165003"/>
                </a:cubicBezTo>
                <a:lnTo>
                  <a:pt x="1934321" y="7199313"/>
                </a:lnTo>
                <a:lnTo>
                  <a:pt x="0" y="7199313"/>
                </a:lnTo>
                <a:close/>
              </a:path>
            </a:pathLst>
          </a:custGeom>
          <a:solidFill>
            <a:schemeClr val="bg1"/>
          </a:solidFill>
          <a:ln w="9525">
            <a:gradFill flip="none" rotWithShape="1">
              <a:gsLst>
                <a:gs pos="30600">
                  <a:srgbClr val="FFFFFF">
                    <a:alpha val="37000"/>
                  </a:srgbClr>
                </a:gs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261" name="任意多边形: 形状 260">
            <a:extLst>
              <a:ext uri="{FF2B5EF4-FFF2-40B4-BE49-F238E27FC236}">
                <a16:creationId xmlns:a16="http://schemas.microsoft.com/office/drawing/2014/main" xmlns="" id="{6652D0A5-3EB6-40E2-A4C2-C75E3CF2C272}"/>
              </a:ext>
            </a:extLst>
          </p:cNvPr>
          <p:cNvSpPr/>
          <p:nvPr/>
        </p:nvSpPr>
        <p:spPr>
          <a:xfrm>
            <a:off x="0" y="1"/>
            <a:ext cx="3886200" cy="7199313"/>
          </a:xfrm>
          <a:custGeom>
            <a:avLst/>
            <a:gdLst>
              <a:gd name="connsiteX0" fmla="*/ 0 w 3886200"/>
              <a:gd name="connsiteY0" fmla="*/ 0 h 7199313"/>
              <a:gd name="connsiteX1" fmla="*/ 1849265 w 3886200"/>
              <a:gd name="connsiteY1" fmla="*/ 0 h 7199313"/>
              <a:gd name="connsiteX2" fmla="*/ 1864718 w 3886200"/>
              <a:gd name="connsiteY2" fmla="*/ 8885 h 7199313"/>
              <a:gd name="connsiteX3" fmla="*/ 3886200 w 3886200"/>
              <a:gd name="connsiteY3" fmla="*/ 3599657 h 7199313"/>
              <a:gd name="connsiteX4" fmla="*/ 1864718 w 3886200"/>
              <a:gd name="connsiteY4" fmla="*/ 7190429 h 7199313"/>
              <a:gd name="connsiteX5" fmla="*/ 1849266 w 3886200"/>
              <a:gd name="connsiteY5" fmla="*/ 7199313 h 7199313"/>
              <a:gd name="connsiteX6" fmla="*/ 0 w 3886200"/>
              <a:gd name="connsiteY6" fmla="*/ 7199313 h 719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86200" h="7199313">
                <a:moveTo>
                  <a:pt x="0" y="0"/>
                </a:moveTo>
                <a:lnTo>
                  <a:pt x="1849265" y="0"/>
                </a:lnTo>
                <a:lnTo>
                  <a:pt x="1864718" y="8885"/>
                </a:lnTo>
                <a:cubicBezTo>
                  <a:pt x="3076644" y="745270"/>
                  <a:pt x="3886200" y="2077922"/>
                  <a:pt x="3886200" y="3599657"/>
                </a:cubicBezTo>
                <a:cubicBezTo>
                  <a:pt x="3886200" y="5121392"/>
                  <a:pt x="3076644" y="6454045"/>
                  <a:pt x="1864718" y="7190429"/>
                </a:cubicBezTo>
                <a:lnTo>
                  <a:pt x="1849266" y="7199313"/>
                </a:lnTo>
                <a:lnTo>
                  <a:pt x="0" y="7199313"/>
                </a:lnTo>
                <a:close/>
              </a:path>
            </a:pathLst>
          </a:custGeom>
          <a:solidFill>
            <a:schemeClr val="tx1"/>
          </a:solidFill>
          <a:ln w="9525">
            <a:gradFill flip="none" rotWithShape="1">
              <a:gsLst>
                <a:gs pos="30600">
                  <a:srgbClr val="FFFFFF">
                    <a:alpha val="37000"/>
                  </a:srgbClr>
                </a:gs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</a:ln>
          <a:effectLst>
            <a:outerShdw blurRad="381000" dist="25400" algn="l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A2CC6327-349B-42D6-B278-FF8C145E6AC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4445" b="4445"/>
          <a:stretch/>
        </p:blipFill>
        <p:spPr>
          <a:xfrm>
            <a:off x="1110280" y="0"/>
            <a:ext cx="2774186" cy="7199314"/>
          </a:xfrm>
          <a:prstGeom prst="rect">
            <a:avLst/>
          </a:prstGeom>
        </p:spPr>
      </p:pic>
      <p:pic>
        <p:nvPicPr>
          <p:cNvPr id="383" name="图片 382">
            <a:extLst>
              <a:ext uri="{FF2B5EF4-FFF2-40B4-BE49-F238E27FC236}">
                <a16:creationId xmlns:a16="http://schemas.microsoft.com/office/drawing/2014/main" xmlns="" id="{04AFFF64-7A23-4AAD-8012-43F4572E00A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623" y="3364761"/>
            <a:ext cx="1639274" cy="469792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0D0038D7-B448-4D87-B764-3625524EAC81}"/>
              </a:ext>
            </a:extLst>
          </p:cNvPr>
          <p:cNvGrpSpPr/>
          <p:nvPr/>
        </p:nvGrpSpPr>
        <p:grpSpPr>
          <a:xfrm>
            <a:off x="14234672" y="199034"/>
            <a:ext cx="165541" cy="6764016"/>
            <a:chOff x="14234672" y="199034"/>
            <a:chExt cx="165541" cy="6764016"/>
          </a:xfrm>
        </p:grpSpPr>
        <p:sp>
          <p:nvSpPr>
            <p:cNvPr id="71" name="Rectangle 13">
              <a:extLst>
                <a:ext uri="{FF2B5EF4-FFF2-40B4-BE49-F238E27FC236}">
                  <a16:creationId xmlns:a16="http://schemas.microsoft.com/office/drawing/2014/main" xmlns="" id="{9FF22367-6D64-450C-8EC3-9A575F38DC2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5" y="2156462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72" name="Rectangle 14">
              <a:extLst>
                <a:ext uri="{FF2B5EF4-FFF2-40B4-BE49-F238E27FC236}">
                  <a16:creationId xmlns:a16="http://schemas.microsoft.com/office/drawing/2014/main" xmlns="" id="{DC2E3955-55ED-435A-968A-375B00B84D5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5" y="2156462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73" name="Rectangle 15">
              <a:extLst>
                <a:ext uri="{FF2B5EF4-FFF2-40B4-BE49-F238E27FC236}">
                  <a16:creationId xmlns:a16="http://schemas.microsoft.com/office/drawing/2014/main" xmlns="" id="{7074E465-5026-426C-8E8C-5CB839BE4CC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2083013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74" name="Rectangle 16">
              <a:extLst>
                <a:ext uri="{FF2B5EF4-FFF2-40B4-BE49-F238E27FC236}">
                  <a16:creationId xmlns:a16="http://schemas.microsoft.com/office/drawing/2014/main" xmlns="" id="{CEDB5F19-33BB-4D86-B523-DF1D306C194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2083013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75" name="Rectangle 17">
              <a:extLst>
                <a:ext uri="{FF2B5EF4-FFF2-40B4-BE49-F238E27FC236}">
                  <a16:creationId xmlns:a16="http://schemas.microsoft.com/office/drawing/2014/main" xmlns="" id="{8B011A22-2AFE-4214-B243-C11E9831EBE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2009566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76" name="Rectangle 18">
              <a:extLst>
                <a:ext uri="{FF2B5EF4-FFF2-40B4-BE49-F238E27FC236}">
                  <a16:creationId xmlns:a16="http://schemas.microsoft.com/office/drawing/2014/main" xmlns="" id="{A28D97BC-716E-422D-85ED-02FF414A662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2009566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77" name="Rectangle 19">
              <a:extLst>
                <a:ext uri="{FF2B5EF4-FFF2-40B4-BE49-F238E27FC236}">
                  <a16:creationId xmlns:a16="http://schemas.microsoft.com/office/drawing/2014/main" xmlns="" id="{57CBAA19-5983-4A6A-A8CE-1B881C75522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4697" y="1886575"/>
              <a:ext cx="5492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78" name="Rectangle 20">
              <a:extLst>
                <a:ext uri="{FF2B5EF4-FFF2-40B4-BE49-F238E27FC236}">
                  <a16:creationId xmlns:a16="http://schemas.microsoft.com/office/drawing/2014/main" xmlns="" id="{64910BCF-38C1-4E10-9B04-06245B47F12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4697" y="1886575"/>
              <a:ext cx="5492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79" name="Rectangle 21">
              <a:extLst>
                <a:ext uri="{FF2B5EF4-FFF2-40B4-BE49-F238E27FC236}">
                  <a16:creationId xmlns:a16="http://schemas.microsoft.com/office/drawing/2014/main" xmlns="" id="{DE303D22-C483-4C61-9D67-66A7BDD560A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1863355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80" name="Rectangle 22">
              <a:extLst>
                <a:ext uri="{FF2B5EF4-FFF2-40B4-BE49-F238E27FC236}">
                  <a16:creationId xmlns:a16="http://schemas.microsoft.com/office/drawing/2014/main" xmlns="" id="{C4BFB46C-498F-4F0D-B1AC-5AF2260AEB3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1863355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81" name="Rectangle 23">
              <a:extLst>
                <a:ext uri="{FF2B5EF4-FFF2-40B4-BE49-F238E27FC236}">
                  <a16:creationId xmlns:a16="http://schemas.microsoft.com/office/drawing/2014/main" xmlns="" id="{779179D4-FC1E-4414-952B-A84FCD01090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5955" y="1788876"/>
              <a:ext cx="343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82" name="Rectangle 24">
              <a:extLst>
                <a:ext uri="{FF2B5EF4-FFF2-40B4-BE49-F238E27FC236}">
                  <a16:creationId xmlns:a16="http://schemas.microsoft.com/office/drawing/2014/main" xmlns="" id="{15647ECE-F6A9-478D-B10C-BED8C292463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5955" y="1788876"/>
              <a:ext cx="343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83" name="Rectangle 25">
              <a:extLst>
                <a:ext uri="{FF2B5EF4-FFF2-40B4-BE49-F238E27FC236}">
                  <a16:creationId xmlns:a16="http://schemas.microsoft.com/office/drawing/2014/main" xmlns="" id="{9244F6F4-2C1D-433E-9C91-32294592659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1714399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84" name="Rectangle 26">
              <a:extLst>
                <a:ext uri="{FF2B5EF4-FFF2-40B4-BE49-F238E27FC236}">
                  <a16:creationId xmlns:a16="http://schemas.microsoft.com/office/drawing/2014/main" xmlns="" id="{FCA16E85-DF39-4164-9895-7DA420EE538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1714399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85" name="Rectangle 27">
              <a:extLst>
                <a:ext uri="{FF2B5EF4-FFF2-40B4-BE49-F238E27FC236}">
                  <a16:creationId xmlns:a16="http://schemas.microsoft.com/office/drawing/2014/main" xmlns="" id="{21DE69D4-B2D5-451A-942A-BC28821AFFE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4697" y="1591409"/>
              <a:ext cx="5492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86" name="Rectangle 28">
              <a:extLst>
                <a:ext uri="{FF2B5EF4-FFF2-40B4-BE49-F238E27FC236}">
                  <a16:creationId xmlns:a16="http://schemas.microsoft.com/office/drawing/2014/main" xmlns="" id="{B8DCCB87-BC2A-48D5-8E13-55584E24AB9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4697" y="1591409"/>
              <a:ext cx="5492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87" name="Rectangle 29">
              <a:extLst>
                <a:ext uri="{FF2B5EF4-FFF2-40B4-BE49-F238E27FC236}">
                  <a16:creationId xmlns:a16="http://schemas.microsoft.com/office/drawing/2014/main" xmlns="" id="{B7761433-2789-4911-BBD7-33C3FFE33CD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1568188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88" name="Rectangle 30">
              <a:extLst>
                <a:ext uri="{FF2B5EF4-FFF2-40B4-BE49-F238E27FC236}">
                  <a16:creationId xmlns:a16="http://schemas.microsoft.com/office/drawing/2014/main" xmlns="" id="{8C0E91A7-0DBE-4987-A531-1252B6FCBC0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1568188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89" name="Rectangle 31">
              <a:extLst>
                <a:ext uri="{FF2B5EF4-FFF2-40B4-BE49-F238E27FC236}">
                  <a16:creationId xmlns:a16="http://schemas.microsoft.com/office/drawing/2014/main" xmlns="" id="{FFBF0DE2-1C81-4F86-A7B9-558C9DB2182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1494741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90" name="Rectangle 32">
              <a:extLst>
                <a:ext uri="{FF2B5EF4-FFF2-40B4-BE49-F238E27FC236}">
                  <a16:creationId xmlns:a16="http://schemas.microsoft.com/office/drawing/2014/main" xmlns="" id="{36AD1F40-211D-45E3-B483-6E26BF36C83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1494741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91" name="Rectangle 33">
              <a:extLst>
                <a:ext uri="{FF2B5EF4-FFF2-40B4-BE49-F238E27FC236}">
                  <a16:creationId xmlns:a16="http://schemas.microsoft.com/office/drawing/2014/main" xmlns="" id="{E0E4C32F-A6FA-4CF4-A159-F47674FCDD2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1421292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92" name="Rectangle 34">
              <a:extLst>
                <a:ext uri="{FF2B5EF4-FFF2-40B4-BE49-F238E27FC236}">
                  <a16:creationId xmlns:a16="http://schemas.microsoft.com/office/drawing/2014/main" xmlns="" id="{DD5DC20E-29C0-491E-9D1F-48D579C32ED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1421292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93" name="Rectangle 35">
              <a:extLst>
                <a:ext uri="{FF2B5EF4-FFF2-40B4-BE49-F238E27FC236}">
                  <a16:creationId xmlns:a16="http://schemas.microsoft.com/office/drawing/2014/main" xmlns="" id="{0ED73978-0BEC-415A-861F-97152D737AF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5382" y="1296929"/>
              <a:ext cx="4119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94" name="Rectangle 36">
              <a:extLst>
                <a:ext uri="{FF2B5EF4-FFF2-40B4-BE49-F238E27FC236}">
                  <a16:creationId xmlns:a16="http://schemas.microsoft.com/office/drawing/2014/main" xmlns="" id="{1D1AD16A-B36A-482A-B5B0-890A8319365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5382" y="1296929"/>
              <a:ext cx="4119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95" name="Rectangle 37">
              <a:extLst>
                <a:ext uri="{FF2B5EF4-FFF2-40B4-BE49-F238E27FC236}">
                  <a16:creationId xmlns:a16="http://schemas.microsoft.com/office/drawing/2014/main" xmlns="" id="{3CBB4C01-82D1-4075-AE56-2EB0C518D7A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1273022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96" name="Rectangle 38">
              <a:extLst>
                <a:ext uri="{FF2B5EF4-FFF2-40B4-BE49-F238E27FC236}">
                  <a16:creationId xmlns:a16="http://schemas.microsoft.com/office/drawing/2014/main" xmlns="" id="{7FB8903F-72D2-4E0F-8A85-AEA7C9B5617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1273022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97" name="Rectangle 39">
              <a:extLst>
                <a:ext uri="{FF2B5EF4-FFF2-40B4-BE49-F238E27FC236}">
                  <a16:creationId xmlns:a16="http://schemas.microsoft.com/office/drawing/2014/main" xmlns="" id="{95D0F612-26A0-4A13-9371-3BC9D9141BB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1199574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98" name="Rectangle 40">
              <a:extLst>
                <a:ext uri="{FF2B5EF4-FFF2-40B4-BE49-F238E27FC236}">
                  <a16:creationId xmlns:a16="http://schemas.microsoft.com/office/drawing/2014/main" xmlns="" id="{124679EC-FBA2-420C-99AD-ED284C8357A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1199574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99" name="Rectangle 41">
              <a:extLst>
                <a:ext uri="{FF2B5EF4-FFF2-40B4-BE49-F238E27FC236}">
                  <a16:creationId xmlns:a16="http://schemas.microsoft.com/office/drawing/2014/main" xmlns="" id="{90997BD9-B024-461E-A08E-709CAAB01B8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1126126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00" name="Rectangle 42">
              <a:extLst>
                <a:ext uri="{FF2B5EF4-FFF2-40B4-BE49-F238E27FC236}">
                  <a16:creationId xmlns:a16="http://schemas.microsoft.com/office/drawing/2014/main" xmlns="" id="{9B064869-BFD5-4A1B-8F01-6794A54DE51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1126126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01" name="Rectangle 43">
              <a:extLst>
                <a:ext uri="{FF2B5EF4-FFF2-40B4-BE49-F238E27FC236}">
                  <a16:creationId xmlns:a16="http://schemas.microsoft.com/office/drawing/2014/main" xmlns="" id="{563F758D-4F31-49DB-8F3E-AB2D1D9C9F6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4697" y="1002449"/>
              <a:ext cx="5492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02" name="Rectangle 44">
              <a:extLst>
                <a:ext uri="{FF2B5EF4-FFF2-40B4-BE49-F238E27FC236}">
                  <a16:creationId xmlns:a16="http://schemas.microsoft.com/office/drawing/2014/main" xmlns="" id="{4CD01177-1480-43C7-9541-407BD8D890D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4697" y="1002449"/>
              <a:ext cx="5492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03" name="Rectangle 45">
              <a:extLst>
                <a:ext uri="{FF2B5EF4-FFF2-40B4-BE49-F238E27FC236}">
                  <a16:creationId xmlns:a16="http://schemas.microsoft.com/office/drawing/2014/main" xmlns="" id="{A70DB8EA-B8AD-4A9C-B8A2-ADC597378F0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979229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04" name="Rectangle 46">
              <a:extLst>
                <a:ext uri="{FF2B5EF4-FFF2-40B4-BE49-F238E27FC236}">
                  <a16:creationId xmlns:a16="http://schemas.microsoft.com/office/drawing/2014/main" xmlns="" id="{CF9422FD-A51E-4E76-A75C-8E0755B81F8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979229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05" name="Rectangle 47">
              <a:extLst>
                <a:ext uri="{FF2B5EF4-FFF2-40B4-BE49-F238E27FC236}">
                  <a16:creationId xmlns:a16="http://schemas.microsoft.com/office/drawing/2014/main" xmlns="" id="{F332CFEA-286E-4836-989B-03950CBBE68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5610" y="905094"/>
              <a:ext cx="4119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06" name="Rectangle 48">
              <a:extLst>
                <a:ext uri="{FF2B5EF4-FFF2-40B4-BE49-F238E27FC236}">
                  <a16:creationId xmlns:a16="http://schemas.microsoft.com/office/drawing/2014/main" xmlns="" id="{1D6AB0C8-C5F0-4E21-872B-7A7B84CF937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5610" y="905094"/>
              <a:ext cx="4119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07" name="Rectangle 49">
              <a:extLst>
                <a:ext uri="{FF2B5EF4-FFF2-40B4-BE49-F238E27FC236}">
                  <a16:creationId xmlns:a16="http://schemas.microsoft.com/office/drawing/2014/main" xmlns="" id="{60D1780D-86F0-4038-A0C3-431CCBD4A62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830960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08" name="Rectangle 50">
              <a:extLst>
                <a:ext uri="{FF2B5EF4-FFF2-40B4-BE49-F238E27FC236}">
                  <a16:creationId xmlns:a16="http://schemas.microsoft.com/office/drawing/2014/main" xmlns="" id="{3C67BBBC-DE64-4D4F-B26F-F8AC63487CA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830960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09" name="Rectangle 51">
              <a:extLst>
                <a:ext uri="{FF2B5EF4-FFF2-40B4-BE49-F238E27FC236}">
                  <a16:creationId xmlns:a16="http://schemas.microsoft.com/office/drawing/2014/main" xmlns="" id="{74F6A312-A950-4666-BA26-53F8986FE3B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4697" y="707283"/>
              <a:ext cx="5492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10" name="Rectangle 52">
              <a:extLst>
                <a:ext uri="{FF2B5EF4-FFF2-40B4-BE49-F238E27FC236}">
                  <a16:creationId xmlns:a16="http://schemas.microsoft.com/office/drawing/2014/main" xmlns="" id="{E993B7E9-407C-45DB-9496-336261E4226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4697" y="707283"/>
              <a:ext cx="5492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11" name="Rectangle 53">
              <a:extLst>
                <a:ext uri="{FF2B5EF4-FFF2-40B4-BE49-F238E27FC236}">
                  <a16:creationId xmlns:a16="http://schemas.microsoft.com/office/drawing/2014/main" xmlns="" id="{D1C4DDB5-7FE2-4986-9EA2-EEBD2E6A062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684063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12" name="Rectangle 54">
              <a:extLst>
                <a:ext uri="{FF2B5EF4-FFF2-40B4-BE49-F238E27FC236}">
                  <a16:creationId xmlns:a16="http://schemas.microsoft.com/office/drawing/2014/main" xmlns="" id="{6EE13FB0-D321-4A43-B364-5D692B361DD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684063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13" name="Rectangle 55">
              <a:extLst>
                <a:ext uri="{FF2B5EF4-FFF2-40B4-BE49-F238E27FC236}">
                  <a16:creationId xmlns:a16="http://schemas.microsoft.com/office/drawing/2014/main" xmlns="" id="{3671BF19-BF03-4750-904F-85B82FA1584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610615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14" name="Rectangle 56">
              <a:extLst>
                <a:ext uri="{FF2B5EF4-FFF2-40B4-BE49-F238E27FC236}">
                  <a16:creationId xmlns:a16="http://schemas.microsoft.com/office/drawing/2014/main" xmlns="" id="{70603D26-F581-42D7-A5A2-6CDB5252EB5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610615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15" name="Rectangle 57">
              <a:extLst>
                <a:ext uri="{FF2B5EF4-FFF2-40B4-BE49-F238E27FC236}">
                  <a16:creationId xmlns:a16="http://schemas.microsoft.com/office/drawing/2014/main" xmlns="" id="{59CA44D4-78ED-4913-BDA3-003C32A1C50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537852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16" name="Rectangle 58">
              <a:extLst>
                <a:ext uri="{FF2B5EF4-FFF2-40B4-BE49-F238E27FC236}">
                  <a16:creationId xmlns:a16="http://schemas.microsoft.com/office/drawing/2014/main" xmlns="" id="{B0976884-15A7-4177-A9D6-7A9BA11ABB6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537852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17" name="Rectangle 59">
              <a:extLst>
                <a:ext uri="{FF2B5EF4-FFF2-40B4-BE49-F238E27FC236}">
                  <a16:creationId xmlns:a16="http://schemas.microsoft.com/office/drawing/2014/main" xmlns="" id="{D616E061-4D0F-4AAE-88BA-3D857D26F51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5727" y="413146"/>
              <a:ext cx="3432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18" name="Rectangle 60">
              <a:extLst>
                <a:ext uri="{FF2B5EF4-FFF2-40B4-BE49-F238E27FC236}">
                  <a16:creationId xmlns:a16="http://schemas.microsoft.com/office/drawing/2014/main" xmlns="" id="{555E4708-96B6-41AB-915D-21E84018AC8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5727" y="413146"/>
              <a:ext cx="3432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19" name="Rectangle 61">
              <a:extLst>
                <a:ext uri="{FF2B5EF4-FFF2-40B4-BE49-F238E27FC236}">
                  <a16:creationId xmlns:a16="http://schemas.microsoft.com/office/drawing/2014/main" xmlns="" id="{F24BF225-812E-4053-BCF4-B25C8CF0DDE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388896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20" name="Rectangle 62">
              <a:extLst>
                <a:ext uri="{FF2B5EF4-FFF2-40B4-BE49-F238E27FC236}">
                  <a16:creationId xmlns:a16="http://schemas.microsoft.com/office/drawing/2014/main" xmlns="" id="{ACB02DDF-6E29-4127-BA75-229A77D3552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388896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21" name="Rectangle 63">
              <a:extLst>
                <a:ext uri="{FF2B5EF4-FFF2-40B4-BE49-F238E27FC236}">
                  <a16:creationId xmlns:a16="http://schemas.microsoft.com/office/drawing/2014/main" xmlns="" id="{C242E25C-E361-43BD-BE8C-7C29F776D0F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315448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22" name="Rectangle 64">
              <a:extLst>
                <a:ext uri="{FF2B5EF4-FFF2-40B4-BE49-F238E27FC236}">
                  <a16:creationId xmlns:a16="http://schemas.microsoft.com/office/drawing/2014/main" xmlns="" id="{1EA221A9-4850-4ACA-8F91-451F0B86DCE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315448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23" name="Rectangle 65">
              <a:extLst>
                <a:ext uri="{FF2B5EF4-FFF2-40B4-BE49-F238E27FC236}">
                  <a16:creationId xmlns:a16="http://schemas.microsoft.com/office/drawing/2014/main" xmlns="" id="{3E58BAAD-D26F-429E-8AC8-3348CE611FB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242687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24" name="Rectangle 66">
              <a:extLst>
                <a:ext uri="{FF2B5EF4-FFF2-40B4-BE49-F238E27FC236}">
                  <a16:creationId xmlns:a16="http://schemas.microsoft.com/office/drawing/2014/main" xmlns="" id="{359F3D52-5B49-493D-984F-D0D5E709583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242687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25" name="Rectangle 67">
              <a:extLst>
                <a:ext uri="{FF2B5EF4-FFF2-40B4-BE49-F238E27FC236}">
                  <a16:creationId xmlns:a16="http://schemas.microsoft.com/office/drawing/2014/main" xmlns="" id="{E5658B78-3F18-47DB-A3A2-3D89943D362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4697" y="119010"/>
              <a:ext cx="5492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26" name="Rectangle 68">
              <a:extLst>
                <a:ext uri="{FF2B5EF4-FFF2-40B4-BE49-F238E27FC236}">
                  <a16:creationId xmlns:a16="http://schemas.microsoft.com/office/drawing/2014/main" xmlns="" id="{168FE6A2-D495-492A-BE0E-0D6664D10CB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4697" y="119010"/>
              <a:ext cx="5492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27" name="Rectangle 13">
              <a:extLst>
                <a:ext uri="{FF2B5EF4-FFF2-40B4-BE49-F238E27FC236}">
                  <a16:creationId xmlns:a16="http://schemas.microsoft.com/office/drawing/2014/main" xmlns="" id="{3661B252-364F-4E62-82EF-CA5FBC7838D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5" y="4213212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28" name="Rectangle 14">
              <a:extLst>
                <a:ext uri="{FF2B5EF4-FFF2-40B4-BE49-F238E27FC236}">
                  <a16:creationId xmlns:a16="http://schemas.microsoft.com/office/drawing/2014/main" xmlns="" id="{54A1DC73-7E4F-401B-ACAA-15C5E8E2E59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5" y="4213212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29" name="Rectangle 15">
              <a:extLst>
                <a:ext uri="{FF2B5EF4-FFF2-40B4-BE49-F238E27FC236}">
                  <a16:creationId xmlns:a16="http://schemas.microsoft.com/office/drawing/2014/main" xmlns="" id="{77D94086-A694-4A69-AA62-9CDE3F6FC6D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4139764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30" name="Rectangle 16">
              <a:extLst>
                <a:ext uri="{FF2B5EF4-FFF2-40B4-BE49-F238E27FC236}">
                  <a16:creationId xmlns:a16="http://schemas.microsoft.com/office/drawing/2014/main" xmlns="" id="{03170578-0223-4E86-AB5C-B5C501252BC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4139764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31" name="Rectangle 17">
              <a:extLst>
                <a:ext uri="{FF2B5EF4-FFF2-40B4-BE49-F238E27FC236}">
                  <a16:creationId xmlns:a16="http://schemas.microsoft.com/office/drawing/2014/main" xmlns="" id="{69EA3DFC-7B03-4DE2-B6C9-6BF45277896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4066316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32" name="Rectangle 18">
              <a:extLst>
                <a:ext uri="{FF2B5EF4-FFF2-40B4-BE49-F238E27FC236}">
                  <a16:creationId xmlns:a16="http://schemas.microsoft.com/office/drawing/2014/main" xmlns="" id="{07A41F67-942B-4A1E-9561-8C6CAB27639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4066316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33" name="Rectangle 19">
              <a:extLst>
                <a:ext uri="{FF2B5EF4-FFF2-40B4-BE49-F238E27FC236}">
                  <a16:creationId xmlns:a16="http://schemas.microsoft.com/office/drawing/2014/main" xmlns="" id="{50C5D955-0094-4315-BD2C-72D10E5CE38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4697" y="3943326"/>
              <a:ext cx="5492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34" name="Rectangle 20">
              <a:extLst>
                <a:ext uri="{FF2B5EF4-FFF2-40B4-BE49-F238E27FC236}">
                  <a16:creationId xmlns:a16="http://schemas.microsoft.com/office/drawing/2014/main" xmlns="" id="{0EA62DD7-2939-41E9-A95C-5894A7824A5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4697" y="3943326"/>
              <a:ext cx="5492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35" name="Rectangle 21">
              <a:extLst>
                <a:ext uri="{FF2B5EF4-FFF2-40B4-BE49-F238E27FC236}">
                  <a16:creationId xmlns:a16="http://schemas.microsoft.com/office/drawing/2014/main" xmlns="" id="{9FEF285D-D24C-4D7C-AC83-4CABCACA69D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3920105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36" name="Rectangle 22">
              <a:extLst>
                <a:ext uri="{FF2B5EF4-FFF2-40B4-BE49-F238E27FC236}">
                  <a16:creationId xmlns:a16="http://schemas.microsoft.com/office/drawing/2014/main" xmlns="" id="{C877BC09-1FC0-4321-A1A5-519DE6D400E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3920105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37" name="Rectangle 23">
              <a:extLst>
                <a:ext uri="{FF2B5EF4-FFF2-40B4-BE49-F238E27FC236}">
                  <a16:creationId xmlns:a16="http://schemas.microsoft.com/office/drawing/2014/main" xmlns="" id="{92305F0F-C78B-4D9B-9330-061A4DB4158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5955" y="3845627"/>
              <a:ext cx="343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38" name="Rectangle 24">
              <a:extLst>
                <a:ext uri="{FF2B5EF4-FFF2-40B4-BE49-F238E27FC236}">
                  <a16:creationId xmlns:a16="http://schemas.microsoft.com/office/drawing/2014/main" xmlns="" id="{D8ADC4C8-69CC-4E36-82C1-CB66A1E431F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5955" y="3845627"/>
              <a:ext cx="343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39" name="Rectangle 25">
              <a:extLst>
                <a:ext uri="{FF2B5EF4-FFF2-40B4-BE49-F238E27FC236}">
                  <a16:creationId xmlns:a16="http://schemas.microsoft.com/office/drawing/2014/main" xmlns="" id="{EDE95C13-00D0-4F55-B2FE-B2510DE93CF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3771150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40" name="Rectangle 26">
              <a:extLst>
                <a:ext uri="{FF2B5EF4-FFF2-40B4-BE49-F238E27FC236}">
                  <a16:creationId xmlns:a16="http://schemas.microsoft.com/office/drawing/2014/main" xmlns="" id="{A77E6933-2166-41BF-BDD9-6381622423B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3771150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41" name="Rectangle 27">
              <a:extLst>
                <a:ext uri="{FF2B5EF4-FFF2-40B4-BE49-F238E27FC236}">
                  <a16:creationId xmlns:a16="http://schemas.microsoft.com/office/drawing/2014/main" xmlns="" id="{B0AF6FB6-166A-4605-BDF8-159724D8308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4697" y="3648159"/>
              <a:ext cx="5492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42" name="Rectangle 28">
              <a:extLst>
                <a:ext uri="{FF2B5EF4-FFF2-40B4-BE49-F238E27FC236}">
                  <a16:creationId xmlns:a16="http://schemas.microsoft.com/office/drawing/2014/main" xmlns="" id="{9EABD8E1-1636-4DC2-B6EF-FF0B4BD8E1F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4697" y="3648159"/>
              <a:ext cx="5492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43" name="Rectangle 29">
              <a:extLst>
                <a:ext uri="{FF2B5EF4-FFF2-40B4-BE49-F238E27FC236}">
                  <a16:creationId xmlns:a16="http://schemas.microsoft.com/office/drawing/2014/main" xmlns="" id="{04404738-C8F0-448B-8E6C-34E21065E4E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3624939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44" name="Rectangle 30">
              <a:extLst>
                <a:ext uri="{FF2B5EF4-FFF2-40B4-BE49-F238E27FC236}">
                  <a16:creationId xmlns:a16="http://schemas.microsoft.com/office/drawing/2014/main" xmlns="" id="{67189880-5E53-4958-85D0-DF961110316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3624939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45" name="Rectangle 31">
              <a:extLst>
                <a:ext uri="{FF2B5EF4-FFF2-40B4-BE49-F238E27FC236}">
                  <a16:creationId xmlns:a16="http://schemas.microsoft.com/office/drawing/2014/main" xmlns="" id="{E3B6873E-0366-4AE3-9B87-26A221F34E6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3551491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46" name="Rectangle 32">
              <a:extLst>
                <a:ext uri="{FF2B5EF4-FFF2-40B4-BE49-F238E27FC236}">
                  <a16:creationId xmlns:a16="http://schemas.microsoft.com/office/drawing/2014/main" xmlns="" id="{6AA08C99-4738-4E3B-BF6E-A3983DD2565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3551491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47" name="Rectangle 33">
              <a:extLst>
                <a:ext uri="{FF2B5EF4-FFF2-40B4-BE49-F238E27FC236}">
                  <a16:creationId xmlns:a16="http://schemas.microsoft.com/office/drawing/2014/main" xmlns="" id="{ABBB26CF-F8CF-452D-A9BB-88D1030F76C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3478043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48" name="Rectangle 34">
              <a:extLst>
                <a:ext uri="{FF2B5EF4-FFF2-40B4-BE49-F238E27FC236}">
                  <a16:creationId xmlns:a16="http://schemas.microsoft.com/office/drawing/2014/main" xmlns="" id="{3AFB7F0E-4FD0-4054-914B-A1279B2C6B2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3478043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49" name="Rectangle 35">
              <a:extLst>
                <a:ext uri="{FF2B5EF4-FFF2-40B4-BE49-F238E27FC236}">
                  <a16:creationId xmlns:a16="http://schemas.microsoft.com/office/drawing/2014/main" xmlns="" id="{43AAFCBD-326A-4A61-A239-E00B78CFBA0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5382" y="3353680"/>
              <a:ext cx="4119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50" name="Rectangle 36">
              <a:extLst>
                <a:ext uri="{FF2B5EF4-FFF2-40B4-BE49-F238E27FC236}">
                  <a16:creationId xmlns:a16="http://schemas.microsoft.com/office/drawing/2014/main" xmlns="" id="{5E29F1EF-A1FC-4B31-BDFE-B869FE78979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5382" y="3353680"/>
              <a:ext cx="4119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51" name="Rectangle 37">
              <a:extLst>
                <a:ext uri="{FF2B5EF4-FFF2-40B4-BE49-F238E27FC236}">
                  <a16:creationId xmlns:a16="http://schemas.microsoft.com/office/drawing/2014/main" xmlns="" id="{92AAA68B-674A-4418-AC3C-490094DC36D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3329773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52" name="Rectangle 38">
              <a:extLst>
                <a:ext uri="{FF2B5EF4-FFF2-40B4-BE49-F238E27FC236}">
                  <a16:creationId xmlns:a16="http://schemas.microsoft.com/office/drawing/2014/main" xmlns="" id="{ACA1E99D-1413-4475-8DEE-D9534D07E0F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3329773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53" name="Rectangle 39">
              <a:extLst>
                <a:ext uri="{FF2B5EF4-FFF2-40B4-BE49-F238E27FC236}">
                  <a16:creationId xmlns:a16="http://schemas.microsoft.com/office/drawing/2014/main" xmlns="" id="{2A80AF6D-8387-4B67-A367-382763DE2AF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3256325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54" name="Rectangle 40">
              <a:extLst>
                <a:ext uri="{FF2B5EF4-FFF2-40B4-BE49-F238E27FC236}">
                  <a16:creationId xmlns:a16="http://schemas.microsoft.com/office/drawing/2014/main" xmlns="" id="{4FC628C2-0CC5-46E3-A2D8-D9B5D110C0A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3256325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55" name="Rectangle 41">
              <a:extLst>
                <a:ext uri="{FF2B5EF4-FFF2-40B4-BE49-F238E27FC236}">
                  <a16:creationId xmlns:a16="http://schemas.microsoft.com/office/drawing/2014/main" xmlns="" id="{9ED232DC-6662-4A12-B677-DA80EF921F9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3182877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56" name="Rectangle 42">
              <a:extLst>
                <a:ext uri="{FF2B5EF4-FFF2-40B4-BE49-F238E27FC236}">
                  <a16:creationId xmlns:a16="http://schemas.microsoft.com/office/drawing/2014/main" xmlns="" id="{3D050E57-0DF8-426A-AF97-83779753DA9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3182877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57" name="Rectangle 43">
              <a:extLst>
                <a:ext uri="{FF2B5EF4-FFF2-40B4-BE49-F238E27FC236}">
                  <a16:creationId xmlns:a16="http://schemas.microsoft.com/office/drawing/2014/main" xmlns="" id="{856F4F10-5350-41C5-9BA4-427DC9CD80E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4697" y="3059200"/>
              <a:ext cx="5492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58" name="Rectangle 44">
              <a:extLst>
                <a:ext uri="{FF2B5EF4-FFF2-40B4-BE49-F238E27FC236}">
                  <a16:creationId xmlns:a16="http://schemas.microsoft.com/office/drawing/2014/main" xmlns="" id="{F30B5D0F-EBD1-42FE-A4BA-292425CA43E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4697" y="3059200"/>
              <a:ext cx="5492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59" name="Rectangle 45">
              <a:extLst>
                <a:ext uri="{FF2B5EF4-FFF2-40B4-BE49-F238E27FC236}">
                  <a16:creationId xmlns:a16="http://schemas.microsoft.com/office/drawing/2014/main" xmlns="" id="{7203DA1C-2B34-4AE2-80C1-911FB2D1B52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3035980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60" name="Rectangle 46">
              <a:extLst>
                <a:ext uri="{FF2B5EF4-FFF2-40B4-BE49-F238E27FC236}">
                  <a16:creationId xmlns:a16="http://schemas.microsoft.com/office/drawing/2014/main" xmlns="" id="{575D7925-F925-4DE5-9D34-C29B1BE17D3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3035980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61" name="Rectangle 47">
              <a:extLst>
                <a:ext uri="{FF2B5EF4-FFF2-40B4-BE49-F238E27FC236}">
                  <a16:creationId xmlns:a16="http://schemas.microsoft.com/office/drawing/2014/main" xmlns="" id="{69CB5417-3C2F-49F0-85D7-F929C51402A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5610" y="2961845"/>
              <a:ext cx="4119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62" name="Rectangle 48">
              <a:extLst>
                <a:ext uri="{FF2B5EF4-FFF2-40B4-BE49-F238E27FC236}">
                  <a16:creationId xmlns:a16="http://schemas.microsoft.com/office/drawing/2014/main" xmlns="" id="{57EA6039-4E29-41E5-A1A5-87AB92027D6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5610" y="2961845"/>
              <a:ext cx="4119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63" name="Rectangle 49">
              <a:extLst>
                <a:ext uri="{FF2B5EF4-FFF2-40B4-BE49-F238E27FC236}">
                  <a16:creationId xmlns:a16="http://schemas.microsoft.com/office/drawing/2014/main" xmlns="" id="{E8A3C1C6-BBDE-4D5C-884D-D1EE8CA2B4F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2887710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64" name="Rectangle 50">
              <a:extLst>
                <a:ext uri="{FF2B5EF4-FFF2-40B4-BE49-F238E27FC236}">
                  <a16:creationId xmlns:a16="http://schemas.microsoft.com/office/drawing/2014/main" xmlns="" id="{93906DD9-4EC1-4E5E-85F3-89EDA2165B5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2887710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65" name="Rectangle 51">
              <a:extLst>
                <a:ext uri="{FF2B5EF4-FFF2-40B4-BE49-F238E27FC236}">
                  <a16:creationId xmlns:a16="http://schemas.microsoft.com/office/drawing/2014/main" xmlns="" id="{BA088DE0-1FF4-4550-A8E2-8942E860380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4697" y="2764033"/>
              <a:ext cx="5492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66" name="Rectangle 52">
              <a:extLst>
                <a:ext uri="{FF2B5EF4-FFF2-40B4-BE49-F238E27FC236}">
                  <a16:creationId xmlns:a16="http://schemas.microsoft.com/office/drawing/2014/main" xmlns="" id="{9EF11734-0201-4FA9-ADE5-0C3EBFBEE77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4697" y="2764033"/>
              <a:ext cx="5492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67" name="Rectangle 53">
              <a:extLst>
                <a:ext uri="{FF2B5EF4-FFF2-40B4-BE49-F238E27FC236}">
                  <a16:creationId xmlns:a16="http://schemas.microsoft.com/office/drawing/2014/main" xmlns="" id="{D5565254-9F64-417E-ADB3-E15BD59E0CB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2740813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68" name="Rectangle 54">
              <a:extLst>
                <a:ext uri="{FF2B5EF4-FFF2-40B4-BE49-F238E27FC236}">
                  <a16:creationId xmlns:a16="http://schemas.microsoft.com/office/drawing/2014/main" xmlns="" id="{D8739194-6065-43F3-B972-9555417AF01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2740813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69" name="Rectangle 55">
              <a:extLst>
                <a:ext uri="{FF2B5EF4-FFF2-40B4-BE49-F238E27FC236}">
                  <a16:creationId xmlns:a16="http://schemas.microsoft.com/office/drawing/2014/main" xmlns="" id="{8971DD8F-8BBE-48EE-8CC6-DEB113604EC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2667365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70" name="Rectangle 56">
              <a:extLst>
                <a:ext uri="{FF2B5EF4-FFF2-40B4-BE49-F238E27FC236}">
                  <a16:creationId xmlns:a16="http://schemas.microsoft.com/office/drawing/2014/main" xmlns="" id="{541ED1DE-B722-4229-8E1C-9E6AC90D3AF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2667365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71" name="Rectangle 57">
              <a:extLst>
                <a:ext uri="{FF2B5EF4-FFF2-40B4-BE49-F238E27FC236}">
                  <a16:creationId xmlns:a16="http://schemas.microsoft.com/office/drawing/2014/main" xmlns="" id="{071590E9-1D03-416F-9FB8-4ABC1ADC9C6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2594603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72" name="Rectangle 58">
              <a:extLst>
                <a:ext uri="{FF2B5EF4-FFF2-40B4-BE49-F238E27FC236}">
                  <a16:creationId xmlns:a16="http://schemas.microsoft.com/office/drawing/2014/main" xmlns="" id="{C364B524-8A48-4CA2-B674-1D7E67DAEEF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2594603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73" name="Rectangle 59">
              <a:extLst>
                <a:ext uri="{FF2B5EF4-FFF2-40B4-BE49-F238E27FC236}">
                  <a16:creationId xmlns:a16="http://schemas.microsoft.com/office/drawing/2014/main" xmlns="" id="{E2D454D0-7866-42FA-A1E8-D71184794A6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5727" y="2469896"/>
              <a:ext cx="3432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74" name="Rectangle 60">
              <a:extLst>
                <a:ext uri="{FF2B5EF4-FFF2-40B4-BE49-F238E27FC236}">
                  <a16:creationId xmlns:a16="http://schemas.microsoft.com/office/drawing/2014/main" xmlns="" id="{084A4998-8C2D-4EA1-8E5E-D78DB86B71A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5727" y="2469896"/>
              <a:ext cx="3432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75" name="Rectangle 61">
              <a:extLst>
                <a:ext uri="{FF2B5EF4-FFF2-40B4-BE49-F238E27FC236}">
                  <a16:creationId xmlns:a16="http://schemas.microsoft.com/office/drawing/2014/main" xmlns="" id="{FE963D02-BF14-4FBE-A9A3-6635CB45F4D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2445647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76" name="Rectangle 62">
              <a:extLst>
                <a:ext uri="{FF2B5EF4-FFF2-40B4-BE49-F238E27FC236}">
                  <a16:creationId xmlns:a16="http://schemas.microsoft.com/office/drawing/2014/main" xmlns="" id="{D26B7B6D-7952-47C5-9087-13899E1CD48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2445647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77" name="Rectangle 63">
              <a:extLst>
                <a:ext uri="{FF2B5EF4-FFF2-40B4-BE49-F238E27FC236}">
                  <a16:creationId xmlns:a16="http://schemas.microsoft.com/office/drawing/2014/main" xmlns="" id="{F8ED5AB3-487A-4CC3-BF41-26BE350B46F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2372199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78" name="Rectangle 64">
              <a:extLst>
                <a:ext uri="{FF2B5EF4-FFF2-40B4-BE49-F238E27FC236}">
                  <a16:creationId xmlns:a16="http://schemas.microsoft.com/office/drawing/2014/main" xmlns="" id="{ADB51EDF-7444-45CD-AF0B-4AFF595DA46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2372199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79" name="Rectangle 65">
              <a:extLst>
                <a:ext uri="{FF2B5EF4-FFF2-40B4-BE49-F238E27FC236}">
                  <a16:creationId xmlns:a16="http://schemas.microsoft.com/office/drawing/2014/main" xmlns="" id="{8FA1A5C2-8C89-43E6-AC5A-874C84F82F5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2299437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80" name="Rectangle 66">
              <a:extLst>
                <a:ext uri="{FF2B5EF4-FFF2-40B4-BE49-F238E27FC236}">
                  <a16:creationId xmlns:a16="http://schemas.microsoft.com/office/drawing/2014/main" xmlns="" id="{E955B1CA-AA29-4F72-82B0-27D8AB27D3D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2299437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81" name="Rectangle 67">
              <a:extLst>
                <a:ext uri="{FF2B5EF4-FFF2-40B4-BE49-F238E27FC236}">
                  <a16:creationId xmlns:a16="http://schemas.microsoft.com/office/drawing/2014/main" xmlns="" id="{F3CC5F61-12CF-4E00-B5FE-ACAD58EA6D4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4697" y="2175760"/>
              <a:ext cx="5492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82" name="Rectangle 68">
              <a:extLst>
                <a:ext uri="{FF2B5EF4-FFF2-40B4-BE49-F238E27FC236}">
                  <a16:creationId xmlns:a16="http://schemas.microsoft.com/office/drawing/2014/main" xmlns="" id="{D94D3968-E875-4B49-8315-CB16624E46D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4697" y="2175760"/>
              <a:ext cx="5492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83" name="Rectangle 13">
              <a:extLst>
                <a:ext uri="{FF2B5EF4-FFF2-40B4-BE49-F238E27FC236}">
                  <a16:creationId xmlns:a16="http://schemas.microsoft.com/office/drawing/2014/main" xmlns="" id="{6BE9EFAB-62D7-4229-A679-CB92EA76343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5" y="6269963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84" name="Rectangle 14">
              <a:extLst>
                <a:ext uri="{FF2B5EF4-FFF2-40B4-BE49-F238E27FC236}">
                  <a16:creationId xmlns:a16="http://schemas.microsoft.com/office/drawing/2014/main" xmlns="" id="{452B7558-24F5-40B2-81F4-DF996FA663B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5" y="6269963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85" name="Rectangle 15">
              <a:extLst>
                <a:ext uri="{FF2B5EF4-FFF2-40B4-BE49-F238E27FC236}">
                  <a16:creationId xmlns:a16="http://schemas.microsoft.com/office/drawing/2014/main" xmlns="" id="{4B051449-3B68-49DD-B6E4-4568E7973FB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6196514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86" name="Rectangle 16">
              <a:extLst>
                <a:ext uri="{FF2B5EF4-FFF2-40B4-BE49-F238E27FC236}">
                  <a16:creationId xmlns:a16="http://schemas.microsoft.com/office/drawing/2014/main" xmlns="" id="{5782D290-D5FC-414B-B70D-B0B89503FE6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6196514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87" name="Rectangle 17">
              <a:extLst>
                <a:ext uri="{FF2B5EF4-FFF2-40B4-BE49-F238E27FC236}">
                  <a16:creationId xmlns:a16="http://schemas.microsoft.com/office/drawing/2014/main" xmlns="" id="{BDE506C1-7557-44EF-B058-7D6A89369E7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6123067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88" name="Rectangle 18">
              <a:extLst>
                <a:ext uri="{FF2B5EF4-FFF2-40B4-BE49-F238E27FC236}">
                  <a16:creationId xmlns:a16="http://schemas.microsoft.com/office/drawing/2014/main" xmlns="" id="{8E6FD45D-85CE-48A7-AC5D-DD57703787E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6123067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89" name="Rectangle 19">
              <a:extLst>
                <a:ext uri="{FF2B5EF4-FFF2-40B4-BE49-F238E27FC236}">
                  <a16:creationId xmlns:a16="http://schemas.microsoft.com/office/drawing/2014/main" xmlns="" id="{752B9B01-8588-4CFC-8F8F-EAE5234EB68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4697" y="6000076"/>
              <a:ext cx="5492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90" name="Rectangle 20">
              <a:extLst>
                <a:ext uri="{FF2B5EF4-FFF2-40B4-BE49-F238E27FC236}">
                  <a16:creationId xmlns:a16="http://schemas.microsoft.com/office/drawing/2014/main" xmlns="" id="{E8D3CCEB-7BC1-4C76-A289-48469EAD238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4697" y="6000076"/>
              <a:ext cx="5492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91" name="Rectangle 21">
              <a:extLst>
                <a:ext uri="{FF2B5EF4-FFF2-40B4-BE49-F238E27FC236}">
                  <a16:creationId xmlns:a16="http://schemas.microsoft.com/office/drawing/2014/main" xmlns="" id="{23F600D6-7829-463A-B14A-4581C6A01AC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5976856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92" name="Rectangle 22">
              <a:extLst>
                <a:ext uri="{FF2B5EF4-FFF2-40B4-BE49-F238E27FC236}">
                  <a16:creationId xmlns:a16="http://schemas.microsoft.com/office/drawing/2014/main" xmlns="" id="{26D54C3C-592D-467C-A9EF-D3C22B1BA15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5976856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93" name="Rectangle 23">
              <a:extLst>
                <a:ext uri="{FF2B5EF4-FFF2-40B4-BE49-F238E27FC236}">
                  <a16:creationId xmlns:a16="http://schemas.microsoft.com/office/drawing/2014/main" xmlns="" id="{38061E02-A2C7-417B-ACAD-529AAB9F3C0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5955" y="5902377"/>
              <a:ext cx="343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94" name="Rectangle 24">
              <a:extLst>
                <a:ext uri="{FF2B5EF4-FFF2-40B4-BE49-F238E27FC236}">
                  <a16:creationId xmlns:a16="http://schemas.microsoft.com/office/drawing/2014/main" xmlns="" id="{265EC342-33D2-476E-83BD-13A9983548F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5955" y="5902377"/>
              <a:ext cx="343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95" name="Rectangle 25">
              <a:extLst>
                <a:ext uri="{FF2B5EF4-FFF2-40B4-BE49-F238E27FC236}">
                  <a16:creationId xmlns:a16="http://schemas.microsoft.com/office/drawing/2014/main" xmlns="" id="{83D00643-E269-4646-A6E4-9D8F441F481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5827900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96" name="Rectangle 26">
              <a:extLst>
                <a:ext uri="{FF2B5EF4-FFF2-40B4-BE49-F238E27FC236}">
                  <a16:creationId xmlns:a16="http://schemas.microsoft.com/office/drawing/2014/main" xmlns="" id="{2534651C-4C80-4CA4-97E5-9A4EDA8F8FA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5827900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97" name="Rectangle 27">
              <a:extLst>
                <a:ext uri="{FF2B5EF4-FFF2-40B4-BE49-F238E27FC236}">
                  <a16:creationId xmlns:a16="http://schemas.microsoft.com/office/drawing/2014/main" xmlns="" id="{7B4D9787-23E4-4DED-819F-ABEE57A581E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4697" y="5704910"/>
              <a:ext cx="5492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98" name="Rectangle 28">
              <a:extLst>
                <a:ext uri="{FF2B5EF4-FFF2-40B4-BE49-F238E27FC236}">
                  <a16:creationId xmlns:a16="http://schemas.microsoft.com/office/drawing/2014/main" xmlns="" id="{E7C5204C-81FE-42EE-8FD1-5A1604BA439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4697" y="5704910"/>
              <a:ext cx="5492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99" name="Rectangle 29">
              <a:extLst>
                <a:ext uri="{FF2B5EF4-FFF2-40B4-BE49-F238E27FC236}">
                  <a16:creationId xmlns:a16="http://schemas.microsoft.com/office/drawing/2014/main" xmlns="" id="{9FB453E6-B3C6-4237-AD8D-D77A178E46A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5681689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00" name="Rectangle 30">
              <a:extLst>
                <a:ext uri="{FF2B5EF4-FFF2-40B4-BE49-F238E27FC236}">
                  <a16:creationId xmlns:a16="http://schemas.microsoft.com/office/drawing/2014/main" xmlns="" id="{A3B311D3-A679-4A76-9876-10AB2C0B9DA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5681689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01" name="Rectangle 31">
              <a:extLst>
                <a:ext uri="{FF2B5EF4-FFF2-40B4-BE49-F238E27FC236}">
                  <a16:creationId xmlns:a16="http://schemas.microsoft.com/office/drawing/2014/main" xmlns="" id="{74AB67F4-5075-4CB5-9A7F-941971B38F5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5608242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02" name="Rectangle 32">
              <a:extLst>
                <a:ext uri="{FF2B5EF4-FFF2-40B4-BE49-F238E27FC236}">
                  <a16:creationId xmlns:a16="http://schemas.microsoft.com/office/drawing/2014/main" xmlns="" id="{5F6B2EEE-839C-4850-9CB7-33B3E00FCA8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5608242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03" name="Rectangle 33">
              <a:extLst>
                <a:ext uri="{FF2B5EF4-FFF2-40B4-BE49-F238E27FC236}">
                  <a16:creationId xmlns:a16="http://schemas.microsoft.com/office/drawing/2014/main" xmlns="" id="{45526219-06EC-4E60-B1BB-F9F348B6F61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5534793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04" name="Rectangle 34">
              <a:extLst>
                <a:ext uri="{FF2B5EF4-FFF2-40B4-BE49-F238E27FC236}">
                  <a16:creationId xmlns:a16="http://schemas.microsoft.com/office/drawing/2014/main" xmlns="" id="{B62313D7-1D64-4D4D-8B62-02DF11EE03B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5534793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05" name="Rectangle 35">
              <a:extLst>
                <a:ext uri="{FF2B5EF4-FFF2-40B4-BE49-F238E27FC236}">
                  <a16:creationId xmlns:a16="http://schemas.microsoft.com/office/drawing/2014/main" xmlns="" id="{52E36F9B-633A-48D9-B79C-CB96F5B5E60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5382" y="5410430"/>
              <a:ext cx="4119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06" name="Rectangle 36">
              <a:extLst>
                <a:ext uri="{FF2B5EF4-FFF2-40B4-BE49-F238E27FC236}">
                  <a16:creationId xmlns:a16="http://schemas.microsoft.com/office/drawing/2014/main" xmlns="" id="{1E9C1D83-A18E-4CF3-9722-02D4BD86C0F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5382" y="5410430"/>
              <a:ext cx="4119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07" name="Rectangle 37">
              <a:extLst>
                <a:ext uri="{FF2B5EF4-FFF2-40B4-BE49-F238E27FC236}">
                  <a16:creationId xmlns:a16="http://schemas.microsoft.com/office/drawing/2014/main" xmlns="" id="{756AA621-481B-43BB-97D3-56DC37CE539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5386523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08" name="Rectangle 38">
              <a:extLst>
                <a:ext uri="{FF2B5EF4-FFF2-40B4-BE49-F238E27FC236}">
                  <a16:creationId xmlns:a16="http://schemas.microsoft.com/office/drawing/2014/main" xmlns="" id="{8E7A84A3-DC58-43AD-86C6-E5A2D3DDD83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5386523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09" name="Rectangle 39">
              <a:extLst>
                <a:ext uri="{FF2B5EF4-FFF2-40B4-BE49-F238E27FC236}">
                  <a16:creationId xmlns:a16="http://schemas.microsoft.com/office/drawing/2014/main" xmlns="" id="{3679ABD3-C269-406D-B28A-9A7B79E90C6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5313075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10" name="Rectangle 40">
              <a:extLst>
                <a:ext uri="{FF2B5EF4-FFF2-40B4-BE49-F238E27FC236}">
                  <a16:creationId xmlns:a16="http://schemas.microsoft.com/office/drawing/2014/main" xmlns="" id="{9847134B-8684-436A-91E8-4740FF45E53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5313075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11" name="Rectangle 41">
              <a:extLst>
                <a:ext uri="{FF2B5EF4-FFF2-40B4-BE49-F238E27FC236}">
                  <a16:creationId xmlns:a16="http://schemas.microsoft.com/office/drawing/2014/main" xmlns="" id="{CE4EFF2D-1C07-4558-A424-CBEF7B224AE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5239627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12" name="Rectangle 42">
              <a:extLst>
                <a:ext uri="{FF2B5EF4-FFF2-40B4-BE49-F238E27FC236}">
                  <a16:creationId xmlns:a16="http://schemas.microsoft.com/office/drawing/2014/main" xmlns="" id="{FC6F2D4C-22EF-42C9-B8E2-7EF679F26B5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5239627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14" name="Rectangle 43">
              <a:extLst>
                <a:ext uri="{FF2B5EF4-FFF2-40B4-BE49-F238E27FC236}">
                  <a16:creationId xmlns:a16="http://schemas.microsoft.com/office/drawing/2014/main" xmlns="" id="{03EDCF85-7768-4FCE-85B0-73F7A425FA6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4697" y="5115950"/>
              <a:ext cx="5492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15" name="Rectangle 44">
              <a:extLst>
                <a:ext uri="{FF2B5EF4-FFF2-40B4-BE49-F238E27FC236}">
                  <a16:creationId xmlns:a16="http://schemas.microsoft.com/office/drawing/2014/main" xmlns="" id="{2760ACF0-37C0-4249-A473-31E51435D8B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4697" y="5115950"/>
              <a:ext cx="5492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16" name="Rectangle 45">
              <a:extLst>
                <a:ext uri="{FF2B5EF4-FFF2-40B4-BE49-F238E27FC236}">
                  <a16:creationId xmlns:a16="http://schemas.microsoft.com/office/drawing/2014/main" xmlns="" id="{130DE4E5-4FA6-4491-AD1D-48276E5E124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5092730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17" name="Rectangle 46">
              <a:extLst>
                <a:ext uri="{FF2B5EF4-FFF2-40B4-BE49-F238E27FC236}">
                  <a16:creationId xmlns:a16="http://schemas.microsoft.com/office/drawing/2014/main" xmlns="" id="{27C3463B-90E1-47F2-85E7-3EA2C5D27B8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5092730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18" name="Rectangle 47">
              <a:extLst>
                <a:ext uri="{FF2B5EF4-FFF2-40B4-BE49-F238E27FC236}">
                  <a16:creationId xmlns:a16="http://schemas.microsoft.com/office/drawing/2014/main" xmlns="" id="{1296D56A-0F9F-4DE2-8048-09162EF791D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5610" y="5018595"/>
              <a:ext cx="4119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19" name="Rectangle 48">
              <a:extLst>
                <a:ext uri="{FF2B5EF4-FFF2-40B4-BE49-F238E27FC236}">
                  <a16:creationId xmlns:a16="http://schemas.microsoft.com/office/drawing/2014/main" xmlns="" id="{A18355E0-D044-4521-A3A0-96197954F15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5610" y="5018595"/>
              <a:ext cx="4119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20" name="Rectangle 49">
              <a:extLst>
                <a:ext uri="{FF2B5EF4-FFF2-40B4-BE49-F238E27FC236}">
                  <a16:creationId xmlns:a16="http://schemas.microsoft.com/office/drawing/2014/main" xmlns="" id="{CE6FB118-9673-4AE1-BE1E-51AB36330C8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4944461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21" name="Rectangle 50">
              <a:extLst>
                <a:ext uri="{FF2B5EF4-FFF2-40B4-BE49-F238E27FC236}">
                  <a16:creationId xmlns:a16="http://schemas.microsoft.com/office/drawing/2014/main" xmlns="" id="{76C127B3-5457-488E-A67B-CD3C2437C43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4944461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22" name="Rectangle 51">
              <a:extLst>
                <a:ext uri="{FF2B5EF4-FFF2-40B4-BE49-F238E27FC236}">
                  <a16:creationId xmlns:a16="http://schemas.microsoft.com/office/drawing/2014/main" xmlns="" id="{AF14C2B1-72A2-48C3-A157-3A17A737938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4697" y="4820784"/>
              <a:ext cx="5492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23" name="Rectangle 52">
              <a:extLst>
                <a:ext uri="{FF2B5EF4-FFF2-40B4-BE49-F238E27FC236}">
                  <a16:creationId xmlns:a16="http://schemas.microsoft.com/office/drawing/2014/main" xmlns="" id="{9D42C68A-F4FA-4C32-93E8-B0B59663B02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4697" y="4820784"/>
              <a:ext cx="5492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24" name="Rectangle 53">
              <a:extLst>
                <a:ext uri="{FF2B5EF4-FFF2-40B4-BE49-F238E27FC236}">
                  <a16:creationId xmlns:a16="http://schemas.microsoft.com/office/drawing/2014/main" xmlns="" id="{6DE17F0B-E3C0-41B6-8A42-4C061BD4A10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4797564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25" name="Rectangle 54">
              <a:extLst>
                <a:ext uri="{FF2B5EF4-FFF2-40B4-BE49-F238E27FC236}">
                  <a16:creationId xmlns:a16="http://schemas.microsoft.com/office/drawing/2014/main" xmlns="" id="{FEAB5EA2-B3D8-4F5E-B704-8E2FFEC6127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4797564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26" name="Rectangle 55">
              <a:extLst>
                <a:ext uri="{FF2B5EF4-FFF2-40B4-BE49-F238E27FC236}">
                  <a16:creationId xmlns:a16="http://schemas.microsoft.com/office/drawing/2014/main" xmlns="" id="{F76ABC1E-6D79-45BA-BA91-EC960952E4C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4724116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27" name="Rectangle 56">
              <a:extLst>
                <a:ext uri="{FF2B5EF4-FFF2-40B4-BE49-F238E27FC236}">
                  <a16:creationId xmlns:a16="http://schemas.microsoft.com/office/drawing/2014/main" xmlns="" id="{1C67228C-CE79-45F2-BCF9-A84EF5BC434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4724116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28" name="Rectangle 57">
              <a:extLst>
                <a:ext uri="{FF2B5EF4-FFF2-40B4-BE49-F238E27FC236}">
                  <a16:creationId xmlns:a16="http://schemas.microsoft.com/office/drawing/2014/main" xmlns="" id="{A06667B7-AB38-4484-B7D3-B42C05CF650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4651353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29" name="Rectangle 58">
              <a:extLst>
                <a:ext uri="{FF2B5EF4-FFF2-40B4-BE49-F238E27FC236}">
                  <a16:creationId xmlns:a16="http://schemas.microsoft.com/office/drawing/2014/main" xmlns="" id="{12D96090-9E14-42AE-A97A-5C0AEBF566B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4651353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30" name="Rectangle 59">
              <a:extLst>
                <a:ext uri="{FF2B5EF4-FFF2-40B4-BE49-F238E27FC236}">
                  <a16:creationId xmlns:a16="http://schemas.microsoft.com/office/drawing/2014/main" xmlns="" id="{607C5077-1639-4FD8-A4B4-A0D4784730A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5727" y="4526647"/>
              <a:ext cx="3432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31" name="Rectangle 60">
              <a:extLst>
                <a:ext uri="{FF2B5EF4-FFF2-40B4-BE49-F238E27FC236}">
                  <a16:creationId xmlns:a16="http://schemas.microsoft.com/office/drawing/2014/main" xmlns="" id="{12458A18-E8D5-49B6-86D0-0C6725EDC79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5727" y="4526647"/>
              <a:ext cx="3432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32" name="Rectangle 61">
              <a:extLst>
                <a:ext uri="{FF2B5EF4-FFF2-40B4-BE49-F238E27FC236}">
                  <a16:creationId xmlns:a16="http://schemas.microsoft.com/office/drawing/2014/main" xmlns="" id="{378BD322-7E60-4B22-8366-526E13BA038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4502397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33" name="Rectangle 62">
              <a:extLst>
                <a:ext uri="{FF2B5EF4-FFF2-40B4-BE49-F238E27FC236}">
                  <a16:creationId xmlns:a16="http://schemas.microsoft.com/office/drawing/2014/main" xmlns="" id="{185E72D3-A474-4C47-B5CE-1ED35F85B38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4502397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34" name="Rectangle 63">
              <a:extLst>
                <a:ext uri="{FF2B5EF4-FFF2-40B4-BE49-F238E27FC236}">
                  <a16:creationId xmlns:a16="http://schemas.microsoft.com/office/drawing/2014/main" xmlns="" id="{A2455E10-3A71-488E-8A1C-A2E2B5CA409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4428949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35" name="Rectangle 64">
              <a:extLst>
                <a:ext uri="{FF2B5EF4-FFF2-40B4-BE49-F238E27FC236}">
                  <a16:creationId xmlns:a16="http://schemas.microsoft.com/office/drawing/2014/main" xmlns="" id="{E02BAD26-9DE7-4CB1-8444-FE843C23A40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4428949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36" name="Rectangle 65">
              <a:extLst>
                <a:ext uri="{FF2B5EF4-FFF2-40B4-BE49-F238E27FC236}">
                  <a16:creationId xmlns:a16="http://schemas.microsoft.com/office/drawing/2014/main" xmlns="" id="{E98C927E-481E-4760-A495-F9C384E2F93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4356187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37" name="Rectangle 66">
              <a:extLst>
                <a:ext uri="{FF2B5EF4-FFF2-40B4-BE49-F238E27FC236}">
                  <a16:creationId xmlns:a16="http://schemas.microsoft.com/office/drawing/2014/main" xmlns="" id="{EDD7DABE-EE51-44B9-B0DA-3D528EFA004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4356187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38" name="Rectangle 67">
              <a:extLst>
                <a:ext uri="{FF2B5EF4-FFF2-40B4-BE49-F238E27FC236}">
                  <a16:creationId xmlns:a16="http://schemas.microsoft.com/office/drawing/2014/main" xmlns="" id="{12B6DC3B-1C51-4C9D-8646-257D5E9E7F6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4697" y="4232510"/>
              <a:ext cx="5492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39" name="Rectangle 68">
              <a:extLst>
                <a:ext uri="{FF2B5EF4-FFF2-40B4-BE49-F238E27FC236}">
                  <a16:creationId xmlns:a16="http://schemas.microsoft.com/office/drawing/2014/main" xmlns="" id="{DD721223-DFE9-4871-A4BF-C7FCB6C0A48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4697" y="4232510"/>
              <a:ext cx="5492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40" name="Rectangle 51">
              <a:extLst>
                <a:ext uri="{FF2B5EF4-FFF2-40B4-BE49-F238E27FC236}">
                  <a16:creationId xmlns:a16="http://schemas.microsoft.com/office/drawing/2014/main" xmlns="" id="{D03D95E9-B060-4CC0-9D16-69629A8A13A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4697" y="6877534"/>
              <a:ext cx="5492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41" name="Rectangle 52">
              <a:extLst>
                <a:ext uri="{FF2B5EF4-FFF2-40B4-BE49-F238E27FC236}">
                  <a16:creationId xmlns:a16="http://schemas.microsoft.com/office/drawing/2014/main" xmlns="" id="{FD1DE493-C254-4B4F-A406-D247F4E60D0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4697" y="6877534"/>
              <a:ext cx="5492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42" name="Rectangle 53">
              <a:extLst>
                <a:ext uri="{FF2B5EF4-FFF2-40B4-BE49-F238E27FC236}">
                  <a16:creationId xmlns:a16="http://schemas.microsoft.com/office/drawing/2014/main" xmlns="" id="{4BBADCF6-BB7A-4A9E-B904-C91AF14E719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6854314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43" name="Rectangle 54">
              <a:extLst>
                <a:ext uri="{FF2B5EF4-FFF2-40B4-BE49-F238E27FC236}">
                  <a16:creationId xmlns:a16="http://schemas.microsoft.com/office/drawing/2014/main" xmlns="" id="{B4DE010F-B7C3-4A87-87D6-78FA199EEC5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6854314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44" name="Rectangle 55">
              <a:extLst>
                <a:ext uri="{FF2B5EF4-FFF2-40B4-BE49-F238E27FC236}">
                  <a16:creationId xmlns:a16="http://schemas.microsoft.com/office/drawing/2014/main" xmlns="" id="{6F60D2B3-7A13-4667-83FF-C34A235AF25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6780866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45" name="Rectangle 56">
              <a:extLst>
                <a:ext uri="{FF2B5EF4-FFF2-40B4-BE49-F238E27FC236}">
                  <a16:creationId xmlns:a16="http://schemas.microsoft.com/office/drawing/2014/main" xmlns="" id="{444C1176-8E88-4CDF-86AF-29F36561424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6780866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46" name="Rectangle 57">
              <a:extLst>
                <a:ext uri="{FF2B5EF4-FFF2-40B4-BE49-F238E27FC236}">
                  <a16:creationId xmlns:a16="http://schemas.microsoft.com/office/drawing/2014/main" xmlns="" id="{D99B7433-8D0F-4892-8FB9-1B0E2C7A887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6708104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47" name="Rectangle 58">
              <a:extLst>
                <a:ext uri="{FF2B5EF4-FFF2-40B4-BE49-F238E27FC236}">
                  <a16:creationId xmlns:a16="http://schemas.microsoft.com/office/drawing/2014/main" xmlns="" id="{565F1DC5-4919-488A-AEA2-BD11438B308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6708104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48" name="Rectangle 59">
              <a:extLst>
                <a:ext uri="{FF2B5EF4-FFF2-40B4-BE49-F238E27FC236}">
                  <a16:creationId xmlns:a16="http://schemas.microsoft.com/office/drawing/2014/main" xmlns="" id="{F3A949CA-0CDF-4FE5-BE18-A8AF2E9F15D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5727" y="6583397"/>
              <a:ext cx="3432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49" name="Rectangle 60">
              <a:extLst>
                <a:ext uri="{FF2B5EF4-FFF2-40B4-BE49-F238E27FC236}">
                  <a16:creationId xmlns:a16="http://schemas.microsoft.com/office/drawing/2014/main" xmlns="" id="{63A4D044-88B7-4BAC-9915-B5E8CCEF8CA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5727" y="6583397"/>
              <a:ext cx="3432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50" name="Rectangle 61">
              <a:extLst>
                <a:ext uri="{FF2B5EF4-FFF2-40B4-BE49-F238E27FC236}">
                  <a16:creationId xmlns:a16="http://schemas.microsoft.com/office/drawing/2014/main" xmlns="" id="{33BC01F2-7C83-47AC-8A66-FEFB334F054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6559148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51" name="Rectangle 62">
              <a:extLst>
                <a:ext uri="{FF2B5EF4-FFF2-40B4-BE49-F238E27FC236}">
                  <a16:creationId xmlns:a16="http://schemas.microsoft.com/office/drawing/2014/main" xmlns="" id="{6D200528-AB76-490F-A484-C5AAF811E54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6559148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52" name="Rectangle 63">
              <a:extLst>
                <a:ext uri="{FF2B5EF4-FFF2-40B4-BE49-F238E27FC236}">
                  <a16:creationId xmlns:a16="http://schemas.microsoft.com/office/drawing/2014/main" xmlns="" id="{8908BEB9-A2BA-4EA8-B0A7-C613D77855E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6485700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53" name="Rectangle 64">
              <a:extLst>
                <a:ext uri="{FF2B5EF4-FFF2-40B4-BE49-F238E27FC236}">
                  <a16:creationId xmlns:a16="http://schemas.microsoft.com/office/drawing/2014/main" xmlns="" id="{BF926F00-ABC6-4ED1-9F68-6E0B19C66DA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6485700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54" name="Rectangle 65">
              <a:extLst>
                <a:ext uri="{FF2B5EF4-FFF2-40B4-BE49-F238E27FC236}">
                  <a16:creationId xmlns:a16="http://schemas.microsoft.com/office/drawing/2014/main" xmlns="" id="{8830C2F4-52FF-4632-9279-32E07668212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6412938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55" name="Rectangle 66">
              <a:extLst>
                <a:ext uri="{FF2B5EF4-FFF2-40B4-BE49-F238E27FC236}">
                  <a16:creationId xmlns:a16="http://schemas.microsoft.com/office/drawing/2014/main" xmlns="" id="{0439FDDD-E5DB-4AE3-8DF6-7667CFC727A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64924" y="6412938"/>
              <a:ext cx="5492" cy="650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56" name="Rectangle 67">
              <a:extLst>
                <a:ext uri="{FF2B5EF4-FFF2-40B4-BE49-F238E27FC236}">
                  <a16:creationId xmlns:a16="http://schemas.microsoft.com/office/drawing/2014/main" xmlns="" id="{57997D59-5FA2-460B-93F5-EE397FA3E6B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4697" y="6289261"/>
              <a:ext cx="5492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57" name="Rectangle 68">
              <a:extLst>
                <a:ext uri="{FF2B5EF4-FFF2-40B4-BE49-F238E27FC236}">
                  <a16:creationId xmlns:a16="http://schemas.microsoft.com/office/drawing/2014/main" xmlns="" id="{6B4EB267-EA3F-4889-94F3-B6DA4674FEC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14314697" y="6289261"/>
              <a:ext cx="5492" cy="1655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47B21238-2AE4-43C0-A556-63ACBFCF5350}"/>
              </a:ext>
            </a:extLst>
          </p:cNvPr>
          <p:cNvGrpSpPr/>
          <p:nvPr/>
        </p:nvGrpSpPr>
        <p:grpSpPr>
          <a:xfrm>
            <a:off x="5625158" y="2229681"/>
            <a:ext cx="7963520" cy="2739952"/>
            <a:chOff x="5625158" y="2116092"/>
            <a:chExt cx="7963520" cy="2739952"/>
          </a:xfrm>
        </p:grpSpPr>
        <p:sp>
          <p:nvSpPr>
            <p:cNvPr id="605" name="文本框 604">
              <a:extLst>
                <a:ext uri="{FF2B5EF4-FFF2-40B4-BE49-F238E27FC236}">
                  <a16:creationId xmlns:a16="http://schemas.microsoft.com/office/drawing/2014/main" xmlns="" id="{2DB660D2-FFAF-43A6-A106-6CE36EECB955}"/>
                </a:ext>
              </a:extLst>
            </p:cNvPr>
            <p:cNvSpPr txBox="1"/>
            <p:nvPr/>
          </p:nvSpPr>
          <p:spPr>
            <a:xfrm>
              <a:off x="5775767" y="4413370"/>
              <a:ext cx="7592992" cy="442674"/>
            </a:xfrm>
            <a:prstGeom prst="rect">
              <a:avLst/>
            </a:prstGeom>
            <a:noFill/>
            <a:ln w="9525">
              <a:noFill/>
            </a:ln>
            <a:effectLst/>
          </p:spPr>
          <p:txBody>
            <a:bodyPr wrap="square" lIns="0" tIns="0" rIns="0" bIns="0" rtlCol="0" anchor="ctr" anchorCtr="0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12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  <a:cs typeface="+mn-ea"/>
                  <a:sym typeface="+mn-lt"/>
                </a:rPr>
                <a:t>摇摇小绿尾 </a:t>
              </a:r>
              <a:r>
                <a:rPr kumimoji="0" lang="en-US" altLang="zh-CN" sz="2000" b="0" i="0" u="none" strike="noStrike" kern="1200" cap="none" spc="12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  <a:cs typeface="+mn-ea"/>
                  <a:sym typeface="+mn-lt"/>
                </a:rPr>
                <a:t>·</a:t>
              </a:r>
              <a:r>
                <a:rPr kumimoji="0" lang="en-US" altLang="zh-CN" sz="2000" b="0" i="0" u="none" strike="noStrike" kern="1200" cap="none" spc="12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思源黑体 CN ExtraLight" panose="020B0200000000000000" pitchFamily="34" charset="-122"/>
                  <a:cs typeface="+mn-ea"/>
                  <a:sym typeface="+mn-lt"/>
                </a:rPr>
                <a:t> WIFI</a:t>
              </a:r>
              <a:r>
                <a:rPr kumimoji="0" lang="zh-CN" altLang="en-US" sz="2000" b="0" i="0" u="none" strike="noStrike" kern="1200" cap="none" spc="12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  <a:cs typeface="+mn-ea"/>
                  <a:sym typeface="+mn-lt"/>
                </a:rPr>
                <a:t>热点为你连接</a:t>
              </a:r>
              <a:endParaRPr kumimoji="0" lang="en-US" altLang="zh-CN" sz="2000" b="0" i="0" u="none" strike="noStrike" kern="1200" cap="none" spc="12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80" name="文本框 379">
              <a:extLst>
                <a:ext uri="{FF2B5EF4-FFF2-40B4-BE49-F238E27FC236}">
                  <a16:creationId xmlns:a16="http://schemas.microsoft.com/office/drawing/2014/main" xmlns="" id="{87634E5F-8BC7-4C42-AC82-FD102F3E80BB}"/>
                </a:ext>
              </a:extLst>
            </p:cNvPr>
            <p:cNvSpPr txBox="1"/>
            <p:nvPr/>
          </p:nvSpPr>
          <p:spPr>
            <a:xfrm>
              <a:off x="5775767" y="3065652"/>
              <a:ext cx="7592992" cy="461665"/>
            </a:xfrm>
            <a:prstGeom prst="rect">
              <a:avLst/>
            </a:prstGeom>
            <a:noFill/>
          </p:spPr>
          <p:txBody>
            <a:bodyPr wrap="square" lIns="0" rIns="0" rtlCol="0" anchor="ctr">
              <a:spAutoFit/>
            </a:bodyPr>
            <a:lstStyle/>
            <a:p>
              <a:pPr marL="0" marR="0" lvl="0" indent="0" algn="di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思源黑体 CN ExtraLight" panose="020B0200000000000000" pitchFamily="34" charset="-122"/>
                  <a:cs typeface="+mn-ea"/>
                  <a:sym typeface="+mn-lt"/>
                </a:rPr>
                <a:t>2020</a:t>
              </a:r>
              <a:r>
                <a:rPr kumimoji="0" lang="zh-CN" altLang="en-US" sz="2400" b="0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  <a:cs typeface="+mn-ea"/>
                  <a:sym typeface="+mn-lt"/>
                </a:rPr>
                <a:t>明基智能商务投影新品发布</a:t>
              </a:r>
              <a:endParaRPr kumimoji="0" lang="en-US" altLang="zh-CN" sz="24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81" name="文本框 380">
              <a:extLst>
                <a:ext uri="{FF2B5EF4-FFF2-40B4-BE49-F238E27FC236}">
                  <a16:creationId xmlns:a16="http://schemas.microsoft.com/office/drawing/2014/main" xmlns="" id="{B4940A25-1020-43E1-9049-241E8E555550}"/>
                </a:ext>
              </a:extLst>
            </p:cNvPr>
            <p:cNvSpPr txBox="1"/>
            <p:nvPr/>
          </p:nvSpPr>
          <p:spPr>
            <a:xfrm>
              <a:off x="5625158" y="2116092"/>
              <a:ext cx="7963520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di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0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  <a:cs typeface="+mn-ea"/>
                  <a:sym typeface="+mn-lt"/>
                </a:rPr>
                <a:t>无智能</a:t>
              </a:r>
              <a:r>
                <a:rPr kumimoji="0" lang="en-US" altLang="zh-CN" sz="5400" b="0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  <a:cs typeface="+mn-ea"/>
                  <a:sym typeface="+mn-lt"/>
                </a:rPr>
                <a:t> </a:t>
              </a:r>
              <a:r>
                <a:rPr kumimoji="0" lang="zh-CN" altLang="en-US" sz="5400" b="0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  <a:cs typeface="+mn-ea"/>
                  <a:sym typeface="+mn-lt"/>
                </a:rPr>
                <a:t>不商务</a:t>
              </a:r>
              <a:endParaRPr kumimoji="0" lang="en-US" altLang="zh-CN" sz="54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596" name="wifi-signal_61692">
              <a:extLst>
                <a:ext uri="{FF2B5EF4-FFF2-40B4-BE49-F238E27FC236}">
                  <a16:creationId xmlns:a16="http://schemas.microsoft.com/office/drawing/2014/main" xmlns="" id="{127EA224-AF78-40B6-A369-07EE405F888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435325" y="2452956"/>
              <a:ext cx="343186" cy="249604"/>
            </a:xfrm>
            <a:custGeom>
              <a:avLst/>
              <a:gdLst>
                <a:gd name="connsiteX0" fmla="*/ 301985 w 603837"/>
                <a:gd name="connsiteY0" fmla="*/ 179852 h 439180"/>
                <a:gd name="connsiteX1" fmla="*/ 341890 w 603837"/>
                <a:gd name="connsiteY1" fmla="*/ 219616 h 439180"/>
                <a:gd name="connsiteX2" fmla="*/ 301985 w 603837"/>
                <a:gd name="connsiteY2" fmla="*/ 259380 h 439180"/>
                <a:gd name="connsiteX3" fmla="*/ 262080 w 603837"/>
                <a:gd name="connsiteY3" fmla="*/ 219616 h 439180"/>
                <a:gd name="connsiteX4" fmla="*/ 301985 w 603837"/>
                <a:gd name="connsiteY4" fmla="*/ 179852 h 439180"/>
                <a:gd name="connsiteX5" fmla="*/ 367942 w 603837"/>
                <a:gd name="connsiteY5" fmla="*/ 131747 h 439180"/>
                <a:gd name="connsiteX6" fmla="*/ 383500 w 603837"/>
                <a:gd name="connsiteY6" fmla="*/ 138156 h 439180"/>
                <a:gd name="connsiteX7" fmla="*/ 383500 w 603837"/>
                <a:gd name="connsiteY7" fmla="*/ 301062 h 439180"/>
                <a:gd name="connsiteX8" fmla="*/ 367958 w 603837"/>
                <a:gd name="connsiteY8" fmla="*/ 307505 h 439180"/>
                <a:gd name="connsiteX9" fmla="*/ 352285 w 603837"/>
                <a:gd name="connsiteY9" fmla="*/ 301062 h 439180"/>
                <a:gd name="connsiteX10" fmla="*/ 352285 w 603837"/>
                <a:gd name="connsiteY10" fmla="*/ 269901 h 439180"/>
                <a:gd name="connsiteX11" fmla="*/ 352285 w 603837"/>
                <a:gd name="connsiteY11" fmla="*/ 169318 h 439180"/>
                <a:gd name="connsiteX12" fmla="*/ 352285 w 603837"/>
                <a:gd name="connsiteY12" fmla="*/ 138156 h 439180"/>
                <a:gd name="connsiteX13" fmla="*/ 367942 w 603837"/>
                <a:gd name="connsiteY13" fmla="*/ 131747 h 439180"/>
                <a:gd name="connsiteX14" fmla="*/ 235995 w 603837"/>
                <a:gd name="connsiteY14" fmla="*/ 131747 h 439180"/>
                <a:gd name="connsiteX15" fmla="*/ 251553 w 603837"/>
                <a:gd name="connsiteY15" fmla="*/ 138156 h 439180"/>
                <a:gd name="connsiteX16" fmla="*/ 251553 w 603837"/>
                <a:gd name="connsiteY16" fmla="*/ 169318 h 439180"/>
                <a:gd name="connsiteX17" fmla="*/ 251685 w 603837"/>
                <a:gd name="connsiteY17" fmla="*/ 269901 h 439180"/>
                <a:gd name="connsiteX18" fmla="*/ 251553 w 603837"/>
                <a:gd name="connsiteY18" fmla="*/ 301062 h 439180"/>
                <a:gd name="connsiteX19" fmla="*/ 236012 w 603837"/>
                <a:gd name="connsiteY19" fmla="*/ 307505 h 439180"/>
                <a:gd name="connsiteX20" fmla="*/ 220339 w 603837"/>
                <a:gd name="connsiteY20" fmla="*/ 301062 h 439180"/>
                <a:gd name="connsiteX21" fmla="*/ 220339 w 603837"/>
                <a:gd name="connsiteY21" fmla="*/ 138156 h 439180"/>
                <a:gd name="connsiteX22" fmla="*/ 235995 w 603837"/>
                <a:gd name="connsiteY22" fmla="*/ 131747 h 439180"/>
                <a:gd name="connsiteX23" fmla="*/ 170026 w 603837"/>
                <a:gd name="connsiteY23" fmla="*/ 65872 h 439180"/>
                <a:gd name="connsiteX24" fmla="*/ 185704 w 603837"/>
                <a:gd name="connsiteY24" fmla="*/ 72380 h 439180"/>
                <a:gd name="connsiteX25" fmla="*/ 185704 w 603837"/>
                <a:gd name="connsiteY25" fmla="*/ 103541 h 439180"/>
                <a:gd name="connsiteX26" fmla="*/ 137484 w 603837"/>
                <a:gd name="connsiteY26" fmla="*/ 219640 h 439180"/>
                <a:gd name="connsiteX27" fmla="*/ 185704 w 603837"/>
                <a:gd name="connsiteY27" fmla="*/ 335739 h 439180"/>
                <a:gd name="connsiteX28" fmla="*/ 185704 w 603837"/>
                <a:gd name="connsiteY28" fmla="*/ 366900 h 439180"/>
                <a:gd name="connsiteX29" fmla="*/ 170025 w 603837"/>
                <a:gd name="connsiteY29" fmla="*/ 373343 h 439180"/>
                <a:gd name="connsiteX30" fmla="*/ 154348 w 603837"/>
                <a:gd name="connsiteY30" fmla="*/ 366900 h 439180"/>
                <a:gd name="connsiteX31" fmla="*/ 93217 w 603837"/>
                <a:gd name="connsiteY31" fmla="*/ 219640 h 439180"/>
                <a:gd name="connsiteX32" fmla="*/ 154348 w 603837"/>
                <a:gd name="connsiteY32" fmla="*/ 72380 h 439180"/>
                <a:gd name="connsiteX33" fmla="*/ 170026 w 603837"/>
                <a:gd name="connsiteY33" fmla="*/ 65872 h 439180"/>
                <a:gd name="connsiteX34" fmla="*/ 433919 w 603837"/>
                <a:gd name="connsiteY34" fmla="*/ 65839 h 439180"/>
                <a:gd name="connsiteX35" fmla="*/ 449475 w 603837"/>
                <a:gd name="connsiteY35" fmla="*/ 72248 h 439180"/>
                <a:gd name="connsiteX36" fmla="*/ 449475 w 603837"/>
                <a:gd name="connsiteY36" fmla="*/ 366900 h 439180"/>
                <a:gd name="connsiteX37" fmla="*/ 433935 w 603837"/>
                <a:gd name="connsiteY37" fmla="*/ 373343 h 439180"/>
                <a:gd name="connsiteX38" fmla="*/ 418263 w 603837"/>
                <a:gd name="connsiteY38" fmla="*/ 366900 h 439180"/>
                <a:gd name="connsiteX39" fmla="*/ 418263 w 603837"/>
                <a:gd name="connsiteY39" fmla="*/ 335739 h 439180"/>
                <a:gd name="connsiteX40" fmla="*/ 418263 w 603837"/>
                <a:gd name="connsiteY40" fmla="*/ 103410 h 439180"/>
                <a:gd name="connsiteX41" fmla="*/ 418263 w 603837"/>
                <a:gd name="connsiteY41" fmla="*/ 72248 h 439180"/>
                <a:gd name="connsiteX42" fmla="*/ 433919 w 603837"/>
                <a:gd name="connsiteY42" fmla="*/ 65839 h 439180"/>
                <a:gd name="connsiteX43" fmla="*/ 499843 w 603837"/>
                <a:gd name="connsiteY43" fmla="*/ 0 h 439180"/>
                <a:gd name="connsiteX44" fmla="*/ 515452 w 603837"/>
                <a:gd name="connsiteY44" fmla="*/ 6409 h 439180"/>
                <a:gd name="connsiteX45" fmla="*/ 603837 w 603837"/>
                <a:gd name="connsiteY45" fmla="*/ 219639 h 439180"/>
                <a:gd name="connsiteX46" fmla="*/ 515452 w 603837"/>
                <a:gd name="connsiteY46" fmla="*/ 432738 h 439180"/>
                <a:gd name="connsiteX47" fmla="*/ 499777 w 603837"/>
                <a:gd name="connsiteY47" fmla="*/ 439180 h 439180"/>
                <a:gd name="connsiteX48" fmla="*/ 484234 w 603837"/>
                <a:gd name="connsiteY48" fmla="*/ 432738 h 439180"/>
                <a:gd name="connsiteX49" fmla="*/ 484234 w 603837"/>
                <a:gd name="connsiteY49" fmla="*/ 401582 h 439180"/>
                <a:gd name="connsiteX50" fmla="*/ 559710 w 603837"/>
                <a:gd name="connsiteY50" fmla="*/ 219639 h 439180"/>
                <a:gd name="connsiteX51" fmla="*/ 484234 w 603837"/>
                <a:gd name="connsiteY51" fmla="*/ 37697 h 439180"/>
                <a:gd name="connsiteX52" fmla="*/ 484234 w 603837"/>
                <a:gd name="connsiteY52" fmla="*/ 6409 h 439180"/>
                <a:gd name="connsiteX53" fmla="*/ 499843 w 603837"/>
                <a:gd name="connsiteY53" fmla="*/ 0 h 439180"/>
                <a:gd name="connsiteX54" fmla="*/ 104069 w 603837"/>
                <a:gd name="connsiteY54" fmla="*/ 0 h 439180"/>
                <a:gd name="connsiteX55" fmla="*/ 119727 w 603837"/>
                <a:gd name="connsiteY55" fmla="*/ 6409 h 439180"/>
                <a:gd name="connsiteX56" fmla="*/ 119727 w 603837"/>
                <a:gd name="connsiteY56" fmla="*/ 37697 h 439180"/>
                <a:gd name="connsiteX57" fmla="*/ 44124 w 603837"/>
                <a:gd name="connsiteY57" fmla="*/ 219639 h 439180"/>
                <a:gd name="connsiteX58" fmla="*/ 119727 w 603837"/>
                <a:gd name="connsiteY58" fmla="*/ 401582 h 439180"/>
                <a:gd name="connsiteX59" fmla="*/ 119727 w 603837"/>
                <a:gd name="connsiteY59" fmla="*/ 432738 h 439180"/>
                <a:gd name="connsiteX60" fmla="*/ 104053 w 603837"/>
                <a:gd name="connsiteY60" fmla="*/ 439180 h 439180"/>
                <a:gd name="connsiteX61" fmla="*/ 88511 w 603837"/>
                <a:gd name="connsiteY61" fmla="*/ 432738 h 439180"/>
                <a:gd name="connsiteX62" fmla="*/ 0 w 603837"/>
                <a:gd name="connsiteY62" fmla="*/ 219639 h 439180"/>
                <a:gd name="connsiteX63" fmla="*/ 88511 w 603837"/>
                <a:gd name="connsiteY63" fmla="*/ 6409 h 439180"/>
                <a:gd name="connsiteX64" fmla="*/ 104069 w 603837"/>
                <a:gd name="connsiteY64" fmla="*/ 0 h 43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03837" h="439180">
                  <a:moveTo>
                    <a:pt x="301985" y="179852"/>
                  </a:moveTo>
                  <a:cubicBezTo>
                    <a:pt x="324024" y="179852"/>
                    <a:pt x="341890" y="197655"/>
                    <a:pt x="341890" y="219616"/>
                  </a:cubicBezTo>
                  <a:cubicBezTo>
                    <a:pt x="341890" y="241577"/>
                    <a:pt x="324024" y="259380"/>
                    <a:pt x="301985" y="259380"/>
                  </a:cubicBezTo>
                  <a:cubicBezTo>
                    <a:pt x="279946" y="259380"/>
                    <a:pt x="262080" y="241577"/>
                    <a:pt x="262080" y="219616"/>
                  </a:cubicBezTo>
                  <a:cubicBezTo>
                    <a:pt x="262080" y="197655"/>
                    <a:pt x="279946" y="179852"/>
                    <a:pt x="301985" y="179852"/>
                  </a:cubicBezTo>
                  <a:close/>
                  <a:moveTo>
                    <a:pt x="367942" y="131747"/>
                  </a:moveTo>
                  <a:cubicBezTo>
                    <a:pt x="373589" y="131747"/>
                    <a:pt x="379219" y="133883"/>
                    <a:pt x="383500" y="138156"/>
                  </a:cubicBezTo>
                  <a:cubicBezTo>
                    <a:pt x="428544" y="183123"/>
                    <a:pt x="428544" y="256227"/>
                    <a:pt x="383500" y="301062"/>
                  </a:cubicBezTo>
                  <a:cubicBezTo>
                    <a:pt x="379285" y="305401"/>
                    <a:pt x="373622" y="307505"/>
                    <a:pt x="367958" y="307505"/>
                  </a:cubicBezTo>
                  <a:cubicBezTo>
                    <a:pt x="362295" y="307505"/>
                    <a:pt x="356631" y="305401"/>
                    <a:pt x="352285" y="301062"/>
                  </a:cubicBezTo>
                  <a:cubicBezTo>
                    <a:pt x="343724" y="292516"/>
                    <a:pt x="343724" y="278579"/>
                    <a:pt x="352285" y="269901"/>
                  </a:cubicBezTo>
                  <a:cubicBezTo>
                    <a:pt x="380075" y="242158"/>
                    <a:pt x="380075" y="197060"/>
                    <a:pt x="352285" y="169318"/>
                  </a:cubicBezTo>
                  <a:cubicBezTo>
                    <a:pt x="343724" y="160771"/>
                    <a:pt x="343724" y="146834"/>
                    <a:pt x="352285" y="138156"/>
                  </a:cubicBezTo>
                  <a:cubicBezTo>
                    <a:pt x="356631" y="133883"/>
                    <a:pt x="362295" y="131747"/>
                    <a:pt x="367942" y="131747"/>
                  </a:cubicBezTo>
                  <a:close/>
                  <a:moveTo>
                    <a:pt x="235995" y="131747"/>
                  </a:moveTo>
                  <a:cubicBezTo>
                    <a:pt x="241642" y="131747"/>
                    <a:pt x="247273" y="133883"/>
                    <a:pt x="251553" y="138156"/>
                  </a:cubicBezTo>
                  <a:cubicBezTo>
                    <a:pt x="260246" y="146834"/>
                    <a:pt x="260246" y="160771"/>
                    <a:pt x="251553" y="169318"/>
                  </a:cubicBezTo>
                  <a:cubicBezTo>
                    <a:pt x="223895" y="197060"/>
                    <a:pt x="223895" y="242158"/>
                    <a:pt x="251685" y="269901"/>
                  </a:cubicBezTo>
                  <a:cubicBezTo>
                    <a:pt x="260246" y="278579"/>
                    <a:pt x="260246" y="292516"/>
                    <a:pt x="251553" y="301062"/>
                  </a:cubicBezTo>
                  <a:cubicBezTo>
                    <a:pt x="247339" y="305401"/>
                    <a:pt x="241675" y="307505"/>
                    <a:pt x="236012" y="307505"/>
                  </a:cubicBezTo>
                  <a:cubicBezTo>
                    <a:pt x="230348" y="307505"/>
                    <a:pt x="224685" y="305401"/>
                    <a:pt x="220339" y="301062"/>
                  </a:cubicBezTo>
                  <a:cubicBezTo>
                    <a:pt x="175426" y="256227"/>
                    <a:pt x="175426" y="183123"/>
                    <a:pt x="220339" y="138156"/>
                  </a:cubicBezTo>
                  <a:cubicBezTo>
                    <a:pt x="224685" y="133883"/>
                    <a:pt x="230348" y="131747"/>
                    <a:pt x="235995" y="131747"/>
                  </a:cubicBezTo>
                  <a:close/>
                  <a:moveTo>
                    <a:pt x="170026" y="65872"/>
                  </a:moveTo>
                  <a:cubicBezTo>
                    <a:pt x="175691" y="65872"/>
                    <a:pt x="181356" y="68041"/>
                    <a:pt x="185704" y="72380"/>
                  </a:cubicBezTo>
                  <a:cubicBezTo>
                    <a:pt x="194267" y="80926"/>
                    <a:pt x="194267" y="94863"/>
                    <a:pt x="185704" y="103541"/>
                  </a:cubicBezTo>
                  <a:cubicBezTo>
                    <a:pt x="154611" y="134440"/>
                    <a:pt x="137484" y="175725"/>
                    <a:pt x="137484" y="219640"/>
                  </a:cubicBezTo>
                  <a:cubicBezTo>
                    <a:pt x="137484" y="263424"/>
                    <a:pt x="154611" y="304709"/>
                    <a:pt x="185704" y="335739"/>
                  </a:cubicBezTo>
                  <a:cubicBezTo>
                    <a:pt x="194267" y="344285"/>
                    <a:pt x="194267" y="358354"/>
                    <a:pt x="185704" y="366900"/>
                  </a:cubicBezTo>
                  <a:cubicBezTo>
                    <a:pt x="181356" y="371239"/>
                    <a:pt x="175691" y="373343"/>
                    <a:pt x="170025" y="373343"/>
                  </a:cubicBezTo>
                  <a:cubicBezTo>
                    <a:pt x="164360" y="373343"/>
                    <a:pt x="158695" y="371239"/>
                    <a:pt x="154348" y="366900"/>
                  </a:cubicBezTo>
                  <a:cubicBezTo>
                    <a:pt x="114955" y="327587"/>
                    <a:pt x="93217" y="275257"/>
                    <a:pt x="93217" y="219640"/>
                  </a:cubicBezTo>
                  <a:cubicBezTo>
                    <a:pt x="93217" y="164023"/>
                    <a:pt x="114955" y="111693"/>
                    <a:pt x="154348" y="72380"/>
                  </a:cubicBezTo>
                  <a:cubicBezTo>
                    <a:pt x="158695" y="68041"/>
                    <a:pt x="164360" y="65872"/>
                    <a:pt x="170026" y="65872"/>
                  </a:cubicBezTo>
                  <a:close/>
                  <a:moveTo>
                    <a:pt x="433919" y="65839"/>
                  </a:moveTo>
                  <a:cubicBezTo>
                    <a:pt x="439565" y="65839"/>
                    <a:pt x="445195" y="67975"/>
                    <a:pt x="449475" y="72248"/>
                  </a:cubicBezTo>
                  <a:cubicBezTo>
                    <a:pt x="530864" y="153504"/>
                    <a:pt x="530864" y="285644"/>
                    <a:pt x="449475" y="366900"/>
                  </a:cubicBezTo>
                  <a:cubicBezTo>
                    <a:pt x="445129" y="371239"/>
                    <a:pt x="439598" y="373343"/>
                    <a:pt x="433935" y="373343"/>
                  </a:cubicBezTo>
                  <a:cubicBezTo>
                    <a:pt x="428272" y="373343"/>
                    <a:pt x="422609" y="371239"/>
                    <a:pt x="418263" y="366900"/>
                  </a:cubicBezTo>
                  <a:cubicBezTo>
                    <a:pt x="409703" y="358354"/>
                    <a:pt x="409703" y="344285"/>
                    <a:pt x="418263" y="335739"/>
                  </a:cubicBezTo>
                  <a:cubicBezTo>
                    <a:pt x="482400" y="271707"/>
                    <a:pt x="482400" y="167442"/>
                    <a:pt x="418263" y="103410"/>
                  </a:cubicBezTo>
                  <a:cubicBezTo>
                    <a:pt x="409703" y="94863"/>
                    <a:pt x="409703" y="80926"/>
                    <a:pt x="418263" y="72248"/>
                  </a:cubicBezTo>
                  <a:cubicBezTo>
                    <a:pt x="422609" y="67975"/>
                    <a:pt x="428272" y="65839"/>
                    <a:pt x="433919" y="65839"/>
                  </a:cubicBezTo>
                  <a:close/>
                  <a:moveTo>
                    <a:pt x="499843" y="0"/>
                  </a:moveTo>
                  <a:cubicBezTo>
                    <a:pt x="505507" y="0"/>
                    <a:pt x="511171" y="2137"/>
                    <a:pt x="515452" y="6409"/>
                  </a:cubicBezTo>
                  <a:cubicBezTo>
                    <a:pt x="572487" y="63332"/>
                    <a:pt x="603969" y="139054"/>
                    <a:pt x="603837" y="219639"/>
                  </a:cubicBezTo>
                  <a:cubicBezTo>
                    <a:pt x="603837" y="300094"/>
                    <a:pt x="572487" y="375816"/>
                    <a:pt x="515452" y="432738"/>
                  </a:cubicBezTo>
                  <a:cubicBezTo>
                    <a:pt x="511105" y="437077"/>
                    <a:pt x="505441" y="439180"/>
                    <a:pt x="499777" y="439180"/>
                  </a:cubicBezTo>
                  <a:cubicBezTo>
                    <a:pt x="494245" y="439180"/>
                    <a:pt x="488581" y="437077"/>
                    <a:pt x="484234" y="432738"/>
                  </a:cubicBezTo>
                  <a:cubicBezTo>
                    <a:pt x="475540" y="424062"/>
                    <a:pt x="475540" y="410127"/>
                    <a:pt x="484234" y="401582"/>
                  </a:cubicBezTo>
                  <a:cubicBezTo>
                    <a:pt x="532971" y="352941"/>
                    <a:pt x="559710" y="288394"/>
                    <a:pt x="559710" y="219639"/>
                  </a:cubicBezTo>
                  <a:cubicBezTo>
                    <a:pt x="559710" y="150885"/>
                    <a:pt x="532971" y="86206"/>
                    <a:pt x="484234" y="37697"/>
                  </a:cubicBezTo>
                  <a:cubicBezTo>
                    <a:pt x="475540" y="29020"/>
                    <a:pt x="475540" y="15085"/>
                    <a:pt x="484234" y="6409"/>
                  </a:cubicBezTo>
                  <a:cubicBezTo>
                    <a:pt x="488515" y="2137"/>
                    <a:pt x="494179" y="0"/>
                    <a:pt x="499843" y="0"/>
                  </a:cubicBezTo>
                  <a:close/>
                  <a:moveTo>
                    <a:pt x="104069" y="0"/>
                  </a:moveTo>
                  <a:cubicBezTo>
                    <a:pt x="109716" y="0"/>
                    <a:pt x="115380" y="2137"/>
                    <a:pt x="119727" y="6409"/>
                  </a:cubicBezTo>
                  <a:cubicBezTo>
                    <a:pt x="128288" y="15085"/>
                    <a:pt x="128288" y="29020"/>
                    <a:pt x="119727" y="37697"/>
                  </a:cubicBezTo>
                  <a:cubicBezTo>
                    <a:pt x="70993" y="86206"/>
                    <a:pt x="44124" y="150885"/>
                    <a:pt x="44124" y="219639"/>
                  </a:cubicBezTo>
                  <a:cubicBezTo>
                    <a:pt x="44124" y="288262"/>
                    <a:pt x="70993" y="352941"/>
                    <a:pt x="119727" y="401582"/>
                  </a:cubicBezTo>
                  <a:cubicBezTo>
                    <a:pt x="128288" y="410127"/>
                    <a:pt x="128288" y="424062"/>
                    <a:pt x="119727" y="432738"/>
                  </a:cubicBezTo>
                  <a:cubicBezTo>
                    <a:pt x="115380" y="437077"/>
                    <a:pt x="109716" y="439180"/>
                    <a:pt x="104053" y="439180"/>
                  </a:cubicBezTo>
                  <a:cubicBezTo>
                    <a:pt x="98389" y="439180"/>
                    <a:pt x="92726" y="437077"/>
                    <a:pt x="88511" y="432738"/>
                  </a:cubicBezTo>
                  <a:cubicBezTo>
                    <a:pt x="31348" y="375816"/>
                    <a:pt x="0" y="300094"/>
                    <a:pt x="0" y="219639"/>
                  </a:cubicBezTo>
                  <a:cubicBezTo>
                    <a:pt x="0" y="139054"/>
                    <a:pt x="31479" y="63332"/>
                    <a:pt x="88511" y="6409"/>
                  </a:cubicBezTo>
                  <a:cubicBezTo>
                    <a:pt x="92791" y="2137"/>
                    <a:pt x="98422" y="0"/>
                    <a:pt x="104069" y="0"/>
                  </a:cubicBezTo>
                  <a:close/>
                </a:path>
              </a:pathLst>
            </a:custGeom>
            <a:solidFill>
              <a:srgbClr val="5C8AFF"/>
            </a:solidFill>
            <a:ln>
              <a:noFill/>
            </a:ln>
            <a:effectLst/>
          </p:spPr>
          <p:txBody>
            <a:bodyPr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A471ACF1-5241-4B7B-8B5C-A5AA5121AE2F}"/>
                </a:ext>
              </a:extLst>
            </p:cNvPr>
            <p:cNvCxnSpPr/>
            <p:nvPr/>
          </p:nvCxnSpPr>
          <p:spPr>
            <a:xfrm>
              <a:off x="6706453" y="2359326"/>
              <a:ext cx="0" cy="426905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78D49D1D-81DB-430B-82D0-7FCDD2958EB0}"/>
                </a:ext>
              </a:extLst>
            </p:cNvPr>
            <p:cNvCxnSpPr/>
            <p:nvPr/>
          </p:nvCxnSpPr>
          <p:spPr>
            <a:xfrm>
              <a:off x="7917083" y="2359326"/>
              <a:ext cx="0" cy="426905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EE15D0BF-514B-4E4C-B0B6-60CD958B3333}"/>
                </a:ext>
              </a:extLst>
            </p:cNvPr>
            <p:cNvCxnSpPr/>
            <p:nvPr/>
          </p:nvCxnSpPr>
          <p:spPr>
            <a:xfrm>
              <a:off x="11208330" y="2359326"/>
              <a:ext cx="0" cy="426905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45B4E96D-93A4-4710-8DC3-1E58FC028FE9}"/>
                </a:ext>
              </a:extLst>
            </p:cNvPr>
            <p:cNvCxnSpPr/>
            <p:nvPr/>
          </p:nvCxnSpPr>
          <p:spPr>
            <a:xfrm>
              <a:off x="12445879" y="2359326"/>
              <a:ext cx="0" cy="426905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367324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2" name="组合 231">
            <a:extLst>
              <a:ext uri="{FF2B5EF4-FFF2-40B4-BE49-F238E27FC236}">
                <a16:creationId xmlns:a16="http://schemas.microsoft.com/office/drawing/2014/main" xmlns="" id="{58720FEB-E1C2-4E2A-9057-44482E12A32A}"/>
              </a:ext>
            </a:extLst>
          </p:cNvPr>
          <p:cNvGrpSpPr/>
          <p:nvPr/>
        </p:nvGrpSpPr>
        <p:grpSpPr>
          <a:xfrm>
            <a:off x="0" y="-1"/>
            <a:ext cx="14400213" cy="7199314"/>
            <a:chOff x="0" y="-1"/>
            <a:chExt cx="14400213" cy="7199314"/>
          </a:xfrm>
        </p:grpSpPr>
        <p:cxnSp>
          <p:nvCxnSpPr>
            <p:cNvPr id="233" name="直接连接符 232">
              <a:extLst>
                <a:ext uri="{FF2B5EF4-FFF2-40B4-BE49-F238E27FC236}">
                  <a16:creationId xmlns:a16="http://schemas.microsoft.com/office/drawing/2014/main" xmlns="" id="{75B2F809-DDE4-48CC-9EE0-2D56584CA346}"/>
                </a:ext>
              </a:extLst>
            </p:cNvPr>
            <p:cNvCxnSpPr/>
            <p:nvPr/>
          </p:nvCxnSpPr>
          <p:spPr>
            <a:xfrm>
              <a:off x="0" y="-1"/>
              <a:ext cx="14400213" cy="0"/>
            </a:xfrm>
            <a:prstGeom prst="line">
              <a:avLst/>
            </a:prstGeom>
            <a:ln>
              <a:solidFill>
                <a:srgbClr val="EEEE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直接连接符 233">
              <a:extLst>
                <a:ext uri="{FF2B5EF4-FFF2-40B4-BE49-F238E27FC236}">
                  <a16:creationId xmlns:a16="http://schemas.microsoft.com/office/drawing/2014/main" xmlns="" id="{9EBB4A2B-ECD4-48CA-8084-5FD8FEA4B893}"/>
                </a:ext>
              </a:extLst>
            </p:cNvPr>
            <p:cNvCxnSpPr/>
            <p:nvPr/>
          </p:nvCxnSpPr>
          <p:spPr>
            <a:xfrm>
              <a:off x="0" y="553793"/>
              <a:ext cx="14400213" cy="0"/>
            </a:xfrm>
            <a:prstGeom prst="line">
              <a:avLst/>
            </a:prstGeom>
            <a:ln>
              <a:solidFill>
                <a:srgbClr val="EEEE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直接连接符 234">
              <a:extLst>
                <a:ext uri="{FF2B5EF4-FFF2-40B4-BE49-F238E27FC236}">
                  <a16:creationId xmlns:a16="http://schemas.microsoft.com/office/drawing/2014/main" xmlns="" id="{3C0610BF-55ED-4288-8407-8ECB1B70FF84}"/>
                </a:ext>
              </a:extLst>
            </p:cNvPr>
            <p:cNvCxnSpPr/>
            <p:nvPr/>
          </p:nvCxnSpPr>
          <p:spPr>
            <a:xfrm>
              <a:off x="0" y="1107586"/>
              <a:ext cx="14400213" cy="0"/>
            </a:xfrm>
            <a:prstGeom prst="line">
              <a:avLst/>
            </a:prstGeom>
            <a:ln>
              <a:solidFill>
                <a:srgbClr val="EEEE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直接连接符 235">
              <a:extLst>
                <a:ext uri="{FF2B5EF4-FFF2-40B4-BE49-F238E27FC236}">
                  <a16:creationId xmlns:a16="http://schemas.microsoft.com/office/drawing/2014/main" xmlns="" id="{9CEFF969-4D29-4804-8009-C6A9F52688B1}"/>
                </a:ext>
              </a:extLst>
            </p:cNvPr>
            <p:cNvCxnSpPr/>
            <p:nvPr/>
          </p:nvCxnSpPr>
          <p:spPr>
            <a:xfrm>
              <a:off x="0" y="1661380"/>
              <a:ext cx="14400213" cy="0"/>
            </a:xfrm>
            <a:prstGeom prst="line">
              <a:avLst/>
            </a:prstGeom>
            <a:ln>
              <a:solidFill>
                <a:srgbClr val="EEEE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直接连接符 236">
              <a:extLst>
                <a:ext uri="{FF2B5EF4-FFF2-40B4-BE49-F238E27FC236}">
                  <a16:creationId xmlns:a16="http://schemas.microsoft.com/office/drawing/2014/main" xmlns="" id="{8254E293-B04F-4236-BA85-1DC2C63FCF8F}"/>
                </a:ext>
              </a:extLst>
            </p:cNvPr>
            <p:cNvCxnSpPr/>
            <p:nvPr/>
          </p:nvCxnSpPr>
          <p:spPr>
            <a:xfrm>
              <a:off x="0" y="2215173"/>
              <a:ext cx="14400213" cy="0"/>
            </a:xfrm>
            <a:prstGeom prst="line">
              <a:avLst/>
            </a:prstGeom>
            <a:ln>
              <a:solidFill>
                <a:srgbClr val="EEEE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直接连接符 237">
              <a:extLst>
                <a:ext uri="{FF2B5EF4-FFF2-40B4-BE49-F238E27FC236}">
                  <a16:creationId xmlns:a16="http://schemas.microsoft.com/office/drawing/2014/main" xmlns="" id="{3BF6891F-C35E-46F1-9140-81A50F3EA6FA}"/>
                </a:ext>
              </a:extLst>
            </p:cNvPr>
            <p:cNvCxnSpPr/>
            <p:nvPr/>
          </p:nvCxnSpPr>
          <p:spPr>
            <a:xfrm>
              <a:off x="0" y="2768967"/>
              <a:ext cx="14400213" cy="0"/>
            </a:xfrm>
            <a:prstGeom prst="line">
              <a:avLst/>
            </a:prstGeom>
            <a:ln>
              <a:solidFill>
                <a:srgbClr val="EEEE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直接连接符 238">
              <a:extLst>
                <a:ext uri="{FF2B5EF4-FFF2-40B4-BE49-F238E27FC236}">
                  <a16:creationId xmlns:a16="http://schemas.microsoft.com/office/drawing/2014/main" xmlns="" id="{DB5CA244-B531-4D04-BBB6-14305D9B95F3}"/>
                </a:ext>
              </a:extLst>
            </p:cNvPr>
            <p:cNvCxnSpPr/>
            <p:nvPr/>
          </p:nvCxnSpPr>
          <p:spPr>
            <a:xfrm>
              <a:off x="0" y="3322760"/>
              <a:ext cx="14400213" cy="0"/>
            </a:xfrm>
            <a:prstGeom prst="line">
              <a:avLst/>
            </a:prstGeom>
            <a:ln>
              <a:solidFill>
                <a:srgbClr val="EEEE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直接连接符 239">
              <a:extLst>
                <a:ext uri="{FF2B5EF4-FFF2-40B4-BE49-F238E27FC236}">
                  <a16:creationId xmlns:a16="http://schemas.microsoft.com/office/drawing/2014/main" xmlns="" id="{56C45A78-0E72-4032-B79C-E05F50B9BB92}"/>
                </a:ext>
              </a:extLst>
            </p:cNvPr>
            <p:cNvCxnSpPr/>
            <p:nvPr/>
          </p:nvCxnSpPr>
          <p:spPr>
            <a:xfrm>
              <a:off x="0" y="3876554"/>
              <a:ext cx="14400213" cy="0"/>
            </a:xfrm>
            <a:prstGeom prst="line">
              <a:avLst/>
            </a:prstGeom>
            <a:ln>
              <a:solidFill>
                <a:srgbClr val="EEEE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直接连接符 240">
              <a:extLst>
                <a:ext uri="{FF2B5EF4-FFF2-40B4-BE49-F238E27FC236}">
                  <a16:creationId xmlns:a16="http://schemas.microsoft.com/office/drawing/2014/main" xmlns="" id="{9BC78229-D3E4-45E4-A28D-71B356F5C671}"/>
                </a:ext>
              </a:extLst>
            </p:cNvPr>
            <p:cNvCxnSpPr/>
            <p:nvPr/>
          </p:nvCxnSpPr>
          <p:spPr>
            <a:xfrm>
              <a:off x="0" y="4430347"/>
              <a:ext cx="14400213" cy="0"/>
            </a:xfrm>
            <a:prstGeom prst="line">
              <a:avLst/>
            </a:prstGeom>
            <a:ln>
              <a:solidFill>
                <a:srgbClr val="EEEE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直接连接符 241">
              <a:extLst>
                <a:ext uri="{FF2B5EF4-FFF2-40B4-BE49-F238E27FC236}">
                  <a16:creationId xmlns:a16="http://schemas.microsoft.com/office/drawing/2014/main" xmlns="" id="{48BA0B07-9842-4FA9-850B-39F391EDC943}"/>
                </a:ext>
              </a:extLst>
            </p:cNvPr>
            <p:cNvCxnSpPr/>
            <p:nvPr/>
          </p:nvCxnSpPr>
          <p:spPr>
            <a:xfrm>
              <a:off x="0" y="4984141"/>
              <a:ext cx="14400213" cy="0"/>
            </a:xfrm>
            <a:prstGeom prst="line">
              <a:avLst/>
            </a:prstGeom>
            <a:ln>
              <a:solidFill>
                <a:srgbClr val="EEEE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直接连接符 242">
              <a:extLst>
                <a:ext uri="{FF2B5EF4-FFF2-40B4-BE49-F238E27FC236}">
                  <a16:creationId xmlns:a16="http://schemas.microsoft.com/office/drawing/2014/main" xmlns="" id="{BAA5A5E8-A637-4292-BF11-7498C8A0419E}"/>
                </a:ext>
              </a:extLst>
            </p:cNvPr>
            <p:cNvCxnSpPr/>
            <p:nvPr/>
          </p:nvCxnSpPr>
          <p:spPr>
            <a:xfrm>
              <a:off x="0" y="5537934"/>
              <a:ext cx="14400213" cy="0"/>
            </a:xfrm>
            <a:prstGeom prst="line">
              <a:avLst/>
            </a:prstGeom>
            <a:ln>
              <a:solidFill>
                <a:srgbClr val="EEEE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直接连接符 243">
              <a:extLst>
                <a:ext uri="{FF2B5EF4-FFF2-40B4-BE49-F238E27FC236}">
                  <a16:creationId xmlns:a16="http://schemas.microsoft.com/office/drawing/2014/main" xmlns="" id="{1E0EBFEF-B390-48DD-9113-08C1541E2E65}"/>
                </a:ext>
              </a:extLst>
            </p:cNvPr>
            <p:cNvCxnSpPr/>
            <p:nvPr/>
          </p:nvCxnSpPr>
          <p:spPr>
            <a:xfrm>
              <a:off x="0" y="6091728"/>
              <a:ext cx="14400213" cy="0"/>
            </a:xfrm>
            <a:prstGeom prst="line">
              <a:avLst/>
            </a:prstGeom>
            <a:ln>
              <a:solidFill>
                <a:srgbClr val="EEEE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直接连接符 244">
              <a:extLst>
                <a:ext uri="{FF2B5EF4-FFF2-40B4-BE49-F238E27FC236}">
                  <a16:creationId xmlns:a16="http://schemas.microsoft.com/office/drawing/2014/main" xmlns="" id="{8D55C978-82F0-48B9-A492-0DBC74C21636}"/>
                </a:ext>
              </a:extLst>
            </p:cNvPr>
            <p:cNvCxnSpPr/>
            <p:nvPr/>
          </p:nvCxnSpPr>
          <p:spPr>
            <a:xfrm>
              <a:off x="0" y="6645522"/>
              <a:ext cx="14400213" cy="0"/>
            </a:xfrm>
            <a:prstGeom prst="line">
              <a:avLst/>
            </a:prstGeom>
            <a:ln>
              <a:solidFill>
                <a:srgbClr val="EEEE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直接连接符 245">
              <a:extLst>
                <a:ext uri="{FF2B5EF4-FFF2-40B4-BE49-F238E27FC236}">
                  <a16:creationId xmlns:a16="http://schemas.microsoft.com/office/drawing/2014/main" xmlns="" id="{84AD2120-20CE-4B23-ABC2-A258541545F7}"/>
                </a:ext>
              </a:extLst>
            </p:cNvPr>
            <p:cNvCxnSpPr/>
            <p:nvPr/>
          </p:nvCxnSpPr>
          <p:spPr>
            <a:xfrm>
              <a:off x="0" y="7199312"/>
              <a:ext cx="14400213" cy="0"/>
            </a:xfrm>
            <a:prstGeom prst="line">
              <a:avLst/>
            </a:prstGeom>
            <a:ln>
              <a:solidFill>
                <a:srgbClr val="EEEE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直接连接符 246">
              <a:extLst>
                <a:ext uri="{FF2B5EF4-FFF2-40B4-BE49-F238E27FC236}">
                  <a16:creationId xmlns:a16="http://schemas.microsoft.com/office/drawing/2014/main" xmlns="" id="{AC76F596-2E57-4044-9FF6-B3378105DA2C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0"/>
              <a:ext cx="0" cy="7199313"/>
            </a:xfrm>
            <a:prstGeom prst="line">
              <a:avLst/>
            </a:prstGeom>
            <a:ln>
              <a:solidFill>
                <a:srgbClr val="EEEE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直接连接符 247">
              <a:extLst>
                <a:ext uri="{FF2B5EF4-FFF2-40B4-BE49-F238E27FC236}">
                  <a16:creationId xmlns:a16="http://schemas.microsoft.com/office/drawing/2014/main" xmlns="" id="{FD5C5BC1-AC61-45C4-8903-2D175747DDC2}"/>
                </a:ext>
              </a:extLst>
            </p:cNvPr>
            <p:cNvCxnSpPr>
              <a:cxnSpLocks/>
            </p:cNvCxnSpPr>
            <p:nvPr/>
          </p:nvCxnSpPr>
          <p:spPr>
            <a:xfrm>
              <a:off x="626096" y="0"/>
              <a:ext cx="0" cy="7199313"/>
            </a:xfrm>
            <a:prstGeom prst="line">
              <a:avLst/>
            </a:prstGeom>
            <a:ln>
              <a:solidFill>
                <a:srgbClr val="EEEE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直接连接符 248">
              <a:extLst>
                <a:ext uri="{FF2B5EF4-FFF2-40B4-BE49-F238E27FC236}">
                  <a16:creationId xmlns:a16="http://schemas.microsoft.com/office/drawing/2014/main" xmlns="" id="{CC641E7A-8BCC-4948-9ABC-677AF97B93B7}"/>
                </a:ext>
              </a:extLst>
            </p:cNvPr>
            <p:cNvCxnSpPr>
              <a:cxnSpLocks/>
            </p:cNvCxnSpPr>
            <p:nvPr/>
          </p:nvCxnSpPr>
          <p:spPr>
            <a:xfrm>
              <a:off x="1252192" y="0"/>
              <a:ext cx="0" cy="7199313"/>
            </a:xfrm>
            <a:prstGeom prst="line">
              <a:avLst/>
            </a:prstGeom>
            <a:ln>
              <a:solidFill>
                <a:srgbClr val="EEEE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直接连接符 249">
              <a:extLst>
                <a:ext uri="{FF2B5EF4-FFF2-40B4-BE49-F238E27FC236}">
                  <a16:creationId xmlns:a16="http://schemas.microsoft.com/office/drawing/2014/main" xmlns="" id="{3E8F43C8-AB4B-4686-8732-92FA6368D64F}"/>
                </a:ext>
              </a:extLst>
            </p:cNvPr>
            <p:cNvCxnSpPr>
              <a:cxnSpLocks/>
            </p:cNvCxnSpPr>
            <p:nvPr/>
          </p:nvCxnSpPr>
          <p:spPr>
            <a:xfrm>
              <a:off x="1878288" y="0"/>
              <a:ext cx="0" cy="7199313"/>
            </a:xfrm>
            <a:prstGeom prst="line">
              <a:avLst/>
            </a:prstGeom>
            <a:ln>
              <a:solidFill>
                <a:srgbClr val="EEEE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直接连接符 250">
              <a:extLst>
                <a:ext uri="{FF2B5EF4-FFF2-40B4-BE49-F238E27FC236}">
                  <a16:creationId xmlns:a16="http://schemas.microsoft.com/office/drawing/2014/main" xmlns="" id="{CBDAE04C-4FF1-4AA2-B047-C57296F29F44}"/>
                </a:ext>
              </a:extLst>
            </p:cNvPr>
            <p:cNvCxnSpPr>
              <a:cxnSpLocks/>
            </p:cNvCxnSpPr>
            <p:nvPr/>
          </p:nvCxnSpPr>
          <p:spPr>
            <a:xfrm>
              <a:off x="2504384" y="0"/>
              <a:ext cx="0" cy="7199313"/>
            </a:xfrm>
            <a:prstGeom prst="line">
              <a:avLst/>
            </a:prstGeom>
            <a:ln>
              <a:solidFill>
                <a:srgbClr val="EEEE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直接连接符 251">
              <a:extLst>
                <a:ext uri="{FF2B5EF4-FFF2-40B4-BE49-F238E27FC236}">
                  <a16:creationId xmlns:a16="http://schemas.microsoft.com/office/drawing/2014/main" xmlns="" id="{C8C0BF4F-C609-40CC-958C-0174EA035692}"/>
                </a:ext>
              </a:extLst>
            </p:cNvPr>
            <p:cNvCxnSpPr>
              <a:cxnSpLocks/>
            </p:cNvCxnSpPr>
            <p:nvPr/>
          </p:nvCxnSpPr>
          <p:spPr>
            <a:xfrm>
              <a:off x="3130481" y="0"/>
              <a:ext cx="0" cy="7199313"/>
            </a:xfrm>
            <a:prstGeom prst="line">
              <a:avLst/>
            </a:prstGeom>
            <a:ln>
              <a:solidFill>
                <a:srgbClr val="EEEE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直接连接符 252">
              <a:extLst>
                <a:ext uri="{FF2B5EF4-FFF2-40B4-BE49-F238E27FC236}">
                  <a16:creationId xmlns:a16="http://schemas.microsoft.com/office/drawing/2014/main" xmlns="" id="{03ABAD2C-7FF9-45D9-9E3D-C17D1ECBACAC}"/>
                </a:ext>
              </a:extLst>
            </p:cNvPr>
            <p:cNvCxnSpPr>
              <a:cxnSpLocks/>
            </p:cNvCxnSpPr>
            <p:nvPr/>
          </p:nvCxnSpPr>
          <p:spPr>
            <a:xfrm>
              <a:off x="3756577" y="0"/>
              <a:ext cx="0" cy="7199313"/>
            </a:xfrm>
            <a:prstGeom prst="line">
              <a:avLst/>
            </a:prstGeom>
            <a:ln>
              <a:solidFill>
                <a:srgbClr val="EEEE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直接连接符 255">
              <a:extLst>
                <a:ext uri="{FF2B5EF4-FFF2-40B4-BE49-F238E27FC236}">
                  <a16:creationId xmlns:a16="http://schemas.microsoft.com/office/drawing/2014/main" xmlns="" id="{E57380CF-6D90-4F46-9FAB-5A270BE30FE6}"/>
                </a:ext>
              </a:extLst>
            </p:cNvPr>
            <p:cNvCxnSpPr>
              <a:cxnSpLocks/>
            </p:cNvCxnSpPr>
            <p:nvPr/>
          </p:nvCxnSpPr>
          <p:spPr>
            <a:xfrm>
              <a:off x="4382673" y="0"/>
              <a:ext cx="0" cy="7199313"/>
            </a:xfrm>
            <a:prstGeom prst="line">
              <a:avLst/>
            </a:prstGeom>
            <a:ln>
              <a:solidFill>
                <a:srgbClr val="EEEE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直接连接符 256">
              <a:extLst>
                <a:ext uri="{FF2B5EF4-FFF2-40B4-BE49-F238E27FC236}">
                  <a16:creationId xmlns:a16="http://schemas.microsoft.com/office/drawing/2014/main" xmlns="" id="{F2CA4284-B77C-4DE6-BFEC-E48512EEDD5F}"/>
                </a:ext>
              </a:extLst>
            </p:cNvPr>
            <p:cNvCxnSpPr>
              <a:cxnSpLocks/>
            </p:cNvCxnSpPr>
            <p:nvPr/>
          </p:nvCxnSpPr>
          <p:spPr>
            <a:xfrm>
              <a:off x="5008769" y="0"/>
              <a:ext cx="0" cy="7199313"/>
            </a:xfrm>
            <a:prstGeom prst="line">
              <a:avLst/>
            </a:prstGeom>
            <a:ln>
              <a:solidFill>
                <a:srgbClr val="EEEE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直接连接符 258">
              <a:extLst>
                <a:ext uri="{FF2B5EF4-FFF2-40B4-BE49-F238E27FC236}">
                  <a16:creationId xmlns:a16="http://schemas.microsoft.com/office/drawing/2014/main" xmlns="" id="{DBFFAA7D-FA1E-407F-BD96-0610C343B122}"/>
                </a:ext>
              </a:extLst>
            </p:cNvPr>
            <p:cNvCxnSpPr>
              <a:cxnSpLocks/>
            </p:cNvCxnSpPr>
            <p:nvPr/>
          </p:nvCxnSpPr>
          <p:spPr>
            <a:xfrm>
              <a:off x="5634865" y="0"/>
              <a:ext cx="0" cy="7199313"/>
            </a:xfrm>
            <a:prstGeom prst="line">
              <a:avLst/>
            </a:prstGeom>
            <a:ln>
              <a:solidFill>
                <a:srgbClr val="EEEE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直接连接符 259">
              <a:extLst>
                <a:ext uri="{FF2B5EF4-FFF2-40B4-BE49-F238E27FC236}">
                  <a16:creationId xmlns:a16="http://schemas.microsoft.com/office/drawing/2014/main" xmlns="" id="{F4CEC6D8-9A9E-4A7A-8DA7-66A5020E0B0A}"/>
                </a:ext>
              </a:extLst>
            </p:cNvPr>
            <p:cNvCxnSpPr>
              <a:cxnSpLocks/>
            </p:cNvCxnSpPr>
            <p:nvPr/>
          </p:nvCxnSpPr>
          <p:spPr>
            <a:xfrm>
              <a:off x="6260961" y="0"/>
              <a:ext cx="0" cy="7199313"/>
            </a:xfrm>
            <a:prstGeom prst="line">
              <a:avLst/>
            </a:prstGeom>
            <a:ln>
              <a:solidFill>
                <a:srgbClr val="EEEE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直接连接符 260">
              <a:extLst>
                <a:ext uri="{FF2B5EF4-FFF2-40B4-BE49-F238E27FC236}">
                  <a16:creationId xmlns:a16="http://schemas.microsoft.com/office/drawing/2014/main" xmlns="" id="{4939E4E0-B0DD-461B-B902-7361E1419E62}"/>
                </a:ext>
              </a:extLst>
            </p:cNvPr>
            <p:cNvCxnSpPr>
              <a:cxnSpLocks/>
            </p:cNvCxnSpPr>
            <p:nvPr/>
          </p:nvCxnSpPr>
          <p:spPr>
            <a:xfrm>
              <a:off x="6887057" y="0"/>
              <a:ext cx="0" cy="7199313"/>
            </a:xfrm>
            <a:prstGeom prst="line">
              <a:avLst/>
            </a:prstGeom>
            <a:ln>
              <a:solidFill>
                <a:srgbClr val="EEEE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直接连接符 261">
              <a:extLst>
                <a:ext uri="{FF2B5EF4-FFF2-40B4-BE49-F238E27FC236}">
                  <a16:creationId xmlns:a16="http://schemas.microsoft.com/office/drawing/2014/main" xmlns="" id="{5744BC03-B011-4C33-A1B2-84BAFC971EA9}"/>
                </a:ext>
              </a:extLst>
            </p:cNvPr>
            <p:cNvCxnSpPr>
              <a:cxnSpLocks/>
            </p:cNvCxnSpPr>
            <p:nvPr/>
          </p:nvCxnSpPr>
          <p:spPr>
            <a:xfrm>
              <a:off x="7513153" y="0"/>
              <a:ext cx="0" cy="7199313"/>
            </a:xfrm>
            <a:prstGeom prst="line">
              <a:avLst/>
            </a:prstGeom>
            <a:ln>
              <a:solidFill>
                <a:srgbClr val="EEEE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直接连接符 262">
              <a:extLst>
                <a:ext uri="{FF2B5EF4-FFF2-40B4-BE49-F238E27FC236}">
                  <a16:creationId xmlns:a16="http://schemas.microsoft.com/office/drawing/2014/main" xmlns="" id="{A53737FD-25B4-445D-9BEB-A7E81B998DC7}"/>
                </a:ext>
              </a:extLst>
            </p:cNvPr>
            <p:cNvCxnSpPr>
              <a:cxnSpLocks/>
            </p:cNvCxnSpPr>
            <p:nvPr/>
          </p:nvCxnSpPr>
          <p:spPr>
            <a:xfrm>
              <a:off x="8139250" y="0"/>
              <a:ext cx="0" cy="7199313"/>
            </a:xfrm>
            <a:prstGeom prst="line">
              <a:avLst/>
            </a:prstGeom>
            <a:ln>
              <a:solidFill>
                <a:srgbClr val="EEEE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直接连接符 263">
              <a:extLst>
                <a:ext uri="{FF2B5EF4-FFF2-40B4-BE49-F238E27FC236}">
                  <a16:creationId xmlns:a16="http://schemas.microsoft.com/office/drawing/2014/main" xmlns="" id="{AC9E27F4-F880-4155-A2B3-D2898D61B839}"/>
                </a:ext>
              </a:extLst>
            </p:cNvPr>
            <p:cNvCxnSpPr>
              <a:cxnSpLocks/>
            </p:cNvCxnSpPr>
            <p:nvPr/>
          </p:nvCxnSpPr>
          <p:spPr>
            <a:xfrm>
              <a:off x="8765346" y="0"/>
              <a:ext cx="0" cy="7199313"/>
            </a:xfrm>
            <a:prstGeom prst="line">
              <a:avLst/>
            </a:prstGeom>
            <a:ln>
              <a:solidFill>
                <a:srgbClr val="EEEE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0" name="直接连接符 379">
              <a:extLst>
                <a:ext uri="{FF2B5EF4-FFF2-40B4-BE49-F238E27FC236}">
                  <a16:creationId xmlns:a16="http://schemas.microsoft.com/office/drawing/2014/main" xmlns="" id="{93FFA205-352E-4B71-8CB2-9EA43738DA62}"/>
                </a:ext>
              </a:extLst>
            </p:cNvPr>
            <p:cNvCxnSpPr>
              <a:cxnSpLocks/>
            </p:cNvCxnSpPr>
            <p:nvPr/>
          </p:nvCxnSpPr>
          <p:spPr>
            <a:xfrm>
              <a:off x="9391442" y="0"/>
              <a:ext cx="0" cy="7199313"/>
            </a:xfrm>
            <a:prstGeom prst="line">
              <a:avLst/>
            </a:prstGeom>
            <a:ln>
              <a:solidFill>
                <a:srgbClr val="EEEE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1" name="直接连接符 380">
              <a:extLst>
                <a:ext uri="{FF2B5EF4-FFF2-40B4-BE49-F238E27FC236}">
                  <a16:creationId xmlns:a16="http://schemas.microsoft.com/office/drawing/2014/main" xmlns="" id="{4355B7EF-8925-4910-AC81-E5C1AC4E20C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538" y="0"/>
              <a:ext cx="0" cy="7199313"/>
            </a:xfrm>
            <a:prstGeom prst="line">
              <a:avLst/>
            </a:prstGeom>
            <a:ln>
              <a:solidFill>
                <a:srgbClr val="EEEE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3" name="直接连接符 382">
              <a:extLst>
                <a:ext uri="{FF2B5EF4-FFF2-40B4-BE49-F238E27FC236}">
                  <a16:creationId xmlns:a16="http://schemas.microsoft.com/office/drawing/2014/main" xmlns="" id="{0C43B9D8-1CD6-403E-BAE1-C05D00B60E33}"/>
                </a:ext>
              </a:extLst>
            </p:cNvPr>
            <p:cNvCxnSpPr>
              <a:cxnSpLocks/>
            </p:cNvCxnSpPr>
            <p:nvPr/>
          </p:nvCxnSpPr>
          <p:spPr>
            <a:xfrm>
              <a:off x="10643634" y="0"/>
              <a:ext cx="0" cy="7199313"/>
            </a:xfrm>
            <a:prstGeom prst="line">
              <a:avLst/>
            </a:prstGeom>
            <a:ln>
              <a:solidFill>
                <a:srgbClr val="EEEE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9" name="直接连接符 458">
              <a:extLst>
                <a:ext uri="{FF2B5EF4-FFF2-40B4-BE49-F238E27FC236}">
                  <a16:creationId xmlns:a16="http://schemas.microsoft.com/office/drawing/2014/main" xmlns="" id="{2D18991B-AA68-4589-B12B-29CDEB73BBEE}"/>
                </a:ext>
              </a:extLst>
            </p:cNvPr>
            <p:cNvCxnSpPr>
              <a:cxnSpLocks/>
            </p:cNvCxnSpPr>
            <p:nvPr/>
          </p:nvCxnSpPr>
          <p:spPr>
            <a:xfrm>
              <a:off x="11269730" y="0"/>
              <a:ext cx="0" cy="7199313"/>
            </a:xfrm>
            <a:prstGeom prst="line">
              <a:avLst/>
            </a:prstGeom>
            <a:ln>
              <a:solidFill>
                <a:srgbClr val="EEEE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0" name="直接连接符 459">
              <a:extLst>
                <a:ext uri="{FF2B5EF4-FFF2-40B4-BE49-F238E27FC236}">
                  <a16:creationId xmlns:a16="http://schemas.microsoft.com/office/drawing/2014/main" xmlns="" id="{3D3371F6-129E-41FE-B307-ADDF6C659531}"/>
                </a:ext>
              </a:extLst>
            </p:cNvPr>
            <p:cNvCxnSpPr>
              <a:cxnSpLocks/>
            </p:cNvCxnSpPr>
            <p:nvPr/>
          </p:nvCxnSpPr>
          <p:spPr>
            <a:xfrm>
              <a:off x="11895826" y="0"/>
              <a:ext cx="0" cy="7199313"/>
            </a:xfrm>
            <a:prstGeom prst="line">
              <a:avLst/>
            </a:prstGeom>
            <a:ln>
              <a:solidFill>
                <a:srgbClr val="EEEE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3" name="直接连接符 462">
              <a:extLst>
                <a:ext uri="{FF2B5EF4-FFF2-40B4-BE49-F238E27FC236}">
                  <a16:creationId xmlns:a16="http://schemas.microsoft.com/office/drawing/2014/main" xmlns="" id="{50B85CFB-F370-491C-8D9D-83D57ABBF0C1}"/>
                </a:ext>
              </a:extLst>
            </p:cNvPr>
            <p:cNvCxnSpPr>
              <a:cxnSpLocks/>
            </p:cNvCxnSpPr>
            <p:nvPr/>
          </p:nvCxnSpPr>
          <p:spPr>
            <a:xfrm>
              <a:off x="12521922" y="0"/>
              <a:ext cx="0" cy="7199313"/>
            </a:xfrm>
            <a:prstGeom prst="line">
              <a:avLst/>
            </a:prstGeom>
            <a:ln>
              <a:solidFill>
                <a:srgbClr val="EEEE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4" name="直接连接符 463">
              <a:extLst>
                <a:ext uri="{FF2B5EF4-FFF2-40B4-BE49-F238E27FC236}">
                  <a16:creationId xmlns:a16="http://schemas.microsoft.com/office/drawing/2014/main" xmlns="" id="{64F71D27-88C7-425C-BDA3-AF22BC5641ED}"/>
                </a:ext>
              </a:extLst>
            </p:cNvPr>
            <p:cNvCxnSpPr>
              <a:cxnSpLocks/>
            </p:cNvCxnSpPr>
            <p:nvPr/>
          </p:nvCxnSpPr>
          <p:spPr>
            <a:xfrm>
              <a:off x="13148019" y="0"/>
              <a:ext cx="0" cy="7199313"/>
            </a:xfrm>
            <a:prstGeom prst="line">
              <a:avLst/>
            </a:prstGeom>
            <a:ln>
              <a:solidFill>
                <a:srgbClr val="EEEE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5" name="直接连接符 464">
              <a:extLst>
                <a:ext uri="{FF2B5EF4-FFF2-40B4-BE49-F238E27FC236}">
                  <a16:creationId xmlns:a16="http://schemas.microsoft.com/office/drawing/2014/main" xmlns="" id="{883D3F42-5228-4C59-8A7B-89EA95F1CDFA}"/>
                </a:ext>
              </a:extLst>
            </p:cNvPr>
            <p:cNvCxnSpPr>
              <a:cxnSpLocks/>
            </p:cNvCxnSpPr>
            <p:nvPr/>
          </p:nvCxnSpPr>
          <p:spPr>
            <a:xfrm>
              <a:off x="13774115" y="0"/>
              <a:ext cx="0" cy="7199313"/>
            </a:xfrm>
            <a:prstGeom prst="line">
              <a:avLst/>
            </a:prstGeom>
            <a:ln>
              <a:solidFill>
                <a:srgbClr val="EEEE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6" name="直接连接符 465">
              <a:extLst>
                <a:ext uri="{FF2B5EF4-FFF2-40B4-BE49-F238E27FC236}">
                  <a16:creationId xmlns:a16="http://schemas.microsoft.com/office/drawing/2014/main" xmlns="" id="{BEA3D436-FFDF-4A09-95DD-F10E6FB65E6D}"/>
                </a:ext>
              </a:extLst>
            </p:cNvPr>
            <p:cNvCxnSpPr>
              <a:cxnSpLocks/>
            </p:cNvCxnSpPr>
            <p:nvPr/>
          </p:nvCxnSpPr>
          <p:spPr>
            <a:xfrm>
              <a:off x="14400213" y="0"/>
              <a:ext cx="0" cy="7199313"/>
            </a:xfrm>
            <a:prstGeom prst="line">
              <a:avLst/>
            </a:prstGeom>
            <a:ln>
              <a:solidFill>
                <a:srgbClr val="EEEE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0C1A13D-C680-481E-AF51-0323EC77CAA0}"/>
              </a:ext>
            </a:extLst>
          </p:cNvPr>
          <p:cNvSpPr/>
          <p:nvPr/>
        </p:nvSpPr>
        <p:spPr>
          <a:xfrm>
            <a:off x="9406890" y="1123950"/>
            <a:ext cx="1223010" cy="10744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E6BB221-8540-433D-B686-D9854DA4E111}"/>
              </a:ext>
            </a:extLst>
          </p:cNvPr>
          <p:cNvSpPr/>
          <p:nvPr/>
        </p:nvSpPr>
        <p:spPr>
          <a:xfrm>
            <a:off x="0" y="4114800"/>
            <a:ext cx="13759083" cy="3084513"/>
          </a:xfrm>
          <a:prstGeom prst="rect">
            <a:avLst/>
          </a:prstGeom>
          <a:blipFill dpi="0" rotWithShape="1">
            <a:blip r:embed="rId4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C91E6277-5F4C-45BC-8EC2-0C0253EFD4C9}"/>
              </a:ext>
            </a:extLst>
          </p:cNvPr>
          <p:cNvGrpSpPr/>
          <p:nvPr/>
        </p:nvGrpSpPr>
        <p:grpSpPr>
          <a:xfrm>
            <a:off x="9628463" y="3481069"/>
            <a:ext cx="1028327" cy="630557"/>
            <a:chOff x="9628463" y="3592829"/>
            <a:chExt cx="1028327" cy="630557"/>
          </a:xfrm>
        </p:grpSpPr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xmlns="" id="{3DF9EF2E-CA68-45D6-B306-06E6A695EB75}"/>
                </a:ext>
              </a:extLst>
            </p:cNvPr>
            <p:cNvSpPr/>
            <p:nvPr/>
          </p:nvSpPr>
          <p:spPr>
            <a:xfrm>
              <a:off x="9628463" y="3592829"/>
              <a:ext cx="1028327" cy="327211"/>
            </a:xfrm>
            <a:custGeom>
              <a:avLst/>
              <a:gdLst>
                <a:gd name="connsiteX0" fmla="*/ 523728 w 1028327"/>
                <a:gd name="connsiteY0" fmla="*/ 0 h 679451"/>
                <a:gd name="connsiteX1" fmla="*/ 1010263 w 1028327"/>
                <a:gd name="connsiteY1" fmla="*/ 258689 h 679451"/>
                <a:gd name="connsiteX2" fmla="*/ 1028327 w 1028327"/>
                <a:gd name="connsiteY2" fmla="*/ 291969 h 679451"/>
                <a:gd name="connsiteX3" fmla="*/ 516297 w 1028327"/>
                <a:gd name="connsiteY3" fmla="*/ 679451 h 679451"/>
                <a:gd name="connsiteX4" fmla="*/ 0 w 1028327"/>
                <a:gd name="connsiteY4" fmla="*/ 327211 h 679451"/>
                <a:gd name="connsiteX5" fmla="*/ 37193 w 1028327"/>
                <a:gd name="connsiteY5" fmla="*/ 258689 h 679451"/>
                <a:gd name="connsiteX6" fmla="*/ 523728 w 1028327"/>
                <a:gd name="connsiteY6" fmla="*/ 0 h 679451"/>
                <a:gd name="connsiteX0" fmla="*/ 516297 w 1028327"/>
                <a:gd name="connsiteY0" fmla="*/ 679451 h 770891"/>
                <a:gd name="connsiteX1" fmla="*/ 0 w 1028327"/>
                <a:gd name="connsiteY1" fmla="*/ 327211 h 770891"/>
                <a:gd name="connsiteX2" fmla="*/ 37193 w 1028327"/>
                <a:gd name="connsiteY2" fmla="*/ 258689 h 770891"/>
                <a:gd name="connsiteX3" fmla="*/ 523728 w 1028327"/>
                <a:gd name="connsiteY3" fmla="*/ 0 h 770891"/>
                <a:gd name="connsiteX4" fmla="*/ 1010263 w 1028327"/>
                <a:gd name="connsiteY4" fmla="*/ 258689 h 770891"/>
                <a:gd name="connsiteX5" fmla="*/ 1028327 w 1028327"/>
                <a:gd name="connsiteY5" fmla="*/ 291969 h 770891"/>
                <a:gd name="connsiteX6" fmla="*/ 607737 w 1028327"/>
                <a:gd name="connsiteY6" fmla="*/ 770891 h 770891"/>
                <a:gd name="connsiteX0" fmla="*/ 516297 w 1028327"/>
                <a:gd name="connsiteY0" fmla="*/ 679451 h 679451"/>
                <a:gd name="connsiteX1" fmla="*/ 0 w 1028327"/>
                <a:gd name="connsiteY1" fmla="*/ 327211 h 679451"/>
                <a:gd name="connsiteX2" fmla="*/ 37193 w 1028327"/>
                <a:gd name="connsiteY2" fmla="*/ 258689 h 679451"/>
                <a:gd name="connsiteX3" fmla="*/ 523728 w 1028327"/>
                <a:gd name="connsiteY3" fmla="*/ 0 h 679451"/>
                <a:gd name="connsiteX4" fmla="*/ 1010263 w 1028327"/>
                <a:gd name="connsiteY4" fmla="*/ 258689 h 679451"/>
                <a:gd name="connsiteX5" fmla="*/ 1028327 w 1028327"/>
                <a:gd name="connsiteY5" fmla="*/ 291969 h 679451"/>
                <a:gd name="connsiteX0" fmla="*/ 0 w 1028327"/>
                <a:gd name="connsiteY0" fmla="*/ 327211 h 327211"/>
                <a:gd name="connsiteX1" fmla="*/ 37193 w 1028327"/>
                <a:gd name="connsiteY1" fmla="*/ 258689 h 327211"/>
                <a:gd name="connsiteX2" fmla="*/ 523728 w 1028327"/>
                <a:gd name="connsiteY2" fmla="*/ 0 h 327211"/>
                <a:gd name="connsiteX3" fmla="*/ 1010263 w 1028327"/>
                <a:gd name="connsiteY3" fmla="*/ 258689 h 327211"/>
                <a:gd name="connsiteX4" fmla="*/ 1028327 w 1028327"/>
                <a:gd name="connsiteY4" fmla="*/ 291969 h 327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327" h="327211">
                  <a:moveTo>
                    <a:pt x="0" y="327211"/>
                  </a:moveTo>
                  <a:lnTo>
                    <a:pt x="37193" y="258689"/>
                  </a:lnTo>
                  <a:cubicBezTo>
                    <a:pt x="142635" y="102615"/>
                    <a:pt x="321198" y="0"/>
                    <a:pt x="523728" y="0"/>
                  </a:cubicBezTo>
                  <a:cubicBezTo>
                    <a:pt x="726258" y="0"/>
                    <a:pt x="904821" y="102615"/>
                    <a:pt x="1010263" y="258689"/>
                  </a:cubicBezTo>
                  <a:lnTo>
                    <a:pt x="1028327" y="291969"/>
                  </a:lnTo>
                </a:path>
              </a:pathLst>
            </a:cu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45F93E35-6ECF-41C3-A20A-A3A522F4382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696450" y="3956021"/>
              <a:ext cx="449582" cy="26736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8" name="直接连接符 467">
              <a:extLst>
                <a:ext uri="{FF2B5EF4-FFF2-40B4-BE49-F238E27FC236}">
                  <a16:creationId xmlns:a16="http://schemas.microsoft.com/office/drawing/2014/main" xmlns="" id="{8A440656-0BD6-4598-96A1-B559F78CD90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151745" y="3912870"/>
              <a:ext cx="449341" cy="30543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BDA4CC0A-2742-4B75-9CC7-637814D41569}"/>
                </a:ext>
              </a:extLst>
            </p:cNvPr>
            <p:cNvSpPr/>
            <p:nvPr/>
          </p:nvSpPr>
          <p:spPr>
            <a:xfrm>
              <a:off x="10088880" y="4010834"/>
              <a:ext cx="100965" cy="2105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79683E78-88AE-43B3-9760-7AA038064ADE}"/>
                </a:ext>
              </a:extLst>
            </p:cNvPr>
            <p:cNvGrpSpPr/>
            <p:nvPr/>
          </p:nvGrpSpPr>
          <p:grpSpPr>
            <a:xfrm rot="19831075">
              <a:off x="9683115" y="3829049"/>
              <a:ext cx="151574" cy="64300"/>
              <a:chOff x="9966960" y="3463290"/>
              <a:chExt cx="86846" cy="69011"/>
            </a:xfrm>
          </p:grpSpPr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xmlns="" id="{C4E2FA78-B9E4-4892-8A96-62AA37C0917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966960" y="3463290"/>
                <a:ext cx="86846" cy="4762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9" name="直接连接符 478">
                <a:extLst>
                  <a:ext uri="{FF2B5EF4-FFF2-40B4-BE49-F238E27FC236}">
                    <a16:creationId xmlns:a16="http://schemas.microsoft.com/office/drawing/2014/main" xmlns="" id="{88DCB112-24E3-4D33-916C-C06DC00FC11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978390" y="3509010"/>
                <a:ext cx="42473" cy="23291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77" name="任意多边形: 形状 476">
            <a:extLst>
              <a:ext uri="{FF2B5EF4-FFF2-40B4-BE49-F238E27FC236}">
                <a16:creationId xmlns:a16="http://schemas.microsoft.com/office/drawing/2014/main" xmlns="" id="{5D6B47C9-9929-4D40-810E-DD4009E4AA9D}"/>
              </a:ext>
            </a:extLst>
          </p:cNvPr>
          <p:cNvSpPr/>
          <p:nvPr/>
        </p:nvSpPr>
        <p:spPr>
          <a:xfrm>
            <a:off x="9288780" y="4117341"/>
            <a:ext cx="2046102" cy="2161262"/>
          </a:xfrm>
          <a:custGeom>
            <a:avLst/>
            <a:gdLst>
              <a:gd name="connsiteX0" fmla="*/ 1927860 w 2004060"/>
              <a:gd name="connsiteY0" fmla="*/ 0 h 1882140"/>
              <a:gd name="connsiteX1" fmla="*/ 708660 w 2004060"/>
              <a:gd name="connsiteY1" fmla="*/ 38100 h 1882140"/>
              <a:gd name="connsiteX2" fmla="*/ 434340 w 2004060"/>
              <a:gd name="connsiteY2" fmla="*/ 91440 h 1882140"/>
              <a:gd name="connsiteX3" fmla="*/ 0 w 2004060"/>
              <a:gd name="connsiteY3" fmla="*/ 762000 h 1882140"/>
              <a:gd name="connsiteX4" fmla="*/ 30480 w 2004060"/>
              <a:gd name="connsiteY4" fmla="*/ 906780 h 1882140"/>
              <a:gd name="connsiteX5" fmla="*/ 99060 w 2004060"/>
              <a:gd name="connsiteY5" fmla="*/ 1828800 h 1882140"/>
              <a:gd name="connsiteX6" fmla="*/ 2004060 w 2004060"/>
              <a:gd name="connsiteY6" fmla="*/ 1882140 h 1882140"/>
              <a:gd name="connsiteX7" fmla="*/ 1927860 w 2004060"/>
              <a:gd name="connsiteY7" fmla="*/ 0 h 1882140"/>
              <a:gd name="connsiteX0" fmla="*/ 1927860 w 2004060"/>
              <a:gd name="connsiteY0" fmla="*/ 0 h 1933903"/>
              <a:gd name="connsiteX1" fmla="*/ 708660 w 2004060"/>
              <a:gd name="connsiteY1" fmla="*/ 38100 h 1933903"/>
              <a:gd name="connsiteX2" fmla="*/ 434340 w 2004060"/>
              <a:gd name="connsiteY2" fmla="*/ 91440 h 1933903"/>
              <a:gd name="connsiteX3" fmla="*/ 0 w 2004060"/>
              <a:gd name="connsiteY3" fmla="*/ 762000 h 1933903"/>
              <a:gd name="connsiteX4" fmla="*/ 30480 w 2004060"/>
              <a:gd name="connsiteY4" fmla="*/ 906780 h 1933903"/>
              <a:gd name="connsiteX5" fmla="*/ 193653 w 2004060"/>
              <a:gd name="connsiteY5" fmla="*/ 1933903 h 1933903"/>
              <a:gd name="connsiteX6" fmla="*/ 2004060 w 2004060"/>
              <a:gd name="connsiteY6" fmla="*/ 1882140 h 1933903"/>
              <a:gd name="connsiteX7" fmla="*/ 1927860 w 2004060"/>
              <a:gd name="connsiteY7" fmla="*/ 0 h 1933903"/>
              <a:gd name="connsiteX0" fmla="*/ 1927860 w 2004060"/>
              <a:gd name="connsiteY0" fmla="*/ 0 h 2161262"/>
              <a:gd name="connsiteX1" fmla="*/ 708660 w 2004060"/>
              <a:gd name="connsiteY1" fmla="*/ 38100 h 2161262"/>
              <a:gd name="connsiteX2" fmla="*/ 434340 w 2004060"/>
              <a:gd name="connsiteY2" fmla="*/ 91440 h 2161262"/>
              <a:gd name="connsiteX3" fmla="*/ 0 w 2004060"/>
              <a:gd name="connsiteY3" fmla="*/ 762000 h 2161262"/>
              <a:gd name="connsiteX4" fmla="*/ 30480 w 2004060"/>
              <a:gd name="connsiteY4" fmla="*/ 906780 h 2161262"/>
              <a:gd name="connsiteX5" fmla="*/ 193653 w 2004060"/>
              <a:gd name="connsiteY5" fmla="*/ 1933903 h 2161262"/>
              <a:gd name="connsiteX6" fmla="*/ 412268 w 2004060"/>
              <a:gd name="connsiteY6" fmla="*/ 2161190 h 2161262"/>
              <a:gd name="connsiteX7" fmla="*/ 2004060 w 2004060"/>
              <a:gd name="connsiteY7" fmla="*/ 1882140 h 2161262"/>
              <a:gd name="connsiteX8" fmla="*/ 1927860 w 2004060"/>
              <a:gd name="connsiteY8" fmla="*/ 0 h 2161262"/>
              <a:gd name="connsiteX0" fmla="*/ 1927860 w 2046102"/>
              <a:gd name="connsiteY0" fmla="*/ 0 h 2161262"/>
              <a:gd name="connsiteX1" fmla="*/ 708660 w 2046102"/>
              <a:gd name="connsiteY1" fmla="*/ 38100 h 2161262"/>
              <a:gd name="connsiteX2" fmla="*/ 434340 w 2046102"/>
              <a:gd name="connsiteY2" fmla="*/ 91440 h 2161262"/>
              <a:gd name="connsiteX3" fmla="*/ 0 w 2046102"/>
              <a:gd name="connsiteY3" fmla="*/ 762000 h 2161262"/>
              <a:gd name="connsiteX4" fmla="*/ 30480 w 2046102"/>
              <a:gd name="connsiteY4" fmla="*/ 906780 h 2161262"/>
              <a:gd name="connsiteX5" fmla="*/ 193653 w 2046102"/>
              <a:gd name="connsiteY5" fmla="*/ 1933903 h 2161262"/>
              <a:gd name="connsiteX6" fmla="*/ 412268 w 2046102"/>
              <a:gd name="connsiteY6" fmla="*/ 2161190 h 2161262"/>
              <a:gd name="connsiteX7" fmla="*/ 2046102 w 2046102"/>
              <a:gd name="connsiteY7" fmla="*/ 2155409 h 2161262"/>
              <a:gd name="connsiteX8" fmla="*/ 1927860 w 2046102"/>
              <a:gd name="connsiteY8" fmla="*/ 0 h 216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46102" h="2161262">
                <a:moveTo>
                  <a:pt x="1927860" y="0"/>
                </a:moveTo>
                <a:lnTo>
                  <a:pt x="708660" y="38100"/>
                </a:lnTo>
                <a:lnTo>
                  <a:pt x="434340" y="91440"/>
                </a:lnTo>
                <a:lnTo>
                  <a:pt x="0" y="762000"/>
                </a:lnTo>
                <a:lnTo>
                  <a:pt x="30480" y="906780"/>
                </a:lnTo>
                <a:lnTo>
                  <a:pt x="193653" y="1933903"/>
                </a:lnTo>
                <a:cubicBezTo>
                  <a:pt x="473228" y="1929086"/>
                  <a:pt x="132693" y="2166007"/>
                  <a:pt x="412268" y="2161190"/>
                </a:cubicBezTo>
                <a:lnTo>
                  <a:pt x="2046102" y="2155409"/>
                </a:lnTo>
                <a:lnTo>
                  <a:pt x="192786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480" name="任意多边形: 形状 479">
            <a:extLst>
              <a:ext uri="{FF2B5EF4-FFF2-40B4-BE49-F238E27FC236}">
                <a16:creationId xmlns:a16="http://schemas.microsoft.com/office/drawing/2014/main" xmlns="" id="{9076F130-84C5-48BA-818E-5C8D3F611964}"/>
              </a:ext>
            </a:extLst>
          </p:cNvPr>
          <p:cNvSpPr/>
          <p:nvPr/>
        </p:nvSpPr>
        <p:spPr>
          <a:xfrm>
            <a:off x="8976360" y="3433359"/>
            <a:ext cx="5257800" cy="3187543"/>
          </a:xfrm>
          <a:custGeom>
            <a:avLst/>
            <a:gdLst>
              <a:gd name="connsiteX0" fmla="*/ 5257800 w 5257800"/>
              <a:gd name="connsiteY0" fmla="*/ 2676900 h 3187543"/>
              <a:gd name="connsiteX1" fmla="*/ 5257800 w 5257800"/>
              <a:gd name="connsiteY1" fmla="*/ 3187543 h 3187543"/>
              <a:gd name="connsiteX2" fmla="*/ 5182102 w 5257800"/>
              <a:gd name="connsiteY2" fmla="*/ 3187543 h 3187543"/>
              <a:gd name="connsiteX3" fmla="*/ 4819894 w 5257800"/>
              <a:gd name="connsiteY3" fmla="*/ 0 h 3187543"/>
              <a:gd name="connsiteX4" fmla="*/ 5257800 w 5257800"/>
              <a:gd name="connsiteY4" fmla="*/ 0 h 3187543"/>
              <a:gd name="connsiteX5" fmla="*/ 5257800 w 5257800"/>
              <a:gd name="connsiteY5" fmla="*/ 728753 h 3187543"/>
              <a:gd name="connsiteX6" fmla="*/ 0 w 5257800"/>
              <a:gd name="connsiteY6" fmla="*/ 0 h 3187543"/>
              <a:gd name="connsiteX7" fmla="*/ 3948359 w 5257800"/>
              <a:gd name="connsiteY7" fmla="*/ 0 h 3187543"/>
              <a:gd name="connsiteX8" fmla="*/ 2313432 w 5257800"/>
              <a:gd name="connsiteY8" fmla="*/ 553425 h 3187543"/>
              <a:gd name="connsiteX9" fmla="*/ 2490216 w 5257800"/>
              <a:gd name="connsiteY9" fmla="*/ 2138385 h 3187543"/>
              <a:gd name="connsiteX10" fmla="*/ 3063240 w 5257800"/>
              <a:gd name="connsiteY10" fmla="*/ 2949153 h 3187543"/>
              <a:gd name="connsiteX11" fmla="*/ 3896376 w 5257800"/>
              <a:gd name="connsiteY11" fmla="*/ 3187543 h 3187543"/>
              <a:gd name="connsiteX12" fmla="*/ 0 w 5257800"/>
              <a:gd name="connsiteY12" fmla="*/ 3187543 h 318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257800" h="3187543">
                <a:moveTo>
                  <a:pt x="5257800" y="2676900"/>
                </a:moveTo>
                <a:lnTo>
                  <a:pt x="5257800" y="3187543"/>
                </a:lnTo>
                <a:lnTo>
                  <a:pt x="5182102" y="3187543"/>
                </a:lnTo>
                <a:close/>
                <a:moveTo>
                  <a:pt x="4819894" y="0"/>
                </a:moveTo>
                <a:lnTo>
                  <a:pt x="5257800" y="0"/>
                </a:lnTo>
                <a:lnTo>
                  <a:pt x="5257800" y="728753"/>
                </a:lnTo>
                <a:close/>
                <a:moveTo>
                  <a:pt x="0" y="0"/>
                </a:moveTo>
                <a:lnTo>
                  <a:pt x="3948359" y="0"/>
                </a:lnTo>
                <a:lnTo>
                  <a:pt x="2313432" y="553425"/>
                </a:lnTo>
                <a:lnTo>
                  <a:pt x="2490216" y="2138385"/>
                </a:lnTo>
                <a:lnTo>
                  <a:pt x="3063240" y="2949153"/>
                </a:lnTo>
                <a:lnTo>
                  <a:pt x="3896376" y="3187543"/>
                </a:lnTo>
                <a:lnTo>
                  <a:pt x="0" y="3187543"/>
                </a:lnTo>
                <a:close/>
              </a:path>
            </a:pathLst>
          </a:cu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467" name="矩形 466">
            <a:extLst>
              <a:ext uri="{FF2B5EF4-FFF2-40B4-BE49-F238E27FC236}">
                <a16:creationId xmlns:a16="http://schemas.microsoft.com/office/drawing/2014/main" xmlns="" id="{E36D1FEA-DEE8-4DC9-886A-8CE32179ACA0}"/>
              </a:ext>
            </a:extLst>
          </p:cNvPr>
          <p:cNvSpPr/>
          <p:nvPr/>
        </p:nvSpPr>
        <p:spPr>
          <a:xfrm>
            <a:off x="1251124" y="5545116"/>
            <a:ext cx="626096" cy="5537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grpSp>
        <p:nvGrpSpPr>
          <p:cNvPr id="268" name="组合 267">
            <a:extLst>
              <a:ext uri="{FF2B5EF4-FFF2-40B4-BE49-F238E27FC236}">
                <a16:creationId xmlns:a16="http://schemas.microsoft.com/office/drawing/2014/main" xmlns="" id="{143FF679-A08F-46B2-A0E3-BF54E99F3932}"/>
              </a:ext>
            </a:extLst>
          </p:cNvPr>
          <p:cNvGrpSpPr/>
          <p:nvPr/>
        </p:nvGrpSpPr>
        <p:grpSpPr>
          <a:xfrm rot="16200000" flipH="1">
            <a:off x="-3072449" y="3493440"/>
            <a:ext cx="6378576" cy="212436"/>
            <a:chOff x="2544442" y="3797922"/>
            <a:chExt cx="9173796" cy="108926"/>
          </a:xfrm>
        </p:grpSpPr>
        <p:sp>
          <p:nvSpPr>
            <p:cNvPr id="269" name="Rectangle 13">
              <a:extLst>
                <a:ext uri="{FF2B5EF4-FFF2-40B4-BE49-F238E27FC236}">
                  <a16:creationId xmlns:a16="http://schemas.microsoft.com/office/drawing/2014/main" xmlns="" id="{50F28484-2BEB-4EB8-93FC-1675CDD2B9E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5239644" y="3797922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70" name="Rectangle 14">
              <a:extLst>
                <a:ext uri="{FF2B5EF4-FFF2-40B4-BE49-F238E27FC236}">
                  <a16:creationId xmlns:a16="http://schemas.microsoft.com/office/drawing/2014/main" xmlns="" id="{B29F0C0B-60C9-49BD-BFB0-296A4D505F9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5239644" y="3797922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71" name="Rectangle 15">
              <a:extLst>
                <a:ext uri="{FF2B5EF4-FFF2-40B4-BE49-F238E27FC236}">
                  <a16:creationId xmlns:a16="http://schemas.microsoft.com/office/drawing/2014/main" xmlns="" id="{E161B8C0-5A4F-44E9-BC48-5A7049CFE09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5140028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72" name="Rectangle 16">
              <a:extLst>
                <a:ext uri="{FF2B5EF4-FFF2-40B4-BE49-F238E27FC236}">
                  <a16:creationId xmlns:a16="http://schemas.microsoft.com/office/drawing/2014/main" xmlns="" id="{4E15A57E-9A72-4F2E-85A4-AFACFC60DC4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5140028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73" name="Rectangle 17">
              <a:extLst>
                <a:ext uri="{FF2B5EF4-FFF2-40B4-BE49-F238E27FC236}">
                  <a16:creationId xmlns:a16="http://schemas.microsoft.com/office/drawing/2014/main" xmlns="" id="{B82F5692-292B-40FE-93F8-DD898BE3A87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5040414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74" name="Rectangle 18">
              <a:extLst>
                <a:ext uri="{FF2B5EF4-FFF2-40B4-BE49-F238E27FC236}">
                  <a16:creationId xmlns:a16="http://schemas.microsoft.com/office/drawing/2014/main" xmlns="" id="{231F4AB5-E183-4A02-A2AE-6867DB4163E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5040414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75" name="Rectangle 19">
              <a:extLst>
                <a:ext uri="{FF2B5EF4-FFF2-40B4-BE49-F238E27FC236}">
                  <a16:creationId xmlns:a16="http://schemas.microsoft.com/office/drawing/2014/main" xmlns="" id="{39E072C6-C010-4086-80B6-19551F8CE0E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4941729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76" name="Rectangle 20">
              <a:extLst>
                <a:ext uri="{FF2B5EF4-FFF2-40B4-BE49-F238E27FC236}">
                  <a16:creationId xmlns:a16="http://schemas.microsoft.com/office/drawing/2014/main" xmlns="" id="{505F72DF-4EED-429C-B994-437D28F0910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4941729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77" name="Rectangle 21">
              <a:extLst>
                <a:ext uri="{FF2B5EF4-FFF2-40B4-BE49-F238E27FC236}">
                  <a16:creationId xmlns:a16="http://schemas.microsoft.com/office/drawing/2014/main" xmlns="" id="{3F902644-C30C-44FF-AA8A-79F88723B44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4842113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78" name="Rectangle 22">
              <a:extLst>
                <a:ext uri="{FF2B5EF4-FFF2-40B4-BE49-F238E27FC236}">
                  <a16:creationId xmlns:a16="http://schemas.microsoft.com/office/drawing/2014/main" xmlns="" id="{4DAA5C26-4125-49BF-8D77-5213742992C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4842113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79" name="Rectangle 23">
              <a:extLst>
                <a:ext uri="{FF2B5EF4-FFF2-40B4-BE49-F238E27FC236}">
                  <a16:creationId xmlns:a16="http://schemas.microsoft.com/office/drawing/2014/main" xmlns="" id="{C534236E-A944-417B-A5A7-3BBAB03F8F0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4742497" y="3797922"/>
              <a:ext cx="4655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80" name="Rectangle 24">
              <a:extLst>
                <a:ext uri="{FF2B5EF4-FFF2-40B4-BE49-F238E27FC236}">
                  <a16:creationId xmlns:a16="http://schemas.microsoft.com/office/drawing/2014/main" xmlns="" id="{898F9F47-6C8B-4297-9BBA-F8B4F9553E3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4742497" y="3797922"/>
              <a:ext cx="4655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81" name="Rectangle 25">
              <a:extLst>
                <a:ext uri="{FF2B5EF4-FFF2-40B4-BE49-F238E27FC236}">
                  <a16:creationId xmlns:a16="http://schemas.microsoft.com/office/drawing/2014/main" xmlns="" id="{C3D61C40-E7C0-4B2C-B4A9-99880B153BE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4640090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82" name="Rectangle 26">
              <a:extLst>
                <a:ext uri="{FF2B5EF4-FFF2-40B4-BE49-F238E27FC236}">
                  <a16:creationId xmlns:a16="http://schemas.microsoft.com/office/drawing/2014/main" xmlns="" id="{65B0A271-F4B9-412D-B28D-416ACB9A88E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4640090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83" name="Rectangle 27">
              <a:extLst>
                <a:ext uri="{FF2B5EF4-FFF2-40B4-BE49-F238E27FC236}">
                  <a16:creationId xmlns:a16="http://schemas.microsoft.com/office/drawing/2014/main" xmlns="" id="{C2CAB6E4-9863-46EC-9092-0A7C7EC5A7F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4541405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84" name="Rectangle 28">
              <a:extLst>
                <a:ext uri="{FF2B5EF4-FFF2-40B4-BE49-F238E27FC236}">
                  <a16:creationId xmlns:a16="http://schemas.microsoft.com/office/drawing/2014/main" xmlns="" id="{32AFC0C5-41E2-4F74-ADF0-88EA040150C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4541405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85" name="Rectangle 29">
              <a:extLst>
                <a:ext uri="{FF2B5EF4-FFF2-40B4-BE49-F238E27FC236}">
                  <a16:creationId xmlns:a16="http://schemas.microsoft.com/office/drawing/2014/main" xmlns="" id="{2D65C182-D4C5-4B5C-BCED-C70425E9D3D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4441789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86" name="Rectangle 30">
              <a:extLst>
                <a:ext uri="{FF2B5EF4-FFF2-40B4-BE49-F238E27FC236}">
                  <a16:creationId xmlns:a16="http://schemas.microsoft.com/office/drawing/2014/main" xmlns="" id="{1A97BB61-A2C6-4151-A452-C6AD03C966CF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4441789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87" name="Rectangle 31">
              <a:extLst>
                <a:ext uri="{FF2B5EF4-FFF2-40B4-BE49-F238E27FC236}">
                  <a16:creationId xmlns:a16="http://schemas.microsoft.com/office/drawing/2014/main" xmlns="" id="{62455536-299E-43DF-8BED-E28D91747C2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4342175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88" name="Rectangle 32">
              <a:extLst>
                <a:ext uri="{FF2B5EF4-FFF2-40B4-BE49-F238E27FC236}">
                  <a16:creationId xmlns:a16="http://schemas.microsoft.com/office/drawing/2014/main" xmlns="" id="{68957C9F-32AC-4217-B5F0-458CE8ABBA7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4342175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89" name="Rectangle 33">
              <a:extLst>
                <a:ext uri="{FF2B5EF4-FFF2-40B4-BE49-F238E27FC236}">
                  <a16:creationId xmlns:a16="http://schemas.microsoft.com/office/drawing/2014/main" xmlns="" id="{06BEDEE7-96E2-469E-8292-B35790050AB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4242559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90" name="Rectangle 34">
              <a:extLst>
                <a:ext uri="{FF2B5EF4-FFF2-40B4-BE49-F238E27FC236}">
                  <a16:creationId xmlns:a16="http://schemas.microsoft.com/office/drawing/2014/main" xmlns="" id="{A87A7722-3AEB-4916-923A-9C05B28854E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4242559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91" name="Rectangle 35">
              <a:extLst>
                <a:ext uri="{FF2B5EF4-FFF2-40B4-BE49-F238E27FC236}">
                  <a16:creationId xmlns:a16="http://schemas.microsoft.com/office/drawing/2014/main" xmlns="" id="{14A8877C-41E8-491A-9252-6FF369E1FFF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4142944" y="3797923"/>
              <a:ext cx="5586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92" name="Rectangle 36">
              <a:extLst>
                <a:ext uri="{FF2B5EF4-FFF2-40B4-BE49-F238E27FC236}">
                  <a16:creationId xmlns:a16="http://schemas.microsoft.com/office/drawing/2014/main" xmlns="" id="{F0CDDB07-D981-4A41-A0DA-DF0E7A7555B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4142944" y="3797923"/>
              <a:ext cx="5586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93" name="Rectangle 37">
              <a:extLst>
                <a:ext uri="{FF2B5EF4-FFF2-40B4-BE49-F238E27FC236}">
                  <a16:creationId xmlns:a16="http://schemas.microsoft.com/office/drawing/2014/main" xmlns="" id="{EB1D5724-ECD7-41B8-93E9-FA89169F1A7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4041466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94" name="Rectangle 38">
              <a:extLst>
                <a:ext uri="{FF2B5EF4-FFF2-40B4-BE49-F238E27FC236}">
                  <a16:creationId xmlns:a16="http://schemas.microsoft.com/office/drawing/2014/main" xmlns="" id="{C93F975C-1EA2-4059-9EC0-F24E5111D6C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4041466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95" name="Rectangle 39">
              <a:extLst>
                <a:ext uri="{FF2B5EF4-FFF2-40B4-BE49-F238E27FC236}">
                  <a16:creationId xmlns:a16="http://schemas.microsoft.com/office/drawing/2014/main" xmlns="" id="{893083AD-552F-46A1-B2FE-2C2698EB434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941851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96" name="Rectangle 40">
              <a:extLst>
                <a:ext uri="{FF2B5EF4-FFF2-40B4-BE49-F238E27FC236}">
                  <a16:creationId xmlns:a16="http://schemas.microsoft.com/office/drawing/2014/main" xmlns="" id="{22947D28-9A46-458B-ACB1-1427493DD24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941851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97" name="Rectangle 41">
              <a:extLst>
                <a:ext uri="{FF2B5EF4-FFF2-40B4-BE49-F238E27FC236}">
                  <a16:creationId xmlns:a16="http://schemas.microsoft.com/office/drawing/2014/main" xmlns="" id="{ABD1492F-E2D5-41B0-ABEB-1244D96BE66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842236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98" name="Rectangle 42">
              <a:extLst>
                <a:ext uri="{FF2B5EF4-FFF2-40B4-BE49-F238E27FC236}">
                  <a16:creationId xmlns:a16="http://schemas.microsoft.com/office/drawing/2014/main" xmlns="" id="{3817959A-9407-4B4A-A857-8990632A591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842236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99" name="Rectangle 43">
              <a:extLst>
                <a:ext uri="{FF2B5EF4-FFF2-40B4-BE49-F238E27FC236}">
                  <a16:creationId xmlns:a16="http://schemas.microsoft.com/office/drawing/2014/main" xmlns="" id="{EA0566A5-EF59-4D68-B33A-E727C8A4A44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742620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00" name="Rectangle 44">
              <a:extLst>
                <a:ext uri="{FF2B5EF4-FFF2-40B4-BE49-F238E27FC236}">
                  <a16:creationId xmlns:a16="http://schemas.microsoft.com/office/drawing/2014/main" xmlns="" id="{0FDFC8C0-D70C-422F-8F5C-9FBE8C7FB02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742620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01" name="Rectangle 45">
              <a:extLst>
                <a:ext uri="{FF2B5EF4-FFF2-40B4-BE49-F238E27FC236}">
                  <a16:creationId xmlns:a16="http://schemas.microsoft.com/office/drawing/2014/main" xmlns="" id="{9A7B950C-140F-49A2-A60A-53D7BCA273E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643005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02" name="Rectangle 46">
              <a:extLst>
                <a:ext uri="{FF2B5EF4-FFF2-40B4-BE49-F238E27FC236}">
                  <a16:creationId xmlns:a16="http://schemas.microsoft.com/office/drawing/2014/main" xmlns="" id="{9010312B-A516-4F87-9B0E-DA56FF3B166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643005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03" name="Rectangle 47">
              <a:extLst>
                <a:ext uri="{FF2B5EF4-FFF2-40B4-BE49-F238E27FC236}">
                  <a16:creationId xmlns:a16="http://schemas.microsoft.com/office/drawing/2014/main" xmlns="" id="{0A246DE2-CE9E-4586-8F54-FF5428D6897F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543389" y="3797923"/>
              <a:ext cx="5586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04" name="Rectangle 48">
              <a:extLst>
                <a:ext uri="{FF2B5EF4-FFF2-40B4-BE49-F238E27FC236}">
                  <a16:creationId xmlns:a16="http://schemas.microsoft.com/office/drawing/2014/main" xmlns="" id="{F84B0421-173F-48D8-A59B-F59828515D2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543389" y="3797923"/>
              <a:ext cx="5586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05" name="Rectangle 49">
              <a:extLst>
                <a:ext uri="{FF2B5EF4-FFF2-40B4-BE49-F238E27FC236}">
                  <a16:creationId xmlns:a16="http://schemas.microsoft.com/office/drawing/2014/main" xmlns="" id="{745F55F2-7D07-4843-A076-C98354D087C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441912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06" name="Rectangle 50">
              <a:extLst>
                <a:ext uri="{FF2B5EF4-FFF2-40B4-BE49-F238E27FC236}">
                  <a16:creationId xmlns:a16="http://schemas.microsoft.com/office/drawing/2014/main" xmlns="" id="{BCF950CF-6507-479D-AFCC-793E8F76663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441912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07" name="Rectangle 51">
              <a:extLst>
                <a:ext uri="{FF2B5EF4-FFF2-40B4-BE49-F238E27FC236}">
                  <a16:creationId xmlns:a16="http://schemas.microsoft.com/office/drawing/2014/main" xmlns="" id="{8F760758-EA2E-4037-A304-362C37A1441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342296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08" name="Rectangle 52">
              <a:extLst>
                <a:ext uri="{FF2B5EF4-FFF2-40B4-BE49-F238E27FC236}">
                  <a16:creationId xmlns:a16="http://schemas.microsoft.com/office/drawing/2014/main" xmlns="" id="{40BAC6F9-F588-4A9A-9955-5E0574585A4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342296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09" name="Rectangle 53">
              <a:extLst>
                <a:ext uri="{FF2B5EF4-FFF2-40B4-BE49-F238E27FC236}">
                  <a16:creationId xmlns:a16="http://schemas.microsoft.com/office/drawing/2014/main" xmlns="" id="{3A494715-2CA7-4A84-B373-1FDE1802857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242681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10" name="Rectangle 54">
              <a:extLst>
                <a:ext uri="{FF2B5EF4-FFF2-40B4-BE49-F238E27FC236}">
                  <a16:creationId xmlns:a16="http://schemas.microsoft.com/office/drawing/2014/main" xmlns="" id="{59B089B3-97D4-4EC6-AB20-99BE4258741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242681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11" name="Rectangle 55">
              <a:extLst>
                <a:ext uri="{FF2B5EF4-FFF2-40B4-BE49-F238E27FC236}">
                  <a16:creationId xmlns:a16="http://schemas.microsoft.com/office/drawing/2014/main" xmlns="" id="{4ACF7233-F1F4-418B-951B-55303A25CCDF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143066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12" name="Rectangle 56">
              <a:extLst>
                <a:ext uri="{FF2B5EF4-FFF2-40B4-BE49-F238E27FC236}">
                  <a16:creationId xmlns:a16="http://schemas.microsoft.com/office/drawing/2014/main" xmlns="" id="{31B53114-EAC4-4AF0-AC47-7C694462FE8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143066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13" name="Rectangle 57">
              <a:extLst>
                <a:ext uri="{FF2B5EF4-FFF2-40B4-BE49-F238E27FC236}">
                  <a16:creationId xmlns:a16="http://schemas.microsoft.com/office/drawing/2014/main" xmlns="" id="{431B8A31-48C8-4D90-A933-A2629E4EBEC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044381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14" name="Rectangle 58">
              <a:extLst>
                <a:ext uri="{FF2B5EF4-FFF2-40B4-BE49-F238E27FC236}">
                  <a16:creationId xmlns:a16="http://schemas.microsoft.com/office/drawing/2014/main" xmlns="" id="{0A9E1021-5897-413B-B742-D0BADCC8AB6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3044381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15" name="Rectangle 59">
              <a:extLst>
                <a:ext uri="{FF2B5EF4-FFF2-40B4-BE49-F238E27FC236}">
                  <a16:creationId xmlns:a16="http://schemas.microsoft.com/office/drawing/2014/main" xmlns="" id="{3DD5E99A-BB70-4C2B-BC52-425A017619C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2944765" y="3797922"/>
              <a:ext cx="4655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16" name="Rectangle 60">
              <a:extLst>
                <a:ext uri="{FF2B5EF4-FFF2-40B4-BE49-F238E27FC236}">
                  <a16:creationId xmlns:a16="http://schemas.microsoft.com/office/drawing/2014/main" xmlns="" id="{63EAA2A5-BC16-48B3-A6D4-A18D8EE3834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2944765" y="3797922"/>
              <a:ext cx="4655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17" name="Rectangle 61">
              <a:extLst>
                <a:ext uri="{FF2B5EF4-FFF2-40B4-BE49-F238E27FC236}">
                  <a16:creationId xmlns:a16="http://schemas.microsoft.com/office/drawing/2014/main" xmlns="" id="{07891605-6EE5-4ADA-9BA3-9CC43766C54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2842357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18" name="Rectangle 62">
              <a:extLst>
                <a:ext uri="{FF2B5EF4-FFF2-40B4-BE49-F238E27FC236}">
                  <a16:creationId xmlns:a16="http://schemas.microsoft.com/office/drawing/2014/main" xmlns="" id="{FC18AE04-AD3C-4AC8-BABD-536B3B07E3B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2842357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19" name="Rectangle 63">
              <a:extLst>
                <a:ext uri="{FF2B5EF4-FFF2-40B4-BE49-F238E27FC236}">
                  <a16:creationId xmlns:a16="http://schemas.microsoft.com/office/drawing/2014/main" xmlns="" id="{27231162-D477-4E70-A3FC-49173504E53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2742742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20" name="Rectangle 64">
              <a:extLst>
                <a:ext uri="{FF2B5EF4-FFF2-40B4-BE49-F238E27FC236}">
                  <a16:creationId xmlns:a16="http://schemas.microsoft.com/office/drawing/2014/main" xmlns="" id="{9AA32331-C6E4-4842-9A91-013BE4F5045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2742742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21" name="Rectangle 65">
              <a:extLst>
                <a:ext uri="{FF2B5EF4-FFF2-40B4-BE49-F238E27FC236}">
                  <a16:creationId xmlns:a16="http://schemas.microsoft.com/office/drawing/2014/main" xmlns="" id="{F4110FD9-E3C1-4C88-A979-450D50CE649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2644058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22" name="Rectangle 66">
              <a:extLst>
                <a:ext uri="{FF2B5EF4-FFF2-40B4-BE49-F238E27FC236}">
                  <a16:creationId xmlns:a16="http://schemas.microsoft.com/office/drawing/2014/main" xmlns="" id="{F8917D87-4661-4468-855D-4A33DB33970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2644058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23" name="Rectangle 67">
              <a:extLst>
                <a:ext uri="{FF2B5EF4-FFF2-40B4-BE49-F238E27FC236}">
                  <a16:creationId xmlns:a16="http://schemas.microsoft.com/office/drawing/2014/main" xmlns="" id="{75F3D5F6-0406-4073-94B0-28E4457ED23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2544442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24" name="Rectangle 68">
              <a:extLst>
                <a:ext uri="{FF2B5EF4-FFF2-40B4-BE49-F238E27FC236}">
                  <a16:creationId xmlns:a16="http://schemas.microsoft.com/office/drawing/2014/main" xmlns="" id="{51DCC80F-55B5-4FFC-B892-1D9B524BB7B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2544442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25" name="Rectangle 13">
              <a:extLst>
                <a:ext uri="{FF2B5EF4-FFF2-40B4-BE49-F238E27FC236}">
                  <a16:creationId xmlns:a16="http://schemas.microsoft.com/office/drawing/2014/main" xmlns="" id="{67B35C63-58DC-4F38-8174-F14123319AE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8029142" y="3797922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26" name="Rectangle 14">
              <a:extLst>
                <a:ext uri="{FF2B5EF4-FFF2-40B4-BE49-F238E27FC236}">
                  <a16:creationId xmlns:a16="http://schemas.microsoft.com/office/drawing/2014/main" xmlns="" id="{1C103E1B-9F25-4DF0-B8F0-D1C36C912BD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8029142" y="3797922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27" name="Rectangle 15">
              <a:extLst>
                <a:ext uri="{FF2B5EF4-FFF2-40B4-BE49-F238E27FC236}">
                  <a16:creationId xmlns:a16="http://schemas.microsoft.com/office/drawing/2014/main" xmlns="" id="{D5BE3D6F-A2F8-4536-A910-AD9CB439E88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929526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28" name="Rectangle 16">
              <a:extLst>
                <a:ext uri="{FF2B5EF4-FFF2-40B4-BE49-F238E27FC236}">
                  <a16:creationId xmlns:a16="http://schemas.microsoft.com/office/drawing/2014/main" xmlns="" id="{B1C43937-88D3-4EF7-92E5-D7FAD113F9C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929526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29" name="Rectangle 17">
              <a:extLst>
                <a:ext uri="{FF2B5EF4-FFF2-40B4-BE49-F238E27FC236}">
                  <a16:creationId xmlns:a16="http://schemas.microsoft.com/office/drawing/2014/main" xmlns="" id="{D907D0F9-355B-44D0-B52A-A5AA5833B07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829912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30" name="Rectangle 18">
              <a:extLst>
                <a:ext uri="{FF2B5EF4-FFF2-40B4-BE49-F238E27FC236}">
                  <a16:creationId xmlns:a16="http://schemas.microsoft.com/office/drawing/2014/main" xmlns="" id="{0B39DE66-FEA0-4727-BD75-4C1613FB555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829912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31" name="Rectangle 19">
              <a:extLst>
                <a:ext uri="{FF2B5EF4-FFF2-40B4-BE49-F238E27FC236}">
                  <a16:creationId xmlns:a16="http://schemas.microsoft.com/office/drawing/2014/main" xmlns="" id="{937C3A5B-3C2F-4903-BFCD-3CC869DFE39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731227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32" name="Rectangle 20">
              <a:extLst>
                <a:ext uri="{FF2B5EF4-FFF2-40B4-BE49-F238E27FC236}">
                  <a16:creationId xmlns:a16="http://schemas.microsoft.com/office/drawing/2014/main" xmlns="" id="{7B5B838A-43A5-451C-BC22-1C227F04AD6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731227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33" name="Rectangle 21">
              <a:extLst>
                <a:ext uri="{FF2B5EF4-FFF2-40B4-BE49-F238E27FC236}">
                  <a16:creationId xmlns:a16="http://schemas.microsoft.com/office/drawing/2014/main" xmlns="" id="{45A7C9B8-DE93-4ABF-AD0E-0492D2FA173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631611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34" name="Rectangle 22">
              <a:extLst>
                <a:ext uri="{FF2B5EF4-FFF2-40B4-BE49-F238E27FC236}">
                  <a16:creationId xmlns:a16="http://schemas.microsoft.com/office/drawing/2014/main" xmlns="" id="{9315080B-F788-40D8-BF3F-D97ACEFB84DF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631611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35" name="Rectangle 23">
              <a:extLst>
                <a:ext uri="{FF2B5EF4-FFF2-40B4-BE49-F238E27FC236}">
                  <a16:creationId xmlns:a16="http://schemas.microsoft.com/office/drawing/2014/main" xmlns="" id="{69E5AC19-1BE7-4087-BB74-E99F4FDF31B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531995" y="3797922"/>
              <a:ext cx="4655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36" name="Rectangle 24">
              <a:extLst>
                <a:ext uri="{FF2B5EF4-FFF2-40B4-BE49-F238E27FC236}">
                  <a16:creationId xmlns:a16="http://schemas.microsoft.com/office/drawing/2014/main" xmlns="" id="{12FC2CCD-98C4-4638-B4C9-80748E999D7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531995" y="3797922"/>
              <a:ext cx="4655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37" name="Rectangle 25">
              <a:extLst>
                <a:ext uri="{FF2B5EF4-FFF2-40B4-BE49-F238E27FC236}">
                  <a16:creationId xmlns:a16="http://schemas.microsoft.com/office/drawing/2014/main" xmlns="" id="{FC30EB33-BACC-484B-9020-DA7DF401B9F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429588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38" name="Rectangle 26">
              <a:extLst>
                <a:ext uri="{FF2B5EF4-FFF2-40B4-BE49-F238E27FC236}">
                  <a16:creationId xmlns:a16="http://schemas.microsoft.com/office/drawing/2014/main" xmlns="" id="{1FFD76F8-D937-4318-9E03-9D44724E593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429588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39" name="Rectangle 27">
              <a:extLst>
                <a:ext uri="{FF2B5EF4-FFF2-40B4-BE49-F238E27FC236}">
                  <a16:creationId xmlns:a16="http://schemas.microsoft.com/office/drawing/2014/main" xmlns="" id="{86A0BA82-F53B-427A-AD10-01FF7C26692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330903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40" name="Rectangle 28">
              <a:extLst>
                <a:ext uri="{FF2B5EF4-FFF2-40B4-BE49-F238E27FC236}">
                  <a16:creationId xmlns:a16="http://schemas.microsoft.com/office/drawing/2014/main" xmlns="" id="{A2DFD5D2-7CAA-4F25-A1EA-13D63A3D825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330903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41" name="Rectangle 29">
              <a:extLst>
                <a:ext uri="{FF2B5EF4-FFF2-40B4-BE49-F238E27FC236}">
                  <a16:creationId xmlns:a16="http://schemas.microsoft.com/office/drawing/2014/main" xmlns="" id="{733F3E25-F20E-4A30-8144-E37983D36CB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231287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42" name="Rectangle 30">
              <a:extLst>
                <a:ext uri="{FF2B5EF4-FFF2-40B4-BE49-F238E27FC236}">
                  <a16:creationId xmlns:a16="http://schemas.microsoft.com/office/drawing/2014/main" xmlns="" id="{4F157EB8-7EC6-45AB-BFF3-7AAC95A0A03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231287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43" name="Rectangle 31">
              <a:extLst>
                <a:ext uri="{FF2B5EF4-FFF2-40B4-BE49-F238E27FC236}">
                  <a16:creationId xmlns:a16="http://schemas.microsoft.com/office/drawing/2014/main" xmlns="" id="{9F9C60DC-B937-4ECB-8D27-4CCBD5E6141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131673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44" name="Rectangle 32">
              <a:extLst>
                <a:ext uri="{FF2B5EF4-FFF2-40B4-BE49-F238E27FC236}">
                  <a16:creationId xmlns:a16="http://schemas.microsoft.com/office/drawing/2014/main" xmlns="" id="{38C51F66-7F95-46D7-BDB2-F77D244B280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131673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45" name="Rectangle 33">
              <a:extLst>
                <a:ext uri="{FF2B5EF4-FFF2-40B4-BE49-F238E27FC236}">
                  <a16:creationId xmlns:a16="http://schemas.microsoft.com/office/drawing/2014/main" xmlns="" id="{A07D7D4B-87ED-4977-BEFB-9EA903CD4D2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032057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46" name="Rectangle 34">
              <a:extLst>
                <a:ext uri="{FF2B5EF4-FFF2-40B4-BE49-F238E27FC236}">
                  <a16:creationId xmlns:a16="http://schemas.microsoft.com/office/drawing/2014/main" xmlns="" id="{09690CF7-4F2C-4F46-B21D-312557EC91D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032057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47" name="Rectangle 35">
              <a:extLst>
                <a:ext uri="{FF2B5EF4-FFF2-40B4-BE49-F238E27FC236}">
                  <a16:creationId xmlns:a16="http://schemas.microsoft.com/office/drawing/2014/main" xmlns="" id="{F73119B3-1AEA-4B76-BEF7-787191948C4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6932442" y="3797923"/>
              <a:ext cx="5586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48" name="Rectangle 36">
              <a:extLst>
                <a:ext uri="{FF2B5EF4-FFF2-40B4-BE49-F238E27FC236}">
                  <a16:creationId xmlns:a16="http://schemas.microsoft.com/office/drawing/2014/main" xmlns="" id="{0A4F42A1-C3ED-40CD-80AF-C83E9EA6E10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6932442" y="3797923"/>
              <a:ext cx="5586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49" name="Rectangle 37">
              <a:extLst>
                <a:ext uri="{FF2B5EF4-FFF2-40B4-BE49-F238E27FC236}">
                  <a16:creationId xmlns:a16="http://schemas.microsoft.com/office/drawing/2014/main" xmlns="" id="{48826A6A-F28A-4508-9CCF-52ACB9B7EF1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6830964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50" name="Rectangle 38">
              <a:extLst>
                <a:ext uri="{FF2B5EF4-FFF2-40B4-BE49-F238E27FC236}">
                  <a16:creationId xmlns:a16="http://schemas.microsoft.com/office/drawing/2014/main" xmlns="" id="{C88BDB7F-742A-4609-AEA7-8DAE9AA6DBBF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6830964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51" name="Rectangle 39">
              <a:extLst>
                <a:ext uri="{FF2B5EF4-FFF2-40B4-BE49-F238E27FC236}">
                  <a16:creationId xmlns:a16="http://schemas.microsoft.com/office/drawing/2014/main" xmlns="" id="{B1BD774C-8300-42AC-9A20-2689EFE8CBE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6731349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52" name="Rectangle 40">
              <a:extLst>
                <a:ext uri="{FF2B5EF4-FFF2-40B4-BE49-F238E27FC236}">
                  <a16:creationId xmlns:a16="http://schemas.microsoft.com/office/drawing/2014/main" xmlns="" id="{A65F9335-77D4-40B0-A02D-8ACF9DD2889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6731349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53" name="Rectangle 41">
              <a:extLst>
                <a:ext uri="{FF2B5EF4-FFF2-40B4-BE49-F238E27FC236}">
                  <a16:creationId xmlns:a16="http://schemas.microsoft.com/office/drawing/2014/main" xmlns="" id="{11396196-C2F4-476D-8683-DE53B11DA46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6631734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54" name="Rectangle 42">
              <a:extLst>
                <a:ext uri="{FF2B5EF4-FFF2-40B4-BE49-F238E27FC236}">
                  <a16:creationId xmlns:a16="http://schemas.microsoft.com/office/drawing/2014/main" xmlns="" id="{118817DC-3E11-4C4A-920A-C4973465E8A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6631734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55" name="Rectangle 43">
              <a:extLst>
                <a:ext uri="{FF2B5EF4-FFF2-40B4-BE49-F238E27FC236}">
                  <a16:creationId xmlns:a16="http://schemas.microsoft.com/office/drawing/2014/main" xmlns="" id="{62B033CF-B3B0-4AD5-871E-3E570539034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6532118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56" name="Rectangle 44">
              <a:extLst>
                <a:ext uri="{FF2B5EF4-FFF2-40B4-BE49-F238E27FC236}">
                  <a16:creationId xmlns:a16="http://schemas.microsoft.com/office/drawing/2014/main" xmlns="" id="{1E30A1E1-E52F-4C89-A930-28F98D89E5D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6532118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57" name="Rectangle 45">
              <a:extLst>
                <a:ext uri="{FF2B5EF4-FFF2-40B4-BE49-F238E27FC236}">
                  <a16:creationId xmlns:a16="http://schemas.microsoft.com/office/drawing/2014/main" xmlns="" id="{D4D965C9-A571-43E0-A3E9-BB7989C90DE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6432503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58" name="Rectangle 46">
              <a:extLst>
                <a:ext uri="{FF2B5EF4-FFF2-40B4-BE49-F238E27FC236}">
                  <a16:creationId xmlns:a16="http://schemas.microsoft.com/office/drawing/2014/main" xmlns="" id="{28F9E345-F025-49BF-AD39-58E8CB50CE7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6432503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59" name="Rectangle 47">
              <a:extLst>
                <a:ext uri="{FF2B5EF4-FFF2-40B4-BE49-F238E27FC236}">
                  <a16:creationId xmlns:a16="http://schemas.microsoft.com/office/drawing/2014/main" xmlns="" id="{FD578422-5FD5-4960-A5DE-0B66ADCF057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6332887" y="3797923"/>
              <a:ext cx="5586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60" name="Rectangle 48">
              <a:extLst>
                <a:ext uri="{FF2B5EF4-FFF2-40B4-BE49-F238E27FC236}">
                  <a16:creationId xmlns:a16="http://schemas.microsoft.com/office/drawing/2014/main" xmlns="" id="{D665AA9F-4142-4DDE-BB64-9D5DBA86CBAF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6332887" y="3797923"/>
              <a:ext cx="5586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61" name="Rectangle 49">
              <a:extLst>
                <a:ext uri="{FF2B5EF4-FFF2-40B4-BE49-F238E27FC236}">
                  <a16:creationId xmlns:a16="http://schemas.microsoft.com/office/drawing/2014/main" xmlns="" id="{784183E5-4B40-4098-A1F7-E64E17FAAE0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6231410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62" name="Rectangle 50">
              <a:extLst>
                <a:ext uri="{FF2B5EF4-FFF2-40B4-BE49-F238E27FC236}">
                  <a16:creationId xmlns:a16="http://schemas.microsoft.com/office/drawing/2014/main" xmlns="" id="{1E26C810-66E1-4A73-ABF2-A481C887104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6231410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63" name="Rectangle 51">
              <a:extLst>
                <a:ext uri="{FF2B5EF4-FFF2-40B4-BE49-F238E27FC236}">
                  <a16:creationId xmlns:a16="http://schemas.microsoft.com/office/drawing/2014/main" xmlns="" id="{31D0A955-2E39-401C-874E-81CB780E97D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6131794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64" name="Rectangle 52">
              <a:extLst>
                <a:ext uri="{FF2B5EF4-FFF2-40B4-BE49-F238E27FC236}">
                  <a16:creationId xmlns:a16="http://schemas.microsoft.com/office/drawing/2014/main" xmlns="" id="{DD69429F-67B7-4B22-B396-1DD7D68338D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6131794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65" name="Rectangle 53">
              <a:extLst>
                <a:ext uri="{FF2B5EF4-FFF2-40B4-BE49-F238E27FC236}">
                  <a16:creationId xmlns:a16="http://schemas.microsoft.com/office/drawing/2014/main" xmlns="" id="{E1B5054C-A500-4B63-A7E4-07BC642CC13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6032179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66" name="Rectangle 54">
              <a:extLst>
                <a:ext uri="{FF2B5EF4-FFF2-40B4-BE49-F238E27FC236}">
                  <a16:creationId xmlns:a16="http://schemas.microsoft.com/office/drawing/2014/main" xmlns="" id="{B0C5E726-5CA1-4ACA-B557-B3076D5F302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6032179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67" name="Rectangle 55">
              <a:extLst>
                <a:ext uri="{FF2B5EF4-FFF2-40B4-BE49-F238E27FC236}">
                  <a16:creationId xmlns:a16="http://schemas.microsoft.com/office/drawing/2014/main" xmlns="" id="{FD661B97-8FFC-42EE-AE66-4C6B3223DA6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5932564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68" name="Rectangle 56">
              <a:extLst>
                <a:ext uri="{FF2B5EF4-FFF2-40B4-BE49-F238E27FC236}">
                  <a16:creationId xmlns:a16="http://schemas.microsoft.com/office/drawing/2014/main" xmlns="" id="{B4B46F01-243D-4B1A-A523-F3BF9FD42CC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5932564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69" name="Rectangle 57">
              <a:extLst>
                <a:ext uri="{FF2B5EF4-FFF2-40B4-BE49-F238E27FC236}">
                  <a16:creationId xmlns:a16="http://schemas.microsoft.com/office/drawing/2014/main" xmlns="" id="{8654439E-E0C1-485D-A63E-0574B25B60F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5833879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70" name="Rectangle 58">
              <a:extLst>
                <a:ext uri="{FF2B5EF4-FFF2-40B4-BE49-F238E27FC236}">
                  <a16:creationId xmlns:a16="http://schemas.microsoft.com/office/drawing/2014/main" xmlns="" id="{6D7D6638-7EB1-47EC-98CA-7136D6A1631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5833879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71" name="Rectangle 59">
              <a:extLst>
                <a:ext uri="{FF2B5EF4-FFF2-40B4-BE49-F238E27FC236}">
                  <a16:creationId xmlns:a16="http://schemas.microsoft.com/office/drawing/2014/main" xmlns="" id="{202D5ECF-FD47-4546-9F02-8DF0BFDBF20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5734263" y="3797922"/>
              <a:ext cx="4655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72" name="Rectangle 60">
              <a:extLst>
                <a:ext uri="{FF2B5EF4-FFF2-40B4-BE49-F238E27FC236}">
                  <a16:creationId xmlns:a16="http://schemas.microsoft.com/office/drawing/2014/main" xmlns="" id="{9C7D1EF8-5115-4CB4-8069-BFF4FC5B99C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5734263" y="3797922"/>
              <a:ext cx="4655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73" name="Rectangle 61">
              <a:extLst>
                <a:ext uri="{FF2B5EF4-FFF2-40B4-BE49-F238E27FC236}">
                  <a16:creationId xmlns:a16="http://schemas.microsoft.com/office/drawing/2014/main" xmlns="" id="{8D2E7EF1-71B8-433F-B118-83AB0FFAF5E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5631855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74" name="Rectangle 62">
              <a:extLst>
                <a:ext uri="{FF2B5EF4-FFF2-40B4-BE49-F238E27FC236}">
                  <a16:creationId xmlns:a16="http://schemas.microsoft.com/office/drawing/2014/main" xmlns="" id="{C3873CBE-32D5-4A28-B7DB-CB8135CB942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5631855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75" name="Rectangle 63">
              <a:extLst>
                <a:ext uri="{FF2B5EF4-FFF2-40B4-BE49-F238E27FC236}">
                  <a16:creationId xmlns:a16="http://schemas.microsoft.com/office/drawing/2014/main" xmlns="" id="{810F2685-41A3-45A3-8E7D-96F7EAFEBD8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5532240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76" name="Rectangle 64">
              <a:extLst>
                <a:ext uri="{FF2B5EF4-FFF2-40B4-BE49-F238E27FC236}">
                  <a16:creationId xmlns:a16="http://schemas.microsoft.com/office/drawing/2014/main" xmlns="" id="{BCDD51B8-6023-445A-A567-5D61C51CA02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5532240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77" name="Rectangle 65">
              <a:extLst>
                <a:ext uri="{FF2B5EF4-FFF2-40B4-BE49-F238E27FC236}">
                  <a16:creationId xmlns:a16="http://schemas.microsoft.com/office/drawing/2014/main" xmlns="" id="{148A4D9B-BFD3-4604-8DBD-5D25218FD33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5433556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78" name="Rectangle 66">
              <a:extLst>
                <a:ext uri="{FF2B5EF4-FFF2-40B4-BE49-F238E27FC236}">
                  <a16:creationId xmlns:a16="http://schemas.microsoft.com/office/drawing/2014/main" xmlns="" id="{ED249E7F-9CE2-492A-ADA7-83362C6F3F1F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5433556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79" name="Rectangle 67">
              <a:extLst>
                <a:ext uri="{FF2B5EF4-FFF2-40B4-BE49-F238E27FC236}">
                  <a16:creationId xmlns:a16="http://schemas.microsoft.com/office/drawing/2014/main" xmlns="" id="{04221AEA-C118-4F22-A60B-50FF1AA66D1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5333940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82" name="Rectangle 68">
              <a:extLst>
                <a:ext uri="{FF2B5EF4-FFF2-40B4-BE49-F238E27FC236}">
                  <a16:creationId xmlns:a16="http://schemas.microsoft.com/office/drawing/2014/main" xmlns="" id="{2B8A9E80-6241-4D9B-880C-D62C58D03F7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5333940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84" name="Rectangle 13">
              <a:extLst>
                <a:ext uri="{FF2B5EF4-FFF2-40B4-BE49-F238E27FC236}">
                  <a16:creationId xmlns:a16="http://schemas.microsoft.com/office/drawing/2014/main" xmlns="" id="{228CC2D7-3164-43C5-9A37-C4C5FE4DBF2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0818640" y="3797922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85" name="Rectangle 14">
              <a:extLst>
                <a:ext uri="{FF2B5EF4-FFF2-40B4-BE49-F238E27FC236}">
                  <a16:creationId xmlns:a16="http://schemas.microsoft.com/office/drawing/2014/main" xmlns="" id="{C4D85E83-8B5D-45FB-874C-A508B095D8D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0818640" y="3797922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86" name="Rectangle 15">
              <a:extLst>
                <a:ext uri="{FF2B5EF4-FFF2-40B4-BE49-F238E27FC236}">
                  <a16:creationId xmlns:a16="http://schemas.microsoft.com/office/drawing/2014/main" xmlns="" id="{8D622C58-D540-4A21-9405-95ED8F4EF32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0719024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87" name="Rectangle 16">
              <a:extLst>
                <a:ext uri="{FF2B5EF4-FFF2-40B4-BE49-F238E27FC236}">
                  <a16:creationId xmlns:a16="http://schemas.microsoft.com/office/drawing/2014/main" xmlns="" id="{37D33682-80C2-4185-B6EF-CA4B89691A4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0719024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88" name="Rectangle 17">
              <a:extLst>
                <a:ext uri="{FF2B5EF4-FFF2-40B4-BE49-F238E27FC236}">
                  <a16:creationId xmlns:a16="http://schemas.microsoft.com/office/drawing/2014/main" xmlns="" id="{15E068F4-1E90-42AA-989E-5E755585BAE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0619410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89" name="Rectangle 18">
              <a:extLst>
                <a:ext uri="{FF2B5EF4-FFF2-40B4-BE49-F238E27FC236}">
                  <a16:creationId xmlns:a16="http://schemas.microsoft.com/office/drawing/2014/main" xmlns="" id="{06880659-B284-485C-926D-18820D9A609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0619410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90" name="Rectangle 19">
              <a:extLst>
                <a:ext uri="{FF2B5EF4-FFF2-40B4-BE49-F238E27FC236}">
                  <a16:creationId xmlns:a16="http://schemas.microsoft.com/office/drawing/2014/main" xmlns="" id="{E8D9BC58-E646-4376-A1D9-9B964913C8B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0520725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91" name="Rectangle 20">
              <a:extLst>
                <a:ext uri="{FF2B5EF4-FFF2-40B4-BE49-F238E27FC236}">
                  <a16:creationId xmlns:a16="http://schemas.microsoft.com/office/drawing/2014/main" xmlns="" id="{055A97D4-CBBD-4BC7-AFA6-FE4E63280FD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0520725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92" name="Rectangle 21">
              <a:extLst>
                <a:ext uri="{FF2B5EF4-FFF2-40B4-BE49-F238E27FC236}">
                  <a16:creationId xmlns:a16="http://schemas.microsoft.com/office/drawing/2014/main" xmlns="" id="{21DCD78D-38EE-4262-A0C6-022E92A1832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0421109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93" name="Rectangle 22">
              <a:extLst>
                <a:ext uri="{FF2B5EF4-FFF2-40B4-BE49-F238E27FC236}">
                  <a16:creationId xmlns:a16="http://schemas.microsoft.com/office/drawing/2014/main" xmlns="" id="{F73FE150-CB89-4142-9512-054F16F9DDA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0421109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94" name="Rectangle 23">
              <a:extLst>
                <a:ext uri="{FF2B5EF4-FFF2-40B4-BE49-F238E27FC236}">
                  <a16:creationId xmlns:a16="http://schemas.microsoft.com/office/drawing/2014/main" xmlns="" id="{979B014A-22A0-49B4-A990-716798F46F3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0321493" y="3797922"/>
              <a:ext cx="4655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95" name="Rectangle 24">
              <a:extLst>
                <a:ext uri="{FF2B5EF4-FFF2-40B4-BE49-F238E27FC236}">
                  <a16:creationId xmlns:a16="http://schemas.microsoft.com/office/drawing/2014/main" xmlns="" id="{787C6FD7-03E7-4E9B-BB95-77F5AD13736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0321493" y="3797922"/>
              <a:ext cx="4655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96" name="Rectangle 25">
              <a:extLst>
                <a:ext uri="{FF2B5EF4-FFF2-40B4-BE49-F238E27FC236}">
                  <a16:creationId xmlns:a16="http://schemas.microsoft.com/office/drawing/2014/main" xmlns="" id="{7B713F95-D19B-40EE-B827-A9CB8CC210B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0219086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97" name="Rectangle 26">
              <a:extLst>
                <a:ext uri="{FF2B5EF4-FFF2-40B4-BE49-F238E27FC236}">
                  <a16:creationId xmlns:a16="http://schemas.microsoft.com/office/drawing/2014/main" xmlns="" id="{1343B9C7-DBA0-4B6F-B779-7EFACFF8520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0219086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98" name="Rectangle 27">
              <a:extLst>
                <a:ext uri="{FF2B5EF4-FFF2-40B4-BE49-F238E27FC236}">
                  <a16:creationId xmlns:a16="http://schemas.microsoft.com/office/drawing/2014/main" xmlns="" id="{2A91DFBA-510B-459E-A075-A43C60032E5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0120401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99" name="Rectangle 28">
              <a:extLst>
                <a:ext uri="{FF2B5EF4-FFF2-40B4-BE49-F238E27FC236}">
                  <a16:creationId xmlns:a16="http://schemas.microsoft.com/office/drawing/2014/main" xmlns="" id="{72DBC57A-FF5B-4040-95D5-0B9450E857E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0120401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xmlns="" id="{E160F0B4-7B05-4456-8384-33F55440477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0020785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01" name="Rectangle 30">
              <a:extLst>
                <a:ext uri="{FF2B5EF4-FFF2-40B4-BE49-F238E27FC236}">
                  <a16:creationId xmlns:a16="http://schemas.microsoft.com/office/drawing/2014/main" xmlns="" id="{1CB5124C-41C9-430A-B971-6BB9D4EC804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0020785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02" name="Rectangle 31">
              <a:extLst>
                <a:ext uri="{FF2B5EF4-FFF2-40B4-BE49-F238E27FC236}">
                  <a16:creationId xmlns:a16="http://schemas.microsoft.com/office/drawing/2014/main" xmlns="" id="{4DBD459D-47E7-4200-9967-36EA5A6D5D9F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9921171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03" name="Rectangle 32">
              <a:extLst>
                <a:ext uri="{FF2B5EF4-FFF2-40B4-BE49-F238E27FC236}">
                  <a16:creationId xmlns:a16="http://schemas.microsoft.com/office/drawing/2014/main" xmlns="" id="{D4F7ECCA-C23E-461E-BB63-6623C73E843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9921171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04" name="Rectangle 33">
              <a:extLst>
                <a:ext uri="{FF2B5EF4-FFF2-40B4-BE49-F238E27FC236}">
                  <a16:creationId xmlns:a16="http://schemas.microsoft.com/office/drawing/2014/main" xmlns="" id="{87D02143-ABE3-46A3-A3FD-28BFFA6E2BF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9821555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05" name="Rectangle 34">
              <a:extLst>
                <a:ext uri="{FF2B5EF4-FFF2-40B4-BE49-F238E27FC236}">
                  <a16:creationId xmlns:a16="http://schemas.microsoft.com/office/drawing/2014/main" xmlns="" id="{238004C1-4144-4018-ABB7-D6B8CC0F78F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9821555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06" name="Rectangle 35">
              <a:extLst>
                <a:ext uri="{FF2B5EF4-FFF2-40B4-BE49-F238E27FC236}">
                  <a16:creationId xmlns:a16="http://schemas.microsoft.com/office/drawing/2014/main" xmlns="" id="{5E99AB75-F95B-4EFE-8E2A-E8996374199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9721940" y="3797923"/>
              <a:ext cx="5586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07" name="Rectangle 36">
              <a:extLst>
                <a:ext uri="{FF2B5EF4-FFF2-40B4-BE49-F238E27FC236}">
                  <a16:creationId xmlns:a16="http://schemas.microsoft.com/office/drawing/2014/main" xmlns="" id="{498F4531-6C4F-4F19-B02B-EE9A637F44E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9721940" y="3797923"/>
              <a:ext cx="5586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08" name="Rectangle 37">
              <a:extLst>
                <a:ext uri="{FF2B5EF4-FFF2-40B4-BE49-F238E27FC236}">
                  <a16:creationId xmlns:a16="http://schemas.microsoft.com/office/drawing/2014/main" xmlns="" id="{5258E7F9-E79E-4FAC-859C-775438021E7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9620462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09" name="Rectangle 38">
              <a:extLst>
                <a:ext uri="{FF2B5EF4-FFF2-40B4-BE49-F238E27FC236}">
                  <a16:creationId xmlns:a16="http://schemas.microsoft.com/office/drawing/2014/main" xmlns="" id="{F3BF3C3C-5176-4501-8D4A-FDA6953B0FB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9620462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10" name="Rectangle 39">
              <a:extLst>
                <a:ext uri="{FF2B5EF4-FFF2-40B4-BE49-F238E27FC236}">
                  <a16:creationId xmlns:a16="http://schemas.microsoft.com/office/drawing/2014/main" xmlns="" id="{8AA10A9D-AA7F-4814-A544-5E2062A33B8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9520847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11" name="Rectangle 40">
              <a:extLst>
                <a:ext uri="{FF2B5EF4-FFF2-40B4-BE49-F238E27FC236}">
                  <a16:creationId xmlns:a16="http://schemas.microsoft.com/office/drawing/2014/main" xmlns="" id="{4AB5E585-6CB8-4A46-BF05-FD33DC6D78A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9520847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12" name="Rectangle 41">
              <a:extLst>
                <a:ext uri="{FF2B5EF4-FFF2-40B4-BE49-F238E27FC236}">
                  <a16:creationId xmlns:a16="http://schemas.microsoft.com/office/drawing/2014/main" xmlns="" id="{65E175B1-30EF-470A-96B5-14CB6BC8604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9421232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13" name="Rectangle 42">
              <a:extLst>
                <a:ext uri="{FF2B5EF4-FFF2-40B4-BE49-F238E27FC236}">
                  <a16:creationId xmlns:a16="http://schemas.microsoft.com/office/drawing/2014/main" xmlns="" id="{9355704C-1ABA-4D7A-B5FB-EB38E842593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9421232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14" name="Rectangle 43">
              <a:extLst>
                <a:ext uri="{FF2B5EF4-FFF2-40B4-BE49-F238E27FC236}">
                  <a16:creationId xmlns:a16="http://schemas.microsoft.com/office/drawing/2014/main" xmlns="" id="{DB896AC6-F9AD-463E-A938-442E7F32FB3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9321616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15" name="Rectangle 44">
              <a:extLst>
                <a:ext uri="{FF2B5EF4-FFF2-40B4-BE49-F238E27FC236}">
                  <a16:creationId xmlns:a16="http://schemas.microsoft.com/office/drawing/2014/main" xmlns="" id="{A80BD4B3-FEC2-4C7E-9852-EA2D1113EFA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9321616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16" name="Rectangle 45">
              <a:extLst>
                <a:ext uri="{FF2B5EF4-FFF2-40B4-BE49-F238E27FC236}">
                  <a16:creationId xmlns:a16="http://schemas.microsoft.com/office/drawing/2014/main" xmlns="" id="{09CBA35E-F219-496A-8285-588543065B9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9222001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17" name="Rectangle 46">
              <a:extLst>
                <a:ext uri="{FF2B5EF4-FFF2-40B4-BE49-F238E27FC236}">
                  <a16:creationId xmlns:a16="http://schemas.microsoft.com/office/drawing/2014/main" xmlns="" id="{304EF29D-94B8-4B3E-A4C7-6E032BABB1B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9222001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18" name="Rectangle 47">
              <a:extLst>
                <a:ext uri="{FF2B5EF4-FFF2-40B4-BE49-F238E27FC236}">
                  <a16:creationId xmlns:a16="http://schemas.microsoft.com/office/drawing/2014/main" xmlns="" id="{3484821B-4C7C-427B-9F5B-14F03B52758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9122385" y="3797923"/>
              <a:ext cx="5586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xmlns="" id="{3A132A82-4E6B-4EBF-8A54-4BD55A438FF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9122385" y="3797923"/>
              <a:ext cx="5586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20" name="Rectangle 49">
              <a:extLst>
                <a:ext uri="{FF2B5EF4-FFF2-40B4-BE49-F238E27FC236}">
                  <a16:creationId xmlns:a16="http://schemas.microsoft.com/office/drawing/2014/main" xmlns="" id="{7296232F-D516-476B-8319-6B6641A2E5D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9020908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21" name="Rectangle 50">
              <a:extLst>
                <a:ext uri="{FF2B5EF4-FFF2-40B4-BE49-F238E27FC236}">
                  <a16:creationId xmlns:a16="http://schemas.microsoft.com/office/drawing/2014/main" xmlns="" id="{2EF1E387-791E-4E83-BBF4-2A5DB128ECA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9020908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22" name="Rectangle 51">
              <a:extLst>
                <a:ext uri="{FF2B5EF4-FFF2-40B4-BE49-F238E27FC236}">
                  <a16:creationId xmlns:a16="http://schemas.microsoft.com/office/drawing/2014/main" xmlns="" id="{758CF3D1-FB7A-43BF-845A-2D41CF08D32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8921292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23" name="Rectangle 52">
              <a:extLst>
                <a:ext uri="{FF2B5EF4-FFF2-40B4-BE49-F238E27FC236}">
                  <a16:creationId xmlns:a16="http://schemas.microsoft.com/office/drawing/2014/main" xmlns="" id="{A9242F4F-434F-4F34-9B68-26FF6BCA12E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8921292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24" name="Rectangle 53">
              <a:extLst>
                <a:ext uri="{FF2B5EF4-FFF2-40B4-BE49-F238E27FC236}">
                  <a16:creationId xmlns:a16="http://schemas.microsoft.com/office/drawing/2014/main" xmlns="" id="{63715AEB-65A5-4D31-98D3-B608F57EB04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8821677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25" name="Rectangle 54">
              <a:extLst>
                <a:ext uri="{FF2B5EF4-FFF2-40B4-BE49-F238E27FC236}">
                  <a16:creationId xmlns:a16="http://schemas.microsoft.com/office/drawing/2014/main" xmlns="" id="{94D3824A-6FD6-4B0A-BA70-DAF42E5DA60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8821677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26" name="Rectangle 55">
              <a:extLst>
                <a:ext uri="{FF2B5EF4-FFF2-40B4-BE49-F238E27FC236}">
                  <a16:creationId xmlns:a16="http://schemas.microsoft.com/office/drawing/2014/main" xmlns="" id="{12C727B9-B0D8-4133-9AE4-8C849E32385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8722062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27" name="Rectangle 56">
              <a:extLst>
                <a:ext uri="{FF2B5EF4-FFF2-40B4-BE49-F238E27FC236}">
                  <a16:creationId xmlns:a16="http://schemas.microsoft.com/office/drawing/2014/main" xmlns="" id="{DCB0F2CB-A382-4BF4-A46A-A8BA59BA9BB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8722062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28" name="Rectangle 57">
              <a:extLst>
                <a:ext uri="{FF2B5EF4-FFF2-40B4-BE49-F238E27FC236}">
                  <a16:creationId xmlns:a16="http://schemas.microsoft.com/office/drawing/2014/main" xmlns="" id="{D516B794-367F-4771-A6FA-8F7C1F5AE07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8623377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29" name="Rectangle 58">
              <a:extLst>
                <a:ext uri="{FF2B5EF4-FFF2-40B4-BE49-F238E27FC236}">
                  <a16:creationId xmlns:a16="http://schemas.microsoft.com/office/drawing/2014/main" xmlns="" id="{3EC8A171-3967-4F75-BD03-5CAFAE57D40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8623377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30" name="Rectangle 59">
              <a:extLst>
                <a:ext uri="{FF2B5EF4-FFF2-40B4-BE49-F238E27FC236}">
                  <a16:creationId xmlns:a16="http://schemas.microsoft.com/office/drawing/2014/main" xmlns="" id="{6550B02B-E61A-4E5B-A941-8811F530F2D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8523761" y="3797922"/>
              <a:ext cx="4655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31" name="Rectangle 60">
              <a:extLst>
                <a:ext uri="{FF2B5EF4-FFF2-40B4-BE49-F238E27FC236}">
                  <a16:creationId xmlns:a16="http://schemas.microsoft.com/office/drawing/2014/main" xmlns="" id="{4F706C96-C4D9-4922-886C-5E86B3C0A83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8523761" y="3797922"/>
              <a:ext cx="4655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32" name="Rectangle 61">
              <a:extLst>
                <a:ext uri="{FF2B5EF4-FFF2-40B4-BE49-F238E27FC236}">
                  <a16:creationId xmlns:a16="http://schemas.microsoft.com/office/drawing/2014/main" xmlns="" id="{6A2F2849-AEAD-41C9-BDBE-3A0C126110D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8421353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33" name="Rectangle 62">
              <a:extLst>
                <a:ext uri="{FF2B5EF4-FFF2-40B4-BE49-F238E27FC236}">
                  <a16:creationId xmlns:a16="http://schemas.microsoft.com/office/drawing/2014/main" xmlns="" id="{8B8E4015-C0CE-48B5-96C4-D03C9C6BC80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8421353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34" name="Rectangle 63">
              <a:extLst>
                <a:ext uri="{FF2B5EF4-FFF2-40B4-BE49-F238E27FC236}">
                  <a16:creationId xmlns:a16="http://schemas.microsoft.com/office/drawing/2014/main" xmlns="" id="{4F393200-200E-4759-9699-36BCB0B7E3A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8321738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35" name="Rectangle 64">
              <a:extLst>
                <a:ext uri="{FF2B5EF4-FFF2-40B4-BE49-F238E27FC236}">
                  <a16:creationId xmlns:a16="http://schemas.microsoft.com/office/drawing/2014/main" xmlns="" id="{C6F2415C-1CE6-4E62-975C-C9B8ABB8A80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8321738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36" name="Rectangle 65">
              <a:extLst>
                <a:ext uri="{FF2B5EF4-FFF2-40B4-BE49-F238E27FC236}">
                  <a16:creationId xmlns:a16="http://schemas.microsoft.com/office/drawing/2014/main" xmlns="" id="{A19BBFC3-6512-487A-B5C3-A19D1E7E370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8223054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37" name="Rectangle 66">
              <a:extLst>
                <a:ext uri="{FF2B5EF4-FFF2-40B4-BE49-F238E27FC236}">
                  <a16:creationId xmlns:a16="http://schemas.microsoft.com/office/drawing/2014/main" xmlns="" id="{EDA561F0-FCDB-4D08-8D05-8ACAF911B39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8223054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38" name="Rectangle 67">
              <a:extLst>
                <a:ext uri="{FF2B5EF4-FFF2-40B4-BE49-F238E27FC236}">
                  <a16:creationId xmlns:a16="http://schemas.microsoft.com/office/drawing/2014/main" xmlns="" id="{75F31724-E205-47AF-A2E4-7400B5C4878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8123438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39" name="Rectangle 68">
              <a:extLst>
                <a:ext uri="{FF2B5EF4-FFF2-40B4-BE49-F238E27FC236}">
                  <a16:creationId xmlns:a16="http://schemas.microsoft.com/office/drawing/2014/main" xmlns="" id="{9EA5A683-634C-4201-8F48-DD76BF68F9C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8123438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40" name="Rectangle 51">
              <a:extLst>
                <a:ext uri="{FF2B5EF4-FFF2-40B4-BE49-F238E27FC236}">
                  <a16:creationId xmlns:a16="http://schemas.microsoft.com/office/drawing/2014/main" xmlns="" id="{217BDE08-70CB-4D3E-94A6-B4A754942B1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1710790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41" name="Rectangle 52">
              <a:extLst>
                <a:ext uri="{FF2B5EF4-FFF2-40B4-BE49-F238E27FC236}">
                  <a16:creationId xmlns:a16="http://schemas.microsoft.com/office/drawing/2014/main" xmlns="" id="{E4657900-3D88-40CD-A9DF-DE5B6C6CC78F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1710790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42" name="Rectangle 53">
              <a:extLst>
                <a:ext uri="{FF2B5EF4-FFF2-40B4-BE49-F238E27FC236}">
                  <a16:creationId xmlns:a16="http://schemas.microsoft.com/office/drawing/2014/main" xmlns="" id="{AA1B4FA8-9B58-4115-870C-1DB9D16DEA1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1611175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43" name="Rectangle 54">
              <a:extLst>
                <a:ext uri="{FF2B5EF4-FFF2-40B4-BE49-F238E27FC236}">
                  <a16:creationId xmlns:a16="http://schemas.microsoft.com/office/drawing/2014/main" xmlns="" id="{45B0368B-8025-4F00-9190-9CBFF63257A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1611175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44" name="Rectangle 55">
              <a:extLst>
                <a:ext uri="{FF2B5EF4-FFF2-40B4-BE49-F238E27FC236}">
                  <a16:creationId xmlns:a16="http://schemas.microsoft.com/office/drawing/2014/main" xmlns="" id="{04D6580A-42B4-455A-B657-B807AA07D2B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1511560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45" name="Rectangle 56">
              <a:extLst>
                <a:ext uri="{FF2B5EF4-FFF2-40B4-BE49-F238E27FC236}">
                  <a16:creationId xmlns:a16="http://schemas.microsoft.com/office/drawing/2014/main" xmlns="" id="{F936020E-0B0C-4410-8E9C-92394529704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1511560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46" name="Rectangle 57">
              <a:extLst>
                <a:ext uri="{FF2B5EF4-FFF2-40B4-BE49-F238E27FC236}">
                  <a16:creationId xmlns:a16="http://schemas.microsoft.com/office/drawing/2014/main" xmlns="" id="{8E997E05-D5E7-424D-9356-6D9691863C7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1412875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47" name="Rectangle 58">
              <a:extLst>
                <a:ext uri="{FF2B5EF4-FFF2-40B4-BE49-F238E27FC236}">
                  <a16:creationId xmlns:a16="http://schemas.microsoft.com/office/drawing/2014/main" xmlns="" id="{60EA17B6-C578-49AC-BCED-AC6F338AC8E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1412875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48" name="Rectangle 59">
              <a:extLst>
                <a:ext uri="{FF2B5EF4-FFF2-40B4-BE49-F238E27FC236}">
                  <a16:creationId xmlns:a16="http://schemas.microsoft.com/office/drawing/2014/main" xmlns="" id="{09F62B61-792D-4BEC-9E4D-4817A0993EB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1313259" y="3797922"/>
              <a:ext cx="4655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49" name="Rectangle 60">
              <a:extLst>
                <a:ext uri="{FF2B5EF4-FFF2-40B4-BE49-F238E27FC236}">
                  <a16:creationId xmlns:a16="http://schemas.microsoft.com/office/drawing/2014/main" xmlns="" id="{A34EC25A-2862-42F4-9C51-99E81A78879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1313259" y="3797922"/>
              <a:ext cx="4655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50" name="Rectangle 61">
              <a:extLst>
                <a:ext uri="{FF2B5EF4-FFF2-40B4-BE49-F238E27FC236}">
                  <a16:creationId xmlns:a16="http://schemas.microsoft.com/office/drawing/2014/main" xmlns="" id="{2BC85177-C31E-47A3-B853-4BC0DC6D4E8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1210851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51" name="Rectangle 62">
              <a:extLst>
                <a:ext uri="{FF2B5EF4-FFF2-40B4-BE49-F238E27FC236}">
                  <a16:creationId xmlns:a16="http://schemas.microsoft.com/office/drawing/2014/main" xmlns="" id="{18B83FA6-F7D9-4CD6-BB58-A1E152A820A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1210851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52" name="Rectangle 63">
              <a:extLst>
                <a:ext uri="{FF2B5EF4-FFF2-40B4-BE49-F238E27FC236}">
                  <a16:creationId xmlns:a16="http://schemas.microsoft.com/office/drawing/2014/main" xmlns="" id="{CDD89234-E1E3-4D3B-83EE-649806BBF71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1111236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53" name="Rectangle 64">
              <a:extLst>
                <a:ext uri="{FF2B5EF4-FFF2-40B4-BE49-F238E27FC236}">
                  <a16:creationId xmlns:a16="http://schemas.microsoft.com/office/drawing/2014/main" xmlns="" id="{C14264BD-16C1-4F79-90BF-AF43C5320F6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1111236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54" name="Rectangle 65">
              <a:extLst>
                <a:ext uri="{FF2B5EF4-FFF2-40B4-BE49-F238E27FC236}">
                  <a16:creationId xmlns:a16="http://schemas.microsoft.com/office/drawing/2014/main" xmlns="" id="{0B0A481C-9E8F-4B7A-831C-3E62D2356C9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1012552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55" name="Rectangle 66">
              <a:extLst>
                <a:ext uri="{FF2B5EF4-FFF2-40B4-BE49-F238E27FC236}">
                  <a16:creationId xmlns:a16="http://schemas.microsoft.com/office/drawing/2014/main" xmlns="" id="{7546DC03-4B8B-4648-9568-B0772EED476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1012552" y="3797923"/>
              <a:ext cx="7448" cy="4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56" name="Rectangle 67">
              <a:extLst>
                <a:ext uri="{FF2B5EF4-FFF2-40B4-BE49-F238E27FC236}">
                  <a16:creationId xmlns:a16="http://schemas.microsoft.com/office/drawing/2014/main" xmlns="" id="{BA3B41E8-EF1B-4778-A58E-BB39011A068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0912936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57" name="Rectangle 68">
              <a:extLst>
                <a:ext uri="{FF2B5EF4-FFF2-40B4-BE49-F238E27FC236}">
                  <a16:creationId xmlns:a16="http://schemas.microsoft.com/office/drawing/2014/main" xmlns="" id="{E43904F4-E3BF-4196-94FA-38FDD726691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10912936" y="3797922"/>
              <a:ext cx="7448" cy="108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endParaRPr>
            </a:p>
          </p:txBody>
        </p:sp>
      </p:grpSp>
      <p:sp>
        <p:nvSpPr>
          <p:cNvPr id="258" name="文本框 257">
            <a:extLst>
              <a:ext uri="{FF2B5EF4-FFF2-40B4-BE49-F238E27FC236}">
                <a16:creationId xmlns:a16="http://schemas.microsoft.com/office/drawing/2014/main" xmlns="" id="{898AED06-B85B-428D-9999-9A8291B330CF}"/>
              </a:ext>
            </a:extLst>
          </p:cNvPr>
          <p:cNvSpPr txBox="1"/>
          <p:nvPr/>
        </p:nvSpPr>
        <p:spPr>
          <a:xfrm>
            <a:off x="976301" y="5614222"/>
            <a:ext cx="5919799" cy="402431"/>
          </a:xfrm>
          <a:prstGeom prst="rect">
            <a:avLst/>
          </a:prstGeom>
          <a:solidFill>
            <a:srgbClr val="2F2F2F"/>
          </a:solidFill>
          <a:ln w="9525">
            <a:noFill/>
          </a:ln>
          <a:effectLst/>
        </p:spPr>
        <p:txBody>
          <a:bodyPr wrap="none" lIns="72000" tIns="0" rIns="0" bIns="0" rtlCol="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12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Arial"/>
                <a:cs typeface="+mn-ea"/>
                <a:sym typeface="+mn-lt"/>
              </a:rPr>
              <a:t>摇摇小绿尾</a:t>
            </a:r>
            <a:r>
              <a:rPr kumimoji="0" lang="en-US" altLang="zh-CN" sz="2000" b="0" i="0" u="none" strike="noStrike" kern="1200" cap="none" spc="12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Arial"/>
                <a:cs typeface="+mn-ea"/>
                <a:sym typeface="+mn-lt"/>
              </a:rPr>
              <a:t>·WIFI</a:t>
            </a:r>
            <a:r>
              <a:rPr kumimoji="0" lang="zh-CN" altLang="en-US" sz="2000" b="0" i="0" u="none" strike="noStrike" kern="1200" cap="none" spc="12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Arial"/>
                <a:cs typeface="+mn-ea"/>
                <a:sym typeface="+mn-lt"/>
              </a:rPr>
              <a:t>热点为你连接</a:t>
            </a:r>
            <a:endParaRPr kumimoji="0" lang="en-US" altLang="zh-CN" sz="2000" b="0" i="0" u="none" strike="noStrike" kern="1200" cap="none" spc="1200" normalizeH="0" baseline="0" noProof="0" dirty="0">
              <a:ln>
                <a:noFill/>
              </a:ln>
              <a:solidFill>
                <a:prstClr val="white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uLnTx/>
              <a:uFillTx/>
              <a:latin typeface="Arial"/>
              <a:cs typeface="+mn-ea"/>
              <a:sym typeface="+mn-lt"/>
            </a:endParaRPr>
          </a:p>
        </p:txBody>
      </p:sp>
      <p:sp>
        <p:nvSpPr>
          <p:cNvPr id="265" name="文本框 264">
            <a:extLst>
              <a:ext uri="{FF2B5EF4-FFF2-40B4-BE49-F238E27FC236}">
                <a16:creationId xmlns:a16="http://schemas.microsoft.com/office/drawing/2014/main" xmlns="" id="{7FE8E9B6-F1EF-4D84-9884-822BF561BFCF}"/>
              </a:ext>
            </a:extLst>
          </p:cNvPr>
          <p:cNvSpPr txBox="1"/>
          <p:nvPr/>
        </p:nvSpPr>
        <p:spPr>
          <a:xfrm>
            <a:off x="976301" y="3530574"/>
            <a:ext cx="7803015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rgbClr val="262427"/>
                </a:solidFill>
                <a:effectLst/>
                <a:uLnTx/>
                <a:uFillTx/>
                <a:latin typeface="Arial"/>
                <a:cs typeface="+mn-ea"/>
                <a:sym typeface="+mn-lt"/>
              </a:rPr>
              <a:t>2020</a:t>
            </a:r>
            <a:r>
              <a:rPr kumimoji="0" lang="zh-CN" altLang="en-US" sz="2800" b="0" i="0" u="none" strike="noStrike" kern="1200" cap="none" spc="600" normalizeH="0" baseline="0" noProof="0" dirty="0">
                <a:ln>
                  <a:noFill/>
                </a:ln>
                <a:solidFill>
                  <a:srgbClr val="262427"/>
                </a:solidFill>
                <a:effectLst/>
                <a:uLnTx/>
                <a:uFillTx/>
                <a:latin typeface="Arial"/>
                <a:cs typeface="+mn-ea"/>
                <a:sym typeface="+mn-lt"/>
              </a:rPr>
              <a:t>明基智能商务投影新品发布</a:t>
            </a:r>
            <a:endParaRPr kumimoji="0" lang="en-US" altLang="zh-CN" sz="2800" b="0" i="0" u="none" strike="noStrike" kern="1200" cap="none" spc="600" normalizeH="0" baseline="0" noProof="0" dirty="0">
              <a:ln>
                <a:noFill/>
              </a:ln>
              <a:solidFill>
                <a:srgbClr val="262427"/>
              </a:solidFill>
              <a:effectLst/>
              <a:uLnTx/>
              <a:uFillTx/>
              <a:latin typeface="Arial"/>
              <a:cs typeface="+mn-ea"/>
              <a:sym typeface="+mn-lt"/>
            </a:endParaRPr>
          </a:p>
        </p:txBody>
      </p:sp>
      <p:sp>
        <p:nvSpPr>
          <p:cNvPr id="266" name="文本框 265">
            <a:extLst>
              <a:ext uri="{FF2B5EF4-FFF2-40B4-BE49-F238E27FC236}">
                <a16:creationId xmlns:a16="http://schemas.microsoft.com/office/drawing/2014/main" xmlns="" id="{FC998296-D896-48FB-A7BF-6CFAC97604D5}"/>
              </a:ext>
            </a:extLst>
          </p:cNvPr>
          <p:cNvSpPr txBox="1"/>
          <p:nvPr/>
        </p:nvSpPr>
        <p:spPr>
          <a:xfrm>
            <a:off x="861285" y="2353624"/>
            <a:ext cx="8028072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600" normalizeH="0" baseline="0" noProof="0" dirty="0">
                <a:ln>
                  <a:solidFill>
                    <a:prstClr val="white">
                      <a:lumMod val="65000"/>
                    </a:prstClr>
                  </a:solidFill>
                </a:ln>
                <a:noFill/>
                <a:effectLst>
                  <a:innerShdw blurRad="25400" dist="254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Arial"/>
                <a:cs typeface="+mn-ea"/>
                <a:sym typeface="+mn-lt"/>
              </a:rPr>
              <a:t>无</a:t>
            </a:r>
            <a:r>
              <a:rPr kumimoji="0" lang="zh-CN" altLang="en-US" sz="7200" b="0" i="0" u="none" strike="noStrike" kern="1200" cap="none" spc="600" normalizeH="0" baseline="0" noProof="0" dirty="0">
                <a:ln>
                  <a:noFill/>
                </a:ln>
                <a:solidFill>
                  <a:srgbClr val="262427"/>
                </a:solidFill>
                <a:effectLst>
                  <a:innerShdw blurRad="25400" dist="254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Arial"/>
                <a:cs typeface="+mn-ea"/>
                <a:sym typeface="+mn-lt"/>
              </a:rPr>
              <a:t>智能</a:t>
            </a:r>
            <a:r>
              <a:rPr kumimoji="0" lang="en-US" altLang="zh-CN" sz="7200" b="0" i="0" u="none" strike="noStrike" kern="1200" cap="none" spc="600" normalizeH="0" baseline="0" noProof="0" dirty="0">
                <a:ln>
                  <a:noFill/>
                </a:ln>
                <a:solidFill>
                  <a:srgbClr val="262427"/>
                </a:solidFill>
                <a:effectLst>
                  <a:innerShdw blurRad="25400" dist="254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Arial"/>
                <a:cs typeface="+mn-ea"/>
                <a:sym typeface="+mn-lt"/>
              </a:rPr>
              <a:t> </a:t>
            </a:r>
            <a:r>
              <a:rPr kumimoji="0" lang="zh-CN" altLang="en-US" sz="7200" b="0" i="0" u="none" strike="noStrike" kern="1200" cap="none" spc="600" normalizeH="0" baseline="0" noProof="0" dirty="0">
                <a:ln>
                  <a:solidFill>
                    <a:prstClr val="white">
                      <a:lumMod val="65000"/>
                    </a:prstClr>
                  </a:solidFill>
                </a:ln>
                <a:noFill/>
                <a:effectLst>
                  <a:innerShdw blurRad="25400" dist="254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Arial"/>
                <a:cs typeface="+mn-ea"/>
                <a:sym typeface="+mn-lt"/>
              </a:rPr>
              <a:t>不</a:t>
            </a:r>
            <a:r>
              <a:rPr kumimoji="0" lang="zh-CN" altLang="en-US" sz="7200" b="0" i="0" u="none" strike="noStrike" kern="1200" cap="none" spc="600" normalizeH="0" baseline="0" noProof="0" dirty="0">
                <a:ln>
                  <a:noFill/>
                </a:ln>
                <a:solidFill>
                  <a:srgbClr val="262427"/>
                </a:solidFill>
                <a:effectLst>
                  <a:innerShdw blurRad="25400" dist="254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Arial"/>
                <a:cs typeface="+mn-ea"/>
                <a:sym typeface="+mn-lt"/>
              </a:rPr>
              <a:t>商务</a:t>
            </a:r>
            <a:endParaRPr kumimoji="0" lang="en-US" altLang="zh-CN" sz="7200" b="0" i="0" u="none" strike="noStrike" kern="1200" cap="none" spc="600" normalizeH="0" baseline="0" noProof="0" dirty="0">
              <a:ln>
                <a:noFill/>
              </a:ln>
              <a:solidFill>
                <a:srgbClr val="262427"/>
              </a:solidFill>
              <a:effectLst>
                <a:innerShdw blurRad="25400" dist="25400" dir="16200000">
                  <a:prstClr val="black">
                    <a:alpha val="50000"/>
                  </a:prstClr>
                </a:innerShdw>
              </a:effectLst>
              <a:uLnTx/>
              <a:uFillTx/>
              <a:latin typeface="Arial"/>
              <a:cs typeface="+mn-ea"/>
              <a:sym typeface="+mn-lt"/>
            </a:endParaRPr>
          </a:p>
        </p:txBody>
      </p:sp>
      <p:pic>
        <p:nvPicPr>
          <p:cNvPr id="267" name="图片 266">
            <a:extLst>
              <a:ext uri="{FF2B5EF4-FFF2-40B4-BE49-F238E27FC236}">
                <a16:creationId xmlns:a16="http://schemas.microsoft.com/office/drawing/2014/main" xmlns="" id="{13574876-8602-43B3-8A37-107138CC848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6087" y="1816527"/>
            <a:ext cx="1408748" cy="403726"/>
          </a:xfrm>
          <a:prstGeom prst="rect">
            <a:avLst/>
          </a:prstGeom>
        </p:spPr>
      </p:pic>
      <p:sp>
        <p:nvSpPr>
          <p:cNvPr id="458" name="wifi-signal_61692">
            <a:extLst>
              <a:ext uri="{FF2B5EF4-FFF2-40B4-BE49-F238E27FC236}">
                <a16:creationId xmlns:a16="http://schemas.microsoft.com/office/drawing/2014/main" xmlns="" id="{14C3A923-6F8A-47BF-B46D-CA7C0490C954}"/>
              </a:ext>
            </a:extLst>
          </p:cNvPr>
          <p:cNvSpPr>
            <a:spLocks noChangeAspect="1"/>
          </p:cNvSpPr>
          <p:nvPr/>
        </p:nvSpPr>
        <p:spPr bwMode="auto">
          <a:xfrm>
            <a:off x="4703728" y="2828987"/>
            <a:ext cx="343186" cy="249604"/>
          </a:xfrm>
          <a:custGeom>
            <a:avLst/>
            <a:gdLst>
              <a:gd name="connsiteX0" fmla="*/ 301985 w 603837"/>
              <a:gd name="connsiteY0" fmla="*/ 179852 h 439180"/>
              <a:gd name="connsiteX1" fmla="*/ 341890 w 603837"/>
              <a:gd name="connsiteY1" fmla="*/ 219616 h 439180"/>
              <a:gd name="connsiteX2" fmla="*/ 301985 w 603837"/>
              <a:gd name="connsiteY2" fmla="*/ 259380 h 439180"/>
              <a:gd name="connsiteX3" fmla="*/ 262080 w 603837"/>
              <a:gd name="connsiteY3" fmla="*/ 219616 h 439180"/>
              <a:gd name="connsiteX4" fmla="*/ 301985 w 603837"/>
              <a:gd name="connsiteY4" fmla="*/ 179852 h 439180"/>
              <a:gd name="connsiteX5" fmla="*/ 367942 w 603837"/>
              <a:gd name="connsiteY5" fmla="*/ 131747 h 439180"/>
              <a:gd name="connsiteX6" fmla="*/ 383500 w 603837"/>
              <a:gd name="connsiteY6" fmla="*/ 138156 h 439180"/>
              <a:gd name="connsiteX7" fmla="*/ 383500 w 603837"/>
              <a:gd name="connsiteY7" fmla="*/ 301062 h 439180"/>
              <a:gd name="connsiteX8" fmla="*/ 367958 w 603837"/>
              <a:gd name="connsiteY8" fmla="*/ 307505 h 439180"/>
              <a:gd name="connsiteX9" fmla="*/ 352285 w 603837"/>
              <a:gd name="connsiteY9" fmla="*/ 301062 h 439180"/>
              <a:gd name="connsiteX10" fmla="*/ 352285 w 603837"/>
              <a:gd name="connsiteY10" fmla="*/ 269901 h 439180"/>
              <a:gd name="connsiteX11" fmla="*/ 352285 w 603837"/>
              <a:gd name="connsiteY11" fmla="*/ 169318 h 439180"/>
              <a:gd name="connsiteX12" fmla="*/ 352285 w 603837"/>
              <a:gd name="connsiteY12" fmla="*/ 138156 h 439180"/>
              <a:gd name="connsiteX13" fmla="*/ 367942 w 603837"/>
              <a:gd name="connsiteY13" fmla="*/ 131747 h 439180"/>
              <a:gd name="connsiteX14" fmla="*/ 235995 w 603837"/>
              <a:gd name="connsiteY14" fmla="*/ 131747 h 439180"/>
              <a:gd name="connsiteX15" fmla="*/ 251553 w 603837"/>
              <a:gd name="connsiteY15" fmla="*/ 138156 h 439180"/>
              <a:gd name="connsiteX16" fmla="*/ 251553 w 603837"/>
              <a:gd name="connsiteY16" fmla="*/ 169318 h 439180"/>
              <a:gd name="connsiteX17" fmla="*/ 251685 w 603837"/>
              <a:gd name="connsiteY17" fmla="*/ 269901 h 439180"/>
              <a:gd name="connsiteX18" fmla="*/ 251553 w 603837"/>
              <a:gd name="connsiteY18" fmla="*/ 301062 h 439180"/>
              <a:gd name="connsiteX19" fmla="*/ 236012 w 603837"/>
              <a:gd name="connsiteY19" fmla="*/ 307505 h 439180"/>
              <a:gd name="connsiteX20" fmla="*/ 220339 w 603837"/>
              <a:gd name="connsiteY20" fmla="*/ 301062 h 439180"/>
              <a:gd name="connsiteX21" fmla="*/ 220339 w 603837"/>
              <a:gd name="connsiteY21" fmla="*/ 138156 h 439180"/>
              <a:gd name="connsiteX22" fmla="*/ 235995 w 603837"/>
              <a:gd name="connsiteY22" fmla="*/ 131747 h 439180"/>
              <a:gd name="connsiteX23" fmla="*/ 170026 w 603837"/>
              <a:gd name="connsiteY23" fmla="*/ 65872 h 439180"/>
              <a:gd name="connsiteX24" fmla="*/ 185704 w 603837"/>
              <a:gd name="connsiteY24" fmla="*/ 72380 h 439180"/>
              <a:gd name="connsiteX25" fmla="*/ 185704 w 603837"/>
              <a:gd name="connsiteY25" fmla="*/ 103541 h 439180"/>
              <a:gd name="connsiteX26" fmla="*/ 137484 w 603837"/>
              <a:gd name="connsiteY26" fmla="*/ 219640 h 439180"/>
              <a:gd name="connsiteX27" fmla="*/ 185704 w 603837"/>
              <a:gd name="connsiteY27" fmla="*/ 335739 h 439180"/>
              <a:gd name="connsiteX28" fmla="*/ 185704 w 603837"/>
              <a:gd name="connsiteY28" fmla="*/ 366900 h 439180"/>
              <a:gd name="connsiteX29" fmla="*/ 170025 w 603837"/>
              <a:gd name="connsiteY29" fmla="*/ 373343 h 439180"/>
              <a:gd name="connsiteX30" fmla="*/ 154348 w 603837"/>
              <a:gd name="connsiteY30" fmla="*/ 366900 h 439180"/>
              <a:gd name="connsiteX31" fmla="*/ 93217 w 603837"/>
              <a:gd name="connsiteY31" fmla="*/ 219640 h 439180"/>
              <a:gd name="connsiteX32" fmla="*/ 154348 w 603837"/>
              <a:gd name="connsiteY32" fmla="*/ 72380 h 439180"/>
              <a:gd name="connsiteX33" fmla="*/ 170026 w 603837"/>
              <a:gd name="connsiteY33" fmla="*/ 65872 h 439180"/>
              <a:gd name="connsiteX34" fmla="*/ 433919 w 603837"/>
              <a:gd name="connsiteY34" fmla="*/ 65839 h 439180"/>
              <a:gd name="connsiteX35" fmla="*/ 449475 w 603837"/>
              <a:gd name="connsiteY35" fmla="*/ 72248 h 439180"/>
              <a:gd name="connsiteX36" fmla="*/ 449475 w 603837"/>
              <a:gd name="connsiteY36" fmla="*/ 366900 h 439180"/>
              <a:gd name="connsiteX37" fmla="*/ 433935 w 603837"/>
              <a:gd name="connsiteY37" fmla="*/ 373343 h 439180"/>
              <a:gd name="connsiteX38" fmla="*/ 418263 w 603837"/>
              <a:gd name="connsiteY38" fmla="*/ 366900 h 439180"/>
              <a:gd name="connsiteX39" fmla="*/ 418263 w 603837"/>
              <a:gd name="connsiteY39" fmla="*/ 335739 h 439180"/>
              <a:gd name="connsiteX40" fmla="*/ 418263 w 603837"/>
              <a:gd name="connsiteY40" fmla="*/ 103410 h 439180"/>
              <a:gd name="connsiteX41" fmla="*/ 418263 w 603837"/>
              <a:gd name="connsiteY41" fmla="*/ 72248 h 439180"/>
              <a:gd name="connsiteX42" fmla="*/ 433919 w 603837"/>
              <a:gd name="connsiteY42" fmla="*/ 65839 h 439180"/>
              <a:gd name="connsiteX43" fmla="*/ 499843 w 603837"/>
              <a:gd name="connsiteY43" fmla="*/ 0 h 439180"/>
              <a:gd name="connsiteX44" fmla="*/ 515452 w 603837"/>
              <a:gd name="connsiteY44" fmla="*/ 6409 h 439180"/>
              <a:gd name="connsiteX45" fmla="*/ 603837 w 603837"/>
              <a:gd name="connsiteY45" fmla="*/ 219639 h 439180"/>
              <a:gd name="connsiteX46" fmla="*/ 515452 w 603837"/>
              <a:gd name="connsiteY46" fmla="*/ 432738 h 439180"/>
              <a:gd name="connsiteX47" fmla="*/ 499777 w 603837"/>
              <a:gd name="connsiteY47" fmla="*/ 439180 h 439180"/>
              <a:gd name="connsiteX48" fmla="*/ 484234 w 603837"/>
              <a:gd name="connsiteY48" fmla="*/ 432738 h 439180"/>
              <a:gd name="connsiteX49" fmla="*/ 484234 w 603837"/>
              <a:gd name="connsiteY49" fmla="*/ 401582 h 439180"/>
              <a:gd name="connsiteX50" fmla="*/ 559710 w 603837"/>
              <a:gd name="connsiteY50" fmla="*/ 219639 h 439180"/>
              <a:gd name="connsiteX51" fmla="*/ 484234 w 603837"/>
              <a:gd name="connsiteY51" fmla="*/ 37697 h 439180"/>
              <a:gd name="connsiteX52" fmla="*/ 484234 w 603837"/>
              <a:gd name="connsiteY52" fmla="*/ 6409 h 439180"/>
              <a:gd name="connsiteX53" fmla="*/ 499843 w 603837"/>
              <a:gd name="connsiteY53" fmla="*/ 0 h 439180"/>
              <a:gd name="connsiteX54" fmla="*/ 104069 w 603837"/>
              <a:gd name="connsiteY54" fmla="*/ 0 h 439180"/>
              <a:gd name="connsiteX55" fmla="*/ 119727 w 603837"/>
              <a:gd name="connsiteY55" fmla="*/ 6409 h 439180"/>
              <a:gd name="connsiteX56" fmla="*/ 119727 w 603837"/>
              <a:gd name="connsiteY56" fmla="*/ 37697 h 439180"/>
              <a:gd name="connsiteX57" fmla="*/ 44124 w 603837"/>
              <a:gd name="connsiteY57" fmla="*/ 219639 h 439180"/>
              <a:gd name="connsiteX58" fmla="*/ 119727 w 603837"/>
              <a:gd name="connsiteY58" fmla="*/ 401582 h 439180"/>
              <a:gd name="connsiteX59" fmla="*/ 119727 w 603837"/>
              <a:gd name="connsiteY59" fmla="*/ 432738 h 439180"/>
              <a:gd name="connsiteX60" fmla="*/ 104053 w 603837"/>
              <a:gd name="connsiteY60" fmla="*/ 439180 h 439180"/>
              <a:gd name="connsiteX61" fmla="*/ 88511 w 603837"/>
              <a:gd name="connsiteY61" fmla="*/ 432738 h 439180"/>
              <a:gd name="connsiteX62" fmla="*/ 0 w 603837"/>
              <a:gd name="connsiteY62" fmla="*/ 219639 h 439180"/>
              <a:gd name="connsiteX63" fmla="*/ 88511 w 603837"/>
              <a:gd name="connsiteY63" fmla="*/ 6409 h 439180"/>
              <a:gd name="connsiteX64" fmla="*/ 104069 w 603837"/>
              <a:gd name="connsiteY64" fmla="*/ 0 h 439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603837" h="439180">
                <a:moveTo>
                  <a:pt x="301985" y="179852"/>
                </a:moveTo>
                <a:cubicBezTo>
                  <a:pt x="324024" y="179852"/>
                  <a:pt x="341890" y="197655"/>
                  <a:pt x="341890" y="219616"/>
                </a:cubicBezTo>
                <a:cubicBezTo>
                  <a:pt x="341890" y="241577"/>
                  <a:pt x="324024" y="259380"/>
                  <a:pt x="301985" y="259380"/>
                </a:cubicBezTo>
                <a:cubicBezTo>
                  <a:pt x="279946" y="259380"/>
                  <a:pt x="262080" y="241577"/>
                  <a:pt x="262080" y="219616"/>
                </a:cubicBezTo>
                <a:cubicBezTo>
                  <a:pt x="262080" y="197655"/>
                  <a:pt x="279946" y="179852"/>
                  <a:pt x="301985" y="179852"/>
                </a:cubicBezTo>
                <a:close/>
                <a:moveTo>
                  <a:pt x="367942" y="131747"/>
                </a:moveTo>
                <a:cubicBezTo>
                  <a:pt x="373589" y="131747"/>
                  <a:pt x="379219" y="133883"/>
                  <a:pt x="383500" y="138156"/>
                </a:cubicBezTo>
                <a:cubicBezTo>
                  <a:pt x="428544" y="183123"/>
                  <a:pt x="428544" y="256227"/>
                  <a:pt x="383500" y="301062"/>
                </a:cubicBezTo>
                <a:cubicBezTo>
                  <a:pt x="379285" y="305401"/>
                  <a:pt x="373622" y="307505"/>
                  <a:pt x="367958" y="307505"/>
                </a:cubicBezTo>
                <a:cubicBezTo>
                  <a:pt x="362295" y="307505"/>
                  <a:pt x="356631" y="305401"/>
                  <a:pt x="352285" y="301062"/>
                </a:cubicBezTo>
                <a:cubicBezTo>
                  <a:pt x="343724" y="292516"/>
                  <a:pt x="343724" y="278579"/>
                  <a:pt x="352285" y="269901"/>
                </a:cubicBezTo>
                <a:cubicBezTo>
                  <a:pt x="380075" y="242158"/>
                  <a:pt x="380075" y="197060"/>
                  <a:pt x="352285" y="169318"/>
                </a:cubicBezTo>
                <a:cubicBezTo>
                  <a:pt x="343724" y="160771"/>
                  <a:pt x="343724" y="146834"/>
                  <a:pt x="352285" y="138156"/>
                </a:cubicBezTo>
                <a:cubicBezTo>
                  <a:pt x="356631" y="133883"/>
                  <a:pt x="362295" y="131747"/>
                  <a:pt x="367942" y="131747"/>
                </a:cubicBezTo>
                <a:close/>
                <a:moveTo>
                  <a:pt x="235995" y="131747"/>
                </a:moveTo>
                <a:cubicBezTo>
                  <a:pt x="241642" y="131747"/>
                  <a:pt x="247273" y="133883"/>
                  <a:pt x="251553" y="138156"/>
                </a:cubicBezTo>
                <a:cubicBezTo>
                  <a:pt x="260246" y="146834"/>
                  <a:pt x="260246" y="160771"/>
                  <a:pt x="251553" y="169318"/>
                </a:cubicBezTo>
                <a:cubicBezTo>
                  <a:pt x="223895" y="197060"/>
                  <a:pt x="223895" y="242158"/>
                  <a:pt x="251685" y="269901"/>
                </a:cubicBezTo>
                <a:cubicBezTo>
                  <a:pt x="260246" y="278579"/>
                  <a:pt x="260246" y="292516"/>
                  <a:pt x="251553" y="301062"/>
                </a:cubicBezTo>
                <a:cubicBezTo>
                  <a:pt x="247339" y="305401"/>
                  <a:pt x="241675" y="307505"/>
                  <a:pt x="236012" y="307505"/>
                </a:cubicBezTo>
                <a:cubicBezTo>
                  <a:pt x="230348" y="307505"/>
                  <a:pt x="224685" y="305401"/>
                  <a:pt x="220339" y="301062"/>
                </a:cubicBezTo>
                <a:cubicBezTo>
                  <a:pt x="175426" y="256227"/>
                  <a:pt x="175426" y="183123"/>
                  <a:pt x="220339" y="138156"/>
                </a:cubicBezTo>
                <a:cubicBezTo>
                  <a:pt x="224685" y="133883"/>
                  <a:pt x="230348" y="131747"/>
                  <a:pt x="235995" y="131747"/>
                </a:cubicBezTo>
                <a:close/>
                <a:moveTo>
                  <a:pt x="170026" y="65872"/>
                </a:moveTo>
                <a:cubicBezTo>
                  <a:pt x="175691" y="65872"/>
                  <a:pt x="181356" y="68041"/>
                  <a:pt x="185704" y="72380"/>
                </a:cubicBezTo>
                <a:cubicBezTo>
                  <a:pt x="194267" y="80926"/>
                  <a:pt x="194267" y="94863"/>
                  <a:pt x="185704" y="103541"/>
                </a:cubicBezTo>
                <a:cubicBezTo>
                  <a:pt x="154611" y="134440"/>
                  <a:pt x="137484" y="175725"/>
                  <a:pt x="137484" y="219640"/>
                </a:cubicBezTo>
                <a:cubicBezTo>
                  <a:pt x="137484" y="263424"/>
                  <a:pt x="154611" y="304709"/>
                  <a:pt x="185704" y="335739"/>
                </a:cubicBezTo>
                <a:cubicBezTo>
                  <a:pt x="194267" y="344285"/>
                  <a:pt x="194267" y="358354"/>
                  <a:pt x="185704" y="366900"/>
                </a:cubicBezTo>
                <a:cubicBezTo>
                  <a:pt x="181356" y="371239"/>
                  <a:pt x="175691" y="373343"/>
                  <a:pt x="170025" y="373343"/>
                </a:cubicBezTo>
                <a:cubicBezTo>
                  <a:pt x="164360" y="373343"/>
                  <a:pt x="158695" y="371239"/>
                  <a:pt x="154348" y="366900"/>
                </a:cubicBezTo>
                <a:cubicBezTo>
                  <a:pt x="114955" y="327587"/>
                  <a:pt x="93217" y="275257"/>
                  <a:pt x="93217" y="219640"/>
                </a:cubicBezTo>
                <a:cubicBezTo>
                  <a:pt x="93217" y="164023"/>
                  <a:pt x="114955" y="111693"/>
                  <a:pt x="154348" y="72380"/>
                </a:cubicBezTo>
                <a:cubicBezTo>
                  <a:pt x="158695" y="68041"/>
                  <a:pt x="164360" y="65872"/>
                  <a:pt x="170026" y="65872"/>
                </a:cubicBezTo>
                <a:close/>
                <a:moveTo>
                  <a:pt x="433919" y="65839"/>
                </a:moveTo>
                <a:cubicBezTo>
                  <a:pt x="439565" y="65839"/>
                  <a:pt x="445195" y="67975"/>
                  <a:pt x="449475" y="72248"/>
                </a:cubicBezTo>
                <a:cubicBezTo>
                  <a:pt x="530864" y="153504"/>
                  <a:pt x="530864" y="285644"/>
                  <a:pt x="449475" y="366900"/>
                </a:cubicBezTo>
                <a:cubicBezTo>
                  <a:pt x="445129" y="371239"/>
                  <a:pt x="439598" y="373343"/>
                  <a:pt x="433935" y="373343"/>
                </a:cubicBezTo>
                <a:cubicBezTo>
                  <a:pt x="428272" y="373343"/>
                  <a:pt x="422609" y="371239"/>
                  <a:pt x="418263" y="366900"/>
                </a:cubicBezTo>
                <a:cubicBezTo>
                  <a:pt x="409703" y="358354"/>
                  <a:pt x="409703" y="344285"/>
                  <a:pt x="418263" y="335739"/>
                </a:cubicBezTo>
                <a:cubicBezTo>
                  <a:pt x="482400" y="271707"/>
                  <a:pt x="482400" y="167442"/>
                  <a:pt x="418263" y="103410"/>
                </a:cubicBezTo>
                <a:cubicBezTo>
                  <a:pt x="409703" y="94863"/>
                  <a:pt x="409703" y="80926"/>
                  <a:pt x="418263" y="72248"/>
                </a:cubicBezTo>
                <a:cubicBezTo>
                  <a:pt x="422609" y="67975"/>
                  <a:pt x="428272" y="65839"/>
                  <a:pt x="433919" y="65839"/>
                </a:cubicBezTo>
                <a:close/>
                <a:moveTo>
                  <a:pt x="499843" y="0"/>
                </a:moveTo>
                <a:cubicBezTo>
                  <a:pt x="505507" y="0"/>
                  <a:pt x="511171" y="2137"/>
                  <a:pt x="515452" y="6409"/>
                </a:cubicBezTo>
                <a:cubicBezTo>
                  <a:pt x="572487" y="63332"/>
                  <a:pt x="603969" y="139054"/>
                  <a:pt x="603837" y="219639"/>
                </a:cubicBezTo>
                <a:cubicBezTo>
                  <a:pt x="603837" y="300094"/>
                  <a:pt x="572487" y="375816"/>
                  <a:pt x="515452" y="432738"/>
                </a:cubicBezTo>
                <a:cubicBezTo>
                  <a:pt x="511105" y="437077"/>
                  <a:pt x="505441" y="439180"/>
                  <a:pt x="499777" y="439180"/>
                </a:cubicBezTo>
                <a:cubicBezTo>
                  <a:pt x="494245" y="439180"/>
                  <a:pt x="488581" y="437077"/>
                  <a:pt x="484234" y="432738"/>
                </a:cubicBezTo>
                <a:cubicBezTo>
                  <a:pt x="475540" y="424062"/>
                  <a:pt x="475540" y="410127"/>
                  <a:pt x="484234" y="401582"/>
                </a:cubicBezTo>
                <a:cubicBezTo>
                  <a:pt x="532971" y="352941"/>
                  <a:pt x="559710" y="288394"/>
                  <a:pt x="559710" y="219639"/>
                </a:cubicBezTo>
                <a:cubicBezTo>
                  <a:pt x="559710" y="150885"/>
                  <a:pt x="532971" y="86206"/>
                  <a:pt x="484234" y="37697"/>
                </a:cubicBezTo>
                <a:cubicBezTo>
                  <a:pt x="475540" y="29020"/>
                  <a:pt x="475540" y="15085"/>
                  <a:pt x="484234" y="6409"/>
                </a:cubicBezTo>
                <a:cubicBezTo>
                  <a:pt x="488515" y="2137"/>
                  <a:pt x="494179" y="0"/>
                  <a:pt x="499843" y="0"/>
                </a:cubicBezTo>
                <a:close/>
                <a:moveTo>
                  <a:pt x="104069" y="0"/>
                </a:moveTo>
                <a:cubicBezTo>
                  <a:pt x="109716" y="0"/>
                  <a:pt x="115380" y="2137"/>
                  <a:pt x="119727" y="6409"/>
                </a:cubicBezTo>
                <a:cubicBezTo>
                  <a:pt x="128288" y="15085"/>
                  <a:pt x="128288" y="29020"/>
                  <a:pt x="119727" y="37697"/>
                </a:cubicBezTo>
                <a:cubicBezTo>
                  <a:pt x="70993" y="86206"/>
                  <a:pt x="44124" y="150885"/>
                  <a:pt x="44124" y="219639"/>
                </a:cubicBezTo>
                <a:cubicBezTo>
                  <a:pt x="44124" y="288262"/>
                  <a:pt x="70993" y="352941"/>
                  <a:pt x="119727" y="401582"/>
                </a:cubicBezTo>
                <a:cubicBezTo>
                  <a:pt x="128288" y="410127"/>
                  <a:pt x="128288" y="424062"/>
                  <a:pt x="119727" y="432738"/>
                </a:cubicBezTo>
                <a:cubicBezTo>
                  <a:pt x="115380" y="437077"/>
                  <a:pt x="109716" y="439180"/>
                  <a:pt x="104053" y="439180"/>
                </a:cubicBezTo>
                <a:cubicBezTo>
                  <a:pt x="98389" y="439180"/>
                  <a:pt x="92726" y="437077"/>
                  <a:pt x="88511" y="432738"/>
                </a:cubicBezTo>
                <a:cubicBezTo>
                  <a:pt x="31348" y="375816"/>
                  <a:pt x="0" y="300094"/>
                  <a:pt x="0" y="219639"/>
                </a:cubicBezTo>
                <a:cubicBezTo>
                  <a:pt x="0" y="139054"/>
                  <a:pt x="31479" y="63332"/>
                  <a:pt x="88511" y="6409"/>
                </a:cubicBezTo>
                <a:cubicBezTo>
                  <a:pt x="92791" y="2137"/>
                  <a:pt x="98422" y="0"/>
                  <a:pt x="104069" y="0"/>
                </a:cubicBezTo>
                <a:close/>
              </a:path>
            </a:pathLst>
          </a:custGeom>
          <a:gradFill flip="none" rotWithShape="1">
            <a:gsLst>
              <a:gs pos="0">
                <a:srgbClr val="E7F404"/>
              </a:gs>
              <a:gs pos="36000">
                <a:srgbClr val="92F915"/>
              </a:gs>
              <a:gs pos="65000">
                <a:srgbClr val="55E4A4"/>
              </a:gs>
              <a:gs pos="100000">
                <a:srgbClr val="49DBD2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SemiBold SemiConden" panose="020B0502040204020203" pitchFamily="34" charset="0"/>
              <a:cs typeface="+mn-cs"/>
            </a:endParaRPr>
          </a:p>
        </p:txBody>
      </p:sp>
      <p:sp>
        <p:nvSpPr>
          <p:cNvPr id="461" name="文本框 460">
            <a:extLst>
              <a:ext uri="{FF2B5EF4-FFF2-40B4-BE49-F238E27FC236}">
                <a16:creationId xmlns:a16="http://schemas.microsoft.com/office/drawing/2014/main" xmlns="" id="{399AC05E-B908-4587-923B-3C8709F7431B}"/>
              </a:ext>
            </a:extLst>
          </p:cNvPr>
          <p:cNvSpPr txBox="1"/>
          <p:nvPr/>
        </p:nvSpPr>
        <p:spPr>
          <a:xfrm>
            <a:off x="976301" y="1293349"/>
            <a:ext cx="2281906" cy="896600"/>
          </a:xfrm>
          <a:custGeom>
            <a:avLst/>
            <a:gdLst/>
            <a:ahLst/>
            <a:cxnLst/>
            <a:rect l="l" t="t" r="r" b="b"/>
            <a:pathLst>
              <a:path w="3167448" h="1196173">
                <a:moveTo>
                  <a:pt x="2829446" y="177184"/>
                </a:moveTo>
                <a:cubicBezTo>
                  <a:pt x="2808098" y="177184"/>
                  <a:pt x="2793985" y="185367"/>
                  <a:pt x="2787106" y="201734"/>
                </a:cubicBezTo>
                <a:cubicBezTo>
                  <a:pt x="2780228" y="218100"/>
                  <a:pt x="2776788" y="255933"/>
                  <a:pt x="2776788" y="315232"/>
                </a:cubicBezTo>
                <a:lnTo>
                  <a:pt x="2776788" y="877383"/>
                </a:lnTo>
                <a:cubicBezTo>
                  <a:pt x="2776788" y="944272"/>
                  <a:pt x="2779991" y="984595"/>
                  <a:pt x="2786395" y="998353"/>
                </a:cubicBezTo>
                <a:cubicBezTo>
                  <a:pt x="2792799" y="1012110"/>
                  <a:pt x="2806675" y="1018989"/>
                  <a:pt x="2828022" y="1018989"/>
                </a:cubicBezTo>
                <a:cubicBezTo>
                  <a:pt x="2849370" y="1018989"/>
                  <a:pt x="2863365" y="1010924"/>
                  <a:pt x="2870006" y="994795"/>
                </a:cubicBezTo>
                <a:cubicBezTo>
                  <a:pt x="2876647" y="978666"/>
                  <a:pt x="2879968" y="942375"/>
                  <a:pt x="2879968" y="885922"/>
                </a:cubicBezTo>
                <a:lnTo>
                  <a:pt x="2879968" y="315232"/>
                </a:lnTo>
                <a:cubicBezTo>
                  <a:pt x="2879968" y="254035"/>
                  <a:pt x="2877003" y="215728"/>
                  <a:pt x="2871073" y="200311"/>
                </a:cubicBezTo>
                <a:cubicBezTo>
                  <a:pt x="2865143" y="184893"/>
                  <a:pt x="2851268" y="177184"/>
                  <a:pt x="2829446" y="177184"/>
                </a:cubicBezTo>
                <a:close/>
                <a:moveTo>
                  <a:pt x="1162571" y="177184"/>
                </a:moveTo>
                <a:cubicBezTo>
                  <a:pt x="1141223" y="177184"/>
                  <a:pt x="1127110" y="185367"/>
                  <a:pt x="1120232" y="201734"/>
                </a:cubicBezTo>
                <a:cubicBezTo>
                  <a:pt x="1113353" y="218100"/>
                  <a:pt x="1109914" y="255933"/>
                  <a:pt x="1109914" y="315232"/>
                </a:cubicBezTo>
                <a:lnTo>
                  <a:pt x="1109914" y="877383"/>
                </a:lnTo>
                <a:cubicBezTo>
                  <a:pt x="1109914" y="944272"/>
                  <a:pt x="1113116" y="984595"/>
                  <a:pt x="1119520" y="998353"/>
                </a:cubicBezTo>
                <a:cubicBezTo>
                  <a:pt x="1125924" y="1012110"/>
                  <a:pt x="1139800" y="1018989"/>
                  <a:pt x="1161148" y="1018989"/>
                </a:cubicBezTo>
                <a:cubicBezTo>
                  <a:pt x="1182495" y="1018989"/>
                  <a:pt x="1196490" y="1010924"/>
                  <a:pt x="1203131" y="994795"/>
                </a:cubicBezTo>
                <a:cubicBezTo>
                  <a:pt x="1209772" y="978666"/>
                  <a:pt x="1213093" y="942375"/>
                  <a:pt x="1213093" y="885922"/>
                </a:cubicBezTo>
                <a:lnTo>
                  <a:pt x="1213093" y="315232"/>
                </a:lnTo>
                <a:cubicBezTo>
                  <a:pt x="1213093" y="254035"/>
                  <a:pt x="1210128" y="215728"/>
                  <a:pt x="1204198" y="200311"/>
                </a:cubicBezTo>
                <a:cubicBezTo>
                  <a:pt x="1198269" y="184893"/>
                  <a:pt x="1184393" y="177184"/>
                  <a:pt x="1162571" y="177184"/>
                </a:cubicBezTo>
                <a:close/>
                <a:moveTo>
                  <a:pt x="2823041" y="0"/>
                </a:moveTo>
                <a:cubicBezTo>
                  <a:pt x="2886135" y="0"/>
                  <a:pt x="2942587" y="11029"/>
                  <a:pt x="2992398" y="33088"/>
                </a:cubicBezTo>
                <a:cubicBezTo>
                  <a:pt x="3042209" y="55147"/>
                  <a:pt x="3079449" y="82069"/>
                  <a:pt x="3104117" y="113853"/>
                </a:cubicBezTo>
                <a:cubicBezTo>
                  <a:pt x="3128786" y="145637"/>
                  <a:pt x="3145508" y="181454"/>
                  <a:pt x="3154284" y="221302"/>
                </a:cubicBezTo>
                <a:cubicBezTo>
                  <a:pt x="3163060" y="261151"/>
                  <a:pt x="3167448" y="324719"/>
                  <a:pt x="3167448" y="412007"/>
                </a:cubicBezTo>
                <a:lnTo>
                  <a:pt x="3167448" y="796263"/>
                </a:lnTo>
                <a:cubicBezTo>
                  <a:pt x="3167448" y="883550"/>
                  <a:pt x="3162704" y="947119"/>
                  <a:pt x="3153216" y="986967"/>
                </a:cubicBezTo>
                <a:cubicBezTo>
                  <a:pt x="3143729" y="1026816"/>
                  <a:pt x="3124041" y="1064056"/>
                  <a:pt x="3094155" y="1098686"/>
                </a:cubicBezTo>
                <a:cubicBezTo>
                  <a:pt x="3064268" y="1133317"/>
                  <a:pt x="3028215" y="1158222"/>
                  <a:pt x="2985994" y="1173403"/>
                </a:cubicBezTo>
                <a:cubicBezTo>
                  <a:pt x="2943774" y="1188583"/>
                  <a:pt x="2896572" y="1196173"/>
                  <a:pt x="2844389" y="1196173"/>
                </a:cubicBezTo>
                <a:cubicBezTo>
                  <a:pt x="2775602" y="1196173"/>
                  <a:pt x="2718438" y="1188227"/>
                  <a:pt x="2672897" y="1172335"/>
                </a:cubicBezTo>
                <a:cubicBezTo>
                  <a:pt x="2627356" y="1156443"/>
                  <a:pt x="2591065" y="1131656"/>
                  <a:pt x="2564025" y="1097975"/>
                </a:cubicBezTo>
                <a:cubicBezTo>
                  <a:pt x="2536984" y="1064293"/>
                  <a:pt x="2517772" y="1028832"/>
                  <a:pt x="2506386" y="991593"/>
                </a:cubicBezTo>
                <a:cubicBezTo>
                  <a:pt x="2495001" y="954353"/>
                  <a:pt x="2489308" y="895173"/>
                  <a:pt x="2489308" y="814052"/>
                </a:cubicBezTo>
                <a:lnTo>
                  <a:pt x="2489308" y="412007"/>
                </a:lnTo>
                <a:cubicBezTo>
                  <a:pt x="2489308" y="306218"/>
                  <a:pt x="2498440" y="226995"/>
                  <a:pt x="2516704" y="174338"/>
                </a:cubicBezTo>
                <a:cubicBezTo>
                  <a:pt x="2534968" y="121681"/>
                  <a:pt x="2571259" y="79460"/>
                  <a:pt x="2625577" y="47676"/>
                </a:cubicBezTo>
                <a:cubicBezTo>
                  <a:pt x="2679894" y="15892"/>
                  <a:pt x="2745716" y="0"/>
                  <a:pt x="2823041" y="0"/>
                </a:cubicBezTo>
                <a:close/>
                <a:moveTo>
                  <a:pt x="1977837" y="0"/>
                </a:moveTo>
                <a:cubicBezTo>
                  <a:pt x="2092165" y="0"/>
                  <a:pt x="2178623" y="28344"/>
                  <a:pt x="2237210" y="85034"/>
                </a:cubicBezTo>
                <a:cubicBezTo>
                  <a:pt x="2295797" y="141724"/>
                  <a:pt x="2325090" y="213475"/>
                  <a:pt x="2325090" y="300288"/>
                </a:cubicBezTo>
                <a:cubicBezTo>
                  <a:pt x="2325090" y="366229"/>
                  <a:pt x="2308604" y="435964"/>
                  <a:pt x="2275630" y="509494"/>
                </a:cubicBezTo>
                <a:cubicBezTo>
                  <a:pt x="2242656" y="583025"/>
                  <a:pt x="2145519" y="739099"/>
                  <a:pt x="1984219" y="977717"/>
                </a:cubicBezTo>
                <a:lnTo>
                  <a:pt x="2299473" y="977717"/>
                </a:lnTo>
                <a:lnTo>
                  <a:pt x="2299473" y="1174114"/>
                </a:lnTo>
                <a:lnTo>
                  <a:pt x="1666875" y="1174114"/>
                </a:lnTo>
                <a:lnTo>
                  <a:pt x="1667053" y="1009738"/>
                </a:lnTo>
                <a:cubicBezTo>
                  <a:pt x="1854437" y="703282"/>
                  <a:pt x="1965800" y="513645"/>
                  <a:pt x="2001142" y="440826"/>
                </a:cubicBezTo>
                <a:cubicBezTo>
                  <a:pt x="2036484" y="368008"/>
                  <a:pt x="2054155" y="311199"/>
                  <a:pt x="2054155" y="270402"/>
                </a:cubicBezTo>
                <a:cubicBezTo>
                  <a:pt x="2054155" y="239092"/>
                  <a:pt x="2048810" y="215728"/>
                  <a:pt x="2038122" y="200311"/>
                </a:cubicBezTo>
                <a:cubicBezTo>
                  <a:pt x="2027433" y="184893"/>
                  <a:pt x="2011163" y="177184"/>
                  <a:pt x="1989311" y="177184"/>
                </a:cubicBezTo>
                <a:cubicBezTo>
                  <a:pt x="1967460" y="177184"/>
                  <a:pt x="1951190" y="185723"/>
                  <a:pt x="1940501" y="202801"/>
                </a:cubicBezTo>
                <a:cubicBezTo>
                  <a:pt x="1929813" y="219879"/>
                  <a:pt x="1924468" y="253798"/>
                  <a:pt x="1924468" y="304558"/>
                </a:cubicBezTo>
                <a:lnTo>
                  <a:pt x="1924468" y="414142"/>
                </a:lnTo>
                <a:lnTo>
                  <a:pt x="1666875" y="414142"/>
                </a:lnTo>
                <a:lnTo>
                  <a:pt x="1666875" y="372158"/>
                </a:lnTo>
                <a:cubicBezTo>
                  <a:pt x="1666875" y="307641"/>
                  <a:pt x="1670196" y="256763"/>
                  <a:pt x="1676837" y="219524"/>
                </a:cubicBezTo>
                <a:cubicBezTo>
                  <a:pt x="1683478" y="182284"/>
                  <a:pt x="1699845" y="145637"/>
                  <a:pt x="1725936" y="109584"/>
                </a:cubicBezTo>
                <a:cubicBezTo>
                  <a:pt x="1752028" y="73530"/>
                  <a:pt x="1785947" y="46253"/>
                  <a:pt x="1827693" y="27751"/>
                </a:cubicBezTo>
                <a:cubicBezTo>
                  <a:pt x="1869439" y="9250"/>
                  <a:pt x="1919487" y="0"/>
                  <a:pt x="1977837" y="0"/>
                </a:cubicBezTo>
                <a:close/>
                <a:moveTo>
                  <a:pt x="1156167" y="0"/>
                </a:moveTo>
                <a:cubicBezTo>
                  <a:pt x="1219260" y="0"/>
                  <a:pt x="1275713" y="11029"/>
                  <a:pt x="1325524" y="33088"/>
                </a:cubicBezTo>
                <a:cubicBezTo>
                  <a:pt x="1375334" y="55147"/>
                  <a:pt x="1412574" y="82069"/>
                  <a:pt x="1437242" y="113853"/>
                </a:cubicBezTo>
                <a:cubicBezTo>
                  <a:pt x="1461911" y="145637"/>
                  <a:pt x="1478633" y="181454"/>
                  <a:pt x="1487409" y="221302"/>
                </a:cubicBezTo>
                <a:cubicBezTo>
                  <a:pt x="1496185" y="261151"/>
                  <a:pt x="1500573" y="324719"/>
                  <a:pt x="1500573" y="412007"/>
                </a:cubicBezTo>
                <a:lnTo>
                  <a:pt x="1500573" y="796263"/>
                </a:lnTo>
                <a:cubicBezTo>
                  <a:pt x="1500573" y="883550"/>
                  <a:pt x="1495829" y="947119"/>
                  <a:pt x="1486342" y="986967"/>
                </a:cubicBezTo>
                <a:cubicBezTo>
                  <a:pt x="1476854" y="1026816"/>
                  <a:pt x="1457167" y="1064056"/>
                  <a:pt x="1427280" y="1098686"/>
                </a:cubicBezTo>
                <a:cubicBezTo>
                  <a:pt x="1397394" y="1133317"/>
                  <a:pt x="1361340" y="1158222"/>
                  <a:pt x="1319119" y="1173403"/>
                </a:cubicBezTo>
                <a:cubicBezTo>
                  <a:pt x="1276899" y="1188583"/>
                  <a:pt x="1229697" y="1196173"/>
                  <a:pt x="1177514" y="1196173"/>
                </a:cubicBezTo>
                <a:cubicBezTo>
                  <a:pt x="1108727" y="1196173"/>
                  <a:pt x="1051564" y="1188227"/>
                  <a:pt x="1006022" y="1172335"/>
                </a:cubicBezTo>
                <a:cubicBezTo>
                  <a:pt x="960481" y="1156443"/>
                  <a:pt x="924190" y="1131656"/>
                  <a:pt x="897150" y="1097975"/>
                </a:cubicBezTo>
                <a:cubicBezTo>
                  <a:pt x="870109" y="1064293"/>
                  <a:pt x="850897" y="1028832"/>
                  <a:pt x="839511" y="991593"/>
                </a:cubicBezTo>
                <a:cubicBezTo>
                  <a:pt x="828126" y="954353"/>
                  <a:pt x="822433" y="895173"/>
                  <a:pt x="822433" y="814052"/>
                </a:cubicBezTo>
                <a:lnTo>
                  <a:pt x="822433" y="412007"/>
                </a:lnTo>
                <a:cubicBezTo>
                  <a:pt x="822433" y="306218"/>
                  <a:pt x="831565" y="226995"/>
                  <a:pt x="849829" y="174338"/>
                </a:cubicBezTo>
                <a:cubicBezTo>
                  <a:pt x="868093" y="121681"/>
                  <a:pt x="904384" y="79460"/>
                  <a:pt x="958702" y="47676"/>
                </a:cubicBezTo>
                <a:cubicBezTo>
                  <a:pt x="1013019" y="15892"/>
                  <a:pt x="1078841" y="0"/>
                  <a:pt x="1156167" y="0"/>
                </a:cubicBezTo>
                <a:close/>
                <a:moveTo>
                  <a:pt x="310962" y="0"/>
                </a:moveTo>
                <a:cubicBezTo>
                  <a:pt x="425290" y="0"/>
                  <a:pt x="511748" y="28344"/>
                  <a:pt x="570335" y="85034"/>
                </a:cubicBezTo>
                <a:cubicBezTo>
                  <a:pt x="628922" y="141724"/>
                  <a:pt x="658215" y="213475"/>
                  <a:pt x="658215" y="300288"/>
                </a:cubicBezTo>
                <a:cubicBezTo>
                  <a:pt x="658215" y="366229"/>
                  <a:pt x="641728" y="435964"/>
                  <a:pt x="608755" y="509494"/>
                </a:cubicBezTo>
                <a:cubicBezTo>
                  <a:pt x="575781" y="583025"/>
                  <a:pt x="478644" y="739099"/>
                  <a:pt x="317344" y="977717"/>
                </a:cubicBezTo>
                <a:lnTo>
                  <a:pt x="632598" y="977717"/>
                </a:lnTo>
                <a:lnTo>
                  <a:pt x="632598" y="1174114"/>
                </a:lnTo>
                <a:lnTo>
                  <a:pt x="0" y="1174114"/>
                </a:lnTo>
                <a:lnTo>
                  <a:pt x="178" y="1009738"/>
                </a:lnTo>
                <a:cubicBezTo>
                  <a:pt x="187562" y="703282"/>
                  <a:pt x="298924" y="513645"/>
                  <a:pt x="334267" y="440826"/>
                </a:cubicBezTo>
                <a:cubicBezTo>
                  <a:pt x="369609" y="368008"/>
                  <a:pt x="387280" y="311199"/>
                  <a:pt x="387280" y="270402"/>
                </a:cubicBezTo>
                <a:cubicBezTo>
                  <a:pt x="387280" y="239092"/>
                  <a:pt x="381935" y="215728"/>
                  <a:pt x="371247" y="200311"/>
                </a:cubicBezTo>
                <a:cubicBezTo>
                  <a:pt x="360558" y="184893"/>
                  <a:pt x="344288" y="177184"/>
                  <a:pt x="322436" y="177184"/>
                </a:cubicBezTo>
                <a:cubicBezTo>
                  <a:pt x="300585" y="177184"/>
                  <a:pt x="284315" y="185723"/>
                  <a:pt x="273626" y="202801"/>
                </a:cubicBezTo>
                <a:cubicBezTo>
                  <a:pt x="262938" y="219879"/>
                  <a:pt x="257593" y="253798"/>
                  <a:pt x="257593" y="304558"/>
                </a:cubicBezTo>
                <a:lnTo>
                  <a:pt x="257593" y="414142"/>
                </a:lnTo>
                <a:lnTo>
                  <a:pt x="0" y="414142"/>
                </a:lnTo>
                <a:lnTo>
                  <a:pt x="0" y="372158"/>
                </a:lnTo>
                <a:cubicBezTo>
                  <a:pt x="0" y="307641"/>
                  <a:pt x="3320" y="256763"/>
                  <a:pt x="9962" y="219524"/>
                </a:cubicBezTo>
                <a:cubicBezTo>
                  <a:pt x="16603" y="182284"/>
                  <a:pt x="32970" y="145637"/>
                  <a:pt x="59061" y="109584"/>
                </a:cubicBezTo>
                <a:cubicBezTo>
                  <a:pt x="85153" y="73530"/>
                  <a:pt x="119072" y="46253"/>
                  <a:pt x="160818" y="27751"/>
                </a:cubicBezTo>
                <a:cubicBezTo>
                  <a:pt x="202564" y="9250"/>
                  <a:pt x="252612" y="0"/>
                  <a:pt x="310962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500" b="0" i="0" u="none" strike="noStrike" kern="1200" cap="none" spc="600" normalizeH="0" baseline="0" noProof="0" dirty="0">
              <a:ln>
                <a:solidFill>
                  <a:prstClr val="white">
                    <a:lumMod val="50000"/>
                  </a:prstClr>
                </a:solidFill>
              </a:ln>
              <a:noFill/>
              <a:effectLst/>
              <a:uLnTx/>
              <a:uFillTx/>
              <a:latin typeface="Impact" panose="020B0806030902050204" pitchFamily="34" charset="0"/>
              <a:cs typeface="+mn-cs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09F87645-9630-4E03-8283-42E44CAF29EB}"/>
              </a:ext>
            </a:extLst>
          </p:cNvPr>
          <p:cNvSpPr/>
          <p:nvPr/>
        </p:nvSpPr>
        <p:spPr>
          <a:xfrm>
            <a:off x="976301" y="4739932"/>
            <a:ext cx="1021080" cy="13716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E7F404"/>
              </a:gs>
              <a:gs pos="36000">
                <a:srgbClr val="92F915"/>
              </a:gs>
              <a:gs pos="65000">
                <a:srgbClr val="55E4A4"/>
              </a:gs>
              <a:gs pos="100000">
                <a:srgbClr val="49DBD2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SemiBold SemiConden" panose="020B0502040204020203" pitchFamily="34" charset="0"/>
              <a:cs typeface="+mn-cs"/>
            </a:endParaRPr>
          </a:p>
        </p:txBody>
      </p:sp>
      <p:sp>
        <p:nvSpPr>
          <p:cNvPr id="473" name="矩形 472">
            <a:extLst>
              <a:ext uri="{FF2B5EF4-FFF2-40B4-BE49-F238E27FC236}">
                <a16:creationId xmlns:a16="http://schemas.microsoft.com/office/drawing/2014/main" xmlns="" id="{CBD1FFB3-DE5F-4773-9B57-7BEBEDCBB96D}"/>
              </a:ext>
            </a:extLst>
          </p:cNvPr>
          <p:cNvSpPr/>
          <p:nvPr/>
        </p:nvSpPr>
        <p:spPr>
          <a:xfrm>
            <a:off x="5643015" y="4430018"/>
            <a:ext cx="626096" cy="5537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474" name="矩形 473">
            <a:extLst>
              <a:ext uri="{FF2B5EF4-FFF2-40B4-BE49-F238E27FC236}">
                <a16:creationId xmlns:a16="http://schemas.microsoft.com/office/drawing/2014/main" xmlns="" id="{08C040F5-47F9-443E-8454-D6F242BFD24F}"/>
              </a:ext>
            </a:extLst>
          </p:cNvPr>
          <p:cNvSpPr/>
          <p:nvPr/>
        </p:nvSpPr>
        <p:spPr>
          <a:xfrm>
            <a:off x="4389514" y="1106652"/>
            <a:ext cx="626096" cy="553794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475" name="矩形 474">
            <a:extLst>
              <a:ext uri="{FF2B5EF4-FFF2-40B4-BE49-F238E27FC236}">
                <a16:creationId xmlns:a16="http://schemas.microsoft.com/office/drawing/2014/main" xmlns="" id="{463309EF-85CF-448D-A500-864C403F3441}"/>
              </a:ext>
            </a:extLst>
          </p:cNvPr>
          <p:cNvSpPr/>
          <p:nvPr/>
        </p:nvSpPr>
        <p:spPr>
          <a:xfrm>
            <a:off x="7517581" y="1663398"/>
            <a:ext cx="626096" cy="553794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A1C054C7-C022-4C05-82F0-0332E26EE6FF}"/>
              </a:ext>
            </a:extLst>
          </p:cNvPr>
          <p:cNvGrpSpPr/>
          <p:nvPr/>
        </p:nvGrpSpPr>
        <p:grpSpPr>
          <a:xfrm>
            <a:off x="9537319" y="1186307"/>
            <a:ext cx="953770" cy="953770"/>
            <a:chOff x="9537319" y="1186307"/>
            <a:chExt cx="953770" cy="953770"/>
          </a:xfrm>
          <a:solidFill>
            <a:schemeClr val="bg1">
              <a:lumMod val="85000"/>
              <a:alpha val="60000"/>
            </a:schemeClr>
          </a:solidFill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5029087B-5188-46D3-9C24-DC1B70CA69E8}"/>
                </a:ext>
              </a:extLst>
            </p:cNvPr>
            <p:cNvSpPr/>
            <p:nvPr/>
          </p:nvSpPr>
          <p:spPr>
            <a:xfrm>
              <a:off x="9537319" y="1186307"/>
              <a:ext cx="75946" cy="759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843" name="椭圆 842">
              <a:extLst>
                <a:ext uri="{FF2B5EF4-FFF2-40B4-BE49-F238E27FC236}">
                  <a16:creationId xmlns:a16="http://schemas.microsoft.com/office/drawing/2014/main" xmlns="" id="{2A8E17A0-90BC-41E9-8F1B-C781D6510F3B}"/>
                </a:ext>
              </a:extLst>
            </p:cNvPr>
            <p:cNvSpPr/>
            <p:nvPr/>
          </p:nvSpPr>
          <p:spPr>
            <a:xfrm>
              <a:off x="9756776" y="1186307"/>
              <a:ext cx="75946" cy="759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844" name="椭圆 843">
              <a:extLst>
                <a:ext uri="{FF2B5EF4-FFF2-40B4-BE49-F238E27FC236}">
                  <a16:creationId xmlns:a16="http://schemas.microsoft.com/office/drawing/2014/main" xmlns="" id="{270197AE-B390-4D0A-8F6D-27E04A1436BF}"/>
                </a:ext>
              </a:extLst>
            </p:cNvPr>
            <p:cNvSpPr/>
            <p:nvPr/>
          </p:nvSpPr>
          <p:spPr>
            <a:xfrm>
              <a:off x="9976231" y="1186307"/>
              <a:ext cx="75946" cy="759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845" name="椭圆 844">
              <a:extLst>
                <a:ext uri="{FF2B5EF4-FFF2-40B4-BE49-F238E27FC236}">
                  <a16:creationId xmlns:a16="http://schemas.microsoft.com/office/drawing/2014/main" xmlns="" id="{063E2E51-A1BD-40C8-81DE-4969A0444EDF}"/>
                </a:ext>
              </a:extLst>
            </p:cNvPr>
            <p:cNvSpPr/>
            <p:nvPr/>
          </p:nvSpPr>
          <p:spPr>
            <a:xfrm>
              <a:off x="10195688" y="1186307"/>
              <a:ext cx="75946" cy="759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846" name="椭圆 845">
              <a:extLst>
                <a:ext uri="{FF2B5EF4-FFF2-40B4-BE49-F238E27FC236}">
                  <a16:creationId xmlns:a16="http://schemas.microsoft.com/office/drawing/2014/main" xmlns="" id="{63AD21FB-A6B8-4DA6-8183-2118ABFAFF4F}"/>
                </a:ext>
              </a:extLst>
            </p:cNvPr>
            <p:cNvSpPr/>
            <p:nvPr/>
          </p:nvSpPr>
          <p:spPr>
            <a:xfrm>
              <a:off x="10415143" y="1186307"/>
              <a:ext cx="75946" cy="759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847" name="椭圆 846">
              <a:extLst>
                <a:ext uri="{FF2B5EF4-FFF2-40B4-BE49-F238E27FC236}">
                  <a16:creationId xmlns:a16="http://schemas.microsoft.com/office/drawing/2014/main" xmlns="" id="{9C66CCB9-C376-484E-956A-CAB1EE64AD1B}"/>
                </a:ext>
              </a:extLst>
            </p:cNvPr>
            <p:cNvSpPr/>
            <p:nvPr/>
          </p:nvSpPr>
          <p:spPr>
            <a:xfrm>
              <a:off x="9537319" y="1405763"/>
              <a:ext cx="75946" cy="759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848" name="椭圆 847">
              <a:extLst>
                <a:ext uri="{FF2B5EF4-FFF2-40B4-BE49-F238E27FC236}">
                  <a16:creationId xmlns:a16="http://schemas.microsoft.com/office/drawing/2014/main" xmlns="" id="{B68D64FD-6094-4C21-9B0C-B7B53700FB47}"/>
                </a:ext>
              </a:extLst>
            </p:cNvPr>
            <p:cNvSpPr/>
            <p:nvPr/>
          </p:nvSpPr>
          <p:spPr>
            <a:xfrm>
              <a:off x="9756776" y="1405763"/>
              <a:ext cx="75946" cy="759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849" name="椭圆 848">
              <a:extLst>
                <a:ext uri="{FF2B5EF4-FFF2-40B4-BE49-F238E27FC236}">
                  <a16:creationId xmlns:a16="http://schemas.microsoft.com/office/drawing/2014/main" xmlns="" id="{F1E652E9-86B6-4CA0-8BAF-76620734503E}"/>
                </a:ext>
              </a:extLst>
            </p:cNvPr>
            <p:cNvSpPr/>
            <p:nvPr/>
          </p:nvSpPr>
          <p:spPr>
            <a:xfrm>
              <a:off x="9976231" y="1405763"/>
              <a:ext cx="75946" cy="759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850" name="椭圆 849">
              <a:extLst>
                <a:ext uri="{FF2B5EF4-FFF2-40B4-BE49-F238E27FC236}">
                  <a16:creationId xmlns:a16="http://schemas.microsoft.com/office/drawing/2014/main" xmlns="" id="{22E7859C-59BD-4B90-8407-44600E86778F}"/>
                </a:ext>
              </a:extLst>
            </p:cNvPr>
            <p:cNvSpPr/>
            <p:nvPr/>
          </p:nvSpPr>
          <p:spPr>
            <a:xfrm>
              <a:off x="10195688" y="1405763"/>
              <a:ext cx="75946" cy="759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851" name="椭圆 850">
              <a:extLst>
                <a:ext uri="{FF2B5EF4-FFF2-40B4-BE49-F238E27FC236}">
                  <a16:creationId xmlns:a16="http://schemas.microsoft.com/office/drawing/2014/main" xmlns="" id="{527BA8F3-CD10-472D-8A30-5CAD40DEFBC9}"/>
                </a:ext>
              </a:extLst>
            </p:cNvPr>
            <p:cNvSpPr/>
            <p:nvPr/>
          </p:nvSpPr>
          <p:spPr>
            <a:xfrm>
              <a:off x="10415143" y="1405763"/>
              <a:ext cx="75946" cy="759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852" name="椭圆 851">
              <a:extLst>
                <a:ext uri="{FF2B5EF4-FFF2-40B4-BE49-F238E27FC236}">
                  <a16:creationId xmlns:a16="http://schemas.microsoft.com/office/drawing/2014/main" xmlns="" id="{72322E55-92AA-4118-9AE9-8B589CF5C77D}"/>
                </a:ext>
              </a:extLst>
            </p:cNvPr>
            <p:cNvSpPr/>
            <p:nvPr/>
          </p:nvSpPr>
          <p:spPr>
            <a:xfrm>
              <a:off x="9537319" y="1625219"/>
              <a:ext cx="75946" cy="759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853" name="椭圆 852">
              <a:extLst>
                <a:ext uri="{FF2B5EF4-FFF2-40B4-BE49-F238E27FC236}">
                  <a16:creationId xmlns:a16="http://schemas.microsoft.com/office/drawing/2014/main" xmlns="" id="{2FC3F5C7-48FC-4048-9177-D13C55E83D7A}"/>
                </a:ext>
              </a:extLst>
            </p:cNvPr>
            <p:cNvSpPr/>
            <p:nvPr/>
          </p:nvSpPr>
          <p:spPr>
            <a:xfrm>
              <a:off x="9756776" y="1625219"/>
              <a:ext cx="75946" cy="759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854" name="椭圆 853">
              <a:extLst>
                <a:ext uri="{FF2B5EF4-FFF2-40B4-BE49-F238E27FC236}">
                  <a16:creationId xmlns:a16="http://schemas.microsoft.com/office/drawing/2014/main" xmlns="" id="{6F9ECE4B-9D2E-4881-8552-21275DA78007}"/>
                </a:ext>
              </a:extLst>
            </p:cNvPr>
            <p:cNvSpPr/>
            <p:nvPr/>
          </p:nvSpPr>
          <p:spPr>
            <a:xfrm>
              <a:off x="9976231" y="1625219"/>
              <a:ext cx="75946" cy="759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855" name="椭圆 854">
              <a:extLst>
                <a:ext uri="{FF2B5EF4-FFF2-40B4-BE49-F238E27FC236}">
                  <a16:creationId xmlns:a16="http://schemas.microsoft.com/office/drawing/2014/main" xmlns="" id="{8CF720EE-E400-440E-9F74-B22B802FA5D2}"/>
                </a:ext>
              </a:extLst>
            </p:cNvPr>
            <p:cNvSpPr/>
            <p:nvPr/>
          </p:nvSpPr>
          <p:spPr>
            <a:xfrm>
              <a:off x="10195688" y="1625219"/>
              <a:ext cx="75946" cy="759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856" name="椭圆 855">
              <a:extLst>
                <a:ext uri="{FF2B5EF4-FFF2-40B4-BE49-F238E27FC236}">
                  <a16:creationId xmlns:a16="http://schemas.microsoft.com/office/drawing/2014/main" xmlns="" id="{2DE638B3-9C9F-4BE7-A6EC-6107A25A003B}"/>
                </a:ext>
              </a:extLst>
            </p:cNvPr>
            <p:cNvSpPr/>
            <p:nvPr/>
          </p:nvSpPr>
          <p:spPr>
            <a:xfrm>
              <a:off x="10415143" y="1625219"/>
              <a:ext cx="75946" cy="759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857" name="椭圆 856">
              <a:extLst>
                <a:ext uri="{FF2B5EF4-FFF2-40B4-BE49-F238E27FC236}">
                  <a16:creationId xmlns:a16="http://schemas.microsoft.com/office/drawing/2014/main" xmlns="" id="{FDB14301-D462-4B1C-941D-ABB0CC86C625}"/>
                </a:ext>
              </a:extLst>
            </p:cNvPr>
            <p:cNvSpPr/>
            <p:nvPr/>
          </p:nvSpPr>
          <p:spPr>
            <a:xfrm>
              <a:off x="9537319" y="1844675"/>
              <a:ext cx="75946" cy="759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858" name="椭圆 857">
              <a:extLst>
                <a:ext uri="{FF2B5EF4-FFF2-40B4-BE49-F238E27FC236}">
                  <a16:creationId xmlns:a16="http://schemas.microsoft.com/office/drawing/2014/main" xmlns="" id="{3F3CB783-D7B4-4BA5-A8C1-EBDBC412B674}"/>
                </a:ext>
              </a:extLst>
            </p:cNvPr>
            <p:cNvSpPr/>
            <p:nvPr/>
          </p:nvSpPr>
          <p:spPr>
            <a:xfrm>
              <a:off x="9756776" y="1844675"/>
              <a:ext cx="75946" cy="759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859" name="椭圆 858">
              <a:extLst>
                <a:ext uri="{FF2B5EF4-FFF2-40B4-BE49-F238E27FC236}">
                  <a16:creationId xmlns:a16="http://schemas.microsoft.com/office/drawing/2014/main" xmlns="" id="{6B1C5ECF-C2C9-4021-8140-DC6513881BD7}"/>
                </a:ext>
              </a:extLst>
            </p:cNvPr>
            <p:cNvSpPr/>
            <p:nvPr/>
          </p:nvSpPr>
          <p:spPr>
            <a:xfrm>
              <a:off x="9976231" y="1844675"/>
              <a:ext cx="75946" cy="759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860" name="椭圆 859">
              <a:extLst>
                <a:ext uri="{FF2B5EF4-FFF2-40B4-BE49-F238E27FC236}">
                  <a16:creationId xmlns:a16="http://schemas.microsoft.com/office/drawing/2014/main" xmlns="" id="{42E5D98A-C772-4E33-9708-61B0A1F8B9B9}"/>
                </a:ext>
              </a:extLst>
            </p:cNvPr>
            <p:cNvSpPr/>
            <p:nvPr/>
          </p:nvSpPr>
          <p:spPr>
            <a:xfrm>
              <a:off x="10195688" y="1844675"/>
              <a:ext cx="75946" cy="759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861" name="椭圆 860">
              <a:extLst>
                <a:ext uri="{FF2B5EF4-FFF2-40B4-BE49-F238E27FC236}">
                  <a16:creationId xmlns:a16="http://schemas.microsoft.com/office/drawing/2014/main" xmlns="" id="{310C9AA9-082B-4B57-B345-DDBBC3E98175}"/>
                </a:ext>
              </a:extLst>
            </p:cNvPr>
            <p:cNvSpPr/>
            <p:nvPr/>
          </p:nvSpPr>
          <p:spPr>
            <a:xfrm>
              <a:off x="10415143" y="1844675"/>
              <a:ext cx="75946" cy="759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862" name="椭圆 861">
              <a:extLst>
                <a:ext uri="{FF2B5EF4-FFF2-40B4-BE49-F238E27FC236}">
                  <a16:creationId xmlns:a16="http://schemas.microsoft.com/office/drawing/2014/main" xmlns="" id="{5837E001-680C-4D7D-84F4-AFD840F84B54}"/>
                </a:ext>
              </a:extLst>
            </p:cNvPr>
            <p:cNvSpPr/>
            <p:nvPr/>
          </p:nvSpPr>
          <p:spPr>
            <a:xfrm>
              <a:off x="9537319" y="2064131"/>
              <a:ext cx="75946" cy="759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863" name="椭圆 862">
              <a:extLst>
                <a:ext uri="{FF2B5EF4-FFF2-40B4-BE49-F238E27FC236}">
                  <a16:creationId xmlns:a16="http://schemas.microsoft.com/office/drawing/2014/main" xmlns="" id="{F427FCA0-25F9-4BB3-BC5F-3628A3F0B577}"/>
                </a:ext>
              </a:extLst>
            </p:cNvPr>
            <p:cNvSpPr/>
            <p:nvPr/>
          </p:nvSpPr>
          <p:spPr>
            <a:xfrm>
              <a:off x="9756776" y="2064131"/>
              <a:ext cx="75946" cy="759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864" name="椭圆 863">
              <a:extLst>
                <a:ext uri="{FF2B5EF4-FFF2-40B4-BE49-F238E27FC236}">
                  <a16:creationId xmlns:a16="http://schemas.microsoft.com/office/drawing/2014/main" xmlns="" id="{547A54AE-0A06-4902-B74B-193F230BFC9E}"/>
                </a:ext>
              </a:extLst>
            </p:cNvPr>
            <p:cNvSpPr/>
            <p:nvPr/>
          </p:nvSpPr>
          <p:spPr>
            <a:xfrm>
              <a:off x="9976231" y="2064131"/>
              <a:ext cx="75946" cy="759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865" name="椭圆 864">
              <a:extLst>
                <a:ext uri="{FF2B5EF4-FFF2-40B4-BE49-F238E27FC236}">
                  <a16:creationId xmlns:a16="http://schemas.microsoft.com/office/drawing/2014/main" xmlns="" id="{D0FDF904-EFD7-499E-AB0F-728186FB6124}"/>
                </a:ext>
              </a:extLst>
            </p:cNvPr>
            <p:cNvSpPr/>
            <p:nvPr/>
          </p:nvSpPr>
          <p:spPr>
            <a:xfrm>
              <a:off x="10195688" y="2064131"/>
              <a:ext cx="75946" cy="759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866" name="椭圆 865">
              <a:extLst>
                <a:ext uri="{FF2B5EF4-FFF2-40B4-BE49-F238E27FC236}">
                  <a16:creationId xmlns:a16="http://schemas.microsoft.com/office/drawing/2014/main" xmlns="" id="{968E5DE1-0A5B-4B69-B674-E9F96089FF82}"/>
                </a:ext>
              </a:extLst>
            </p:cNvPr>
            <p:cNvSpPr/>
            <p:nvPr/>
          </p:nvSpPr>
          <p:spPr>
            <a:xfrm>
              <a:off x="10415143" y="2064131"/>
              <a:ext cx="75946" cy="759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sp>
        <p:nvSpPr>
          <p:cNvPr id="478" name="任意多边形: 形状 477">
            <a:extLst>
              <a:ext uri="{FF2B5EF4-FFF2-40B4-BE49-F238E27FC236}">
                <a16:creationId xmlns:a16="http://schemas.microsoft.com/office/drawing/2014/main" xmlns="" id="{27306C61-AA65-40FC-9999-A3FC0B07917C}"/>
              </a:ext>
            </a:extLst>
          </p:cNvPr>
          <p:cNvSpPr/>
          <p:nvPr/>
        </p:nvSpPr>
        <p:spPr>
          <a:xfrm>
            <a:off x="11179460" y="3123694"/>
            <a:ext cx="2940622" cy="3448361"/>
          </a:xfrm>
          <a:custGeom>
            <a:avLst/>
            <a:gdLst>
              <a:gd name="connsiteX0" fmla="*/ 1095088 w 2940622"/>
              <a:gd name="connsiteY0" fmla="*/ 970517 h 3448361"/>
              <a:gd name="connsiteX1" fmla="*/ 1095088 w 2940622"/>
              <a:gd name="connsiteY1" fmla="*/ 1078352 h 3448361"/>
              <a:gd name="connsiteX2" fmla="*/ 1200760 w 2940622"/>
              <a:gd name="connsiteY2" fmla="*/ 1078352 h 3448361"/>
              <a:gd name="connsiteX3" fmla="*/ 1200760 w 2940622"/>
              <a:gd name="connsiteY3" fmla="*/ 970517 h 3448361"/>
              <a:gd name="connsiteX4" fmla="*/ 1278865 w 2940622"/>
              <a:gd name="connsiteY4" fmla="*/ 903762 h 3448361"/>
              <a:gd name="connsiteX5" fmla="*/ 1278865 w 2940622"/>
              <a:gd name="connsiteY5" fmla="*/ 1011597 h 3448361"/>
              <a:gd name="connsiteX6" fmla="*/ 1384536 w 2940622"/>
              <a:gd name="connsiteY6" fmla="*/ 1011597 h 3448361"/>
              <a:gd name="connsiteX7" fmla="*/ 1384536 w 2940622"/>
              <a:gd name="connsiteY7" fmla="*/ 903762 h 3448361"/>
              <a:gd name="connsiteX8" fmla="*/ 943473 w 2940622"/>
              <a:gd name="connsiteY8" fmla="*/ 759982 h 3448361"/>
              <a:gd name="connsiteX9" fmla="*/ 943473 w 2940622"/>
              <a:gd name="connsiteY9" fmla="*/ 867817 h 3448361"/>
              <a:gd name="connsiteX10" fmla="*/ 1049144 w 2940622"/>
              <a:gd name="connsiteY10" fmla="*/ 867817 h 3448361"/>
              <a:gd name="connsiteX11" fmla="*/ 1049144 w 2940622"/>
              <a:gd name="connsiteY11" fmla="*/ 759982 h 3448361"/>
              <a:gd name="connsiteX12" fmla="*/ 1067522 w 2940622"/>
              <a:gd name="connsiteY12" fmla="*/ 647011 h 3448361"/>
              <a:gd name="connsiteX13" fmla="*/ 1067522 w 2940622"/>
              <a:gd name="connsiteY13" fmla="*/ 754847 h 3448361"/>
              <a:gd name="connsiteX14" fmla="*/ 1173193 w 2940622"/>
              <a:gd name="connsiteY14" fmla="*/ 754847 h 3448361"/>
              <a:gd name="connsiteX15" fmla="*/ 1173193 w 2940622"/>
              <a:gd name="connsiteY15" fmla="*/ 647011 h 3448361"/>
              <a:gd name="connsiteX16" fmla="*/ 1196165 w 2940622"/>
              <a:gd name="connsiteY16" fmla="*/ 523771 h 3448361"/>
              <a:gd name="connsiteX17" fmla="*/ 1196165 w 2940622"/>
              <a:gd name="connsiteY17" fmla="*/ 631606 h 3448361"/>
              <a:gd name="connsiteX18" fmla="*/ 1301837 w 2940622"/>
              <a:gd name="connsiteY18" fmla="*/ 631606 h 3448361"/>
              <a:gd name="connsiteX19" fmla="*/ 1301837 w 2940622"/>
              <a:gd name="connsiteY19" fmla="*/ 523771 h 3448361"/>
              <a:gd name="connsiteX20" fmla="*/ 791858 w 2940622"/>
              <a:gd name="connsiteY20" fmla="*/ 477556 h 3448361"/>
              <a:gd name="connsiteX21" fmla="*/ 791858 w 2940622"/>
              <a:gd name="connsiteY21" fmla="*/ 585391 h 3448361"/>
              <a:gd name="connsiteX22" fmla="*/ 897529 w 2940622"/>
              <a:gd name="connsiteY22" fmla="*/ 585391 h 3448361"/>
              <a:gd name="connsiteX23" fmla="*/ 897529 w 2940622"/>
              <a:gd name="connsiteY23" fmla="*/ 477556 h 3448361"/>
              <a:gd name="connsiteX24" fmla="*/ 1582096 w 2940622"/>
              <a:gd name="connsiteY24" fmla="*/ 390261 h 3448361"/>
              <a:gd name="connsiteX25" fmla="*/ 1582096 w 2940622"/>
              <a:gd name="connsiteY25" fmla="*/ 580256 h 3448361"/>
              <a:gd name="connsiteX26" fmla="*/ 1678578 w 2940622"/>
              <a:gd name="connsiteY26" fmla="*/ 580256 h 3448361"/>
              <a:gd name="connsiteX27" fmla="*/ 1678578 w 2940622"/>
              <a:gd name="connsiteY27" fmla="*/ 390261 h 3448361"/>
              <a:gd name="connsiteX28" fmla="*/ 989417 w 2940622"/>
              <a:gd name="connsiteY28" fmla="*/ 287561 h 3448361"/>
              <a:gd name="connsiteX29" fmla="*/ 989417 w 2940622"/>
              <a:gd name="connsiteY29" fmla="*/ 395396 h 3448361"/>
              <a:gd name="connsiteX30" fmla="*/ 1095088 w 2940622"/>
              <a:gd name="connsiteY30" fmla="*/ 395396 h 3448361"/>
              <a:gd name="connsiteX31" fmla="*/ 1095088 w 2940622"/>
              <a:gd name="connsiteY31" fmla="*/ 287561 h 3448361"/>
              <a:gd name="connsiteX32" fmla="*/ 1278865 w 2940622"/>
              <a:gd name="connsiteY32" fmla="*/ 174590 h 3448361"/>
              <a:gd name="connsiteX33" fmla="*/ 1278865 w 2940622"/>
              <a:gd name="connsiteY33" fmla="*/ 282426 h 3448361"/>
              <a:gd name="connsiteX34" fmla="*/ 1384536 w 2940622"/>
              <a:gd name="connsiteY34" fmla="*/ 282426 h 3448361"/>
              <a:gd name="connsiteX35" fmla="*/ 1384536 w 2940622"/>
              <a:gd name="connsiteY35" fmla="*/ 174590 h 3448361"/>
              <a:gd name="connsiteX36" fmla="*/ 1127249 w 2940622"/>
              <a:gd name="connsiteY36" fmla="*/ 92430 h 3448361"/>
              <a:gd name="connsiteX37" fmla="*/ 1127249 w 2940622"/>
              <a:gd name="connsiteY37" fmla="*/ 200266 h 3448361"/>
              <a:gd name="connsiteX38" fmla="*/ 1232921 w 2940622"/>
              <a:gd name="connsiteY38" fmla="*/ 200266 h 3448361"/>
              <a:gd name="connsiteX39" fmla="*/ 1232921 w 2940622"/>
              <a:gd name="connsiteY39" fmla="*/ 92430 h 3448361"/>
              <a:gd name="connsiteX40" fmla="*/ 419711 w 2940622"/>
              <a:gd name="connsiteY40" fmla="*/ 0 h 3448361"/>
              <a:gd name="connsiteX41" fmla="*/ 1462641 w 2940622"/>
              <a:gd name="connsiteY41" fmla="*/ 4626 h 3448361"/>
              <a:gd name="connsiteX42" fmla="*/ 1462641 w 2940622"/>
              <a:gd name="connsiteY42" fmla="*/ 292696 h 3448361"/>
              <a:gd name="connsiteX43" fmla="*/ 1375347 w 2940622"/>
              <a:gd name="connsiteY43" fmla="*/ 292696 h 3448361"/>
              <a:gd name="connsiteX44" fmla="*/ 1375347 w 2940622"/>
              <a:gd name="connsiteY44" fmla="*/ 462151 h 3448361"/>
              <a:gd name="connsiteX45" fmla="*/ 1526963 w 2940622"/>
              <a:gd name="connsiteY45" fmla="*/ 462151 h 3448361"/>
              <a:gd name="connsiteX46" fmla="*/ 1526963 w 2940622"/>
              <a:gd name="connsiteY46" fmla="*/ 318371 h 3448361"/>
              <a:gd name="connsiteX47" fmla="*/ 1756683 w 2940622"/>
              <a:gd name="connsiteY47" fmla="*/ 318371 h 3448361"/>
              <a:gd name="connsiteX48" fmla="*/ 1756683 w 2940622"/>
              <a:gd name="connsiteY48" fmla="*/ 775387 h 3448361"/>
              <a:gd name="connsiteX49" fmla="*/ 1526963 w 2940622"/>
              <a:gd name="connsiteY49" fmla="*/ 775387 h 3448361"/>
              <a:gd name="connsiteX50" fmla="*/ 1526963 w 2940622"/>
              <a:gd name="connsiteY50" fmla="*/ 636741 h 3448361"/>
              <a:gd name="connsiteX51" fmla="*/ 1462641 w 2940622"/>
              <a:gd name="connsiteY51" fmla="*/ 636741 h 3448361"/>
              <a:gd name="connsiteX52" fmla="*/ 1462641 w 2940622"/>
              <a:gd name="connsiteY52" fmla="*/ 1139972 h 3448361"/>
              <a:gd name="connsiteX53" fmla="*/ 382955 w 2940622"/>
              <a:gd name="connsiteY53" fmla="*/ 1139972 h 3448361"/>
              <a:gd name="connsiteX54" fmla="*/ 1303158 w 2940622"/>
              <a:gd name="connsiteY54" fmla="*/ 2363306 h 3448361"/>
              <a:gd name="connsiteX55" fmla="*/ 2940150 w 2940622"/>
              <a:gd name="connsiteY55" fmla="*/ 2424927 h 3448361"/>
              <a:gd name="connsiteX56" fmla="*/ 2940622 w 2940622"/>
              <a:gd name="connsiteY56" fmla="*/ 2473810 h 3448361"/>
              <a:gd name="connsiteX57" fmla="*/ 2851431 w 2940622"/>
              <a:gd name="connsiteY57" fmla="*/ 3448361 h 3448361"/>
              <a:gd name="connsiteX58" fmla="*/ 1375347 w 2940622"/>
              <a:gd name="connsiteY58" fmla="*/ 3419917 h 3448361"/>
              <a:gd name="connsiteX59" fmla="*/ 79724 w 2940622"/>
              <a:gd name="connsiteY59" fmla="*/ 2290215 h 3448361"/>
              <a:gd name="connsiteX60" fmla="*/ 419711 w 2940622"/>
              <a:gd name="connsiteY60" fmla="*/ 0 h 3448361"/>
              <a:gd name="connsiteX0" fmla="*/ 1095088 w 2940622"/>
              <a:gd name="connsiteY0" fmla="*/ 970517 h 3448361"/>
              <a:gd name="connsiteX1" fmla="*/ 1095088 w 2940622"/>
              <a:gd name="connsiteY1" fmla="*/ 1078352 h 3448361"/>
              <a:gd name="connsiteX2" fmla="*/ 1200760 w 2940622"/>
              <a:gd name="connsiteY2" fmla="*/ 1078352 h 3448361"/>
              <a:gd name="connsiteX3" fmla="*/ 1200760 w 2940622"/>
              <a:gd name="connsiteY3" fmla="*/ 970517 h 3448361"/>
              <a:gd name="connsiteX4" fmla="*/ 1095088 w 2940622"/>
              <a:gd name="connsiteY4" fmla="*/ 970517 h 3448361"/>
              <a:gd name="connsiteX5" fmla="*/ 1278865 w 2940622"/>
              <a:gd name="connsiteY5" fmla="*/ 903762 h 3448361"/>
              <a:gd name="connsiteX6" fmla="*/ 1278865 w 2940622"/>
              <a:gd name="connsiteY6" fmla="*/ 1011597 h 3448361"/>
              <a:gd name="connsiteX7" fmla="*/ 1384536 w 2940622"/>
              <a:gd name="connsiteY7" fmla="*/ 1011597 h 3448361"/>
              <a:gd name="connsiteX8" fmla="*/ 1384536 w 2940622"/>
              <a:gd name="connsiteY8" fmla="*/ 903762 h 3448361"/>
              <a:gd name="connsiteX9" fmla="*/ 1278865 w 2940622"/>
              <a:gd name="connsiteY9" fmla="*/ 903762 h 3448361"/>
              <a:gd name="connsiteX10" fmla="*/ 943473 w 2940622"/>
              <a:gd name="connsiteY10" fmla="*/ 759982 h 3448361"/>
              <a:gd name="connsiteX11" fmla="*/ 943473 w 2940622"/>
              <a:gd name="connsiteY11" fmla="*/ 867817 h 3448361"/>
              <a:gd name="connsiteX12" fmla="*/ 1049144 w 2940622"/>
              <a:gd name="connsiteY12" fmla="*/ 867817 h 3448361"/>
              <a:gd name="connsiteX13" fmla="*/ 1049144 w 2940622"/>
              <a:gd name="connsiteY13" fmla="*/ 759982 h 3448361"/>
              <a:gd name="connsiteX14" fmla="*/ 943473 w 2940622"/>
              <a:gd name="connsiteY14" fmla="*/ 759982 h 3448361"/>
              <a:gd name="connsiteX15" fmla="*/ 1067522 w 2940622"/>
              <a:gd name="connsiteY15" fmla="*/ 647011 h 3448361"/>
              <a:gd name="connsiteX16" fmla="*/ 1067522 w 2940622"/>
              <a:gd name="connsiteY16" fmla="*/ 754847 h 3448361"/>
              <a:gd name="connsiteX17" fmla="*/ 1173193 w 2940622"/>
              <a:gd name="connsiteY17" fmla="*/ 754847 h 3448361"/>
              <a:gd name="connsiteX18" fmla="*/ 1173193 w 2940622"/>
              <a:gd name="connsiteY18" fmla="*/ 647011 h 3448361"/>
              <a:gd name="connsiteX19" fmla="*/ 1067522 w 2940622"/>
              <a:gd name="connsiteY19" fmla="*/ 647011 h 3448361"/>
              <a:gd name="connsiteX20" fmla="*/ 1196165 w 2940622"/>
              <a:gd name="connsiteY20" fmla="*/ 523771 h 3448361"/>
              <a:gd name="connsiteX21" fmla="*/ 1196165 w 2940622"/>
              <a:gd name="connsiteY21" fmla="*/ 631606 h 3448361"/>
              <a:gd name="connsiteX22" fmla="*/ 1301837 w 2940622"/>
              <a:gd name="connsiteY22" fmla="*/ 631606 h 3448361"/>
              <a:gd name="connsiteX23" fmla="*/ 1301837 w 2940622"/>
              <a:gd name="connsiteY23" fmla="*/ 523771 h 3448361"/>
              <a:gd name="connsiteX24" fmla="*/ 1196165 w 2940622"/>
              <a:gd name="connsiteY24" fmla="*/ 523771 h 3448361"/>
              <a:gd name="connsiteX25" fmla="*/ 791858 w 2940622"/>
              <a:gd name="connsiteY25" fmla="*/ 477556 h 3448361"/>
              <a:gd name="connsiteX26" fmla="*/ 791858 w 2940622"/>
              <a:gd name="connsiteY26" fmla="*/ 585391 h 3448361"/>
              <a:gd name="connsiteX27" fmla="*/ 897529 w 2940622"/>
              <a:gd name="connsiteY27" fmla="*/ 585391 h 3448361"/>
              <a:gd name="connsiteX28" fmla="*/ 897529 w 2940622"/>
              <a:gd name="connsiteY28" fmla="*/ 477556 h 3448361"/>
              <a:gd name="connsiteX29" fmla="*/ 791858 w 2940622"/>
              <a:gd name="connsiteY29" fmla="*/ 477556 h 3448361"/>
              <a:gd name="connsiteX30" fmla="*/ 1582096 w 2940622"/>
              <a:gd name="connsiteY30" fmla="*/ 390261 h 3448361"/>
              <a:gd name="connsiteX31" fmla="*/ 1582096 w 2940622"/>
              <a:gd name="connsiteY31" fmla="*/ 580256 h 3448361"/>
              <a:gd name="connsiteX32" fmla="*/ 1678578 w 2940622"/>
              <a:gd name="connsiteY32" fmla="*/ 580256 h 3448361"/>
              <a:gd name="connsiteX33" fmla="*/ 1678578 w 2940622"/>
              <a:gd name="connsiteY33" fmla="*/ 390261 h 3448361"/>
              <a:gd name="connsiteX34" fmla="*/ 1582096 w 2940622"/>
              <a:gd name="connsiteY34" fmla="*/ 390261 h 3448361"/>
              <a:gd name="connsiteX35" fmla="*/ 989417 w 2940622"/>
              <a:gd name="connsiteY35" fmla="*/ 287561 h 3448361"/>
              <a:gd name="connsiteX36" fmla="*/ 989417 w 2940622"/>
              <a:gd name="connsiteY36" fmla="*/ 395396 h 3448361"/>
              <a:gd name="connsiteX37" fmla="*/ 1095088 w 2940622"/>
              <a:gd name="connsiteY37" fmla="*/ 395396 h 3448361"/>
              <a:gd name="connsiteX38" fmla="*/ 1095088 w 2940622"/>
              <a:gd name="connsiteY38" fmla="*/ 287561 h 3448361"/>
              <a:gd name="connsiteX39" fmla="*/ 989417 w 2940622"/>
              <a:gd name="connsiteY39" fmla="*/ 287561 h 3448361"/>
              <a:gd name="connsiteX40" fmla="*/ 1278865 w 2940622"/>
              <a:gd name="connsiteY40" fmla="*/ 174590 h 3448361"/>
              <a:gd name="connsiteX41" fmla="*/ 1278865 w 2940622"/>
              <a:gd name="connsiteY41" fmla="*/ 282426 h 3448361"/>
              <a:gd name="connsiteX42" fmla="*/ 1384536 w 2940622"/>
              <a:gd name="connsiteY42" fmla="*/ 282426 h 3448361"/>
              <a:gd name="connsiteX43" fmla="*/ 1384536 w 2940622"/>
              <a:gd name="connsiteY43" fmla="*/ 174590 h 3448361"/>
              <a:gd name="connsiteX44" fmla="*/ 1278865 w 2940622"/>
              <a:gd name="connsiteY44" fmla="*/ 174590 h 3448361"/>
              <a:gd name="connsiteX45" fmla="*/ 1127249 w 2940622"/>
              <a:gd name="connsiteY45" fmla="*/ 92430 h 3448361"/>
              <a:gd name="connsiteX46" fmla="*/ 1127249 w 2940622"/>
              <a:gd name="connsiteY46" fmla="*/ 200266 h 3448361"/>
              <a:gd name="connsiteX47" fmla="*/ 1232921 w 2940622"/>
              <a:gd name="connsiteY47" fmla="*/ 200266 h 3448361"/>
              <a:gd name="connsiteX48" fmla="*/ 1232921 w 2940622"/>
              <a:gd name="connsiteY48" fmla="*/ 92430 h 3448361"/>
              <a:gd name="connsiteX49" fmla="*/ 1127249 w 2940622"/>
              <a:gd name="connsiteY49" fmla="*/ 92430 h 3448361"/>
              <a:gd name="connsiteX50" fmla="*/ 419711 w 2940622"/>
              <a:gd name="connsiteY50" fmla="*/ 0 h 3448361"/>
              <a:gd name="connsiteX51" fmla="*/ 1462641 w 2940622"/>
              <a:gd name="connsiteY51" fmla="*/ 4626 h 3448361"/>
              <a:gd name="connsiteX52" fmla="*/ 1462641 w 2940622"/>
              <a:gd name="connsiteY52" fmla="*/ 292696 h 3448361"/>
              <a:gd name="connsiteX53" fmla="*/ 1375347 w 2940622"/>
              <a:gd name="connsiteY53" fmla="*/ 292696 h 3448361"/>
              <a:gd name="connsiteX54" fmla="*/ 1375347 w 2940622"/>
              <a:gd name="connsiteY54" fmla="*/ 462151 h 3448361"/>
              <a:gd name="connsiteX55" fmla="*/ 1526963 w 2940622"/>
              <a:gd name="connsiteY55" fmla="*/ 462151 h 3448361"/>
              <a:gd name="connsiteX56" fmla="*/ 1526963 w 2940622"/>
              <a:gd name="connsiteY56" fmla="*/ 318371 h 3448361"/>
              <a:gd name="connsiteX57" fmla="*/ 1756683 w 2940622"/>
              <a:gd name="connsiteY57" fmla="*/ 318371 h 3448361"/>
              <a:gd name="connsiteX58" fmla="*/ 1756683 w 2940622"/>
              <a:gd name="connsiteY58" fmla="*/ 775387 h 3448361"/>
              <a:gd name="connsiteX59" fmla="*/ 1526963 w 2940622"/>
              <a:gd name="connsiteY59" fmla="*/ 775387 h 3448361"/>
              <a:gd name="connsiteX60" fmla="*/ 1526963 w 2940622"/>
              <a:gd name="connsiteY60" fmla="*/ 636741 h 3448361"/>
              <a:gd name="connsiteX61" fmla="*/ 1462641 w 2940622"/>
              <a:gd name="connsiteY61" fmla="*/ 636741 h 3448361"/>
              <a:gd name="connsiteX62" fmla="*/ 1462641 w 2940622"/>
              <a:gd name="connsiteY62" fmla="*/ 1139972 h 3448361"/>
              <a:gd name="connsiteX63" fmla="*/ 382955 w 2940622"/>
              <a:gd name="connsiteY63" fmla="*/ 1139972 h 3448361"/>
              <a:gd name="connsiteX64" fmla="*/ 1303158 w 2940622"/>
              <a:gd name="connsiteY64" fmla="*/ 2363306 h 3448361"/>
              <a:gd name="connsiteX65" fmla="*/ 2940150 w 2940622"/>
              <a:gd name="connsiteY65" fmla="*/ 2424927 h 3448361"/>
              <a:gd name="connsiteX66" fmla="*/ 2940622 w 2940622"/>
              <a:gd name="connsiteY66" fmla="*/ 2473810 h 3448361"/>
              <a:gd name="connsiteX67" fmla="*/ 2851431 w 2940622"/>
              <a:gd name="connsiteY67" fmla="*/ 3448361 h 3448361"/>
              <a:gd name="connsiteX68" fmla="*/ 1375347 w 2940622"/>
              <a:gd name="connsiteY68" fmla="*/ 3419917 h 3448361"/>
              <a:gd name="connsiteX69" fmla="*/ 79724 w 2940622"/>
              <a:gd name="connsiteY69" fmla="*/ 2290215 h 3448361"/>
              <a:gd name="connsiteX70" fmla="*/ 419711 w 2940622"/>
              <a:gd name="connsiteY70" fmla="*/ 0 h 3448361"/>
              <a:gd name="connsiteX0" fmla="*/ 1095088 w 2940622"/>
              <a:gd name="connsiteY0" fmla="*/ 970517 h 3448361"/>
              <a:gd name="connsiteX1" fmla="*/ 1095088 w 2940622"/>
              <a:gd name="connsiteY1" fmla="*/ 1078352 h 3448361"/>
              <a:gd name="connsiteX2" fmla="*/ 1200760 w 2940622"/>
              <a:gd name="connsiteY2" fmla="*/ 1078352 h 3448361"/>
              <a:gd name="connsiteX3" fmla="*/ 1200760 w 2940622"/>
              <a:gd name="connsiteY3" fmla="*/ 970517 h 3448361"/>
              <a:gd name="connsiteX4" fmla="*/ 1095088 w 2940622"/>
              <a:gd name="connsiteY4" fmla="*/ 970517 h 3448361"/>
              <a:gd name="connsiteX5" fmla="*/ 1278865 w 2940622"/>
              <a:gd name="connsiteY5" fmla="*/ 903762 h 3448361"/>
              <a:gd name="connsiteX6" fmla="*/ 1278865 w 2940622"/>
              <a:gd name="connsiteY6" fmla="*/ 1011597 h 3448361"/>
              <a:gd name="connsiteX7" fmla="*/ 1384536 w 2940622"/>
              <a:gd name="connsiteY7" fmla="*/ 1011597 h 3448361"/>
              <a:gd name="connsiteX8" fmla="*/ 1384536 w 2940622"/>
              <a:gd name="connsiteY8" fmla="*/ 903762 h 3448361"/>
              <a:gd name="connsiteX9" fmla="*/ 1278865 w 2940622"/>
              <a:gd name="connsiteY9" fmla="*/ 903762 h 3448361"/>
              <a:gd name="connsiteX10" fmla="*/ 943473 w 2940622"/>
              <a:gd name="connsiteY10" fmla="*/ 759982 h 3448361"/>
              <a:gd name="connsiteX11" fmla="*/ 943473 w 2940622"/>
              <a:gd name="connsiteY11" fmla="*/ 867817 h 3448361"/>
              <a:gd name="connsiteX12" fmla="*/ 1049144 w 2940622"/>
              <a:gd name="connsiteY12" fmla="*/ 867817 h 3448361"/>
              <a:gd name="connsiteX13" fmla="*/ 1049144 w 2940622"/>
              <a:gd name="connsiteY13" fmla="*/ 759982 h 3448361"/>
              <a:gd name="connsiteX14" fmla="*/ 943473 w 2940622"/>
              <a:gd name="connsiteY14" fmla="*/ 759982 h 3448361"/>
              <a:gd name="connsiteX15" fmla="*/ 1067522 w 2940622"/>
              <a:gd name="connsiteY15" fmla="*/ 647011 h 3448361"/>
              <a:gd name="connsiteX16" fmla="*/ 1067522 w 2940622"/>
              <a:gd name="connsiteY16" fmla="*/ 754847 h 3448361"/>
              <a:gd name="connsiteX17" fmla="*/ 1173193 w 2940622"/>
              <a:gd name="connsiteY17" fmla="*/ 754847 h 3448361"/>
              <a:gd name="connsiteX18" fmla="*/ 1173193 w 2940622"/>
              <a:gd name="connsiteY18" fmla="*/ 647011 h 3448361"/>
              <a:gd name="connsiteX19" fmla="*/ 1067522 w 2940622"/>
              <a:gd name="connsiteY19" fmla="*/ 647011 h 3448361"/>
              <a:gd name="connsiteX20" fmla="*/ 1196165 w 2940622"/>
              <a:gd name="connsiteY20" fmla="*/ 523771 h 3448361"/>
              <a:gd name="connsiteX21" fmla="*/ 1196165 w 2940622"/>
              <a:gd name="connsiteY21" fmla="*/ 631606 h 3448361"/>
              <a:gd name="connsiteX22" fmla="*/ 1301837 w 2940622"/>
              <a:gd name="connsiteY22" fmla="*/ 631606 h 3448361"/>
              <a:gd name="connsiteX23" fmla="*/ 1301837 w 2940622"/>
              <a:gd name="connsiteY23" fmla="*/ 523771 h 3448361"/>
              <a:gd name="connsiteX24" fmla="*/ 1196165 w 2940622"/>
              <a:gd name="connsiteY24" fmla="*/ 523771 h 3448361"/>
              <a:gd name="connsiteX25" fmla="*/ 791858 w 2940622"/>
              <a:gd name="connsiteY25" fmla="*/ 477556 h 3448361"/>
              <a:gd name="connsiteX26" fmla="*/ 791858 w 2940622"/>
              <a:gd name="connsiteY26" fmla="*/ 585391 h 3448361"/>
              <a:gd name="connsiteX27" fmla="*/ 897529 w 2940622"/>
              <a:gd name="connsiteY27" fmla="*/ 585391 h 3448361"/>
              <a:gd name="connsiteX28" fmla="*/ 897529 w 2940622"/>
              <a:gd name="connsiteY28" fmla="*/ 477556 h 3448361"/>
              <a:gd name="connsiteX29" fmla="*/ 791858 w 2940622"/>
              <a:gd name="connsiteY29" fmla="*/ 477556 h 3448361"/>
              <a:gd name="connsiteX30" fmla="*/ 1582096 w 2940622"/>
              <a:gd name="connsiteY30" fmla="*/ 390261 h 3448361"/>
              <a:gd name="connsiteX31" fmla="*/ 1582096 w 2940622"/>
              <a:gd name="connsiteY31" fmla="*/ 580256 h 3448361"/>
              <a:gd name="connsiteX32" fmla="*/ 1678578 w 2940622"/>
              <a:gd name="connsiteY32" fmla="*/ 580256 h 3448361"/>
              <a:gd name="connsiteX33" fmla="*/ 1678578 w 2940622"/>
              <a:gd name="connsiteY33" fmla="*/ 390261 h 3448361"/>
              <a:gd name="connsiteX34" fmla="*/ 1582096 w 2940622"/>
              <a:gd name="connsiteY34" fmla="*/ 390261 h 3448361"/>
              <a:gd name="connsiteX35" fmla="*/ 989417 w 2940622"/>
              <a:gd name="connsiteY35" fmla="*/ 287561 h 3448361"/>
              <a:gd name="connsiteX36" fmla="*/ 989417 w 2940622"/>
              <a:gd name="connsiteY36" fmla="*/ 395396 h 3448361"/>
              <a:gd name="connsiteX37" fmla="*/ 1095088 w 2940622"/>
              <a:gd name="connsiteY37" fmla="*/ 395396 h 3448361"/>
              <a:gd name="connsiteX38" fmla="*/ 1095088 w 2940622"/>
              <a:gd name="connsiteY38" fmla="*/ 287561 h 3448361"/>
              <a:gd name="connsiteX39" fmla="*/ 989417 w 2940622"/>
              <a:gd name="connsiteY39" fmla="*/ 287561 h 3448361"/>
              <a:gd name="connsiteX40" fmla="*/ 1278865 w 2940622"/>
              <a:gd name="connsiteY40" fmla="*/ 174590 h 3448361"/>
              <a:gd name="connsiteX41" fmla="*/ 1278865 w 2940622"/>
              <a:gd name="connsiteY41" fmla="*/ 282426 h 3448361"/>
              <a:gd name="connsiteX42" fmla="*/ 1384536 w 2940622"/>
              <a:gd name="connsiteY42" fmla="*/ 282426 h 3448361"/>
              <a:gd name="connsiteX43" fmla="*/ 1384536 w 2940622"/>
              <a:gd name="connsiteY43" fmla="*/ 174590 h 3448361"/>
              <a:gd name="connsiteX44" fmla="*/ 1278865 w 2940622"/>
              <a:gd name="connsiteY44" fmla="*/ 174590 h 3448361"/>
              <a:gd name="connsiteX45" fmla="*/ 1127249 w 2940622"/>
              <a:gd name="connsiteY45" fmla="*/ 92430 h 3448361"/>
              <a:gd name="connsiteX46" fmla="*/ 1127249 w 2940622"/>
              <a:gd name="connsiteY46" fmla="*/ 200266 h 3448361"/>
              <a:gd name="connsiteX47" fmla="*/ 1232921 w 2940622"/>
              <a:gd name="connsiteY47" fmla="*/ 200266 h 3448361"/>
              <a:gd name="connsiteX48" fmla="*/ 1232921 w 2940622"/>
              <a:gd name="connsiteY48" fmla="*/ 92430 h 3448361"/>
              <a:gd name="connsiteX49" fmla="*/ 1127249 w 2940622"/>
              <a:gd name="connsiteY49" fmla="*/ 92430 h 3448361"/>
              <a:gd name="connsiteX50" fmla="*/ 419711 w 2940622"/>
              <a:gd name="connsiteY50" fmla="*/ 0 h 3448361"/>
              <a:gd name="connsiteX51" fmla="*/ 1462641 w 2940622"/>
              <a:gd name="connsiteY51" fmla="*/ 4626 h 3448361"/>
              <a:gd name="connsiteX52" fmla="*/ 1462641 w 2940622"/>
              <a:gd name="connsiteY52" fmla="*/ 292696 h 3448361"/>
              <a:gd name="connsiteX53" fmla="*/ 1375347 w 2940622"/>
              <a:gd name="connsiteY53" fmla="*/ 292696 h 3448361"/>
              <a:gd name="connsiteX54" fmla="*/ 1375347 w 2940622"/>
              <a:gd name="connsiteY54" fmla="*/ 462151 h 3448361"/>
              <a:gd name="connsiteX55" fmla="*/ 1526963 w 2940622"/>
              <a:gd name="connsiteY55" fmla="*/ 462151 h 3448361"/>
              <a:gd name="connsiteX56" fmla="*/ 1526963 w 2940622"/>
              <a:gd name="connsiteY56" fmla="*/ 318371 h 3448361"/>
              <a:gd name="connsiteX57" fmla="*/ 1756683 w 2940622"/>
              <a:gd name="connsiteY57" fmla="*/ 318371 h 3448361"/>
              <a:gd name="connsiteX58" fmla="*/ 1756683 w 2940622"/>
              <a:gd name="connsiteY58" fmla="*/ 775387 h 3448361"/>
              <a:gd name="connsiteX59" fmla="*/ 1526963 w 2940622"/>
              <a:gd name="connsiteY59" fmla="*/ 775387 h 3448361"/>
              <a:gd name="connsiteX60" fmla="*/ 1526963 w 2940622"/>
              <a:gd name="connsiteY60" fmla="*/ 636741 h 3448361"/>
              <a:gd name="connsiteX61" fmla="*/ 1462641 w 2940622"/>
              <a:gd name="connsiteY61" fmla="*/ 636741 h 3448361"/>
              <a:gd name="connsiteX62" fmla="*/ 1462641 w 2940622"/>
              <a:gd name="connsiteY62" fmla="*/ 1139972 h 3448361"/>
              <a:gd name="connsiteX63" fmla="*/ 382955 w 2940622"/>
              <a:gd name="connsiteY63" fmla="*/ 1139972 h 3448361"/>
              <a:gd name="connsiteX64" fmla="*/ 1303158 w 2940622"/>
              <a:gd name="connsiteY64" fmla="*/ 2363306 h 3448361"/>
              <a:gd name="connsiteX65" fmla="*/ 2940150 w 2940622"/>
              <a:gd name="connsiteY65" fmla="*/ 2424927 h 3448361"/>
              <a:gd name="connsiteX66" fmla="*/ 2940622 w 2940622"/>
              <a:gd name="connsiteY66" fmla="*/ 2473810 h 3448361"/>
              <a:gd name="connsiteX67" fmla="*/ 2851431 w 2940622"/>
              <a:gd name="connsiteY67" fmla="*/ 3448361 h 3448361"/>
              <a:gd name="connsiteX68" fmla="*/ 1375347 w 2940622"/>
              <a:gd name="connsiteY68" fmla="*/ 3419917 h 3448361"/>
              <a:gd name="connsiteX69" fmla="*/ 79724 w 2940622"/>
              <a:gd name="connsiteY69" fmla="*/ 2290215 h 3448361"/>
              <a:gd name="connsiteX70" fmla="*/ 419711 w 2940622"/>
              <a:gd name="connsiteY70" fmla="*/ 0 h 3448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2940622" h="3448361">
                <a:moveTo>
                  <a:pt x="1095088" y="970517"/>
                </a:moveTo>
                <a:lnTo>
                  <a:pt x="1095088" y="1078352"/>
                </a:lnTo>
                <a:lnTo>
                  <a:pt x="1200760" y="1078352"/>
                </a:lnTo>
                <a:lnTo>
                  <a:pt x="1200760" y="970517"/>
                </a:lnTo>
                <a:lnTo>
                  <a:pt x="1095088" y="970517"/>
                </a:lnTo>
                <a:close/>
                <a:moveTo>
                  <a:pt x="1278865" y="903762"/>
                </a:moveTo>
                <a:lnTo>
                  <a:pt x="1278865" y="1011597"/>
                </a:lnTo>
                <a:lnTo>
                  <a:pt x="1384536" y="1011597"/>
                </a:lnTo>
                <a:lnTo>
                  <a:pt x="1384536" y="903762"/>
                </a:lnTo>
                <a:lnTo>
                  <a:pt x="1278865" y="903762"/>
                </a:lnTo>
                <a:close/>
                <a:moveTo>
                  <a:pt x="943473" y="759982"/>
                </a:moveTo>
                <a:lnTo>
                  <a:pt x="943473" y="867817"/>
                </a:lnTo>
                <a:lnTo>
                  <a:pt x="1049144" y="867817"/>
                </a:lnTo>
                <a:lnTo>
                  <a:pt x="1049144" y="759982"/>
                </a:lnTo>
                <a:lnTo>
                  <a:pt x="943473" y="759982"/>
                </a:lnTo>
                <a:close/>
                <a:moveTo>
                  <a:pt x="1067522" y="647011"/>
                </a:moveTo>
                <a:lnTo>
                  <a:pt x="1067522" y="754847"/>
                </a:lnTo>
                <a:lnTo>
                  <a:pt x="1173193" y="754847"/>
                </a:lnTo>
                <a:lnTo>
                  <a:pt x="1173193" y="647011"/>
                </a:lnTo>
                <a:lnTo>
                  <a:pt x="1067522" y="647011"/>
                </a:lnTo>
                <a:close/>
                <a:moveTo>
                  <a:pt x="1196165" y="523771"/>
                </a:moveTo>
                <a:lnTo>
                  <a:pt x="1196165" y="631606"/>
                </a:lnTo>
                <a:lnTo>
                  <a:pt x="1301837" y="631606"/>
                </a:lnTo>
                <a:lnTo>
                  <a:pt x="1301837" y="523771"/>
                </a:lnTo>
                <a:lnTo>
                  <a:pt x="1196165" y="523771"/>
                </a:lnTo>
                <a:close/>
                <a:moveTo>
                  <a:pt x="791858" y="477556"/>
                </a:moveTo>
                <a:lnTo>
                  <a:pt x="791858" y="585391"/>
                </a:lnTo>
                <a:lnTo>
                  <a:pt x="897529" y="585391"/>
                </a:lnTo>
                <a:lnTo>
                  <a:pt x="897529" y="477556"/>
                </a:lnTo>
                <a:lnTo>
                  <a:pt x="791858" y="477556"/>
                </a:lnTo>
                <a:close/>
                <a:moveTo>
                  <a:pt x="1582096" y="390261"/>
                </a:moveTo>
                <a:lnTo>
                  <a:pt x="1582096" y="580256"/>
                </a:lnTo>
                <a:lnTo>
                  <a:pt x="1678578" y="580256"/>
                </a:lnTo>
                <a:lnTo>
                  <a:pt x="1678578" y="390261"/>
                </a:lnTo>
                <a:lnTo>
                  <a:pt x="1582096" y="390261"/>
                </a:lnTo>
                <a:close/>
                <a:moveTo>
                  <a:pt x="989417" y="287561"/>
                </a:moveTo>
                <a:lnTo>
                  <a:pt x="989417" y="395396"/>
                </a:lnTo>
                <a:lnTo>
                  <a:pt x="1095088" y="395396"/>
                </a:lnTo>
                <a:lnTo>
                  <a:pt x="1095088" y="287561"/>
                </a:lnTo>
                <a:lnTo>
                  <a:pt x="989417" y="287561"/>
                </a:lnTo>
                <a:close/>
                <a:moveTo>
                  <a:pt x="1278865" y="174590"/>
                </a:moveTo>
                <a:lnTo>
                  <a:pt x="1278865" y="282426"/>
                </a:lnTo>
                <a:lnTo>
                  <a:pt x="1384536" y="282426"/>
                </a:lnTo>
                <a:lnTo>
                  <a:pt x="1384536" y="174590"/>
                </a:lnTo>
                <a:lnTo>
                  <a:pt x="1278865" y="174590"/>
                </a:lnTo>
                <a:close/>
                <a:moveTo>
                  <a:pt x="1127249" y="92430"/>
                </a:moveTo>
                <a:lnTo>
                  <a:pt x="1127249" y="200266"/>
                </a:lnTo>
                <a:lnTo>
                  <a:pt x="1232921" y="200266"/>
                </a:lnTo>
                <a:lnTo>
                  <a:pt x="1232921" y="92430"/>
                </a:lnTo>
                <a:lnTo>
                  <a:pt x="1127249" y="92430"/>
                </a:lnTo>
                <a:close/>
                <a:moveTo>
                  <a:pt x="419711" y="0"/>
                </a:moveTo>
                <a:lnTo>
                  <a:pt x="1462641" y="4626"/>
                </a:lnTo>
                <a:lnTo>
                  <a:pt x="1462641" y="292696"/>
                </a:lnTo>
                <a:lnTo>
                  <a:pt x="1375347" y="292696"/>
                </a:lnTo>
                <a:lnTo>
                  <a:pt x="1375347" y="462151"/>
                </a:lnTo>
                <a:lnTo>
                  <a:pt x="1526963" y="462151"/>
                </a:lnTo>
                <a:lnTo>
                  <a:pt x="1526963" y="318371"/>
                </a:lnTo>
                <a:lnTo>
                  <a:pt x="1756683" y="318371"/>
                </a:lnTo>
                <a:lnTo>
                  <a:pt x="1756683" y="775387"/>
                </a:lnTo>
                <a:lnTo>
                  <a:pt x="1526963" y="775387"/>
                </a:lnTo>
                <a:lnTo>
                  <a:pt x="1526963" y="636741"/>
                </a:lnTo>
                <a:lnTo>
                  <a:pt x="1462641" y="636741"/>
                </a:lnTo>
                <a:lnTo>
                  <a:pt x="1462641" y="1139972"/>
                </a:lnTo>
                <a:lnTo>
                  <a:pt x="382955" y="1139972"/>
                </a:lnTo>
                <a:cubicBezTo>
                  <a:pt x="376605" y="1401033"/>
                  <a:pt x="640739" y="2088186"/>
                  <a:pt x="1303158" y="2363306"/>
                </a:cubicBezTo>
                <a:cubicBezTo>
                  <a:pt x="1965577" y="2638426"/>
                  <a:pt x="2806910" y="2409522"/>
                  <a:pt x="2940150" y="2424927"/>
                </a:cubicBezTo>
                <a:cubicBezTo>
                  <a:pt x="2940307" y="2441221"/>
                  <a:pt x="2940465" y="2457516"/>
                  <a:pt x="2940622" y="2473810"/>
                </a:cubicBezTo>
                <a:lnTo>
                  <a:pt x="2851431" y="3448361"/>
                </a:lnTo>
                <a:lnTo>
                  <a:pt x="1375347" y="3419917"/>
                </a:lnTo>
                <a:cubicBezTo>
                  <a:pt x="876088" y="3423340"/>
                  <a:pt x="238997" y="2860201"/>
                  <a:pt x="79724" y="2290215"/>
                </a:cubicBezTo>
                <a:cubicBezTo>
                  <a:pt x="-79548" y="1720229"/>
                  <a:pt x="-16761" y="376568"/>
                  <a:pt x="419711" y="0"/>
                </a:cubicBezTo>
                <a:close/>
              </a:path>
            </a:pathLst>
          </a:custGeom>
          <a:gradFill flip="none" rotWithShape="1">
            <a:gsLst>
              <a:gs pos="0">
                <a:srgbClr val="E7F404"/>
              </a:gs>
              <a:gs pos="36000">
                <a:srgbClr val="92F915"/>
              </a:gs>
              <a:gs pos="65000">
                <a:srgbClr val="55E4A4"/>
              </a:gs>
              <a:gs pos="100000">
                <a:srgbClr val="49DBD2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SemiBold SemiConden" panose="020B0502040204020203" pitchFamily="34" charset="0"/>
              <a:cs typeface="+mn-cs"/>
            </a:endParaRPr>
          </a:p>
        </p:txBody>
      </p:sp>
      <p:sp>
        <p:nvSpPr>
          <p:cNvPr id="476" name="任意多边形: 形状 475">
            <a:extLst>
              <a:ext uri="{FF2B5EF4-FFF2-40B4-BE49-F238E27FC236}">
                <a16:creationId xmlns:a16="http://schemas.microsoft.com/office/drawing/2014/main" xmlns="" id="{C585924A-F850-4101-B49A-65064896B4D1}"/>
              </a:ext>
            </a:extLst>
          </p:cNvPr>
          <p:cNvSpPr/>
          <p:nvPr/>
        </p:nvSpPr>
        <p:spPr>
          <a:xfrm>
            <a:off x="10775044" y="1056029"/>
            <a:ext cx="3323806" cy="3939399"/>
          </a:xfrm>
          <a:custGeom>
            <a:avLst/>
            <a:gdLst>
              <a:gd name="connsiteX0" fmla="*/ 2793371 w 3238674"/>
              <a:gd name="connsiteY0" fmla="*/ 99 h 3939216"/>
              <a:gd name="connsiteX1" fmla="*/ 3163979 w 3238674"/>
              <a:gd name="connsiteY1" fmla="*/ 6056 h 3939216"/>
              <a:gd name="connsiteX2" fmla="*/ 3238674 w 3238674"/>
              <a:gd name="connsiteY2" fmla="*/ 5229 h 3939216"/>
              <a:gd name="connsiteX3" fmla="*/ 3149476 w 3238674"/>
              <a:gd name="connsiteY3" fmla="*/ 979863 h 3939216"/>
              <a:gd name="connsiteX4" fmla="*/ 3118033 w 3238674"/>
              <a:gd name="connsiteY4" fmla="*/ 979460 h 3939216"/>
              <a:gd name="connsiteX5" fmla="*/ 1326547 w 3238674"/>
              <a:gd name="connsiteY5" fmla="*/ 1324307 h 3939216"/>
              <a:gd name="connsiteX6" fmla="*/ 12547 w 3238674"/>
              <a:gd name="connsiteY6" fmla="*/ 3932894 h 3939216"/>
              <a:gd name="connsiteX7" fmla="*/ 912040 w 3238674"/>
              <a:gd name="connsiteY7" fmla="*/ 540903 h 3939216"/>
              <a:gd name="connsiteX8" fmla="*/ 2793371 w 3238674"/>
              <a:gd name="connsiteY8" fmla="*/ 99 h 3939216"/>
              <a:gd name="connsiteX0" fmla="*/ 2851749 w 3297052"/>
              <a:gd name="connsiteY0" fmla="*/ 99 h 3939216"/>
              <a:gd name="connsiteX1" fmla="*/ 3222357 w 3297052"/>
              <a:gd name="connsiteY1" fmla="*/ 6056 h 3939216"/>
              <a:gd name="connsiteX2" fmla="*/ 3297052 w 3297052"/>
              <a:gd name="connsiteY2" fmla="*/ 5229 h 3939216"/>
              <a:gd name="connsiteX3" fmla="*/ 3207854 w 3297052"/>
              <a:gd name="connsiteY3" fmla="*/ 979863 h 3939216"/>
              <a:gd name="connsiteX4" fmla="*/ 3176411 w 3297052"/>
              <a:gd name="connsiteY4" fmla="*/ 979460 h 3939216"/>
              <a:gd name="connsiteX5" fmla="*/ 1384925 w 3297052"/>
              <a:gd name="connsiteY5" fmla="*/ 1324307 h 3939216"/>
              <a:gd name="connsiteX6" fmla="*/ 70925 w 3297052"/>
              <a:gd name="connsiteY6" fmla="*/ 3932894 h 3939216"/>
              <a:gd name="connsiteX7" fmla="*/ 970418 w 3297052"/>
              <a:gd name="connsiteY7" fmla="*/ 540903 h 3939216"/>
              <a:gd name="connsiteX8" fmla="*/ 2851749 w 3297052"/>
              <a:gd name="connsiteY8" fmla="*/ 99 h 3939216"/>
              <a:gd name="connsiteX0" fmla="*/ 2878503 w 3323806"/>
              <a:gd name="connsiteY0" fmla="*/ 99 h 3939216"/>
              <a:gd name="connsiteX1" fmla="*/ 3249111 w 3323806"/>
              <a:gd name="connsiteY1" fmla="*/ 6056 h 3939216"/>
              <a:gd name="connsiteX2" fmla="*/ 3323806 w 3323806"/>
              <a:gd name="connsiteY2" fmla="*/ 5229 h 3939216"/>
              <a:gd name="connsiteX3" fmla="*/ 3234608 w 3323806"/>
              <a:gd name="connsiteY3" fmla="*/ 979863 h 3939216"/>
              <a:gd name="connsiteX4" fmla="*/ 3203165 w 3323806"/>
              <a:gd name="connsiteY4" fmla="*/ 979460 h 3939216"/>
              <a:gd name="connsiteX5" fmla="*/ 1411679 w 3323806"/>
              <a:gd name="connsiteY5" fmla="*/ 1324307 h 3939216"/>
              <a:gd name="connsiteX6" fmla="*/ 97679 w 3323806"/>
              <a:gd name="connsiteY6" fmla="*/ 3932894 h 3939216"/>
              <a:gd name="connsiteX7" fmla="*/ 997172 w 3323806"/>
              <a:gd name="connsiteY7" fmla="*/ 540903 h 3939216"/>
              <a:gd name="connsiteX8" fmla="*/ 2878503 w 3323806"/>
              <a:gd name="connsiteY8" fmla="*/ 99 h 3939216"/>
              <a:gd name="connsiteX0" fmla="*/ 2878503 w 3323806"/>
              <a:gd name="connsiteY0" fmla="*/ 99 h 3939399"/>
              <a:gd name="connsiteX1" fmla="*/ 3249111 w 3323806"/>
              <a:gd name="connsiteY1" fmla="*/ 6056 h 3939399"/>
              <a:gd name="connsiteX2" fmla="*/ 3323806 w 3323806"/>
              <a:gd name="connsiteY2" fmla="*/ 5229 h 3939399"/>
              <a:gd name="connsiteX3" fmla="*/ 3234608 w 3323806"/>
              <a:gd name="connsiteY3" fmla="*/ 979863 h 3939399"/>
              <a:gd name="connsiteX4" fmla="*/ 3203165 w 3323806"/>
              <a:gd name="connsiteY4" fmla="*/ 979460 h 3939399"/>
              <a:gd name="connsiteX5" fmla="*/ 1411679 w 3323806"/>
              <a:gd name="connsiteY5" fmla="*/ 1324307 h 3939399"/>
              <a:gd name="connsiteX6" fmla="*/ 97679 w 3323806"/>
              <a:gd name="connsiteY6" fmla="*/ 3932894 h 3939399"/>
              <a:gd name="connsiteX7" fmla="*/ 997172 w 3323806"/>
              <a:gd name="connsiteY7" fmla="*/ 540903 h 3939399"/>
              <a:gd name="connsiteX8" fmla="*/ 2878503 w 3323806"/>
              <a:gd name="connsiteY8" fmla="*/ 99 h 393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23806" h="3939399">
                <a:moveTo>
                  <a:pt x="2878503" y="99"/>
                </a:moveTo>
                <a:cubicBezTo>
                  <a:pt x="3020101" y="836"/>
                  <a:pt x="3145788" y="5470"/>
                  <a:pt x="3249111" y="6056"/>
                </a:cubicBezTo>
                <a:lnTo>
                  <a:pt x="3323806" y="5229"/>
                </a:lnTo>
                <a:lnTo>
                  <a:pt x="3234608" y="979863"/>
                </a:lnTo>
                <a:lnTo>
                  <a:pt x="3203165" y="979460"/>
                </a:lnTo>
                <a:cubicBezTo>
                  <a:pt x="2968709" y="974729"/>
                  <a:pt x="2333782" y="919014"/>
                  <a:pt x="1411679" y="1324307"/>
                </a:cubicBezTo>
                <a:cubicBezTo>
                  <a:pt x="218990" y="1848531"/>
                  <a:pt x="172721" y="4074962"/>
                  <a:pt x="97679" y="3932894"/>
                </a:cubicBezTo>
                <a:cubicBezTo>
                  <a:pt x="-97772" y="3222185"/>
                  <a:pt x="-91388" y="1201297"/>
                  <a:pt x="997172" y="540903"/>
                </a:cubicBezTo>
                <a:cubicBezTo>
                  <a:pt x="1626193" y="47093"/>
                  <a:pt x="2359310" y="-2603"/>
                  <a:pt x="2878503" y="99"/>
                </a:cubicBezTo>
                <a:close/>
              </a:path>
            </a:pathLst>
          </a:custGeom>
          <a:gradFill flip="none" rotWithShape="1">
            <a:gsLst>
              <a:gs pos="0">
                <a:srgbClr val="E7F404"/>
              </a:gs>
              <a:gs pos="36000">
                <a:srgbClr val="92F915"/>
              </a:gs>
              <a:gs pos="65000">
                <a:srgbClr val="55E4A4"/>
              </a:gs>
              <a:gs pos="100000">
                <a:srgbClr val="49DBD2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SemiBold SemiConden" panose="020B0502040204020203" pitchFamily="34" charset="0"/>
              <a:cs typeface="+mn-cs"/>
            </a:endParaRPr>
          </a:p>
        </p:txBody>
      </p:sp>
      <p:sp>
        <p:nvSpPr>
          <p:cNvPr id="501" name="任意多边形: 形状 500">
            <a:extLst>
              <a:ext uri="{FF2B5EF4-FFF2-40B4-BE49-F238E27FC236}">
                <a16:creationId xmlns:a16="http://schemas.microsoft.com/office/drawing/2014/main" xmlns="" id="{11DF46D0-90EE-4D63-ABB0-076AD18F184A}"/>
              </a:ext>
            </a:extLst>
          </p:cNvPr>
          <p:cNvSpPr/>
          <p:nvPr/>
        </p:nvSpPr>
        <p:spPr>
          <a:xfrm>
            <a:off x="12779582" y="3087748"/>
            <a:ext cx="1380918" cy="1211863"/>
          </a:xfrm>
          <a:custGeom>
            <a:avLst/>
            <a:gdLst>
              <a:gd name="connsiteX0" fmla="*/ 133238 w 1380918"/>
              <a:gd name="connsiteY0" fmla="*/ 1027003 h 1211863"/>
              <a:gd name="connsiteX1" fmla="*/ 261881 w 1380918"/>
              <a:gd name="connsiteY1" fmla="*/ 1027003 h 1211863"/>
              <a:gd name="connsiteX2" fmla="*/ 261881 w 1380918"/>
              <a:gd name="connsiteY2" fmla="*/ 1211863 h 1211863"/>
              <a:gd name="connsiteX3" fmla="*/ 133238 w 1380918"/>
              <a:gd name="connsiteY3" fmla="*/ 1211863 h 1211863"/>
              <a:gd name="connsiteX4" fmla="*/ 1165018 w 1380918"/>
              <a:gd name="connsiteY4" fmla="*/ 983872 h 1211863"/>
              <a:gd name="connsiteX5" fmla="*/ 1246298 w 1380918"/>
              <a:gd name="connsiteY5" fmla="*/ 983872 h 1211863"/>
              <a:gd name="connsiteX6" fmla="*/ 1246298 w 1380918"/>
              <a:gd name="connsiteY6" fmla="*/ 1065152 h 1211863"/>
              <a:gd name="connsiteX7" fmla="*/ 1165018 w 1380918"/>
              <a:gd name="connsiteY7" fmla="*/ 1065152 h 1211863"/>
              <a:gd name="connsiteX8" fmla="*/ 27566 w 1380918"/>
              <a:gd name="connsiteY8" fmla="*/ 888357 h 1211863"/>
              <a:gd name="connsiteX9" fmla="*/ 133238 w 1380918"/>
              <a:gd name="connsiteY9" fmla="*/ 888357 h 1211863"/>
              <a:gd name="connsiteX10" fmla="*/ 133238 w 1380918"/>
              <a:gd name="connsiteY10" fmla="*/ 996193 h 1211863"/>
              <a:gd name="connsiteX11" fmla="*/ 27566 w 1380918"/>
              <a:gd name="connsiteY11" fmla="*/ 996193 h 1211863"/>
              <a:gd name="connsiteX12" fmla="*/ 964358 w 1380918"/>
              <a:gd name="connsiteY12" fmla="*/ 864492 h 1211863"/>
              <a:gd name="connsiteX13" fmla="*/ 1045638 w 1380918"/>
              <a:gd name="connsiteY13" fmla="*/ 864492 h 1211863"/>
              <a:gd name="connsiteX14" fmla="*/ 1045638 w 1380918"/>
              <a:gd name="connsiteY14" fmla="*/ 945772 h 1211863"/>
              <a:gd name="connsiteX15" fmla="*/ 964358 w 1380918"/>
              <a:gd name="connsiteY15" fmla="*/ 945772 h 1211863"/>
              <a:gd name="connsiteX16" fmla="*/ 1065958 w 1380918"/>
              <a:gd name="connsiteY16" fmla="*/ 732412 h 1211863"/>
              <a:gd name="connsiteX17" fmla="*/ 1129458 w 1380918"/>
              <a:gd name="connsiteY17" fmla="*/ 732412 h 1211863"/>
              <a:gd name="connsiteX18" fmla="*/ 1129458 w 1380918"/>
              <a:gd name="connsiteY18" fmla="*/ 795912 h 1211863"/>
              <a:gd name="connsiteX19" fmla="*/ 1065958 w 1380918"/>
              <a:gd name="connsiteY19" fmla="*/ 795912 h 1211863"/>
              <a:gd name="connsiteX20" fmla="*/ 857678 w 1380918"/>
              <a:gd name="connsiteY20" fmla="*/ 691772 h 1211863"/>
              <a:gd name="connsiteX21" fmla="*/ 938958 w 1380918"/>
              <a:gd name="connsiteY21" fmla="*/ 691772 h 1211863"/>
              <a:gd name="connsiteX22" fmla="*/ 938958 w 1380918"/>
              <a:gd name="connsiteY22" fmla="*/ 773052 h 1211863"/>
              <a:gd name="connsiteX23" fmla="*/ 857678 w 1380918"/>
              <a:gd name="connsiteY23" fmla="*/ 773052 h 1211863"/>
              <a:gd name="connsiteX24" fmla="*/ 1159938 w 1380918"/>
              <a:gd name="connsiteY24" fmla="*/ 613032 h 1211863"/>
              <a:gd name="connsiteX25" fmla="*/ 1223438 w 1380918"/>
              <a:gd name="connsiteY25" fmla="*/ 613032 h 1211863"/>
              <a:gd name="connsiteX26" fmla="*/ 1223438 w 1380918"/>
              <a:gd name="connsiteY26" fmla="*/ 676532 h 1211863"/>
              <a:gd name="connsiteX27" fmla="*/ 1159938 w 1380918"/>
              <a:gd name="connsiteY27" fmla="*/ 676532 h 1211863"/>
              <a:gd name="connsiteX28" fmla="*/ 758077 w 1380918"/>
              <a:gd name="connsiteY28" fmla="*/ 498096 h 1211863"/>
              <a:gd name="connsiteX29" fmla="*/ 863748 w 1380918"/>
              <a:gd name="connsiteY29" fmla="*/ 498096 h 1211863"/>
              <a:gd name="connsiteX30" fmla="*/ 863748 w 1380918"/>
              <a:gd name="connsiteY30" fmla="*/ 652147 h 1211863"/>
              <a:gd name="connsiteX31" fmla="*/ 785643 w 1380918"/>
              <a:gd name="connsiteY31" fmla="*/ 652147 h 1211863"/>
              <a:gd name="connsiteX32" fmla="*/ 785643 w 1380918"/>
              <a:gd name="connsiteY32" fmla="*/ 867817 h 1211863"/>
              <a:gd name="connsiteX33" fmla="*/ 891314 w 1380918"/>
              <a:gd name="connsiteY33" fmla="*/ 867817 h 1211863"/>
              <a:gd name="connsiteX34" fmla="*/ 891314 w 1380918"/>
              <a:gd name="connsiteY34" fmla="*/ 1027003 h 1211863"/>
              <a:gd name="connsiteX35" fmla="*/ 748888 w 1380918"/>
              <a:gd name="connsiteY35" fmla="*/ 1027003 h 1211863"/>
              <a:gd name="connsiteX36" fmla="*/ 748888 w 1380918"/>
              <a:gd name="connsiteY36" fmla="*/ 903762 h 1211863"/>
              <a:gd name="connsiteX37" fmla="*/ 638622 w 1380918"/>
              <a:gd name="connsiteY37" fmla="*/ 903762 h 1211863"/>
              <a:gd name="connsiteX38" fmla="*/ 638622 w 1380918"/>
              <a:gd name="connsiteY38" fmla="*/ 1027003 h 1211863"/>
              <a:gd name="connsiteX39" fmla="*/ 504873 w 1380918"/>
              <a:gd name="connsiteY39" fmla="*/ 1027003 h 1211863"/>
              <a:gd name="connsiteX40" fmla="*/ 504873 w 1380918"/>
              <a:gd name="connsiteY40" fmla="*/ 1160513 h 1211863"/>
              <a:gd name="connsiteX41" fmla="*/ 390524 w 1380918"/>
              <a:gd name="connsiteY41" fmla="*/ 1160513 h 1211863"/>
              <a:gd name="connsiteX42" fmla="*/ 390524 w 1380918"/>
              <a:gd name="connsiteY42" fmla="*/ 996193 h 1211863"/>
              <a:gd name="connsiteX43" fmla="*/ 252692 w 1380918"/>
              <a:gd name="connsiteY43" fmla="*/ 996193 h 1211863"/>
              <a:gd name="connsiteX44" fmla="*/ 252692 w 1380918"/>
              <a:gd name="connsiteY44" fmla="*/ 811332 h 1211863"/>
              <a:gd name="connsiteX45" fmla="*/ 390524 w 1380918"/>
              <a:gd name="connsiteY45" fmla="*/ 811332 h 1211863"/>
              <a:gd name="connsiteX46" fmla="*/ 390524 w 1380918"/>
              <a:gd name="connsiteY46" fmla="*/ 657282 h 1211863"/>
              <a:gd name="connsiteX47" fmla="*/ 482412 w 1380918"/>
              <a:gd name="connsiteY47" fmla="*/ 657282 h 1211863"/>
              <a:gd name="connsiteX48" fmla="*/ 482412 w 1380918"/>
              <a:gd name="connsiteY48" fmla="*/ 821602 h 1211863"/>
              <a:gd name="connsiteX49" fmla="*/ 404308 w 1380918"/>
              <a:gd name="connsiteY49" fmla="*/ 821602 h 1211863"/>
              <a:gd name="connsiteX50" fmla="*/ 404308 w 1380918"/>
              <a:gd name="connsiteY50" fmla="*/ 996193 h 1211863"/>
              <a:gd name="connsiteX51" fmla="*/ 496196 w 1380918"/>
              <a:gd name="connsiteY51" fmla="*/ 996193 h 1211863"/>
              <a:gd name="connsiteX52" fmla="*/ 496196 w 1380918"/>
              <a:gd name="connsiteY52" fmla="*/ 867817 h 1211863"/>
              <a:gd name="connsiteX53" fmla="*/ 597272 w 1380918"/>
              <a:gd name="connsiteY53" fmla="*/ 867817 h 1211863"/>
              <a:gd name="connsiteX54" fmla="*/ 597272 w 1380918"/>
              <a:gd name="connsiteY54" fmla="*/ 621337 h 1211863"/>
              <a:gd name="connsiteX55" fmla="*/ 758077 w 1380918"/>
              <a:gd name="connsiteY55" fmla="*/ 621337 h 1211863"/>
              <a:gd name="connsiteX56" fmla="*/ 1030398 w 1380918"/>
              <a:gd name="connsiteY56" fmla="*/ 493652 h 1211863"/>
              <a:gd name="connsiteX57" fmla="*/ 1093898 w 1380918"/>
              <a:gd name="connsiteY57" fmla="*/ 493652 h 1211863"/>
              <a:gd name="connsiteX58" fmla="*/ 1093898 w 1380918"/>
              <a:gd name="connsiteY58" fmla="*/ 557152 h 1211863"/>
              <a:gd name="connsiteX59" fmla="*/ 1030398 w 1380918"/>
              <a:gd name="connsiteY59" fmla="*/ 557152 h 1211863"/>
              <a:gd name="connsiteX60" fmla="*/ 1317418 w 1380918"/>
              <a:gd name="connsiteY60" fmla="*/ 486032 h 1211863"/>
              <a:gd name="connsiteX61" fmla="*/ 1380918 w 1380918"/>
              <a:gd name="connsiteY61" fmla="*/ 486032 h 1211863"/>
              <a:gd name="connsiteX62" fmla="*/ 1380918 w 1380918"/>
              <a:gd name="connsiteY62" fmla="*/ 549532 h 1211863"/>
              <a:gd name="connsiteX63" fmla="*/ 1317418 w 1380918"/>
              <a:gd name="connsiteY63" fmla="*/ 549532 h 1211863"/>
              <a:gd name="connsiteX64" fmla="*/ 1172638 w 1380918"/>
              <a:gd name="connsiteY64" fmla="*/ 353952 h 1211863"/>
              <a:gd name="connsiteX65" fmla="*/ 1236138 w 1380918"/>
              <a:gd name="connsiteY65" fmla="*/ 353952 h 1211863"/>
              <a:gd name="connsiteX66" fmla="*/ 1236138 w 1380918"/>
              <a:gd name="connsiteY66" fmla="*/ 417452 h 1211863"/>
              <a:gd name="connsiteX67" fmla="*/ 1172638 w 1380918"/>
              <a:gd name="connsiteY67" fmla="*/ 417452 h 1211863"/>
              <a:gd name="connsiteX68" fmla="*/ 842438 w 1380918"/>
              <a:gd name="connsiteY68" fmla="*/ 341252 h 1211863"/>
              <a:gd name="connsiteX69" fmla="*/ 923718 w 1380918"/>
              <a:gd name="connsiteY69" fmla="*/ 341252 h 1211863"/>
              <a:gd name="connsiteX70" fmla="*/ 923718 w 1380918"/>
              <a:gd name="connsiteY70" fmla="*/ 422532 h 1211863"/>
              <a:gd name="connsiteX71" fmla="*/ 842438 w 1380918"/>
              <a:gd name="connsiteY71" fmla="*/ 422532 h 1211863"/>
              <a:gd name="connsiteX72" fmla="*/ 956738 w 1380918"/>
              <a:gd name="connsiteY72" fmla="*/ 226952 h 1211863"/>
              <a:gd name="connsiteX73" fmla="*/ 1020238 w 1380918"/>
              <a:gd name="connsiteY73" fmla="*/ 226952 h 1211863"/>
              <a:gd name="connsiteX74" fmla="*/ 1020238 w 1380918"/>
              <a:gd name="connsiteY74" fmla="*/ 290452 h 1211863"/>
              <a:gd name="connsiteX75" fmla="*/ 956738 w 1380918"/>
              <a:gd name="connsiteY75" fmla="*/ 290452 h 1211863"/>
              <a:gd name="connsiteX76" fmla="*/ 188371 w 1380918"/>
              <a:gd name="connsiteY76" fmla="*/ 200266 h 1211863"/>
              <a:gd name="connsiteX77" fmla="*/ 335391 w 1380918"/>
              <a:gd name="connsiteY77" fmla="*/ 200266 h 1211863"/>
              <a:gd name="connsiteX78" fmla="*/ 335391 w 1380918"/>
              <a:gd name="connsiteY78" fmla="*/ 359451 h 1211863"/>
              <a:gd name="connsiteX79" fmla="*/ 565112 w 1380918"/>
              <a:gd name="connsiteY79" fmla="*/ 359451 h 1211863"/>
              <a:gd name="connsiteX80" fmla="*/ 565112 w 1380918"/>
              <a:gd name="connsiteY80" fmla="*/ 564772 h 1211863"/>
              <a:gd name="connsiteX81" fmla="*/ 330797 w 1380918"/>
              <a:gd name="connsiteY81" fmla="*/ 564772 h 1211863"/>
              <a:gd name="connsiteX82" fmla="*/ 330797 w 1380918"/>
              <a:gd name="connsiteY82" fmla="*/ 364586 h 1211863"/>
              <a:gd name="connsiteX83" fmla="*/ 188371 w 1380918"/>
              <a:gd name="connsiteY83" fmla="*/ 364586 h 1211863"/>
              <a:gd name="connsiteX84" fmla="*/ 487007 w 1380918"/>
              <a:gd name="connsiteY84" fmla="*/ 179726 h 1211863"/>
              <a:gd name="connsiteX85" fmla="*/ 629433 w 1380918"/>
              <a:gd name="connsiteY85" fmla="*/ 179726 h 1211863"/>
              <a:gd name="connsiteX86" fmla="*/ 629433 w 1380918"/>
              <a:gd name="connsiteY86" fmla="*/ 338911 h 1211863"/>
              <a:gd name="connsiteX87" fmla="*/ 487007 w 1380918"/>
              <a:gd name="connsiteY87" fmla="*/ 338911 h 1211863"/>
              <a:gd name="connsiteX88" fmla="*/ 1149778 w 1380918"/>
              <a:gd name="connsiteY88" fmla="*/ 148212 h 1211863"/>
              <a:gd name="connsiteX89" fmla="*/ 1213278 w 1380918"/>
              <a:gd name="connsiteY89" fmla="*/ 148212 h 1211863"/>
              <a:gd name="connsiteX90" fmla="*/ 1213278 w 1380918"/>
              <a:gd name="connsiteY90" fmla="*/ 211712 h 1211863"/>
              <a:gd name="connsiteX91" fmla="*/ 1149778 w 1380918"/>
              <a:gd name="connsiteY91" fmla="*/ 211712 h 1211863"/>
              <a:gd name="connsiteX92" fmla="*/ 715438 w 1380918"/>
              <a:gd name="connsiteY92" fmla="*/ 143132 h 1211863"/>
              <a:gd name="connsiteX93" fmla="*/ 801798 w 1380918"/>
              <a:gd name="connsiteY93" fmla="*/ 143132 h 1211863"/>
              <a:gd name="connsiteX94" fmla="*/ 801798 w 1380918"/>
              <a:gd name="connsiteY94" fmla="*/ 229492 h 1211863"/>
              <a:gd name="connsiteX95" fmla="*/ 715438 w 1380918"/>
              <a:gd name="connsiteY95" fmla="*/ 229492 h 1211863"/>
              <a:gd name="connsiteX96" fmla="*/ 0 w 1380918"/>
              <a:gd name="connsiteY96" fmla="*/ 46215 h 1211863"/>
              <a:gd name="connsiteX97" fmla="*/ 147021 w 1380918"/>
              <a:gd name="connsiteY97" fmla="*/ 46215 h 1211863"/>
              <a:gd name="connsiteX98" fmla="*/ 147021 w 1380918"/>
              <a:gd name="connsiteY98" fmla="*/ 210536 h 1211863"/>
              <a:gd name="connsiteX99" fmla="*/ 0 w 1380918"/>
              <a:gd name="connsiteY99" fmla="*/ 210536 h 1211863"/>
              <a:gd name="connsiteX100" fmla="*/ 307825 w 1380918"/>
              <a:gd name="connsiteY100" fmla="*/ 0 h 1211863"/>
              <a:gd name="connsiteX101" fmla="*/ 454846 w 1380918"/>
              <a:gd name="connsiteY101" fmla="*/ 0 h 1211863"/>
              <a:gd name="connsiteX102" fmla="*/ 454846 w 1380918"/>
              <a:gd name="connsiteY102" fmla="*/ 164321 h 1211863"/>
              <a:gd name="connsiteX103" fmla="*/ 307825 w 1380918"/>
              <a:gd name="connsiteY103" fmla="*/ 164321 h 121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1380918" h="1211863">
                <a:moveTo>
                  <a:pt x="133238" y="1027003"/>
                </a:moveTo>
                <a:lnTo>
                  <a:pt x="261881" y="1027003"/>
                </a:lnTo>
                <a:lnTo>
                  <a:pt x="261881" y="1211863"/>
                </a:lnTo>
                <a:lnTo>
                  <a:pt x="133238" y="1211863"/>
                </a:lnTo>
                <a:close/>
                <a:moveTo>
                  <a:pt x="1165018" y="983872"/>
                </a:moveTo>
                <a:lnTo>
                  <a:pt x="1246298" y="983872"/>
                </a:lnTo>
                <a:lnTo>
                  <a:pt x="1246298" y="1065152"/>
                </a:lnTo>
                <a:lnTo>
                  <a:pt x="1165018" y="1065152"/>
                </a:lnTo>
                <a:close/>
                <a:moveTo>
                  <a:pt x="27566" y="888357"/>
                </a:moveTo>
                <a:lnTo>
                  <a:pt x="133238" y="888357"/>
                </a:lnTo>
                <a:lnTo>
                  <a:pt x="133238" y="996193"/>
                </a:lnTo>
                <a:lnTo>
                  <a:pt x="27566" y="996193"/>
                </a:lnTo>
                <a:close/>
                <a:moveTo>
                  <a:pt x="964358" y="864492"/>
                </a:moveTo>
                <a:lnTo>
                  <a:pt x="1045638" y="864492"/>
                </a:lnTo>
                <a:lnTo>
                  <a:pt x="1045638" y="945772"/>
                </a:lnTo>
                <a:lnTo>
                  <a:pt x="964358" y="945772"/>
                </a:lnTo>
                <a:close/>
                <a:moveTo>
                  <a:pt x="1065958" y="732412"/>
                </a:moveTo>
                <a:lnTo>
                  <a:pt x="1129458" y="732412"/>
                </a:lnTo>
                <a:lnTo>
                  <a:pt x="1129458" y="795912"/>
                </a:lnTo>
                <a:lnTo>
                  <a:pt x="1065958" y="795912"/>
                </a:lnTo>
                <a:close/>
                <a:moveTo>
                  <a:pt x="857678" y="691772"/>
                </a:moveTo>
                <a:lnTo>
                  <a:pt x="938958" y="691772"/>
                </a:lnTo>
                <a:lnTo>
                  <a:pt x="938958" y="773052"/>
                </a:lnTo>
                <a:lnTo>
                  <a:pt x="857678" y="773052"/>
                </a:lnTo>
                <a:close/>
                <a:moveTo>
                  <a:pt x="1159938" y="613032"/>
                </a:moveTo>
                <a:lnTo>
                  <a:pt x="1223438" y="613032"/>
                </a:lnTo>
                <a:lnTo>
                  <a:pt x="1223438" y="676532"/>
                </a:lnTo>
                <a:lnTo>
                  <a:pt x="1159938" y="676532"/>
                </a:lnTo>
                <a:close/>
                <a:moveTo>
                  <a:pt x="758077" y="498096"/>
                </a:moveTo>
                <a:lnTo>
                  <a:pt x="863748" y="498096"/>
                </a:lnTo>
                <a:lnTo>
                  <a:pt x="863748" y="652147"/>
                </a:lnTo>
                <a:lnTo>
                  <a:pt x="785643" y="652147"/>
                </a:lnTo>
                <a:lnTo>
                  <a:pt x="785643" y="867817"/>
                </a:lnTo>
                <a:lnTo>
                  <a:pt x="891314" y="867817"/>
                </a:lnTo>
                <a:lnTo>
                  <a:pt x="891314" y="1027003"/>
                </a:lnTo>
                <a:lnTo>
                  <a:pt x="748888" y="1027003"/>
                </a:lnTo>
                <a:lnTo>
                  <a:pt x="748888" y="903762"/>
                </a:lnTo>
                <a:lnTo>
                  <a:pt x="638622" y="903762"/>
                </a:lnTo>
                <a:lnTo>
                  <a:pt x="638622" y="1027003"/>
                </a:lnTo>
                <a:lnTo>
                  <a:pt x="504873" y="1027003"/>
                </a:lnTo>
                <a:lnTo>
                  <a:pt x="504873" y="1160513"/>
                </a:lnTo>
                <a:lnTo>
                  <a:pt x="390524" y="1160513"/>
                </a:lnTo>
                <a:lnTo>
                  <a:pt x="390524" y="996193"/>
                </a:lnTo>
                <a:lnTo>
                  <a:pt x="252692" y="996193"/>
                </a:lnTo>
                <a:lnTo>
                  <a:pt x="252692" y="811332"/>
                </a:lnTo>
                <a:lnTo>
                  <a:pt x="390524" y="811332"/>
                </a:lnTo>
                <a:lnTo>
                  <a:pt x="390524" y="657282"/>
                </a:lnTo>
                <a:lnTo>
                  <a:pt x="482412" y="657282"/>
                </a:lnTo>
                <a:lnTo>
                  <a:pt x="482412" y="821602"/>
                </a:lnTo>
                <a:lnTo>
                  <a:pt x="404308" y="821602"/>
                </a:lnTo>
                <a:lnTo>
                  <a:pt x="404308" y="996193"/>
                </a:lnTo>
                <a:lnTo>
                  <a:pt x="496196" y="996193"/>
                </a:lnTo>
                <a:lnTo>
                  <a:pt x="496196" y="867817"/>
                </a:lnTo>
                <a:lnTo>
                  <a:pt x="597272" y="867817"/>
                </a:lnTo>
                <a:lnTo>
                  <a:pt x="597272" y="621337"/>
                </a:lnTo>
                <a:lnTo>
                  <a:pt x="758077" y="621337"/>
                </a:lnTo>
                <a:close/>
                <a:moveTo>
                  <a:pt x="1030398" y="493652"/>
                </a:moveTo>
                <a:lnTo>
                  <a:pt x="1093898" y="493652"/>
                </a:lnTo>
                <a:lnTo>
                  <a:pt x="1093898" y="557152"/>
                </a:lnTo>
                <a:lnTo>
                  <a:pt x="1030398" y="557152"/>
                </a:lnTo>
                <a:close/>
                <a:moveTo>
                  <a:pt x="1317418" y="486032"/>
                </a:moveTo>
                <a:lnTo>
                  <a:pt x="1380918" y="486032"/>
                </a:lnTo>
                <a:lnTo>
                  <a:pt x="1380918" y="549532"/>
                </a:lnTo>
                <a:lnTo>
                  <a:pt x="1317418" y="549532"/>
                </a:lnTo>
                <a:close/>
                <a:moveTo>
                  <a:pt x="1172638" y="353952"/>
                </a:moveTo>
                <a:lnTo>
                  <a:pt x="1236138" y="353952"/>
                </a:lnTo>
                <a:lnTo>
                  <a:pt x="1236138" y="417452"/>
                </a:lnTo>
                <a:lnTo>
                  <a:pt x="1172638" y="417452"/>
                </a:lnTo>
                <a:close/>
                <a:moveTo>
                  <a:pt x="842438" y="341252"/>
                </a:moveTo>
                <a:lnTo>
                  <a:pt x="923718" y="341252"/>
                </a:lnTo>
                <a:lnTo>
                  <a:pt x="923718" y="422532"/>
                </a:lnTo>
                <a:lnTo>
                  <a:pt x="842438" y="422532"/>
                </a:lnTo>
                <a:close/>
                <a:moveTo>
                  <a:pt x="956738" y="226952"/>
                </a:moveTo>
                <a:lnTo>
                  <a:pt x="1020238" y="226952"/>
                </a:lnTo>
                <a:lnTo>
                  <a:pt x="1020238" y="290452"/>
                </a:lnTo>
                <a:lnTo>
                  <a:pt x="956738" y="290452"/>
                </a:lnTo>
                <a:close/>
                <a:moveTo>
                  <a:pt x="188371" y="200266"/>
                </a:moveTo>
                <a:lnTo>
                  <a:pt x="335391" y="200266"/>
                </a:lnTo>
                <a:lnTo>
                  <a:pt x="335391" y="359451"/>
                </a:lnTo>
                <a:lnTo>
                  <a:pt x="565112" y="359451"/>
                </a:lnTo>
                <a:lnTo>
                  <a:pt x="565112" y="564772"/>
                </a:lnTo>
                <a:lnTo>
                  <a:pt x="330797" y="564772"/>
                </a:lnTo>
                <a:lnTo>
                  <a:pt x="330797" y="364586"/>
                </a:lnTo>
                <a:lnTo>
                  <a:pt x="188371" y="364586"/>
                </a:lnTo>
                <a:close/>
                <a:moveTo>
                  <a:pt x="487007" y="179726"/>
                </a:moveTo>
                <a:lnTo>
                  <a:pt x="629433" y="179726"/>
                </a:lnTo>
                <a:lnTo>
                  <a:pt x="629433" y="338911"/>
                </a:lnTo>
                <a:lnTo>
                  <a:pt x="487007" y="338911"/>
                </a:lnTo>
                <a:close/>
                <a:moveTo>
                  <a:pt x="1149778" y="148212"/>
                </a:moveTo>
                <a:lnTo>
                  <a:pt x="1213278" y="148212"/>
                </a:lnTo>
                <a:lnTo>
                  <a:pt x="1213278" y="211712"/>
                </a:lnTo>
                <a:lnTo>
                  <a:pt x="1149778" y="211712"/>
                </a:lnTo>
                <a:close/>
                <a:moveTo>
                  <a:pt x="715438" y="143132"/>
                </a:moveTo>
                <a:lnTo>
                  <a:pt x="801798" y="143132"/>
                </a:lnTo>
                <a:lnTo>
                  <a:pt x="801798" y="229492"/>
                </a:lnTo>
                <a:lnTo>
                  <a:pt x="715438" y="229492"/>
                </a:lnTo>
                <a:close/>
                <a:moveTo>
                  <a:pt x="0" y="46215"/>
                </a:moveTo>
                <a:lnTo>
                  <a:pt x="147021" y="46215"/>
                </a:lnTo>
                <a:lnTo>
                  <a:pt x="147021" y="210536"/>
                </a:lnTo>
                <a:lnTo>
                  <a:pt x="0" y="210536"/>
                </a:lnTo>
                <a:close/>
                <a:moveTo>
                  <a:pt x="307825" y="0"/>
                </a:moveTo>
                <a:lnTo>
                  <a:pt x="454846" y="0"/>
                </a:lnTo>
                <a:lnTo>
                  <a:pt x="454846" y="164321"/>
                </a:lnTo>
                <a:lnTo>
                  <a:pt x="307825" y="164321"/>
                </a:lnTo>
                <a:close/>
              </a:path>
            </a:pathLst>
          </a:custGeom>
          <a:gradFill flip="none" rotWithShape="1">
            <a:gsLst>
              <a:gs pos="0">
                <a:srgbClr val="E7F404"/>
              </a:gs>
              <a:gs pos="36000">
                <a:srgbClr val="92F915"/>
              </a:gs>
              <a:gs pos="65000">
                <a:srgbClr val="55E4A4"/>
              </a:gs>
              <a:gs pos="100000">
                <a:srgbClr val="49DBD2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SemiBold SemiConden" panose="020B0502040204020203" pitchFamily="34" charset="0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06514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xmlns="" id="{4CA4083F-C4D1-4DE5-A32B-9B523F920562}"/>
              </a:ext>
            </a:extLst>
          </p:cNvPr>
          <p:cNvSpPr/>
          <p:nvPr/>
        </p:nvSpPr>
        <p:spPr>
          <a:xfrm>
            <a:off x="3257865" y="5391722"/>
            <a:ext cx="5636871" cy="1227015"/>
          </a:xfrm>
          <a:custGeom>
            <a:avLst/>
            <a:gdLst>
              <a:gd name="connsiteX0" fmla="*/ 3020992 w 5393802"/>
              <a:gd name="connsiteY0" fmla="*/ 0 h 925975"/>
              <a:gd name="connsiteX1" fmla="*/ 0 w 5393802"/>
              <a:gd name="connsiteY1" fmla="*/ 787079 h 925975"/>
              <a:gd name="connsiteX2" fmla="*/ 5393802 w 5393802"/>
              <a:gd name="connsiteY2" fmla="*/ 925975 h 925975"/>
              <a:gd name="connsiteX3" fmla="*/ 3020992 w 5393802"/>
              <a:gd name="connsiteY3" fmla="*/ 0 h 925975"/>
              <a:gd name="connsiteX0" fmla="*/ 3472405 w 5845215"/>
              <a:gd name="connsiteY0" fmla="*/ 0 h 960700"/>
              <a:gd name="connsiteX1" fmla="*/ 0 w 5845215"/>
              <a:gd name="connsiteY1" fmla="*/ 960700 h 960700"/>
              <a:gd name="connsiteX2" fmla="*/ 5845215 w 5845215"/>
              <a:gd name="connsiteY2" fmla="*/ 925975 h 960700"/>
              <a:gd name="connsiteX3" fmla="*/ 3472405 w 5845215"/>
              <a:gd name="connsiteY3" fmla="*/ 0 h 960700"/>
              <a:gd name="connsiteX0" fmla="*/ 3472405 w 5845215"/>
              <a:gd name="connsiteY0" fmla="*/ 0 h 960700"/>
              <a:gd name="connsiteX1" fmla="*/ 509287 w 5845215"/>
              <a:gd name="connsiteY1" fmla="*/ 439838 h 960700"/>
              <a:gd name="connsiteX2" fmla="*/ 0 w 5845215"/>
              <a:gd name="connsiteY2" fmla="*/ 960700 h 960700"/>
              <a:gd name="connsiteX3" fmla="*/ 5845215 w 5845215"/>
              <a:gd name="connsiteY3" fmla="*/ 925975 h 960700"/>
              <a:gd name="connsiteX4" fmla="*/ 3472405 w 5845215"/>
              <a:gd name="connsiteY4" fmla="*/ 0 h 960700"/>
              <a:gd name="connsiteX0" fmla="*/ 3472405 w 5845215"/>
              <a:gd name="connsiteY0" fmla="*/ 0 h 960700"/>
              <a:gd name="connsiteX1" fmla="*/ 1412112 w 5845215"/>
              <a:gd name="connsiteY1" fmla="*/ 462987 h 960700"/>
              <a:gd name="connsiteX2" fmla="*/ 0 w 5845215"/>
              <a:gd name="connsiteY2" fmla="*/ 960700 h 960700"/>
              <a:gd name="connsiteX3" fmla="*/ 5845215 w 5845215"/>
              <a:gd name="connsiteY3" fmla="*/ 925975 h 960700"/>
              <a:gd name="connsiteX4" fmla="*/ 3472405 w 5845215"/>
              <a:gd name="connsiteY4" fmla="*/ 0 h 960700"/>
              <a:gd name="connsiteX0" fmla="*/ 2777924 w 5150734"/>
              <a:gd name="connsiteY0" fmla="*/ 0 h 1203768"/>
              <a:gd name="connsiteX1" fmla="*/ 717631 w 5150734"/>
              <a:gd name="connsiteY1" fmla="*/ 462987 h 1203768"/>
              <a:gd name="connsiteX2" fmla="*/ 0 w 5150734"/>
              <a:gd name="connsiteY2" fmla="*/ 1203768 h 1203768"/>
              <a:gd name="connsiteX3" fmla="*/ 5150734 w 5150734"/>
              <a:gd name="connsiteY3" fmla="*/ 925975 h 1203768"/>
              <a:gd name="connsiteX4" fmla="*/ 2777924 w 5150734"/>
              <a:gd name="connsiteY4" fmla="*/ 0 h 1203768"/>
              <a:gd name="connsiteX0" fmla="*/ 2777924 w 5150734"/>
              <a:gd name="connsiteY0" fmla="*/ 0 h 1203768"/>
              <a:gd name="connsiteX1" fmla="*/ 474563 w 5150734"/>
              <a:gd name="connsiteY1" fmla="*/ 300941 h 1203768"/>
              <a:gd name="connsiteX2" fmla="*/ 0 w 5150734"/>
              <a:gd name="connsiteY2" fmla="*/ 1203768 h 1203768"/>
              <a:gd name="connsiteX3" fmla="*/ 5150734 w 5150734"/>
              <a:gd name="connsiteY3" fmla="*/ 925975 h 1203768"/>
              <a:gd name="connsiteX4" fmla="*/ 2777924 w 5150734"/>
              <a:gd name="connsiteY4" fmla="*/ 0 h 1203768"/>
              <a:gd name="connsiteX0" fmla="*/ 2951544 w 5324354"/>
              <a:gd name="connsiteY0" fmla="*/ 0 h 925975"/>
              <a:gd name="connsiteX1" fmla="*/ 648183 w 5324354"/>
              <a:gd name="connsiteY1" fmla="*/ 300941 h 925975"/>
              <a:gd name="connsiteX2" fmla="*/ 0 w 5324354"/>
              <a:gd name="connsiteY2" fmla="*/ 844953 h 925975"/>
              <a:gd name="connsiteX3" fmla="*/ 5324354 w 5324354"/>
              <a:gd name="connsiteY3" fmla="*/ 925975 h 925975"/>
              <a:gd name="connsiteX4" fmla="*/ 2951544 w 5324354"/>
              <a:gd name="connsiteY4" fmla="*/ 0 h 925975"/>
              <a:gd name="connsiteX0" fmla="*/ 2951544 w 5324354"/>
              <a:gd name="connsiteY0" fmla="*/ 0 h 925975"/>
              <a:gd name="connsiteX1" fmla="*/ 1053296 w 5324354"/>
              <a:gd name="connsiteY1" fmla="*/ 370389 h 925975"/>
              <a:gd name="connsiteX2" fmla="*/ 0 w 5324354"/>
              <a:gd name="connsiteY2" fmla="*/ 844953 h 925975"/>
              <a:gd name="connsiteX3" fmla="*/ 5324354 w 5324354"/>
              <a:gd name="connsiteY3" fmla="*/ 925975 h 925975"/>
              <a:gd name="connsiteX4" fmla="*/ 2951544 w 5324354"/>
              <a:gd name="connsiteY4" fmla="*/ 0 h 925975"/>
              <a:gd name="connsiteX0" fmla="*/ 2994230 w 5367040"/>
              <a:gd name="connsiteY0" fmla="*/ 191 h 926166"/>
              <a:gd name="connsiteX1" fmla="*/ 42686 w 5367040"/>
              <a:gd name="connsiteY1" fmla="*/ 845144 h 926166"/>
              <a:gd name="connsiteX2" fmla="*/ 5367040 w 5367040"/>
              <a:gd name="connsiteY2" fmla="*/ 926166 h 926166"/>
              <a:gd name="connsiteX3" fmla="*/ 2994230 w 5367040"/>
              <a:gd name="connsiteY3" fmla="*/ 191 h 926166"/>
              <a:gd name="connsiteX0" fmla="*/ 3211012 w 5583822"/>
              <a:gd name="connsiteY0" fmla="*/ 216 h 926191"/>
              <a:gd name="connsiteX1" fmla="*/ 39549 w 5583822"/>
              <a:gd name="connsiteY1" fmla="*/ 764146 h 926191"/>
              <a:gd name="connsiteX2" fmla="*/ 5583822 w 5583822"/>
              <a:gd name="connsiteY2" fmla="*/ 926191 h 926191"/>
              <a:gd name="connsiteX3" fmla="*/ 3211012 w 5583822"/>
              <a:gd name="connsiteY3" fmla="*/ 216 h 926191"/>
              <a:gd name="connsiteX0" fmla="*/ 3211012 w 5444926"/>
              <a:gd name="connsiteY0" fmla="*/ 216 h 775720"/>
              <a:gd name="connsiteX1" fmla="*/ 39549 w 5444926"/>
              <a:gd name="connsiteY1" fmla="*/ 764146 h 775720"/>
              <a:gd name="connsiteX2" fmla="*/ 5444926 w 5444926"/>
              <a:gd name="connsiteY2" fmla="*/ 775720 h 775720"/>
              <a:gd name="connsiteX3" fmla="*/ 3211012 w 5444926"/>
              <a:gd name="connsiteY3" fmla="*/ 216 h 775720"/>
              <a:gd name="connsiteX0" fmla="*/ 3462549 w 5696463"/>
              <a:gd name="connsiteY0" fmla="*/ 209 h 787288"/>
              <a:gd name="connsiteX1" fmla="*/ 36443 w 5696463"/>
              <a:gd name="connsiteY1" fmla="*/ 787288 h 787288"/>
              <a:gd name="connsiteX2" fmla="*/ 5696463 w 5696463"/>
              <a:gd name="connsiteY2" fmla="*/ 775713 h 787288"/>
              <a:gd name="connsiteX3" fmla="*/ 3462549 w 5696463"/>
              <a:gd name="connsiteY3" fmla="*/ 209 h 787288"/>
              <a:gd name="connsiteX0" fmla="*/ 3426106 w 5660020"/>
              <a:gd name="connsiteY0" fmla="*/ 237 h 787316"/>
              <a:gd name="connsiteX1" fmla="*/ 0 w 5660020"/>
              <a:gd name="connsiteY1" fmla="*/ 787316 h 787316"/>
              <a:gd name="connsiteX2" fmla="*/ 5660020 w 5660020"/>
              <a:gd name="connsiteY2" fmla="*/ 775741 h 787316"/>
              <a:gd name="connsiteX3" fmla="*/ 3426106 w 5660020"/>
              <a:gd name="connsiteY3" fmla="*/ 237 h 787316"/>
              <a:gd name="connsiteX0" fmla="*/ 4016415 w 6250329"/>
              <a:gd name="connsiteY0" fmla="*/ 290 h 775794"/>
              <a:gd name="connsiteX1" fmla="*/ 0 w 6250329"/>
              <a:gd name="connsiteY1" fmla="*/ 683197 h 775794"/>
              <a:gd name="connsiteX2" fmla="*/ 6250329 w 6250329"/>
              <a:gd name="connsiteY2" fmla="*/ 775794 h 775794"/>
              <a:gd name="connsiteX3" fmla="*/ 4016415 w 6250329"/>
              <a:gd name="connsiteY3" fmla="*/ 290 h 775794"/>
              <a:gd name="connsiteX0" fmla="*/ 4016415 w 6250329"/>
              <a:gd name="connsiteY0" fmla="*/ 290 h 787370"/>
              <a:gd name="connsiteX1" fmla="*/ 0 w 6250329"/>
              <a:gd name="connsiteY1" fmla="*/ 683197 h 787370"/>
              <a:gd name="connsiteX2" fmla="*/ 1446836 w 6250329"/>
              <a:gd name="connsiteY2" fmla="*/ 787370 h 787370"/>
              <a:gd name="connsiteX3" fmla="*/ 6250329 w 6250329"/>
              <a:gd name="connsiteY3" fmla="*/ 775794 h 787370"/>
              <a:gd name="connsiteX4" fmla="*/ 4016415 w 6250329"/>
              <a:gd name="connsiteY4" fmla="*/ 290 h 787370"/>
              <a:gd name="connsiteX0" fmla="*/ 4687746 w 6250329"/>
              <a:gd name="connsiteY0" fmla="*/ 177 h 1088199"/>
              <a:gd name="connsiteX1" fmla="*/ 0 w 6250329"/>
              <a:gd name="connsiteY1" fmla="*/ 984026 h 1088199"/>
              <a:gd name="connsiteX2" fmla="*/ 1446836 w 6250329"/>
              <a:gd name="connsiteY2" fmla="*/ 1088199 h 1088199"/>
              <a:gd name="connsiteX3" fmla="*/ 6250329 w 6250329"/>
              <a:gd name="connsiteY3" fmla="*/ 1076623 h 1088199"/>
              <a:gd name="connsiteX4" fmla="*/ 4687746 w 6250329"/>
              <a:gd name="connsiteY4" fmla="*/ 177 h 1088199"/>
              <a:gd name="connsiteX0" fmla="*/ 4687746 w 6250329"/>
              <a:gd name="connsiteY0" fmla="*/ 0 h 1088022"/>
              <a:gd name="connsiteX1" fmla="*/ 0 w 6250329"/>
              <a:gd name="connsiteY1" fmla="*/ 983849 h 1088022"/>
              <a:gd name="connsiteX2" fmla="*/ 1446836 w 6250329"/>
              <a:gd name="connsiteY2" fmla="*/ 1088022 h 1088022"/>
              <a:gd name="connsiteX3" fmla="*/ 6250329 w 6250329"/>
              <a:gd name="connsiteY3" fmla="*/ 1076446 h 1088022"/>
              <a:gd name="connsiteX4" fmla="*/ 4687746 w 6250329"/>
              <a:gd name="connsiteY4" fmla="*/ 0 h 1088022"/>
              <a:gd name="connsiteX0" fmla="*/ 4687746 w 6250329"/>
              <a:gd name="connsiteY0" fmla="*/ 0 h 1226992"/>
              <a:gd name="connsiteX1" fmla="*/ 0 w 6250329"/>
              <a:gd name="connsiteY1" fmla="*/ 983849 h 1226992"/>
              <a:gd name="connsiteX2" fmla="*/ 1446836 w 6250329"/>
              <a:gd name="connsiteY2" fmla="*/ 1088022 h 1226992"/>
              <a:gd name="connsiteX3" fmla="*/ 2731626 w 6250329"/>
              <a:gd name="connsiteY3" fmla="*/ 1226918 h 1226992"/>
              <a:gd name="connsiteX4" fmla="*/ 6250329 w 6250329"/>
              <a:gd name="connsiteY4" fmla="*/ 1076446 h 1226992"/>
              <a:gd name="connsiteX5" fmla="*/ 4687746 w 6250329"/>
              <a:gd name="connsiteY5" fmla="*/ 0 h 1226992"/>
              <a:gd name="connsiteX0" fmla="*/ 4687746 w 6250329"/>
              <a:gd name="connsiteY0" fmla="*/ 0 h 1227015"/>
              <a:gd name="connsiteX1" fmla="*/ 0 w 6250329"/>
              <a:gd name="connsiteY1" fmla="*/ 983849 h 1227015"/>
              <a:gd name="connsiteX2" fmla="*/ 995424 w 6250329"/>
              <a:gd name="connsiteY2" fmla="*/ 1122746 h 1227015"/>
              <a:gd name="connsiteX3" fmla="*/ 2731626 w 6250329"/>
              <a:gd name="connsiteY3" fmla="*/ 1226918 h 1227015"/>
              <a:gd name="connsiteX4" fmla="*/ 6250329 w 6250329"/>
              <a:gd name="connsiteY4" fmla="*/ 1076446 h 1227015"/>
              <a:gd name="connsiteX5" fmla="*/ 4687746 w 6250329"/>
              <a:gd name="connsiteY5" fmla="*/ 0 h 1227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50329" h="1227015">
                <a:moveTo>
                  <a:pt x="4687746" y="0"/>
                </a:moveTo>
                <a:cubicBezTo>
                  <a:pt x="3811928" y="229565"/>
                  <a:pt x="866172" y="748497"/>
                  <a:pt x="0" y="983849"/>
                </a:cubicBezTo>
                <a:cubicBezTo>
                  <a:pt x="571018" y="991566"/>
                  <a:pt x="424406" y="1115029"/>
                  <a:pt x="995424" y="1122746"/>
                </a:cubicBezTo>
                <a:cubicBezTo>
                  <a:pt x="1539434" y="1118888"/>
                  <a:pt x="2187616" y="1230776"/>
                  <a:pt x="2731626" y="1226918"/>
                </a:cubicBezTo>
                <a:lnTo>
                  <a:pt x="6250329" y="1076446"/>
                </a:lnTo>
                <a:lnTo>
                  <a:pt x="4687746" y="0"/>
                </a:lnTo>
                <a:close/>
              </a:path>
            </a:pathLst>
          </a:custGeom>
          <a:solidFill>
            <a:schemeClr val="tx1">
              <a:alpha val="25000"/>
            </a:schemeClr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406AB347-0DDC-4D2C-81A6-CEB1D92B3F75}"/>
              </a:ext>
            </a:extLst>
          </p:cNvPr>
          <p:cNvGrpSpPr/>
          <p:nvPr/>
        </p:nvGrpSpPr>
        <p:grpSpPr>
          <a:xfrm>
            <a:off x="1851152" y="1661013"/>
            <a:ext cx="9011158" cy="1304289"/>
            <a:chOff x="1851152" y="1590675"/>
            <a:chExt cx="9011158" cy="1304289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E85DEDA6-430C-4D5D-B38D-F60AC94535C8}"/>
                </a:ext>
              </a:extLst>
            </p:cNvPr>
            <p:cNvSpPr/>
            <p:nvPr/>
          </p:nvSpPr>
          <p:spPr>
            <a:xfrm>
              <a:off x="6619875" y="1864995"/>
              <a:ext cx="403860" cy="480060"/>
            </a:xfrm>
            <a:custGeom>
              <a:avLst/>
              <a:gdLst>
                <a:gd name="connsiteX0" fmla="*/ 400050 w 643890"/>
                <a:gd name="connsiteY0" fmla="*/ 0 h 487680"/>
                <a:gd name="connsiteX1" fmla="*/ 0 w 643890"/>
                <a:gd name="connsiteY1" fmla="*/ 243840 h 487680"/>
                <a:gd name="connsiteX2" fmla="*/ 0 w 643890"/>
                <a:gd name="connsiteY2" fmla="*/ 487680 h 487680"/>
                <a:gd name="connsiteX3" fmla="*/ 643890 w 643890"/>
                <a:gd name="connsiteY3" fmla="*/ 230505 h 487680"/>
                <a:gd name="connsiteX4" fmla="*/ 400050 w 643890"/>
                <a:gd name="connsiteY4" fmla="*/ 0 h 487680"/>
                <a:gd name="connsiteX0" fmla="*/ 400050 w 643890"/>
                <a:gd name="connsiteY0" fmla="*/ 0 h 554355"/>
                <a:gd name="connsiteX1" fmla="*/ 0 w 643890"/>
                <a:gd name="connsiteY1" fmla="*/ 243840 h 554355"/>
                <a:gd name="connsiteX2" fmla="*/ 7620 w 643890"/>
                <a:gd name="connsiteY2" fmla="*/ 554355 h 554355"/>
                <a:gd name="connsiteX3" fmla="*/ 643890 w 643890"/>
                <a:gd name="connsiteY3" fmla="*/ 230505 h 554355"/>
                <a:gd name="connsiteX4" fmla="*/ 400050 w 643890"/>
                <a:gd name="connsiteY4" fmla="*/ 0 h 554355"/>
                <a:gd name="connsiteX0" fmla="*/ 400050 w 400050"/>
                <a:gd name="connsiteY0" fmla="*/ 0 h 554355"/>
                <a:gd name="connsiteX1" fmla="*/ 0 w 400050"/>
                <a:gd name="connsiteY1" fmla="*/ 243840 h 554355"/>
                <a:gd name="connsiteX2" fmla="*/ 7620 w 400050"/>
                <a:gd name="connsiteY2" fmla="*/ 554355 h 554355"/>
                <a:gd name="connsiteX3" fmla="*/ 400050 w 400050"/>
                <a:gd name="connsiteY3" fmla="*/ 245745 h 554355"/>
                <a:gd name="connsiteX4" fmla="*/ 400050 w 400050"/>
                <a:gd name="connsiteY4" fmla="*/ 0 h 554355"/>
                <a:gd name="connsiteX0" fmla="*/ 400050 w 400050"/>
                <a:gd name="connsiteY0" fmla="*/ 0 h 554355"/>
                <a:gd name="connsiteX1" fmla="*/ 0 w 400050"/>
                <a:gd name="connsiteY1" fmla="*/ 243840 h 554355"/>
                <a:gd name="connsiteX2" fmla="*/ 7620 w 400050"/>
                <a:gd name="connsiteY2" fmla="*/ 554355 h 554355"/>
                <a:gd name="connsiteX3" fmla="*/ 400050 w 400050"/>
                <a:gd name="connsiteY3" fmla="*/ 245745 h 554355"/>
                <a:gd name="connsiteX4" fmla="*/ 400050 w 400050"/>
                <a:gd name="connsiteY4" fmla="*/ 0 h 554355"/>
                <a:gd name="connsiteX0" fmla="*/ 400050 w 400050"/>
                <a:gd name="connsiteY0" fmla="*/ 0 h 554355"/>
                <a:gd name="connsiteX1" fmla="*/ 0 w 400050"/>
                <a:gd name="connsiteY1" fmla="*/ 243840 h 554355"/>
                <a:gd name="connsiteX2" fmla="*/ 7620 w 400050"/>
                <a:gd name="connsiteY2" fmla="*/ 554355 h 554355"/>
                <a:gd name="connsiteX3" fmla="*/ 400050 w 400050"/>
                <a:gd name="connsiteY3" fmla="*/ 245745 h 554355"/>
                <a:gd name="connsiteX4" fmla="*/ 400050 w 400050"/>
                <a:gd name="connsiteY4" fmla="*/ 0 h 554355"/>
                <a:gd name="connsiteX0" fmla="*/ 403860 w 403860"/>
                <a:gd name="connsiteY0" fmla="*/ 0 h 480060"/>
                <a:gd name="connsiteX1" fmla="*/ 3810 w 403860"/>
                <a:gd name="connsiteY1" fmla="*/ 243840 h 480060"/>
                <a:gd name="connsiteX2" fmla="*/ 0 w 403860"/>
                <a:gd name="connsiteY2" fmla="*/ 480060 h 480060"/>
                <a:gd name="connsiteX3" fmla="*/ 403860 w 403860"/>
                <a:gd name="connsiteY3" fmla="*/ 245745 h 480060"/>
                <a:gd name="connsiteX4" fmla="*/ 403860 w 403860"/>
                <a:gd name="connsiteY4" fmla="*/ 0 h 480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3860" h="480060">
                  <a:moveTo>
                    <a:pt x="403860" y="0"/>
                  </a:moveTo>
                  <a:lnTo>
                    <a:pt x="3810" y="243840"/>
                  </a:lnTo>
                  <a:lnTo>
                    <a:pt x="0" y="480060"/>
                  </a:lnTo>
                  <a:lnTo>
                    <a:pt x="403860" y="245745"/>
                  </a:lnTo>
                  <a:cubicBezTo>
                    <a:pt x="337185" y="129540"/>
                    <a:pt x="352425" y="49530"/>
                    <a:pt x="403860" y="0"/>
                  </a:cubicBezTo>
                  <a:close/>
                </a:path>
              </a:pathLst>
            </a:custGeom>
            <a:gradFill>
              <a:gsLst>
                <a:gs pos="4000">
                  <a:srgbClr val="83BBB4"/>
                </a:gs>
                <a:gs pos="53000">
                  <a:srgbClr val="6AAEA6">
                    <a:alpha val="0"/>
                  </a:srgbClr>
                </a:gs>
              </a:gsLst>
              <a:lin ang="8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xmlns="" id="{C5029987-C0AB-4918-BDE9-683329BEA8FF}"/>
                </a:ext>
              </a:extLst>
            </p:cNvPr>
            <p:cNvSpPr/>
            <p:nvPr/>
          </p:nvSpPr>
          <p:spPr>
            <a:xfrm>
              <a:off x="9776460" y="1604010"/>
              <a:ext cx="1085850" cy="1089660"/>
            </a:xfrm>
            <a:custGeom>
              <a:avLst/>
              <a:gdLst>
                <a:gd name="connsiteX0" fmla="*/ 655320 w 720090"/>
                <a:gd name="connsiteY0" fmla="*/ 0 h 937260"/>
                <a:gd name="connsiteX1" fmla="*/ 0 w 720090"/>
                <a:gd name="connsiteY1" fmla="*/ 434340 h 937260"/>
                <a:gd name="connsiteX2" fmla="*/ 0 w 720090"/>
                <a:gd name="connsiteY2" fmla="*/ 937260 h 937260"/>
                <a:gd name="connsiteX3" fmla="*/ 411480 w 720090"/>
                <a:gd name="connsiteY3" fmla="*/ 681990 h 937260"/>
                <a:gd name="connsiteX4" fmla="*/ 590550 w 720090"/>
                <a:gd name="connsiteY4" fmla="*/ 605790 h 937260"/>
                <a:gd name="connsiteX5" fmla="*/ 697230 w 720090"/>
                <a:gd name="connsiteY5" fmla="*/ 430530 h 937260"/>
                <a:gd name="connsiteX6" fmla="*/ 716280 w 720090"/>
                <a:gd name="connsiteY6" fmla="*/ 354330 h 937260"/>
                <a:gd name="connsiteX7" fmla="*/ 720090 w 720090"/>
                <a:gd name="connsiteY7" fmla="*/ 274320 h 937260"/>
                <a:gd name="connsiteX8" fmla="*/ 567690 w 720090"/>
                <a:gd name="connsiteY8" fmla="*/ 148590 h 937260"/>
                <a:gd name="connsiteX9" fmla="*/ 655320 w 720090"/>
                <a:gd name="connsiteY9" fmla="*/ 0 h 937260"/>
                <a:gd name="connsiteX0" fmla="*/ 1021080 w 1085850"/>
                <a:gd name="connsiteY0" fmla="*/ 0 h 937260"/>
                <a:gd name="connsiteX1" fmla="*/ 0 w 1085850"/>
                <a:gd name="connsiteY1" fmla="*/ 662940 h 937260"/>
                <a:gd name="connsiteX2" fmla="*/ 365760 w 1085850"/>
                <a:gd name="connsiteY2" fmla="*/ 937260 h 937260"/>
                <a:gd name="connsiteX3" fmla="*/ 777240 w 1085850"/>
                <a:gd name="connsiteY3" fmla="*/ 681990 h 937260"/>
                <a:gd name="connsiteX4" fmla="*/ 956310 w 1085850"/>
                <a:gd name="connsiteY4" fmla="*/ 605790 h 937260"/>
                <a:gd name="connsiteX5" fmla="*/ 1062990 w 1085850"/>
                <a:gd name="connsiteY5" fmla="*/ 430530 h 937260"/>
                <a:gd name="connsiteX6" fmla="*/ 1082040 w 1085850"/>
                <a:gd name="connsiteY6" fmla="*/ 354330 h 937260"/>
                <a:gd name="connsiteX7" fmla="*/ 1085850 w 1085850"/>
                <a:gd name="connsiteY7" fmla="*/ 274320 h 937260"/>
                <a:gd name="connsiteX8" fmla="*/ 933450 w 1085850"/>
                <a:gd name="connsiteY8" fmla="*/ 148590 h 937260"/>
                <a:gd name="connsiteX9" fmla="*/ 1021080 w 1085850"/>
                <a:gd name="connsiteY9" fmla="*/ 0 h 937260"/>
                <a:gd name="connsiteX0" fmla="*/ 1021080 w 1085850"/>
                <a:gd name="connsiteY0" fmla="*/ 0 h 1089660"/>
                <a:gd name="connsiteX1" fmla="*/ 0 w 1085850"/>
                <a:gd name="connsiteY1" fmla="*/ 662940 h 1089660"/>
                <a:gd name="connsiteX2" fmla="*/ 91440 w 1085850"/>
                <a:gd name="connsiteY2" fmla="*/ 1089660 h 1089660"/>
                <a:gd name="connsiteX3" fmla="*/ 777240 w 1085850"/>
                <a:gd name="connsiteY3" fmla="*/ 681990 h 1089660"/>
                <a:gd name="connsiteX4" fmla="*/ 956310 w 1085850"/>
                <a:gd name="connsiteY4" fmla="*/ 605790 h 1089660"/>
                <a:gd name="connsiteX5" fmla="*/ 1062990 w 1085850"/>
                <a:gd name="connsiteY5" fmla="*/ 430530 h 1089660"/>
                <a:gd name="connsiteX6" fmla="*/ 1082040 w 1085850"/>
                <a:gd name="connsiteY6" fmla="*/ 354330 h 1089660"/>
                <a:gd name="connsiteX7" fmla="*/ 1085850 w 1085850"/>
                <a:gd name="connsiteY7" fmla="*/ 274320 h 1089660"/>
                <a:gd name="connsiteX8" fmla="*/ 933450 w 1085850"/>
                <a:gd name="connsiteY8" fmla="*/ 148590 h 1089660"/>
                <a:gd name="connsiteX9" fmla="*/ 1021080 w 1085850"/>
                <a:gd name="connsiteY9" fmla="*/ 0 h 1089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5850" h="1089660">
                  <a:moveTo>
                    <a:pt x="1021080" y="0"/>
                  </a:moveTo>
                  <a:lnTo>
                    <a:pt x="0" y="662940"/>
                  </a:lnTo>
                  <a:lnTo>
                    <a:pt x="91440" y="1089660"/>
                  </a:lnTo>
                  <a:lnTo>
                    <a:pt x="777240" y="681990"/>
                  </a:lnTo>
                  <a:lnTo>
                    <a:pt x="956310" y="605790"/>
                  </a:lnTo>
                  <a:lnTo>
                    <a:pt x="1062990" y="430530"/>
                  </a:lnTo>
                  <a:lnTo>
                    <a:pt x="1082040" y="354330"/>
                  </a:lnTo>
                  <a:lnTo>
                    <a:pt x="1085850" y="274320"/>
                  </a:lnTo>
                  <a:lnTo>
                    <a:pt x="933450" y="148590"/>
                  </a:lnTo>
                  <a:lnTo>
                    <a:pt x="1021080" y="0"/>
                  </a:lnTo>
                  <a:close/>
                </a:path>
              </a:pathLst>
            </a:custGeom>
            <a:gradFill>
              <a:gsLst>
                <a:gs pos="4000">
                  <a:srgbClr val="83BBB4"/>
                </a:gs>
                <a:gs pos="53000">
                  <a:srgbClr val="6AAEA6">
                    <a:alpha val="0"/>
                  </a:srgbClr>
                </a:gs>
              </a:gsLst>
              <a:lin ang="8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xmlns="" id="{6EBD77FE-04F6-4FFE-B5B6-03E62F29F4FD}"/>
                </a:ext>
              </a:extLst>
            </p:cNvPr>
            <p:cNvSpPr/>
            <p:nvPr/>
          </p:nvSpPr>
          <p:spPr>
            <a:xfrm>
              <a:off x="8534400" y="1615440"/>
              <a:ext cx="1280160" cy="1261110"/>
            </a:xfrm>
            <a:custGeom>
              <a:avLst/>
              <a:gdLst>
                <a:gd name="connsiteX0" fmla="*/ 975360 w 1280160"/>
                <a:gd name="connsiteY0" fmla="*/ 0 h 1261110"/>
                <a:gd name="connsiteX1" fmla="*/ 1021080 w 1280160"/>
                <a:gd name="connsiteY1" fmla="*/ 87630 h 1261110"/>
                <a:gd name="connsiteX2" fmla="*/ 1169670 w 1280160"/>
                <a:gd name="connsiteY2" fmla="*/ 91440 h 1261110"/>
                <a:gd name="connsiteX3" fmla="*/ 1074420 w 1280160"/>
                <a:gd name="connsiteY3" fmla="*/ 224790 h 1261110"/>
                <a:gd name="connsiteX4" fmla="*/ 1280160 w 1280160"/>
                <a:gd name="connsiteY4" fmla="*/ 247650 h 1261110"/>
                <a:gd name="connsiteX5" fmla="*/ 1263015 w 1280160"/>
                <a:gd name="connsiteY5" fmla="*/ 617982 h 1261110"/>
                <a:gd name="connsiteX6" fmla="*/ 1263015 w 1280160"/>
                <a:gd name="connsiteY6" fmla="*/ 253364 h 1261110"/>
                <a:gd name="connsiteX7" fmla="*/ 756285 w 1280160"/>
                <a:gd name="connsiteY7" fmla="*/ 253364 h 1261110"/>
                <a:gd name="connsiteX8" fmla="*/ 756285 w 1280160"/>
                <a:gd name="connsiteY8" fmla="*/ 906839 h 1261110"/>
                <a:gd name="connsiteX9" fmla="*/ 34290 w 1280160"/>
                <a:gd name="connsiteY9" fmla="*/ 1261110 h 1261110"/>
                <a:gd name="connsiteX10" fmla="*/ 0 w 1280160"/>
                <a:gd name="connsiteY10" fmla="*/ 548640 h 1261110"/>
                <a:gd name="connsiteX11" fmla="*/ 655320 w 1280160"/>
                <a:gd name="connsiteY11" fmla="*/ 87630 h 1261110"/>
                <a:gd name="connsiteX12" fmla="*/ 845820 w 1280160"/>
                <a:gd name="connsiteY12" fmla="*/ 87630 h 1261110"/>
                <a:gd name="connsiteX0" fmla="*/ 975360 w 1280160"/>
                <a:gd name="connsiteY0" fmla="*/ 0 h 1261110"/>
                <a:gd name="connsiteX1" fmla="*/ 1021080 w 1280160"/>
                <a:gd name="connsiteY1" fmla="*/ 87630 h 1261110"/>
                <a:gd name="connsiteX2" fmla="*/ 1169670 w 1280160"/>
                <a:gd name="connsiteY2" fmla="*/ 91440 h 1261110"/>
                <a:gd name="connsiteX3" fmla="*/ 899160 w 1280160"/>
                <a:gd name="connsiteY3" fmla="*/ 236220 h 1261110"/>
                <a:gd name="connsiteX4" fmla="*/ 1280160 w 1280160"/>
                <a:gd name="connsiteY4" fmla="*/ 247650 h 1261110"/>
                <a:gd name="connsiteX5" fmla="*/ 1263015 w 1280160"/>
                <a:gd name="connsiteY5" fmla="*/ 617982 h 1261110"/>
                <a:gd name="connsiteX6" fmla="*/ 1263015 w 1280160"/>
                <a:gd name="connsiteY6" fmla="*/ 253364 h 1261110"/>
                <a:gd name="connsiteX7" fmla="*/ 756285 w 1280160"/>
                <a:gd name="connsiteY7" fmla="*/ 253364 h 1261110"/>
                <a:gd name="connsiteX8" fmla="*/ 756285 w 1280160"/>
                <a:gd name="connsiteY8" fmla="*/ 906839 h 1261110"/>
                <a:gd name="connsiteX9" fmla="*/ 34290 w 1280160"/>
                <a:gd name="connsiteY9" fmla="*/ 1261110 h 1261110"/>
                <a:gd name="connsiteX10" fmla="*/ 0 w 1280160"/>
                <a:gd name="connsiteY10" fmla="*/ 548640 h 1261110"/>
                <a:gd name="connsiteX11" fmla="*/ 655320 w 1280160"/>
                <a:gd name="connsiteY11" fmla="*/ 87630 h 1261110"/>
                <a:gd name="connsiteX12" fmla="*/ 845820 w 1280160"/>
                <a:gd name="connsiteY12" fmla="*/ 87630 h 1261110"/>
                <a:gd name="connsiteX13" fmla="*/ 975360 w 1280160"/>
                <a:gd name="connsiteY13" fmla="*/ 0 h 1261110"/>
                <a:gd name="connsiteX0" fmla="*/ 975360 w 1280160"/>
                <a:gd name="connsiteY0" fmla="*/ 0 h 1261110"/>
                <a:gd name="connsiteX1" fmla="*/ 1021080 w 1280160"/>
                <a:gd name="connsiteY1" fmla="*/ 87630 h 1261110"/>
                <a:gd name="connsiteX2" fmla="*/ 845820 w 1280160"/>
                <a:gd name="connsiteY2" fmla="*/ 76200 h 1261110"/>
                <a:gd name="connsiteX3" fmla="*/ 899160 w 1280160"/>
                <a:gd name="connsiteY3" fmla="*/ 236220 h 1261110"/>
                <a:gd name="connsiteX4" fmla="*/ 1280160 w 1280160"/>
                <a:gd name="connsiteY4" fmla="*/ 247650 h 1261110"/>
                <a:gd name="connsiteX5" fmla="*/ 1263015 w 1280160"/>
                <a:gd name="connsiteY5" fmla="*/ 617982 h 1261110"/>
                <a:gd name="connsiteX6" fmla="*/ 1263015 w 1280160"/>
                <a:gd name="connsiteY6" fmla="*/ 253364 h 1261110"/>
                <a:gd name="connsiteX7" fmla="*/ 756285 w 1280160"/>
                <a:gd name="connsiteY7" fmla="*/ 253364 h 1261110"/>
                <a:gd name="connsiteX8" fmla="*/ 756285 w 1280160"/>
                <a:gd name="connsiteY8" fmla="*/ 906839 h 1261110"/>
                <a:gd name="connsiteX9" fmla="*/ 34290 w 1280160"/>
                <a:gd name="connsiteY9" fmla="*/ 1261110 h 1261110"/>
                <a:gd name="connsiteX10" fmla="*/ 0 w 1280160"/>
                <a:gd name="connsiteY10" fmla="*/ 548640 h 1261110"/>
                <a:gd name="connsiteX11" fmla="*/ 655320 w 1280160"/>
                <a:gd name="connsiteY11" fmla="*/ 87630 h 1261110"/>
                <a:gd name="connsiteX12" fmla="*/ 845820 w 1280160"/>
                <a:gd name="connsiteY12" fmla="*/ 87630 h 1261110"/>
                <a:gd name="connsiteX13" fmla="*/ 975360 w 1280160"/>
                <a:gd name="connsiteY13" fmla="*/ 0 h 1261110"/>
                <a:gd name="connsiteX0" fmla="*/ 975360 w 1280160"/>
                <a:gd name="connsiteY0" fmla="*/ 0 h 1261110"/>
                <a:gd name="connsiteX1" fmla="*/ 1021080 w 1280160"/>
                <a:gd name="connsiteY1" fmla="*/ 87630 h 1261110"/>
                <a:gd name="connsiteX2" fmla="*/ 845820 w 1280160"/>
                <a:gd name="connsiteY2" fmla="*/ 76200 h 1261110"/>
                <a:gd name="connsiteX3" fmla="*/ 925830 w 1280160"/>
                <a:gd name="connsiteY3" fmla="*/ 236220 h 1261110"/>
                <a:gd name="connsiteX4" fmla="*/ 1280160 w 1280160"/>
                <a:gd name="connsiteY4" fmla="*/ 247650 h 1261110"/>
                <a:gd name="connsiteX5" fmla="*/ 1263015 w 1280160"/>
                <a:gd name="connsiteY5" fmla="*/ 617982 h 1261110"/>
                <a:gd name="connsiteX6" fmla="*/ 1263015 w 1280160"/>
                <a:gd name="connsiteY6" fmla="*/ 253364 h 1261110"/>
                <a:gd name="connsiteX7" fmla="*/ 756285 w 1280160"/>
                <a:gd name="connsiteY7" fmla="*/ 253364 h 1261110"/>
                <a:gd name="connsiteX8" fmla="*/ 756285 w 1280160"/>
                <a:gd name="connsiteY8" fmla="*/ 906839 h 1261110"/>
                <a:gd name="connsiteX9" fmla="*/ 34290 w 1280160"/>
                <a:gd name="connsiteY9" fmla="*/ 1261110 h 1261110"/>
                <a:gd name="connsiteX10" fmla="*/ 0 w 1280160"/>
                <a:gd name="connsiteY10" fmla="*/ 548640 h 1261110"/>
                <a:gd name="connsiteX11" fmla="*/ 655320 w 1280160"/>
                <a:gd name="connsiteY11" fmla="*/ 87630 h 1261110"/>
                <a:gd name="connsiteX12" fmla="*/ 845820 w 1280160"/>
                <a:gd name="connsiteY12" fmla="*/ 87630 h 1261110"/>
                <a:gd name="connsiteX13" fmla="*/ 975360 w 1280160"/>
                <a:gd name="connsiteY13" fmla="*/ 0 h 1261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80160" h="1261110">
                  <a:moveTo>
                    <a:pt x="975360" y="0"/>
                  </a:moveTo>
                  <a:lnTo>
                    <a:pt x="1021080" y="87630"/>
                  </a:lnTo>
                  <a:lnTo>
                    <a:pt x="845820" y="76200"/>
                  </a:lnTo>
                  <a:lnTo>
                    <a:pt x="925830" y="236220"/>
                  </a:lnTo>
                  <a:lnTo>
                    <a:pt x="1280160" y="247650"/>
                  </a:lnTo>
                  <a:lnTo>
                    <a:pt x="1263015" y="617982"/>
                  </a:lnTo>
                  <a:lnTo>
                    <a:pt x="1263015" y="253364"/>
                  </a:lnTo>
                  <a:lnTo>
                    <a:pt x="756285" y="253364"/>
                  </a:lnTo>
                  <a:lnTo>
                    <a:pt x="756285" y="906839"/>
                  </a:lnTo>
                  <a:lnTo>
                    <a:pt x="34290" y="1261110"/>
                  </a:lnTo>
                  <a:lnTo>
                    <a:pt x="0" y="548640"/>
                  </a:lnTo>
                  <a:lnTo>
                    <a:pt x="655320" y="87630"/>
                  </a:lnTo>
                  <a:lnTo>
                    <a:pt x="845820" y="87630"/>
                  </a:lnTo>
                  <a:lnTo>
                    <a:pt x="975360" y="0"/>
                  </a:lnTo>
                  <a:close/>
                </a:path>
              </a:pathLst>
            </a:custGeom>
            <a:gradFill>
              <a:gsLst>
                <a:gs pos="4000">
                  <a:srgbClr val="83BBB4"/>
                </a:gs>
                <a:gs pos="53000">
                  <a:srgbClr val="6AAEA6">
                    <a:alpha val="0"/>
                  </a:srgbClr>
                </a:gs>
              </a:gsLst>
              <a:lin ang="8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xmlns="" id="{F865E67D-C0CC-4526-852D-9483D87E4B0A}"/>
                </a:ext>
              </a:extLst>
            </p:cNvPr>
            <p:cNvSpPr/>
            <p:nvPr/>
          </p:nvSpPr>
          <p:spPr>
            <a:xfrm>
              <a:off x="7194804" y="1672590"/>
              <a:ext cx="1080516" cy="961644"/>
            </a:xfrm>
            <a:custGeom>
              <a:avLst/>
              <a:gdLst>
                <a:gd name="connsiteX0" fmla="*/ 415290 w 803910"/>
                <a:gd name="connsiteY0" fmla="*/ 0 h 845820"/>
                <a:gd name="connsiteX1" fmla="*/ 3810 w 803910"/>
                <a:gd name="connsiteY1" fmla="*/ 281940 h 845820"/>
                <a:gd name="connsiteX2" fmla="*/ 0 w 803910"/>
                <a:gd name="connsiteY2" fmla="*/ 845820 h 845820"/>
                <a:gd name="connsiteX3" fmla="*/ 735330 w 803910"/>
                <a:gd name="connsiteY3" fmla="*/ 590550 h 845820"/>
                <a:gd name="connsiteX4" fmla="*/ 746760 w 803910"/>
                <a:gd name="connsiteY4" fmla="*/ 125730 h 845820"/>
                <a:gd name="connsiteX5" fmla="*/ 803910 w 803910"/>
                <a:gd name="connsiteY5" fmla="*/ 7620 h 845820"/>
                <a:gd name="connsiteX6" fmla="*/ 415290 w 803910"/>
                <a:gd name="connsiteY6" fmla="*/ 0 h 845820"/>
                <a:gd name="connsiteX0" fmla="*/ 691896 w 1080516"/>
                <a:gd name="connsiteY0" fmla="*/ 0 h 845820"/>
                <a:gd name="connsiteX1" fmla="*/ 0 w 1080516"/>
                <a:gd name="connsiteY1" fmla="*/ 470916 h 845820"/>
                <a:gd name="connsiteX2" fmla="*/ 276606 w 1080516"/>
                <a:gd name="connsiteY2" fmla="*/ 845820 h 845820"/>
                <a:gd name="connsiteX3" fmla="*/ 1011936 w 1080516"/>
                <a:gd name="connsiteY3" fmla="*/ 590550 h 845820"/>
                <a:gd name="connsiteX4" fmla="*/ 1023366 w 1080516"/>
                <a:gd name="connsiteY4" fmla="*/ 125730 h 845820"/>
                <a:gd name="connsiteX5" fmla="*/ 1080516 w 1080516"/>
                <a:gd name="connsiteY5" fmla="*/ 7620 h 845820"/>
                <a:gd name="connsiteX6" fmla="*/ 691896 w 1080516"/>
                <a:gd name="connsiteY6" fmla="*/ 0 h 845820"/>
                <a:gd name="connsiteX0" fmla="*/ 691896 w 1080516"/>
                <a:gd name="connsiteY0" fmla="*/ 0 h 961644"/>
                <a:gd name="connsiteX1" fmla="*/ 0 w 1080516"/>
                <a:gd name="connsiteY1" fmla="*/ 470916 h 961644"/>
                <a:gd name="connsiteX2" fmla="*/ 118110 w 1080516"/>
                <a:gd name="connsiteY2" fmla="*/ 961644 h 961644"/>
                <a:gd name="connsiteX3" fmla="*/ 1011936 w 1080516"/>
                <a:gd name="connsiteY3" fmla="*/ 590550 h 961644"/>
                <a:gd name="connsiteX4" fmla="*/ 1023366 w 1080516"/>
                <a:gd name="connsiteY4" fmla="*/ 125730 h 961644"/>
                <a:gd name="connsiteX5" fmla="*/ 1080516 w 1080516"/>
                <a:gd name="connsiteY5" fmla="*/ 7620 h 961644"/>
                <a:gd name="connsiteX6" fmla="*/ 691896 w 1080516"/>
                <a:gd name="connsiteY6" fmla="*/ 0 h 961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0516" h="961644">
                  <a:moveTo>
                    <a:pt x="691896" y="0"/>
                  </a:moveTo>
                  <a:lnTo>
                    <a:pt x="0" y="470916"/>
                  </a:lnTo>
                  <a:lnTo>
                    <a:pt x="118110" y="961644"/>
                  </a:lnTo>
                  <a:lnTo>
                    <a:pt x="1011936" y="590550"/>
                  </a:lnTo>
                  <a:lnTo>
                    <a:pt x="1023366" y="125730"/>
                  </a:lnTo>
                  <a:lnTo>
                    <a:pt x="1080516" y="7620"/>
                  </a:lnTo>
                  <a:lnTo>
                    <a:pt x="691896" y="0"/>
                  </a:lnTo>
                  <a:close/>
                </a:path>
              </a:pathLst>
            </a:custGeom>
            <a:gradFill>
              <a:gsLst>
                <a:gs pos="4000">
                  <a:srgbClr val="83BBB4"/>
                </a:gs>
                <a:gs pos="53000">
                  <a:srgbClr val="6AAEA6">
                    <a:alpha val="0"/>
                  </a:srgbClr>
                </a:gs>
              </a:gsLst>
              <a:lin ang="8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xmlns="" id="{01A936B4-6F04-4623-8F41-AB99DE08489B}"/>
                </a:ext>
              </a:extLst>
            </p:cNvPr>
            <p:cNvSpPr/>
            <p:nvPr/>
          </p:nvSpPr>
          <p:spPr>
            <a:xfrm>
              <a:off x="5930265" y="1613535"/>
              <a:ext cx="140970" cy="756285"/>
            </a:xfrm>
            <a:custGeom>
              <a:avLst/>
              <a:gdLst>
                <a:gd name="connsiteX0" fmla="*/ 129540 w 140970"/>
                <a:gd name="connsiteY0" fmla="*/ 0 h 756285"/>
                <a:gd name="connsiteX1" fmla="*/ 0 w 140970"/>
                <a:gd name="connsiteY1" fmla="*/ 93345 h 756285"/>
                <a:gd name="connsiteX2" fmla="*/ 49530 w 140970"/>
                <a:gd name="connsiteY2" fmla="*/ 201930 h 756285"/>
                <a:gd name="connsiteX3" fmla="*/ 22860 w 140970"/>
                <a:gd name="connsiteY3" fmla="*/ 283845 h 756285"/>
                <a:gd name="connsiteX4" fmla="*/ 19050 w 140970"/>
                <a:gd name="connsiteY4" fmla="*/ 666750 h 756285"/>
                <a:gd name="connsiteX5" fmla="*/ 22860 w 140970"/>
                <a:gd name="connsiteY5" fmla="*/ 756285 h 756285"/>
                <a:gd name="connsiteX6" fmla="*/ 140970 w 140970"/>
                <a:gd name="connsiteY6" fmla="*/ 662940 h 756285"/>
                <a:gd name="connsiteX7" fmla="*/ 129540 w 140970"/>
                <a:gd name="connsiteY7" fmla="*/ 0 h 756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0970" h="756285">
                  <a:moveTo>
                    <a:pt x="129540" y="0"/>
                  </a:moveTo>
                  <a:lnTo>
                    <a:pt x="0" y="93345"/>
                  </a:lnTo>
                  <a:lnTo>
                    <a:pt x="49530" y="201930"/>
                  </a:lnTo>
                  <a:lnTo>
                    <a:pt x="22860" y="283845"/>
                  </a:lnTo>
                  <a:lnTo>
                    <a:pt x="19050" y="666750"/>
                  </a:lnTo>
                  <a:lnTo>
                    <a:pt x="22860" y="756285"/>
                  </a:lnTo>
                  <a:lnTo>
                    <a:pt x="140970" y="662940"/>
                  </a:lnTo>
                  <a:lnTo>
                    <a:pt x="129540" y="0"/>
                  </a:lnTo>
                  <a:close/>
                </a:path>
              </a:pathLst>
            </a:custGeom>
            <a:gradFill>
              <a:gsLst>
                <a:gs pos="4000">
                  <a:srgbClr val="83BBB4"/>
                </a:gs>
                <a:gs pos="53000">
                  <a:srgbClr val="6AAEA6">
                    <a:alpha val="0"/>
                  </a:srgbClr>
                </a:gs>
              </a:gsLst>
              <a:lin ang="8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xmlns="" id="{C74F2137-6FE7-4FC8-A3A5-AF057A74C44A}"/>
                </a:ext>
              </a:extLst>
            </p:cNvPr>
            <p:cNvSpPr/>
            <p:nvPr/>
          </p:nvSpPr>
          <p:spPr>
            <a:xfrm>
              <a:off x="5068062" y="1887855"/>
              <a:ext cx="656463" cy="713994"/>
            </a:xfrm>
            <a:custGeom>
              <a:avLst/>
              <a:gdLst>
                <a:gd name="connsiteX0" fmla="*/ 333375 w 333375"/>
                <a:gd name="connsiteY0" fmla="*/ 0 h 613410"/>
                <a:gd name="connsiteX1" fmla="*/ 331732 w 333375"/>
                <a:gd name="connsiteY1" fmla="*/ 335280 h 613410"/>
                <a:gd name="connsiteX2" fmla="*/ 321945 w 333375"/>
                <a:gd name="connsiteY2" fmla="*/ 335280 h 613410"/>
                <a:gd name="connsiteX3" fmla="*/ 321945 w 333375"/>
                <a:gd name="connsiteY3" fmla="*/ 485289 h 613410"/>
                <a:gd name="connsiteX4" fmla="*/ 0 w 333375"/>
                <a:gd name="connsiteY4" fmla="*/ 613410 h 613410"/>
                <a:gd name="connsiteX5" fmla="*/ 0 w 333375"/>
                <a:gd name="connsiteY5" fmla="*/ 217170 h 613410"/>
                <a:gd name="connsiteX0" fmla="*/ 333375 w 333375"/>
                <a:gd name="connsiteY0" fmla="*/ 0 h 613410"/>
                <a:gd name="connsiteX1" fmla="*/ 331732 w 333375"/>
                <a:gd name="connsiteY1" fmla="*/ 335280 h 613410"/>
                <a:gd name="connsiteX2" fmla="*/ 321945 w 333375"/>
                <a:gd name="connsiteY2" fmla="*/ 335280 h 613410"/>
                <a:gd name="connsiteX3" fmla="*/ 331470 w 333375"/>
                <a:gd name="connsiteY3" fmla="*/ 409089 h 613410"/>
                <a:gd name="connsiteX4" fmla="*/ 0 w 333375"/>
                <a:gd name="connsiteY4" fmla="*/ 613410 h 613410"/>
                <a:gd name="connsiteX5" fmla="*/ 0 w 333375"/>
                <a:gd name="connsiteY5" fmla="*/ 217170 h 613410"/>
                <a:gd name="connsiteX6" fmla="*/ 333375 w 333375"/>
                <a:gd name="connsiteY6" fmla="*/ 0 h 613410"/>
                <a:gd name="connsiteX0" fmla="*/ 335280 w 335280"/>
                <a:gd name="connsiteY0" fmla="*/ 0 h 567690"/>
                <a:gd name="connsiteX1" fmla="*/ 333637 w 335280"/>
                <a:gd name="connsiteY1" fmla="*/ 335280 h 567690"/>
                <a:gd name="connsiteX2" fmla="*/ 323850 w 335280"/>
                <a:gd name="connsiteY2" fmla="*/ 335280 h 567690"/>
                <a:gd name="connsiteX3" fmla="*/ 333375 w 335280"/>
                <a:gd name="connsiteY3" fmla="*/ 409089 h 567690"/>
                <a:gd name="connsiteX4" fmla="*/ 0 w 335280"/>
                <a:gd name="connsiteY4" fmla="*/ 567690 h 567690"/>
                <a:gd name="connsiteX5" fmla="*/ 1905 w 335280"/>
                <a:gd name="connsiteY5" fmla="*/ 217170 h 567690"/>
                <a:gd name="connsiteX6" fmla="*/ 335280 w 335280"/>
                <a:gd name="connsiteY6" fmla="*/ 0 h 567690"/>
                <a:gd name="connsiteX0" fmla="*/ 335280 w 335280"/>
                <a:gd name="connsiteY0" fmla="*/ 0 h 567690"/>
                <a:gd name="connsiteX1" fmla="*/ 333637 w 335280"/>
                <a:gd name="connsiteY1" fmla="*/ 335280 h 567690"/>
                <a:gd name="connsiteX2" fmla="*/ 333375 w 335280"/>
                <a:gd name="connsiteY2" fmla="*/ 409089 h 567690"/>
                <a:gd name="connsiteX3" fmla="*/ 0 w 335280"/>
                <a:gd name="connsiteY3" fmla="*/ 567690 h 567690"/>
                <a:gd name="connsiteX4" fmla="*/ 1905 w 335280"/>
                <a:gd name="connsiteY4" fmla="*/ 217170 h 567690"/>
                <a:gd name="connsiteX5" fmla="*/ 335280 w 335280"/>
                <a:gd name="connsiteY5" fmla="*/ 0 h 567690"/>
                <a:gd name="connsiteX0" fmla="*/ 656463 w 656463"/>
                <a:gd name="connsiteY0" fmla="*/ 0 h 567690"/>
                <a:gd name="connsiteX1" fmla="*/ 654820 w 656463"/>
                <a:gd name="connsiteY1" fmla="*/ 335280 h 567690"/>
                <a:gd name="connsiteX2" fmla="*/ 654558 w 656463"/>
                <a:gd name="connsiteY2" fmla="*/ 409089 h 567690"/>
                <a:gd name="connsiteX3" fmla="*/ 321183 w 656463"/>
                <a:gd name="connsiteY3" fmla="*/ 567690 h 567690"/>
                <a:gd name="connsiteX4" fmla="*/ 0 w 656463"/>
                <a:gd name="connsiteY4" fmla="*/ 448818 h 567690"/>
                <a:gd name="connsiteX5" fmla="*/ 656463 w 656463"/>
                <a:gd name="connsiteY5" fmla="*/ 0 h 567690"/>
                <a:gd name="connsiteX0" fmla="*/ 656463 w 656463"/>
                <a:gd name="connsiteY0" fmla="*/ 0 h 713994"/>
                <a:gd name="connsiteX1" fmla="*/ 654820 w 656463"/>
                <a:gd name="connsiteY1" fmla="*/ 335280 h 713994"/>
                <a:gd name="connsiteX2" fmla="*/ 654558 w 656463"/>
                <a:gd name="connsiteY2" fmla="*/ 409089 h 713994"/>
                <a:gd name="connsiteX3" fmla="*/ 71247 w 656463"/>
                <a:gd name="connsiteY3" fmla="*/ 713994 h 713994"/>
                <a:gd name="connsiteX4" fmla="*/ 0 w 656463"/>
                <a:gd name="connsiteY4" fmla="*/ 448818 h 713994"/>
                <a:gd name="connsiteX5" fmla="*/ 656463 w 656463"/>
                <a:gd name="connsiteY5" fmla="*/ 0 h 713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6463" h="713994">
                  <a:moveTo>
                    <a:pt x="656463" y="0"/>
                  </a:moveTo>
                  <a:cubicBezTo>
                    <a:pt x="655915" y="111760"/>
                    <a:pt x="655368" y="223520"/>
                    <a:pt x="654820" y="335280"/>
                  </a:cubicBezTo>
                  <a:cubicBezTo>
                    <a:pt x="654733" y="359883"/>
                    <a:pt x="654645" y="384486"/>
                    <a:pt x="654558" y="409089"/>
                  </a:cubicBezTo>
                  <a:lnTo>
                    <a:pt x="71247" y="713994"/>
                  </a:lnTo>
                  <a:lnTo>
                    <a:pt x="0" y="448818"/>
                  </a:lnTo>
                  <a:lnTo>
                    <a:pt x="656463" y="0"/>
                  </a:lnTo>
                  <a:close/>
                </a:path>
              </a:pathLst>
            </a:custGeom>
            <a:gradFill>
              <a:gsLst>
                <a:gs pos="4000">
                  <a:srgbClr val="83BBB4"/>
                </a:gs>
                <a:gs pos="53000">
                  <a:srgbClr val="6AAEA6">
                    <a:alpha val="0"/>
                  </a:srgbClr>
                </a:gs>
              </a:gsLst>
              <a:lin ang="8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xmlns="" id="{2F8C3607-1597-4A92-AF49-AF6B1E82AD84}"/>
                </a:ext>
              </a:extLst>
            </p:cNvPr>
            <p:cNvSpPr/>
            <p:nvPr/>
          </p:nvSpPr>
          <p:spPr>
            <a:xfrm>
              <a:off x="5105020" y="1590675"/>
              <a:ext cx="710946" cy="598932"/>
            </a:xfrm>
            <a:custGeom>
              <a:avLst/>
              <a:gdLst>
                <a:gd name="connsiteX0" fmla="*/ 382905 w 398145"/>
                <a:gd name="connsiteY0" fmla="*/ 0 h 382905"/>
                <a:gd name="connsiteX1" fmla="*/ 0 w 398145"/>
                <a:gd name="connsiteY1" fmla="*/ 257175 h 382905"/>
                <a:gd name="connsiteX2" fmla="*/ 76200 w 398145"/>
                <a:gd name="connsiteY2" fmla="*/ 382905 h 382905"/>
                <a:gd name="connsiteX3" fmla="*/ 398145 w 398145"/>
                <a:gd name="connsiteY3" fmla="*/ 192405 h 382905"/>
                <a:gd name="connsiteX4" fmla="*/ 285750 w 398145"/>
                <a:gd name="connsiteY4" fmla="*/ 190500 h 382905"/>
                <a:gd name="connsiteX5" fmla="*/ 382905 w 398145"/>
                <a:gd name="connsiteY5" fmla="*/ 0 h 382905"/>
                <a:gd name="connsiteX0" fmla="*/ 407670 w 407670"/>
                <a:gd name="connsiteY0" fmla="*/ 0 h 396240"/>
                <a:gd name="connsiteX1" fmla="*/ 0 w 407670"/>
                <a:gd name="connsiteY1" fmla="*/ 270510 h 396240"/>
                <a:gd name="connsiteX2" fmla="*/ 76200 w 407670"/>
                <a:gd name="connsiteY2" fmla="*/ 396240 h 396240"/>
                <a:gd name="connsiteX3" fmla="*/ 398145 w 407670"/>
                <a:gd name="connsiteY3" fmla="*/ 205740 h 396240"/>
                <a:gd name="connsiteX4" fmla="*/ 285750 w 407670"/>
                <a:gd name="connsiteY4" fmla="*/ 203835 h 396240"/>
                <a:gd name="connsiteX5" fmla="*/ 407670 w 407670"/>
                <a:gd name="connsiteY5" fmla="*/ 0 h 396240"/>
                <a:gd name="connsiteX0" fmla="*/ 407670 w 407670"/>
                <a:gd name="connsiteY0" fmla="*/ 0 h 396240"/>
                <a:gd name="connsiteX1" fmla="*/ 0 w 407670"/>
                <a:gd name="connsiteY1" fmla="*/ 270510 h 396240"/>
                <a:gd name="connsiteX2" fmla="*/ 76200 w 407670"/>
                <a:gd name="connsiteY2" fmla="*/ 396240 h 396240"/>
                <a:gd name="connsiteX3" fmla="*/ 398145 w 407670"/>
                <a:gd name="connsiteY3" fmla="*/ 205740 h 396240"/>
                <a:gd name="connsiteX4" fmla="*/ 285750 w 407670"/>
                <a:gd name="connsiteY4" fmla="*/ 203835 h 396240"/>
                <a:gd name="connsiteX5" fmla="*/ 407670 w 407670"/>
                <a:gd name="connsiteY5" fmla="*/ 0 h 396240"/>
                <a:gd name="connsiteX0" fmla="*/ 407670 w 407670"/>
                <a:gd name="connsiteY0" fmla="*/ 0 h 396240"/>
                <a:gd name="connsiteX1" fmla="*/ 0 w 407670"/>
                <a:gd name="connsiteY1" fmla="*/ 270510 h 396240"/>
                <a:gd name="connsiteX2" fmla="*/ 76200 w 407670"/>
                <a:gd name="connsiteY2" fmla="*/ 396240 h 396240"/>
                <a:gd name="connsiteX3" fmla="*/ 398145 w 407670"/>
                <a:gd name="connsiteY3" fmla="*/ 205740 h 396240"/>
                <a:gd name="connsiteX4" fmla="*/ 297180 w 407670"/>
                <a:gd name="connsiteY4" fmla="*/ 200025 h 396240"/>
                <a:gd name="connsiteX5" fmla="*/ 407670 w 407670"/>
                <a:gd name="connsiteY5" fmla="*/ 0 h 396240"/>
                <a:gd name="connsiteX0" fmla="*/ 688086 w 688086"/>
                <a:gd name="connsiteY0" fmla="*/ 0 h 441198"/>
                <a:gd name="connsiteX1" fmla="*/ 0 w 688086"/>
                <a:gd name="connsiteY1" fmla="*/ 441198 h 441198"/>
                <a:gd name="connsiteX2" fmla="*/ 356616 w 688086"/>
                <a:gd name="connsiteY2" fmla="*/ 396240 h 441198"/>
                <a:gd name="connsiteX3" fmla="*/ 678561 w 688086"/>
                <a:gd name="connsiteY3" fmla="*/ 205740 h 441198"/>
                <a:gd name="connsiteX4" fmla="*/ 577596 w 688086"/>
                <a:gd name="connsiteY4" fmla="*/ 200025 h 441198"/>
                <a:gd name="connsiteX5" fmla="*/ 688086 w 688086"/>
                <a:gd name="connsiteY5" fmla="*/ 0 h 441198"/>
                <a:gd name="connsiteX0" fmla="*/ 688086 w 688086"/>
                <a:gd name="connsiteY0" fmla="*/ 0 h 560832"/>
                <a:gd name="connsiteX1" fmla="*/ 0 w 688086"/>
                <a:gd name="connsiteY1" fmla="*/ 441198 h 560832"/>
                <a:gd name="connsiteX2" fmla="*/ 106680 w 688086"/>
                <a:gd name="connsiteY2" fmla="*/ 560832 h 560832"/>
                <a:gd name="connsiteX3" fmla="*/ 678561 w 688086"/>
                <a:gd name="connsiteY3" fmla="*/ 205740 h 560832"/>
                <a:gd name="connsiteX4" fmla="*/ 577596 w 688086"/>
                <a:gd name="connsiteY4" fmla="*/ 200025 h 560832"/>
                <a:gd name="connsiteX5" fmla="*/ 688086 w 688086"/>
                <a:gd name="connsiteY5" fmla="*/ 0 h 560832"/>
                <a:gd name="connsiteX0" fmla="*/ 688086 w 688086"/>
                <a:gd name="connsiteY0" fmla="*/ 0 h 598932"/>
                <a:gd name="connsiteX1" fmla="*/ 0 w 688086"/>
                <a:gd name="connsiteY1" fmla="*/ 441198 h 598932"/>
                <a:gd name="connsiteX2" fmla="*/ 104140 w 688086"/>
                <a:gd name="connsiteY2" fmla="*/ 598932 h 598932"/>
                <a:gd name="connsiteX3" fmla="*/ 678561 w 688086"/>
                <a:gd name="connsiteY3" fmla="*/ 205740 h 598932"/>
                <a:gd name="connsiteX4" fmla="*/ 577596 w 688086"/>
                <a:gd name="connsiteY4" fmla="*/ 200025 h 598932"/>
                <a:gd name="connsiteX5" fmla="*/ 688086 w 688086"/>
                <a:gd name="connsiteY5" fmla="*/ 0 h 598932"/>
                <a:gd name="connsiteX0" fmla="*/ 710946 w 710946"/>
                <a:gd name="connsiteY0" fmla="*/ 0 h 598932"/>
                <a:gd name="connsiteX1" fmla="*/ 0 w 710946"/>
                <a:gd name="connsiteY1" fmla="*/ 431038 h 598932"/>
                <a:gd name="connsiteX2" fmla="*/ 127000 w 710946"/>
                <a:gd name="connsiteY2" fmla="*/ 598932 h 598932"/>
                <a:gd name="connsiteX3" fmla="*/ 701421 w 710946"/>
                <a:gd name="connsiteY3" fmla="*/ 205740 h 598932"/>
                <a:gd name="connsiteX4" fmla="*/ 600456 w 710946"/>
                <a:gd name="connsiteY4" fmla="*/ 200025 h 598932"/>
                <a:gd name="connsiteX5" fmla="*/ 710946 w 710946"/>
                <a:gd name="connsiteY5" fmla="*/ 0 h 59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0946" h="598932">
                  <a:moveTo>
                    <a:pt x="710946" y="0"/>
                  </a:moveTo>
                  <a:lnTo>
                    <a:pt x="0" y="431038"/>
                  </a:lnTo>
                  <a:lnTo>
                    <a:pt x="127000" y="598932"/>
                  </a:lnTo>
                  <a:lnTo>
                    <a:pt x="701421" y="205740"/>
                  </a:lnTo>
                  <a:lnTo>
                    <a:pt x="600456" y="200025"/>
                  </a:lnTo>
                  <a:cubicBezTo>
                    <a:pt x="641096" y="132080"/>
                    <a:pt x="693166" y="69850"/>
                    <a:pt x="710946" y="0"/>
                  </a:cubicBezTo>
                  <a:close/>
                </a:path>
              </a:pathLst>
            </a:custGeom>
            <a:gradFill>
              <a:gsLst>
                <a:gs pos="4000">
                  <a:srgbClr val="83BBB4"/>
                </a:gs>
                <a:gs pos="53000">
                  <a:srgbClr val="6AAEA6">
                    <a:alpha val="0"/>
                  </a:srgbClr>
                </a:gs>
              </a:gsLst>
              <a:lin ang="8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xmlns="" id="{B51A1C1C-BE98-47FD-B04E-5F249B754922}"/>
                </a:ext>
              </a:extLst>
            </p:cNvPr>
            <p:cNvSpPr/>
            <p:nvPr/>
          </p:nvSpPr>
          <p:spPr>
            <a:xfrm>
              <a:off x="4543424" y="1680210"/>
              <a:ext cx="398145" cy="302895"/>
            </a:xfrm>
            <a:custGeom>
              <a:avLst/>
              <a:gdLst>
                <a:gd name="connsiteX0" fmla="*/ 175260 w 419100"/>
                <a:gd name="connsiteY0" fmla="*/ 0 h 302895"/>
                <a:gd name="connsiteX1" fmla="*/ 0 w 419100"/>
                <a:gd name="connsiteY1" fmla="*/ 108585 h 302895"/>
                <a:gd name="connsiteX2" fmla="*/ 120015 w 419100"/>
                <a:gd name="connsiteY2" fmla="*/ 302895 h 302895"/>
                <a:gd name="connsiteX3" fmla="*/ 419100 w 419100"/>
                <a:gd name="connsiteY3" fmla="*/ 230505 h 302895"/>
                <a:gd name="connsiteX4" fmla="*/ 194310 w 419100"/>
                <a:gd name="connsiteY4" fmla="*/ 220980 h 302895"/>
                <a:gd name="connsiteX5" fmla="*/ 175260 w 419100"/>
                <a:gd name="connsiteY5" fmla="*/ 0 h 302895"/>
                <a:gd name="connsiteX0" fmla="*/ 175260 w 400050"/>
                <a:gd name="connsiteY0" fmla="*/ 0 h 302895"/>
                <a:gd name="connsiteX1" fmla="*/ 0 w 400050"/>
                <a:gd name="connsiteY1" fmla="*/ 108585 h 302895"/>
                <a:gd name="connsiteX2" fmla="*/ 120015 w 400050"/>
                <a:gd name="connsiteY2" fmla="*/ 302895 h 302895"/>
                <a:gd name="connsiteX3" fmla="*/ 400050 w 400050"/>
                <a:gd name="connsiteY3" fmla="*/ 215265 h 302895"/>
                <a:gd name="connsiteX4" fmla="*/ 194310 w 400050"/>
                <a:gd name="connsiteY4" fmla="*/ 220980 h 302895"/>
                <a:gd name="connsiteX5" fmla="*/ 175260 w 400050"/>
                <a:gd name="connsiteY5" fmla="*/ 0 h 302895"/>
                <a:gd name="connsiteX0" fmla="*/ 175260 w 398145"/>
                <a:gd name="connsiteY0" fmla="*/ 0 h 302895"/>
                <a:gd name="connsiteX1" fmla="*/ 0 w 398145"/>
                <a:gd name="connsiteY1" fmla="*/ 108585 h 302895"/>
                <a:gd name="connsiteX2" fmla="*/ 120015 w 398145"/>
                <a:gd name="connsiteY2" fmla="*/ 302895 h 302895"/>
                <a:gd name="connsiteX3" fmla="*/ 398145 w 398145"/>
                <a:gd name="connsiteY3" fmla="*/ 222885 h 302895"/>
                <a:gd name="connsiteX4" fmla="*/ 194310 w 398145"/>
                <a:gd name="connsiteY4" fmla="*/ 220980 h 302895"/>
                <a:gd name="connsiteX5" fmla="*/ 175260 w 398145"/>
                <a:gd name="connsiteY5" fmla="*/ 0 h 302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8145" h="302895">
                  <a:moveTo>
                    <a:pt x="175260" y="0"/>
                  </a:moveTo>
                  <a:lnTo>
                    <a:pt x="0" y="108585"/>
                  </a:lnTo>
                  <a:lnTo>
                    <a:pt x="120015" y="302895"/>
                  </a:lnTo>
                  <a:lnTo>
                    <a:pt x="398145" y="222885"/>
                  </a:lnTo>
                  <a:lnTo>
                    <a:pt x="194310" y="220980"/>
                  </a:lnTo>
                  <a:lnTo>
                    <a:pt x="175260" y="0"/>
                  </a:lnTo>
                  <a:close/>
                </a:path>
              </a:pathLst>
            </a:custGeom>
            <a:gradFill>
              <a:gsLst>
                <a:gs pos="4000">
                  <a:srgbClr val="83BBB4"/>
                </a:gs>
                <a:gs pos="53000">
                  <a:srgbClr val="6AAEA6">
                    <a:alpha val="0"/>
                  </a:srgbClr>
                </a:gs>
              </a:gsLst>
              <a:lin ang="8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A0AB550F-DF9A-4AD8-939A-85DBD0B7CA90}"/>
                </a:ext>
              </a:extLst>
            </p:cNvPr>
            <p:cNvSpPr/>
            <p:nvPr/>
          </p:nvSpPr>
          <p:spPr>
            <a:xfrm>
              <a:off x="3709416" y="1602105"/>
              <a:ext cx="820573" cy="700659"/>
            </a:xfrm>
            <a:custGeom>
              <a:avLst/>
              <a:gdLst>
                <a:gd name="connsiteX0" fmla="*/ 428625 w 510540"/>
                <a:gd name="connsiteY0" fmla="*/ 0 h 472440"/>
                <a:gd name="connsiteX1" fmla="*/ 0 w 510540"/>
                <a:gd name="connsiteY1" fmla="*/ 281940 h 472440"/>
                <a:gd name="connsiteX2" fmla="*/ 97155 w 510540"/>
                <a:gd name="connsiteY2" fmla="*/ 472440 h 472440"/>
                <a:gd name="connsiteX3" fmla="*/ 352425 w 510540"/>
                <a:gd name="connsiteY3" fmla="*/ 392430 h 472440"/>
                <a:gd name="connsiteX4" fmla="*/ 502920 w 510540"/>
                <a:gd name="connsiteY4" fmla="*/ 224790 h 472440"/>
                <a:gd name="connsiteX5" fmla="*/ 510540 w 510540"/>
                <a:gd name="connsiteY5" fmla="*/ 83820 h 472440"/>
                <a:gd name="connsiteX6" fmla="*/ 419100 w 510540"/>
                <a:gd name="connsiteY6" fmla="*/ 81915 h 472440"/>
                <a:gd name="connsiteX7" fmla="*/ 428625 w 510540"/>
                <a:gd name="connsiteY7" fmla="*/ 0 h 472440"/>
                <a:gd name="connsiteX0" fmla="*/ 428625 w 510540"/>
                <a:gd name="connsiteY0" fmla="*/ 0 h 523875"/>
                <a:gd name="connsiteX1" fmla="*/ 0 w 510540"/>
                <a:gd name="connsiteY1" fmla="*/ 281940 h 523875"/>
                <a:gd name="connsiteX2" fmla="*/ 116205 w 510540"/>
                <a:gd name="connsiteY2" fmla="*/ 523875 h 523875"/>
                <a:gd name="connsiteX3" fmla="*/ 352425 w 510540"/>
                <a:gd name="connsiteY3" fmla="*/ 392430 h 523875"/>
                <a:gd name="connsiteX4" fmla="*/ 502920 w 510540"/>
                <a:gd name="connsiteY4" fmla="*/ 224790 h 523875"/>
                <a:gd name="connsiteX5" fmla="*/ 510540 w 510540"/>
                <a:gd name="connsiteY5" fmla="*/ 83820 h 523875"/>
                <a:gd name="connsiteX6" fmla="*/ 419100 w 510540"/>
                <a:gd name="connsiteY6" fmla="*/ 81915 h 523875"/>
                <a:gd name="connsiteX7" fmla="*/ 428625 w 510540"/>
                <a:gd name="connsiteY7" fmla="*/ 0 h 523875"/>
                <a:gd name="connsiteX0" fmla="*/ 428625 w 521869"/>
                <a:gd name="connsiteY0" fmla="*/ 0 h 523875"/>
                <a:gd name="connsiteX1" fmla="*/ 0 w 521869"/>
                <a:gd name="connsiteY1" fmla="*/ 281940 h 523875"/>
                <a:gd name="connsiteX2" fmla="*/ 116205 w 521869"/>
                <a:gd name="connsiteY2" fmla="*/ 523875 h 523875"/>
                <a:gd name="connsiteX3" fmla="*/ 352425 w 521869"/>
                <a:gd name="connsiteY3" fmla="*/ 392430 h 523875"/>
                <a:gd name="connsiteX4" fmla="*/ 502920 w 521869"/>
                <a:gd name="connsiteY4" fmla="*/ 224790 h 523875"/>
                <a:gd name="connsiteX5" fmla="*/ 510540 w 521869"/>
                <a:gd name="connsiteY5" fmla="*/ 83820 h 523875"/>
                <a:gd name="connsiteX6" fmla="*/ 419100 w 521869"/>
                <a:gd name="connsiteY6" fmla="*/ 81915 h 523875"/>
                <a:gd name="connsiteX7" fmla="*/ 428625 w 521869"/>
                <a:gd name="connsiteY7" fmla="*/ 0 h 523875"/>
                <a:gd name="connsiteX0" fmla="*/ 727329 w 820573"/>
                <a:gd name="connsiteY0" fmla="*/ 0 h 523875"/>
                <a:gd name="connsiteX1" fmla="*/ 0 w 820573"/>
                <a:gd name="connsiteY1" fmla="*/ 477012 h 523875"/>
                <a:gd name="connsiteX2" fmla="*/ 414909 w 820573"/>
                <a:gd name="connsiteY2" fmla="*/ 523875 h 523875"/>
                <a:gd name="connsiteX3" fmla="*/ 651129 w 820573"/>
                <a:gd name="connsiteY3" fmla="*/ 392430 h 523875"/>
                <a:gd name="connsiteX4" fmla="*/ 801624 w 820573"/>
                <a:gd name="connsiteY4" fmla="*/ 224790 h 523875"/>
                <a:gd name="connsiteX5" fmla="*/ 809244 w 820573"/>
                <a:gd name="connsiteY5" fmla="*/ 83820 h 523875"/>
                <a:gd name="connsiteX6" fmla="*/ 717804 w 820573"/>
                <a:gd name="connsiteY6" fmla="*/ 81915 h 523875"/>
                <a:gd name="connsiteX7" fmla="*/ 727329 w 820573"/>
                <a:gd name="connsiteY7" fmla="*/ 0 h 523875"/>
                <a:gd name="connsiteX0" fmla="*/ 727329 w 820573"/>
                <a:gd name="connsiteY0" fmla="*/ 0 h 700659"/>
                <a:gd name="connsiteX1" fmla="*/ 0 w 820573"/>
                <a:gd name="connsiteY1" fmla="*/ 477012 h 700659"/>
                <a:gd name="connsiteX2" fmla="*/ 134493 w 820573"/>
                <a:gd name="connsiteY2" fmla="*/ 700659 h 700659"/>
                <a:gd name="connsiteX3" fmla="*/ 651129 w 820573"/>
                <a:gd name="connsiteY3" fmla="*/ 392430 h 700659"/>
                <a:gd name="connsiteX4" fmla="*/ 801624 w 820573"/>
                <a:gd name="connsiteY4" fmla="*/ 224790 h 700659"/>
                <a:gd name="connsiteX5" fmla="*/ 809244 w 820573"/>
                <a:gd name="connsiteY5" fmla="*/ 83820 h 700659"/>
                <a:gd name="connsiteX6" fmla="*/ 717804 w 820573"/>
                <a:gd name="connsiteY6" fmla="*/ 81915 h 700659"/>
                <a:gd name="connsiteX7" fmla="*/ 727329 w 820573"/>
                <a:gd name="connsiteY7" fmla="*/ 0 h 700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20573" h="700659">
                  <a:moveTo>
                    <a:pt x="727329" y="0"/>
                  </a:moveTo>
                  <a:lnTo>
                    <a:pt x="0" y="477012"/>
                  </a:lnTo>
                  <a:lnTo>
                    <a:pt x="134493" y="700659"/>
                  </a:lnTo>
                  <a:lnTo>
                    <a:pt x="651129" y="392430"/>
                  </a:lnTo>
                  <a:cubicBezTo>
                    <a:pt x="715582" y="342582"/>
                    <a:pt x="775272" y="276225"/>
                    <a:pt x="801624" y="224790"/>
                  </a:cubicBezTo>
                  <a:cubicBezTo>
                    <a:pt x="827976" y="173355"/>
                    <a:pt x="823214" y="107632"/>
                    <a:pt x="809244" y="83820"/>
                  </a:cubicBezTo>
                  <a:lnTo>
                    <a:pt x="717804" y="81915"/>
                  </a:lnTo>
                  <a:lnTo>
                    <a:pt x="727329" y="0"/>
                  </a:lnTo>
                  <a:close/>
                </a:path>
              </a:pathLst>
            </a:custGeom>
            <a:gradFill>
              <a:gsLst>
                <a:gs pos="4000">
                  <a:srgbClr val="83BBB4"/>
                </a:gs>
                <a:gs pos="53000">
                  <a:srgbClr val="6AAEA6">
                    <a:alpha val="0"/>
                  </a:srgbClr>
                </a:gs>
              </a:gsLst>
              <a:lin ang="8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xmlns="" id="{CBF79D73-152D-4EF8-A372-40D604F8A445}"/>
                </a:ext>
              </a:extLst>
            </p:cNvPr>
            <p:cNvSpPr/>
            <p:nvPr/>
          </p:nvSpPr>
          <p:spPr>
            <a:xfrm>
              <a:off x="3438526" y="2129789"/>
              <a:ext cx="238125" cy="257175"/>
            </a:xfrm>
            <a:custGeom>
              <a:avLst/>
              <a:gdLst>
                <a:gd name="connsiteX0" fmla="*/ 501015 w 501015"/>
                <a:gd name="connsiteY0" fmla="*/ 340995 h 647700"/>
                <a:gd name="connsiteX1" fmla="*/ 129540 w 501015"/>
                <a:gd name="connsiteY1" fmla="*/ 647700 h 647700"/>
                <a:gd name="connsiteX2" fmla="*/ 0 w 501015"/>
                <a:gd name="connsiteY2" fmla="*/ 495300 h 647700"/>
                <a:gd name="connsiteX3" fmla="*/ 468630 w 501015"/>
                <a:gd name="connsiteY3" fmla="*/ 0 h 647700"/>
                <a:gd name="connsiteX0" fmla="*/ 501015 w 501015"/>
                <a:gd name="connsiteY0" fmla="*/ 340995 h 647700"/>
                <a:gd name="connsiteX1" fmla="*/ 129540 w 501015"/>
                <a:gd name="connsiteY1" fmla="*/ 647700 h 647700"/>
                <a:gd name="connsiteX2" fmla="*/ 0 w 501015"/>
                <a:gd name="connsiteY2" fmla="*/ 495300 h 647700"/>
                <a:gd name="connsiteX3" fmla="*/ 468630 w 501015"/>
                <a:gd name="connsiteY3" fmla="*/ 0 h 647700"/>
                <a:gd name="connsiteX4" fmla="*/ 501015 w 501015"/>
                <a:gd name="connsiteY4" fmla="*/ 340995 h 647700"/>
                <a:gd name="connsiteX0" fmla="*/ 501015 w 501015"/>
                <a:gd name="connsiteY0" fmla="*/ 350520 h 657225"/>
                <a:gd name="connsiteX1" fmla="*/ 129540 w 501015"/>
                <a:gd name="connsiteY1" fmla="*/ 657225 h 657225"/>
                <a:gd name="connsiteX2" fmla="*/ 0 w 501015"/>
                <a:gd name="connsiteY2" fmla="*/ 504825 h 657225"/>
                <a:gd name="connsiteX3" fmla="*/ 489585 w 501015"/>
                <a:gd name="connsiteY3" fmla="*/ 0 h 657225"/>
                <a:gd name="connsiteX4" fmla="*/ 501015 w 501015"/>
                <a:gd name="connsiteY4" fmla="*/ 350520 h 657225"/>
                <a:gd name="connsiteX0" fmla="*/ 489585 w 489585"/>
                <a:gd name="connsiteY0" fmla="*/ 346710 h 657225"/>
                <a:gd name="connsiteX1" fmla="*/ 129540 w 489585"/>
                <a:gd name="connsiteY1" fmla="*/ 657225 h 657225"/>
                <a:gd name="connsiteX2" fmla="*/ 0 w 489585"/>
                <a:gd name="connsiteY2" fmla="*/ 504825 h 657225"/>
                <a:gd name="connsiteX3" fmla="*/ 489585 w 489585"/>
                <a:gd name="connsiteY3" fmla="*/ 0 h 657225"/>
                <a:gd name="connsiteX4" fmla="*/ 489585 w 489585"/>
                <a:gd name="connsiteY4" fmla="*/ 346710 h 657225"/>
                <a:gd name="connsiteX0" fmla="*/ 495300 w 495300"/>
                <a:gd name="connsiteY0" fmla="*/ 352425 h 657225"/>
                <a:gd name="connsiteX1" fmla="*/ 129540 w 495300"/>
                <a:gd name="connsiteY1" fmla="*/ 657225 h 657225"/>
                <a:gd name="connsiteX2" fmla="*/ 0 w 495300"/>
                <a:gd name="connsiteY2" fmla="*/ 504825 h 657225"/>
                <a:gd name="connsiteX3" fmla="*/ 489585 w 495300"/>
                <a:gd name="connsiteY3" fmla="*/ 0 h 657225"/>
                <a:gd name="connsiteX4" fmla="*/ 495300 w 495300"/>
                <a:gd name="connsiteY4" fmla="*/ 352425 h 657225"/>
                <a:gd name="connsiteX0" fmla="*/ 365760 w 365760"/>
                <a:gd name="connsiteY0" fmla="*/ 352425 h 657225"/>
                <a:gd name="connsiteX1" fmla="*/ 0 w 365760"/>
                <a:gd name="connsiteY1" fmla="*/ 657225 h 657225"/>
                <a:gd name="connsiteX2" fmla="*/ 270510 w 365760"/>
                <a:gd name="connsiteY2" fmla="*/ 140970 h 657225"/>
                <a:gd name="connsiteX3" fmla="*/ 360045 w 365760"/>
                <a:gd name="connsiteY3" fmla="*/ 0 h 657225"/>
                <a:gd name="connsiteX4" fmla="*/ 365760 w 365760"/>
                <a:gd name="connsiteY4" fmla="*/ 352425 h 657225"/>
                <a:gd name="connsiteX0" fmla="*/ 118110 w 118110"/>
                <a:gd name="connsiteY0" fmla="*/ 352425 h 447675"/>
                <a:gd name="connsiteX1" fmla="*/ 0 w 118110"/>
                <a:gd name="connsiteY1" fmla="*/ 447675 h 447675"/>
                <a:gd name="connsiteX2" fmla="*/ 22860 w 118110"/>
                <a:gd name="connsiteY2" fmla="*/ 140970 h 447675"/>
                <a:gd name="connsiteX3" fmla="*/ 112395 w 118110"/>
                <a:gd name="connsiteY3" fmla="*/ 0 h 447675"/>
                <a:gd name="connsiteX4" fmla="*/ 118110 w 118110"/>
                <a:gd name="connsiteY4" fmla="*/ 352425 h 447675"/>
                <a:gd name="connsiteX0" fmla="*/ 118110 w 118110"/>
                <a:gd name="connsiteY0" fmla="*/ 352425 h 447675"/>
                <a:gd name="connsiteX1" fmla="*/ 0 w 118110"/>
                <a:gd name="connsiteY1" fmla="*/ 447675 h 447675"/>
                <a:gd name="connsiteX2" fmla="*/ 1905 w 118110"/>
                <a:gd name="connsiteY2" fmla="*/ 123825 h 447675"/>
                <a:gd name="connsiteX3" fmla="*/ 112395 w 118110"/>
                <a:gd name="connsiteY3" fmla="*/ 0 h 447675"/>
                <a:gd name="connsiteX4" fmla="*/ 118110 w 118110"/>
                <a:gd name="connsiteY4" fmla="*/ 352425 h 447675"/>
                <a:gd name="connsiteX0" fmla="*/ 116205 w 116205"/>
                <a:gd name="connsiteY0" fmla="*/ 352425 h 441960"/>
                <a:gd name="connsiteX1" fmla="*/ 1905 w 116205"/>
                <a:gd name="connsiteY1" fmla="*/ 441960 h 441960"/>
                <a:gd name="connsiteX2" fmla="*/ 0 w 116205"/>
                <a:gd name="connsiteY2" fmla="*/ 123825 h 441960"/>
                <a:gd name="connsiteX3" fmla="*/ 110490 w 116205"/>
                <a:gd name="connsiteY3" fmla="*/ 0 h 441960"/>
                <a:gd name="connsiteX4" fmla="*/ 116205 w 116205"/>
                <a:gd name="connsiteY4" fmla="*/ 352425 h 441960"/>
                <a:gd name="connsiteX0" fmla="*/ 131445 w 131445"/>
                <a:gd name="connsiteY0" fmla="*/ 352425 h 441960"/>
                <a:gd name="connsiteX1" fmla="*/ 17145 w 131445"/>
                <a:gd name="connsiteY1" fmla="*/ 441960 h 441960"/>
                <a:gd name="connsiteX2" fmla="*/ 0 w 131445"/>
                <a:gd name="connsiteY2" fmla="*/ 129540 h 441960"/>
                <a:gd name="connsiteX3" fmla="*/ 125730 w 131445"/>
                <a:gd name="connsiteY3" fmla="*/ 0 h 441960"/>
                <a:gd name="connsiteX4" fmla="*/ 131445 w 131445"/>
                <a:gd name="connsiteY4" fmla="*/ 352425 h 441960"/>
                <a:gd name="connsiteX0" fmla="*/ 251460 w 251460"/>
                <a:gd name="connsiteY0" fmla="*/ 352425 h 441960"/>
                <a:gd name="connsiteX1" fmla="*/ 137160 w 251460"/>
                <a:gd name="connsiteY1" fmla="*/ 441960 h 441960"/>
                <a:gd name="connsiteX2" fmla="*/ 0 w 251460"/>
                <a:gd name="connsiteY2" fmla="*/ 230505 h 441960"/>
                <a:gd name="connsiteX3" fmla="*/ 245745 w 251460"/>
                <a:gd name="connsiteY3" fmla="*/ 0 h 441960"/>
                <a:gd name="connsiteX4" fmla="*/ 251460 w 251460"/>
                <a:gd name="connsiteY4" fmla="*/ 352425 h 441960"/>
                <a:gd name="connsiteX0" fmla="*/ 251460 w 251460"/>
                <a:gd name="connsiteY0" fmla="*/ 352425 h 527685"/>
                <a:gd name="connsiteX1" fmla="*/ 15240 w 251460"/>
                <a:gd name="connsiteY1" fmla="*/ 527685 h 527685"/>
                <a:gd name="connsiteX2" fmla="*/ 0 w 251460"/>
                <a:gd name="connsiteY2" fmla="*/ 230505 h 527685"/>
                <a:gd name="connsiteX3" fmla="*/ 245745 w 251460"/>
                <a:gd name="connsiteY3" fmla="*/ 0 h 527685"/>
                <a:gd name="connsiteX4" fmla="*/ 251460 w 251460"/>
                <a:gd name="connsiteY4" fmla="*/ 352425 h 527685"/>
                <a:gd name="connsiteX0" fmla="*/ 251460 w 253365"/>
                <a:gd name="connsiteY0" fmla="*/ 121920 h 297180"/>
                <a:gd name="connsiteX1" fmla="*/ 15240 w 253365"/>
                <a:gd name="connsiteY1" fmla="*/ 297180 h 297180"/>
                <a:gd name="connsiteX2" fmla="*/ 0 w 253365"/>
                <a:gd name="connsiteY2" fmla="*/ 0 h 297180"/>
                <a:gd name="connsiteX3" fmla="*/ 253365 w 253365"/>
                <a:gd name="connsiteY3" fmla="*/ 11430 h 297180"/>
                <a:gd name="connsiteX4" fmla="*/ 251460 w 253365"/>
                <a:gd name="connsiteY4" fmla="*/ 121920 h 297180"/>
                <a:gd name="connsiteX0" fmla="*/ 236220 w 238125"/>
                <a:gd name="connsiteY0" fmla="*/ 110490 h 285750"/>
                <a:gd name="connsiteX1" fmla="*/ 0 w 238125"/>
                <a:gd name="connsiteY1" fmla="*/ 285750 h 285750"/>
                <a:gd name="connsiteX2" fmla="*/ 19050 w 238125"/>
                <a:gd name="connsiteY2" fmla="*/ 121920 h 285750"/>
                <a:gd name="connsiteX3" fmla="*/ 238125 w 238125"/>
                <a:gd name="connsiteY3" fmla="*/ 0 h 285750"/>
                <a:gd name="connsiteX4" fmla="*/ 236220 w 238125"/>
                <a:gd name="connsiteY4" fmla="*/ 110490 h 285750"/>
                <a:gd name="connsiteX0" fmla="*/ 236220 w 238125"/>
                <a:gd name="connsiteY0" fmla="*/ 110490 h 257175"/>
                <a:gd name="connsiteX1" fmla="*/ 0 w 238125"/>
                <a:gd name="connsiteY1" fmla="*/ 257175 h 257175"/>
                <a:gd name="connsiteX2" fmla="*/ 19050 w 238125"/>
                <a:gd name="connsiteY2" fmla="*/ 121920 h 257175"/>
                <a:gd name="connsiteX3" fmla="*/ 238125 w 238125"/>
                <a:gd name="connsiteY3" fmla="*/ 0 h 257175"/>
                <a:gd name="connsiteX4" fmla="*/ 236220 w 238125"/>
                <a:gd name="connsiteY4" fmla="*/ 110490 h 257175"/>
                <a:gd name="connsiteX0" fmla="*/ 224790 w 238125"/>
                <a:gd name="connsiteY0" fmla="*/ 110490 h 257175"/>
                <a:gd name="connsiteX1" fmla="*/ 0 w 238125"/>
                <a:gd name="connsiteY1" fmla="*/ 257175 h 257175"/>
                <a:gd name="connsiteX2" fmla="*/ 19050 w 238125"/>
                <a:gd name="connsiteY2" fmla="*/ 121920 h 257175"/>
                <a:gd name="connsiteX3" fmla="*/ 238125 w 238125"/>
                <a:gd name="connsiteY3" fmla="*/ 0 h 257175"/>
                <a:gd name="connsiteX4" fmla="*/ 224790 w 238125"/>
                <a:gd name="connsiteY4" fmla="*/ 110490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125" h="257175">
                  <a:moveTo>
                    <a:pt x="224790" y="110490"/>
                  </a:moveTo>
                  <a:lnTo>
                    <a:pt x="0" y="257175"/>
                  </a:lnTo>
                  <a:lnTo>
                    <a:pt x="19050" y="121920"/>
                  </a:lnTo>
                  <a:lnTo>
                    <a:pt x="238125" y="0"/>
                  </a:lnTo>
                  <a:lnTo>
                    <a:pt x="224790" y="110490"/>
                  </a:lnTo>
                  <a:close/>
                </a:path>
              </a:pathLst>
            </a:custGeom>
            <a:gradFill>
              <a:gsLst>
                <a:gs pos="4000">
                  <a:srgbClr val="83BBB4"/>
                </a:gs>
                <a:gs pos="53000">
                  <a:srgbClr val="6AAEA6">
                    <a:alpha val="0"/>
                  </a:srgbClr>
                </a:gs>
              </a:gsLst>
              <a:lin ang="8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D1E40E1D-1192-4960-BC74-11D7B3D71FD6}"/>
                </a:ext>
              </a:extLst>
            </p:cNvPr>
            <p:cNvSpPr/>
            <p:nvPr/>
          </p:nvSpPr>
          <p:spPr>
            <a:xfrm>
              <a:off x="1851152" y="1676399"/>
              <a:ext cx="1498387" cy="1218565"/>
            </a:xfrm>
            <a:custGeom>
              <a:avLst/>
              <a:gdLst>
                <a:gd name="connsiteX0" fmla="*/ 694944 w 999744"/>
                <a:gd name="connsiteY0" fmla="*/ 0 h 932688"/>
                <a:gd name="connsiteX1" fmla="*/ 0 w 999744"/>
                <a:gd name="connsiteY1" fmla="*/ 615696 h 932688"/>
                <a:gd name="connsiteX2" fmla="*/ 225552 w 999744"/>
                <a:gd name="connsiteY2" fmla="*/ 932688 h 932688"/>
                <a:gd name="connsiteX3" fmla="*/ 999744 w 999744"/>
                <a:gd name="connsiteY3" fmla="*/ 585216 h 932688"/>
                <a:gd name="connsiteX0" fmla="*/ 694944 w 999744"/>
                <a:gd name="connsiteY0" fmla="*/ 0 h 987552"/>
                <a:gd name="connsiteX1" fmla="*/ 0 w 999744"/>
                <a:gd name="connsiteY1" fmla="*/ 615696 h 987552"/>
                <a:gd name="connsiteX2" fmla="*/ 243840 w 999744"/>
                <a:gd name="connsiteY2" fmla="*/ 987552 h 987552"/>
                <a:gd name="connsiteX3" fmla="*/ 999744 w 999744"/>
                <a:gd name="connsiteY3" fmla="*/ 585216 h 987552"/>
                <a:gd name="connsiteX0" fmla="*/ 780288 w 1085088"/>
                <a:gd name="connsiteY0" fmla="*/ 0 h 987552"/>
                <a:gd name="connsiteX1" fmla="*/ 0 w 1085088"/>
                <a:gd name="connsiteY1" fmla="*/ 542544 h 987552"/>
                <a:gd name="connsiteX2" fmla="*/ 329184 w 1085088"/>
                <a:gd name="connsiteY2" fmla="*/ 987552 h 987552"/>
                <a:gd name="connsiteX3" fmla="*/ 1085088 w 1085088"/>
                <a:gd name="connsiteY3" fmla="*/ 585216 h 987552"/>
                <a:gd name="connsiteX0" fmla="*/ 780288 w 1085088"/>
                <a:gd name="connsiteY0" fmla="*/ 0 h 1036320"/>
                <a:gd name="connsiteX1" fmla="*/ 0 w 1085088"/>
                <a:gd name="connsiteY1" fmla="*/ 542544 h 1036320"/>
                <a:gd name="connsiteX2" fmla="*/ 323088 w 1085088"/>
                <a:gd name="connsiteY2" fmla="*/ 1036320 h 1036320"/>
                <a:gd name="connsiteX3" fmla="*/ 1085088 w 1085088"/>
                <a:gd name="connsiteY3" fmla="*/ 585216 h 1036320"/>
                <a:gd name="connsiteX0" fmla="*/ 780288 w 1085088"/>
                <a:gd name="connsiteY0" fmla="*/ 0 h 1036320"/>
                <a:gd name="connsiteX1" fmla="*/ 0 w 1085088"/>
                <a:gd name="connsiteY1" fmla="*/ 542544 h 1036320"/>
                <a:gd name="connsiteX2" fmla="*/ 323088 w 1085088"/>
                <a:gd name="connsiteY2" fmla="*/ 1036320 h 1036320"/>
                <a:gd name="connsiteX3" fmla="*/ 1085088 w 1085088"/>
                <a:gd name="connsiteY3" fmla="*/ 585216 h 1036320"/>
                <a:gd name="connsiteX0" fmla="*/ 780288 w 1085088"/>
                <a:gd name="connsiteY0" fmla="*/ 0 h 1036320"/>
                <a:gd name="connsiteX1" fmla="*/ 0 w 1085088"/>
                <a:gd name="connsiteY1" fmla="*/ 542544 h 1036320"/>
                <a:gd name="connsiteX2" fmla="*/ 323088 w 1085088"/>
                <a:gd name="connsiteY2" fmla="*/ 1036320 h 1036320"/>
                <a:gd name="connsiteX3" fmla="*/ 1085088 w 1085088"/>
                <a:gd name="connsiteY3" fmla="*/ 585216 h 1036320"/>
                <a:gd name="connsiteX0" fmla="*/ 780288 w 1085088"/>
                <a:gd name="connsiteY0" fmla="*/ 0 h 1036320"/>
                <a:gd name="connsiteX1" fmla="*/ 0 w 1085088"/>
                <a:gd name="connsiteY1" fmla="*/ 542544 h 1036320"/>
                <a:gd name="connsiteX2" fmla="*/ 323088 w 1085088"/>
                <a:gd name="connsiteY2" fmla="*/ 1036320 h 1036320"/>
                <a:gd name="connsiteX3" fmla="*/ 1085088 w 1085088"/>
                <a:gd name="connsiteY3" fmla="*/ 585216 h 1036320"/>
                <a:gd name="connsiteX4" fmla="*/ 780288 w 1085088"/>
                <a:gd name="connsiteY4" fmla="*/ 0 h 1036320"/>
                <a:gd name="connsiteX0" fmla="*/ 780288 w 1085088"/>
                <a:gd name="connsiteY0" fmla="*/ 0 h 1036320"/>
                <a:gd name="connsiteX1" fmla="*/ 0 w 1085088"/>
                <a:gd name="connsiteY1" fmla="*/ 542544 h 1036320"/>
                <a:gd name="connsiteX2" fmla="*/ 323088 w 1085088"/>
                <a:gd name="connsiteY2" fmla="*/ 1036320 h 1036320"/>
                <a:gd name="connsiteX3" fmla="*/ 1085088 w 1085088"/>
                <a:gd name="connsiteY3" fmla="*/ 585216 h 1036320"/>
                <a:gd name="connsiteX4" fmla="*/ 1024128 w 1085088"/>
                <a:gd name="connsiteY4" fmla="*/ 3810 h 1036320"/>
                <a:gd name="connsiteX5" fmla="*/ 780288 w 1085088"/>
                <a:gd name="connsiteY5" fmla="*/ 0 h 1036320"/>
                <a:gd name="connsiteX0" fmla="*/ 780288 w 1127709"/>
                <a:gd name="connsiteY0" fmla="*/ 0 h 1036320"/>
                <a:gd name="connsiteX1" fmla="*/ 0 w 1127709"/>
                <a:gd name="connsiteY1" fmla="*/ 542544 h 1036320"/>
                <a:gd name="connsiteX2" fmla="*/ 323088 w 1127709"/>
                <a:gd name="connsiteY2" fmla="*/ 1036320 h 1036320"/>
                <a:gd name="connsiteX3" fmla="*/ 1085088 w 1127709"/>
                <a:gd name="connsiteY3" fmla="*/ 585216 h 1036320"/>
                <a:gd name="connsiteX4" fmla="*/ 1020318 w 1127709"/>
                <a:gd name="connsiteY4" fmla="*/ 278130 h 1036320"/>
                <a:gd name="connsiteX5" fmla="*/ 1024128 w 1127709"/>
                <a:gd name="connsiteY5" fmla="*/ 3810 h 1036320"/>
                <a:gd name="connsiteX6" fmla="*/ 780288 w 1127709"/>
                <a:gd name="connsiteY6" fmla="*/ 0 h 1036320"/>
                <a:gd name="connsiteX0" fmla="*/ 780288 w 1041451"/>
                <a:gd name="connsiteY0" fmla="*/ 0 h 1036320"/>
                <a:gd name="connsiteX1" fmla="*/ 0 w 1041451"/>
                <a:gd name="connsiteY1" fmla="*/ 542544 h 1036320"/>
                <a:gd name="connsiteX2" fmla="*/ 323088 w 1041451"/>
                <a:gd name="connsiteY2" fmla="*/ 1036320 h 1036320"/>
                <a:gd name="connsiteX3" fmla="*/ 751713 w 1041451"/>
                <a:gd name="connsiteY3" fmla="*/ 602361 h 1036320"/>
                <a:gd name="connsiteX4" fmla="*/ 1020318 w 1041451"/>
                <a:gd name="connsiteY4" fmla="*/ 278130 h 1036320"/>
                <a:gd name="connsiteX5" fmla="*/ 1024128 w 1041451"/>
                <a:gd name="connsiteY5" fmla="*/ 3810 h 1036320"/>
                <a:gd name="connsiteX6" fmla="*/ 780288 w 1041451"/>
                <a:gd name="connsiteY6" fmla="*/ 0 h 1036320"/>
                <a:gd name="connsiteX0" fmla="*/ 780288 w 1041451"/>
                <a:gd name="connsiteY0" fmla="*/ 0 h 1036320"/>
                <a:gd name="connsiteX1" fmla="*/ 0 w 1041451"/>
                <a:gd name="connsiteY1" fmla="*/ 542544 h 1036320"/>
                <a:gd name="connsiteX2" fmla="*/ 323088 w 1041451"/>
                <a:gd name="connsiteY2" fmla="*/ 1036320 h 1036320"/>
                <a:gd name="connsiteX3" fmla="*/ 751713 w 1041451"/>
                <a:gd name="connsiteY3" fmla="*/ 602361 h 1036320"/>
                <a:gd name="connsiteX4" fmla="*/ 1020318 w 1041451"/>
                <a:gd name="connsiteY4" fmla="*/ 278130 h 1036320"/>
                <a:gd name="connsiteX5" fmla="*/ 1024128 w 1041451"/>
                <a:gd name="connsiteY5" fmla="*/ 3810 h 1036320"/>
                <a:gd name="connsiteX6" fmla="*/ 780288 w 1041451"/>
                <a:gd name="connsiteY6" fmla="*/ 0 h 1036320"/>
                <a:gd name="connsiteX0" fmla="*/ 780288 w 1049353"/>
                <a:gd name="connsiteY0" fmla="*/ 0 h 1036320"/>
                <a:gd name="connsiteX1" fmla="*/ 0 w 1049353"/>
                <a:gd name="connsiteY1" fmla="*/ 542544 h 1036320"/>
                <a:gd name="connsiteX2" fmla="*/ 323088 w 1049353"/>
                <a:gd name="connsiteY2" fmla="*/ 1036320 h 1036320"/>
                <a:gd name="connsiteX3" fmla="*/ 751713 w 1049353"/>
                <a:gd name="connsiteY3" fmla="*/ 602361 h 1036320"/>
                <a:gd name="connsiteX4" fmla="*/ 1020318 w 1049353"/>
                <a:gd name="connsiteY4" fmla="*/ 278130 h 1036320"/>
                <a:gd name="connsiteX5" fmla="*/ 1024128 w 1049353"/>
                <a:gd name="connsiteY5" fmla="*/ 3810 h 1036320"/>
                <a:gd name="connsiteX6" fmla="*/ 780288 w 1049353"/>
                <a:gd name="connsiteY6" fmla="*/ 0 h 1036320"/>
                <a:gd name="connsiteX0" fmla="*/ 780288 w 1054300"/>
                <a:gd name="connsiteY0" fmla="*/ 0 h 1036320"/>
                <a:gd name="connsiteX1" fmla="*/ 0 w 1054300"/>
                <a:gd name="connsiteY1" fmla="*/ 542544 h 1036320"/>
                <a:gd name="connsiteX2" fmla="*/ 323088 w 1054300"/>
                <a:gd name="connsiteY2" fmla="*/ 1036320 h 1036320"/>
                <a:gd name="connsiteX3" fmla="*/ 751713 w 1054300"/>
                <a:gd name="connsiteY3" fmla="*/ 602361 h 1036320"/>
                <a:gd name="connsiteX4" fmla="*/ 1020318 w 1054300"/>
                <a:gd name="connsiteY4" fmla="*/ 278130 h 1036320"/>
                <a:gd name="connsiteX5" fmla="*/ 1024128 w 1054300"/>
                <a:gd name="connsiteY5" fmla="*/ 3810 h 1036320"/>
                <a:gd name="connsiteX6" fmla="*/ 780288 w 1054300"/>
                <a:gd name="connsiteY6" fmla="*/ 0 h 1036320"/>
                <a:gd name="connsiteX0" fmla="*/ 780288 w 1051347"/>
                <a:gd name="connsiteY0" fmla="*/ 0 h 1036320"/>
                <a:gd name="connsiteX1" fmla="*/ 0 w 1051347"/>
                <a:gd name="connsiteY1" fmla="*/ 542544 h 1036320"/>
                <a:gd name="connsiteX2" fmla="*/ 323088 w 1051347"/>
                <a:gd name="connsiteY2" fmla="*/ 1036320 h 1036320"/>
                <a:gd name="connsiteX3" fmla="*/ 751713 w 1051347"/>
                <a:gd name="connsiteY3" fmla="*/ 602361 h 1036320"/>
                <a:gd name="connsiteX4" fmla="*/ 1010793 w 1051347"/>
                <a:gd name="connsiteY4" fmla="*/ 278130 h 1036320"/>
                <a:gd name="connsiteX5" fmla="*/ 1024128 w 1051347"/>
                <a:gd name="connsiteY5" fmla="*/ 3810 h 1036320"/>
                <a:gd name="connsiteX6" fmla="*/ 780288 w 1051347"/>
                <a:gd name="connsiteY6" fmla="*/ 0 h 1036320"/>
                <a:gd name="connsiteX0" fmla="*/ 780288 w 1051347"/>
                <a:gd name="connsiteY0" fmla="*/ 0 h 1036320"/>
                <a:gd name="connsiteX1" fmla="*/ 0 w 1051347"/>
                <a:gd name="connsiteY1" fmla="*/ 542544 h 1036320"/>
                <a:gd name="connsiteX2" fmla="*/ 323088 w 1051347"/>
                <a:gd name="connsiteY2" fmla="*/ 1036320 h 1036320"/>
                <a:gd name="connsiteX3" fmla="*/ 751713 w 1051347"/>
                <a:gd name="connsiteY3" fmla="*/ 602361 h 1036320"/>
                <a:gd name="connsiteX4" fmla="*/ 1010793 w 1051347"/>
                <a:gd name="connsiteY4" fmla="*/ 278130 h 1036320"/>
                <a:gd name="connsiteX5" fmla="*/ 1024128 w 1051347"/>
                <a:gd name="connsiteY5" fmla="*/ 3810 h 1036320"/>
                <a:gd name="connsiteX6" fmla="*/ 780288 w 1051347"/>
                <a:gd name="connsiteY6" fmla="*/ 0 h 1036320"/>
                <a:gd name="connsiteX0" fmla="*/ 780288 w 1051347"/>
                <a:gd name="connsiteY0" fmla="*/ 0 h 923925"/>
                <a:gd name="connsiteX1" fmla="*/ 0 w 1051347"/>
                <a:gd name="connsiteY1" fmla="*/ 542544 h 923925"/>
                <a:gd name="connsiteX2" fmla="*/ 241173 w 1051347"/>
                <a:gd name="connsiteY2" fmla="*/ 923925 h 923925"/>
                <a:gd name="connsiteX3" fmla="*/ 751713 w 1051347"/>
                <a:gd name="connsiteY3" fmla="*/ 602361 h 923925"/>
                <a:gd name="connsiteX4" fmla="*/ 1010793 w 1051347"/>
                <a:gd name="connsiteY4" fmla="*/ 278130 h 923925"/>
                <a:gd name="connsiteX5" fmla="*/ 1024128 w 1051347"/>
                <a:gd name="connsiteY5" fmla="*/ 3810 h 923925"/>
                <a:gd name="connsiteX6" fmla="*/ 780288 w 1051347"/>
                <a:gd name="connsiteY6" fmla="*/ 0 h 923925"/>
                <a:gd name="connsiteX0" fmla="*/ 1227328 w 1498387"/>
                <a:gd name="connsiteY0" fmla="*/ 0 h 923925"/>
                <a:gd name="connsiteX1" fmla="*/ 0 w 1498387"/>
                <a:gd name="connsiteY1" fmla="*/ 837184 h 923925"/>
                <a:gd name="connsiteX2" fmla="*/ 688213 w 1498387"/>
                <a:gd name="connsiteY2" fmla="*/ 923925 h 923925"/>
                <a:gd name="connsiteX3" fmla="*/ 1198753 w 1498387"/>
                <a:gd name="connsiteY3" fmla="*/ 602361 h 923925"/>
                <a:gd name="connsiteX4" fmla="*/ 1457833 w 1498387"/>
                <a:gd name="connsiteY4" fmla="*/ 278130 h 923925"/>
                <a:gd name="connsiteX5" fmla="*/ 1471168 w 1498387"/>
                <a:gd name="connsiteY5" fmla="*/ 3810 h 923925"/>
                <a:gd name="connsiteX6" fmla="*/ 1227328 w 1498387"/>
                <a:gd name="connsiteY6" fmla="*/ 0 h 923925"/>
                <a:gd name="connsiteX0" fmla="*/ 1227328 w 1498387"/>
                <a:gd name="connsiteY0" fmla="*/ 0 h 1218565"/>
                <a:gd name="connsiteX1" fmla="*/ 0 w 1498387"/>
                <a:gd name="connsiteY1" fmla="*/ 837184 h 1218565"/>
                <a:gd name="connsiteX2" fmla="*/ 241173 w 1498387"/>
                <a:gd name="connsiteY2" fmla="*/ 1218565 h 1218565"/>
                <a:gd name="connsiteX3" fmla="*/ 1198753 w 1498387"/>
                <a:gd name="connsiteY3" fmla="*/ 602361 h 1218565"/>
                <a:gd name="connsiteX4" fmla="*/ 1457833 w 1498387"/>
                <a:gd name="connsiteY4" fmla="*/ 278130 h 1218565"/>
                <a:gd name="connsiteX5" fmla="*/ 1471168 w 1498387"/>
                <a:gd name="connsiteY5" fmla="*/ 3810 h 1218565"/>
                <a:gd name="connsiteX6" fmla="*/ 1227328 w 1498387"/>
                <a:gd name="connsiteY6" fmla="*/ 0 h 1218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98387" h="1218565">
                  <a:moveTo>
                    <a:pt x="1227328" y="0"/>
                  </a:moveTo>
                  <a:lnTo>
                    <a:pt x="0" y="837184"/>
                  </a:lnTo>
                  <a:lnTo>
                    <a:pt x="241173" y="1218565"/>
                  </a:lnTo>
                  <a:cubicBezTo>
                    <a:pt x="810133" y="858901"/>
                    <a:pt x="1074801" y="693801"/>
                    <a:pt x="1198753" y="602361"/>
                  </a:cubicBezTo>
                  <a:cubicBezTo>
                    <a:pt x="1301305" y="556324"/>
                    <a:pt x="1407033" y="472186"/>
                    <a:pt x="1457833" y="278130"/>
                  </a:cubicBezTo>
                  <a:cubicBezTo>
                    <a:pt x="1481963" y="133604"/>
                    <a:pt x="1528001" y="953"/>
                    <a:pt x="1471168" y="3810"/>
                  </a:cubicBezTo>
                  <a:lnTo>
                    <a:pt x="1227328" y="0"/>
                  </a:lnTo>
                  <a:close/>
                </a:path>
              </a:pathLst>
            </a:custGeom>
            <a:gradFill>
              <a:gsLst>
                <a:gs pos="4000">
                  <a:srgbClr val="83BBB4"/>
                </a:gs>
                <a:gs pos="53000">
                  <a:srgbClr val="6AAEA6">
                    <a:alpha val="0"/>
                  </a:srgbClr>
                </a:gs>
              </a:gsLst>
              <a:lin ang="8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xmlns="" id="{481E6B3D-8A97-41D7-9265-614C37B46323}"/>
                </a:ext>
              </a:extLst>
            </p:cNvPr>
            <p:cNvSpPr/>
            <p:nvPr/>
          </p:nvSpPr>
          <p:spPr>
            <a:xfrm>
              <a:off x="3822573" y="1998345"/>
              <a:ext cx="1069467" cy="797814"/>
            </a:xfrm>
            <a:custGeom>
              <a:avLst/>
              <a:gdLst>
                <a:gd name="connsiteX0" fmla="*/ 417195 w 843915"/>
                <a:gd name="connsiteY0" fmla="*/ 0 h 590550"/>
                <a:gd name="connsiteX1" fmla="*/ 0 w 843915"/>
                <a:gd name="connsiteY1" fmla="*/ 318135 h 590550"/>
                <a:gd name="connsiteX2" fmla="*/ 236220 w 843915"/>
                <a:gd name="connsiteY2" fmla="*/ 590550 h 590550"/>
                <a:gd name="connsiteX3" fmla="*/ 843915 w 843915"/>
                <a:gd name="connsiteY3" fmla="*/ 268605 h 590550"/>
                <a:gd name="connsiteX4" fmla="*/ 421005 w 843915"/>
                <a:gd name="connsiteY4" fmla="*/ 259080 h 590550"/>
                <a:gd name="connsiteX5" fmla="*/ 417195 w 843915"/>
                <a:gd name="connsiteY5" fmla="*/ 0 h 590550"/>
                <a:gd name="connsiteX0" fmla="*/ 642747 w 1069467"/>
                <a:gd name="connsiteY0" fmla="*/ 0 h 590550"/>
                <a:gd name="connsiteX1" fmla="*/ 0 w 1069467"/>
                <a:gd name="connsiteY1" fmla="*/ 488823 h 590550"/>
                <a:gd name="connsiteX2" fmla="*/ 461772 w 1069467"/>
                <a:gd name="connsiteY2" fmla="*/ 590550 h 590550"/>
                <a:gd name="connsiteX3" fmla="*/ 1069467 w 1069467"/>
                <a:gd name="connsiteY3" fmla="*/ 268605 h 590550"/>
                <a:gd name="connsiteX4" fmla="*/ 646557 w 1069467"/>
                <a:gd name="connsiteY4" fmla="*/ 259080 h 590550"/>
                <a:gd name="connsiteX5" fmla="*/ 642747 w 1069467"/>
                <a:gd name="connsiteY5" fmla="*/ 0 h 590550"/>
                <a:gd name="connsiteX0" fmla="*/ 642747 w 1069467"/>
                <a:gd name="connsiteY0" fmla="*/ 0 h 797814"/>
                <a:gd name="connsiteX1" fmla="*/ 0 w 1069467"/>
                <a:gd name="connsiteY1" fmla="*/ 488823 h 797814"/>
                <a:gd name="connsiteX2" fmla="*/ 120396 w 1069467"/>
                <a:gd name="connsiteY2" fmla="*/ 797814 h 797814"/>
                <a:gd name="connsiteX3" fmla="*/ 1069467 w 1069467"/>
                <a:gd name="connsiteY3" fmla="*/ 268605 h 797814"/>
                <a:gd name="connsiteX4" fmla="*/ 646557 w 1069467"/>
                <a:gd name="connsiteY4" fmla="*/ 259080 h 797814"/>
                <a:gd name="connsiteX5" fmla="*/ 642747 w 1069467"/>
                <a:gd name="connsiteY5" fmla="*/ 0 h 797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9467" h="797814">
                  <a:moveTo>
                    <a:pt x="642747" y="0"/>
                  </a:moveTo>
                  <a:lnTo>
                    <a:pt x="0" y="488823"/>
                  </a:lnTo>
                  <a:lnTo>
                    <a:pt x="120396" y="797814"/>
                  </a:lnTo>
                  <a:lnTo>
                    <a:pt x="1069467" y="268605"/>
                  </a:lnTo>
                  <a:lnTo>
                    <a:pt x="646557" y="259080"/>
                  </a:lnTo>
                  <a:lnTo>
                    <a:pt x="642747" y="0"/>
                  </a:lnTo>
                  <a:close/>
                </a:path>
              </a:pathLst>
            </a:custGeom>
            <a:gradFill>
              <a:gsLst>
                <a:gs pos="4000">
                  <a:srgbClr val="83BBB4"/>
                </a:gs>
                <a:gs pos="53000">
                  <a:srgbClr val="6AAEA6">
                    <a:alpha val="0"/>
                  </a:srgbClr>
                </a:gs>
              </a:gsLst>
              <a:lin ang="8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FA93AE5D-9F2C-47DF-BF1D-436DE8FFAC13}"/>
                </a:ext>
              </a:extLst>
            </p:cNvPr>
            <p:cNvSpPr/>
            <p:nvPr/>
          </p:nvSpPr>
          <p:spPr>
            <a:xfrm>
              <a:off x="8209280" y="1849120"/>
              <a:ext cx="320040" cy="411480"/>
            </a:xfrm>
            <a:custGeom>
              <a:avLst/>
              <a:gdLst>
                <a:gd name="connsiteX0" fmla="*/ 320040 w 320040"/>
                <a:gd name="connsiteY0" fmla="*/ 198120 h 411480"/>
                <a:gd name="connsiteX1" fmla="*/ 0 w 320040"/>
                <a:gd name="connsiteY1" fmla="*/ 411480 h 411480"/>
                <a:gd name="connsiteX2" fmla="*/ 0 w 320040"/>
                <a:gd name="connsiteY2" fmla="*/ 55880 h 411480"/>
                <a:gd name="connsiteX3" fmla="*/ 66040 w 320040"/>
                <a:gd name="connsiteY3" fmla="*/ 0 h 411480"/>
                <a:gd name="connsiteX4" fmla="*/ 320040 w 320040"/>
                <a:gd name="connsiteY4" fmla="*/ 198120 h 41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040" h="411480">
                  <a:moveTo>
                    <a:pt x="320040" y="198120"/>
                  </a:moveTo>
                  <a:lnTo>
                    <a:pt x="0" y="411480"/>
                  </a:lnTo>
                  <a:lnTo>
                    <a:pt x="0" y="55880"/>
                  </a:lnTo>
                  <a:lnTo>
                    <a:pt x="66040" y="0"/>
                  </a:lnTo>
                  <a:lnTo>
                    <a:pt x="320040" y="198120"/>
                  </a:lnTo>
                  <a:close/>
                </a:path>
              </a:pathLst>
            </a:custGeom>
            <a:gradFill>
              <a:gsLst>
                <a:gs pos="4000">
                  <a:srgbClr val="83BBB4"/>
                </a:gs>
                <a:gs pos="53000">
                  <a:srgbClr val="6AAEA6">
                    <a:alpha val="0"/>
                  </a:srgbClr>
                </a:gs>
              </a:gsLst>
              <a:lin ang="8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1454ACD3-0AFF-4860-AA4B-3A6FB10012DE}"/>
                </a:ext>
              </a:extLst>
            </p:cNvPr>
            <p:cNvSpPr/>
            <p:nvPr/>
          </p:nvSpPr>
          <p:spPr>
            <a:xfrm>
              <a:off x="6154420" y="1823720"/>
              <a:ext cx="182880" cy="101600"/>
            </a:xfrm>
            <a:custGeom>
              <a:avLst/>
              <a:gdLst>
                <a:gd name="connsiteX0" fmla="*/ 182880 w 182880"/>
                <a:gd name="connsiteY0" fmla="*/ 0 h 101600"/>
                <a:gd name="connsiteX1" fmla="*/ 0 w 182880"/>
                <a:gd name="connsiteY1" fmla="*/ 101600 h 101600"/>
                <a:gd name="connsiteX2" fmla="*/ 152400 w 182880"/>
                <a:gd name="connsiteY2" fmla="*/ 91440 h 101600"/>
                <a:gd name="connsiteX3" fmla="*/ 182880 w 182880"/>
                <a:gd name="connsiteY3" fmla="*/ 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" h="101600">
                  <a:moveTo>
                    <a:pt x="182880" y="0"/>
                  </a:moveTo>
                  <a:lnTo>
                    <a:pt x="0" y="101600"/>
                  </a:lnTo>
                  <a:lnTo>
                    <a:pt x="152400" y="91440"/>
                  </a:lnTo>
                  <a:lnTo>
                    <a:pt x="182880" y="0"/>
                  </a:lnTo>
                  <a:close/>
                </a:path>
              </a:pathLst>
            </a:custGeom>
            <a:gradFill>
              <a:gsLst>
                <a:gs pos="4000">
                  <a:srgbClr val="83BBB4"/>
                </a:gs>
                <a:gs pos="53000">
                  <a:srgbClr val="6AAEA6">
                    <a:alpha val="0"/>
                  </a:srgbClr>
                </a:gs>
              </a:gsLst>
              <a:lin ang="8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F132AE09-F2BA-4C07-B7FD-59EF3EAFB01E}"/>
                </a:ext>
              </a:extLst>
            </p:cNvPr>
            <p:cNvSpPr/>
            <p:nvPr/>
          </p:nvSpPr>
          <p:spPr>
            <a:xfrm>
              <a:off x="6154420" y="2197100"/>
              <a:ext cx="182880" cy="101600"/>
            </a:xfrm>
            <a:custGeom>
              <a:avLst/>
              <a:gdLst>
                <a:gd name="connsiteX0" fmla="*/ 182880 w 182880"/>
                <a:gd name="connsiteY0" fmla="*/ 0 h 101600"/>
                <a:gd name="connsiteX1" fmla="*/ 0 w 182880"/>
                <a:gd name="connsiteY1" fmla="*/ 101600 h 101600"/>
                <a:gd name="connsiteX2" fmla="*/ 152400 w 182880"/>
                <a:gd name="connsiteY2" fmla="*/ 91440 h 101600"/>
                <a:gd name="connsiteX3" fmla="*/ 182880 w 182880"/>
                <a:gd name="connsiteY3" fmla="*/ 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" h="101600">
                  <a:moveTo>
                    <a:pt x="182880" y="0"/>
                  </a:moveTo>
                  <a:lnTo>
                    <a:pt x="0" y="101600"/>
                  </a:lnTo>
                  <a:lnTo>
                    <a:pt x="152400" y="91440"/>
                  </a:lnTo>
                  <a:lnTo>
                    <a:pt x="182880" y="0"/>
                  </a:lnTo>
                  <a:close/>
                </a:path>
              </a:pathLst>
            </a:custGeom>
            <a:gradFill>
              <a:gsLst>
                <a:gs pos="4000">
                  <a:srgbClr val="83BBB4"/>
                </a:gs>
                <a:gs pos="53000">
                  <a:srgbClr val="6AAEA6">
                    <a:alpha val="0"/>
                  </a:srgbClr>
                </a:gs>
              </a:gsLst>
              <a:lin ang="8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2B0262B5-F9B3-4B58-9169-09019C497457}"/>
              </a:ext>
            </a:extLst>
          </p:cNvPr>
          <p:cNvSpPr txBox="1"/>
          <p:nvPr/>
        </p:nvSpPr>
        <p:spPr>
          <a:xfrm>
            <a:off x="2880606" y="1545482"/>
            <a:ext cx="8534154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600" normalizeH="0" baseline="0" noProof="0" dirty="0">
                <a:ln>
                  <a:noFill/>
                </a:ln>
                <a:gradFill>
                  <a:gsLst>
                    <a:gs pos="3000">
                      <a:prstClr val="white"/>
                    </a:gs>
                    <a:gs pos="97959">
                      <a:prstClr val="black">
                        <a:lumMod val="85000"/>
                        <a:lumOff val="15000"/>
                      </a:prstClr>
                    </a:gs>
                    <a:gs pos="22000">
                      <a:srgbClr val="262626"/>
                    </a:gs>
                  </a:gsLst>
                  <a:lin ang="6180000" scaled="0"/>
                </a:gra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无智能</a:t>
            </a:r>
            <a:r>
              <a:rPr kumimoji="0" lang="en-US" altLang="zh-CN" sz="6000" b="0" i="0" u="none" strike="noStrike" kern="1200" cap="none" spc="600" normalizeH="0" baseline="0" noProof="0" dirty="0">
                <a:ln>
                  <a:noFill/>
                </a:ln>
                <a:gradFill>
                  <a:gsLst>
                    <a:gs pos="3000">
                      <a:prstClr val="white"/>
                    </a:gs>
                    <a:gs pos="97959">
                      <a:prstClr val="black">
                        <a:lumMod val="85000"/>
                        <a:lumOff val="15000"/>
                      </a:prstClr>
                    </a:gs>
                    <a:gs pos="22000">
                      <a:srgbClr val="262626"/>
                    </a:gs>
                  </a:gsLst>
                  <a:lin ang="6180000" scaled="0"/>
                </a:gra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 </a:t>
            </a:r>
            <a:r>
              <a:rPr kumimoji="0" lang="zh-CN" altLang="en-US" sz="6000" b="0" i="0" u="none" strike="noStrike" kern="1200" cap="none" spc="600" normalizeH="0" baseline="0" noProof="0" dirty="0">
                <a:ln>
                  <a:noFill/>
                </a:ln>
                <a:gradFill>
                  <a:gsLst>
                    <a:gs pos="3000">
                      <a:prstClr val="white"/>
                    </a:gs>
                    <a:gs pos="97959">
                      <a:prstClr val="black">
                        <a:lumMod val="85000"/>
                        <a:lumOff val="15000"/>
                      </a:prstClr>
                    </a:gs>
                    <a:gs pos="22000">
                      <a:srgbClr val="262626"/>
                    </a:gs>
                  </a:gsLst>
                  <a:lin ang="6180000" scaled="0"/>
                </a:gra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不商务</a:t>
            </a:r>
            <a:endParaRPr kumimoji="0" lang="en-US" altLang="zh-CN" sz="6000" b="0" i="0" u="none" strike="noStrike" kern="1200" cap="none" spc="600" normalizeH="0" baseline="0" noProof="0" dirty="0">
              <a:ln>
                <a:noFill/>
              </a:ln>
              <a:gradFill>
                <a:gsLst>
                  <a:gs pos="3000">
                    <a:prstClr val="white"/>
                  </a:gs>
                  <a:gs pos="97959">
                    <a:prstClr val="black">
                      <a:lumMod val="85000"/>
                      <a:lumOff val="15000"/>
                    </a:prstClr>
                  </a:gs>
                  <a:gs pos="22000">
                    <a:srgbClr val="262626"/>
                  </a:gs>
                </a:gsLst>
                <a:lin ang="6180000" scaled="0"/>
              </a:gra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pic>
        <p:nvPicPr>
          <p:cNvPr id="199" name="图片 198">
            <a:extLst>
              <a:ext uri="{FF2B5EF4-FFF2-40B4-BE49-F238E27FC236}">
                <a16:creationId xmlns:a16="http://schemas.microsoft.com/office/drawing/2014/main" xmlns="" id="{B72B60D5-CE04-410E-BCB7-21950074DFE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02" r="48487"/>
          <a:stretch/>
        </p:blipFill>
        <p:spPr>
          <a:xfrm flipH="1">
            <a:off x="-13229" y="-1"/>
            <a:ext cx="1724797" cy="3208928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7C9D3D3B-49F7-4B39-99B3-7948FF49AA8C}"/>
              </a:ext>
            </a:extLst>
          </p:cNvPr>
          <p:cNvSpPr txBox="1"/>
          <p:nvPr/>
        </p:nvSpPr>
        <p:spPr>
          <a:xfrm>
            <a:off x="4017721" y="4245308"/>
            <a:ext cx="6364770" cy="442674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square" lIns="0" tIns="0" rIns="0" bIns="0" rtlCol="0" anchor="ctr" anchorCtr="0">
            <a:no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ea"/>
                <a:sym typeface="+mn-lt"/>
              </a:rPr>
              <a:t>摇摇小绿尾 </a:t>
            </a:r>
            <a:r>
              <a:rPr kumimoji="0" lang="en-US" altLang="zh-CN" sz="14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/>
                <a:ea typeface="思源黑体 CN ExtraLight" panose="020B0200000000000000" pitchFamily="34" charset="-122"/>
                <a:cs typeface="+mn-ea"/>
                <a:sym typeface="+mn-lt"/>
              </a:rPr>
              <a:t>WIFI</a:t>
            </a:r>
            <a:r>
              <a:rPr kumimoji="0" lang="zh-CN" altLang="en-US" sz="14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ea"/>
                <a:sym typeface="+mn-lt"/>
              </a:rPr>
              <a:t>热点为你连接</a:t>
            </a:r>
            <a:endParaRPr kumimoji="0" lang="en-US" altLang="zh-CN" sz="1400" b="1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12" name="wifi-signal_61692">
            <a:extLst>
              <a:ext uri="{FF2B5EF4-FFF2-40B4-BE49-F238E27FC236}">
                <a16:creationId xmlns:a16="http://schemas.microsoft.com/office/drawing/2014/main" xmlns="" id="{1E82B775-F056-41B0-B272-85A3BB696C97}"/>
              </a:ext>
            </a:extLst>
          </p:cNvPr>
          <p:cNvSpPr>
            <a:spLocks noChangeAspect="1"/>
          </p:cNvSpPr>
          <p:nvPr/>
        </p:nvSpPr>
        <p:spPr bwMode="auto">
          <a:xfrm>
            <a:off x="6961878" y="1928511"/>
            <a:ext cx="371610" cy="249604"/>
          </a:xfrm>
          <a:custGeom>
            <a:avLst/>
            <a:gdLst>
              <a:gd name="connsiteX0" fmla="*/ 301985 w 603837"/>
              <a:gd name="connsiteY0" fmla="*/ 179852 h 439180"/>
              <a:gd name="connsiteX1" fmla="*/ 341890 w 603837"/>
              <a:gd name="connsiteY1" fmla="*/ 219616 h 439180"/>
              <a:gd name="connsiteX2" fmla="*/ 301985 w 603837"/>
              <a:gd name="connsiteY2" fmla="*/ 259380 h 439180"/>
              <a:gd name="connsiteX3" fmla="*/ 262080 w 603837"/>
              <a:gd name="connsiteY3" fmla="*/ 219616 h 439180"/>
              <a:gd name="connsiteX4" fmla="*/ 301985 w 603837"/>
              <a:gd name="connsiteY4" fmla="*/ 179852 h 439180"/>
              <a:gd name="connsiteX5" fmla="*/ 367942 w 603837"/>
              <a:gd name="connsiteY5" fmla="*/ 131747 h 439180"/>
              <a:gd name="connsiteX6" fmla="*/ 383500 w 603837"/>
              <a:gd name="connsiteY6" fmla="*/ 138156 h 439180"/>
              <a:gd name="connsiteX7" fmla="*/ 383500 w 603837"/>
              <a:gd name="connsiteY7" fmla="*/ 301062 h 439180"/>
              <a:gd name="connsiteX8" fmla="*/ 367958 w 603837"/>
              <a:gd name="connsiteY8" fmla="*/ 307505 h 439180"/>
              <a:gd name="connsiteX9" fmla="*/ 352285 w 603837"/>
              <a:gd name="connsiteY9" fmla="*/ 301062 h 439180"/>
              <a:gd name="connsiteX10" fmla="*/ 352285 w 603837"/>
              <a:gd name="connsiteY10" fmla="*/ 269901 h 439180"/>
              <a:gd name="connsiteX11" fmla="*/ 352285 w 603837"/>
              <a:gd name="connsiteY11" fmla="*/ 169318 h 439180"/>
              <a:gd name="connsiteX12" fmla="*/ 352285 w 603837"/>
              <a:gd name="connsiteY12" fmla="*/ 138156 h 439180"/>
              <a:gd name="connsiteX13" fmla="*/ 367942 w 603837"/>
              <a:gd name="connsiteY13" fmla="*/ 131747 h 439180"/>
              <a:gd name="connsiteX14" fmla="*/ 235995 w 603837"/>
              <a:gd name="connsiteY14" fmla="*/ 131747 h 439180"/>
              <a:gd name="connsiteX15" fmla="*/ 251553 w 603837"/>
              <a:gd name="connsiteY15" fmla="*/ 138156 h 439180"/>
              <a:gd name="connsiteX16" fmla="*/ 251553 w 603837"/>
              <a:gd name="connsiteY16" fmla="*/ 169318 h 439180"/>
              <a:gd name="connsiteX17" fmla="*/ 251685 w 603837"/>
              <a:gd name="connsiteY17" fmla="*/ 269901 h 439180"/>
              <a:gd name="connsiteX18" fmla="*/ 251553 w 603837"/>
              <a:gd name="connsiteY18" fmla="*/ 301062 h 439180"/>
              <a:gd name="connsiteX19" fmla="*/ 236012 w 603837"/>
              <a:gd name="connsiteY19" fmla="*/ 307505 h 439180"/>
              <a:gd name="connsiteX20" fmla="*/ 220339 w 603837"/>
              <a:gd name="connsiteY20" fmla="*/ 301062 h 439180"/>
              <a:gd name="connsiteX21" fmla="*/ 220339 w 603837"/>
              <a:gd name="connsiteY21" fmla="*/ 138156 h 439180"/>
              <a:gd name="connsiteX22" fmla="*/ 235995 w 603837"/>
              <a:gd name="connsiteY22" fmla="*/ 131747 h 439180"/>
              <a:gd name="connsiteX23" fmla="*/ 170026 w 603837"/>
              <a:gd name="connsiteY23" fmla="*/ 65872 h 439180"/>
              <a:gd name="connsiteX24" fmla="*/ 185704 w 603837"/>
              <a:gd name="connsiteY24" fmla="*/ 72380 h 439180"/>
              <a:gd name="connsiteX25" fmla="*/ 185704 w 603837"/>
              <a:gd name="connsiteY25" fmla="*/ 103541 h 439180"/>
              <a:gd name="connsiteX26" fmla="*/ 137484 w 603837"/>
              <a:gd name="connsiteY26" fmla="*/ 219640 h 439180"/>
              <a:gd name="connsiteX27" fmla="*/ 185704 w 603837"/>
              <a:gd name="connsiteY27" fmla="*/ 335739 h 439180"/>
              <a:gd name="connsiteX28" fmla="*/ 185704 w 603837"/>
              <a:gd name="connsiteY28" fmla="*/ 366900 h 439180"/>
              <a:gd name="connsiteX29" fmla="*/ 170025 w 603837"/>
              <a:gd name="connsiteY29" fmla="*/ 373343 h 439180"/>
              <a:gd name="connsiteX30" fmla="*/ 154348 w 603837"/>
              <a:gd name="connsiteY30" fmla="*/ 366900 h 439180"/>
              <a:gd name="connsiteX31" fmla="*/ 93217 w 603837"/>
              <a:gd name="connsiteY31" fmla="*/ 219640 h 439180"/>
              <a:gd name="connsiteX32" fmla="*/ 154348 w 603837"/>
              <a:gd name="connsiteY32" fmla="*/ 72380 h 439180"/>
              <a:gd name="connsiteX33" fmla="*/ 170026 w 603837"/>
              <a:gd name="connsiteY33" fmla="*/ 65872 h 439180"/>
              <a:gd name="connsiteX34" fmla="*/ 433919 w 603837"/>
              <a:gd name="connsiteY34" fmla="*/ 65839 h 439180"/>
              <a:gd name="connsiteX35" fmla="*/ 449475 w 603837"/>
              <a:gd name="connsiteY35" fmla="*/ 72248 h 439180"/>
              <a:gd name="connsiteX36" fmla="*/ 449475 w 603837"/>
              <a:gd name="connsiteY36" fmla="*/ 366900 h 439180"/>
              <a:gd name="connsiteX37" fmla="*/ 433935 w 603837"/>
              <a:gd name="connsiteY37" fmla="*/ 373343 h 439180"/>
              <a:gd name="connsiteX38" fmla="*/ 418263 w 603837"/>
              <a:gd name="connsiteY38" fmla="*/ 366900 h 439180"/>
              <a:gd name="connsiteX39" fmla="*/ 418263 w 603837"/>
              <a:gd name="connsiteY39" fmla="*/ 335739 h 439180"/>
              <a:gd name="connsiteX40" fmla="*/ 418263 w 603837"/>
              <a:gd name="connsiteY40" fmla="*/ 103410 h 439180"/>
              <a:gd name="connsiteX41" fmla="*/ 418263 w 603837"/>
              <a:gd name="connsiteY41" fmla="*/ 72248 h 439180"/>
              <a:gd name="connsiteX42" fmla="*/ 433919 w 603837"/>
              <a:gd name="connsiteY42" fmla="*/ 65839 h 439180"/>
              <a:gd name="connsiteX43" fmla="*/ 499843 w 603837"/>
              <a:gd name="connsiteY43" fmla="*/ 0 h 439180"/>
              <a:gd name="connsiteX44" fmla="*/ 515452 w 603837"/>
              <a:gd name="connsiteY44" fmla="*/ 6409 h 439180"/>
              <a:gd name="connsiteX45" fmla="*/ 603837 w 603837"/>
              <a:gd name="connsiteY45" fmla="*/ 219639 h 439180"/>
              <a:gd name="connsiteX46" fmla="*/ 515452 w 603837"/>
              <a:gd name="connsiteY46" fmla="*/ 432738 h 439180"/>
              <a:gd name="connsiteX47" fmla="*/ 499777 w 603837"/>
              <a:gd name="connsiteY47" fmla="*/ 439180 h 439180"/>
              <a:gd name="connsiteX48" fmla="*/ 484234 w 603837"/>
              <a:gd name="connsiteY48" fmla="*/ 432738 h 439180"/>
              <a:gd name="connsiteX49" fmla="*/ 484234 w 603837"/>
              <a:gd name="connsiteY49" fmla="*/ 401582 h 439180"/>
              <a:gd name="connsiteX50" fmla="*/ 559710 w 603837"/>
              <a:gd name="connsiteY50" fmla="*/ 219639 h 439180"/>
              <a:gd name="connsiteX51" fmla="*/ 484234 w 603837"/>
              <a:gd name="connsiteY51" fmla="*/ 37697 h 439180"/>
              <a:gd name="connsiteX52" fmla="*/ 484234 w 603837"/>
              <a:gd name="connsiteY52" fmla="*/ 6409 h 439180"/>
              <a:gd name="connsiteX53" fmla="*/ 499843 w 603837"/>
              <a:gd name="connsiteY53" fmla="*/ 0 h 439180"/>
              <a:gd name="connsiteX54" fmla="*/ 104069 w 603837"/>
              <a:gd name="connsiteY54" fmla="*/ 0 h 439180"/>
              <a:gd name="connsiteX55" fmla="*/ 119727 w 603837"/>
              <a:gd name="connsiteY55" fmla="*/ 6409 h 439180"/>
              <a:gd name="connsiteX56" fmla="*/ 119727 w 603837"/>
              <a:gd name="connsiteY56" fmla="*/ 37697 h 439180"/>
              <a:gd name="connsiteX57" fmla="*/ 44124 w 603837"/>
              <a:gd name="connsiteY57" fmla="*/ 219639 h 439180"/>
              <a:gd name="connsiteX58" fmla="*/ 119727 w 603837"/>
              <a:gd name="connsiteY58" fmla="*/ 401582 h 439180"/>
              <a:gd name="connsiteX59" fmla="*/ 119727 w 603837"/>
              <a:gd name="connsiteY59" fmla="*/ 432738 h 439180"/>
              <a:gd name="connsiteX60" fmla="*/ 104053 w 603837"/>
              <a:gd name="connsiteY60" fmla="*/ 439180 h 439180"/>
              <a:gd name="connsiteX61" fmla="*/ 88511 w 603837"/>
              <a:gd name="connsiteY61" fmla="*/ 432738 h 439180"/>
              <a:gd name="connsiteX62" fmla="*/ 0 w 603837"/>
              <a:gd name="connsiteY62" fmla="*/ 219639 h 439180"/>
              <a:gd name="connsiteX63" fmla="*/ 88511 w 603837"/>
              <a:gd name="connsiteY63" fmla="*/ 6409 h 439180"/>
              <a:gd name="connsiteX64" fmla="*/ 104069 w 603837"/>
              <a:gd name="connsiteY64" fmla="*/ 0 h 439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603837" h="439180">
                <a:moveTo>
                  <a:pt x="301985" y="179852"/>
                </a:moveTo>
                <a:cubicBezTo>
                  <a:pt x="324024" y="179852"/>
                  <a:pt x="341890" y="197655"/>
                  <a:pt x="341890" y="219616"/>
                </a:cubicBezTo>
                <a:cubicBezTo>
                  <a:pt x="341890" y="241577"/>
                  <a:pt x="324024" y="259380"/>
                  <a:pt x="301985" y="259380"/>
                </a:cubicBezTo>
                <a:cubicBezTo>
                  <a:pt x="279946" y="259380"/>
                  <a:pt x="262080" y="241577"/>
                  <a:pt x="262080" y="219616"/>
                </a:cubicBezTo>
                <a:cubicBezTo>
                  <a:pt x="262080" y="197655"/>
                  <a:pt x="279946" y="179852"/>
                  <a:pt x="301985" y="179852"/>
                </a:cubicBezTo>
                <a:close/>
                <a:moveTo>
                  <a:pt x="367942" y="131747"/>
                </a:moveTo>
                <a:cubicBezTo>
                  <a:pt x="373589" y="131747"/>
                  <a:pt x="379219" y="133883"/>
                  <a:pt x="383500" y="138156"/>
                </a:cubicBezTo>
                <a:cubicBezTo>
                  <a:pt x="428544" y="183123"/>
                  <a:pt x="428544" y="256227"/>
                  <a:pt x="383500" y="301062"/>
                </a:cubicBezTo>
                <a:cubicBezTo>
                  <a:pt x="379285" y="305401"/>
                  <a:pt x="373622" y="307505"/>
                  <a:pt x="367958" y="307505"/>
                </a:cubicBezTo>
                <a:cubicBezTo>
                  <a:pt x="362295" y="307505"/>
                  <a:pt x="356631" y="305401"/>
                  <a:pt x="352285" y="301062"/>
                </a:cubicBezTo>
                <a:cubicBezTo>
                  <a:pt x="343724" y="292516"/>
                  <a:pt x="343724" y="278579"/>
                  <a:pt x="352285" y="269901"/>
                </a:cubicBezTo>
                <a:cubicBezTo>
                  <a:pt x="380075" y="242158"/>
                  <a:pt x="380075" y="197060"/>
                  <a:pt x="352285" y="169318"/>
                </a:cubicBezTo>
                <a:cubicBezTo>
                  <a:pt x="343724" y="160771"/>
                  <a:pt x="343724" y="146834"/>
                  <a:pt x="352285" y="138156"/>
                </a:cubicBezTo>
                <a:cubicBezTo>
                  <a:pt x="356631" y="133883"/>
                  <a:pt x="362295" y="131747"/>
                  <a:pt x="367942" y="131747"/>
                </a:cubicBezTo>
                <a:close/>
                <a:moveTo>
                  <a:pt x="235995" y="131747"/>
                </a:moveTo>
                <a:cubicBezTo>
                  <a:pt x="241642" y="131747"/>
                  <a:pt x="247273" y="133883"/>
                  <a:pt x="251553" y="138156"/>
                </a:cubicBezTo>
                <a:cubicBezTo>
                  <a:pt x="260246" y="146834"/>
                  <a:pt x="260246" y="160771"/>
                  <a:pt x="251553" y="169318"/>
                </a:cubicBezTo>
                <a:cubicBezTo>
                  <a:pt x="223895" y="197060"/>
                  <a:pt x="223895" y="242158"/>
                  <a:pt x="251685" y="269901"/>
                </a:cubicBezTo>
                <a:cubicBezTo>
                  <a:pt x="260246" y="278579"/>
                  <a:pt x="260246" y="292516"/>
                  <a:pt x="251553" y="301062"/>
                </a:cubicBezTo>
                <a:cubicBezTo>
                  <a:pt x="247339" y="305401"/>
                  <a:pt x="241675" y="307505"/>
                  <a:pt x="236012" y="307505"/>
                </a:cubicBezTo>
                <a:cubicBezTo>
                  <a:pt x="230348" y="307505"/>
                  <a:pt x="224685" y="305401"/>
                  <a:pt x="220339" y="301062"/>
                </a:cubicBezTo>
                <a:cubicBezTo>
                  <a:pt x="175426" y="256227"/>
                  <a:pt x="175426" y="183123"/>
                  <a:pt x="220339" y="138156"/>
                </a:cubicBezTo>
                <a:cubicBezTo>
                  <a:pt x="224685" y="133883"/>
                  <a:pt x="230348" y="131747"/>
                  <a:pt x="235995" y="131747"/>
                </a:cubicBezTo>
                <a:close/>
                <a:moveTo>
                  <a:pt x="170026" y="65872"/>
                </a:moveTo>
                <a:cubicBezTo>
                  <a:pt x="175691" y="65872"/>
                  <a:pt x="181356" y="68041"/>
                  <a:pt x="185704" y="72380"/>
                </a:cubicBezTo>
                <a:cubicBezTo>
                  <a:pt x="194267" y="80926"/>
                  <a:pt x="194267" y="94863"/>
                  <a:pt x="185704" y="103541"/>
                </a:cubicBezTo>
                <a:cubicBezTo>
                  <a:pt x="154611" y="134440"/>
                  <a:pt x="137484" y="175725"/>
                  <a:pt x="137484" y="219640"/>
                </a:cubicBezTo>
                <a:cubicBezTo>
                  <a:pt x="137484" y="263424"/>
                  <a:pt x="154611" y="304709"/>
                  <a:pt x="185704" y="335739"/>
                </a:cubicBezTo>
                <a:cubicBezTo>
                  <a:pt x="194267" y="344285"/>
                  <a:pt x="194267" y="358354"/>
                  <a:pt x="185704" y="366900"/>
                </a:cubicBezTo>
                <a:cubicBezTo>
                  <a:pt x="181356" y="371239"/>
                  <a:pt x="175691" y="373343"/>
                  <a:pt x="170025" y="373343"/>
                </a:cubicBezTo>
                <a:cubicBezTo>
                  <a:pt x="164360" y="373343"/>
                  <a:pt x="158695" y="371239"/>
                  <a:pt x="154348" y="366900"/>
                </a:cubicBezTo>
                <a:cubicBezTo>
                  <a:pt x="114955" y="327587"/>
                  <a:pt x="93217" y="275257"/>
                  <a:pt x="93217" y="219640"/>
                </a:cubicBezTo>
                <a:cubicBezTo>
                  <a:pt x="93217" y="164023"/>
                  <a:pt x="114955" y="111693"/>
                  <a:pt x="154348" y="72380"/>
                </a:cubicBezTo>
                <a:cubicBezTo>
                  <a:pt x="158695" y="68041"/>
                  <a:pt x="164360" y="65872"/>
                  <a:pt x="170026" y="65872"/>
                </a:cubicBezTo>
                <a:close/>
                <a:moveTo>
                  <a:pt x="433919" y="65839"/>
                </a:moveTo>
                <a:cubicBezTo>
                  <a:pt x="439565" y="65839"/>
                  <a:pt x="445195" y="67975"/>
                  <a:pt x="449475" y="72248"/>
                </a:cubicBezTo>
                <a:cubicBezTo>
                  <a:pt x="530864" y="153504"/>
                  <a:pt x="530864" y="285644"/>
                  <a:pt x="449475" y="366900"/>
                </a:cubicBezTo>
                <a:cubicBezTo>
                  <a:pt x="445129" y="371239"/>
                  <a:pt x="439598" y="373343"/>
                  <a:pt x="433935" y="373343"/>
                </a:cubicBezTo>
                <a:cubicBezTo>
                  <a:pt x="428272" y="373343"/>
                  <a:pt x="422609" y="371239"/>
                  <a:pt x="418263" y="366900"/>
                </a:cubicBezTo>
                <a:cubicBezTo>
                  <a:pt x="409703" y="358354"/>
                  <a:pt x="409703" y="344285"/>
                  <a:pt x="418263" y="335739"/>
                </a:cubicBezTo>
                <a:cubicBezTo>
                  <a:pt x="482400" y="271707"/>
                  <a:pt x="482400" y="167442"/>
                  <a:pt x="418263" y="103410"/>
                </a:cubicBezTo>
                <a:cubicBezTo>
                  <a:pt x="409703" y="94863"/>
                  <a:pt x="409703" y="80926"/>
                  <a:pt x="418263" y="72248"/>
                </a:cubicBezTo>
                <a:cubicBezTo>
                  <a:pt x="422609" y="67975"/>
                  <a:pt x="428272" y="65839"/>
                  <a:pt x="433919" y="65839"/>
                </a:cubicBezTo>
                <a:close/>
                <a:moveTo>
                  <a:pt x="499843" y="0"/>
                </a:moveTo>
                <a:cubicBezTo>
                  <a:pt x="505507" y="0"/>
                  <a:pt x="511171" y="2137"/>
                  <a:pt x="515452" y="6409"/>
                </a:cubicBezTo>
                <a:cubicBezTo>
                  <a:pt x="572487" y="63332"/>
                  <a:pt x="603969" y="139054"/>
                  <a:pt x="603837" y="219639"/>
                </a:cubicBezTo>
                <a:cubicBezTo>
                  <a:pt x="603837" y="300094"/>
                  <a:pt x="572487" y="375816"/>
                  <a:pt x="515452" y="432738"/>
                </a:cubicBezTo>
                <a:cubicBezTo>
                  <a:pt x="511105" y="437077"/>
                  <a:pt x="505441" y="439180"/>
                  <a:pt x="499777" y="439180"/>
                </a:cubicBezTo>
                <a:cubicBezTo>
                  <a:pt x="494245" y="439180"/>
                  <a:pt x="488581" y="437077"/>
                  <a:pt x="484234" y="432738"/>
                </a:cubicBezTo>
                <a:cubicBezTo>
                  <a:pt x="475540" y="424062"/>
                  <a:pt x="475540" y="410127"/>
                  <a:pt x="484234" y="401582"/>
                </a:cubicBezTo>
                <a:cubicBezTo>
                  <a:pt x="532971" y="352941"/>
                  <a:pt x="559710" y="288394"/>
                  <a:pt x="559710" y="219639"/>
                </a:cubicBezTo>
                <a:cubicBezTo>
                  <a:pt x="559710" y="150885"/>
                  <a:pt x="532971" y="86206"/>
                  <a:pt x="484234" y="37697"/>
                </a:cubicBezTo>
                <a:cubicBezTo>
                  <a:pt x="475540" y="29020"/>
                  <a:pt x="475540" y="15085"/>
                  <a:pt x="484234" y="6409"/>
                </a:cubicBezTo>
                <a:cubicBezTo>
                  <a:pt x="488515" y="2137"/>
                  <a:pt x="494179" y="0"/>
                  <a:pt x="499843" y="0"/>
                </a:cubicBezTo>
                <a:close/>
                <a:moveTo>
                  <a:pt x="104069" y="0"/>
                </a:moveTo>
                <a:cubicBezTo>
                  <a:pt x="109716" y="0"/>
                  <a:pt x="115380" y="2137"/>
                  <a:pt x="119727" y="6409"/>
                </a:cubicBezTo>
                <a:cubicBezTo>
                  <a:pt x="128288" y="15085"/>
                  <a:pt x="128288" y="29020"/>
                  <a:pt x="119727" y="37697"/>
                </a:cubicBezTo>
                <a:cubicBezTo>
                  <a:pt x="70993" y="86206"/>
                  <a:pt x="44124" y="150885"/>
                  <a:pt x="44124" y="219639"/>
                </a:cubicBezTo>
                <a:cubicBezTo>
                  <a:pt x="44124" y="288262"/>
                  <a:pt x="70993" y="352941"/>
                  <a:pt x="119727" y="401582"/>
                </a:cubicBezTo>
                <a:cubicBezTo>
                  <a:pt x="128288" y="410127"/>
                  <a:pt x="128288" y="424062"/>
                  <a:pt x="119727" y="432738"/>
                </a:cubicBezTo>
                <a:cubicBezTo>
                  <a:pt x="115380" y="437077"/>
                  <a:pt x="109716" y="439180"/>
                  <a:pt x="104053" y="439180"/>
                </a:cubicBezTo>
                <a:cubicBezTo>
                  <a:pt x="98389" y="439180"/>
                  <a:pt x="92726" y="437077"/>
                  <a:pt x="88511" y="432738"/>
                </a:cubicBezTo>
                <a:cubicBezTo>
                  <a:pt x="31348" y="375816"/>
                  <a:pt x="0" y="300094"/>
                  <a:pt x="0" y="219639"/>
                </a:cubicBezTo>
                <a:cubicBezTo>
                  <a:pt x="0" y="139054"/>
                  <a:pt x="31479" y="63332"/>
                  <a:pt x="88511" y="6409"/>
                </a:cubicBezTo>
                <a:cubicBezTo>
                  <a:pt x="92791" y="2137"/>
                  <a:pt x="98422" y="0"/>
                  <a:pt x="104069" y="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ffectLst/>
        </p:spPr>
        <p:txBody>
          <a:bodyPr anchor="ctr"/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0818FA9-F715-4268-9722-7E4A65AB635B}"/>
              </a:ext>
            </a:extLst>
          </p:cNvPr>
          <p:cNvSpPr txBox="1"/>
          <p:nvPr/>
        </p:nvSpPr>
        <p:spPr>
          <a:xfrm>
            <a:off x="3042007" y="2604216"/>
            <a:ext cx="8137076" cy="523220"/>
          </a:xfrm>
          <a:prstGeom prst="rect">
            <a:avLst/>
          </a:prstGeom>
          <a:noFill/>
        </p:spPr>
        <p:txBody>
          <a:bodyPr wrap="square" lIns="0" rIns="0" rtlCol="0" anchor="ctr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/>
                <a:ea typeface="思源黑体 CN ExtraLight" panose="020B0200000000000000" pitchFamily="34" charset="-122"/>
                <a:cs typeface="+mn-ea"/>
                <a:sym typeface="+mn-lt"/>
              </a:rPr>
              <a:t>2020</a:t>
            </a: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ea"/>
                <a:sym typeface="+mn-lt"/>
              </a:rPr>
              <a:t>明基智能商务投影新品发布</a:t>
            </a:r>
            <a:endParaRPr kumimoji="0" lang="en-US" altLang="zh-CN" sz="2800" b="1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ea"/>
              <a:sym typeface="+mn-lt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BB39D21-BF49-4845-B01C-9A18AAA7409D}"/>
              </a:ext>
            </a:extLst>
          </p:cNvPr>
          <p:cNvCxnSpPr/>
          <p:nvPr/>
        </p:nvCxnSpPr>
        <p:spPr>
          <a:xfrm>
            <a:off x="4039383" y="1813536"/>
            <a:ext cx="0" cy="46959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E6FAF549-DBF6-49D9-A35B-6A1520417964}"/>
              </a:ext>
            </a:extLst>
          </p:cNvPr>
          <p:cNvCxnSpPr/>
          <p:nvPr/>
        </p:nvCxnSpPr>
        <p:spPr>
          <a:xfrm>
            <a:off x="5336761" y="1813536"/>
            <a:ext cx="0" cy="46959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0AC62B01-1C2C-4644-9BBB-F13608AB34F0}"/>
              </a:ext>
            </a:extLst>
          </p:cNvPr>
          <p:cNvCxnSpPr/>
          <p:nvPr/>
        </p:nvCxnSpPr>
        <p:spPr>
          <a:xfrm>
            <a:off x="8863845" y="1813536"/>
            <a:ext cx="0" cy="46959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FEAF8A64-1C04-407F-938B-3183B1FB788F}"/>
              </a:ext>
            </a:extLst>
          </p:cNvPr>
          <p:cNvCxnSpPr/>
          <p:nvPr/>
        </p:nvCxnSpPr>
        <p:spPr>
          <a:xfrm>
            <a:off x="10190073" y="1813536"/>
            <a:ext cx="0" cy="46959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EB3683F4-9275-4A97-B623-A45E774EDAB5}"/>
              </a:ext>
            </a:extLst>
          </p:cNvPr>
          <p:cNvCxnSpPr/>
          <p:nvPr/>
        </p:nvCxnSpPr>
        <p:spPr>
          <a:xfrm>
            <a:off x="6844732" y="3670486"/>
            <a:ext cx="531627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BA4017D4-9309-4BD9-A3E7-3E84770383E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2732" y="4373748"/>
            <a:ext cx="3303348" cy="2161890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FBEA44DB-FE5C-45B2-A3B5-E97FC172BE0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/>
                    </a14:imgEffect>
                    <a14:imgEffect>
                      <a14:sharpenSoften amount="-10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0000"/>
          <a:stretch/>
        </p:blipFill>
        <p:spPr>
          <a:xfrm flipH="1">
            <a:off x="13851147" y="5611767"/>
            <a:ext cx="549065" cy="1067304"/>
          </a:xfrm>
          <a:prstGeom prst="rect">
            <a:avLst/>
          </a:prstGeom>
          <a:effectLst>
            <a:outerShdw blurRad="266700" dist="12700" dir="8100000" sy="-23000" kx="800400" algn="br" rotWithShape="0">
              <a:prstClr val="black">
                <a:alpha val="20000"/>
              </a:prstClr>
            </a:outerShdw>
          </a:effectLst>
        </p:spPr>
      </p:pic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xmlns="" id="{6DF2F82C-1EBD-4690-9CAA-06C606E90D4A}"/>
              </a:ext>
            </a:extLst>
          </p:cNvPr>
          <p:cNvSpPr/>
          <p:nvPr/>
        </p:nvSpPr>
        <p:spPr>
          <a:xfrm>
            <a:off x="10672211" y="5914936"/>
            <a:ext cx="1887052" cy="410767"/>
          </a:xfrm>
          <a:custGeom>
            <a:avLst/>
            <a:gdLst>
              <a:gd name="connsiteX0" fmla="*/ 3020992 w 5393802"/>
              <a:gd name="connsiteY0" fmla="*/ 0 h 925975"/>
              <a:gd name="connsiteX1" fmla="*/ 0 w 5393802"/>
              <a:gd name="connsiteY1" fmla="*/ 787079 h 925975"/>
              <a:gd name="connsiteX2" fmla="*/ 5393802 w 5393802"/>
              <a:gd name="connsiteY2" fmla="*/ 925975 h 925975"/>
              <a:gd name="connsiteX3" fmla="*/ 3020992 w 5393802"/>
              <a:gd name="connsiteY3" fmla="*/ 0 h 925975"/>
              <a:gd name="connsiteX0" fmla="*/ 3472405 w 5845215"/>
              <a:gd name="connsiteY0" fmla="*/ 0 h 960700"/>
              <a:gd name="connsiteX1" fmla="*/ 0 w 5845215"/>
              <a:gd name="connsiteY1" fmla="*/ 960700 h 960700"/>
              <a:gd name="connsiteX2" fmla="*/ 5845215 w 5845215"/>
              <a:gd name="connsiteY2" fmla="*/ 925975 h 960700"/>
              <a:gd name="connsiteX3" fmla="*/ 3472405 w 5845215"/>
              <a:gd name="connsiteY3" fmla="*/ 0 h 960700"/>
              <a:gd name="connsiteX0" fmla="*/ 3472405 w 5845215"/>
              <a:gd name="connsiteY0" fmla="*/ 0 h 960700"/>
              <a:gd name="connsiteX1" fmla="*/ 509287 w 5845215"/>
              <a:gd name="connsiteY1" fmla="*/ 439838 h 960700"/>
              <a:gd name="connsiteX2" fmla="*/ 0 w 5845215"/>
              <a:gd name="connsiteY2" fmla="*/ 960700 h 960700"/>
              <a:gd name="connsiteX3" fmla="*/ 5845215 w 5845215"/>
              <a:gd name="connsiteY3" fmla="*/ 925975 h 960700"/>
              <a:gd name="connsiteX4" fmla="*/ 3472405 w 5845215"/>
              <a:gd name="connsiteY4" fmla="*/ 0 h 960700"/>
              <a:gd name="connsiteX0" fmla="*/ 3472405 w 5845215"/>
              <a:gd name="connsiteY0" fmla="*/ 0 h 960700"/>
              <a:gd name="connsiteX1" fmla="*/ 1412112 w 5845215"/>
              <a:gd name="connsiteY1" fmla="*/ 462987 h 960700"/>
              <a:gd name="connsiteX2" fmla="*/ 0 w 5845215"/>
              <a:gd name="connsiteY2" fmla="*/ 960700 h 960700"/>
              <a:gd name="connsiteX3" fmla="*/ 5845215 w 5845215"/>
              <a:gd name="connsiteY3" fmla="*/ 925975 h 960700"/>
              <a:gd name="connsiteX4" fmla="*/ 3472405 w 5845215"/>
              <a:gd name="connsiteY4" fmla="*/ 0 h 960700"/>
              <a:gd name="connsiteX0" fmla="*/ 2777924 w 5150734"/>
              <a:gd name="connsiteY0" fmla="*/ 0 h 1203768"/>
              <a:gd name="connsiteX1" fmla="*/ 717631 w 5150734"/>
              <a:gd name="connsiteY1" fmla="*/ 462987 h 1203768"/>
              <a:gd name="connsiteX2" fmla="*/ 0 w 5150734"/>
              <a:gd name="connsiteY2" fmla="*/ 1203768 h 1203768"/>
              <a:gd name="connsiteX3" fmla="*/ 5150734 w 5150734"/>
              <a:gd name="connsiteY3" fmla="*/ 925975 h 1203768"/>
              <a:gd name="connsiteX4" fmla="*/ 2777924 w 5150734"/>
              <a:gd name="connsiteY4" fmla="*/ 0 h 1203768"/>
              <a:gd name="connsiteX0" fmla="*/ 2777924 w 5150734"/>
              <a:gd name="connsiteY0" fmla="*/ 0 h 1203768"/>
              <a:gd name="connsiteX1" fmla="*/ 474563 w 5150734"/>
              <a:gd name="connsiteY1" fmla="*/ 300941 h 1203768"/>
              <a:gd name="connsiteX2" fmla="*/ 0 w 5150734"/>
              <a:gd name="connsiteY2" fmla="*/ 1203768 h 1203768"/>
              <a:gd name="connsiteX3" fmla="*/ 5150734 w 5150734"/>
              <a:gd name="connsiteY3" fmla="*/ 925975 h 1203768"/>
              <a:gd name="connsiteX4" fmla="*/ 2777924 w 5150734"/>
              <a:gd name="connsiteY4" fmla="*/ 0 h 1203768"/>
              <a:gd name="connsiteX0" fmla="*/ 2951544 w 5324354"/>
              <a:gd name="connsiteY0" fmla="*/ 0 h 925975"/>
              <a:gd name="connsiteX1" fmla="*/ 648183 w 5324354"/>
              <a:gd name="connsiteY1" fmla="*/ 300941 h 925975"/>
              <a:gd name="connsiteX2" fmla="*/ 0 w 5324354"/>
              <a:gd name="connsiteY2" fmla="*/ 844953 h 925975"/>
              <a:gd name="connsiteX3" fmla="*/ 5324354 w 5324354"/>
              <a:gd name="connsiteY3" fmla="*/ 925975 h 925975"/>
              <a:gd name="connsiteX4" fmla="*/ 2951544 w 5324354"/>
              <a:gd name="connsiteY4" fmla="*/ 0 h 925975"/>
              <a:gd name="connsiteX0" fmla="*/ 2951544 w 5324354"/>
              <a:gd name="connsiteY0" fmla="*/ 0 h 925975"/>
              <a:gd name="connsiteX1" fmla="*/ 1053296 w 5324354"/>
              <a:gd name="connsiteY1" fmla="*/ 370389 h 925975"/>
              <a:gd name="connsiteX2" fmla="*/ 0 w 5324354"/>
              <a:gd name="connsiteY2" fmla="*/ 844953 h 925975"/>
              <a:gd name="connsiteX3" fmla="*/ 5324354 w 5324354"/>
              <a:gd name="connsiteY3" fmla="*/ 925975 h 925975"/>
              <a:gd name="connsiteX4" fmla="*/ 2951544 w 5324354"/>
              <a:gd name="connsiteY4" fmla="*/ 0 h 925975"/>
              <a:gd name="connsiteX0" fmla="*/ 2994230 w 5367040"/>
              <a:gd name="connsiteY0" fmla="*/ 191 h 926166"/>
              <a:gd name="connsiteX1" fmla="*/ 42686 w 5367040"/>
              <a:gd name="connsiteY1" fmla="*/ 845144 h 926166"/>
              <a:gd name="connsiteX2" fmla="*/ 5367040 w 5367040"/>
              <a:gd name="connsiteY2" fmla="*/ 926166 h 926166"/>
              <a:gd name="connsiteX3" fmla="*/ 2994230 w 5367040"/>
              <a:gd name="connsiteY3" fmla="*/ 191 h 926166"/>
              <a:gd name="connsiteX0" fmla="*/ 3211012 w 5583822"/>
              <a:gd name="connsiteY0" fmla="*/ 216 h 926191"/>
              <a:gd name="connsiteX1" fmla="*/ 39549 w 5583822"/>
              <a:gd name="connsiteY1" fmla="*/ 764146 h 926191"/>
              <a:gd name="connsiteX2" fmla="*/ 5583822 w 5583822"/>
              <a:gd name="connsiteY2" fmla="*/ 926191 h 926191"/>
              <a:gd name="connsiteX3" fmla="*/ 3211012 w 5583822"/>
              <a:gd name="connsiteY3" fmla="*/ 216 h 926191"/>
              <a:gd name="connsiteX0" fmla="*/ 3211012 w 5444926"/>
              <a:gd name="connsiteY0" fmla="*/ 216 h 775720"/>
              <a:gd name="connsiteX1" fmla="*/ 39549 w 5444926"/>
              <a:gd name="connsiteY1" fmla="*/ 764146 h 775720"/>
              <a:gd name="connsiteX2" fmla="*/ 5444926 w 5444926"/>
              <a:gd name="connsiteY2" fmla="*/ 775720 h 775720"/>
              <a:gd name="connsiteX3" fmla="*/ 3211012 w 5444926"/>
              <a:gd name="connsiteY3" fmla="*/ 216 h 775720"/>
              <a:gd name="connsiteX0" fmla="*/ 3462549 w 5696463"/>
              <a:gd name="connsiteY0" fmla="*/ 209 h 787288"/>
              <a:gd name="connsiteX1" fmla="*/ 36443 w 5696463"/>
              <a:gd name="connsiteY1" fmla="*/ 787288 h 787288"/>
              <a:gd name="connsiteX2" fmla="*/ 5696463 w 5696463"/>
              <a:gd name="connsiteY2" fmla="*/ 775713 h 787288"/>
              <a:gd name="connsiteX3" fmla="*/ 3462549 w 5696463"/>
              <a:gd name="connsiteY3" fmla="*/ 209 h 787288"/>
              <a:gd name="connsiteX0" fmla="*/ 3426106 w 5660020"/>
              <a:gd name="connsiteY0" fmla="*/ 237 h 787316"/>
              <a:gd name="connsiteX1" fmla="*/ 0 w 5660020"/>
              <a:gd name="connsiteY1" fmla="*/ 787316 h 787316"/>
              <a:gd name="connsiteX2" fmla="*/ 5660020 w 5660020"/>
              <a:gd name="connsiteY2" fmla="*/ 775741 h 787316"/>
              <a:gd name="connsiteX3" fmla="*/ 3426106 w 5660020"/>
              <a:gd name="connsiteY3" fmla="*/ 237 h 787316"/>
              <a:gd name="connsiteX0" fmla="*/ 4016415 w 6250329"/>
              <a:gd name="connsiteY0" fmla="*/ 290 h 775794"/>
              <a:gd name="connsiteX1" fmla="*/ 0 w 6250329"/>
              <a:gd name="connsiteY1" fmla="*/ 683197 h 775794"/>
              <a:gd name="connsiteX2" fmla="*/ 6250329 w 6250329"/>
              <a:gd name="connsiteY2" fmla="*/ 775794 h 775794"/>
              <a:gd name="connsiteX3" fmla="*/ 4016415 w 6250329"/>
              <a:gd name="connsiteY3" fmla="*/ 290 h 775794"/>
              <a:gd name="connsiteX0" fmla="*/ 4016415 w 6250329"/>
              <a:gd name="connsiteY0" fmla="*/ 290 h 787370"/>
              <a:gd name="connsiteX1" fmla="*/ 0 w 6250329"/>
              <a:gd name="connsiteY1" fmla="*/ 683197 h 787370"/>
              <a:gd name="connsiteX2" fmla="*/ 1446836 w 6250329"/>
              <a:gd name="connsiteY2" fmla="*/ 787370 h 787370"/>
              <a:gd name="connsiteX3" fmla="*/ 6250329 w 6250329"/>
              <a:gd name="connsiteY3" fmla="*/ 775794 h 787370"/>
              <a:gd name="connsiteX4" fmla="*/ 4016415 w 6250329"/>
              <a:gd name="connsiteY4" fmla="*/ 290 h 787370"/>
              <a:gd name="connsiteX0" fmla="*/ 4687746 w 6250329"/>
              <a:gd name="connsiteY0" fmla="*/ 177 h 1088199"/>
              <a:gd name="connsiteX1" fmla="*/ 0 w 6250329"/>
              <a:gd name="connsiteY1" fmla="*/ 984026 h 1088199"/>
              <a:gd name="connsiteX2" fmla="*/ 1446836 w 6250329"/>
              <a:gd name="connsiteY2" fmla="*/ 1088199 h 1088199"/>
              <a:gd name="connsiteX3" fmla="*/ 6250329 w 6250329"/>
              <a:gd name="connsiteY3" fmla="*/ 1076623 h 1088199"/>
              <a:gd name="connsiteX4" fmla="*/ 4687746 w 6250329"/>
              <a:gd name="connsiteY4" fmla="*/ 177 h 1088199"/>
              <a:gd name="connsiteX0" fmla="*/ 4687746 w 6250329"/>
              <a:gd name="connsiteY0" fmla="*/ 0 h 1088022"/>
              <a:gd name="connsiteX1" fmla="*/ 0 w 6250329"/>
              <a:gd name="connsiteY1" fmla="*/ 983849 h 1088022"/>
              <a:gd name="connsiteX2" fmla="*/ 1446836 w 6250329"/>
              <a:gd name="connsiteY2" fmla="*/ 1088022 h 1088022"/>
              <a:gd name="connsiteX3" fmla="*/ 6250329 w 6250329"/>
              <a:gd name="connsiteY3" fmla="*/ 1076446 h 1088022"/>
              <a:gd name="connsiteX4" fmla="*/ 4687746 w 6250329"/>
              <a:gd name="connsiteY4" fmla="*/ 0 h 1088022"/>
              <a:gd name="connsiteX0" fmla="*/ 4687746 w 6250329"/>
              <a:gd name="connsiteY0" fmla="*/ 0 h 1226992"/>
              <a:gd name="connsiteX1" fmla="*/ 0 w 6250329"/>
              <a:gd name="connsiteY1" fmla="*/ 983849 h 1226992"/>
              <a:gd name="connsiteX2" fmla="*/ 1446836 w 6250329"/>
              <a:gd name="connsiteY2" fmla="*/ 1088022 h 1226992"/>
              <a:gd name="connsiteX3" fmla="*/ 2731626 w 6250329"/>
              <a:gd name="connsiteY3" fmla="*/ 1226918 h 1226992"/>
              <a:gd name="connsiteX4" fmla="*/ 6250329 w 6250329"/>
              <a:gd name="connsiteY4" fmla="*/ 1076446 h 1226992"/>
              <a:gd name="connsiteX5" fmla="*/ 4687746 w 6250329"/>
              <a:gd name="connsiteY5" fmla="*/ 0 h 1226992"/>
              <a:gd name="connsiteX0" fmla="*/ 4687746 w 6250329"/>
              <a:gd name="connsiteY0" fmla="*/ 0 h 1227015"/>
              <a:gd name="connsiteX1" fmla="*/ 0 w 6250329"/>
              <a:gd name="connsiteY1" fmla="*/ 983849 h 1227015"/>
              <a:gd name="connsiteX2" fmla="*/ 995424 w 6250329"/>
              <a:gd name="connsiteY2" fmla="*/ 1122746 h 1227015"/>
              <a:gd name="connsiteX3" fmla="*/ 2731626 w 6250329"/>
              <a:gd name="connsiteY3" fmla="*/ 1226918 h 1227015"/>
              <a:gd name="connsiteX4" fmla="*/ 6250329 w 6250329"/>
              <a:gd name="connsiteY4" fmla="*/ 1076446 h 1227015"/>
              <a:gd name="connsiteX5" fmla="*/ 4687746 w 6250329"/>
              <a:gd name="connsiteY5" fmla="*/ 0 h 1227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50329" h="1227015">
                <a:moveTo>
                  <a:pt x="4687746" y="0"/>
                </a:moveTo>
                <a:cubicBezTo>
                  <a:pt x="3811928" y="229565"/>
                  <a:pt x="866172" y="748497"/>
                  <a:pt x="0" y="983849"/>
                </a:cubicBezTo>
                <a:cubicBezTo>
                  <a:pt x="571018" y="991566"/>
                  <a:pt x="424406" y="1115029"/>
                  <a:pt x="995424" y="1122746"/>
                </a:cubicBezTo>
                <a:cubicBezTo>
                  <a:pt x="1539434" y="1118888"/>
                  <a:pt x="2187616" y="1230776"/>
                  <a:pt x="2731626" y="1226918"/>
                </a:cubicBezTo>
                <a:lnTo>
                  <a:pt x="6250329" y="1076446"/>
                </a:lnTo>
                <a:lnTo>
                  <a:pt x="4687746" y="0"/>
                </a:lnTo>
                <a:close/>
              </a:path>
            </a:pathLst>
          </a:custGeom>
          <a:solidFill>
            <a:schemeClr val="tx1">
              <a:alpha val="25000"/>
            </a:schemeClr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34C45A40-5B42-45DA-8214-AF4DA4CEE389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829038" y="5667021"/>
            <a:ext cx="549476" cy="534052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585E6E9C-9FD6-4B5D-9FC4-2FB85431579B}"/>
              </a:ext>
            </a:extLst>
          </p:cNvPr>
          <p:cNvGrpSpPr/>
          <p:nvPr/>
        </p:nvGrpSpPr>
        <p:grpSpPr>
          <a:xfrm>
            <a:off x="1212122" y="5384800"/>
            <a:ext cx="1466612" cy="511926"/>
            <a:chOff x="1212122" y="5238044"/>
            <a:chExt cx="1887052" cy="658682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7A43C9FD-010E-4A28-9D0F-59AE424CCE03}"/>
                </a:ext>
              </a:extLst>
            </p:cNvPr>
            <p:cNvSpPr/>
            <p:nvPr/>
          </p:nvSpPr>
          <p:spPr>
            <a:xfrm>
              <a:off x="1212122" y="5485959"/>
              <a:ext cx="1887052" cy="410767"/>
            </a:xfrm>
            <a:custGeom>
              <a:avLst/>
              <a:gdLst>
                <a:gd name="connsiteX0" fmla="*/ 3020992 w 5393802"/>
                <a:gd name="connsiteY0" fmla="*/ 0 h 925975"/>
                <a:gd name="connsiteX1" fmla="*/ 0 w 5393802"/>
                <a:gd name="connsiteY1" fmla="*/ 787079 h 925975"/>
                <a:gd name="connsiteX2" fmla="*/ 5393802 w 5393802"/>
                <a:gd name="connsiteY2" fmla="*/ 925975 h 925975"/>
                <a:gd name="connsiteX3" fmla="*/ 3020992 w 5393802"/>
                <a:gd name="connsiteY3" fmla="*/ 0 h 925975"/>
                <a:gd name="connsiteX0" fmla="*/ 3472405 w 5845215"/>
                <a:gd name="connsiteY0" fmla="*/ 0 h 960700"/>
                <a:gd name="connsiteX1" fmla="*/ 0 w 5845215"/>
                <a:gd name="connsiteY1" fmla="*/ 960700 h 960700"/>
                <a:gd name="connsiteX2" fmla="*/ 5845215 w 5845215"/>
                <a:gd name="connsiteY2" fmla="*/ 925975 h 960700"/>
                <a:gd name="connsiteX3" fmla="*/ 3472405 w 5845215"/>
                <a:gd name="connsiteY3" fmla="*/ 0 h 960700"/>
                <a:gd name="connsiteX0" fmla="*/ 3472405 w 5845215"/>
                <a:gd name="connsiteY0" fmla="*/ 0 h 960700"/>
                <a:gd name="connsiteX1" fmla="*/ 509287 w 5845215"/>
                <a:gd name="connsiteY1" fmla="*/ 439838 h 960700"/>
                <a:gd name="connsiteX2" fmla="*/ 0 w 5845215"/>
                <a:gd name="connsiteY2" fmla="*/ 960700 h 960700"/>
                <a:gd name="connsiteX3" fmla="*/ 5845215 w 5845215"/>
                <a:gd name="connsiteY3" fmla="*/ 925975 h 960700"/>
                <a:gd name="connsiteX4" fmla="*/ 3472405 w 5845215"/>
                <a:gd name="connsiteY4" fmla="*/ 0 h 960700"/>
                <a:gd name="connsiteX0" fmla="*/ 3472405 w 5845215"/>
                <a:gd name="connsiteY0" fmla="*/ 0 h 960700"/>
                <a:gd name="connsiteX1" fmla="*/ 1412112 w 5845215"/>
                <a:gd name="connsiteY1" fmla="*/ 462987 h 960700"/>
                <a:gd name="connsiteX2" fmla="*/ 0 w 5845215"/>
                <a:gd name="connsiteY2" fmla="*/ 960700 h 960700"/>
                <a:gd name="connsiteX3" fmla="*/ 5845215 w 5845215"/>
                <a:gd name="connsiteY3" fmla="*/ 925975 h 960700"/>
                <a:gd name="connsiteX4" fmla="*/ 3472405 w 5845215"/>
                <a:gd name="connsiteY4" fmla="*/ 0 h 960700"/>
                <a:gd name="connsiteX0" fmla="*/ 2777924 w 5150734"/>
                <a:gd name="connsiteY0" fmla="*/ 0 h 1203768"/>
                <a:gd name="connsiteX1" fmla="*/ 717631 w 5150734"/>
                <a:gd name="connsiteY1" fmla="*/ 462987 h 1203768"/>
                <a:gd name="connsiteX2" fmla="*/ 0 w 5150734"/>
                <a:gd name="connsiteY2" fmla="*/ 1203768 h 1203768"/>
                <a:gd name="connsiteX3" fmla="*/ 5150734 w 5150734"/>
                <a:gd name="connsiteY3" fmla="*/ 925975 h 1203768"/>
                <a:gd name="connsiteX4" fmla="*/ 2777924 w 5150734"/>
                <a:gd name="connsiteY4" fmla="*/ 0 h 1203768"/>
                <a:gd name="connsiteX0" fmla="*/ 2777924 w 5150734"/>
                <a:gd name="connsiteY0" fmla="*/ 0 h 1203768"/>
                <a:gd name="connsiteX1" fmla="*/ 474563 w 5150734"/>
                <a:gd name="connsiteY1" fmla="*/ 300941 h 1203768"/>
                <a:gd name="connsiteX2" fmla="*/ 0 w 5150734"/>
                <a:gd name="connsiteY2" fmla="*/ 1203768 h 1203768"/>
                <a:gd name="connsiteX3" fmla="*/ 5150734 w 5150734"/>
                <a:gd name="connsiteY3" fmla="*/ 925975 h 1203768"/>
                <a:gd name="connsiteX4" fmla="*/ 2777924 w 5150734"/>
                <a:gd name="connsiteY4" fmla="*/ 0 h 1203768"/>
                <a:gd name="connsiteX0" fmla="*/ 2951544 w 5324354"/>
                <a:gd name="connsiteY0" fmla="*/ 0 h 925975"/>
                <a:gd name="connsiteX1" fmla="*/ 648183 w 5324354"/>
                <a:gd name="connsiteY1" fmla="*/ 300941 h 925975"/>
                <a:gd name="connsiteX2" fmla="*/ 0 w 5324354"/>
                <a:gd name="connsiteY2" fmla="*/ 844953 h 925975"/>
                <a:gd name="connsiteX3" fmla="*/ 5324354 w 5324354"/>
                <a:gd name="connsiteY3" fmla="*/ 925975 h 925975"/>
                <a:gd name="connsiteX4" fmla="*/ 2951544 w 5324354"/>
                <a:gd name="connsiteY4" fmla="*/ 0 h 925975"/>
                <a:gd name="connsiteX0" fmla="*/ 2951544 w 5324354"/>
                <a:gd name="connsiteY0" fmla="*/ 0 h 925975"/>
                <a:gd name="connsiteX1" fmla="*/ 1053296 w 5324354"/>
                <a:gd name="connsiteY1" fmla="*/ 370389 h 925975"/>
                <a:gd name="connsiteX2" fmla="*/ 0 w 5324354"/>
                <a:gd name="connsiteY2" fmla="*/ 844953 h 925975"/>
                <a:gd name="connsiteX3" fmla="*/ 5324354 w 5324354"/>
                <a:gd name="connsiteY3" fmla="*/ 925975 h 925975"/>
                <a:gd name="connsiteX4" fmla="*/ 2951544 w 5324354"/>
                <a:gd name="connsiteY4" fmla="*/ 0 h 925975"/>
                <a:gd name="connsiteX0" fmla="*/ 2994230 w 5367040"/>
                <a:gd name="connsiteY0" fmla="*/ 191 h 926166"/>
                <a:gd name="connsiteX1" fmla="*/ 42686 w 5367040"/>
                <a:gd name="connsiteY1" fmla="*/ 845144 h 926166"/>
                <a:gd name="connsiteX2" fmla="*/ 5367040 w 5367040"/>
                <a:gd name="connsiteY2" fmla="*/ 926166 h 926166"/>
                <a:gd name="connsiteX3" fmla="*/ 2994230 w 5367040"/>
                <a:gd name="connsiteY3" fmla="*/ 191 h 926166"/>
                <a:gd name="connsiteX0" fmla="*/ 3211012 w 5583822"/>
                <a:gd name="connsiteY0" fmla="*/ 216 h 926191"/>
                <a:gd name="connsiteX1" fmla="*/ 39549 w 5583822"/>
                <a:gd name="connsiteY1" fmla="*/ 764146 h 926191"/>
                <a:gd name="connsiteX2" fmla="*/ 5583822 w 5583822"/>
                <a:gd name="connsiteY2" fmla="*/ 926191 h 926191"/>
                <a:gd name="connsiteX3" fmla="*/ 3211012 w 5583822"/>
                <a:gd name="connsiteY3" fmla="*/ 216 h 926191"/>
                <a:gd name="connsiteX0" fmla="*/ 3211012 w 5444926"/>
                <a:gd name="connsiteY0" fmla="*/ 216 h 775720"/>
                <a:gd name="connsiteX1" fmla="*/ 39549 w 5444926"/>
                <a:gd name="connsiteY1" fmla="*/ 764146 h 775720"/>
                <a:gd name="connsiteX2" fmla="*/ 5444926 w 5444926"/>
                <a:gd name="connsiteY2" fmla="*/ 775720 h 775720"/>
                <a:gd name="connsiteX3" fmla="*/ 3211012 w 5444926"/>
                <a:gd name="connsiteY3" fmla="*/ 216 h 775720"/>
                <a:gd name="connsiteX0" fmla="*/ 3462549 w 5696463"/>
                <a:gd name="connsiteY0" fmla="*/ 209 h 787288"/>
                <a:gd name="connsiteX1" fmla="*/ 36443 w 5696463"/>
                <a:gd name="connsiteY1" fmla="*/ 787288 h 787288"/>
                <a:gd name="connsiteX2" fmla="*/ 5696463 w 5696463"/>
                <a:gd name="connsiteY2" fmla="*/ 775713 h 787288"/>
                <a:gd name="connsiteX3" fmla="*/ 3462549 w 5696463"/>
                <a:gd name="connsiteY3" fmla="*/ 209 h 787288"/>
                <a:gd name="connsiteX0" fmla="*/ 3426106 w 5660020"/>
                <a:gd name="connsiteY0" fmla="*/ 237 h 787316"/>
                <a:gd name="connsiteX1" fmla="*/ 0 w 5660020"/>
                <a:gd name="connsiteY1" fmla="*/ 787316 h 787316"/>
                <a:gd name="connsiteX2" fmla="*/ 5660020 w 5660020"/>
                <a:gd name="connsiteY2" fmla="*/ 775741 h 787316"/>
                <a:gd name="connsiteX3" fmla="*/ 3426106 w 5660020"/>
                <a:gd name="connsiteY3" fmla="*/ 237 h 787316"/>
                <a:gd name="connsiteX0" fmla="*/ 4016415 w 6250329"/>
                <a:gd name="connsiteY0" fmla="*/ 290 h 775794"/>
                <a:gd name="connsiteX1" fmla="*/ 0 w 6250329"/>
                <a:gd name="connsiteY1" fmla="*/ 683197 h 775794"/>
                <a:gd name="connsiteX2" fmla="*/ 6250329 w 6250329"/>
                <a:gd name="connsiteY2" fmla="*/ 775794 h 775794"/>
                <a:gd name="connsiteX3" fmla="*/ 4016415 w 6250329"/>
                <a:gd name="connsiteY3" fmla="*/ 290 h 775794"/>
                <a:gd name="connsiteX0" fmla="*/ 4016415 w 6250329"/>
                <a:gd name="connsiteY0" fmla="*/ 290 h 787370"/>
                <a:gd name="connsiteX1" fmla="*/ 0 w 6250329"/>
                <a:gd name="connsiteY1" fmla="*/ 683197 h 787370"/>
                <a:gd name="connsiteX2" fmla="*/ 1446836 w 6250329"/>
                <a:gd name="connsiteY2" fmla="*/ 787370 h 787370"/>
                <a:gd name="connsiteX3" fmla="*/ 6250329 w 6250329"/>
                <a:gd name="connsiteY3" fmla="*/ 775794 h 787370"/>
                <a:gd name="connsiteX4" fmla="*/ 4016415 w 6250329"/>
                <a:gd name="connsiteY4" fmla="*/ 290 h 787370"/>
                <a:gd name="connsiteX0" fmla="*/ 4687746 w 6250329"/>
                <a:gd name="connsiteY0" fmla="*/ 177 h 1088199"/>
                <a:gd name="connsiteX1" fmla="*/ 0 w 6250329"/>
                <a:gd name="connsiteY1" fmla="*/ 984026 h 1088199"/>
                <a:gd name="connsiteX2" fmla="*/ 1446836 w 6250329"/>
                <a:gd name="connsiteY2" fmla="*/ 1088199 h 1088199"/>
                <a:gd name="connsiteX3" fmla="*/ 6250329 w 6250329"/>
                <a:gd name="connsiteY3" fmla="*/ 1076623 h 1088199"/>
                <a:gd name="connsiteX4" fmla="*/ 4687746 w 6250329"/>
                <a:gd name="connsiteY4" fmla="*/ 177 h 1088199"/>
                <a:gd name="connsiteX0" fmla="*/ 4687746 w 6250329"/>
                <a:gd name="connsiteY0" fmla="*/ 0 h 1088022"/>
                <a:gd name="connsiteX1" fmla="*/ 0 w 6250329"/>
                <a:gd name="connsiteY1" fmla="*/ 983849 h 1088022"/>
                <a:gd name="connsiteX2" fmla="*/ 1446836 w 6250329"/>
                <a:gd name="connsiteY2" fmla="*/ 1088022 h 1088022"/>
                <a:gd name="connsiteX3" fmla="*/ 6250329 w 6250329"/>
                <a:gd name="connsiteY3" fmla="*/ 1076446 h 1088022"/>
                <a:gd name="connsiteX4" fmla="*/ 4687746 w 6250329"/>
                <a:gd name="connsiteY4" fmla="*/ 0 h 1088022"/>
                <a:gd name="connsiteX0" fmla="*/ 4687746 w 6250329"/>
                <a:gd name="connsiteY0" fmla="*/ 0 h 1226992"/>
                <a:gd name="connsiteX1" fmla="*/ 0 w 6250329"/>
                <a:gd name="connsiteY1" fmla="*/ 983849 h 1226992"/>
                <a:gd name="connsiteX2" fmla="*/ 1446836 w 6250329"/>
                <a:gd name="connsiteY2" fmla="*/ 1088022 h 1226992"/>
                <a:gd name="connsiteX3" fmla="*/ 2731626 w 6250329"/>
                <a:gd name="connsiteY3" fmla="*/ 1226918 h 1226992"/>
                <a:gd name="connsiteX4" fmla="*/ 6250329 w 6250329"/>
                <a:gd name="connsiteY4" fmla="*/ 1076446 h 1226992"/>
                <a:gd name="connsiteX5" fmla="*/ 4687746 w 6250329"/>
                <a:gd name="connsiteY5" fmla="*/ 0 h 1226992"/>
                <a:gd name="connsiteX0" fmla="*/ 4687746 w 6250329"/>
                <a:gd name="connsiteY0" fmla="*/ 0 h 1227015"/>
                <a:gd name="connsiteX1" fmla="*/ 0 w 6250329"/>
                <a:gd name="connsiteY1" fmla="*/ 983849 h 1227015"/>
                <a:gd name="connsiteX2" fmla="*/ 995424 w 6250329"/>
                <a:gd name="connsiteY2" fmla="*/ 1122746 h 1227015"/>
                <a:gd name="connsiteX3" fmla="*/ 2731626 w 6250329"/>
                <a:gd name="connsiteY3" fmla="*/ 1226918 h 1227015"/>
                <a:gd name="connsiteX4" fmla="*/ 6250329 w 6250329"/>
                <a:gd name="connsiteY4" fmla="*/ 1076446 h 1227015"/>
                <a:gd name="connsiteX5" fmla="*/ 4687746 w 6250329"/>
                <a:gd name="connsiteY5" fmla="*/ 0 h 122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50329" h="1227015">
                  <a:moveTo>
                    <a:pt x="4687746" y="0"/>
                  </a:moveTo>
                  <a:cubicBezTo>
                    <a:pt x="3811928" y="229565"/>
                    <a:pt x="866172" y="748497"/>
                    <a:pt x="0" y="983849"/>
                  </a:cubicBezTo>
                  <a:cubicBezTo>
                    <a:pt x="571018" y="991566"/>
                    <a:pt x="424406" y="1115029"/>
                    <a:pt x="995424" y="1122746"/>
                  </a:cubicBezTo>
                  <a:cubicBezTo>
                    <a:pt x="1539434" y="1118888"/>
                    <a:pt x="2187616" y="1230776"/>
                    <a:pt x="2731626" y="1226918"/>
                  </a:cubicBezTo>
                  <a:lnTo>
                    <a:pt x="6250329" y="1076446"/>
                  </a:lnTo>
                  <a:lnTo>
                    <a:pt x="4687746" y="0"/>
                  </a:lnTo>
                  <a:close/>
                </a:path>
              </a:pathLst>
            </a:custGeom>
            <a:solidFill>
              <a:schemeClr val="tx1">
                <a:alpha val="25000"/>
              </a:schemeClr>
            </a:soli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xmlns="" id="{B1CC7508-70B0-4E43-8393-4261D34C281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368949" y="5238044"/>
              <a:ext cx="549476" cy="534052"/>
            </a:xfrm>
            <a:prstGeom prst="rect">
              <a:avLst/>
            </a:prstGeom>
          </p:spPr>
        </p:pic>
      </p:grpSp>
      <p:pic>
        <p:nvPicPr>
          <p:cNvPr id="47" name="图片 46">
            <a:extLst>
              <a:ext uri="{FF2B5EF4-FFF2-40B4-BE49-F238E27FC236}">
                <a16:creationId xmlns:a16="http://schemas.microsoft.com/office/drawing/2014/main" xmlns="" id="{8E41BF11-DCA3-4337-B5BF-A764E442B22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/>
                    </a14:imgEffect>
                    <a14:imgEffect>
                      <a14:sharpenSoften amount="-10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27517"/>
          <a:stretch/>
        </p:blipFill>
        <p:spPr>
          <a:xfrm flipH="1">
            <a:off x="-1" y="5567089"/>
            <a:ext cx="795953" cy="1067304"/>
          </a:xfrm>
          <a:prstGeom prst="rect">
            <a:avLst/>
          </a:prstGeom>
          <a:effectLst>
            <a:outerShdw blurRad="266700" dist="12700" dir="8100000" sy="-23000" kx="800400" algn="br" rotWithShape="0">
              <a:prstClr val="black">
                <a:alpha val="20000"/>
              </a:prstClr>
            </a:outerShdw>
          </a:effec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B876A52-FCA4-43D0-A936-063980DCC7EB}"/>
              </a:ext>
            </a:extLst>
          </p:cNvPr>
          <p:cNvSpPr/>
          <p:nvPr/>
        </p:nvSpPr>
        <p:spPr>
          <a:xfrm>
            <a:off x="2099278" y="-1"/>
            <a:ext cx="12300936" cy="3289629"/>
          </a:xfrm>
          <a:prstGeom prst="rect">
            <a:avLst/>
          </a:prstGeom>
          <a:blipFill dpi="0" rotWithShape="1">
            <a:blip r:embed="rId12">
              <a:alphaModFix amt="88000"/>
            </a:blip>
            <a:srcRect/>
            <a:stretch>
              <a:fillRect t="-192790" r="-62424"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84010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文本框 305">
            <a:extLst>
              <a:ext uri="{FF2B5EF4-FFF2-40B4-BE49-F238E27FC236}">
                <a16:creationId xmlns:a16="http://schemas.microsoft.com/office/drawing/2014/main" xmlns="" id="{6A0865D3-E4BF-4075-BC6E-E7CA013F6F3E}"/>
              </a:ext>
            </a:extLst>
          </p:cNvPr>
          <p:cNvSpPr txBox="1"/>
          <p:nvPr/>
        </p:nvSpPr>
        <p:spPr>
          <a:xfrm>
            <a:off x="6454238" y="-475256"/>
            <a:ext cx="7551322" cy="7551320"/>
          </a:xfrm>
          <a:prstGeom prst="rect">
            <a:avLst/>
          </a:prstGeom>
          <a:noFill/>
          <a:ln w="9525">
            <a:noFill/>
          </a:ln>
        </p:spPr>
        <p:txBody>
          <a:bodyPr spcFirstLastPara="1" wrap="none" numCol="1" rtlCol="0">
            <a:prstTxWarp prst="textCircle">
              <a:avLst>
                <a:gd name="adj" fmla="val 217950"/>
              </a:avLst>
            </a:prstTxWarp>
            <a:spAutoFit/>
          </a:bodyPr>
          <a:lstStyle>
            <a:defPPr>
              <a:defRPr lang="en-US"/>
            </a:defPPr>
            <a:lvl1pPr>
              <a:defRPr sz="20000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81000">
                      <a:schemeClr val="tx1">
                        <a:lumMod val="95000"/>
                        <a:lumOff val="5000"/>
                        <a:alpha val="42000"/>
                      </a:schemeClr>
                    </a:gs>
                  </a:gsLst>
                  <a:path path="circle">
                    <a:fillToRect l="50000" t="50000" r="50000" b="50000"/>
                  </a:path>
                </a:gradFill>
                <a:latin typeface="思源黑体 CN ExtraLight" panose="020B0200000000000000" pitchFamily="34" charset="-122"/>
                <a:ea typeface="思源黑体 CN ExtraLight" panose="020B0200000000000000" pitchFamily="34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>
                        <a:lumMod val="85000"/>
                      </a:prstClr>
                    </a:gs>
                    <a:gs pos="81000">
                      <a:prstClr val="black">
                        <a:lumMod val="95000"/>
                        <a:lumOff val="5000"/>
                        <a:alpha val="42000"/>
                      </a:prstClr>
                    </a:gs>
                  </a:gsLst>
                  <a:path path="circle">
                    <a:fillToRect l="50000" t="50000" r="50000" b="50000"/>
                  </a:path>
                </a:gra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|||||||||||||||||||||||||||||||||||||||||||||||||||||||||||||||||||||||||||||||||||||||||||||||||||||||||||</a:t>
            </a:r>
            <a:endParaRPr kumimoji="0" lang="en-US" sz="20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>
                      <a:lumMod val="85000"/>
                    </a:prstClr>
                  </a:gs>
                  <a:gs pos="81000">
                    <a:prstClr val="black">
                      <a:lumMod val="95000"/>
                      <a:lumOff val="5000"/>
                      <a:alpha val="42000"/>
                    </a:prstClr>
                  </a:gs>
                </a:gsLst>
                <a:path path="circle">
                  <a:fillToRect l="50000" t="50000" r="50000" b="50000"/>
                </a:path>
              </a:gra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3D92B874-91E6-45D0-9F72-5A4BDD35D097}"/>
              </a:ext>
            </a:extLst>
          </p:cNvPr>
          <p:cNvGrpSpPr/>
          <p:nvPr/>
        </p:nvGrpSpPr>
        <p:grpSpPr>
          <a:xfrm>
            <a:off x="7147559" y="149581"/>
            <a:ext cx="6273800" cy="6194073"/>
            <a:chOff x="7147559" y="149581"/>
            <a:chExt cx="6273800" cy="6194073"/>
          </a:xfrm>
        </p:grpSpPr>
        <p:sp>
          <p:nvSpPr>
            <p:cNvPr id="41" name="PA-任意多边形 174">
              <a:extLst>
                <a:ext uri="{FF2B5EF4-FFF2-40B4-BE49-F238E27FC236}">
                  <a16:creationId xmlns:a16="http://schemas.microsoft.com/office/drawing/2014/main" xmlns="" id="{F824CAD7-5D3C-4890-8407-DDADEB1577BA}"/>
                </a:ext>
              </a:extLst>
            </p:cNvPr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 flipH="1">
              <a:off x="8575679" y="4641708"/>
              <a:ext cx="3359974" cy="855345"/>
            </a:xfrm>
            <a:custGeom>
              <a:avLst/>
              <a:gdLst>
                <a:gd name="T0" fmla="*/ 212 w 212"/>
                <a:gd name="T1" fmla="*/ 0 h 53"/>
                <a:gd name="T2" fmla="*/ 207 w 212"/>
                <a:gd name="T3" fmla="*/ 0 h 53"/>
                <a:gd name="T4" fmla="*/ 106 w 212"/>
                <a:gd name="T5" fmla="*/ 49 h 53"/>
                <a:gd name="T6" fmla="*/ 6 w 212"/>
                <a:gd name="T7" fmla="*/ 0 h 53"/>
                <a:gd name="T8" fmla="*/ 0 w 212"/>
                <a:gd name="T9" fmla="*/ 0 h 53"/>
                <a:gd name="T10" fmla="*/ 104 w 212"/>
                <a:gd name="T11" fmla="*/ 53 h 53"/>
                <a:gd name="T12" fmla="*/ 104 w 212"/>
                <a:gd name="T13" fmla="*/ 52 h 53"/>
                <a:gd name="T14" fmla="*/ 108 w 212"/>
                <a:gd name="T15" fmla="*/ 52 h 53"/>
                <a:gd name="T16" fmla="*/ 108 w 212"/>
                <a:gd name="T17" fmla="*/ 53 h 53"/>
                <a:gd name="T18" fmla="*/ 212 w 212"/>
                <a:gd name="T1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2" h="53">
                  <a:moveTo>
                    <a:pt x="212" y="0"/>
                  </a:moveTo>
                  <a:cubicBezTo>
                    <a:pt x="207" y="0"/>
                    <a:pt x="207" y="0"/>
                    <a:pt x="207" y="0"/>
                  </a:cubicBezTo>
                  <a:cubicBezTo>
                    <a:pt x="184" y="28"/>
                    <a:pt x="147" y="49"/>
                    <a:pt x="106" y="49"/>
                  </a:cubicBezTo>
                  <a:cubicBezTo>
                    <a:pt x="66" y="49"/>
                    <a:pt x="29" y="28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" y="31"/>
                    <a:pt x="62" y="53"/>
                    <a:pt x="104" y="53"/>
                  </a:cubicBezTo>
                  <a:cubicBezTo>
                    <a:pt x="104" y="52"/>
                    <a:pt x="104" y="52"/>
                    <a:pt x="104" y="52"/>
                  </a:cubicBezTo>
                  <a:cubicBezTo>
                    <a:pt x="108" y="52"/>
                    <a:pt x="108" y="52"/>
                    <a:pt x="108" y="52"/>
                  </a:cubicBezTo>
                  <a:cubicBezTo>
                    <a:pt x="108" y="53"/>
                    <a:pt x="108" y="53"/>
                    <a:pt x="108" y="53"/>
                  </a:cubicBezTo>
                  <a:cubicBezTo>
                    <a:pt x="151" y="53"/>
                    <a:pt x="189" y="32"/>
                    <a:pt x="212" y="0"/>
                  </a:cubicBezTo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2" name="PA-任意多边形 176">
              <a:extLst>
                <a:ext uri="{FF2B5EF4-FFF2-40B4-BE49-F238E27FC236}">
                  <a16:creationId xmlns:a16="http://schemas.microsoft.com/office/drawing/2014/main" xmlns="" id="{F796CE5A-6F0C-4EFF-9473-2519815A2A01}"/>
                </a:ext>
              </a:extLst>
            </p:cNvPr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 flipH="1">
              <a:off x="10221380" y="5473928"/>
              <a:ext cx="60949" cy="23117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0 h 1"/>
                <a:gd name="T4" fmla="*/ 0 w 4"/>
                <a:gd name="T5" fmla="*/ 1 h 1"/>
                <a:gd name="T6" fmla="*/ 2 w 4"/>
                <a:gd name="T7" fmla="*/ 1 h 1"/>
                <a:gd name="T8" fmla="*/ 4 w 4"/>
                <a:gd name="T9" fmla="*/ 1 h 1"/>
                <a:gd name="T10" fmla="*/ 4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3" name="PA-任意多边形 177">
              <a:extLst>
                <a:ext uri="{FF2B5EF4-FFF2-40B4-BE49-F238E27FC236}">
                  <a16:creationId xmlns:a16="http://schemas.microsoft.com/office/drawing/2014/main" xmlns="" id="{0F5ED081-753A-428B-88CF-C097BF6A0770}"/>
                </a:ext>
              </a:extLst>
            </p:cNvPr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 flipH="1">
              <a:off x="7928050" y="149581"/>
              <a:ext cx="4624730" cy="1440984"/>
            </a:xfrm>
            <a:custGeom>
              <a:avLst/>
              <a:gdLst>
                <a:gd name="T0" fmla="*/ 148 w 292"/>
                <a:gd name="T1" fmla="*/ 34 h 90"/>
                <a:gd name="T2" fmla="*/ 268 w 292"/>
                <a:gd name="T3" fmla="*/ 90 h 90"/>
                <a:gd name="T4" fmla="*/ 292 w 292"/>
                <a:gd name="T5" fmla="*/ 68 h 90"/>
                <a:gd name="T6" fmla="*/ 146 w 292"/>
                <a:gd name="T7" fmla="*/ 0 h 90"/>
                <a:gd name="T8" fmla="*/ 0 w 292"/>
                <a:gd name="T9" fmla="*/ 67 h 90"/>
                <a:gd name="T10" fmla="*/ 27 w 292"/>
                <a:gd name="T11" fmla="*/ 90 h 90"/>
                <a:gd name="T12" fmla="*/ 148 w 292"/>
                <a:gd name="T13" fmla="*/ 3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2" h="90">
                  <a:moveTo>
                    <a:pt x="148" y="34"/>
                  </a:moveTo>
                  <a:cubicBezTo>
                    <a:pt x="196" y="34"/>
                    <a:pt x="239" y="56"/>
                    <a:pt x="268" y="90"/>
                  </a:cubicBezTo>
                  <a:cubicBezTo>
                    <a:pt x="292" y="68"/>
                    <a:pt x="292" y="68"/>
                    <a:pt x="292" y="68"/>
                  </a:cubicBezTo>
                  <a:cubicBezTo>
                    <a:pt x="257" y="26"/>
                    <a:pt x="205" y="0"/>
                    <a:pt x="146" y="0"/>
                  </a:cubicBezTo>
                  <a:cubicBezTo>
                    <a:pt x="88" y="0"/>
                    <a:pt x="36" y="26"/>
                    <a:pt x="0" y="67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56" y="56"/>
                    <a:pt x="99" y="34"/>
                    <a:pt x="148" y="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85000"/>
                    <a:lumOff val="15000"/>
                    <a:alpha val="74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5" name="PA-任意多边形 178">
              <a:extLst>
                <a:ext uri="{FF2B5EF4-FFF2-40B4-BE49-F238E27FC236}">
                  <a16:creationId xmlns:a16="http://schemas.microsoft.com/office/drawing/2014/main" xmlns="" id="{7C3FC94B-EF54-4E47-BE50-E6927BC07859}"/>
                </a:ext>
              </a:extLst>
            </p:cNvPr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 flipH="1">
              <a:off x="7147559" y="2614057"/>
              <a:ext cx="2601445" cy="3729597"/>
            </a:xfrm>
            <a:custGeom>
              <a:avLst/>
              <a:gdLst>
                <a:gd name="T0" fmla="*/ 149 w 155"/>
                <a:gd name="T1" fmla="*/ 0 h 232"/>
                <a:gd name="T2" fmla="*/ 118 w 155"/>
                <a:gd name="T3" fmla="*/ 7 h 232"/>
                <a:gd name="T4" fmla="*/ 123 w 155"/>
                <a:gd name="T5" fmla="*/ 46 h 232"/>
                <a:gd name="T6" fmla="*/ 0 w 155"/>
                <a:gd name="T7" fmla="*/ 200 h 232"/>
                <a:gd name="T8" fmla="*/ 9 w 155"/>
                <a:gd name="T9" fmla="*/ 232 h 232"/>
                <a:gd name="T10" fmla="*/ 155 w 155"/>
                <a:gd name="T11" fmla="*/ 46 h 232"/>
                <a:gd name="T12" fmla="*/ 149 w 155"/>
                <a:gd name="T13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232">
                  <a:moveTo>
                    <a:pt x="149" y="0"/>
                  </a:moveTo>
                  <a:cubicBezTo>
                    <a:pt x="118" y="7"/>
                    <a:pt x="118" y="7"/>
                    <a:pt x="118" y="7"/>
                  </a:cubicBezTo>
                  <a:cubicBezTo>
                    <a:pt x="121" y="19"/>
                    <a:pt x="123" y="32"/>
                    <a:pt x="123" y="46"/>
                  </a:cubicBezTo>
                  <a:cubicBezTo>
                    <a:pt x="123" y="121"/>
                    <a:pt x="70" y="184"/>
                    <a:pt x="0" y="200"/>
                  </a:cubicBezTo>
                  <a:cubicBezTo>
                    <a:pt x="9" y="232"/>
                    <a:pt x="9" y="232"/>
                    <a:pt x="9" y="232"/>
                  </a:cubicBezTo>
                  <a:cubicBezTo>
                    <a:pt x="93" y="212"/>
                    <a:pt x="155" y="136"/>
                    <a:pt x="155" y="46"/>
                  </a:cubicBezTo>
                  <a:cubicBezTo>
                    <a:pt x="155" y="30"/>
                    <a:pt x="153" y="15"/>
                    <a:pt x="14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6" name="PA-任意多边形 179">
              <a:extLst>
                <a:ext uri="{FF2B5EF4-FFF2-40B4-BE49-F238E27FC236}">
                  <a16:creationId xmlns:a16="http://schemas.microsoft.com/office/drawing/2014/main" xmlns="" id="{28D86B7C-653D-4637-B8E2-7AD08D325587}"/>
                </a:ext>
              </a:extLst>
            </p:cNvPr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 flipH="1">
              <a:off x="10899468" y="2452927"/>
              <a:ext cx="2521891" cy="3845183"/>
            </a:xfrm>
            <a:custGeom>
              <a:avLst/>
              <a:gdLst>
                <a:gd name="T0" fmla="*/ 36 w 159"/>
                <a:gd name="T1" fmla="*/ 52 h 239"/>
                <a:gd name="T2" fmla="*/ 42 w 159"/>
                <a:gd name="T3" fmla="*/ 9 h 239"/>
                <a:gd name="T4" fmla="*/ 7 w 159"/>
                <a:gd name="T5" fmla="*/ 0 h 239"/>
                <a:gd name="T6" fmla="*/ 0 w 159"/>
                <a:gd name="T7" fmla="*/ 52 h 239"/>
                <a:gd name="T8" fmla="*/ 150 w 159"/>
                <a:gd name="T9" fmla="*/ 239 h 239"/>
                <a:gd name="T10" fmla="*/ 159 w 159"/>
                <a:gd name="T11" fmla="*/ 206 h 239"/>
                <a:gd name="T12" fmla="*/ 36 w 159"/>
                <a:gd name="T13" fmla="*/ 5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239">
                  <a:moveTo>
                    <a:pt x="36" y="52"/>
                  </a:moveTo>
                  <a:cubicBezTo>
                    <a:pt x="36" y="37"/>
                    <a:pt x="38" y="23"/>
                    <a:pt x="42" y="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" y="17"/>
                    <a:pt x="0" y="34"/>
                    <a:pt x="0" y="52"/>
                  </a:cubicBezTo>
                  <a:cubicBezTo>
                    <a:pt x="0" y="144"/>
                    <a:pt x="64" y="220"/>
                    <a:pt x="150" y="239"/>
                  </a:cubicBezTo>
                  <a:cubicBezTo>
                    <a:pt x="159" y="206"/>
                    <a:pt x="159" y="206"/>
                    <a:pt x="159" y="206"/>
                  </a:cubicBezTo>
                  <a:cubicBezTo>
                    <a:pt x="88" y="191"/>
                    <a:pt x="36" y="127"/>
                    <a:pt x="36" y="5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7" name="PA-椭圆 180">
              <a:extLst>
                <a:ext uri="{FF2B5EF4-FFF2-40B4-BE49-F238E27FC236}">
                  <a16:creationId xmlns:a16="http://schemas.microsoft.com/office/drawing/2014/main" xmlns="" id="{B2C7D7F8-EC50-4362-B3D9-E5F2CB896928}"/>
                </a:ext>
              </a:extLst>
            </p:cNvPr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 flipH="1">
              <a:off x="11867074" y="1605636"/>
              <a:ext cx="83814" cy="100177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8" name="PA-椭圆 181">
              <a:extLst>
                <a:ext uri="{FF2B5EF4-FFF2-40B4-BE49-F238E27FC236}">
                  <a16:creationId xmlns:a16="http://schemas.microsoft.com/office/drawing/2014/main" xmlns="" id="{987B2BE4-FD2A-4AF6-B2CC-4AF3AFD22AFE}"/>
                </a:ext>
              </a:extLst>
            </p:cNvPr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 flipH="1">
              <a:off x="11493750" y="1289695"/>
              <a:ext cx="76192" cy="92469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49" name="PA-椭圆 182">
              <a:extLst>
                <a:ext uri="{FF2B5EF4-FFF2-40B4-BE49-F238E27FC236}">
                  <a16:creationId xmlns:a16="http://schemas.microsoft.com/office/drawing/2014/main" xmlns="" id="{4BF3E8DE-281A-4182-B309-95557807100C}"/>
                </a:ext>
              </a:extLst>
            </p:cNvPr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 flipH="1">
              <a:off x="11044227" y="1027698"/>
              <a:ext cx="83814" cy="100177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0" name="PA-椭圆 183">
              <a:extLst>
                <a:ext uri="{FF2B5EF4-FFF2-40B4-BE49-F238E27FC236}">
                  <a16:creationId xmlns:a16="http://schemas.microsoft.com/office/drawing/2014/main" xmlns="" id="{101507CB-DED8-4486-9540-DF71D5271BA7}"/>
                </a:ext>
              </a:extLst>
            </p:cNvPr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 flipH="1">
              <a:off x="10602325" y="896703"/>
              <a:ext cx="76192" cy="100177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1" name="PA-椭圆 184">
              <a:extLst>
                <a:ext uri="{FF2B5EF4-FFF2-40B4-BE49-F238E27FC236}">
                  <a16:creationId xmlns:a16="http://schemas.microsoft.com/office/drawing/2014/main" xmlns="" id="{6FDD03AB-627E-4841-BC25-8FC34F8D553D}"/>
                </a:ext>
              </a:extLst>
            </p:cNvPr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 flipH="1">
              <a:off x="9969947" y="896703"/>
              <a:ext cx="76192" cy="100177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2" name="PA-椭圆 185">
              <a:extLst>
                <a:ext uri="{FF2B5EF4-FFF2-40B4-BE49-F238E27FC236}">
                  <a16:creationId xmlns:a16="http://schemas.microsoft.com/office/drawing/2014/main" xmlns="" id="{9457C80F-CD55-4914-806F-66ECEF4DAC43}"/>
                </a:ext>
              </a:extLst>
            </p:cNvPr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 flipH="1">
              <a:off x="9528045" y="1027698"/>
              <a:ext cx="76192" cy="100177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3" name="PA-椭圆 186">
              <a:extLst>
                <a:ext uri="{FF2B5EF4-FFF2-40B4-BE49-F238E27FC236}">
                  <a16:creationId xmlns:a16="http://schemas.microsoft.com/office/drawing/2014/main" xmlns="" id="{74A8C332-97DE-411E-86BF-F49C0E991F3C}"/>
                </a:ext>
              </a:extLst>
            </p:cNvPr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 flipH="1">
              <a:off x="9017573" y="1289695"/>
              <a:ext cx="83814" cy="92469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4" name="PA-椭圆 187">
              <a:extLst>
                <a:ext uri="{FF2B5EF4-FFF2-40B4-BE49-F238E27FC236}">
                  <a16:creationId xmlns:a16="http://schemas.microsoft.com/office/drawing/2014/main" xmlns="" id="{C78637F6-6188-4D49-A875-F5AB6F0D3F23}"/>
                </a:ext>
              </a:extLst>
            </p:cNvPr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 flipH="1">
              <a:off x="8636628" y="1543985"/>
              <a:ext cx="83814" cy="92469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9774E99-6439-43C8-BC16-ABAD7930AE59}"/>
              </a:ext>
            </a:extLst>
          </p:cNvPr>
          <p:cNvSpPr txBox="1"/>
          <p:nvPr/>
        </p:nvSpPr>
        <p:spPr>
          <a:xfrm>
            <a:off x="8706079" y="1776583"/>
            <a:ext cx="3047640" cy="3047640"/>
          </a:xfrm>
          <a:prstGeom prst="rect">
            <a:avLst/>
          </a:prstGeom>
          <a:noFill/>
        </p:spPr>
        <p:txBody>
          <a:bodyPr wrap="none" rtlCol="0">
            <a:prstTxWarp prst="textCircle">
              <a:avLst>
                <a:gd name="adj" fmla="val 217950"/>
              </a:avLst>
            </a:prstTxWarp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73000">
                      <a:prstClr val="black">
                        <a:lumMod val="95000"/>
                        <a:lumOff val="5000"/>
                      </a:prstClr>
                    </a:gs>
                  </a:gsLst>
                  <a:path path="circle">
                    <a:fillToRect l="50000" t="50000" r="50000" b="50000"/>
                  </a:path>
                </a:gradFill>
                <a:effectLst/>
                <a:uLnTx/>
                <a:uFillTx/>
                <a:latin typeface="Arial"/>
                <a:cs typeface="+mn-cs"/>
              </a:rPr>
              <a:t>|||||||||||||||||||||||||||||||||||||||||||||||||||||||||||||||||||||||||||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73000">
                    <a:prstClr val="black">
                      <a:lumMod val="95000"/>
                      <a:lumOff val="5000"/>
                    </a:prstClr>
                  </a:gs>
                </a:gsLst>
                <a:path path="circle">
                  <a:fillToRect l="50000" t="50000" r="50000" b="50000"/>
                </a:path>
              </a:gra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xmlns="" id="{0B710678-57A4-4489-B399-C8FCE1E3FA1D}"/>
              </a:ext>
            </a:extLst>
          </p:cNvPr>
          <p:cNvSpPr txBox="1"/>
          <p:nvPr/>
        </p:nvSpPr>
        <p:spPr>
          <a:xfrm>
            <a:off x="1559689" y="5197020"/>
            <a:ext cx="5411788" cy="442674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txBody>
          <a:bodyPr wrap="square" lIns="0" tIns="0" rIns="0" bIns="0" rtlCol="0" anchor="ctr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ea"/>
                <a:sym typeface="+mn-lt"/>
              </a:rPr>
              <a:t>摇摇小绿尾 </a:t>
            </a:r>
            <a:r>
              <a:rPr kumimoji="0" lang="en-US" altLang="zh-CN" sz="20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ea"/>
                <a:sym typeface="+mn-lt"/>
              </a:rPr>
              <a:t>· WIFI</a:t>
            </a:r>
            <a:r>
              <a:rPr kumimoji="0" lang="zh-CN" altLang="en-US" sz="20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ea"/>
                <a:sym typeface="+mn-lt"/>
              </a:rPr>
              <a:t>热点为你连接</a:t>
            </a:r>
            <a:endParaRPr kumimoji="0" lang="en-US" altLang="zh-CN" sz="20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ea"/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D1D45A59-6047-4F0A-BF54-0A33CFCE7C21}"/>
              </a:ext>
            </a:extLst>
          </p:cNvPr>
          <p:cNvSpPr/>
          <p:nvPr/>
        </p:nvSpPr>
        <p:spPr>
          <a:xfrm>
            <a:off x="9090758" y="2161262"/>
            <a:ext cx="2278282" cy="2278282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39000">
                <a:schemeClr val="tx1">
                  <a:alpha val="9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gradFill>
              <a:gsLst>
                <a:gs pos="0">
                  <a:srgbClr val="00B0F0"/>
                </a:gs>
                <a:gs pos="58000">
                  <a:srgbClr val="CE15F3"/>
                </a:gs>
                <a:gs pos="100000">
                  <a:srgbClr val="C44EF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23" name="弧形 22">
            <a:extLst>
              <a:ext uri="{FF2B5EF4-FFF2-40B4-BE49-F238E27FC236}">
                <a16:creationId xmlns:a16="http://schemas.microsoft.com/office/drawing/2014/main" xmlns="" id="{D4203C18-CE06-4B4A-A424-CB7760806B2D}"/>
              </a:ext>
            </a:extLst>
          </p:cNvPr>
          <p:cNvSpPr/>
          <p:nvPr/>
        </p:nvSpPr>
        <p:spPr>
          <a:xfrm>
            <a:off x="7817014" y="887506"/>
            <a:ext cx="4825794" cy="4825794"/>
          </a:xfrm>
          <a:prstGeom prst="arc">
            <a:avLst>
              <a:gd name="adj1" fmla="val 13879562"/>
              <a:gd name="adj2" fmla="val 8624708"/>
            </a:avLst>
          </a:prstGeom>
          <a:noFill/>
          <a:ln w="22225">
            <a:gradFill>
              <a:gsLst>
                <a:gs pos="0">
                  <a:schemeClr val="bg1">
                    <a:alpha val="5000"/>
                  </a:schemeClr>
                </a:gs>
                <a:gs pos="6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7200000" scaled="0"/>
            </a:gradFill>
            <a:prstDash val="solid"/>
            <a:headEnd type="none" w="sm" len="med"/>
            <a:tailEnd type="none"/>
          </a:ln>
        </p:spPr>
        <p:txBody>
          <a:bodyPr wrap="non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"/>
              <a:cs typeface="+mn-cs"/>
            </a:endParaRPr>
          </a:p>
        </p:txBody>
      </p:sp>
      <p:sp>
        <p:nvSpPr>
          <p:cNvPr id="24" name="弧形 23">
            <a:extLst>
              <a:ext uri="{FF2B5EF4-FFF2-40B4-BE49-F238E27FC236}">
                <a16:creationId xmlns:a16="http://schemas.microsoft.com/office/drawing/2014/main" xmlns="" id="{392F10F7-0FEA-43D6-8BE6-D7FD120D9108}"/>
              </a:ext>
            </a:extLst>
          </p:cNvPr>
          <p:cNvSpPr/>
          <p:nvPr/>
        </p:nvSpPr>
        <p:spPr>
          <a:xfrm>
            <a:off x="8206667" y="1263895"/>
            <a:ext cx="4046462" cy="4046462"/>
          </a:xfrm>
          <a:prstGeom prst="arc">
            <a:avLst>
              <a:gd name="adj1" fmla="val 8746857"/>
              <a:gd name="adj2" fmla="val 20371373"/>
            </a:avLst>
          </a:prstGeom>
          <a:ln w="19050">
            <a:gradFill>
              <a:gsLst>
                <a:gs pos="0">
                  <a:schemeClr val="bg1">
                    <a:alpha val="0"/>
                  </a:schemeClr>
                </a:gs>
                <a:gs pos="74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txBody>
          <a:bodyPr wrap="non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"/>
              <a:cs typeface="+mn-cs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0046F175-88FD-430A-99C1-C4D2C9EFD6C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063693" y="2107708"/>
            <a:ext cx="3200398" cy="2505425"/>
          </a:xfrm>
          <a:prstGeom prst="rect">
            <a:avLst/>
          </a:prstGeom>
        </p:spPr>
      </p:pic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A9663B5F-FDCB-4F08-9D8F-B78A2BE2B374}"/>
              </a:ext>
            </a:extLst>
          </p:cNvPr>
          <p:cNvSpPr/>
          <p:nvPr/>
        </p:nvSpPr>
        <p:spPr>
          <a:xfrm flipH="1" flipV="1">
            <a:off x="35391" y="2547954"/>
            <a:ext cx="8147910" cy="1738543"/>
          </a:xfrm>
          <a:custGeom>
            <a:avLst/>
            <a:gdLst>
              <a:gd name="connsiteX0" fmla="*/ 0 w 10415587"/>
              <a:gd name="connsiteY0" fmla="*/ 942975 h 3374511"/>
              <a:gd name="connsiteX1" fmla="*/ 2771775 w 10415587"/>
              <a:gd name="connsiteY1" fmla="*/ 571500 h 3374511"/>
              <a:gd name="connsiteX2" fmla="*/ 7193756 w 10415587"/>
              <a:gd name="connsiteY2" fmla="*/ 3371850 h 3374511"/>
              <a:gd name="connsiteX3" fmla="*/ 10415587 w 10415587"/>
              <a:gd name="connsiteY3" fmla="*/ 0 h 3374511"/>
              <a:gd name="connsiteX0" fmla="*/ 0 w 10397094"/>
              <a:gd name="connsiteY0" fmla="*/ 1833082 h 3374367"/>
              <a:gd name="connsiteX1" fmla="*/ 2753282 w 10397094"/>
              <a:gd name="connsiteY1" fmla="*/ 571500 h 3374367"/>
              <a:gd name="connsiteX2" fmla="*/ 7175263 w 10397094"/>
              <a:gd name="connsiteY2" fmla="*/ 3371850 h 3374367"/>
              <a:gd name="connsiteX3" fmla="*/ 10397094 w 10397094"/>
              <a:gd name="connsiteY3" fmla="*/ 0 h 3374367"/>
              <a:gd name="connsiteX0" fmla="*/ 0 w 10397094"/>
              <a:gd name="connsiteY0" fmla="*/ 1833082 h 3374618"/>
              <a:gd name="connsiteX1" fmla="*/ 2660817 w 10397094"/>
              <a:gd name="connsiteY1" fmla="*/ 817991 h 3374618"/>
              <a:gd name="connsiteX2" fmla="*/ 7175263 w 10397094"/>
              <a:gd name="connsiteY2" fmla="*/ 3371850 h 3374618"/>
              <a:gd name="connsiteX3" fmla="*/ 10397094 w 10397094"/>
              <a:gd name="connsiteY3" fmla="*/ 0 h 3374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97094" h="3374618">
                <a:moveTo>
                  <a:pt x="0" y="1833082"/>
                </a:moveTo>
                <a:cubicBezTo>
                  <a:pt x="786408" y="1444938"/>
                  <a:pt x="1464940" y="561530"/>
                  <a:pt x="2660817" y="817991"/>
                </a:cubicBezTo>
                <a:cubicBezTo>
                  <a:pt x="3856694" y="1074452"/>
                  <a:pt x="5901294" y="3467100"/>
                  <a:pt x="7175263" y="3371850"/>
                </a:cubicBezTo>
                <a:cubicBezTo>
                  <a:pt x="8449232" y="3276600"/>
                  <a:pt x="9423163" y="1638300"/>
                  <a:pt x="10397094" y="0"/>
                </a:cubicBezTo>
              </a:path>
            </a:pathLst>
          </a:custGeom>
          <a:noFill/>
          <a:ln w="19050">
            <a:gradFill>
              <a:gsLst>
                <a:gs pos="0">
                  <a:schemeClr val="accent5">
                    <a:alpha val="23000"/>
                  </a:schemeClr>
                </a:gs>
                <a:gs pos="100000">
                  <a:srgbClr val="5F57FF">
                    <a:alpha val="43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8B87C2A3-76B6-4C83-80C5-FE420294F8CA}"/>
              </a:ext>
            </a:extLst>
          </p:cNvPr>
          <p:cNvSpPr/>
          <p:nvPr/>
        </p:nvSpPr>
        <p:spPr>
          <a:xfrm flipH="1" flipV="1">
            <a:off x="-22572" y="3216821"/>
            <a:ext cx="8200103" cy="1670291"/>
          </a:xfrm>
          <a:custGeom>
            <a:avLst/>
            <a:gdLst>
              <a:gd name="connsiteX0" fmla="*/ 0 w 9479756"/>
              <a:gd name="connsiteY0" fmla="*/ 4507706 h 4507706"/>
              <a:gd name="connsiteX1" fmla="*/ 2957512 w 9479756"/>
              <a:gd name="connsiteY1" fmla="*/ 2278856 h 4507706"/>
              <a:gd name="connsiteX2" fmla="*/ 7293769 w 9479756"/>
              <a:gd name="connsiteY2" fmla="*/ 2536031 h 4507706"/>
              <a:gd name="connsiteX3" fmla="*/ 9479756 w 9479756"/>
              <a:gd name="connsiteY3" fmla="*/ 0 h 4507706"/>
              <a:gd name="connsiteX0" fmla="*/ 0 w 9479756"/>
              <a:gd name="connsiteY0" fmla="*/ 4507706 h 4507706"/>
              <a:gd name="connsiteX1" fmla="*/ 2654156 w 9479756"/>
              <a:gd name="connsiteY1" fmla="*/ 1812684 h 4507706"/>
              <a:gd name="connsiteX2" fmla="*/ 7293769 w 9479756"/>
              <a:gd name="connsiteY2" fmla="*/ 2536031 h 4507706"/>
              <a:gd name="connsiteX3" fmla="*/ 9479756 w 9479756"/>
              <a:gd name="connsiteY3" fmla="*/ 0 h 4507706"/>
              <a:gd name="connsiteX0" fmla="*/ 0 w 9479756"/>
              <a:gd name="connsiteY0" fmla="*/ 4507706 h 4507706"/>
              <a:gd name="connsiteX1" fmla="*/ 2654156 w 9479756"/>
              <a:gd name="connsiteY1" fmla="*/ 1812684 h 4507706"/>
              <a:gd name="connsiteX2" fmla="*/ 7452670 w 9479756"/>
              <a:gd name="connsiteY2" fmla="*/ 4319141 h 4507706"/>
              <a:gd name="connsiteX3" fmla="*/ 9479756 w 9479756"/>
              <a:gd name="connsiteY3" fmla="*/ 0 h 4507706"/>
              <a:gd name="connsiteX0" fmla="*/ 0 w 9479756"/>
              <a:gd name="connsiteY0" fmla="*/ 4507706 h 4507706"/>
              <a:gd name="connsiteX1" fmla="*/ 3231977 w 9479756"/>
              <a:gd name="connsiteY1" fmla="*/ 1777721 h 4507706"/>
              <a:gd name="connsiteX2" fmla="*/ 7452670 w 9479756"/>
              <a:gd name="connsiteY2" fmla="*/ 4319141 h 4507706"/>
              <a:gd name="connsiteX3" fmla="*/ 9479756 w 9479756"/>
              <a:gd name="connsiteY3" fmla="*/ 0 h 4507706"/>
              <a:gd name="connsiteX0" fmla="*/ 0 w 9479756"/>
              <a:gd name="connsiteY0" fmla="*/ 4507706 h 4507706"/>
              <a:gd name="connsiteX1" fmla="*/ 3231977 w 9479756"/>
              <a:gd name="connsiteY1" fmla="*/ 1777721 h 4507706"/>
              <a:gd name="connsiteX2" fmla="*/ 7452670 w 9479756"/>
              <a:gd name="connsiteY2" fmla="*/ 4319141 h 4507706"/>
              <a:gd name="connsiteX3" fmla="*/ 9479756 w 9479756"/>
              <a:gd name="connsiteY3" fmla="*/ 0 h 4507706"/>
              <a:gd name="connsiteX0" fmla="*/ 0 w 9479756"/>
              <a:gd name="connsiteY0" fmla="*/ 4507706 h 4507706"/>
              <a:gd name="connsiteX1" fmla="*/ 3101967 w 9479756"/>
              <a:gd name="connsiteY1" fmla="*/ 1731104 h 4507706"/>
              <a:gd name="connsiteX2" fmla="*/ 7452670 w 9479756"/>
              <a:gd name="connsiteY2" fmla="*/ 4319141 h 4507706"/>
              <a:gd name="connsiteX3" fmla="*/ 9479756 w 9479756"/>
              <a:gd name="connsiteY3" fmla="*/ 0 h 4507706"/>
              <a:gd name="connsiteX0" fmla="*/ 0 w 9306410"/>
              <a:gd name="connsiteY0" fmla="*/ 4181385 h 4352952"/>
              <a:gd name="connsiteX1" fmla="*/ 2928621 w 9306410"/>
              <a:gd name="connsiteY1" fmla="*/ 1731104 h 4352952"/>
              <a:gd name="connsiteX2" fmla="*/ 7279324 w 9306410"/>
              <a:gd name="connsiteY2" fmla="*/ 4319141 h 4352952"/>
              <a:gd name="connsiteX3" fmla="*/ 9306410 w 9306410"/>
              <a:gd name="connsiteY3" fmla="*/ 0 h 4352952"/>
              <a:gd name="connsiteX0" fmla="*/ 0 w 9306410"/>
              <a:gd name="connsiteY0" fmla="*/ 4181385 h 4345474"/>
              <a:gd name="connsiteX1" fmla="*/ 2914176 w 9306410"/>
              <a:gd name="connsiteY1" fmla="*/ 822068 h 4345474"/>
              <a:gd name="connsiteX2" fmla="*/ 7279324 w 9306410"/>
              <a:gd name="connsiteY2" fmla="*/ 4319141 h 4345474"/>
              <a:gd name="connsiteX3" fmla="*/ 9306410 w 9306410"/>
              <a:gd name="connsiteY3" fmla="*/ 0 h 4345474"/>
              <a:gd name="connsiteX0" fmla="*/ 0 w 9306410"/>
              <a:gd name="connsiteY0" fmla="*/ 4181385 h 4330286"/>
              <a:gd name="connsiteX1" fmla="*/ 2914176 w 9306410"/>
              <a:gd name="connsiteY1" fmla="*/ 822068 h 4330286"/>
              <a:gd name="connsiteX2" fmla="*/ 7279324 w 9306410"/>
              <a:gd name="connsiteY2" fmla="*/ 4319141 h 4330286"/>
              <a:gd name="connsiteX3" fmla="*/ 9306410 w 9306410"/>
              <a:gd name="connsiteY3" fmla="*/ 0 h 4330286"/>
              <a:gd name="connsiteX0" fmla="*/ 0 w 9306410"/>
              <a:gd name="connsiteY0" fmla="*/ 4181385 h 4330058"/>
              <a:gd name="connsiteX1" fmla="*/ 2914176 w 9306410"/>
              <a:gd name="connsiteY1" fmla="*/ 822068 h 4330058"/>
              <a:gd name="connsiteX2" fmla="*/ 7279324 w 9306410"/>
              <a:gd name="connsiteY2" fmla="*/ 4319141 h 4330058"/>
              <a:gd name="connsiteX3" fmla="*/ 9306410 w 9306410"/>
              <a:gd name="connsiteY3" fmla="*/ 0 h 4330058"/>
              <a:gd name="connsiteX0" fmla="*/ 0 w 9306410"/>
              <a:gd name="connsiteY0" fmla="*/ 4181385 h 4329994"/>
              <a:gd name="connsiteX1" fmla="*/ 2971958 w 9306410"/>
              <a:gd name="connsiteY1" fmla="*/ 798760 h 4329994"/>
              <a:gd name="connsiteX2" fmla="*/ 7279324 w 9306410"/>
              <a:gd name="connsiteY2" fmla="*/ 4319141 h 4329994"/>
              <a:gd name="connsiteX3" fmla="*/ 9306410 w 9306410"/>
              <a:gd name="connsiteY3" fmla="*/ 0 h 4329994"/>
              <a:gd name="connsiteX0" fmla="*/ 0 w 8414968"/>
              <a:gd name="connsiteY0" fmla="*/ 3383293 h 3531902"/>
              <a:gd name="connsiteX1" fmla="*/ 2971958 w 8414968"/>
              <a:gd name="connsiteY1" fmla="*/ 668 h 3531902"/>
              <a:gd name="connsiteX2" fmla="*/ 7279324 w 8414968"/>
              <a:gd name="connsiteY2" fmla="*/ 3521049 h 3531902"/>
              <a:gd name="connsiteX3" fmla="*/ 8414968 w 8414968"/>
              <a:gd name="connsiteY3" fmla="*/ 1844410 h 3531902"/>
              <a:gd name="connsiteX0" fmla="*/ 0 w 8414968"/>
              <a:gd name="connsiteY0" fmla="*/ 3383293 h 3531902"/>
              <a:gd name="connsiteX1" fmla="*/ 2971958 w 8414968"/>
              <a:gd name="connsiteY1" fmla="*/ 668 h 3531902"/>
              <a:gd name="connsiteX2" fmla="*/ 7279324 w 8414968"/>
              <a:gd name="connsiteY2" fmla="*/ 3521049 h 3531902"/>
              <a:gd name="connsiteX3" fmla="*/ 8414968 w 8414968"/>
              <a:gd name="connsiteY3" fmla="*/ 1844410 h 3531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14968" h="3531902">
                <a:moveTo>
                  <a:pt x="0" y="3383293"/>
                </a:moveTo>
                <a:cubicBezTo>
                  <a:pt x="870942" y="2433174"/>
                  <a:pt x="1469827" y="59290"/>
                  <a:pt x="2971958" y="668"/>
                </a:cubicBezTo>
                <a:cubicBezTo>
                  <a:pt x="4474089" y="-57954"/>
                  <a:pt x="4863294" y="3761006"/>
                  <a:pt x="7279324" y="3521049"/>
                </a:cubicBezTo>
                <a:cubicBezTo>
                  <a:pt x="7772070" y="3162724"/>
                  <a:pt x="7865495" y="2922521"/>
                  <a:pt x="8414968" y="1844410"/>
                </a:cubicBezTo>
              </a:path>
            </a:pathLst>
          </a:custGeom>
          <a:noFill/>
          <a:ln w="19050">
            <a:gradFill>
              <a:gsLst>
                <a:gs pos="0">
                  <a:schemeClr val="accent5">
                    <a:alpha val="31000"/>
                  </a:schemeClr>
                </a:gs>
                <a:gs pos="100000">
                  <a:srgbClr val="5F57FF">
                    <a:alpha val="13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44FB8C9A-4CDB-47CD-A91F-2AEFAF59D1B9}"/>
              </a:ext>
            </a:extLst>
          </p:cNvPr>
          <p:cNvSpPr/>
          <p:nvPr/>
        </p:nvSpPr>
        <p:spPr>
          <a:xfrm flipH="1">
            <a:off x="-5701" y="1874520"/>
            <a:ext cx="8227534" cy="1706256"/>
          </a:xfrm>
          <a:custGeom>
            <a:avLst/>
            <a:gdLst>
              <a:gd name="connsiteX0" fmla="*/ 0 w 9479756"/>
              <a:gd name="connsiteY0" fmla="*/ 4507706 h 4507706"/>
              <a:gd name="connsiteX1" fmla="*/ 2957512 w 9479756"/>
              <a:gd name="connsiteY1" fmla="*/ 2278856 h 4507706"/>
              <a:gd name="connsiteX2" fmla="*/ 7293769 w 9479756"/>
              <a:gd name="connsiteY2" fmla="*/ 2536031 h 4507706"/>
              <a:gd name="connsiteX3" fmla="*/ 9479756 w 9479756"/>
              <a:gd name="connsiteY3" fmla="*/ 0 h 4507706"/>
              <a:gd name="connsiteX0" fmla="*/ 0 w 9479756"/>
              <a:gd name="connsiteY0" fmla="*/ 4507706 h 4507706"/>
              <a:gd name="connsiteX1" fmla="*/ 2654156 w 9479756"/>
              <a:gd name="connsiteY1" fmla="*/ 1812684 h 4507706"/>
              <a:gd name="connsiteX2" fmla="*/ 7293769 w 9479756"/>
              <a:gd name="connsiteY2" fmla="*/ 2536031 h 4507706"/>
              <a:gd name="connsiteX3" fmla="*/ 9479756 w 9479756"/>
              <a:gd name="connsiteY3" fmla="*/ 0 h 4507706"/>
              <a:gd name="connsiteX0" fmla="*/ 0 w 9479756"/>
              <a:gd name="connsiteY0" fmla="*/ 4507706 h 4507706"/>
              <a:gd name="connsiteX1" fmla="*/ 2654156 w 9479756"/>
              <a:gd name="connsiteY1" fmla="*/ 1812684 h 4507706"/>
              <a:gd name="connsiteX2" fmla="*/ 7452670 w 9479756"/>
              <a:gd name="connsiteY2" fmla="*/ 4319141 h 4507706"/>
              <a:gd name="connsiteX3" fmla="*/ 9479756 w 9479756"/>
              <a:gd name="connsiteY3" fmla="*/ 0 h 4507706"/>
              <a:gd name="connsiteX0" fmla="*/ 0 w 9479756"/>
              <a:gd name="connsiteY0" fmla="*/ 4507706 h 4507706"/>
              <a:gd name="connsiteX1" fmla="*/ 3231977 w 9479756"/>
              <a:gd name="connsiteY1" fmla="*/ 1777721 h 4507706"/>
              <a:gd name="connsiteX2" fmla="*/ 7452670 w 9479756"/>
              <a:gd name="connsiteY2" fmla="*/ 4319141 h 4507706"/>
              <a:gd name="connsiteX3" fmla="*/ 9479756 w 9479756"/>
              <a:gd name="connsiteY3" fmla="*/ 0 h 4507706"/>
              <a:gd name="connsiteX0" fmla="*/ 0 w 9479756"/>
              <a:gd name="connsiteY0" fmla="*/ 4507706 h 4507706"/>
              <a:gd name="connsiteX1" fmla="*/ 3141173 w 9479756"/>
              <a:gd name="connsiteY1" fmla="*/ 2453671 h 4507706"/>
              <a:gd name="connsiteX2" fmla="*/ 7452670 w 9479756"/>
              <a:gd name="connsiteY2" fmla="*/ 4319141 h 4507706"/>
              <a:gd name="connsiteX3" fmla="*/ 9479756 w 9479756"/>
              <a:gd name="connsiteY3" fmla="*/ 0 h 4507706"/>
              <a:gd name="connsiteX0" fmla="*/ 0 w 9479756"/>
              <a:gd name="connsiteY0" fmla="*/ 4507706 h 5318842"/>
              <a:gd name="connsiteX1" fmla="*/ 3141173 w 9479756"/>
              <a:gd name="connsiteY1" fmla="*/ 2453671 h 5318842"/>
              <a:gd name="connsiteX2" fmla="*/ 6832177 w 9479756"/>
              <a:gd name="connsiteY2" fmla="*/ 5286449 h 5318842"/>
              <a:gd name="connsiteX3" fmla="*/ 9479756 w 9479756"/>
              <a:gd name="connsiteY3" fmla="*/ 0 h 5318842"/>
              <a:gd name="connsiteX0" fmla="*/ 0 w 9025736"/>
              <a:gd name="connsiteY0" fmla="*/ 3249040 h 4060176"/>
              <a:gd name="connsiteX1" fmla="*/ 3141173 w 9025736"/>
              <a:gd name="connsiteY1" fmla="*/ 1195005 h 4060176"/>
              <a:gd name="connsiteX2" fmla="*/ 6832177 w 9025736"/>
              <a:gd name="connsiteY2" fmla="*/ 4027783 h 4060176"/>
              <a:gd name="connsiteX3" fmla="*/ 9025736 w 9025736"/>
              <a:gd name="connsiteY3" fmla="*/ 0 h 4060176"/>
              <a:gd name="connsiteX0" fmla="*/ 0 w 9025736"/>
              <a:gd name="connsiteY0" fmla="*/ 3249040 h 3703761"/>
              <a:gd name="connsiteX1" fmla="*/ 3141173 w 9025736"/>
              <a:gd name="connsiteY1" fmla="*/ 1195005 h 3703761"/>
              <a:gd name="connsiteX2" fmla="*/ 6987841 w 9025736"/>
              <a:gd name="connsiteY2" fmla="*/ 3668164 h 3703761"/>
              <a:gd name="connsiteX3" fmla="*/ 9025736 w 9025736"/>
              <a:gd name="connsiteY3" fmla="*/ 0 h 3703761"/>
              <a:gd name="connsiteX0" fmla="*/ 0 w 8845505"/>
              <a:gd name="connsiteY0" fmla="*/ 2837377 h 3292098"/>
              <a:gd name="connsiteX1" fmla="*/ 3141173 w 8845505"/>
              <a:gd name="connsiteY1" fmla="*/ 783342 h 3292098"/>
              <a:gd name="connsiteX2" fmla="*/ 6987841 w 8845505"/>
              <a:gd name="connsiteY2" fmla="*/ 3256501 h 3292098"/>
              <a:gd name="connsiteX3" fmla="*/ 8845505 w 8845505"/>
              <a:gd name="connsiteY3" fmla="*/ 0 h 3292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45505" h="3292098">
                <a:moveTo>
                  <a:pt x="0" y="2837377"/>
                </a:moveTo>
                <a:cubicBezTo>
                  <a:pt x="870942" y="1887258"/>
                  <a:pt x="1976533" y="713488"/>
                  <a:pt x="3141173" y="783342"/>
                </a:cubicBezTo>
                <a:cubicBezTo>
                  <a:pt x="4305813" y="853196"/>
                  <a:pt x="5900800" y="3636310"/>
                  <a:pt x="6987841" y="3256501"/>
                </a:cubicBezTo>
                <a:cubicBezTo>
                  <a:pt x="8074882" y="2876692"/>
                  <a:pt x="8296032" y="1078111"/>
                  <a:pt x="8845505" y="0"/>
                </a:cubicBezTo>
              </a:path>
            </a:pathLst>
          </a:custGeom>
          <a:noFill/>
          <a:ln w="19050">
            <a:gradFill>
              <a:gsLst>
                <a:gs pos="0">
                  <a:schemeClr val="accent5"/>
                </a:gs>
                <a:gs pos="100000">
                  <a:srgbClr val="5F57FF">
                    <a:alpha val="13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9BD788B0-D900-49C9-A6C0-294BB2BAF7EB}"/>
              </a:ext>
            </a:extLst>
          </p:cNvPr>
          <p:cNvSpPr/>
          <p:nvPr/>
        </p:nvSpPr>
        <p:spPr>
          <a:xfrm flipH="1">
            <a:off x="24967" y="3299522"/>
            <a:ext cx="8193057" cy="1395648"/>
          </a:xfrm>
          <a:custGeom>
            <a:avLst/>
            <a:gdLst>
              <a:gd name="connsiteX0" fmla="*/ 0 w 7896225"/>
              <a:gd name="connsiteY0" fmla="*/ 94807 h 3022606"/>
              <a:gd name="connsiteX1" fmla="*/ 1476375 w 7896225"/>
              <a:gd name="connsiteY1" fmla="*/ 361507 h 3022606"/>
              <a:gd name="connsiteX2" fmla="*/ 4581525 w 7896225"/>
              <a:gd name="connsiteY2" fmla="*/ 3018982 h 3022606"/>
              <a:gd name="connsiteX3" fmla="*/ 7896225 w 7896225"/>
              <a:gd name="connsiteY3" fmla="*/ 818707 h 3022606"/>
              <a:gd name="connsiteX0" fmla="*/ 0 w 7175477"/>
              <a:gd name="connsiteY0" fmla="*/ 94807 h 3026816"/>
              <a:gd name="connsiteX1" fmla="*/ 1476375 w 7175477"/>
              <a:gd name="connsiteY1" fmla="*/ 361507 h 3026816"/>
              <a:gd name="connsiteX2" fmla="*/ 4581525 w 7175477"/>
              <a:gd name="connsiteY2" fmla="*/ 3018982 h 3026816"/>
              <a:gd name="connsiteX3" fmla="*/ 7175477 w 7175477"/>
              <a:gd name="connsiteY3" fmla="*/ 1479742 h 3026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75477" h="3026816">
                <a:moveTo>
                  <a:pt x="0" y="94807"/>
                </a:moveTo>
                <a:cubicBezTo>
                  <a:pt x="356394" y="-15525"/>
                  <a:pt x="712788" y="-125856"/>
                  <a:pt x="1476375" y="361507"/>
                </a:cubicBezTo>
                <a:cubicBezTo>
                  <a:pt x="2239963" y="848870"/>
                  <a:pt x="3511550" y="2942782"/>
                  <a:pt x="4581525" y="3018982"/>
                </a:cubicBezTo>
                <a:cubicBezTo>
                  <a:pt x="5651500" y="3095182"/>
                  <a:pt x="6053114" y="2617979"/>
                  <a:pt x="7175477" y="1479742"/>
                </a:cubicBezTo>
              </a:path>
            </a:pathLst>
          </a:custGeom>
          <a:noFill/>
          <a:ln w="19050">
            <a:gradFill>
              <a:gsLst>
                <a:gs pos="0">
                  <a:schemeClr val="accent5">
                    <a:alpha val="28000"/>
                  </a:schemeClr>
                </a:gs>
                <a:gs pos="100000">
                  <a:srgbClr val="5F57FF">
                    <a:alpha val="43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96C28475-D71E-4359-833D-0893F443279C}"/>
              </a:ext>
            </a:extLst>
          </p:cNvPr>
          <p:cNvSpPr txBox="1"/>
          <p:nvPr/>
        </p:nvSpPr>
        <p:spPr>
          <a:xfrm>
            <a:off x="9624158" y="2694664"/>
            <a:ext cx="1211482" cy="1211480"/>
          </a:xfrm>
          <a:prstGeom prst="rect">
            <a:avLst/>
          </a:prstGeom>
          <a:noFill/>
        </p:spPr>
        <p:txBody>
          <a:bodyPr wrap="none" rtlCol="0">
            <a:prstTxWarp prst="textCircle">
              <a:avLst>
                <a:gd name="adj" fmla="val 217950"/>
              </a:avLst>
            </a:prstTxWarp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>
                        <a:lumMod val="95000"/>
                      </a:prstClr>
                    </a:gs>
                    <a:gs pos="73000">
                      <a:prstClr val="black">
                        <a:lumMod val="95000"/>
                        <a:lumOff val="5000"/>
                      </a:prstClr>
                    </a:gs>
                  </a:gsLst>
                  <a:path path="circle">
                    <a:fillToRect l="50000" t="50000" r="50000" b="50000"/>
                  </a:path>
                </a:gradFill>
                <a:effectLst/>
                <a:uLnTx/>
                <a:uFillTx/>
                <a:latin typeface="Arial"/>
                <a:cs typeface="+mn-cs"/>
              </a:rPr>
              <a:t>|||||||||||||||||||||||||||||||||||||||||||||||||||||||||||||||||||||||||||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>
                      <a:lumMod val="95000"/>
                    </a:prstClr>
                  </a:gs>
                  <a:gs pos="73000">
                    <a:prstClr val="black">
                      <a:lumMod val="95000"/>
                      <a:lumOff val="5000"/>
                    </a:prstClr>
                  </a:gs>
                </a:gsLst>
                <a:path path="circle">
                  <a:fillToRect l="50000" t="50000" r="50000" b="50000"/>
                </a:path>
              </a:gradFill>
              <a:effectLst/>
              <a:uLnTx/>
              <a:uFillTx/>
              <a:latin typeface="Arial"/>
              <a:cs typeface="+mn-cs"/>
            </a:endParaRPr>
          </a:p>
        </p:txBody>
      </p:sp>
      <p:pic>
        <p:nvPicPr>
          <p:cNvPr id="35" name="图形 34">
            <a:extLst>
              <a:ext uri="{FF2B5EF4-FFF2-40B4-BE49-F238E27FC236}">
                <a16:creationId xmlns:a16="http://schemas.microsoft.com/office/drawing/2014/main" xmlns="" id="{2B4CCB77-61D1-43A8-B2DE-BEC8CFDF9FF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858245" y="6134849"/>
            <a:ext cx="264885" cy="264885"/>
          </a:xfrm>
          <a:prstGeom prst="rect">
            <a:avLst/>
          </a:prstGeom>
        </p:spPr>
      </p:pic>
      <p:sp>
        <p:nvSpPr>
          <p:cNvPr id="36" name="等腰三角形 35">
            <a:extLst>
              <a:ext uri="{FF2B5EF4-FFF2-40B4-BE49-F238E27FC236}">
                <a16:creationId xmlns:a16="http://schemas.microsoft.com/office/drawing/2014/main" xmlns="" id="{0172209F-90AB-4AF7-B153-582AE32C7A09}"/>
              </a:ext>
            </a:extLst>
          </p:cNvPr>
          <p:cNvSpPr/>
          <p:nvPr/>
        </p:nvSpPr>
        <p:spPr>
          <a:xfrm rot="7023580">
            <a:off x="777078" y="770464"/>
            <a:ext cx="281298" cy="242498"/>
          </a:xfrm>
          <a:prstGeom prst="triangle">
            <a:avLst/>
          </a:prstGeom>
          <a:noFill/>
          <a:ln>
            <a:solidFill>
              <a:srgbClr val="C44EFC"/>
            </a:solidFill>
          </a:ln>
        </p:spPr>
        <p:txBody>
          <a:bodyPr wrap="non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84B12601-8E4A-47F8-B5BF-C5A6FC042852}"/>
              </a:ext>
            </a:extLst>
          </p:cNvPr>
          <p:cNvSpPr txBox="1"/>
          <p:nvPr/>
        </p:nvSpPr>
        <p:spPr>
          <a:xfrm>
            <a:off x="1559689" y="3038794"/>
            <a:ext cx="10116284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300" normalizeH="0" baseline="0" noProof="0" dirty="0">
                <a:ln w="9525">
                  <a:noFill/>
                </a:ln>
                <a:solidFill>
                  <a:prstClr val="white"/>
                </a:solidFill>
                <a:effectLst>
                  <a:outerShdw blurRad="50800" dist="889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/>
                <a:cs typeface="+mn-ea"/>
                <a:sym typeface="+mn-lt"/>
              </a:rPr>
              <a:t>2020</a:t>
            </a:r>
            <a:r>
              <a:rPr kumimoji="0" lang="zh-CN" altLang="en-US" sz="2800" b="0" i="0" u="none" strike="noStrike" kern="1200" cap="none" spc="300" normalizeH="0" baseline="0" noProof="0" dirty="0">
                <a:ln w="9525">
                  <a:noFill/>
                </a:ln>
                <a:solidFill>
                  <a:prstClr val="white"/>
                </a:solidFill>
                <a:effectLst>
                  <a:outerShdw blurRad="50800" dist="889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/>
                <a:cs typeface="+mn-ea"/>
                <a:sym typeface="+mn-lt"/>
              </a:rPr>
              <a:t>明基智能商务投影新品发布</a:t>
            </a:r>
            <a:endParaRPr kumimoji="0" lang="en-US" altLang="zh-CN" sz="2800" b="0" i="0" u="none" strike="noStrike" kern="1200" cap="none" spc="300" normalizeH="0" baseline="0" noProof="0" dirty="0">
              <a:ln w="9525">
                <a:noFill/>
              </a:ln>
              <a:solidFill>
                <a:prstClr val="white"/>
              </a:solidFill>
              <a:effectLst>
                <a:outerShdw blurRad="50800" dist="889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"/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77295BAA-DFB4-48B4-B270-0E03118ED0FB}"/>
              </a:ext>
            </a:extLst>
          </p:cNvPr>
          <p:cNvSpPr/>
          <p:nvPr/>
        </p:nvSpPr>
        <p:spPr>
          <a:xfrm>
            <a:off x="4312920" y="944880"/>
            <a:ext cx="198120" cy="198120"/>
          </a:xfrm>
          <a:prstGeom prst="ellipse">
            <a:avLst/>
          </a:prstGeom>
          <a:noFill/>
          <a:ln>
            <a:solidFill>
              <a:srgbClr val="C44EFC"/>
            </a:solidFill>
          </a:ln>
        </p:spPr>
        <p:txBody>
          <a:bodyPr wrap="non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"/>
              <a:cs typeface="+mn-cs"/>
            </a:endParaRPr>
          </a:p>
        </p:txBody>
      </p:sp>
      <p:sp>
        <p:nvSpPr>
          <p:cNvPr id="211" name="文本框 210">
            <a:extLst>
              <a:ext uri="{FF2B5EF4-FFF2-40B4-BE49-F238E27FC236}">
                <a16:creationId xmlns:a16="http://schemas.microsoft.com/office/drawing/2014/main" xmlns="" id="{00E1A764-5FF4-4F33-A5CC-1B0CC8ABA614}"/>
              </a:ext>
            </a:extLst>
          </p:cNvPr>
          <p:cNvSpPr txBox="1"/>
          <p:nvPr/>
        </p:nvSpPr>
        <p:spPr>
          <a:xfrm>
            <a:off x="1559689" y="1767848"/>
            <a:ext cx="4848204" cy="132343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1" i="0" u="none" strike="noStrike" kern="1200" cap="none" spc="300" normalizeH="0" baseline="0" noProof="0" dirty="0">
                <a:ln w="9525">
                  <a:noFill/>
                </a:ln>
                <a:blipFill dpi="0" rotWithShape="1">
                  <a:blip r:embed="rId20"/>
                  <a:srcRect/>
                  <a:tile tx="0" ty="0" sx="100000" sy="100000" flip="none" algn="tl"/>
                </a:blipFill>
                <a:effectLst>
                  <a:outerShdw blurRad="50800" dist="889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/>
                <a:cs typeface="+mn-ea"/>
                <a:sym typeface="+mn-lt"/>
              </a:rPr>
              <a:t>无</a:t>
            </a:r>
            <a:r>
              <a:rPr kumimoji="0" lang="zh-CN" altLang="en-US" sz="8000" b="1" i="0" u="none" strike="noStrike" kern="1200" cap="none" spc="300" normalizeH="0" baseline="0" noProof="0" dirty="0">
                <a:ln w="9525">
                  <a:noFill/>
                </a:ln>
                <a:solidFill>
                  <a:prstClr val="white"/>
                </a:solidFill>
                <a:effectLst>
                  <a:outerShdw blurRad="50800" dist="889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/>
                <a:cs typeface="+mn-ea"/>
                <a:sym typeface="+mn-lt"/>
              </a:rPr>
              <a:t>智能</a:t>
            </a:r>
            <a:endParaRPr kumimoji="0" lang="en-US" altLang="zh-CN" sz="8000" b="1" i="0" u="none" strike="noStrike" kern="1200" cap="none" spc="300" normalizeH="0" baseline="0" noProof="0" dirty="0">
              <a:ln w="9525">
                <a:noFill/>
              </a:ln>
              <a:solidFill>
                <a:prstClr val="white"/>
              </a:solidFill>
              <a:effectLst>
                <a:outerShdw blurRad="50800" dist="889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"/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41804B5-E8E6-4C3D-8CEA-C839563933AC}"/>
              </a:ext>
            </a:extLst>
          </p:cNvPr>
          <p:cNvSpPr txBox="1"/>
          <p:nvPr/>
        </p:nvSpPr>
        <p:spPr>
          <a:xfrm>
            <a:off x="1559689" y="3509520"/>
            <a:ext cx="4848204" cy="132343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1" i="0" u="none" strike="noStrike" kern="1200" cap="none" spc="300" normalizeH="0" baseline="0" noProof="0" dirty="0">
                <a:ln w="9525">
                  <a:noFill/>
                </a:ln>
                <a:blipFill dpi="0" rotWithShape="1">
                  <a:blip r:embed="rId21"/>
                  <a:srcRect/>
                  <a:tile tx="0" ty="0" sx="100000" sy="100000" flip="none" algn="tl"/>
                </a:blipFill>
                <a:effectLst>
                  <a:outerShdw blurRad="50800" dist="889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/>
                <a:cs typeface="+mn-ea"/>
                <a:sym typeface="+mn-lt"/>
              </a:rPr>
              <a:t>不</a:t>
            </a:r>
            <a:r>
              <a:rPr kumimoji="0" lang="zh-CN" altLang="en-US" sz="8000" b="1" i="0" u="none" strike="noStrike" kern="1200" cap="none" spc="300" normalizeH="0" baseline="0" noProof="0" dirty="0">
                <a:ln w="9525">
                  <a:noFill/>
                </a:ln>
                <a:solidFill>
                  <a:prstClr val="white"/>
                </a:solidFill>
                <a:effectLst>
                  <a:outerShdw blurRad="50800" dist="889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/>
                <a:cs typeface="+mn-ea"/>
                <a:sym typeface="+mn-lt"/>
              </a:rPr>
              <a:t>商务</a:t>
            </a:r>
            <a:endParaRPr kumimoji="0" lang="en-US" altLang="zh-CN" sz="8000" b="1" i="0" u="none" strike="noStrike" kern="1200" cap="none" spc="300" normalizeH="0" baseline="0" noProof="0" dirty="0">
              <a:ln w="9525">
                <a:noFill/>
              </a:ln>
              <a:solidFill>
                <a:prstClr val="white"/>
              </a:solidFill>
              <a:effectLst>
                <a:outerShdw blurRad="50800" dist="889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"/>
              <a:cs typeface="+mn-ea"/>
              <a:sym typeface="+mn-lt"/>
            </a:endParaRPr>
          </a:p>
        </p:txBody>
      </p:sp>
      <p:sp>
        <p:nvSpPr>
          <p:cNvPr id="44" name="菱形 43">
            <a:extLst>
              <a:ext uri="{FF2B5EF4-FFF2-40B4-BE49-F238E27FC236}">
                <a16:creationId xmlns:a16="http://schemas.microsoft.com/office/drawing/2014/main" xmlns="" id="{BD1A33A7-2F88-45FE-B3E9-09CF7E64400A}"/>
              </a:ext>
            </a:extLst>
          </p:cNvPr>
          <p:cNvSpPr/>
          <p:nvPr/>
        </p:nvSpPr>
        <p:spPr>
          <a:xfrm>
            <a:off x="3642360" y="6339840"/>
            <a:ext cx="289560" cy="289560"/>
          </a:xfrm>
          <a:prstGeom prst="diamond">
            <a:avLst/>
          </a:prstGeom>
          <a:noFill/>
          <a:ln>
            <a:solidFill>
              <a:srgbClr val="C44EFC"/>
            </a:solidFill>
          </a:ln>
        </p:spPr>
        <p:txBody>
          <a:bodyPr wrap="non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"/>
              <a:cs typeface="+mn-cs"/>
            </a:endParaRPr>
          </a:p>
        </p:txBody>
      </p:sp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2F19C00C-47FB-4B5A-BA94-9C94202BC355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689" y="1026040"/>
            <a:ext cx="894144" cy="89414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943857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6291FE9-7462-4C15-9DF8-DEFD3919DEA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583" r="36498" b="25922"/>
          <a:stretch/>
        </p:blipFill>
        <p:spPr>
          <a:xfrm>
            <a:off x="0" y="0"/>
            <a:ext cx="14400214" cy="7199313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A914A5F4-4603-452C-8246-EF45A26D66A6}"/>
              </a:ext>
            </a:extLst>
          </p:cNvPr>
          <p:cNvGrpSpPr/>
          <p:nvPr/>
        </p:nvGrpSpPr>
        <p:grpSpPr>
          <a:xfrm>
            <a:off x="-1475339" y="6210515"/>
            <a:ext cx="5755059" cy="302383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xmlns="" id="{90969229-AFB2-4071-864B-631EA77411FE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en-US" sz="1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34AC57CF-61BA-4594-92FC-3917047A9B33}"/>
                </a:ext>
              </a:extLst>
            </p:cNvPr>
            <p:cNvSpPr txBox="1"/>
            <p:nvPr/>
          </p:nvSpPr>
          <p:spPr>
            <a:xfrm>
              <a:off x="2569299" y="6014677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gradFill>
              <a:gsLst>
                <a:gs pos="100000">
                  <a:srgbClr val="EFB282"/>
                </a:gs>
                <a:gs pos="0">
                  <a:srgbClr val="FFFED8"/>
                </a:gs>
                <a:gs pos="49000">
                  <a:srgbClr val="FDD093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 defTabSz="914400">
                <a:defRPr/>
              </a:pPr>
              <a:endParaRPr lang="zh-CN" altLang="en-US" sz="1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FCC576C8-5CF3-4057-8FBB-E2B0EA272061}"/>
              </a:ext>
            </a:extLst>
          </p:cNvPr>
          <p:cNvGrpSpPr/>
          <p:nvPr/>
        </p:nvGrpSpPr>
        <p:grpSpPr>
          <a:xfrm>
            <a:off x="2080312" y="3783549"/>
            <a:ext cx="2301832" cy="2275314"/>
            <a:chOff x="3067734" y="2154695"/>
            <a:chExt cx="3008293" cy="2973639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89080EF6-9655-44C6-AF9E-D8B73A54A7A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01586" y="2262399"/>
              <a:ext cx="2740583" cy="274058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FDD093"/>
                  </a:gs>
                  <a:gs pos="100000">
                    <a:srgbClr val="EFB282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DB20115B-607D-4D63-8090-3B2CC16E8AED}"/>
                </a:ext>
              </a:extLst>
            </p:cNvPr>
            <p:cNvGrpSpPr/>
            <p:nvPr/>
          </p:nvGrpSpPr>
          <p:grpSpPr>
            <a:xfrm>
              <a:off x="3067734" y="2154695"/>
              <a:ext cx="3008293" cy="2973639"/>
              <a:chOff x="5199930" y="4255014"/>
              <a:chExt cx="1792140" cy="1771496"/>
            </a:xfrm>
          </p:grpSpPr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xmlns="" id="{DDEADCC6-989E-4282-81CC-1CF3459FD4AA}"/>
                  </a:ext>
                </a:extLst>
              </p:cNvPr>
              <p:cNvGrpSpPr/>
              <p:nvPr/>
            </p:nvGrpSpPr>
            <p:grpSpPr>
              <a:xfrm>
                <a:off x="5199930" y="4255014"/>
                <a:ext cx="152081" cy="152081"/>
                <a:chOff x="2968869" y="10878820"/>
                <a:chExt cx="276484" cy="276484"/>
              </a:xfrm>
            </p:grpSpPr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xmlns="" id="{3FB3C48A-EFE6-495D-96D7-96FCB47A24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>
                  <a:extLst>
                    <a:ext uri="{FF2B5EF4-FFF2-40B4-BE49-F238E27FC236}">
                      <a16:creationId xmlns:a16="http://schemas.microsoft.com/office/drawing/2014/main" xmlns="" id="{399BA029-9195-4C0C-87F2-D72DE513BF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xmlns="" id="{8E9FDF49-7965-4C2A-B194-D289EAD97FF5}"/>
                  </a:ext>
                </a:extLst>
              </p:cNvPr>
              <p:cNvGrpSpPr/>
              <p:nvPr/>
            </p:nvGrpSpPr>
            <p:grpSpPr>
              <a:xfrm flipH="1">
                <a:off x="6839989" y="4255014"/>
                <a:ext cx="152081" cy="152081"/>
                <a:chOff x="2968869" y="10878820"/>
                <a:chExt cx="276484" cy="276484"/>
              </a:xfrm>
            </p:grpSpPr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xmlns="" id="{2EDF22C2-4158-442E-BF0F-16324D837F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xmlns="" id="{98FD9E06-5813-48C3-A496-B5B7F9247F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xmlns="" id="{81C428CE-C489-4BA0-B258-F246E997BAAF}"/>
                  </a:ext>
                </a:extLst>
              </p:cNvPr>
              <p:cNvGrpSpPr/>
              <p:nvPr/>
            </p:nvGrpSpPr>
            <p:grpSpPr>
              <a:xfrm flipH="1" flipV="1">
                <a:off x="6839989" y="5874429"/>
                <a:ext cx="152081" cy="152081"/>
                <a:chOff x="2968869" y="10878820"/>
                <a:chExt cx="276484" cy="276484"/>
              </a:xfrm>
            </p:grpSpPr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xmlns="" id="{2850A1AB-0479-4B45-9DF8-1F897924910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xmlns="" id="{8B05A8E6-0BA3-4C69-A24C-048C5794C85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A2105C82-39E0-4A5E-A16C-D39C54A18E57}"/>
                  </a:ext>
                </a:extLst>
              </p:cNvPr>
              <p:cNvGrpSpPr/>
              <p:nvPr/>
            </p:nvGrpSpPr>
            <p:grpSpPr>
              <a:xfrm flipV="1">
                <a:off x="5199930" y="5874429"/>
                <a:ext cx="152081" cy="152081"/>
                <a:chOff x="2968869" y="10878820"/>
                <a:chExt cx="276484" cy="276484"/>
              </a:xfrm>
            </p:grpSpPr>
            <p:cxnSp>
              <p:nvCxnSpPr>
                <p:cNvPr id="15" name="直接连接符 14">
                  <a:extLst>
                    <a:ext uri="{FF2B5EF4-FFF2-40B4-BE49-F238E27FC236}">
                      <a16:creationId xmlns:a16="http://schemas.microsoft.com/office/drawing/2014/main" xmlns="" id="{5660B9A8-87F8-40DA-98FC-1757503CB76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xmlns="" id="{201D4ADB-A9B3-432B-8532-2DF35CC8FE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3A2150A5-DEF1-4C2A-97F7-2B86E6B0750B}"/>
              </a:ext>
            </a:extLst>
          </p:cNvPr>
          <p:cNvGrpSpPr/>
          <p:nvPr/>
        </p:nvGrpSpPr>
        <p:grpSpPr>
          <a:xfrm>
            <a:off x="5924610" y="3863097"/>
            <a:ext cx="4138017" cy="738584"/>
            <a:chOff x="4966041" y="1707044"/>
            <a:chExt cx="3859333" cy="688843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EA26912D-6DAC-475A-84D2-0347EDAD43E9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solidFill>
              <a:srgbClr val="ECBD8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400">
                <a:lnSpc>
                  <a:spcPct val="140000"/>
                </a:lnSpc>
                <a:defRPr/>
              </a:pPr>
              <a:endParaRPr lang="zh-CN" altLang="en-US" sz="1400" spc="300" dirty="0">
                <a:solidFill>
                  <a:srgbClr val="ECBD8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85744C21-E3E4-4E4C-B6C6-B29CDEF9A05F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solidFill>
              <a:srgbClr val="ECBD81">
                <a:alpha val="18000"/>
              </a:srgbClr>
            </a:solidFill>
          </p:grpSpPr>
          <p:sp>
            <p:nvSpPr>
              <p:cNvPr id="27" name="Rectangle 151">
                <a:extLst>
                  <a:ext uri="{FF2B5EF4-FFF2-40B4-BE49-F238E27FC236}">
                    <a16:creationId xmlns:a16="http://schemas.microsoft.com/office/drawing/2014/main" xmlns="" id="{134A90F0-EA06-4533-BADD-0AF986B5E3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Rectangle 152">
                <a:extLst>
                  <a:ext uri="{FF2B5EF4-FFF2-40B4-BE49-F238E27FC236}">
                    <a16:creationId xmlns:a16="http://schemas.microsoft.com/office/drawing/2014/main" xmlns="" id="{FC1BBF91-8345-4787-9872-C341570B83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Rectangle 153">
                <a:extLst>
                  <a:ext uri="{FF2B5EF4-FFF2-40B4-BE49-F238E27FC236}">
                    <a16:creationId xmlns:a16="http://schemas.microsoft.com/office/drawing/2014/main" xmlns="" id="{3BCC48DF-47AD-4473-AAE2-3125710AC1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Rectangle 154">
                <a:extLst>
                  <a:ext uri="{FF2B5EF4-FFF2-40B4-BE49-F238E27FC236}">
                    <a16:creationId xmlns:a16="http://schemas.microsoft.com/office/drawing/2014/main" xmlns="" id="{B456DCAA-FD06-4C2A-9A6F-72231A5538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Rectangle 155">
                <a:extLst>
                  <a:ext uri="{FF2B5EF4-FFF2-40B4-BE49-F238E27FC236}">
                    <a16:creationId xmlns:a16="http://schemas.microsoft.com/office/drawing/2014/main" xmlns="" id="{BDC16C45-8025-4771-8A2B-8ADAE619D3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Rectangle 156">
                <a:extLst>
                  <a:ext uri="{FF2B5EF4-FFF2-40B4-BE49-F238E27FC236}">
                    <a16:creationId xmlns:a16="http://schemas.microsoft.com/office/drawing/2014/main" xmlns="" id="{D772147C-6CCB-4760-9B24-6E6915BB8C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Rectangle 157">
                <a:extLst>
                  <a:ext uri="{FF2B5EF4-FFF2-40B4-BE49-F238E27FC236}">
                    <a16:creationId xmlns:a16="http://schemas.microsoft.com/office/drawing/2014/main" xmlns="" id="{89EEEDD0-E8FF-48CF-B3AB-C5E5B8A4AC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58">
                <a:extLst>
                  <a:ext uri="{FF2B5EF4-FFF2-40B4-BE49-F238E27FC236}">
                    <a16:creationId xmlns:a16="http://schemas.microsoft.com/office/drawing/2014/main" xmlns="" id="{7C01A731-4753-420B-B002-DC93C527BF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59">
                <a:extLst>
                  <a:ext uri="{FF2B5EF4-FFF2-40B4-BE49-F238E27FC236}">
                    <a16:creationId xmlns:a16="http://schemas.microsoft.com/office/drawing/2014/main" xmlns="" id="{7A1D4BBF-7318-4C01-BC54-31DF1E0B5A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60">
                <a:extLst>
                  <a:ext uri="{FF2B5EF4-FFF2-40B4-BE49-F238E27FC236}">
                    <a16:creationId xmlns:a16="http://schemas.microsoft.com/office/drawing/2014/main" xmlns="" id="{D504F276-A49A-48FE-80BC-42EF266D80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61">
                <a:extLst>
                  <a:ext uri="{FF2B5EF4-FFF2-40B4-BE49-F238E27FC236}">
                    <a16:creationId xmlns:a16="http://schemas.microsoft.com/office/drawing/2014/main" xmlns="" id="{889177D7-6664-4C26-BECE-496177A59D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62">
                <a:extLst>
                  <a:ext uri="{FF2B5EF4-FFF2-40B4-BE49-F238E27FC236}">
                    <a16:creationId xmlns:a16="http://schemas.microsoft.com/office/drawing/2014/main" xmlns="" id="{15334D37-F986-4700-9430-AE011A7865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63">
                <a:extLst>
                  <a:ext uri="{FF2B5EF4-FFF2-40B4-BE49-F238E27FC236}">
                    <a16:creationId xmlns:a16="http://schemas.microsoft.com/office/drawing/2014/main" xmlns="" id="{45C3E7FE-B6A9-4296-B45A-BD71C60B63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64">
                <a:extLst>
                  <a:ext uri="{FF2B5EF4-FFF2-40B4-BE49-F238E27FC236}">
                    <a16:creationId xmlns:a16="http://schemas.microsoft.com/office/drawing/2014/main" xmlns="" id="{99EE0B46-7C27-495F-8228-0BF6B2D737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65">
                <a:extLst>
                  <a:ext uri="{FF2B5EF4-FFF2-40B4-BE49-F238E27FC236}">
                    <a16:creationId xmlns:a16="http://schemas.microsoft.com/office/drawing/2014/main" xmlns="" id="{5A77B066-F14D-4912-A8F4-3FBCC286B4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Rectangle 166">
                <a:extLst>
                  <a:ext uri="{FF2B5EF4-FFF2-40B4-BE49-F238E27FC236}">
                    <a16:creationId xmlns:a16="http://schemas.microsoft.com/office/drawing/2014/main" xmlns="" id="{BF6DA634-72FC-4573-B605-B8EBB2B9C5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Rectangle 167">
                <a:extLst>
                  <a:ext uri="{FF2B5EF4-FFF2-40B4-BE49-F238E27FC236}">
                    <a16:creationId xmlns:a16="http://schemas.microsoft.com/office/drawing/2014/main" xmlns="" id="{E5873105-BEFA-470F-BD3C-E912AF285D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Rectangle 168">
                <a:extLst>
                  <a:ext uri="{FF2B5EF4-FFF2-40B4-BE49-F238E27FC236}">
                    <a16:creationId xmlns:a16="http://schemas.microsoft.com/office/drawing/2014/main" xmlns="" id="{B4625C5F-F666-46CB-9D64-AFC92F7C8E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Rectangle 169">
                <a:extLst>
                  <a:ext uri="{FF2B5EF4-FFF2-40B4-BE49-F238E27FC236}">
                    <a16:creationId xmlns:a16="http://schemas.microsoft.com/office/drawing/2014/main" xmlns="" id="{0044F7FB-2A2E-45A9-8D93-310FE19FD3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Rectangle 170">
                <a:extLst>
                  <a:ext uri="{FF2B5EF4-FFF2-40B4-BE49-F238E27FC236}">
                    <a16:creationId xmlns:a16="http://schemas.microsoft.com/office/drawing/2014/main" xmlns="" id="{D1094914-7AC7-4A9A-BC0F-53B76B5E01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Rectangle 171">
                <a:extLst>
                  <a:ext uri="{FF2B5EF4-FFF2-40B4-BE49-F238E27FC236}">
                    <a16:creationId xmlns:a16="http://schemas.microsoft.com/office/drawing/2014/main" xmlns="" id="{5E7A6FEC-0D89-49DF-85E6-BC6CFCF9ED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Rectangle 172">
                <a:extLst>
                  <a:ext uri="{FF2B5EF4-FFF2-40B4-BE49-F238E27FC236}">
                    <a16:creationId xmlns:a16="http://schemas.microsoft.com/office/drawing/2014/main" xmlns="" id="{F932B213-1D20-4FAC-86D0-86FD958CD0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Rectangle 173">
                <a:extLst>
                  <a:ext uri="{FF2B5EF4-FFF2-40B4-BE49-F238E27FC236}">
                    <a16:creationId xmlns:a16="http://schemas.microsoft.com/office/drawing/2014/main" xmlns="" id="{53F10E80-CA70-438F-9044-31B5C67C22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Rectangle 174">
                <a:extLst>
                  <a:ext uri="{FF2B5EF4-FFF2-40B4-BE49-F238E27FC236}">
                    <a16:creationId xmlns:a16="http://schemas.microsoft.com/office/drawing/2014/main" xmlns="" id="{90A988BF-E367-4F07-8368-4198E71BE1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Rectangle 175">
                <a:extLst>
                  <a:ext uri="{FF2B5EF4-FFF2-40B4-BE49-F238E27FC236}">
                    <a16:creationId xmlns:a16="http://schemas.microsoft.com/office/drawing/2014/main" xmlns="" id="{02D3F387-9E96-4F15-8DF7-560F20B272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Rectangle 176">
                <a:extLst>
                  <a:ext uri="{FF2B5EF4-FFF2-40B4-BE49-F238E27FC236}">
                    <a16:creationId xmlns:a16="http://schemas.microsoft.com/office/drawing/2014/main" xmlns="" id="{B3688247-730D-45BD-8D2D-79817DDC31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Rectangle 177">
                <a:extLst>
                  <a:ext uri="{FF2B5EF4-FFF2-40B4-BE49-F238E27FC236}">
                    <a16:creationId xmlns:a16="http://schemas.microsoft.com/office/drawing/2014/main" xmlns="" id="{71947AF1-3B14-4590-AF3A-65C3D73E4D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Rectangle 178">
                <a:extLst>
                  <a:ext uri="{FF2B5EF4-FFF2-40B4-BE49-F238E27FC236}">
                    <a16:creationId xmlns:a16="http://schemas.microsoft.com/office/drawing/2014/main" xmlns="" id="{F30EF633-93D9-424B-80F2-CA456BCCC4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Rectangle 179">
                <a:extLst>
                  <a:ext uri="{FF2B5EF4-FFF2-40B4-BE49-F238E27FC236}">
                    <a16:creationId xmlns:a16="http://schemas.microsoft.com/office/drawing/2014/main" xmlns="" id="{F5EE7F25-3C8C-47C4-83DC-BCD7921B31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Rectangle 180">
                <a:extLst>
                  <a:ext uri="{FF2B5EF4-FFF2-40B4-BE49-F238E27FC236}">
                    <a16:creationId xmlns:a16="http://schemas.microsoft.com/office/drawing/2014/main" xmlns="" id="{67166C48-632C-4406-9C9C-5DCE444280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Rectangle 181">
                <a:extLst>
                  <a:ext uri="{FF2B5EF4-FFF2-40B4-BE49-F238E27FC236}">
                    <a16:creationId xmlns:a16="http://schemas.microsoft.com/office/drawing/2014/main" xmlns="" id="{B96E892F-64CE-4FC8-A3B0-E45D6B2795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Rectangle 182">
                <a:extLst>
                  <a:ext uri="{FF2B5EF4-FFF2-40B4-BE49-F238E27FC236}">
                    <a16:creationId xmlns:a16="http://schemas.microsoft.com/office/drawing/2014/main" xmlns="" id="{F622686F-A7B6-4798-9D88-C7FA86B661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Rectangle 183">
                <a:extLst>
                  <a:ext uri="{FF2B5EF4-FFF2-40B4-BE49-F238E27FC236}">
                    <a16:creationId xmlns:a16="http://schemas.microsoft.com/office/drawing/2014/main" xmlns="" id="{3BFA9BE2-80F8-422A-9566-61694DEB7E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Rectangle 184">
                <a:extLst>
                  <a:ext uri="{FF2B5EF4-FFF2-40B4-BE49-F238E27FC236}">
                    <a16:creationId xmlns:a16="http://schemas.microsoft.com/office/drawing/2014/main" xmlns="" id="{DE159B26-BFDA-4ECD-9DC7-EC2FB4D366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Rectangle 185">
                <a:extLst>
                  <a:ext uri="{FF2B5EF4-FFF2-40B4-BE49-F238E27FC236}">
                    <a16:creationId xmlns:a16="http://schemas.microsoft.com/office/drawing/2014/main" xmlns="" id="{67B26209-C5F2-4F48-B020-65D2CC28C2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Rectangle 186">
                <a:extLst>
                  <a:ext uri="{FF2B5EF4-FFF2-40B4-BE49-F238E27FC236}">
                    <a16:creationId xmlns:a16="http://schemas.microsoft.com/office/drawing/2014/main" xmlns="" id="{2641FB8F-E499-4EA9-AD8B-670BCF851D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Rectangle 187">
                <a:extLst>
                  <a:ext uri="{FF2B5EF4-FFF2-40B4-BE49-F238E27FC236}">
                    <a16:creationId xmlns:a16="http://schemas.microsoft.com/office/drawing/2014/main" xmlns="" id="{F4FAD571-C3C6-4234-AB9E-D44EF8D252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Rectangle 188">
                <a:extLst>
                  <a:ext uri="{FF2B5EF4-FFF2-40B4-BE49-F238E27FC236}">
                    <a16:creationId xmlns:a16="http://schemas.microsoft.com/office/drawing/2014/main" xmlns="" id="{51024765-6D9F-408B-8AF8-1737F242E6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5" name="Rectangle 189">
                <a:extLst>
                  <a:ext uri="{FF2B5EF4-FFF2-40B4-BE49-F238E27FC236}">
                    <a16:creationId xmlns:a16="http://schemas.microsoft.com/office/drawing/2014/main" xmlns="" id="{B299E2F4-6A03-42DC-9AE1-75EEFC183D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Rectangle 190">
                <a:extLst>
                  <a:ext uri="{FF2B5EF4-FFF2-40B4-BE49-F238E27FC236}">
                    <a16:creationId xmlns:a16="http://schemas.microsoft.com/office/drawing/2014/main" xmlns="" id="{62C34493-E693-433C-821F-C6B54B1EA8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Rectangle 191">
                <a:extLst>
                  <a:ext uri="{FF2B5EF4-FFF2-40B4-BE49-F238E27FC236}">
                    <a16:creationId xmlns:a16="http://schemas.microsoft.com/office/drawing/2014/main" xmlns="" id="{9F91C04C-6765-4F5E-9A64-C1E44B2B9D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Rectangle 192">
                <a:extLst>
                  <a:ext uri="{FF2B5EF4-FFF2-40B4-BE49-F238E27FC236}">
                    <a16:creationId xmlns:a16="http://schemas.microsoft.com/office/drawing/2014/main" xmlns="" id="{5869FCDA-D965-4A11-A4A2-031416477C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Rectangle 193">
                <a:extLst>
                  <a:ext uri="{FF2B5EF4-FFF2-40B4-BE49-F238E27FC236}">
                    <a16:creationId xmlns:a16="http://schemas.microsoft.com/office/drawing/2014/main" xmlns="" id="{E2E84BAF-C505-45EB-93A0-30C36B5379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Rectangle 194">
                <a:extLst>
                  <a:ext uri="{FF2B5EF4-FFF2-40B4-BE49-F238E27FC236}">
                    <a16:creationId xmlns:a16="http://schemas.microsoft.com/office/drawing/2014/main" xmlns="" id="{C7267CBE-98F8-4A32-817C-E37B72FB8F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" name="Rectangle 195">
                <a:extLst>
                  <a:ext uri="{FF2B5EF4-FFF2-40B4-BE49-F238E27FC236}">
                    <a16:creationId xmlns:a16="http://schemas.microsoft.com/office/drawing/2014/main" xmlns="" id="{8A51DC56-D2E3-4B91-8BA5-84EB32013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Rectangle 196">
                <a:extLst>
                  <a:ext uri="{FF2B5EF4-FFF2-40B4-BE49-F238E27FC236}">
                    <a16:creationId xmlns:a16="http://schemas.microsoft.com/office/drawing/2014/main" xmlns="" id="{F12E10BF-A6F9-4BF8-9721-3176890C35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" name="Rectangle 197">
                <a:extLst>
                  <a:ext uri="{FF2B5EF4-FFF2-40B4-BE49-F238E27FC236}">
                    <a16:creationId xmlns:a16="http://schemas.microsoft.com/office/drawing/2014/main" xmlns="" id="{13068010-FD38-467F-8AD4-1ABCC86E25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Rectangle 198">
                <a:extLst>
                  <a:ext uri="{FF2B5EF4-FFF2-40B4-BE49-F238E27FC236}">
                    <a16:creationId xmlns:a16="http://schemas.microsoft.com/office/drawing/2014/main" xmlns="" id="{BB8F8502-64AB-4A96-88B9-881D3B3176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Rectangle 199">
                <a:extLst>
                  <a:ext uri="{FF2B5EF4-FFF2-40B4-BE49-F238E27FC236}">
                    <a16:creationId xmlns:a16="http://schemas.microsoft.com/office/drawing/2014/main" xmlns="" id="{AD476A71-44BC-40BE-A0F4-7BA1D8943C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Rectangle 200">
                <a:extLst>
                  <a:ext uri="{FF2B5EF4-FFF2-40B4-BE49-F238E27FC236}">
                    <a16:creationId xmlns:a16="http://schemas.microsoft.com/office/drawing/2014/main" xmlns="" id="{89DF72C6-D05D-48B7-9E3A-CCCE209F59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" name="Rectangle 201">
                <a:extLst>
                  <a:ext uri="{FF2B5EF4-FFF2-40B4-BE49-F238E27FC236}">
                    <a16:creationId xmlns:a16="http://schemas.microsoft.com/office/drawing/2014/main" xmlns="" id="{EB22EA62-DAAC-44E8-8238-BB8C9FF612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Rectangle 202">
                <a:extLst>
                  <a:ext uri="{FF2B5EF4-FFF2-40B4-BE49-F238E27FC236}">
                    <a16:creationId xmlns:a16="http://schemas.microsoft.com/office/drawing/2014/main" xmlns="" id="{8578B8A1-21FB-46D8-96DB-7DF8C3FB6D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Rectangle 203">
                <a:extLst>
                  <a:ext uri="{FF2B5EF4-FFF2-40B4-BE49-F238E27FC236}">
                    <a16:creationId xmlns:a16="http://schemas.microsoft.com/office/drawing/2014/main" xmlns="" id="{C212A51C-2B29-4F1B-A701-1BF08AF20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" name="Rectangle 204">
                <a:extLst>
                  <a:ext uri="{FF2B5EF4-FFF2-40B4-BE49-F238E27FC236}">
                    <a16:creationId xmlns:a16="http://schemas.microsoft.com/office/drawing/2014/main" xmlns="" id="{E4E18D6B-1275-4D6E-9809-D0C8752A2A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Rectangle 205">
                <a:extLst>
                  <a:ext uri="{FF2B5EF4-FFF2-40B4-BE49-F238E27FC236}">
                    <a16:creationId xmlns:a16="http://schemas.microsoft.com/office/drawing/2014/main" xmlns="" id="{6C00BC95-F052-4DE7-8D3C-3EFE7412C5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Rectangle 206">
                <a:extLst>
                  <a:ext uri="{FF2B5EF4-FFF2-40B4-BE49-F238E27FC236}">
                    <a16:creationId xmlns:a16="http://schemas.microsoft.com/office/drawing/2014/main" xmlns="" id="{D7ECC5F0-7909-428A-B7AC-9EE1E56B91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3" name="Rectangle 207">
                <a:extLst>
                  <a:ext uri="{FF2B5EF4-FFF2-40B4-BE49-F238E27FC236}">
                    <a16:creationId xmlns:a16="http://schemas.microsoft.com/office/drawing/2014/main" xmlns="" id="{77BD58F0-973E-4B8C-8F93-99BDCFDE08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4" name="Rectangle 208">
                <a:extLst>
                  <a:ext uri="{FF2B5EF4-FFF2-40B4-BE49-F238E27FC236}">
                    <a16:creationId xmlns:a16="http://schemas.microsoft.com/office/drawing/2014/main" xmlns="" id="{2F7E915F-2093-4EF3-99D2-61643B5A30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5" name="Rectangle 209">
                <a:extLst>
                  <a:ext uri="{FF2B5EF4-FFF2-40B4-BE49-F238E27FC236}">
                    <a16:creationId xmlns:a16="http://schemas.microsoft.com/office/drawing/2014/main" xmlns="" id="{8820C317-CEFC-4944-B5E2-91F5B01B7E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6" name="Rectangle 210">
                <a:extLst>
                  <a:ext uri="{FF2B5EF4-FFF2-40B4-BE49-F238E27FC236}">
                    <a16:creationId xmlns:a16="http://schemas.microsoft.com/office/drawing/2014/main" xmlns="" id="{B7EB4B43-6151-4AB5-8048-BC09CBDCA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7" name="Rectangle 211">
                <a:extLst>
                  <a:ext uri="{FF2B5EF4-FFF2-40B4-BE49-F238E27FC236}">
                    <a16:creationId xmlns:a16="http://schemas.microsoft.com/office/drawing/2014/main" xmlns="" id="{290EC69B-5711-4859-883B-E6D32AF751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" name="Rectangle 212">
                <a:extLst>
                  <a:ext uri="{FF2B5EF4-FFF2-40B4-BE49-F238E27FC236}">
                    <a16:creationId xmlns:a16="http://schemas.microsoft.com/office/drawing/2014/main" xmlns="" id="{3DB71665-76E4-40D5-84FE-55FC77ACB3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Rectangle 213">
                <a:extLst>
                  <a:ext uri="{FF2B5EF4-FFF2-40B4-BE49-F238E27FC236}">
                    <a16:creationId xmlns:a16="http://schemas.microsoft.com/office/drawing/2014/main" xmlns="" id="{234448E2-BE35-4A20-8098-40EB67BB43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Rectangle 214">
                <a:extLst>
                  <a:ext uri="{FF2B5EF4-FFF2-40B4-BE49-F238E27FC236}">
                    <a16:creationId xmlns:a16="http://schemas.microsoft.com/office/drawing/2014/main" xmlns="" id="{6892438E-97DA-436C-A83F-7AA63FD74F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1" name="Rectangle 215">
                <a:extLst>
                  <a:ext uri="{FF2B5EF4-FFF2-40B4-BE49-F238E27FC236}">
                    <a16:creationId xmlns:a16="http://schemas.microsoft.com/office/drawing/2014/main" xmlns="" id="{67F4EA9A-AC7E-4201-8076-B030DCAED8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" name="Rectangle 216">
                <a:extLst>
                  <a:ext uri="{FF2B5EF4-FFF2-40B4-BE49-F238E27FC236}">
                    <a16:creationId xmlns:a16="http://schemas.microsoft.com/office/drawing/2014/main" xmlns="" id="{52C6214C-0711-497D-902A-98AA9FF9D5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3" name="Rectangle 217">
                <a:extLst>
                  <a:ext uri="{FF2B5EF4-FFF2-40B4-BE49-F238E27FC236}">
                    <a16:creationId xmlns:a16="http://schemas.microsoft.com/office/drawing/2014/main" xmlns="" id="{D6E7CFAB-0148-45FD-8C5E-12CE83057A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4" name="Rectangle 218">
                <a:extLst>
                  <a:ext uri="{FF2B5EF4-FFF2-40B4-BE49-F238E27FC236}">
                    <a16:creationId xmlns:a16="http://schemas.microsoft.com/office/drawing/2014/main" xmlns="" id="{14C56D99-5D97-4179-8446-A0ED457AE5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5" name="Rectangle 219">
                <a:extLst>
                  <a:ext uri="{FF2B5EF4-FFF2-40B4-BE49-F238E27FC236}">
                    <a16:creationId xmlns:a16="http://schemas.microsoft.com/office/drawing/2014/main" xmlns="" id="{9665ECF6-F4F3-4CE7-807C-2AE86EFABF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6" name="Rectangle 220">
                <a:extLst>
                  <a:ext uri="{FF2B5EF4-FFF2-40B4-BE49-F238E27FC236}">
                    <a16:creationId xmlns:a16="http://schemas.microsoft.com/office/drawing/2014/main" xmlns="" id="{0EF14B74-BD1E-4B96-BEC3-A0FBC93DE5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7" name="Rectangle 221">
                <a:extLst>
                  <a:ext uri="{FF2B5EF4-FFF2-40B4-BE49-F238E27FC236}">
                    <a16:creationId xmlns:a16="http://schemas.microsoft.com/office/drawing/2014/main" xmlns="" id="{8D09DAF0-CB92-4FBD-94F0-5061A349D5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8" name="Rectangle 222">
                <a:extLst>
                  <a:ext uri="{FF2B5EF4-FFF2-40B4-BE49-F238E27FC236}">
                    <a16:creationId xmlns:a16="http://schemas.microsoft.com/office/drawing/2014/main" xmlns="" id="{76851B77-9DDF-463A-8A9E-F5D171C2C4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9" name="Rectangle 223">
                <a:extLst>
                  <a:ext uri="{FF2B5EF4-FFF2-40B4-BE49-F238E27FC236}">
                    <a16:creationId xmlns:a16="http://schemas.microsoft.com/office/drawing/2014/main" xmlns="" id="{676627BF-B4AD-4BF1-85DA-45A63A44E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0" name="Rectangle 224">
                <a:extLst>
                  <a:ext uri="{FF2B5EF4-FFF2-40B4-BE49-F238E27FC236}">
                    <a16:creationId xmlns:a16="http://schemas.microsoft.com/office/drawing/2014/main" xmlns="" id="{02709E10-F990-48E2-B75A-872BA5BED3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Rectangle 225">
                <a:extLst>
                  <a:ext uri="{FF2B5EF4-FFF2-40B4-BE49-F238E27FC236}">
                    <a16:creationId xmlns:a16="http://schemas.microsoft.com/office/drawing/2014/main" xmlns="" id="{1A796AA5-082B-4635-9DC4-5BAFDB7038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Rectangle 226">
                <a:extLst>
                  <a:ext uri="{FF2B5EF4-FFF2-40B4-BE49-F238E27FC236}">
                    <a16:creationId xmlns:a16="http://schemas.microsoft.com/office/drawing/2014/main" xmlns="" id="{159BBDE6-020A-4113-807C-B0E1223C84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Rectangle 227">
                <a:extLst>
                  <a:ext uri="{FF2B5EF4-FFF2-40B4-BE49-F238E27FC236}">
                    <a16:creationId xmlns:a16="http://schemas.microsoft.com/office/drawing/2014/main" xmlns="" id="{440D0988-EBB8-4AD2-B230-FC9F6C8A2D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4" name="Rectangle 228">
                <a:extLst>
                  <a:ext uri="{FF2B5EF4-FFF2-40B4-BE49-F238E27FC236}">
                    <a16:creationId xmlns:a16="http://schemas.microsoft.com/office/drawing/2014/main" xmlns="" id="{8731A577-E04A-40D4-B21B-D1077661D6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8984CFBA-721E-4F0A-B60B-944807EDE95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xmlns="" id="{32D160C5-86F9-40F4-A0B4-B00AFE835437}"/>
              </a:ext>
            </a:extLst>
          </p:cNvPr>
          <p:cNvGrpSpPr/>
          <p:nvPr/>
        </p:nvGrpSpPr>
        <p:grpSpPr>
          <a:xfrm>
            <a:off x="3838338" y="4974919"/>
            <a:ext cx="8346479" cy="409680"/>
            <a:chOff x="2029924" y="4109483"/>
            <a:chExt cx="9707843" cy="476502"/>
          </a:xfrm>
        </p:grpSpPr>
        <p:sp>
          <p:nvSpPr>
            <p:cNvPr id="106" name="矩形 7">
              <a:extLst>
                <a:ext uri="{FF2B5EF4-FFF2-40B4-BE49-F238E27FC236}">
                  <a16:creationId xmlns:a16="http://schemas.microsoft.com/office/drawing/2014/main" xmlns="" id="{90B60A6D-7F31-4E06-8E20-306E3975443C}"/>
                </a:ext>
              </a:extLst>
            </p:cNvPr>
            <p:cNvSpPr/>
            <p:nvPr/>
          </p:nvSpPr>
          <p:spPr>
            <a:xfrm flipH="1" flipV="1">
              <a:off x="2029924" y="4194834"/>
              <a:ext cx="9707843" cy="391151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en-US" sz="1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xmlns="" id="{E9D8FD02-D188-4510-9486-B251D017BD6D}"/>
                </a:ext>
              </a:extLst>
            </p:cNvPr>
            <p:cNvSpPr/>
            <p:nvPr/>
          </p:nvSpPr>
          <p:spPr>
            <a:xfrm>
              <a:off x="4456480" y="4109483"/>
              <a:ext cx="6537097" cy="29047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>
              <a:gsLst>
                <a:gs pos="100000">
                  <a:srgbClr val="EFB282"/>
                </a:gs>
                <a:gs pos="0">
                  <a:srgbClr val="FFFED8"/>
                </a:gs>
                <a:gs pos="49000">
                  <a:srgbClr val="FDD093"/>
                </a:gs>
              </a:gsLst>
              <a:lin ang="5400000" scaled="1"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xmlns="" id="{1154FD6D-B5E0-4D24-A3C1-7B0ECB5E7B43}"/>
              </a:ext>
            </a:extLst>
          </p:cNvPr>
          <p:cNvGrpSpPr/>
          <p:nvPr/>
        </p:nvGrpSpPr>
        <p:grpSpPr>
          <a:xfrm>
            <a:off x="3838340" y="6090561"/>
            <a:ext cx="8060883" cy="377179"/>
            <a:chOff x="2029924" y="5681637"/>
            <a:chExt cx="9375668" cy="438700"/>
          </a:xfrm>
        </p:grpSpPr>
        <p:sp>
          <p:nvSpPr>
            <p:cNvPr id="109" name="矩形 7">
              <a:extLst>
                <a:ext uri="{FF2B5EF4-FFF2-40B4-BE49-F238E27FC236}">
                  <a16:creationId xmlns:a16="http://schemas.microsoft.com/office/drawing/2014/main" xmlns="" id="{7B0A6F5F-813C-41E9-A1D7-70CAD2B210EB}"/>
                </a:ext>
              </a:extLst>
            </p:cNvPr>
            <p:cNvSpPr/>
            <p:nvPr/>
          </p:nvSpPr>
          <p:spPr>
            <a:xfrm flipH="1" flipV="1">
              <a:off x="2029924" y="5729186"/>
              <a:ext cx="9375668" cy="391151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en-US" sz="1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xmlns="" id="{5E820D1A-DED3-4CB7-88D0-B5AF15FBCA04}"/>
                </a:ext>
              </a:extLst>
            </p:cNvPr>
            <p:cNvSpPr/>
            <p:nvPr/>
          </p:nvSpPr>
          <p:spPr>
            <a:xfrm>
              <a:off x="4456480" y="5681637"/>
              <a:ext cx="6146885" cy="288971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>
              <a:gsLst>
                <a:gs pos="100000">
                  <a:srgbClr val="EFB282"/>
                </a:gs>
                <a:gs pos="0">
                  <a:srgbClr val="FFFED8"/>
                </a:gs>
                <a:gs pos="49000">
                  <a:srgbClr val="FDD093"/>
                </a:gs>
              </a:gsLst>
              <a:lin ang="5400000" scaled="1"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xmlns="" id="{0FA7FA70-2724-47E4-B916-8BF0B876DD6F}"/>
              </a:ext>
            </a:extLst>
          </p:cNvPr>
          <p:cNvGrpSpPr/>
          <p:nvPr/>
        </p:nvGrpSpPr>
        <p:grpSpPr>
          <a:xfrm>
            <a:off x="3838340" y="5551377"/>
            <a:ext cx="8218314" cy="371452"/>
            <a:chOff x="2029925" y="4892334"/>
            <a:chExt cx="9558775" cy="432038"/>
          </a:xfrm>
        </p:grpSpPr>
        <p:sp>
          <p:nvSpPr>
            <p:cNvPr id="112" name="矩形 7">
              <a:extLst>
                <a:ext uri="{FF2B5EF4-FFF2-40B4-BE49-F238E27FC236}">
                  <a16:creationId xmlns:a16="http://schemas.microsoft.com/office/drawing/2014/main" xmlns="" id="{E3E4C051-ED96-42AE-B4B2-B0A96C94F3A5}"/>
                </a:ext>
              </a:extLst>
            </p:cNvPr>
            <p:cNvSpPr/>
            <p:nvPr/>
          </p:nvSpPr>
          <p:spPr>
            <a:xfrm flipH="1" flipV="1">
              <a:off x="2029925" y="4933221"/>
              <a:ext cx="9558775" cy="391151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en-US" sz="1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xmlns="" id="{38B9EE68-253C-497A-BEBC-711EE019D2BC}"/>
                </a:ext>
              </a:extLst>
            </p:cNvPr>
            <p:cNvSpPr/>
            <p:nvPr/>
          </p:nvSpPr>
          <p:spPr>
            <a:xfrm>
              <a:off x="4456480" y="4892334"/>
              <a:ext cx="6807498" cy="27512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>
              <a:gsLst>
                <a:gs pos="100000">
                  <a:srgbClr val="EFB282"/>
                </a:gs>
                <a:gs pos="0">
                  <a:srgbClr val="FFFED8"/>
                </a:gs>
                <a:gs pos="49000">
                  <a:srgbClr val="FDD093"/>
                </a:gs>
              </a:gsLst>
              <a:lin ang="5400000" scaled="1"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xmlns="" id="{0645681A-7033-4405-B3DB-EB375461222A}"/>
                </a:ext>
              </a:extLst>
            </p:cNvPr>
            <p:cNvSpPr txBox="1"/>
            <p:nvPr/>
          </p:nvSpPr>
          <p:spPr>
            <a:xfrm>
              <a:off x="5293483" y="4946002"/>
              <a:ext cx="944821" cy="304956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>
              <a:gsLst>
                <a:gs pos="100000">
                  <a:srgbClr val="EFB282"/>
                </a:gs>
                <a:gs pos="0">
                  <a:srgbClr val="FFFED8"/>
                </a:gs>
                <a:gs pos="49000">
                  <a:srgbClr val="FDD093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400">
                <a:defRPr/>
              </a:pPr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endParaRPr>
            </a:p>
          </p:txBody>
        </p:sp>
      </p:grpSp>
      <p:cxnSp>
        <p:nvCxnSpPr>
          <p:cNvPr id="115" name="直接连接符 114">
            <a:extLst>
              <a:ext uri="{FF2B5EF4-FFF2-40B4-BE49-F238E27FC236}">
                <a16:creationId xmlns:a16="http://schemas.microsoft.com/office/drawing/2014/main" xmlns="" id="{AD972275-F89B-4C89-9A96-F9E6F9DE6115}"/>
              </a:ext>
            </a:extLst>
          </p:cNvPr>
          <p:cNvCxnSpPr>
            <a:cxnSpLocks/>
          </p:cNvCxnSpPr>
          <p:nvPr/>
        </p:nvCxnSpPr>
        <p:spPr>
          <a:xfrm>
            <a:off x="1104106" y="3662456"/>
            <a:ext cx="12192000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矩形 7">
            <a:extLst>
              <a:ext uri="{FF2B5EF4-FFF2-40B4-BE49-F238E27FC236}">
                <a16:creationId xmlns:a16="http://schemas.microsoft.com/office/drawing/2014/main" xmlns="" id="{26F084BD-DE20-4556-929B-643C6078A301}"/>
              </a:ext>
            </a:extLst>
          </p:cNvPr>
          <p:cNvSpPr/>
          <p:nvPr/>
        </p:nvSpPr>
        <p:spPr>
          <a:xfrm flipH="1" flipV="1">
            <a:off x="-1903966" y="6605994"/>
            <a:ext cx="5755059" cy="8275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 sz="1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6" name="直接连接符 115">
            <a:extLst>
              <a:ext uri="{FF2B5EF4-FFF2-40B4-BE49-F238E27FC236}">
                <a16:creationId xmlns:a16="http://schemas.microsoft.com/office/drawing/2014/main" xmlns="" id="{42FF15FC-F28A-42D5-AEF6-7E524AAE398B}"/>
              </a:ext>
            </a:extLst>
          </p:cNvPr>
          <p:cNvCxnSpPr>
            <a:cxnSpLocks/>
          </p:cNvCxnSpPr>
          <p:nvPr/>
        </p:nvCxnSpPr>
        <p:spPr>
          <a:xfrm>
            <a:off x="0" y="3491800"/>
            <a:ext cx="121920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7" name="图片 116">
            <a:extLst>
              <a:ext uri="{FF2B5EF4-FFF2-40B4-BE49-F238E27FC236}">
                <a16:creationId xmlns:a16="http://schemas.microsoft.com/office/drawing/2014/main" xmlns="" id="{A373BA3B-6ACD-4D81-922E-9B6CB33CFA2B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82733" y="561193"/>
            <a:ext cx="2096990" cy="2096989"/>
          </a:xfrm>
          <a:prstGeom prst="rect">
            <a:avLst/>
          </a:prstGeom>
          <a:noFill/>
          <a:ln w="38100" cap="sq">
            <a:gradFill>
              <a:gsLst>
                <a:gs pos="0">
                  <a:srgbClr val="FDD093"/>
                </a:gs>
                <a:gs pos="100000">
                  <a:srgbClr val="EFB282"/>
                </a:gs>
              </a:gsLst>
              <a:lin ang="5400000" scaled="1"/>
            </a:gradFill>
            <a:miter lim="800000"/>
          </a:ln>
        </p:spPr>
      </p:pic>
      <p:grpSp>
        <p:nvGrpSpPr>
          <p:cNvPr id="119" name="组合 118">
            <a:extLst>
              <a:ext uri="{FF2B5EF4-FFF2-40B4-BE49-F238E27FC236}">
                <a16:creationId xmlns:a16="http://schemas.microsoft.com/office/drawing/2014/main" xmlns="" id="{ED5C2514-BBE7-42C7-AC4D-DD24E76FC93F}"/>
              </a:ext>
            </a:extLst>
          </p:cNvPr>
          <p:cNvGrpSpPr/>
          <p:nvPr/>
        </p:nvGrpSpPr>
        <p:grpSpPr>
          <a:xfrm>
            <a:off x="2080312" y="478782"/>
            <a:ext cx="2301832" cy="2275314"/>
            <a:chOff x="5199930" y="4255014"/>
            <a:chExt cx="1792140" cy="1771496"/>
          </a:xfrm>
        </p:grpSpPr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xmlns="" id="{BFEC2A1D-270A-4B14-B39E-064E5EAF2B9F}"/>
                </a:ext>
              </a:extLst>
            </p:cNvPr>
            <p:cNvGrpSpPr/>
            <p:nvPr/>
          </p:nvGrpSpPr>
          <p:grpSpPr>
            <a:xfrm>
              <a:off x="5199930" y="4255014"/>
              <a:ext cx="152081" cy="152081"/>
              <a:chOff x="2968869" y="10878820"/>
              <a:chExt cx="276484" cy="276484"/>
            </a:xfrm>
          </p:grpSpPr>
          <p:cxnSp>
            <p:nvCxnSpPr>
              <p:cNvPr id="130" name="直接连接符 129">
                <a:extLst>
                  <a:ext uri="{FF2B5EF4-FFF2-40B4-BE49-F238E27FC236}">
                    <a16:creationId xmlns:a16="http://schemas.microsoft.com/office/drawing/2014/main" xmlns="" id="{75D22CB8-B240-4937-A595-B10D6A35A5C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FDD093">
                        <a:alpha val="0"/>
                      </a:srgbClr>
                    </a:gs>
                    <a:gs pos="100000">
                      <a:srgbClr val="FDD093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直接连接符 130">
                <a:extLst>
                  <a:ext uri="{FF2B5EF4-FFF2-40B4-BE49-F238E27FC236}">
                    <a16:creationId xmlns:a16="http://schemas.microsoft.com/office/drawing/2014/main" xmlns="" id="{74BE9D24-BBE3-47D2-8433-64EB5AAA4D63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FDD093">
                        <a:alpha val="0"/>
                      </a:srgbClr>
                    </a:gs>
                    <a:gs pos="100000">
                      <a:srgbClr val="FDD093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xmlns="" id="{B3B600D1-1084-4E47-A9CB-219DF9B40398}"/>
                </a:ext>
              </a:extLst>
            </p:cNvPr>
            <p:cNvGrpSpPr/>
            <p:nvPr/>
          </p:nvGrpSpPr>
          <p:grpSpPr>
            <a:xfrm flipH="1">
              <a:off x="6839989" y="4255014"/>
              <a:ext cx="152081" cy="152081"/>
              <a:chOff x="2968869" y="10878820"/>
              <a:chExt cx="276484" cy="276484"/>
            </a:xfrm>
          </p:grpSpPr>
          <p:cxnSp>
            <p:nvCxnSpPr>
              <p:cNvPr id="128" name="直接连接符 127">
                <a:extLst>
                  <a:ext uri="{FF2B5EF4-FFF2-40B4-BE49-F238E27FC236}">
                    <a16:creationId xmlns:a16="http://schemas.microsoft.com/office/drawing/2014/main" xmlns="" id="{955EFC4A-4F96-4510-8E46-CE9B660AA2A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FDD093">
                        <a:alpha val="0"/>
                      </a:srgbClr>
                    </a:gs>
                    <a:gs pos="100000">
                      <a:srgbClr val="FDD093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直接连接符 128">
                <a:extLst>
                  <a:ext uri="{FF2B5EF4-FFF2-40B4-BE49-F238E27FC236}">
                    <a16:creationId xmlns:a16="http://schemas.microsoft.com/office/drawing/2014/main" xmlns="" id="{B98055FD-AAB7-43C4-8038-780023E832B7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FDD093">
                        <a:alpha val="0"/>
                      </a:srgbClr>
                    </a:gs>
                    <a:gs pos="100000">
                      <a:srgbClr val="FDD093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2" name="组合 121">
              <a:extLst>
                <a:ext uri="{FF2B5EF4-FFF2-40B4-BE49-F238E27FC236}">
                  <a16:creationId xmlns:a16="http://schemas.microsoft.com/office/drawing/2014/main" xmlns="" id="{36EF193F-1E6D-4130-8458-07E263445FD3}"/>
                </a:ext>
              </a:extLst>
            </p:cNvPr>
            <p:cNvGrpSpPr/>
            <p:nvPr/>
          </p:nvGrpSpPr>
          <p:grpSpPr>
            <a:xfrm flipH="1" flipV="1">
              <a:off x="6839989" y="5874429"/>
              <a:ext cx="152081" cy="152081"/>
              <a:chOff x="2968869" y="10878820"/>
              <a:chExt cx="276484" cy="276484"/>
            </a:xfrm>
          </p:grpSpPr>
          <p:cxnSp>
            <p:nvCxnSpPr>
              <p:cNvPr id="126" name="直接连接符 125">
                <a:extLst>
                  <a:ext uri="{FF2B5EF4-FFF2-40B4-BE49-F238E27FC236}">
                    <a16:creationId xmlns:a16="http://schemas.microsoft.com/office/drawing/2014/main" xmlns="" id="{515BA2B8-BA39-4BB6-B65A-911A5D33454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FDD093">
                        <a:alpha val="0"/>
                      </a:srgbClr>
                    </a:gs>
                    <a:gs pos="100000">
                      <a:srgbClr val="FDD093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接连接符 126">
                <a:extLst>
                  <a:ext uri="{FF2B5EF4-FFF2-40B4-BE49-F238E27FC236}">
                    <a16:creationId xmlns:a16="http://schemas.microsoft.com/office/drawing/2014/main" xmlns="" id="{9362B95C-532C-4BC4-936B-E06025320377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FDD093">
                        <a:alpha val="0"/>
                      </a:srgbClr>
                    </a:gs>
                    <a:gs pos="100000">
                      <a:srgbClr val="FDD093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" name="组合 122">
              <a:extLst>
                <a:ext uri="{FF2B5EF4-FFF2-40B4-BE49-F238E27FC236}">
                  <a16:creationId xmlns:a16="http://schemas.microsoft.com/office/drawing/2014/main" xmlns="" id="{8DD5438C-2616-4F70-B8EE-36F3B9E92F24}"/>
                </a:ext>
              </a:extLst>
            </p:cNvPr>
            <p:cNvGrpSpPr/>
            <p:nvPr/>
          </p:nvGrpSpPr>
          <p:grpSpPr>
            <a:xfrm flipV="1">
              <a:off x="5199930" y="5874429"/>
              <a:ext cx="152081" cy="152081"/>
              <a:chOff x="2968869" y="10878820"/>
              <a:chExt cx="276484" cy="276484"/>
            </a:xfrm>
          </p:grpSpPr>
          <p:cxnSp>
            <p:nvCxnSpPr>
              <p:cNvPr id="124" name="直接连接符 123">
                <a:extLst>
                  <a:ext uri="{FF2B5EF4-FFF2-40B4-BE49-F238E27FC236}">
                    <a16:creationId xmlns:a16="http://schemas.microsoft.com/office/drawing/2014/main" xmlns="" id="{1C451B8E-C42C-48C5-9067-32429609667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FDD093">
                        <a:alpha val="0"/>
                      </a:srgbClr>
                    </a:gs>
                    <a:gs pos="100000">
                      <a:srgbClr val="FDD093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接连接符 124">
                <a:extLst>
                  <a:ext uri="{FF2B5EF4-FFF2-40B4-BE49-F238E27FC236}">
                    <a16:creationId xmlns:a16="http://schemas.microsoft.com/office/drawing/2014/main" xmlns="" id="{C4FBB44F-E51E-4017-8873-B17D37FD4E6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FDD093">
                        <a:alpha val="0"/>
                      </a:srgbClr>
                    </a:gs>
                    <a:gs pos="100000">
                      <a:srgbClr val="FDD093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2" name="文本框 131">
            <a:extLst>
              <a:ext uri="{FF2B5EF4-FFF2-40B4-BE49-F238E27FC236}">
                <a16:creationId xmlns:a16="http://schemas.microsoft.com/office/drawing/2014/main" xmlns="" id="{57017645-F23D-49F0-8379-7338D35F2B48}"/>
              </a:ext>
            </a:extLst>
          </p:cNvPr>
          <p:cNvSpPr txBox="1"/>
          <p:nvPr/>
        </p:nvSpPr>
        <p:spPr>
          <a:xfrm>
            <a:off x="1973652" y="2860105"/>
            <a:ext cx="2515152" cy="36933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EFB282"/>
              </a:gs>
              <a:gs pos="0">
                <a:srgbClr val="FFFED8"/>
              </a:gs>
              <a:gs pos="49000">
                <a:srgbClr val="FDD093"/>
              </a:gs>
            </a:gsLst>
            <a:lin ang="5400000" scaled="1"/>
          </a:gradFill>
        </p:spPr>
        <p:txBody>
          <a:bodyPr wrap="none" rtlCol="0" anchor="ctr" anchorCtr="0">
            <a:noAutofit/>
          </a:bodyPr>
          <a:lstStyle/>
          <a:p>
            <a:pPr algn="ctr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微信公众号</a:t>
            </a:r>
            <a:r>
              <a:rPr lang="en-US" altLang="zh-CN" sz="18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Slidecent</a:t>
            </a:r>
            <a:endParaRPr 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F76763F-B880-4FFB-8BA4-8170F6541E20}"/>
              </a:ext>
            </a:extLst>
          </p:cNvPr>
          <p:cNvGrpSpPr/>
          <p:nvPr/>
        </p:nvGrpSpPr>
        <p:grpSpPr>
          <a:xfrm>
            <a:off x="5924610" y="561193"/>
            <a:ext cx="5780526" cy="2637466"/>
            <a:chOff x="5324354" y="561193"/>
            <a:chExt cx="5780526" cy="2637466"/>
          </a:xfrm>
        </p:grpSpPr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xmlns="" id="{11CC6BA8-01C9-4502-99B4-8E2854DC570E}"/>
                </a:ext>
              </a:extLst>
            </p:cNvPr>
            <p:cNvSpPr txBox="1"/>
            <p:nvPr/>
          </p:nvSpPr>
          <p:spPr>
            <a:xfrm>
              <a:off x="5324354" y="1706641"/>
              <a:ext cx="3039294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r>
                <a:rPr lang="zh-CN" altLang="en-US" sz="2000" dirty="0">
                  <a:solidFill>
                    <a:srgbClr val="DEB2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微软</a:t>
              </a:r>
              <a:r>
                <a:rPr lang="en-US" altLang="zh-CN" sz="2000" dirty="0">
                  <a:solidFill>
                    <a:srgbClr val="DEB2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&amp;</a:t>
              </a:r>
              <a:r>
                <a:rPr lang="zh-CN" altLang="en-US" sz="2000" dirty="0">
                  <a:solidFill>
                    <a:srgbClr val="DEB2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秋叶</a:t>
              </a:r>
              <a:r>
                <a:rPr lang="en-US" altLang="zh-CN" sz="2000" dirty="0">
                  <a:solidFill>
                    <a:srgbClr val="DEB2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dirty="0">
                  <a:solidFill>
                    <a:srgbClr val="DEB2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认证设计师</a:t>
              </a:r>
              <a:endParaRPr lang="en-US" sz="2000" dirty="0">
                <a:solidFill>
                  <a:srgbClr val="DEB27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xmlns="" id="{A05A96DF-F42B-4468-A572-287311E01A0F}"/>
                </a:ext>
              </a:extLst>
            </p:cNvPr>
            <p:cNvSpPr txBox="1"/>
            <p:nvPr/>
          </p:nvSpPr>
          <p:spPr>
            <a:xfrm>
              <a:off x="5324354" y="2298762"/>
              <a:ext cx="3334246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r>
                <a:rPr lang="zh-CN" altLang="en-US" sz="2000" dirty="0">
                  <a:solidFill>
                    <a:srgbClr val="DEB2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四次蝉联甲方来袭大赛第一名</a:t>
              </a:r>
              <a:endParaRPr lang="en-US" sz="2000" dirty="0">
                <a:solidFill>
                  <a:srgbClr val="DEB27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xmlns="" id="{3E173C43-B7B7-42BC-9396-B6FAD1C14C25}"/>
                </a:ext>
              </a:extLst>
            </p:cNvPr>
            <p:cNvSpPr txBox="1"/>
            <p:nvPr/>
          </p:nvSpPr>
          <p:spPr>
            <a:xfrm>
              <a:off x="5324354" y="2890882"/>
              <a:ext cx="4183838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r>
                <a:rPr lang="zh-CN" altLang="en-US" sz="2000" dirty="0">
                  <a:solidFill>
                    <a:srgbClr val="DEB2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王牌</a:t>
              </a:r>
              <a:r>
                <a:rPr lang="en-US" altLang="zh-CN" sz="2000" dirty="0">
                  <a:solidFill>
                    <a:srgbClr val="DEB2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</a:t>
              </a:r>
              <a:r>
                <a:rPr lang="zh-CN" altLang="en-US" sz="2000" dirty="0">
                  <a:solidFill>
                    <a:srgbClr val="DEB2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计划第一期、第四期皇冠</a:t>
              </a:r>
              <a:r>
                <a:rPr lang="en-US" altLang="zh-CN" sz="2000" dirty="0">
                  <a:solidFill>
                    <a:srgbClr val="DEB2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</a:t>
              </a:r>
              <a:r>
                <a:rPr lang="zh-CN" altLang="en-US" sz="2000" dirty="0">
                  <a:solidFill>
                    <a:srgbClr val="DEB2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特工</a:t>
              </a:r>
              <a:endParaRPr lang="en-US" sz="2000" dirty="0">
                <a:solidFill>
                  <a:srgbClr val="DEB27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xmlns="" id="{21E65094-7E0A-42E9-97D1-EEA798563D0C}"/>
                </a:ext>
              </a:extLst>
            </p:cNvPr>
            <p:cNvSpPr txBox="1"/>
            <p:nvPr/>
          </p:nvSpPr>
          <p:spPr>
            <a:xfrm>
              <a:off x="5324354" y="561193"/>
              <a:ext cx="3590727" cy="692497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zh-CN" altLang="en-US" sz="2000" b="1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扫码关注</a:t>
              </a:r>
              <a:r>
                <a:rPr lang="en-US" altLang="zh-CN" sz="2000" b="1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en-US" altLang="zh-CN" sz="2000" b="1" dirty="0" err="1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Slidecent</a:t>
              </a:r>
              <a:r>
                <a:rPr lang="en-US" altLang="zh-CN" sz="2000" b="1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</a:p>
            <a:p>
              <a:pPr>
                <a:spcAft>
                  <a:spcPts val="600"/>
                </a:spcAft>
              </a:pPr>
              <a:r>
                <a:rPr lang="zh-CN" altLang="en-US" sz="2000" b="1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回复“林利蒙”获取个人作品集</a:t>
              </a:r>
              <a:endParaRPr lang="en-US" sz="2000" b="1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37" name="直接连接符 136">
              <a:extLst>
                <a:ext uri="{FF2B5EF4-FFF2-40B4-BE49-F238E27FC236}">
                  <a16:creationId xmlns:a16="http://schemas.microsoft.com/office/drawing/2014/main" xmlns="" id="{83E82062-47EB-4C54-B3FD-F7F5F1C208F3}"/>
                </a:ext>
              </a:extLst>
            </p:cNvPr>
            <p:cNvCxnSpPr/>
            <p:nvPr/>
          </p:nvCxnSpPr>
          <p:spPr>
            <a:xfrm>
              <a:off x="5324354" y="1351280"/>
              <a:ext cx="5780526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287279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25080" y="4414463"/>
            <a:ext cx="4119589" cy="9750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70" b="1" spc="14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林利</a:t>
            </a:r>
            <a:r>
              <a:rPr lang="zh-CN" altLang="en-US" sz="1470" b="1" spc="14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蒙  </a:t>
            </a:r>
            <a:r>
              <a:rPr lang="zh-CN" altLang="en-US" sz="1422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sz="1422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422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422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422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422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422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422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422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422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422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4945" y="3890101"/>
            <a:ext cx="1650789" cy="378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61838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1016;#178084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1016;#178084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1016;#178084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1016;#178084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1016;#178084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1016;#178084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0"/>
</p:tagLst>
</file>

<file path=ppt/theme/theme1.xml><?xml version="1.0" encoding="utf-8"?>
<a:theme xmlns:a="http://schemas.openxmlformats.org/drawingml/2006/main" name="2_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i5h2xr45">
      <a:majorFont>
        <a:latin typeface="Arial"/>
        <a:ea typeface="阿里巴巴普惠体"/>
        <a:cs typeface=""/>
      </a:majorFont>
      <a:minorFont>
        <a:latin typeface="Arial"/>
        <a:ea typeface="阿里巴巴普惠体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274</Words>
  <Application>Microsoft Office PowerPoint</Application>
  <PresentationFormat>自定义</PresentationFormat>
  <Paragraphs>42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Gen Jyuu Gothic L Monospace Ext</vt:lpstr>
      <vt:lpstr>阿里巴巴普惠体</vt:lpstr>
      <vt:lpstr>阿里巴巴普惠体 B</vt:lpstr>
      <vt:lpstr>等线</vt:lpstr>
      <vt:lpstr>汉仪雅酷黑 45W</vt:lpstr>
      <vt:lpstr>思源黑体 CN ExtraLight</vt:lpstr>
      <vt:lpstr>思源黑体 CN Light</vt:lpstr>
      <vt:lpstr>微软雅黑</vt:lpstr>
      <vt:lpstr>Arial</vt:lpstr>
      <vt:lpstr>Bahnschrift SemiBold SemiConden</vt:lpstr>
      <vt:lpstr>Impact</vt:lpstr>
      <vt:lpstr>Segoe UI Semibold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林利蒙</dc:creator>
  <cp:keywords>P界达人</cp:keywords>
  <dc:description>51PPT模板网</dc:description>
  <cp:lastModifiedBy>YANGs</cp:lastModifiedBy>
  <cp:revision>50</cp:revision>
  <dcterms:created xsi:type="dcterms:W3CDTF">2019-11-29T06:56:21Z</dcterms:created>
  <dcterms:modified xsi:type="dcterms:W3CDTF">2020-06-18T03:17:36Z</dcterms:modified>
</cp:coreProperties>
</file>