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60" r:id="rId2"/>
    <p:sldId id="261" r:id="rId3"/>
    <p:sldId id="258" r:id="rId4"/>
    <p:sldId id="284" r:id="rId5"/>
    <p:sldId id="266" r:id="rId6"/>
    <p:sldId id="267" r:id="rId7"/>
    <p:sldId id="281" r:id="rId8"/>
    <p:sldId id="268" r:id="rId9"/>
    <p:sldId id="270" r:id="rId10"/>
    <p:sldId id="272" r:id="rId11"/>
    <p:sldId id="282" r:id="rId12"/>
    <p:sldId id="273" r:id="rId13"/>
    <p:sldId id="274" r:id="rId14"/>
    <p:sldId id="276" r:id="rId15"/>
    <p:sldId id="283" r:id="rId16"/>
    <p:sldId id="286" r:id="rId17"/>
    <p:sldId id="277" r:id="rId18"/>
    <p:sldId id="285" r:id="rId19"/>
    <p:sldId id="287" r:id="rId20"/>
    <p:sldId id="280" r:id="rId21"/>
    <p:sldId id="289" r:id="rId22"/>
    <p:sldId id="29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8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7485B5-3A7A-41A1-95D5-ABDD952498A8}" type="datetimeFigureOut">
              <a:rPr lang="zh-CN" altLang="en-US" smtClean="0"/>
              <a:t>2020/6/7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797AAF-56B3-4449-84CD-5AC0ABE33E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64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AA98F-6474-4A59-A3C8-82662F366263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902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596F6-935B-4887-B2A3-B76695E5F55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257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596F6-935B-4887-B2A3-B76695E5F55B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271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596F6-935B-4887-B2A3-B76695E5F55B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484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596F6-935B-4887-B2A3-B76695E5F55B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231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58"/>
            <a:ext cx="10363200" cy="147011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440"/>
            <a:ext cx="8534400" cy="175270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309636"/>
            <a:ext cx="527425" cy="6719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 defTabSz="685165"/>
            <a:endParaRPr lang="zh-CN" altLang="en-US" sz="1865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623435" y="309636"/>
            <a:ext cx="2448229" cy="41910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dist"/>
            <a:r>
              <a:rPr lang="zh-CN" altLang="zh-CN" sz="2135" dirty="0">
                <a:solidFill>
                  <a:srgbClr val="22A0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75387" y="741577"/>
            <a:ext cx="2719028" cy="27432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dist" defTabSz="685165"/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309636"/>
            <a:ext cx="527425" cy="6719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 defTabSz="685165"/>
            <a:endParaRPr lang="zh-CN" altLang="en-US" sz="1865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623435" y="309636"/>
            <a:ext cx="2448229" cy="41910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dist"/>
            <a:r>
              <a:rPr lang="zh-CN" altLang="zh-CN" sz="2135" dirty="0">
                <a:solidFill>
                  <a:srgbClr val="22A0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75387" y="741577"/>
            <a:ext cx="2719028" cy="27432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dist" defTabSz="685165"/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67"/>
            <a:ext cx="4011084" cy="1162122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67"/>
            <a:ext cx="6815667" cy="5853475"/>
          </a:xfrm>
        </p:spPr>
        <p:txBody>
          <a:bodyPr/>
          <a:lstStyle>
            <a:lvl1pPr>
              <a:defRPr sz="4265"/>
            </a:lvl1pPr>
            <a:lvl2pPr>
              <a:defRPr sz="3730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90"/>
            <a:ext cx="4011084" cy="4691352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896"/>
            <a:ext cx="7315200" cy="566773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813"/>
            <a:ext cx="7315200" cy="4115055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0"/>
            </a:lvl2pPr>
            <a:lvl3pPr marL="1219200" indent="0">
              <a:buNone/>
              <a:defRPr sz="3200"/>
            </a:lvl3pPr>
            <a:lvl4pPr marL="1828165" indent="0">
              <a:buNone/>
              <a:defRPr sz="2665"/>
            </a:lvl4pPr>
            <a:lvl5pPr marL="2437765" indent="0">
              <a:buNone/>
              <a:defRPr sz="2665"/>
            </a:lvl5pPr>
            <a:lvl6pPr marL="3047365" indent="0">
              <a:buNone/>
              <a:defRPr sz="2665"/>
            </a:lvl6pPr>
            <a:lvl7pPr marL="3656965" indent="0">
              <a:buNone/>
              <a:defRPr sz="2665"/>
            </a:lvl7pPr>
            <a:lvl8pPr marL="4265930" indent="0">
              <a:buNone/>
              <a:defRPr sz="2665"/>
            </a:lvl8pPr>
            <a:lvl9pPr marL="487553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669"/>
            <a:ext cx="7315200" cy="804912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88"/>
            <a:ext cx="2743200" cy="438970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88"/>
            <a:ext cx="8026400" cy="438970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6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48162" y="6382170"/>
            <a:ext cx="547804" cy="365126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173"/>
            <a:ext cx="10363200" cy="1362160"/>
          </a:xfrm>
        </p:spPr>
        <p:txBody>
          <a:bodyPr anchor="t"/>
          <a:lstStyle>
            <a:lvl1pPr algn="l">
              <a:defRPr sz="533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893"/>
            <a:ext cx="10363200" cy="1500280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300"/>
            <a:ext cx="5384800" cy="4526242"/>
          </a:xfrm>
        </p:spPr>
        <p:txBody>
          <a:bodyPr/>
          <a:lstStyle>
            <a:lvl1pPr>
              <a:defRPr sz="3730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300"/>
            <a:ext cx="5384800" cy="4526242"/>
          </a:xfrm>
        </p:spPr>
        <p:txBody>
          <a:bodyPr/>
          <a:lstStyle>
            <a:lvl1pPr>
              <a:defRPr sz="3730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208"/>
            <a:ext cx="5386917" cy="63980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35" b="1"/>
            </a:lvl4pPr>
            <a:lvl5pPr marL="2437765" indent="0">
              <a:buNone/>
              <a:defRPr sz="2135" b="1"/>
            </a:lvl5pPr>
            <a:lvl6pPr marL="3047365" indent="0">
              <a:buNone/>
              <a:defRPr sz="2135" b="1"/>
            </a:lvl6pPr>
            <a:lvl7pPr marL="3656965" indent="0">
              <a:buNone/>
              <a:defRPr sz="2135" b="1"/>
            </a:lvl7pPr>
            <a:lvl8pPr marL="4265930" indent="0">
              <a:buNone/>
              <a:defRPr sz="2135" b="1"/>
            </a:lvl8pPr>
            <a:lvl9pPr marL="487553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010"/>
            <a:ext cx="5386917" cy="3951532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208"/>
            <a:ext cx="5389033" cy="63980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135" b="1"/>
            </a:lvl4pPr>
            <a:lvl5pPr marL="2437765" indent="0">
              <a:buNone/>
              <a:defRPr sz="2135" b="1"/>
            </a:lvl5pPr>
            <a:lvl6pPr marL="3047365" indent="0">
              <a:buNone/>
              <a:defRPr sz="2135" b="1"/>
            </a:lvl6pPr>
            <a:lvl7pPr marL="3656965" indent="0">
              <a:buNone/>
              <a:defRPr sz="2135" b="1"/>
            </a:lvl7pPr>
            <a:lvl8pPr marL="4265930" indent="0">
              <a:buNone/>
              <a:defRPr sz="2135" b="1"/>
            </a:lvl8pPr>
            <a:lvl9pPr marL="487553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5010"/>
            <a:ext cx="5389033" cy="3951532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309636"/>
            <a:ext cx="527425" cy="6719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 defTabSz="685165"/>
            <a:endParaRPr lang="zh-CN" altLang="en-US" sz="1865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623435" y="309636"/>
            <a:ext cx="2448229" cy="41910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dist"/>
            <a:r>
              <a:rPr lang="zh-CN" altLang="zh-CN" sz="2135" dirty="0">
                <a:solidFill>
                  <a:srgbClr val="22A0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75387" y="741577"/>
            <a:ext cx="2719028" cy="27432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dist" defTabSz="685165"/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309636"/>
            <a:ext cx="527427" cy="6719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 defTabSz="685165"/>
            <a:endParaRPr lang="zh-CN" altLang="en-US" sz="1865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623435" y="309636"/>
            <a:ext cx="2448229" cy="41910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dist"/>
            <a:r>
              <a:rPr lang="zh-CN" altLang="zh-CN" sz="2135" dirty="0">
                <a:solidFill>
                  <a:srgbClr val="22A0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575387" y="741577"/>
            <a:ext cx="2719028" cy="274320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dist" defTabSz="685165"/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55"/>
            <a:ext cx="10972800" cy="1143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300"/>
            <a:ext cx="10972800" cy="4526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744"/>
            <a:ext cx="2844800" cy="3651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78248-A63A-4CC1-A050-FA7A832C65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2020/6/7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744"/>
            <a:ext cx="3860800" cy="3651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744"/>
            <a:ext cx="2844800" cy="3651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4BFE3-3554-44DF-AACC-08A711377AD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1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 t="8302" b="11228"/>
          <a:stretch>
            <a:fillRect/>
          </a:stretch>
        </p:blipFill>
        <p:spPr>
          <a:xfrm flipH="1">
            <a:off x="5810029" y="0"/>
            <a:ext cx="6389411" cy="5370912"/>
          </a:xfrm>
          <a:prstGeom prst="rect">
            <a:avLst/>
          </a:prstGeom>
        </p:spPr>
      </p:pic>
      <p:pic>
        <p:nvPicPr>
          <p:cNvPr id="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22534" y="1502810"/>
            <a:ext cx="1559287" cy="155955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448777" y="1502810"/>
            <a:ext cx="1559287" cy="155955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96292" y="1502810"/>
            <a:ext cx="1559287" cy="155955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0048" y="1502810"/>
            <a:ext cx="1559287" cy="155955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99         _4"/>
          <p:cNvSpPr/>
          <p:nvPr/>
        </p:nvSpPr>
        <p:spPr>
          <a:xfrm>
            <a:off x="677901" y="3166839"/>
            <a:ext cx="50504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 smtClean="0">
                <a:ln w="6350">
                  <a:noFill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年终工作总结</a:t>
            </a:r>
            <a:r>
              <a:rPr lang="en-US" altLang="zh-CN" sz="4800" b="1" dirty="0" smtClean="0">
                <a:ln w="6350">
                  <a:noFill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4800" b="1" dirty="0">
              <a:ln w="6350">
                <a:noFill/>
              </a:ln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8      _6"/>
          <p:cNvSpPr txBox="1"/>
          <p:nvPr/>
        </p:nvSpPr>
        <p:spPr>
          <a:xfrm>
            <a:off x="879479" y="1683455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6        _9"/>
          <p:cNvSpPr txBox="1"/>
          <p:nvPr/>
        </p:nvSpPr>
        <p:spPr>
          <a:xfrm>
            <a:off x="3528264" y="1683455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4       _11"/>
          <p:cNvSpPr txBox="1"/>
          <p:nvPr/>
        </p:nvSpPr>
        <p:spPr>
          <a:xfrm>
            <a:off x="4849462" y="1660936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</a:t>
            </a:r>
            <a:endParaRPr lang="zh-CN" altLang="en-US" sz="7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" name="3         _12"/>
          <p:cNvGrpSpPr/>
          <p:nvPr/>
        </p:nvGrpSpPr>
        <p:grpSpPr bwMode="auto">
          <a:xfrm>
            <a:off x="2141838" y="1828223"/>
            <a:ext cx="885398" cy="887441"/>
            <a:chOff x="183" y="1395"/>
            <a:chExt cx="867" cy="869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183" y="1395"/>
              <a:ext cx="867" cy="869"/>
            </a:xfrm>
            <a:custGeom>
              <a:avLst/>
              <a:gdLst>
                <a:gd name="T0" fmla="*/ 0 w 478"/>
                <a:gd name="T1" fmla="*/ 239 h 478"/>
                <a:gd name="T2" fmla="*/ 239 w 478"/>
                <a:gd name="T3" fmla="*/ 478 h 478"/>
                <a:gd name="T4" fmla="*/ 478 w 478"/>
                <a:gd name="T5" fmla="*/ 239 h 478"/>
                <a:gd name="T6" fmla="*/ 239 w 478"/>
                <a:gd name="T7" fmla="*/ 0 h 478"/>
                <a:gd name="T8" fmla="*/ 0 w 478"/>
                <a:gd name="T9" fmla="*/ 239 h 478"/>
                <a:gd name="T10" fmla="*/ 17 w 478"/>
                <a:gd name="T11" fmla="*/ 239 h 478"/>
                <a:gd name="T12" fmla="*/ 239 w 478"/>
                <a:gd name="T13" fmla="*/ 17 h 478"/>
                <a:gd name="T14" fmla="*/ 461 w 478"/>
                <a:gd name="T15" fmla="*/ 239 h 478"/>
                <a:gd name="T16" fmla="*/ 239 w 478"/>
                <a:gd name="T17" fmla="*/ 461 h 478"/>
                <a:gd name="T18" fmla="*/ 17 w 478"/>
                <a:gd name="T19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478">
                  <a:moveTo>
                    <a:pt x="0" y="239"/>
                  </a:moveTo>
                  <a:cubicBezTo>
                    <a:pt x="0" y="371"/>
                    <a:pt x="107" y="478"/>
                    <a:pt x="239" y="478"/>
                  </a:cubicBezTo>
                  <a:cubicBezTo>
                    <a:pt x="371" y="478"/>
                    <a:pt x="478" y="371"/>
                    <a:pt x="478" y="239"/>
                  </a:cubicBezTo>
                  <a:cubicBezTo>
                    <a:pt x="478" y="107"/>
                    <a:pt x="371" y="0"/>
                    <a:pt x="239" y="0"/>
                  </a:cubicBezTo>
                  <a:cubicBezTo>
                    <a:pt x="107" y="0"/>
                    <a:pt x="0" y="107"/>
                    <a:pt x="0" y="239"/>
                  </a:cubicBezTo>
                  <a:close/>
                  <a:moveTo>
                    <a:pt x="17" y="239"/>
                  </a:moveTo>
                  <a:cubicBezTo>
                    <a:pt x="17" y="116"/>
                    <a:pt x="117" y="17"/>
                    <a:pt x="239" y="17"/>
                  </a:cubicBezTo>
                  <a:cubicBezTo>
                    <a:pt x="362" y="17"/>
                    <a:pt x="461" y="116"/>
                    <a:pt x="461" y="239"/>
                  </a:cubicBezTo>
                  <a:cubicBezTo>
                    <a:pt x="461" y="361"/>
                    <a:pt x="362" y="461"/>
                    <a:pt x="239" y="461"/>
                  </a:cubicBezTo>
                  <a:cubicBezTo>
                    <a:pt x="117" y="461"/>
                    <a:pt x="17" y="361"/>
                    <a:pt x="17" y="2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Rectangle 6"/>
            <p:cNvSpPr/>
            <p:nvPr/>
          </p:nvSpPr>
          <p:spPr bwMode="auto">
            <a:xfrm>
              <a:off x="593" y="1475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435" y="1519"/>
              <a:ext cx="36" cy="51"/>
            </a:xfrm>
            <a:custGeom>
              <a:avLst/>
              <a:gdLst>
                <a:gd name="T0" fmla="*/ 0 w 36"/>
                <a:gd name="T1" fmla="*/ 5 h 51"/>
                <a:gd name="T2" fmla="*/ 26 w 36"/>
                <a:gd name="T3" fmla="*/ 51 h 51"/>
                <a:gd name="T4" fmla="*/ 36 w 36"/>
                <a:gd name="T5" fmla="*/ 45 h 51"/>
                <a:gd name="T6" fmla="*/ 9 w 36"/>
                <a:gd name="T7" fmla="*/ 0 h 51"/>
                <a:gd name="T8" fmla="*/ 0 w 36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5"/>
                  </a:moveTo>
                  <a:lnTo>
                    <a:pt x="26" y="51"/>
                  </a:lnTo>
                  <a:lnTo>
                    <a:pt x="36" y="45"/>
                  </a:lnTo>
                  <a:lnTo>
                    <a:pt x="9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306" y="1646"/>
              <a:ext cx="51" cy="36"/>
            </a:xfrm>
            <a:custGeom>
              <a:avLst/>
              <a:gdLst>
                <a:gd name="T0" fmla="*/ 0 w 51"/>
                <a:gd name="T1" fmla="*/ 11 h 36"/>
                <a:gd name="T2" fmla="*/ 46 w 51"/>
                <a:gd name="T3" fmla="*/ 36 h 36"/>
                <a:gd name="T4" fmla="*/ 51 w 51"/>
                <a:gd name="T5" fmla="*/ 27 h 36"/>
                <a:gd name="T6" fmla="*/ 8 w 51"/>
                <a:gd name="T7" fmla="*/ 0 h 36"/>
                <a:gd name="T8" fmla="*/ 0 w 51"/>
                <a:gd name="T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11"/>
                  </a:moveTo>
                  <a:lnTo>
                    <a:pt x="46" y="36"/>
                  </a:lnTo>
                  <a:lnTo>
                    <a:pt x="51" y="27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Rectangle 9"/>
            <p:cNvSpPr/>
            <p:nvPr/>
          </p:nvSpPr>
          <p:spPr bwMode="auto">
            <a:xfrm>
              <a:off x="263" y="1806"/>
              <a:ext cx="51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306" y="1975"/>
              <a:ext cx="51" cy="38"/>
            </a:xfrm>
            <a:custGeom>
              <a:avLst/>
              <a:gdLst>
                <a:gd name="T0" fmla="*/ 0 w 51"/>
                <a:gd name="T1" fmla="*/ 27 h 38"/>
                <a:gd name="T2" fmla="*/ 8 w 51"/>
                <a:gd name="T3" fmla="*/ 38 h 38"/>
                <a:gd name="T4" fmla="*/ 51 w 51"/>
                <a:gd name="T5" fmla="*/ 11 h 38"/>
                <a:gd name="T6" fmla="*/ 46 w 51"/>
                <a:gd name="T7" fmla="*/ 0 h 38"/>
                <a:gd name="T8" fmla="*/ 0 w 51"/>
                <a:gd name="T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27"/>
                  </a:moveTo>
                  <a:lnTo>
                    <a:pt x="8" y="38"/>
                  </a:lnTo>
                  <a:lnTo>
                    <a:pt x="51" y="11"/>
                  </a:lnTo>
                  <a:lnTo>
                    <a:pt x="46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435" y="2090"/>
              <a:ext cx="36" cy="50"/>
            </a:xfrm>
            <a:custGeom>
              <a:avLst/>
              <a:gdLst>
                <a:gd name="T0" fmla="*/ 0 w 36"/>
                <a:gd name="T1" fmla="*/ 43 h 50"/>
                <a:gd name="T2" fmla="*/ 9 w 36"/>
                <a:gd name="T3" fmla="*/ 50 h 50"/>
                <a:gd name="T4" fmla="*/ 36 w 36"/>
                <a:gd name="T5" fmla="*/ 5 h 50"/>
                <a:gd name="T6" fmla="*/ 26 w 36"/>
                <a:gd name="T7" fmla="*/ 0 h 50"/>
                <a:gd name="T8" fmla="*/ 0 w 36"/>
                <a:gd name="T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43"/>
                  </a:moveTo>
                  <a:lnTo>
                    <a:pt x="9" y="50"/>
                  </a:lnTo>
                  <a:lnTo>
                    <a:pt x="36" y="5"/>
                  </a:lnTo>
                  <a:lnTo>
                    <a:pt x="26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Rectangle 12"/>
            <p:cNvSpPr/>
            <p:nvPr/>
          </p:nvSpPr>
          <p:spPr bwMode="auto">
            <a:xfrm>
              <a:off x="593" y="2133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764" y="2090"/>
              <a:ext cx="36" cy="50"/>
            </a:xfrm>
            <a:custGeom>
              <a:avLst/>
              <a:gdLst>
                <a:gd name="T0" fmla="*/ 0 w 36"/>
                <a:gd name="T1" fmla="*/ 5 h 50"/>
                <a:gd name="T2" fmla="*/ 25 w 36"/>
                <a:gd name="T3" fmla="*/ 50 h 50"/>
                <a:gd name="T4" fmla="*/ 36 w 36"/>
                <a:gd name="T5" fmla="*/ 43 h 50"/>
                <a:gd name="T6" fmla="*/ 10 w 36"/>
                <a:gd name="T7" fmla="*/ 0 h 50"/>
                <a:gd name="T8" fmla="*/ 0 w 36"/>
                <a:gd name="T9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5"/>
                  </a:moveTo>
                  <a:lnTo>
                    <a:pt x="25" y="50"/>
                  </a:lnTo>
                  <a:lnTo>
                    <a:pt x="36" y="43"/>
                  </a:lnTo>
                  <a:lnTo>
                    <a:pt x="1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876" y="1975"/>
              <a:ext cx="51" cy="38"/>
            </a:xfrm>
            <a:custGeom>
              <a:avLst/>
              <a:gdLst>
                <a:gd name="T0" fmla="*/ 0 w 51"/>
                <a:gd name="T1" fmla="*/ 11 h 38"/>
                <a:gd name="T2" fmla="*/ 45 w 51"/>
                <a:gd name="T3" fmla="*/ 38 h 38"/>
                <a:gd name="T4" fmla="*/ 51 w 51"/>
                <a:gd name="T5" fmla="*/ 27 h 38"/>
                <a:gd name="T6" fmla="*/ 5 w 51"/>
                <a:gd name="T7" fmla="*/ 0 h 38"/>
                <a:gd name="T8" fmla="*/ 0 w 51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11"/>
                  </a:moveTo>
                  <a:lnTo>
                    <a:pt x="45" y="38"/>
                  </a:lnTo>
                  <a:lnTo>
                    <a:pt x="51" y="27"/>
                  </a:lnTo>
                  <a:lnTo>
                    <a:pt x="5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Rectangle 15"/>
            <p:cNvSpPr/>
            <p:nvPr/>
          </p:nvSpPr>
          <p:spPr bwMode="auto">
            <a:xfrm>
              <a:off x="920" y="1806"/>
              <a:ext cx="52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Freeform 16"/>
            <p:cNvSpPr/>
            <p:nvPr/>
          </p:nvSpPr>
          <p:spPr bwMode="auto">
            <a:xfrm>
              <a:off x="876" y="1646"/>
              <a:ext cx="51" cy="36"/>
            </a:xfrm>
            <a:custGeom>
              <a:avLst/>
              <a:gdLst>
                <a:gd name="T0" fmla="*/ 0 w 51"/>
                <a:gd name="T1" fmla="*/ 27 h 36"/>
                <a:gd name="T2" fmla="*/ 5 w 51"/>
                <a:gd name="T3" fmla="*/ 36 h 36"/>
                <a:gd name="T4" fmla="*/ 51 w 51"/>
                <a:gd name="T5" fmla="*/ 11 h 36"/>
                <a:gd name="T6" fmla="*/ 45 w 51"/>
                <a:gd name="T7" fmla="*/ 0 h 36"/>
                <a:gd name="T8" fmla="*/ 0 w 51"/>
                <a:gd name="T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27"/>
                  </a:moveTo>
                  <a:lnTo>
                    <a:pt x="5" y="36"/>
                  </a:lnTo>
                  <a:lnTo>
                    <a:pt x="51" y="11"/>
                  </a:lnTo>
                  <a:lnTo>
                    <a:pt x="4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764" y="1519"/>
              <a:ext cx="36" cy="51"/>
            </a:xfrm>
            <a:custGeom>
              <a:avLst/>
              <a:gdLst>
                <a:gd name="T0" fmla="*/ 0 w 36"/>
                <a:gd name="T1" fmla="*/ 45 h 51"/>
                <a:gd name="T2" fmla="*/ 10 w 36"/>
                <a:gd name="T3" fmla="*/ 51 h 51"/>
                <a:gd name="T4" fmla="*/ 36 w 36"/>
                <a:gd name="T5" fmla="*/ 5 h 51"/>
                <a:gd name="T6" fmla="*/ 25 w 36"/>
                <a:gd name="T7" fmla="*/ 0 h 51"/>
                <a:gd name="T8" fmla="*/ 0 w 36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45"/>
                  </a:moveTo>
                  <a:lnTo>
                    <a:pt x="10" y="51"/>
                  </a:lnTo>
                  <a:lnTo>
                    <a:pt x="36" y="5"/>
                  </a:lnTo>
                  <a:lnTo>
                    <a:pt x="2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2         _13"/>
          <p:cNvGrpSpPr/>
          <p:nvPr/>
        </p:nvGrpSpPr>
        <p:grpSpPr>
          <a:xfrm>
            <a:off x="2567180" y="1977466"/>
            <a:ext cx="34282" cy="588566"/>
            <a:chOff x="5275684" y="1747635"/>
            <a:chExt cx="46296" cy="794824"/>
          </a:xfrm>
        </p:grpSpPr>
        <p:sp>
          <p:nvSpPr>
            <p:cNvPr id="32" name="矩形 31"/>
            <p:cNvSpPr/>
            <p:nvPr/>
          </p:nvSpPr>
          <p:spPr>
            <a:xfrm>
              <a:off x="5276261" y="1747635"/>
              <a:ext cx="45719" cy="542925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275684" y="1999534"/>
              <a:ext cx="45719" cy="54292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9" name="1          _14"/>
          <p:cNvGrpSpPr/>
          <p:nvPr/>
        </p:nvGrpSpPr>
        <p:grpSpPr>
          <a:xfrm>
            <a:off x="2413021" y="2242733"/>
            <a:ext cx="350875" cy="57791"/>
            <a:chOff x="5031626" y="2106315"/>
            <a:chExt cx="545439" cy="89837"/>
          </a:xfrm>
        </p:grpSpPr>
        <p:sp>
          <p:nvSpPr>
            <p:cNvPr id="30" name="矩形 29"/>
            <p:cNvSpPr/>
            <p:nvPr/>
          </p:nvSpPr>
          <p:spPr>
            <a:xfrm rot="5400000">
              <a:off x="5321532" y="1940617"/>
              <a:ext cx="89836" cy="421231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5400000">
              <a:off x="5197324" y="1940618"/>
              <a:ext cx="89836" cy="4212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0" name="Oval 15"/>
          <p:cNvSpPr/>
          <p:nvPr/>
        </p:nvSpPr>
        <p:spPr bwMode="auto">
          <a:xfrm>
            <a:off x="3106797" y="4369287"/>
            <a:ext cx="292632" cy="292632"/>
          </a:xfrm>
          <a:prstGeom prst="ellipse">
            <a:avLst/>
          </a:prstGeom>
          <a:solidFill>
            <a:srgbClr val="D3381C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FFFDE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1" name="Group 16"/>
          <p:cNvGrpSpPr/>
          <p:nvPr/>
        </p:nvGrpSpPr>
        <p:grpSpPr bwMode="auto">
          <a:xfrm>
            <a:off x="3200697" y="4427906"/>
            <a:ext cx="104859" cy="168544"/>
            <a:chOff x="5746" y="3144"/>
            <a:chExt cx="215" cy="345"/>
          </a:xfrm>
          <a:solidFill>
            <a:srgbClr val="123E61"/>
          </a:solidFill>
        </p:grpSpPr>
        <p:sp>
          <p:nvSpPr>
            <p:cNvPr id="28" name="Freeform 17"/>
            <p:cNvSpPr/>
            <p:nvPr/>
          </p:nvSpPr>
          <p:spPr bwMode="auto">
            <a:xfrm>
              <a:off x="5779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ysClr val="window" lastClr="FFFFFF"/>
            </a:solidFill>
            <a:ln w="6350" cap="flat" cmpd="sng" algn="ctr">
              <a:noFill/>
              <a:prstDash val="solid"/>
            </a:ln>
            <a:effectLst/>
          </p:spPr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5746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6350" cap="flat" cmpd="sng" algn="ctr">
              <a:noFill/>
              <a:prstDash val="solid"/>
            </a:ln>
            <a:effectLst/>
          </p:spPr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2" name="Text Box 20"/>
          <p:cNvSpPr txBox="1"/>
          <p:nvPr/>
        </p:nvSpPr>
        <p:spPr bwMode="auto">
          <a:xfrm>
            <a:off x="3420793" y="4360943"/>
            <a:ext cx="102463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日期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2020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Oval 10"/>
          <p:cNvSpPr/>
          <p:nvPr/>
        </p:nvSpPr>
        <p:spPr bwMode="auto">
          <a:xfrm>
            <a:off x="841850" y="4369287"/>
            <a:ext cx="292632" cy="292632"/>
          </a:xfrm>
          <a:prstGeom prst="ellipse">
            <a:avLst/>
          </a:prstGeom>
          <a:solidFill>
            <a:srgbClr val="D3381C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FFFDE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21481" y="4433166"/>
            <a:ext cx="133859" cy="152168"/>
            <a:chOff x="860980" y="3583766"/>
            <a:chExt cx="100336" cy="114060"/>
          </a:xfrm>
          <a:solidFill>
            <a:srgbClr val="123E61"/>
          </a:solidFill>
        </p:grpSpPr>
        <p:sp>
          <p:nvSpPr>
            <p:cNvPr id="26" name="Freeform 12"/>
            <p:cNvSpPr/>
            <p:nvPr/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153879" y="4396465"/>
            <a:ext cx="80021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/>
          <p:cNvSpPr/>
          <p:nvPr/>
        </p:nvSpPr>
        <p:spPr bwMode="auto">
          <a:xfrm rot="4961872">
            <a:off x="4075376" y="1387140"/>
            <a:ext cx="2837815" cy="2828925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49215" y="1551604"/>
            <a:ext cx="6210299" cy="5007609"/>
            <a:chOff x="2153053" y="1387614"/>
            <a:chExt cx="4657917" cy="3755886"/>
          </a:xfrm>
        </p:grpSpPr>
        <p:sp>
          <p:nvSpPr>
            <p:cNvPr id="11" name="Freeform: Shape 5"/>
            <p:cNvSpPr/>
            <p:nvPr/>
          </p:nvSpPr>
          <p:spPr bwMode="auto">
            <a:xfrm flipH="1">
              <a:off x="3859988" y="3151036"/>
              <a:ext cx="1240415" cy="1992464"/>
            </a:xfrm>
            <a:custGeom>
              <a:avLst/>
              <a:gdLst>
                <a:gd name="connsiteX0" fmla="*/ 759198 w 1653886"/>
                <a:gd name="connsiteY0" fmla="*/ 850 h 2656618"/>
                <a:gd name="connsiteX1" fmla="*/ 763881 w 1653886"/>
                <a:gd name="connsiteY1" fmla="*/ 488839 h 2656618"/>
                <a:gd name="connsiteX2" fmla="*/ 459348 w 1653886"/>
                <a:gd name="connsiteY2" fmla="*/ 298375 h 2656618"/>
                <a:gd name="connsiteX3" fmla="*/ 233486 w 1653886"/>
                <a:gd name="connsiteY3" fmla="*/ 125688 h 2656618"/>
                <a:gd name="connsiteX4" fmla="*/ 502490 w 1653886"/>
                <a:gd name="connsiteY4" fmla="*/ 735172 h 2656618"/>
                <a:gd name="connsiteX5" fmla="*/ 55842 w 1653886"/>
                <a:gd name="connsiteY5" fmla="*/ 326310 h 2656618"/>
                <a:gd name="connsiteX6" fmla="*/ 48228 w 1653886"/>
                <a:gd name="connsiteY6" fmla="*/ 514234 h 2656618"/>
                <a:gd name="connsiteX7" fmla="*/ 411130 w 1653886"/>
                <a:gd name="connsiteY7" fmla="*/ 930715 h 2656618"/>
                <a:gd name="connsiteX8" fmla="*/ 65993 w 1653886"/>
                <a:gd name="connsiteY8" fmla="*/ 750409 h 2656618"/>
                <a:gd name="connsiteX9" fmla="*/ 170042 w 1653886"/>
                <a:gd name="connsiteY9" fmla="*/ 981505 h 2656618"/>
                <a:gd name="connsiteX10" fmla="*/ 723277 w 1653886"/>
                <a:gd name="connsiteY10" fmla="*/ 1641780 h 2656618"/>
                <a:gd name="connsiteX11" fmla="*/ 671256 w 1653886"/>
                <a:gd name="connsiteY11" fmla="*/ 2645894 h 2656618"/>
                <a:gd name="connsiteX12" fmla="*/ 670238 w 1653886"/>
                <a:gd name="connsiteY12" fmla="*/ 2656618 h 2656618"/>
                <a:gd name="connsiteX13" fmla="*/ 1288826 w 1653886"/>
                <a:gd name="connsiteY13" fmla="*/ 2656618 h 2656618"/>
                <a:gd name="connsiteX14" fmla="*/ 1277268 w 1653886"/>
                <a:gd name="connsiteY14" fmla="*/ 2583272 h 2656618"/>
                <a:gd name="connsiteX15" fmla="*/ 1266361 w 1653886"/>
                <a:gd name="connsiteY15" fmla="*/ 1331959 h 2656618"/>
                <a:gd name="connsiteX16" fmla="*/ 1652103 w 1653886"/>
                <a:gd name="connsiteY16" fmla="*/ 430430 h 2656618"/>
                <a:gd name="connsiteX17" fmla="*/ 1459232 w 1653886"/>
                <a:gd name="connsiteY17" fmla="*/ 471062 h 2656618"/>
                <a:gd name="connsiteX18" fmla="*/ 1098868 w 1653886"/>
                <a:gd name="connsiteY18" fmla="*/ 732633 h 2656618"/>
                <a:gd name="connsiteX19" fmla="*/ 794335 w 1653886"/>
                <a:gd name="connsiteY19" fmla="*/ 8870 h 2656618"/>
                <a:gd name="connsiteX20" fmla="*/ 759198 w 1653886"/>
                <a:gd name="connsiteY20" fmla="*/ 850 h 265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53886" h="2656618">
                  <a:moveTo>
                    <a:pt x="759198" y="850"/>
                  </a:moveTo>
                  <a:cubicBezTo>
                    <a:pt x="692269" y="17203"/>
                    <a:pt x="726132" y="266631"/>
                    <a:pt x="763881" y="488839"/>
                  </a:cubicBezTo>
                  <a:cubicBezTo>
                    <a:pt x="807024" y="740251"/>
                    <a:pt x="593850" y="600578"/>
                    <a:pt x="459348" y="298375"/>
                  </a:cubicBezTo>
                  <a:cubicBezTo>
                    <a:pt x="324846" y="-3827"/>
                    <a:pt x="246175" y="82516"/>
                    <a:pt x="233486" y="125688"/>
                  </a:cubicBezTo>
                  <a:cubicBezTo>
                    <a:pt x="218259" y="168860"/>
                    <a:pt x="525330" y="707237"/>
                    <a:pt x="502490" y="735172"/>
                  </a:cubicBezTo>
                  <a:cubicBezTo>
                    <a:pt x="482188" y="760567"/>
                    <a:pt x="93908" y="313612"/>
                    <a:pt x="55842" y="326310"/>
                  </a:cubicBezTo>
                  <a:cubicBezTo>
                    <a:pt x="20313" y="339007"/>
                    <a:pt x="-45669" y="374561"/>
                    <a:pt x="48228" y="514234"/>
                  </a:cubicBezTo>
                  <a:cubicBezTo>
                    <a:pt x="139588" y="656447"/>
                    <a:pt x="428895" y="892622"/>
                    <a:pt x="411130" y="930715"/>
                  </a:cubicBezTo>
                  <a:cubicBezTo>
                    <a:pt x="393366" y="971347"/>
                    <a:pt x="152277" y="755488"/>
                    <a:pt x="65993" y="750409"/>
                  </a:cubicBezTo>
                  <a:cubicBezTo>
                    <a:pt x="-22829" y="745330"/>
                    <a:pt x="12700" y="869767"/>
                    <a:pt x="170042" y="981505"/>
                  </a:cubicBezTo>
                  <a:cubicBezTo>
                    <a:pt x="327384" y="1093244"/>
                    <a:pt x="710588" y="1217680"/>
                    <a:pt x="723277" y="1641780"/>
                  </a:cubicBezTo>
                  <a:cubicBezTo>
                    <a:pt x="732001" y="1933348"/>
                    <a:pt x="695144" y="2389360"/>
                    <a:pt x="671256" y="2645894"/>
                  </a:cubicBezTo>
                  <a:lnTo>
                    <a:pt x="670238" y="2656618"/>
                  </a:lnTo>
                  <a:lnTo>
                    <a:pt x="1288826" y="2656618"/>
                  </a:lnTo>
                  <a:lnTo>
                    <a:pt x="1277268" y="2583272"/>
                  </a:lnTo>
                  <a:cubicBezTo>
                    <a:pt x="1221841" y="2210562"/>
                    <a:pt x="1177856" y="1703363"/>
                    <a:pt x="1266361" y="1331959"/>
                  </a:cubicBezTo>
                  <a:cubicBezTo>
                    <a:pt x="1426241" y="669145"/>
                    <a:pt x="1677481" y="532011"/>
                    <a:pt x="1652103" y="430430"/>
                  </a:cubicBezTo>
                  <a:cubicBezTo>
                    <a:pt x="1629263" y="328849"/>
                    <a:pt x="1499836" y="377100"/>
                    <a:pt x="1459232" y="471062"/>
                  </a:cubicBezTo>
                  <a:cubicBezTo>
                    <a:pt x="1418628" y="562485"/>
                    <a:pt x="1253672" y="765646"/>
                    <a:pt x="1098868" y="732633"/>
                  </a:cubicBezTo>
                  <a:cubicBezTo>
                    <a:pt x="946601" y="699619"/>
                    <a:pt x="905997" y="69819"/>
                    <a:pt x="794335" y="8870"/>
                  </a:cubicBezTo>
                  <a:cubicBezTo>
                    <a:pt x="780377" y="934"/>
                    <a:pt x="768759" y="-1486"/>
                    <a:pt x="759198" y="850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2" name="Freeform: Shape 6"/>
            <p:cNvSpPr/>
            <p:nvPr/>
          </p:nvSpPr>
          <p:spPr bwMode="auto">
            <a:xfrm rot="1883109">
              <a:off x="2153053" y="2183244"/>
              <a:ext cx="1754008" cy="1748561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3" name="Freeform: Shape 8"/>
            <p:cNvSpPr/>
            <p:nvPr/>
          </p:nvSpPr>
          <p:spPr bwMode="auto">
            <a:xfrm rot="7696778">
              <a:off x="4236953" y="1390526"/>
              <a:ext cx="1875186" cy="1869362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4" name="Freeform: Shape 9"/>
            <p:cNvSpPr/>
            <p:nvPr/>
          </p:nvSpPr>
          <p:spPr bwMode="auto">
            <a:xfrm rot="10345882">
              <a:off x="5105418" y="2351265"/>
              <a:ext cx="1705552" cy="1700255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53444" y="1350922"/>
            <a:ext cx="312921" cy="3659839"/>
            <a:chOff x="2906297" y="1237279"/>
            <a:chExt cx="234691" cy="2744876"/>
          </a:xfrm>
          <a:solidFill>
            <a:srgbClr val="C8161D"/>
          </a:solidFill>
        </p:grpSpPr>
        <p:sp>
          <p:nvSpPr>
            <p:cNvPr id="9" name="Oval 10"/>
            <p:cNvSpPr/>
            <p:nvPr/>
          </p:nvSpPr>
          <p:spPr>
            <a:xfrm>
              <a:off x="2906297" y="1237279"/>
              <a:ext cx="200777" cy="200777"/>
            </a:xfrm>
            <a:prstGeom prst="ellipse">
              <a:avLst/>
            </a:prstGeom>
            <a:grpFill/>
            <a:ln w="38100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" name="Oval 13"/>
            <p:cNvSpPr/>
            <p:nvPr/>
          </p:nvSpPr>
          <p:spPr>
            <a:xfrm>
              <a:off x="2940211" y="3781378"/>
              <a:ext cx="200777" cy="200777"/>
            </a:xfrm>
            <a:prstGeom prst="ellipse">
              <a:avLst/>
            </a:prstGeom>
            <a:grpFill/>
            <a:ln w="38100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16748" y="921357"/>
            <a:ext cx="1258808" cy="4043043"/>
            <a:chOff x="5359954" y="908914"/>
            <a:chExt cx="944104" cy="3032278"/>
          </a:xfrm>
          <a:solidFill>
            <a:srgbClr val="C8161D"/>
          </a:solidFill>
        </p:grpSpPr>
        <p:sp>
          <p:nvSpPr>
            <p:cNvPr id="6" name="Oval 16"/>
            <p:cNvSpPr/>
            <p:nvPr/>
          </p:nvSpPr>
          <p:spPr>
            <a:xfrm>
              <a:off x="5739735" y="908914"/>
              <a:ext cx="200777" cy="200777"/>
            </a:xfrm>
            <a:prstGeom prst="ellipse">
              <a:avLst/>
            </a:prstGeom>
            <a:grpFill/>
            <a:ln w="38100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7" name="Oval 19"/>
            <p:cNvSpPr/>
            <p:nvPr/>
          </p:nvSpPr>
          <p:spPr>
            <a:xfrm>
              <a:off x="6103281" y="2089722"/>
              <a:ext cx="200777" cy="200777"/>
            </a:xfrm>
            <a:prstGeom prst="ellipse">
              <a:avLst/>
            </a:prstGeom>
            <a:grpFill/>
            <a:ln w="38100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8" name="Oval 33"/>
            <p:cNvSpPr/>
            <p:nvPr/>
          </p:nvSpPr>
          <p:spPr>
            <a:xfrm>
              <a:off x="5359954" y="3740415"/>
              <a:ext cx="200777" cy="200777"/>
            </a:xfrm>
            <a:prstGeom prst="ellipse">
              <a:avLst/>
            </a:prstGeom>
            <a:grpFill/>
            <a:ln w="38100"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1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84660" y="4506777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830376" y="2241091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68998" y="693330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51143" y="1114641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51143" y="4474796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 t="9055" b="11965"/>
          <a:stretch>
            <a:fillRect/>
          </a:stretch>
        </p:blipFill>
        <p:spPr>
          <a:xfrm>
            <a:off x="0" y="0"/>
            <a:ext cx="5848933" cy="5311303"/>
          </a:xfrm>
          <a:prstGeom prst="rect">
            <a:avLst/>
          </a:prstGeom>
        </p:spPr>
      </p:pic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640093" y="2698598"/>
            <a:ext cx="1514486" cy="14157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0944" tIns="30472" rIns="60944" bIns="30472">
            <a:spAutoFit/>
          </a:bodyPr>
          <a:lstStyle/>
          <a:p>
            <a:pPr algn="ctr" defTabSz="815975"/>
            <a:r>
              <a:rPr lang="en-US" altLang="zh-CN" sz="88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IrisUPC" pitchFamily="34" charset="-34"/>
              </a:rPr>
              <a:t>03</a:t>
            </a:r>
            <a:endParaRPr lang="en-CA" sz="8800" b="1" spc="-113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IrisUPC" pitchFamily="34" charset="-34"/>
            </a:endParaRPr>
          </a:p>
        </p:txBody>
      </p:sp>
      <p:sp>
        <p:nvSpPr>
          <p:cNvPr id="9" name="TextBox 64"/>
          <p:cNvSpPr txBox="1"/>
          <p:nvPr/>
        </p:nvSpPr>
        <p:spPr>
          <a:xfrm>
            <a:off x="6337692" y="2990977"/>
            <a:ext cx="3935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spc="7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58672" y="2045274"/>
            <a:ext cx="1755775" cy="1755775"/>
          </a:xfrm>
          <a:prstGeom prst="ellipse">
            <a:avLst/>
          </a:prstGeom>
          <a:noFill/>
          <a:ln w="3175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907330" y="2045274"/>
            <a:ext cx="1755775" cy="1755775"/>
          </a:xfrm>
          <a:prstGeom prst="ellipse">
            <a:avLst/>
          </a:prstGeom>
          <a:noFill/>
          <a:ln w="3175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655988" y="2045274"/>
            <a:ext cx="1755775" cy="1755775"/>
          </a:xfrm>
          <a:prstGeom prst="ellipse">
            <a:avLst/>
          </a:prstGeom>
          <a:noFill/>
          <a:ln w="3175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617263" y="2045274"/>
            <a:ext cx="1755775" cy="1755775"/>
          </a:xfrm>
          <a:prstGeom prst="ellipse">
            <a:avLst/>
          </a:prstGeom>
          <a:noFill/>
          <a:ln w="3175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3142439" y="2724724"/>
            <a:ext cx="459740" cy="396240"/>
          </a:xfrm>
          <a:prstGeom prst="triangle">
            <a:avLst/>
          </a:prstGeom>
          <a:solidFill>
            <a:srgbClr val="C33736"/>
          </a:solidFill>
          <a:ln w="3810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7" name="等腰三角形 6"/>
          <p:cNvSpPr/>
          <p:nvPr/>
        </p:nvSpPr>
        <p:spPr>
          <a:xfrm rot="5400000">
            <a:off x="6009815" y="2724724"/>
            <a:ext cx="459740" cy="396240"/>
          </a:xfrm>
          <a:prstGeom prst="triangle">
            <a:avLst/>
          </a:prstGeom>
          <a:solidFill>
            <a:srgbClr val="C33736"/>
          </a:solidFill>
          <a:ln w="3810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rot="5400000">
            <a:off x="8784643" y="2724724"/>
            <a:ext cx="459740" cy="396240"/>
          </a:xfrm>
          <a:prstGeom prst="triangle">
            <a:avLst/>
          </a:prstGeom>
          <a:solidFill>
            <a:srgbClr val="C33736"/>
          </a:solidFill>
          <a:ln w="3810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auto">
          <a:xfrm>
            <a:off x="7221138" y="2562799"/>
            <a:ext cx="624840" cy="718820"/>
          </a:xfrm>
          <a:custGeom>
            <a:avLst/>
            <a:gdLst>
              <a:gd name="T0" fmla="*/ 141235 w 91"/>
              <a:gd name="T1" fmla="*/ 196501 h 91"/>
              <a:gd name="T2" fmla="*/ 98251 w 91"/>
              <a:gd name="T3" fmla="*/ 181149 h 91"/>
              <a:gd name="T4" fmla="*/ 79829 w 91"/>
              <a:gd name="T5" fmla="*/ 138165 h 91"/>
              <a:gd name="T6" fmla="*/ 98251 w 91"/>
              <a:gd name="T7" fmla="*/ 95180 h 91"/>
              <a:gd name="T8" fmla="*/ 141235 w 91"/>
              <a:gd name="T9" fmla="*/ 76758 h 91"/>
              <a:gd name="T10" fmla="*/ 184220 w 91"/>
              <a:gd name="T11" fmla="*/ 95180 h 91"/>
              <a:gd name="T12" fmla="*/ 199571 w 91"/>
              <a:gd name="T13" fmla="*/ 138165 h 91"/>
              <a:gd name="T14" fmla="*/ 184220 w 91"/>
              <a:gd name="T15" fmla="*/ 181149 h 91"/>
              <a:gd name="T16" fmla="*/ 141235 w 91"/>
              <a:gd name="T17" fmla="*/ 196501 h 91"/>
              <a:gd name="T18" fmla="*/ 162727 w 91"/>
              <a:gd name="T19" fmla="*/ 0 h 91"/>
              <a:gd name="T20" fmla="*/ 119743 w 91"/>
              <a:gd name="T21" fmla="*/ 0 h 91"/>
              <a:gd name="T22" fmla="*/ 119743 w 91"/>
              <a:gd name="T23" fmla="*/ 30703 h 91"/>
              <a:gd name="T24" fmla="*/ 79829 w 91"/>
              <a:gd name="T25" fmla="*/ 46055 h 91"/>
              <a:gd name="T26" fmla="*/ 58336 w 91"/>
              <a:gd name="T27" fmla="*/ 24563 h 91"/>
              <a:gd name="T28" fmla="*/ 27633 w 91"/>
              <a:gd name="T29" fmla="*/ 55266 h 91"/>
              <a:gd name="T30" fmla="*/ 49125 w 91"/>
              <a:gd name="T31" fmla="*/ 79829 h 91"/>
              <a:gd name="T32" fmla="*/ 33774 w 91"/>
              <a:gd name="T33" fmla="*/ 116673 h 91"/>
              <a:gd name="T34" fmla="*/ 0 w 91"/>
              <a:gd name="T35" fmla="*/ 116673 h 91"/>
              <a:gd name="T36" fmla="*/ 0 w 91"/>
              <a:gd name="T37" fmla="*/ 159657 h 91"/>
              <a:gd name="T38" fmla="*/ 33774 w 91"/>
              <a:gd name="T39" fmla="*/ 159657 h 91"/>
              <a:gd name="T40" fmla="*/ 52196 w 91"/>
              <a:gd name="T41" fmla="*/ 196501 h 91"/>
              <a:gd name="T42" fmla="*/ 27633 w 91"/>
              <a:gd name="T43" fmla="*/ 221064 h 91"/>
              <a:gd name="T44" fmla="*/ 58336 w 91"/>
              <a:gd name="T45" fmla="*/ 251767 h 91"/>
              <a:gd name="T46" fmla="*/ 82899 w 91"/>
              <a:gd name="T47" fmla="*/ 227204 h 91"/>
              <a:gd name="T48" fmla="*/ 119743 w 91"/>
              <a:gd name="T49" fmla="*/ 242556 h 91"/>
              <a:gd name="T50" fmla="*/ 119743 w 91"/>
              <a:gd name="T51" fmla="*/ 279400 h 91"/>
              <a:gd name="T52" fmla="*/ 162727 w 91"/>
              <a:gd name="T53" fmla="*/ 279400 h 91"/>
              <a:gd name="T54" fmla="*/ 162727 w 91"/>
              <a:gd name="T55" fmla="*/ 242556 h 91"/>
              <a:gd name="T56" fmla="*/ 199571 w 91"/>
              <a:gd name="T57" fmla="*/ 227204 h 91"/>
              <a:gd name="T58" fmla="*/ 224134 w 91"/>
              <a:gd name="T59" fmla="*/ 251767 h 91"/>
              <a:gd name="T60" fmla="*/ 254837 w 91"/>
              <a:gd name="T61" fmla="*/ 221064 h 91"/>
              <a:gd name="T62" fmla="*/ 230275 w 91"/>
              <a:gd name="T63" fmla="*/ 196501 h 91"/>
              <a:gd name="T64" fmla="*/ 245626 w 91"/>
              <a:gd name="T65" fmla="*/ 159657 h 91"/>
              <a:gd name="T66" fmla="*/ 279400 w 91"/>
              <a:gd name="T67" fmla="*/ 159657 h 91"/>
              <a:gd name="T68" fmla="*/ 279400 w 91"/>
              <a:gd name="T69" fmla="*/ 116673 h 91"/>
              <a:gd name="T70" fmla="*/ 245626 w 91"/>
              <a:gd name="T71" fmla="*/ 116673 h 91"/>
              <a:gd name="T72" fmla="*/ 230275 w 91"/>
              <a:gd name="T73" fmla="*/ 79829 h 91"/>
              <a:gd name="T74" fmla="*/ 254837 w 91"/>
              <a:gd name="T75" fmla="*/ 55266 h 91"/>
              <a:gd name="T76" fmla="*/ 224134 w 91"/>
              <a:gd name="T77" fmla="*/ 24563 h 91"/>
              <a:gd name="T78" fmla="*/ 199571 w 91"/>
              <a:gd name="T79" fmla="*/ 46055 h 91"/>
              <a:gd name="T80" fmla="*/ 162727 w 91"/>
              <a:gd name="T81" fmla="*/ 30703 h 91"/>
              <a:gd name="T82" fmla="*/ 162727 w 91"/>
              <a:gd name="T83" fmla="*/ 0 h 9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1" h="91">
                <a:moveTo>
                  <a:pt x="46" y="64"/>
                </a:moveTo>
                <a:cubicBezTo>
                  <a:pt x="40" y="64"/>
                  <a:pt x="36" y="62"/>
                  <a:pt x="32" y="59"/>
                </a:cubicBezTo>
                <a:cubicBezTo>
                  <a:pt x="29" y="55"/>
                  <a:pt x="26" y="50"/>
                  <a:pt x="26" y="45"/>
                </a:cubicBezTo>
                <a:cubicBezTo>
                  <a:pt x="26" y="39"/>
                  <a:pt x="29" y="35"/>
                  <a:pt x="32" y="31"/>
                </a:cubicBezTo>
                <a:cubicBezTo>
                  <a:pt x="36" y="27"/>
                  <a:pt x="40" y="25"/>
                  <a:pt x="46" y="25"/>
                </a:cubicBezTo>
                <a:cubicBezTo>
                  <a:pt x="51" y="25"/>
                  <a:pt x="56" y="27"/>
                  <a:pt x="60" y="31"/>
                </a:cubicBezTo>
                <a:cubicBezTo>
                  <a:pt x="63" y="35"/>
                  <a:pt x="65" y="39"/>
                  <a:pt x="65" y="45"/>
                </a:cubicBezTo>
                <a:cubicBezTo>
                  <a:pt x="65" y="50"/>
                  <a:pt x="63" y="55"/>
                  <a:pt x="60" y="59"/>
                </a:cubicBezTo>
                <a:cubicBezTo>
                  <a:pt x="56" y="62"/>
                  <a:pt x="51" y="64"/>
                  <a:pt x="46" y="64"/>
                </a:cubicBezTo>
                <a:moveTo>
                  <a:pt x="53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4" y="11"/>
                  <a:pt x="30" y="13"/>
                  <a:pt x="26" y="15"/>
                </a:cubicBezTo>
                <a:cubicBezTo>
                  <a:pt x="19" y="8"/>
                  <a:pt x="19" y="8"/>
                  <a:pt x="19" y="8"/>
                </a:cubicBezTo>
                <a:cubicBezTo>
                  <a:pt x="9" y="18"/>
                  <a:pt x="9" y="18"/>
                  <a:pt x="9" y="18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9"/>
                  <a:pt x="12" y="34"/>
                  <a:pt x="1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52"/>
                  <a:pt x="0" y="52"/>
                  <a:pt x="0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7"/>
                  <a:pt x="14" y="61"/>
                  <a:pt x="17" y="64"/>
                </a:cubicBezTo>
                <a:cubicBezTo>
                  <a:pt x="9" y="72"/>
                  <a:pt x="9" y="72"/>
                  <a:pt x="9" y="72"/>
                </a:cubicBezTo>
                <a:cubicBezTo>
                  <a:pt x="19" y="82"/>
                  <a:pt x="19" y="82"/>
                  <a:pt x="19" y="82"/>
                </a:cubicBezTo>
                <a:cubicBezTo>
                  <a:pt x="27" y="74"/>
                  <a:pt x="27" y="74"/>
                  <a:pt x="27" y="74"/>
                </a:cubicBezTo>
                <a:cubicBezTo>
                  <a:pt x="30" y="77"/>
                  <a:pt x="34" y="78"/>
                  <a:pt x="39" y="79"/>
                </a:cubicBezTo>
                <a:cubicBezTo>
                  <a:pt x="39" y="91"/>
                  <a:pt x="39" y="91"/>
                  <a:pt x="39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3" y="79"/>
                  <a:pt x="53" y="79"/>
                  <a:pt x="53" y="79"/>
                </a:cubicBezTo>
                <a:cubicBezTo>
                  <a:pt x="57" y="78"/>
                  <a:pt x="61" y="77"/>
                  <a:pt x="65" y="74"/>
                </a:cubicBezTo>
                <a:cubicBezTo>
                  <a:pt x="73" y="82"/>
                  <a:pt x="73" y="82"/>
                  <a:pt x="73" y="82"/>
                </a:cubicBezTo>
                <a:cubicBezTo>
                  <a:pt x="83" y="72"/>
                  <a:pt x="83" y="72"/>
                  <a:pt x="83" y="72"/>
                </a:cubicBezTo>
                <a:cubicBezTo>
                  <a:pt x="75" y="64"/>
                  <a:pt x="75" y="64"/>
                  <a:pt x="75" y="64"/>
                </a:cubicBezTo>
                <a:cubicBezTo>
                  <a:pt x="78" y="61"/>
                  <a:pt x="79" y="57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8"/>
                  <a:pt x="91" y="38"/>
                  <a:pt x="91" y="38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4"/>
                  <a:pt x="78" y="29"/>
                  <a:pt x="75" y="26"/>
                </a:cubicBezTo>
                <a:cubicBezTo>
                  <a:pt x="83" y="18"/>
                  <a:pt x="83" y="18"/>
                  <a:pt x="83" y="18"/>
                </a:cubicBezTo>
                <a:cubicBezTo>
                  <a:pt x="73" y="8"/>
                  <a:pt x="73" y="8"/>
                  <a:pt x="73" y="8"/>
                </a:cubicBezTo>
                <a:cubicBezTo>
                  <a:pt x="65" y="15"/>
                  <a:pt x="65" y="15"/>
                  <a:pt x="65" y="15"/>
                </a:cubicBezTo>
                <a:cubicBezTo>
                  <a:pt x="62" y="13"/>
                  <a:pt x="58" y="11"/>
                  <a:pt x="53" y="1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solidFill>
            <a:srgbClr val="C33736"/>
          </a:solidFill>
          <a:ln>
            <a:solidFill>
              <a:srgbClr val="C8161D"/>
            </a:solidFill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strike="noStrike" kern="0" noProof="1">
              <a:solidFill>
                <a:srgbClr val="000000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0" name="Freeform 31"/>
          <p:cNvSpPr>
            <a:spLocks noEditPoints="1"/>
          </p:cNvSpPr>
          <p:nvPr/>
        </p:nvSpPr>
        <p:spPr bwMode="auto">
          <a:xfrm>
            <a:off x="1692072" y="2505014"/>
            <a:ext cx="684530" cy="836930"/>
          </a:xfrm>
          <a:custGeom>
            <a:avLst/>
            <a:gdLst>
              <a:gd name="T0" fmla="*/ 266074 w 137"/>
              <a:gd name="T1" fmla="*/ 247041 h 146"/>
              <a:gd name="T2" fmla="*/ 334139 w 137"/>
              <a:gd name="T3" fmla="*/ 228513 h 146"/>
              <a:gd name="T4" fmla="*/ 170164 w 137"/>
              <a:gd name="T5" fmla="*/ 407618 h 146"/>
              <a:gd name="T6" fmla="*/ 207290 w 137"/>
              <a:gd name="T7" fmla="*/ 379826 h 146"/>
              <a:gd name="T8" fmla="*/ 207290 w 137"/>
              <a:gd name="T9" fmla="*/ 389090 h 146"/>
              <a:gd name="T10" fmla="*/ 179445 w 137"/>
              <a:gd name="T11" fmla="*/ 407618 h 146"/>
              <a:gd name="T12" fmla="*/ 340327 w 137"/>
              <a:gd name="T13" fmla="*/ 370562 h 146"/>
              <a:gd name="T14" fmla="*/ 346515 w 137"/>
              <a:gd name="T15" fmla="*/ 342770 h 146"/>
              <a:gd name="T16" fmla="*/ 377454 w 137"/>
              <a:gd name="T17" fmla="*/ 339682 h 146"/>
              <a:gd name="T18" fmla="*/ 374360 w 137"/>
              <a:gd name="T19" fmla="*/ 345858 h 146"/>
              <a:gd name="T20" fmla="*/ 346515 w 137"/>
              <a:gd name="T21" fmla="*/ 364386 h 146"/>
              <a:gd name="T22" fmla="*/ 238229 w 137"/>
              <a:gd name="T23" fmla="*/ 240865 h 146"/>
              <a:gd name="T24" fmla="*/ 247511 w 137"/>
              <a:gd name="T25" fmla="*/ 216161 h 146"/>
              <a:gd name="T26" fmla="*/ 253698 w 137"/>
              <a:gd name="T27" fmla="*/ 222337 h 146"/>
              <a:gd name="T28" fmla="*/ 244417 w 137"/>
              <a:gd name="T29" fmla="*/ 237777 h 146"/>
              <a:gd name="T30" fmla="*/ 408393 w 137"/>
              <a:gd name="T31" fmla="*/ 166753 h 146"/>
              <a:gd name="T32" fmla="*/ 235135 w 137"/>
              <a:gd name="T33" fmla="*/ 213073 h 146"/>
              <a:gd name="T34" fmla="*/ 225853 w 137"/>
              <a:gd name="T35" fmla="*/ 370562 h 146"/>
              <a:gd name="T36" fmla="*/ 157788 w 137"/>
              <a:gd name="T37" fmla="*/ 407618 h 146"/>
              <a:gd name="T38" fmla="*/ 253698 w 137"/>
              <a:gd name="T39" fmla="*/ 410706 h 146"/>
              <a:gd name="T40" fmla="*/ 253698 w 137"/>
              <a:gd name="T41" fmla="*/ 240865 h 146"/>
              <a:gd name="T42" fmla="*/ 392923 w 137"/>
              <a:gd name="T43" fmla="*/ 327329 h 146"/>
              <a:gd name="T44" fmla="*/ 324858 w 137"/>
              <a:gd name="T45" fmla="*/ 364386 h 146"/>
              <a:gd name="T46" fmla="*/ 420768 w 137"/>
              <a:gd name="T47" fmla="*/ 364386 h 146"/>
              <a:gd name="T48" fmla="*/ 423862 w 137"/>
              <a:gd name="T49" fmla="*/ 358210 h 146"/>
              <a:gd name="T50" fmla="*/ 417674 w 137"/>
              <a:gd name="T51" fmla="*/ 169841 h 146"/>
              <a:gd name="T52" fmla="*/ 173257 w 137"/>
              <a:gd name="T53" fmla="*/ 203809 h 146"/>
              <a:gd name="T54" fmla="*/ 173257 w 137"/>
              <a:gd name="T55" fmla="*/ 135873 h 146"/>
              <a:gd name="T56" fmla="*/ 173257 w 137"/>
              <a:gd name="T57" fmla="*/ 203809 h 146"/>
              <a:gd name="T58" fmla="*/ 24751 w 137"/>
              <a:gd name="T59" fmla="*/ 172929 h 146"/>
              <a:gd name="T60" fmla="*/ 170164 w 137"/>
              <a:gd name="T61" fmla="*/ 24704 h 146"/>
              <a:gd name="T62" fmla="*/ 176351 w 137"/>
              <a:gd name="T63" fmla="*/ 30880 h 146"/>
              <a:gd name="T64" fmla="*/ 37127 w 137"/>
              <a:gd name="T65" fmla="*/ 169841 h 146"/>
              <a:gd name="T66" fmla="*/ 30939 w 137"/>
              <a:gd name="T67" fmla="*/ 176017 h 146"/>
              <a:gd name="T68" fmla="*/ 173257 w 137"/>
              <a:gd name="T69" fmla="*/ 0 h 146"/>
              <a:gd name="T70" fmla="*/ 173257 w 137"/>
              <a:gd name="T71" fmla="*/ 342770 h 146"/>
              <a:gd name="T72" fmla="*/ 213478 w 137"/>
              <a:gd name="T73" fmla="*/ 228513 h 146"/>
              <a:gd name="T74" fmla="*/ 343421 w 137"/>
              <a:gd name="T75" fmla="*/ 172929 h 146"/>
              <a:gd name="T76" fmla="*/ 173257 w 137"/>
              <a:gd name="T77" fmla="*/ 0 h 14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37" h="146">
                <a:moveTo>
                  <a:pt x="108" y="74"/>
                </a:moveTo>
                <a:cubicBezTo>
                  <a:pt x="86" y="80"/>
                  <a:pt x="86" y="80"/>
                  <a:pt x="86" y="80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96" y="95"/>
                  <a:pt x="103" y="85"/>
                  <a:pt x="108" y="74"/>
                </a:cubicBezTo>
                <a:moveTo>
                  <a:pt x="56" y="134"/>
                </a:moveTo>
                <a:cubicBezTo>
                  <a:pt x="55" y="134"/>
                  <a:pt x="55" y="133"/>
                  <a:pt x="55" y="132"/>
                </a:cubicBezTo>
                <a:cubicBezTo>
                  <a:pt x="55" y="130"/>
                  <a:pt x="56" y="127"/>
                  <a:pt x="58" y="125"/>
                </a:cubicBezTo>
                <a:cubicBezTo>
                  <a:pt x="61" y="124"/>
                  <a:pt x="63" y="123"/>
                  <a:pt x="67" y="123"/>
                </a:cubicBezTo>
                <a:cubicBezTo>
                  <a:pt x="68" y="123"/>
                  <a:pt x="68" y="123"/>
                  <a:pt x="68" y="124"/>
                </a:cubicBezTo>
                <a:cubicBezTo>
                  <a:pt x="68" y="125"/>
                  <a:pt x="68" y="126"/>
                  <a:pt x="67" y="126"/>
                </a:cubicBezTo>
                <a:cubicBezTo>
                  <a:pt x="64" y="126"/>
                  <a:pt x="62" y="127"/>
                  <a:pt x="60" y="128"/>
                </a:cubicBezTo>
                <a:cubicBezTo>
                  <a:pt x="59" y="129"/>
                  <a:pt x="58" y="131"/>
                  <a:pt x="58" y="132"/>
                </a:cubicBezTo>
                <a:cubicBezTo>
                  <a:pt x="58" y="133"/>
                  <a:pt x="57" y="134"/>
                  <a:pt x="56" y="134"/>
                </a:cubicBezTo>
                <a:moveTo>
                  <a:pt x="110" y="120"/>
                </a:moveTo>
                <a:cubicBezTo>
                  <a:pt x="109" y="120"/>
                  <a:pt x="109" y="119"/>
                  <a:pt x="109" y="118"/>
                </a:cubicBezTo>
                <a:cubicBezTo>
                  <a:pt x="109" y="115"/>
                  <a:pt x="110" y="113"/>
                  <a:pt x="112" y="111"/>
                </a:cubicBezTo>
                <a:cubicBezTo>
                  <a:pt x="115" y="109"/>
                  <a:pt x="117" y="108"/>
                  <a:pt x="121" y="108"/>
                </a:cubicBezTo>
                <a:cubicBezTo>
                  <a:pt x="122" y="108"/>
                  <a:pt x="122" y="109"/>
                  <a:pt x="122" y="110"/>
                </a:cubicBezTo>
                <a:cubicBezTo>
                  <a:pt x="122" y="111"/>
                  <a:pt x="122" y="112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2"/>
                  <a:pt x="116" y="113"/>
                  <a:pt x="114" y="114"/>
                </a:cubicBezTo>
                <a:cubicBezTo>
                  <a:pt x="113" y="115"/>
                  <a:pt x="112" y="116"/>
                  <a:pt x="112" y="118"/>
                </a:cubicBezTo>
                <a:cubicBezTo>
                  <a:pt x="112" y="119"/>
                  <a:pt x="111" y="120"/>
                  <a:pt x="110" y="120"/>
                </a:cubicBezTo>
                <a:moveTo>
                  <a:pt x="77" y="78"/>
                </a:moveTo>
                <a:cubicBezTo>
                  <a:pt x="76" y="78"/>
                  <a:pt x="75" y="78"/>
                  <a:pt x="75" y="77"/>
                </a:cubicBezTo>
                <a:cubicBezTo>
                  <a:pt x="75" y="74"/>
                  <a:pt x="77" y="71"/>
                  <a:pt x="80" y="70"/>
                </a:cubicBezTo>
                <a:cubicBezTo>
                  <a:pt x="80" y="70"/>
                  <a:pt x="80" y="70"/>
                  <a:pt x="81" y="70"/>
                </a:cubicBezTo>
                <a:cubicBezTo>
                  <a:pt x="81" y="70"/>
                  <a:pt x="82" y="71"/>
                  <a:pt x="82" y="72"/>
                </a:cubicBezTo>
                <a:cubicBezTo>
                  <a:pt x="83" y="72"/>
                  <a:pt x="82" y="73"/>
                  <a:pt x="81" y="74"/>
                </a:cubicBezTo>
                <a:cubicBezTo>
                  <a:pt x="80" y="74"/>
                  <a:pt x="79" y="75"/>
                  <a:pt x="79" y="77"/>
                </a:cubicBezTo>
                <a:cubicBezTo>
                  <a:pt x="79" y="78"/>
                  <a:pt x="78" y="78"/>
                  <a:pt x="77" y="78"/>
                </a:cubicBezTo>
                <a:moveTo>
                  <a:pt x="132" y="54"/>
                </a:moveTo>
                <a:cubicBezTo>
                  <a:pt x="131" y="54"/>
                  <a:pt x="131" y="54"/>
                  <a:pt x="130" y="54"/>
                </a:cubicBezTo>
                <a:cubicBezTo>
                  <a:pt x="76" y="69"/>
                  <a:pt x="76" y="69"/>
                  <a:pt x="76" y="69"/>
                </a:cubicBezTo>
                <a:cubicBezTo>
                  <a:pt x="74" y="70"/>
                  <a:pt x="73" y="72"/>
                  <a:pt x="73" y="74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1" y="119"/>
                  <a:pt x="69" y="119"/>
                  <a:pt x="67" y="119"/>
                </a:cubicBezTo>
                <a:cubicBezTo>
                  <a:pt x="58" y="119"/>
                  <a:pt x="51" y="125"/>
                  <a:pt x="51" y="132"/>
                </a:cubicBezTo>
                <a:cubicBezTo>
                  <a:pt x="51" y="140"/>
                  <a:pt x="58" y="146"/>
                  <a:pt x="67" y="146"/>
                </a:cubicBezTo>
                <a:cubicBezTo>
                  <a:pt x="75" y="146"/>
                  <a:pt x="82" y="140"/>
                  <a:pt x="82" y="133"/>
                </a:cubicBezTo>
                <a:cubicBezTo>
                  <a:pt x="82" y="132"/>
                  <a:pt x="82" y="132"/>
                  <a:pt x="82" y="131"/>
                </a:cubicBezTo>
                <a:cubicBezTo>
                  <a:pt x="82" y="78"/>
                  <a:pt x="82" y="78"/>
                  <a:pt x="82" y="78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5" y="105"/>
                  <a:pt x="123" y="105"/>
                  <a:pt x="121" y="105"/>
                </a:cubicBezTo>
                <a:cubicBezTo>
                  <a:pt x="112" y="105"/>
                  <a:pt x="105" y="111"/>
                  <a:pt x="105" y="118"/>
                </a:cubicBezTo>
                <a:cubicBezTo>
                  <a:pt x="105" y="126"/>
                  <a:pt x="112" y="132"/>
                  <a:pt x="121" y="132"/>
                </a:cubicBezTo>
                <a:cubicBezTo>
                  <a:pt x="129" y="132"/>
                  <a:pt x="136" y="126"/>
                  <a:pt x="136" y="118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6" y="117"/>
                  <a:pt x="137" y="116"/>
                  <a:pt x="137" y="116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7" y="57"/>
                  <a:pt x="136" y="56"/>
                  <a:pt x="135" y="55"/>
                </a:cubicBezTo>
                <a:cubicBezTo>
                  <a:pt x="134" y="54"/>
                  <a:pt x="133" y="54"/>
                  <a:pt x="132" y="54"/>
                </a:cubicBezTo>
                <a:moveTo>
                  <a:pt x="56" y="66"/>
                </a:moveTo>
                <a:cubicBezTo>
                  <a:pt x="49" y="66"/>
                  <a:pt x="44" y="61"/>
                  <a:pt x="44" y="55"/>
                </a:cubicBezTo>
                <a:cubicBezTo>
                  <a:pt x="44" y="49"/>
                  <a:pt x="49" y="44"/>
                  <a:pt x="56" y="44"/>
                </a:cubicBezTo>
                <a:cubicBezTo>
                  <a:pt x="62" y="44"/>
                  <a:pt x="67" y="49"/>
                  <a:pt x="67" y="55"/>
                </a:cubicBezTo>
                <a:cubicBezTo>
                  <a:pt x="67" y="61"/>
                  <a:pt x="62" y="66"/>
                  <a:pt x="56" y="66"/>
                </a:cubicBezTo>
                <a:moveTo>
                  <a:pt x="10" y="57"/>
                </a:moveTo>
                <a:cubicBezTo>
                  <a:pt x="9" y="57"/>
                  <a:pt x="8" y="57"/>
                  <a:pt x="8" y="56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29"/>
                  <a:pt x="29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6" y="8"/>
                  <a:pt x="57" y="9"/>
                  <a:pt x="57" y="10"/>
                </a:cubicBezTo>
                <a:cubicBezTo>
                  <a:pt x="57" y="11"/>
                  <a:pt x="56" y="11"/>
                  <a:pt x="55" y="11"/>
                </a:cubicBezTo>
                <a:cubicBezTo>
                  <a:pt x="31" y="12"/>
                  <a:pt x="12" y="31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7"/>
                  <a:pt x="11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moveTo>
                  <a:pt x="56" y="0"/>
                </a:move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1"/>
                  <a:pt x="56" y="111"/>
                </a:cubicBezTo>
                <a:cubicBezTo>
                  <a:pt x="60" y="111"/>
                  <a:pt x="65" y="110"/>
                  <a:pt x="69" y="109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0"/>
                  <a:pt x="72" y="67"/>
                  <a:pt x="75" y="66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25"/>
                  <a:pt x="86" y="0"/>
                  <a:pt x="56" y="0"/>
                </a:cubicBezTo>
              </a:path>
            </a:pathLst>
          </a:custGeom>
          <a:solidFill>
            <a:srgbClr val="C33736"/>
          </a:solidFill>
          <a:ln>
            <a:solidFill>
              <a:srgbClr val="C8161D"/>
            </a:solidFill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strike="noStrike" kern="0" noProof="1">
              <a:solidFill>
                <a:srgbClr val="000000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1" name="Freeform 37"/>
          <p:cNvSpPr>
            <a:spLocks noEditPoints="1"/>
          </p:cNvSpPr>
          <p:nvPr/>
        </p:nvSpPr>
        <p:spPr bwMode="auto">
          <a:xfrm>
            <a:off x="4483910" y="2598359"/>
            <a:ext cx="598170" cy="648335"/>
          </a:xfrm>
          <a:custGeom>
            <a:avLst/>
            <a:gdLst>
              <a:gd name="T0" fmla="*/ 116662 w 121"/>
              <a:gd name="T1" fmla="*/ 129256 h 114"/>
              <a:gd name="T2" fmla="*/ 116662 w 121"/>
              <a:gd name="T3" fmla="*/ 144643 h 114"/>
              <a:gd name="T4" fmla="*/ 233323 w 121"/>
              <a:gd name="T5" fmla="*/ 135411 h 114"/>
              <a:gd name="T6" fmla="*/ 267094 w 121"/>
              <a:gd name="T7" fmla="*/ 98481 h 114"/>
              <a:gd name="T8" fmla="*/ 107451 w 121"/>
              <a:gd name="T9" fmla="*/ 107713 h 114"/>
              <a:gd name="T10" fmla="*/ 116662 w 121"/>
              <a:gd name="T11" fmla="*/ 113868 h 114"/>
              <a:gd name="T12" fmla="*/ 273234 w 121"/>
              <a:gd name="T13" fmla="*/ 107713 h 114"/>
              <a:gd name="T14" fmla="*/ 267094 w 121"/>
              <a:gd name="T15" fmla="*/ 98481 h 114"/>
              <a:gd name="T16" fmla="*/ 116662 w 121"/>
              <a:gd name="T17" fmla="*/ 67705 h 114"/>
              <a:gd name="T18" fmla="*/ 107451 w 121"/>
              <a:gd name="T19" fmla="*/ 80015 h 114"/>
              <a:gd name="T20" fmla="*/ 267094 w 121"/>
              <a:gd name="T21" fmla="*/ 86170 h 114"/>
              <a:gd name="T22" fmla="*/ 273234 w 121"/>
              <a:gd name="T23" fmla="*/ 76938 h 114"/>
              <a:gd name="T24" fmla="*/ 58331 w 121"/>
              <a:gd name="T25" fmla="*/ 323139 h 114"/>
              <a:gd name="T26" fmla="*/ 316214 w 121"/>
              <a:gd name="T27" fmla="*/ 323139 h 114"/>
              <a:gd name="T28" fmla="*/ 27630 w 121"/>
              <a:gd name="T29" fmla="*/ 307752 h 114"/>
              <a:gd name="T30" fmla="*/ 125872 w 121"/>
              <a:gd name="T31" fmla="*/ 227736 h 114"/>
              <a:gd name="T32" fmla="*/ 343845 w 121"/>
              <a:gd name="T33" fmla="*/ 304674 h 114"/>
              <a:gd name="T34" fmla="*/ 343845 w 121"/>
              <a:gd name="T35" fmla="*/ 163108 h 114"/>
              <a:gd name="T36" fmla="*/ 49121 w 121"/>
              <a:gd name="T37" fmla="*/ 147721 h 114"/>
              <a:gd name="T38" fmla="*/ 27630 w 121"/>
              <a:gd name="T39" fmla="*/ 113868 h 114"/>
              <a:gd name="T40" fmla="*/ 39911 w 121"/>
              <a:gd name="T41" fmla="*/ 107713 h 114"/>
              <a:gd name="T42" fmla="*/ 49121 w 121"/>
              <a:gd name="T43" fmla="*/ 147721 h 114"/>
              <a:gd name="T44" fmla="*/ 322354 w 121"/>
              <a:gd name="T45" fmla="*/ 107713 h 114"/>
              <a:gd name="T46" fmla="*/ 340775 w 121"/>
              <a:gd name="T47" fmla="*/ 110791 h 114"/>
              <a:gd name="T48" fmla="*/ 343845 w 121"/>
              <a:gd name="T49" fmla="*/ 129256 h 114"/>
              <a:gd name="T50" fmla="*/ 147362 w 121"/>
              <a:gd name="T51" fmla="*/ 209271 h 114"/>
              <a:gd name="T52" fmla="*/ 79821 w 121"/>
              <a:gd name="T53" fmla="*/ 163108 h 114"/>
              <a:gd name="T54" fmla="*/ 79821 w 121"/>
              <a:gd name="T55" fmla="*/ 80015 h 114"/>
              <a:gd name="T56" fmla="*/ 110521 w 121"/>
              <a:gd name="T57" fmla="*/ 30775 h 114"/>
              <a:gd name="T58" fmla="*/ 291654 w 121"/>
              <a:gd name="T59" fmla="*/ 61550 h 114"/>
              <a:gd name="T60" fmla="*/ 291654 w 121"/>
              <a:gd name="T61" fmla="*/ 107713 h 114"/>
              <a:gd name="T62" fmla="*/ 291654 w 121"/>
              <a:gd name="T63" fmla="*/ 166186 h 114"/>
              <a:gd name="T64" fmla="*/ 184202 w 121"/>
              <a:gd name="T65" fmla="*/ 181574 h 114"/>
              <a:gd name="T66" fmla="*/ 257883 w 121"/>
              <a:gd name="T67" fmla="*/ 0 h 114"/>
              <a:gd name="T68" fmla="*/ 49121 w 121"/>
              <a:gd name="T69" fmla="*/ 61550 h 114"/>
              <a:gd name="T70" fmla="*/ 39911 w 121"/>
              <a:gd name="T71" fmla="*/ 80015 h 114"/>
              <a:gd name="T72" fmla="*/ 0 w 121"/>
              <a:gd name="T73" fmla="*/ 316984 h 114"/>
              <a:gd name="T74" fmla="*/ 334635 w 121"/>
              <a:gd name="T75" fmla="*/ 350837 h 114"/>
              <a:gd name="T76" fmla="*/ 371475 w 121"/>
              <a:gd name="T77" fmla="*/ 113868 h 114"/>
              <a:gd name="T78" fmla="*/ 322354 w 121"/>
              <a:gd name="T79" fmla="*/ 80015 h 114"/>
              <a:gd name="T80" fmla="*/ 257883 w 121"/>
              <a:gd name="T81" fmla="*/ 0 h 11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1" h="114">
                <a:moveTo>
                  <a:pt x="74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6" y="42"/>
                  <a:pt x="35" y="43"/>
                  <a:pt x="35" y="44"/>
                </a:cubicBezTo>
                <a:cubicBezTo>
                  <a:pt x="35" y="46"/>
                  <a:pt x="36" y="47"/>
                  <a:pt x="38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6" y="46"/>
                  <a:pt x="76" y="44"/>
                </a:cubicBezTo>
                <a:cubicBezTo>
                  <a:pt x="76" y="43"/>
                  <a:pt x="75" y="42"/>
                  <a:pt x="74" y="42"/>
                </a:cubicBezTo>
                <a:moveTo>
                  <a:pt x="87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36" y="32"/>
                  <a:pt x="35" y="33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6"/>
                  <a:pt x="36" y="37"/>
                  <a:pt x="38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8" y="37"/>
                  <a:pt x="89" y="36"/>
                  <a:pt x="89" y="35"/>
                </a:cubicBezTo>
                <a:cubicBezTo>
                  <a:pt x="89" y="35"/>
                  <a:pt x="89" y="35"/>
                  <a:pt x="89" y="35"/>
                </a:cubicBezTo>
                <a:cubicBezTo>
                  <a:pt x="89" y="33"/>
                  <a:pt x="88" y="32"/>
                  <a:pt x="87" y="32"/>
                </a:cubicBezTo>
                <a:moveTo>
                  <a:pt x="87" y="22"/>
                </a:moveTo>
                <a:cubicBezTo>
                  <a:pt x="38" y="22"/>
                  <a:pt x="38" y="22"/>
                  <a:pt x="38" y="22"/>
                </a:cubicBezTo>
                <a:cubicBezTo>
                  <a:pt x="36" y="22"/>
                  <a:pt x="35" y="24"/>
                  <a:pt x="35" y="25"/>
                </a:cubicBezTo>
                <a:cubicBezTo>
                  <a:pt x="35" y="25"/>
                  <a:pt x="35" y="26"/>
                  <a:pt x="35" y="26"/>
                </a:cubicBezTo>
                <a:cubicBezTo>
                  <a:pt x="36" y="27"/>
                  <a:pt x="37" y="28"/>
                  <a:pt x="38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8"/>
                  <a:pt x="89" y="27"/>
                  <a:pt x="89" y="26"/>
                </a:cubicBezTo>
                <a:cubicBezTo>
                  <a:pt x="89" y="26"/>
                  <a:pt x="89" y="25"/>
                  <a:pt x="89" y="25"/>
                </a:cubicBezTo>
                <a:cubicBezTo>
                  <a:pt x="89" y="24"/>
                  <a:pt x="88" y="22"/>
                  <a:pt x="87" y="22"/>
                </a:cubicBezTo>
                <a:moveTo>
                  <a:pt x="19" y="105"/>
                </a:moveTo>
                <a:cubicBezTo>
                  <a:pt x="60" y="71"/>
                  <a:pt x="60" y="71"/>
                  <a:pt x="60" y="71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9" y="105"/>
                  <a:pt x="19" y="105"/>
                  <a:pt x="19" y="105"/>
                </a:cubicBezTo>
                <a:moveTo>
                  <a:pt x="9" y="100"/>
                </a:moveTo>
                <a:cubicBezTo>
                  <a:pt x="9" y="54"/>
                  <a:pt x="9" y="54"/>
                  <a:pt x="9" y="54"/>
                </a:cubicBezTo>
                <a:cubicBezTo>
                  <a:pt x="41" y="74"/>
                  <a:pt x="41" y="74"/>
                  <a:pt x="41" y="74"/>
                </a:cubicBezTo>
                <a:cubicBezTo>
                  <a:pt x="9" y="100"/>
                  <a:pt x="9" y="100"/>
                  <a:pt x="9" y="100"/>
                </a:cubicBezTo>
                <a:moveTo>
                  <a:pt x="112" y="99"/>
                </a:moveTo>
                <a:cubicBezTo>
                  <a:pt x="80" y="74"/>
                  <a:pt x="80" y="74"/>
                  <a:pt x="80" y="74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99"/>
                  <a:pt x="112" y="99"/>
                  <a:pt x="112" y="99"/>
                </a:cubicBezTo>
                <a:moveTo>
                  <a:pt x="16" y="48"/>
                </a:moveTo>
                <a:cubicBezTo>
                  <a:pt x="9" y="43"/>
                  <a:pt x="9" y="43"/>
                  <a:pt x="9" y="43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10" y="37"/>
                  <a:pt x="10" y="36"/>
                </a:cubicBezTo>
                <a:cubicBezTo>
                  <a:pt x="11" y="36"/>
                  <a:pt x="12" y="35"/>
                  <a:pt x="13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8"/>
                  <a:pt x="16" y="48"/>
                  <a:pt x="16" y="48"/>
                </a:cubicBezTo>
                <a:moveTo>
                  <a:pt x="105" y="47"/>
                </a:moveTo>
                <a:cubicBezTo>
                  <a:pt x="105" y="35"/>
                  <a:pt x="105" y="35"/>
                  <a:pt x="105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2" y="37"/>
                  <a:pt x="112" y="37"/>
                  <a:pt x="112" y="3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05" y="47"/>
                  <a:pt x="105" y="47"/>
                  <a:pt x="105" y="47"/>
                </a:cubicBezTo>
                <a:moveTo>
                  <a:pt x="48" y="68"/>
                </a:move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3"/>
                  <a:pt x="26" y="53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5"/>
                  <a:pt x="30" y="10"/>
                  <a:pt x="36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90" y="10"/>
                  <a:pt x="95" y="15"/>
                  <a:pt x="95" y="20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4"/>
                  <a:pt x="95" y="54"/>
                  <a:pt x="95" y="54"/>
                </a:cubicBezTo>
                <a:cubicBezTo>
                  <a:pt x="72" y="68"/>
                  <a:pt x="72" y="68"/>
                  <a:pt x="72" y="68"/>
                </a:cubicBezTo>
                <a:cubicBezTo>
                  <a:pt x="60" y="59"/>
                  <a:pt x="60" y="59"/>
                  <a:pt x="60" y="59"/>
                </a:cubicBezTo>
                <a:cubicBezTo>
                  <a:pt x="48" y="68"/>
                  <a:pt x="48" y="68"/>
                  <a:pt x="48" y="68"/>
                </a:cubicBezTo>
                <a:moveTo>
                  <a:pt x="84" y="0"/>
                </a:moveTo>
                <a:cubicBezTo>
                  <a:pt x="36" y="0"/>
                  <a:pt x="36" y="0"/>
                  <a:pt x="36" y="0"/>
                </a:cubicBezTo>
                <a:cubicBezTo>
                  <a:pt x="25" y="0"/>
                  <a:pt x="16" y="9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7" y="26"/>
                  <a:pt x="1" y="31"/>
                  <a:pt x="0" y="37"/>
                </a:cubicBezTo>
                <a:cubicBezTo>
                  <a:pt x="0" y="103"/>
                  <a:pt x="0" y="103"/>
                  <a:pt x="0" y="103"/>
                </a:cubicBezTo>
                <a:cubicBezTo>
                  <a:pt x="1" y="109"/>
                  <a:pt x="7" y="114"/>
                  <a:pt x="13" y="114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15" y="114"/>
                  <a:pt x="121" y="109"/>
                  <a:pt x="121" y="103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31"/>
                  <a:pt x="115" y="26"/>
                  <a:pt x="109" y="26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5" y="9"/>
                  <a:pt x="95" y="0"/>
                  <a:pt x="84" y="0"/>
                </a:cubicBezTo>
              </a:path>
            </a:pathLst>
          </a:custGeom>
          <a:solidFill>
            <a:srgbClr val="C33736"/>
          </a:solidFill>
          <a:ln>
            <a:solidFill>
              <a:srgbClr val="C8161D"/>
            </a:solidFill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strike="noStrike" kern="0" noProof="1">
              <a:solidFill>
                <a:srgbClr val="000000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2" name="Freeform 40"/>
          <p:cNvSpPr>
            <a:spLocks noEditPoints="1"/>
          </p:cNvSpPr>
          <p:nvPr/>
        </p:nvSpPr>
        <p:spPr bwMode="auto">
          <a:xfrm>
            <a:off x="10194478" y="2633284"/>
            <a:ext cx="602615" cy="577850"/>
          </a:xfrm>
          <a:custGeom>
            <a:avLst/>
            <a:gdLst>
              <a:gd name="T0" fmla="*/ 268892 w 113"/>
              <a:gd name="T1" fmla="*/ 113765 h 95"/>
              <a:gd name="T2" fmla="*/ 268892 w 113"/>
              <a:gd name="T3" fmla="*/ 162961 h 95"/>
              <a:gd name="T4" fmla="*/ 225622 w 113"/>
              <a:gd name="T5" fmla="*/ 162961 h 95"/>
              <a:gd name="T6" fmla="*/ 210168 w 113"/>
              <a:gd name="T7" fmla="*/ 172185 h 95"/>
              <a:gd name="T8" fmla="*/ 222531 w 113"/>
              <a:gd name="T9" fmla="*/ 181409 h 95"/>
              <a:gd name="T10" fmla="*/ 265801 w 113"/>
              <a:gd name="T11" fmla="*/ 181409 h 95"/>
              <a:gd name="T12" fmla="*/ 268892 w 113"/>
              <a:gd name="T13" fmla="*/ 184484 h 95"/>
              <a:gd name="T14" fmla="*/ 268892 w 113"/>
              <a:gd name="T15" fmla="*/ 230605 h 95"/>
              <a:gd name="T16" fmla="*/ 281254 w 113"/>
              <a:gd name="T17" fmla="*/ 239829 h 95"/>
              <a:gd name="T18" fmla="*/ 290527 w 113"/>
              <a:gd name="T19" fmla="*/ 202933 h 95"/>
              <a:gd name="T20" fmla="*/ 290527 w 113"/>
              <a:gd name="T21" fmla="*/ 181409 h 95"/>
              <a:gd name="T22" fmla="*/ 339978 w 113"/>
              <a:gd name="T23" fmla="*/ 181409 h 95"/>
              <a:gd name="T24" fmla="*/ 346159 w 113"/>
              <a:gd name="T25" fmla="*/ 162961 h 95"/>
              <a:gd name="T26" fmla="*/ 302889 w 113"/>
              <a:gd name="T27" fmla="*/ 162961 h 95"/>
              <a:gd name="T28" fmla="*/ 290527 w 113"/>
              <a:gd name="T29" fmla="*/ 150662 h 95"/>
              <a:gd name="T30" fmla="*/ 281254 w 113"/>
              <a:gd name="T31" fmla="*/ 101466 h 95"/>
              <a:gd name="T32" fmla="*/ 46361 w 113"/>
              <a:gd name="T33" fmla="*/ 261353 h 95"/>
              <a:gd name="T34" fmla="*/ 123628 w 113"/>
              <a:gd name="T35" fmla="*/ 187559 h 95"/>
              <a:gd name="T36" fmla="*/ 132900 w 113"/>
              <a:gd name="T37" fmla="*/ 193708 h 95"/>
              <a:gd name="T38" fmla="*/ 55633 w 113"/>
              <a:gd name="T39" fmla="*/ 258278 h 95"/>
              <a:gd name="T40" fmla="*/ 135991 w 113"/>
              <a:gd name="T41" fmla="*/ 141438 h 95"/>
              <a:gd name="T42" fmla="*/ 108175 w 113"/>
              <a:gd name="T43" fmla="*/ 92242 h 95"/>
              <a:gd name="T44" fmla="*/ 176170 w 113"/>
              <a:gd name="T45" fmla="*/ 33822 h 95"/>
              <a:gd name="T46" fmla="*/ 123628 w 113"/>
              <a:gd name="T47" fmla="*/ 92242 h 95"/>
              <a:gd name="T48" fmla="*/ 142173 w 113"/>
              <a:gd name="T49" fmla="*/ 138363 h 95"/>
              <a:gd name="T50" fmla="*/ 169989 w 113"/>
              <a:gd name="T51" fmla="*/ 0 h 95"/>
              <a:gd name="T52" fmla="*/ 114356 w 113"/>
              <a:gd name="T53" fmla="*/ 162961 h 95"/>
              <a:gd name="T54" fmla="*/ 0 w 113"/>
              <a:gd name="T55" fmla="*/ 289025 h 95"/>
              <a:gd name="T56" fmla="*/ 336887 w 113"/>
              <a:gd name="T57" fmla="*/ 292100 h 95"/>
              <a:gd name="T58" fmla="*/ 339978 w 113"/>
              <a:gd name="T59" fmla="*/ 285951 h 95"/>
              <a:gd name="T60" fmla="*/ 302889 w 113"/>
              <a:gd name="T61" fmla="*/ 230605 h 95"/>
              <a:gd name="T62" fmla="*/ 265801 w 113"/>
              <a:gd name="T63" fmla="*/ 245979 h 95"/>
              <a:gd name="T64" fmla="*/ 256529 w 113"/>
              <a:gd name="T65" fmla="*/ 193708 h 95"/>
              <a:gd name="T66" fmla="*/ 203987 w 113"/>
              <a:gd name="T67" fmla="*/ 187559 h 95"/>
              <a:gd name="T68" fmla="*/ 222531 w 113"/>
              <a:gd name="T69" fmla="*/ 150662 h 95"/>
              <a:gd name="T70" fmla="*/ 259619 w 113"/>
              <a:gd name="T71" fmla="*/ 92242 h 9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3" h="95">
                <a:moveTo>
                  <a:pt x="91" y="33"/>
                </a:moveTo>
                <a:cubicBezTo>
                  <a:pt x="89" y="33"/>
                  <a:pt x="87" y="35"/>
                  <a:pt x="87" y="37"/>
                </a:cubicBezTo>
                <a:cubicBezTo>
                  <a:pt x="87" y="49"/>
                  <a:pt x="87" y="49"/>
                  <a:pt x="87" y="49"/>
                </a:cubicBezTo>
                <a:cubicBezTo>
                  <a:pt x="87" y="53"/>
                  <a:pt x="87" y="53"/>
                  <a:pt x="87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0" y="53"/>
                  <a:pt x="68" y="54"/>
                  <a:pt x="68" y="56"/>
                </a:cubicBezTo>
                <a:cubicBezTo>
                  <a:pt x="68" y="57"/>
                  <a:pt x="69" y="58"/>
                  <a:pt x="69" y="58"/>
                </a:cubicBezTo>
                <a:cubicBezTo>
                  <a:pt x="70" y="59"/>
                  <a:pt x="71" y="59"/>
                  <a:pt x="72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3"/>
                  <a:pt x="87" y="63"/>
                  <a:pt x="87" y="63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76"/>
                  <a:pt x="88" y="77"/>
                  <a:pt x="88" y="77"/>
                </a:cubicBezTo>
                <a:cubicBezTo>
                  <a:pt x="89" y="78"/>
                  <a:pt x="90" y="78"/>
                  <a:pt x="91" y="78"/>
                </a:cubicBezTo>
                <a:cubicBezTo>
                  <a:pt x="93" y="78"/>
                  <a:pt x="94" y="77"/>
                  <a:pt x="94" y="75"/>
                </a:cubicBezTo>
                <a:cubicBezTo>
                  <a:pt x="94" y="66"/>
                  <a:pt x="94" y="66"/>
                  <a:pt x="94" y="66"/>
                </a:cubicBezTo>
                <a:cubicBezTo>
                  <a:pt x="94" y="63"/>
                  <a:pt x="94" y="63"/>
                  <a:pt x="94" y="63"/>
                </a:cubicBezTo>
                <a:cubicBezTo>
                  <a:pt x="94" y="59"/>
                  <a:pt x="94" y="59"/>
                  <a:pt x="94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110" y="59"/>
                  <a:pt x="110" y="59"/>
                  <a:pt x="110" y="59"/>
                </a:cubicBezTo>
                <a:cubicBezTo>
                  <a:pt x="112" y="59"/>
                  <a:pt x="113" y="58"/>
                  <a:pt x="113" y="56"/>
                </a:cubicBezTo>
                <a:cubicBezTo>
                  <a:pt x="113" y="55"/>
                  <a:pt x="113" y="54"/>
                  <a:pt x="112" y="53"/>
                </a:cubicBezTo>
                <a:cubicBezTo>
                  <a:pt x="112" y="53"/>
                  <a:pt x="111" y="53"/>
                  <a:pt x="110" y="53"/>
                </a:cubicBezTo>
                <a:cubicBezTo>
                  <a:pt x="98" y="53"/>
                  <a:pt x="98" y="53"/>
                  <a:pt x="98" y="53"/>
                </a:cubicBezTo>
                <a:cubicBezTo>
                  <a:pt x="94" y="53"/>
                  <a:pt x="94" y="53"/>
                  <a:pt x="94" y="53"/>
                </a:cubicBezTo>
                <a:cubicBezTo>
                  <a:pt x="94" y="49"/>
                  <a:pt x="94" y="49"/>
                  <a:pt x="94" y="49"/>
                </a:cubicBezTo>
                <a:cubicBezTo>
                  <a:pt x="94" y="37"/>
                  <a:pt x="94" y="37"/>
                  <a:pt x="94" y="37"/>
                </a:cubicBezTo>
                <a:cubicBezTo>
                  <a:pt x="94" y="35"/>
                  <a:pt x="93" y="33"/>
                  <a:pt x="91" y="33"/>
                </a:cubicBezTo>
                <a:moveTo>
                  <a:pt x="16" y="86"/>
                </a:moveTo>
                <a:cubicBezTo>
                  <a:pt x="16" y="86"/>
                  <a:pt x="15" y="85"/>
                  <a:pt x="15" y="85"/>
                </a:cubicBezTo>
                <a:cubicBezTo>
                  <a:pt x="14" y="84"/>
                  <a:pt x="14" y="83"/>
                  <a:pt x="14" y="82"/>
                </a:cubicBezTo>
                <a:cubicBezTo>
                  <a:pt x="20" y="72"/>
                  <a:pt x="29" y="65"/>
                  <a:pt x="40" y="61"/>
                </a:cubicBezTo>
                <a:cubicBezTo>
                  <a:pt x="40" y="61"/>
                  <a:pt x="40" y="61"/>
                  <a:pt x="41" y="61"/>
                </a:cubicBezTo>
                <a:cubicBezTo>
                  <a:pt x="42" y="61"/>
                  <a:pt x="43" y="62"/>
                  <a:pt x="43" y="63"/>
                </a:cubicBezTo>
                <a:cubicBezTo>
                  <a:pt x="43" y="64"/>
                  <a:pt x="43" y="66"/>
                  <a:pt x="41" y="66"/>
                </a:cubicBezTo>
                <a:cubicBezTo>
                  <a:pt x="32" y="69"/>
                  <a:pt x="24" y="76"/>
                  <a:pt x="18" y="84"/>
                </a:cubicBezTo>
                <a:cubicBezTo>
                  <a:pt x="18" y="85"/>
                  <a:pt x="17" y="86"/>
                  <a:pt x="16" y="86"/>
                </a:cubicBezTo>
                <a:moveTo>
                  <a:pt x="44" y="46"/>
                </a:moveTo>
                <a:cubicBezTo>
                  <a:pt x="44" y="46"/>
                  <a:pt x="43" y="46"/>
                  <a:pt x="43" y="46"/>
                </a:cubicBezTo>
                <a:cubicBezTo>
                  <a:pt x="38" y="42"/>
                  <a:pt x="35" y="36"/>
                  <a:pt x="35" y="30"/>
                </a:cubicBezTo>
                <a:cubicBezTo>
                  <a:pt x="35" y="18"/>
                  <a:pt x="44" y="9"/>
                  <a:pt x="55" y="9"/>
                </a:cubicBezTo>
                <a:cubicBezTo>
                  <a:pt x="56" y="9"/>
                  <a:pt x="57" y="10"/>
                  <a:pt x="57" y="11"/>
                </a:cubicBezTo>
                <a:cubicBezTo>
                  <a:pt x="57" y="12"/>
                  <a:pt x="56" y="14"/>
                  <a:pt x="55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4"/>
                  <a:pt x="42" y="39"/>
                  <a:pt x="46" y="42"/>
                </a:cubicBezTo>
                <a:cubicBezTo>
                  <a:pt x="47" y="43"/>
                  <a:pt x="47" y="44"/>
                  <a:pt x="46" y="45"/>
                </a:cubicBezTo>
                <a:cubicBezTo>
                  <a:pt x="45" y="46"/>
                  <a:pt x="45" y="46"/>
                  <a:pt x="44" y="46"/>
                </a:cubicBezTo>
                <a:moveTo>
                  <a:pt x="55" y="0"/>
                </a:moveTo>
                <a:cubicBezTo>
                  <a:pt x="39" y="0"/>
                  <a:pt x="27" y="13"/>
                  <a:pt x="27" y="30"/>
                </a:cubicBezTo>
                <a:cubicBezTo>
                  <a:pt x="27" y="39"/>
                  <a:pt x="30" y="47"/>
                  <a:pt x="37" y="53"/>
                </a:cubicBezTo>
                <a:cubicBezTo>
                  <a:pt x="19" y="59"/>
                  <a:pt x="5" y="74"/>
                  <a:pt x="0" y="93"/>
                </a:cubicBezTo>
                <a:cubicBezTo>
                  <a:pt x="0" y="93"/>
                  <a:pt x="0" y="94"/>
                  <a:pt x="0" y="94"/>
                </a:cubicBezTo>
                <a:cubicBezTo>
                  <a:pt x="0" y="94"/>
                  <a:pt x="1" y="95"/>
                  <a:pt x="1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10" y="95"/>
                  <a:pt x="110" y="94"/>
                  <a:pt x="110" y="94"/>
                </a:cubicBezTo>
                <a:cubicBezTo>
                  <a:pt x="111" y="94"/>
                  <a:pt x="111" y="93"/>
                  <a:pt x="110" y="93"/>
                </a:cubicBezTo>
                <a:cubicBezTo>
                  <a:pt x="108" y="84"/>
                  <a:pt x="104" y="77"/>
                  <a:pt x="98" y="70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79"/>
                  <a:pt x="95" y="82"/>
                  <a:pt x="91" y="82"/>
                </a:cubicBezTo>
                <a:cubicBezTo>
                  <a:pt x="89" y="82"/>
                  <a:pt x="87" y="82"/>
                  <a:pt x="86" y="80"/>
                </a:cubicBezTo>
                <a:cubicBezTo>
                  <a:pt x="84" y="79"/>
                  <a:pt x="83" y="77"/>
                  <a:pt x="83" y="75"/>
                </a:cubicBezTo>
                <a:cubicBezTo>
                  <a:pt x="83" y="63"/>
                  <a:pt x="83" y="63"/>
                  <a:pt x="83" y="63"/>
                </a:cubicBezTo>
                <a:cubicBezTo>
                  <a:pt x="72" y="63"/>
                  <a:pt x="72" y="63"/>
                  <a:pt x="72" y="63"/>
                </a:cubicBezTo>
                <a:cubicBezTo>
                  <a:pt x="70" y="63"/>
                  <a:pt x="68" y="62"/>
                  <a:pt x="66" y="61"/>
                </a:cubicBezTo>
                <a:cubicBezTo>
                  <a:pt x="65" y="60"/>
                  <a:pt x="64" y="58"/>
                  <a:pt x="64" y="56"/>
                </a:cubicBezTo>
                <a:cubicBezTo>
                  <a:pt x="64" y="52"/>
                  <a:pt x="68" y="49"/>
                  <a:pt x="72" y="49"/>
                </a:cubicBezTo>
                <a:cubicBezTo>
                  <a:pt x="77" y="49"/>
                  <a:pt x="77" y="49"/>
                  <a:pt x="77" y="49"/>
                </a:cubicBezTo>
                <a:cubicBezTo>
                  <a:pt x="81" y="43"/>
                  <a:pt x="84" y="37"/>
                  <a:pt x="84" y="30"/>
                </a:cubicBezTo>
                <a:cubicBezTo>
                  <a:pt x="84" y="13"/>
                  <a:pt x="71" y="0"/>
                  <a:pt x="55" y="0"/>
                </a:cubicBezTo>
              </a:path>
            </a:pathLst>
          </a:custGeom>
          <a:solidFill>
            <a:srgbClr val="C33736"/>
          </a:solidFill>
          <a:ln>
            <a:solidFill>
              <a:srgbClr val="C8161D"/>
            </a:solidFill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 strike="noStrike" kern="0" noProof="1">
              <a:solidFill>
                <a:srgbClr val="000000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51085" y="3801049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699743" y="3801049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655988" y="3821490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567191" y="3816133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90285" y="1603541"/>
            <a:ext cx="2369080" cy="3090945"/>
            <a:chOff x="5963927" y="1367912"/>
            <a:chExt cx="2369080" cy="3089991"/>
          </a:xfrm>
        </p:grpSpPr>
        <p:grpSp>
          <p:nvGrpSpPr>
            <p:cNvPr id="47" name="组合 46"/>
            <p:cNvGrpSpPr/>
            <p:nvPr/>
          </p:nvGrpSpPr>
          <p:grpSpPr>
            <a:xfrm>
              <a:off x="5963927" y="1367912"/>
              <a:ext cx="2369080" cy="3089991"/>
              <a:chOff x="1313863" y="1205784"/>
              <a:chExt cx="3158773" cy="4119987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圆角矩形 58"/>
              <p:cNvSpPr/>
              <p:nvPr/>
            </p:nvSpPr>
            <p:spPr>
              <a:xfrm rot="18900000">
                <a:off x="1485500" y="1841816"/>
                <a:ext cx="2742312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C3373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文本框 39"/>
            <p:cNvSpPr txBox="1"/>
            <p:nvPr/>
          </p:nvSpPr>
          <p:spPr>
            <a:xfrm rot="18900000">
              <a:off x="7288281" y="1473796"/>
              <a:ext cx="255519" cy="315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>
                  <a:solidFill>
                    <a:srgbClr val="C337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 rot="18900000">
              <a:off x="6557249" y="2892088"/>
              <a:ext cx="282198" cy="272633"/>
              <a:chOff x="549275" y="533400"/>
              <a:chExt cx="561975" cy="542926"/>
            </a:xfrm>
            <a:solidFill>
              <a:schemeClr val="bg1"/>
            </a:solidFill>
          </p:grpSpPr>
          <p:sp>
            <p:nvSpPr>
              <p:cNvPr id="51" name="Freeform 16"/>
              <p:cNvSpPr>
                <a:spLocks noEditPoints="1"/>
              </p:cNvSpPr>
              <p:nvPr/>
            </p:nvSpPr>
            <p:spPr bwMode="auto">
              <a:xfrm>
                <a:off x="549275" y="649288"/>
                <a:ext cx="463550" cy="427038"/>
              </a:xfrm>
              <a:custGeom>
                <a:avLst/>
                <a:gdLst>
                  <a:gd name="T0" fmla="*/ 149 w 165"/>
                  <a:gd name="T1" fmla="*/ 38 h 152"/>
                  <a:gd name="T2" fmla="*/ 147 w 165"/>
                  <a:gd name="T3" fmla="*/ 34 h 152"/>
                  <a:gd name="T4" fmla="*/ 137 w 165"/>
                  <a:gd name="T5" fmla="*/ 22 h 152"/>
                  <a:gd name="T6" fmla="*/ 125 w 165"/>
                  <a:gd name="T7" fmla="*/ 12 h 152"/>
                  <a:gd name="T8" fmla="*/ 121 w 165"/>
                  <a:gd name="T9" fmla="*/ 10 h 152"/>
                  <a:gd name="T10" fmla="*/ 118 w 165"/>
                  <a:gd name="T11" fmla="*/ 8 h 152"/>
                  <a:gd name="T12" fmla="*/ 83 w 165"/>
                  <a:gd name="T13" fmla="*/ 0 h 152"/>
                  <a:gd name="T14" fmla="*/ 29 w 165"/>
                  <a:gd name="T15" fmla="*/ 22 h 152"/>
                  <a:gd name="T16" fmla="*/ 29 w 165"/>
                  <a:gd name="T17" fmla="*/ 130 h 152"/>
                  <a:gd name="T18" fmla="*/ 83 w 165"/>
                  <a:gd name="T19" fmla="*/ 152 h 152"/>
                  <a:gd name="T20" fmla="*/ 137 w 165"/>
                  <a:gd name="T21" fmla="*/ 130 h 152"/>
                  <a:gd name="T22" fmla="*/ 151 w 165"/>
                  <a:gd name="T23" fmla="*/ 41 h 152"/>
                  <a:gd name="T24" fmla="*/ 149 w 165"/>
                  <a:gd name="T25" fmla="*/ 38 h 152"/>
                  <a:gd name="T26" fmla="*/ 83 w 165"/>
                  <a:gd name="T27" fmla="*/ 32 h 152"/>
                  <a:gd name="T28" fmla="*/ 52 w 165"/>
                  <a:gd name="T29" fmla="*/ 45 h 152"/>
                  <a:gd name="T30" fmla="*/ 39 w 165"/>
                  <a:gd name="T31" fmla="*/ 76 h 152"/>
                  <a:gd name="T32" fmla="*/ 52 w 165"/>
                  <a:gd name="T33" fmla="*/ 107 h 152"/>
                  <a:gd name="T34" fmla="*/ 52 w 165"/>
                  <a:gd name="T35" fmla="*/ 113 h 152"/>
                  <a:gd name="T36" fmla="*/ 49 w 165"/>
                  <a:gd name="T37" fmla="*/ 114 h 152"/>
                  <a:gd name="T38" fmla="*/ 46 w 165"/>
                  <a:gd name="T39" fmla="*/ 113 h 152"/>
                  <a:gd name="T40" fmla="*/ 31 w 165"/>
                  <a:gd name="T41" fmla="*/ 76 h 152"/>
                  <a:gd name="T42" fmla="*/ 46 w 165"/>
                  <a:gd name="T43" fmla="*/ 39 h 152"/>
                  <a:gd name="T44" fmla="*/ 83 w 165"/>
                  <a:gd name="T45" fmla="*/ 24 h 152"/>
                  <a:gd name="T46" fmla="*/ 87 w 165"/>
                  <a:gd name="T47" fmla="*/ 28 h 152"/>
                  <a:gd name="T48" fmla="*/ 83 w 165"/>
                  <a:gd name="T49" fmla="*/ 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5" h="152">
                    <a:moveTo>
                      <a:pt x="149" y="38"/>
                    </a:moveTo>
                    <a:cubicBezTo>
                      <a:pt x="148" y="37"/>
                      <a:pt x="147" y="35"/>
                      <a:pt x="147" y="34"/>
                    </a:cubicBezTo>
                    <a:cubicBezTo>
                      <a:pt x="144" y="30"/>
                      <a:pt x="141" y="26"/>
                      <a:pt x="137" y="22"/>
                    </a:cubicBezTo>
                    <a:cubicBezTo>
                      <a:pt x="133" y="18"/>
                      <a:pt x="129" y="15"/>
                      <a:pt x="125" y="12"/>
                    </a:cubicBezTo>
                    <a:cubicBezTo>
                      <a:pt x="124" y="12"/>
                      <a:pt x="122" y="11"/>
                      <a:pt x="121" y="10"/>
                    </a:cubicBezTo>
                    <a:cubicBezTo>
                      <a:pt x="120" y="9"/>
                      <a:pt x="119" y="9"/>
                      <a:pt x="118" y="8"/>
                    </a:cubicBezTo>
                    <a:cubicBezTo>
                      <a:pt x="107" y="3"/>
                      <a:pt x="95" y="0"/>
                      <a:pt x="83" y="0"/>
                    </a:cubicBezTo>
                    <a:cubicBezTo>
                      <a:pt x="63" y="0"/>
                      <a:pt x="44" y="8"/>
                      <a:pt x="29" y="22"/>
                    </a:cubicBezTo>
                    <a:cubicBezTo>
                      <a:pt x="0" y="52"/>
                      <a:pt x="0" y="100"/>
                      <a:pt x="29" y="130"/>
                    </a:cubicBezTo>
                    <a:cubicBezTo>
                      <a:pt x="44" y="144"/>
                      <a:pt x="63" y="152"/>
                      <a:pt x="83" y="152"/>
                    </a:cubicBezTo>
                    <a:cubicBezTo>
                      <a:pt x="103" y="152"/>
                      <a:pt x="123" y="144"/>
                      <a:pt x="137" y="130"/>
                    </a:cubicBezTo>
                    <a:cubicBezTo>
                      <a:pt x="161" y="106"/>
                      <a:pt x="165" y="70"/>
                      <a:pt x="151" y="41"/>
                    </a:cubicBezTo>
                    <a:cubicBezTo>
                      <a:pt x="150" y="40"/>
                      <a:pt x="150" y="39"/>
                      <a:pt x="149" y="38"/>
                    </a:cubicBezTo>
                    <a:close/>
                    <a:moveTo>
                      <a:pt x="83" y="32"/>
                    </a:moveTo>
                    <a:cubicBezTo>
                      <a:pt x="71" y="32"/>
                      <a:pt x="60" y="36"/>
                      <a:pt x="52" y="45"/>
                    </a:cubicBezTo>
                    <a:cubicBezTo>
                      <a:pt x="44" y="53"/>
                      <a:pt x="39" y="64"/>
                      <a:pt x="39" y="76"/>
                    </a:cubicBezTo>
                    <a:cubicBezTo>
                      <a:pt x="39" y="88"/>
                      <a:pt x="44" y="99"/>
                      <a:pt x="52" y="107"/>
                    </a:cubicBezTo>
                    <a:cubicBezTo>
                      <a:pt x="54" y="109"/>
                      <a:pt x="54" y="111"/>
                      <a:pt x="52" y="113"/>
                    </a:cubicBezTo>
                    <a:cubicBezTo>
                      <a:pt x="51" y="113"/>
                      <a:pt x="50" y="114"/>
                      <a:pt x="49" y="114"/>
                    </a:cubicBezTo>
                    <a:cubicBezTo>
                      <a:pt x="48" y="114"/>
                      <a:pt x="47" y="113"/>
                      <a:pt x="46" y="113"/>
                    </a:cubicBezTo>
                    <a:cubicBezTo>
                      <a:pt x="37" y="103"/>
                      <a:pt x="31" y="90"/>
                      <a:pt x="31" y="76"/>
                    </a:cubicBezTo>
                    <a:cubicBezTo>
                      <a:pt x="31" y="62"/>
                      <a:pt x="37" y="49"/>
                      <a:pt x="46" y="39"/>
                    </a:cubicBezTo>
                    <a:cubicBezTo>
                      <a:pt x="56" y="29"/>
                      <a:pt x="69" y="24"/>
                      <a:pt x="83" y="24"/>
                    </a:cubicBezTo>
                    <a:cubicBezTo>
                      <a:pt x="85" y="24"/>
                      <a:pt x="87" y="26"/>
                      <a:pt x="87" y="28"/>
                    </a:cubicBezTo>
                    <a:cubicBezTo>
                      <a:pt x="87" y="30"/>
                      <a:pt x="85" y="32"/>
                      <a:pt x="8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17"/>
              <p:cNvSpPr/>
              <p:nvPr/>
            </p:nvSpPr>
            <p:spPr bwMode="auto">
              <a:xfrm>
                <a:off x="896938" y="623888"/>
                <a:ext cx="123825" cy="123825"/>
              </a:xfrm>
              <a:custGeom>
                <a:avLst/>
                <a:gdLst>
                  <a:gd name="T0" fmla="*/ 31 w 44"/>
                  <a:gd name="T1" fmla="*/ 19 h 44"/>
                  <a:gd name="T2" fmla="*/ 31 w 44"/>
                  <a:gd name="T3" fmla="*/ 19 h 44"/>
                  <a:gd name="T4" fmla="*/ 42 w 44"/>
                  <a:gd name="T5" fmla="*/ 8 h 44"/>
                  <a:gd name="T6" fmla="*/ 42 w 44"/>
                  <a:gd name="T7" fmla="*/ 2 h 44"/>
                  <a:gd name="T8" fmla="*/ 36 w 44"/>
                  <a:gd name="T9" fmla="*/ 2 h 44"/>
                  <a:gd name="T10" fmla="*/ 25 w 44"/>
                  <a:gd name="T11" fmla="*/ 13 h 44"/>
                  <a:gd name="T12" fmla="*/ 25 w 44"/>
                  <a:gd name="T13" fmla="*/ 13 h 44"/>
                  <a:gd name="T14" fmla="*/ 15 w 44"/>
                  <a:gd name="T15" fmla="*/ 2 h 44"/>
                  <a:gd name="T16" fmla="*/ 9 w 44"/>
                  <a:gd name="T17" fmla="*/ 2 h 44"/>
                  <a:gd name="T18" fmla="*/ 0 w 44"/>
                  <a:gd name="T19" fmla="*/ 11 h 44"/>
                  <a:gd name="T20" fmla="*/ 1 w 44"/>
                  <a:gd name="T21" fmla="*/ 12 h 44"/>
                  <a:gd name="T22" fmla="*/ 7 w 44"/>
                  <a:gd name="T23" fmla="*/ 16 h 44"/>
                  <a:gd name="T24" fmla="*/ 19 w 44"/>
                  <a:gd name="T25" fmla="*/ 26 h 44"/>
                  <a:gd name="T26" fmla="*/ 28 w 44"/>
                  <a:gd name="T27" fmla="*/ 37 h 44"/>
                  <a:gd name="T28" fmla="*/ 31 w 44"/>
                  <a:gd name="T29" fmla="*/ 41 h 44"/>
                  <a:gd name="T30" fmla="*/ 33 w 44"/>
                  <a:gd name="T31" fmla="*/ 44 h 44"/>
                  <a:gd name="T32" fmla="*/ 42 w 44"/>
                  <a:gd name="T33" fmla="*/ 35 h 44"/>
                  <a:gd name="T34" fmla="*/ 42 w 44"/>
                  <a:gd name="T35" fmla="*/ 29 h 44"/>
                  <a:gd name="T36" fmla="*/ 31 w 44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4">
                    <a:moveTo>
                      <a:pt x="31" y="19"/>
                    </a:moveTo>
                    <a:cubicBezTo>
                      <a:pt x="31" y="19"/>
                      <a:pt x="31" y="19"/>
                      <a:pt x="31" y="19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4" y="6"/>
                      <a:pt x="44" y="4"/>
                      <a:pt x="42" y="2"/>
                    </a:cubicBezTo>
                    <a:cubicBezTo>
                      <a:pt x="40" y="0"/>
                      <a:pt x="38" y="0"/>
                      <a:pt x="36" y="2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9" y="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3" y="13"/>
                      <a:pt x="5" y="14"/>
                      <a:pt x="7" y="16"/>
                    </a:cubicBezTo>
                    <a:cubicBezTo>
                      <a:pt x="11" y="19"/>
                      <a:pt x="15" y="22"/>
                      <a:pt x="19" y="26"/>
                    </a:cubicBezTo>
                    <a:cubicBezTo>
                      <a:pt x="22" y="29"/>
                      <a:pt x="26" y="33"/>
                      <a:pt x="28" y="37"/>
                    </a:cubicBezTo>
                    <a:cubicBezTo>
                      <a:pt x="29" y="39"/>
                      <a:pt x="30" y="40"/>
                      <a:pt x="31" y="41"/>
                    </a:cubicBezTo>
                    <a:cubicBezTo>
                      <a:pt x="31" y="42"/>
                      <a:pt x="32" y="43"/>
                      <a:pt x="33" y="44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4" y="34"/>
                      <a:pt x="44" y="31"/>
                      <a:pt x="42" y="29"/>
                    </a:cubicBezTo>
                    <a:lnTo>
                      <a:pt x="31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18"/>
              <p:cNvSpPr/>
              <p:nvPr/>
            </p:nvSpPr>
            <p:spPr bwMode="auto">
              <a:xfrm>
                <a:off x="1041400" y="533400"/>
                <a:ext cx="69850" cy="69850"/>
              </a:xfrm>
              <a:custGeom>
                <a:avLst/>
                <a:gdLst>
                  <a:gd name="T0" fmla="*/ 4 w 25"/>
                  <a:gd name="T1" fmla="*/ 25 h 25"/>
                  <a:gd name="T2" fmla="*/ 7 w 25"/>
                  <a:gd name="T3" fmla="*/ 24 h 25"/>
                  <a:gd name="T4" fmla="*/ 23 w 25"/>
                  <a:gd name="T5" fmla="*/ 8 h 25"/>
                  <a:gd name="T6" fmla="*/ 23 w 25"/>
                  <a:gd name="T7" fmla="*/ 2 h 25"/>
                  <a:gd name="T8" fmla="*/ 17 w 25"/>
                  <a:gd name="T9" fmla="*/ 2 h 25"/>
                  <a:gd name="T10" fmla="*/ 1 w 25"/>
                  <a:gd name="T11" fmla="*/ 18 h 25"/>
                  <a:gd name="T12" fmla="*/ 1 w 25"/>
                  <a:gd name="T13" fmla="*/ 24 h 25"/>
                  <a:gd name="T14" fmla="*/ 4 w 25"/>
                  <a:gd name="T1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4" y="25"/>
                    </a:moveTo>
                    <a:cubicBezTo>
                      <a:pt x="5" y="25"/>
                      <a:pt x="6" y="24"/>
                      <a:pt x="7" y="2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5" y="6"/>
                      <a:pt x="25" y="4"/>
                      <a:pt x="23" y="2"/>
                    </a:cubicBezTo>
                    <a:cubicBezTo>
                      <a:pt x="21" y="0"/>
                      <a:pt x="19" y="0"/>
                      <a:pt x="17" y="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2"/>
                      <a:pt x="1" y="24"/>
                    </a:cubicBezTo>
                    <a:cubicBezTo>
                      <a:pt x="2" y="24"/>
                      <a:pt x="3" y="25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19"/>
              <p:cNvSpPr/>
              <p:nvPr/>
            </p:nvSpPr>
            <p:spPr bwMode="auto">
              <a:xfrm>
                <a:off x="1041400" y="625475"/>
                <a:ext cx="66675" cy="23813"/>
              </a:xfrm>
              <a:custGeom>
                <a:avLst/>
                <a:gdLst>
                  <a:gd name="T0" fmla="*/ 20 w 24"/>
                  <a:gd name="T1" fmla="*/ 0 h 8"/>
                  <a:gd name="T2" fmla="*/ 4 w 24"/>
                  <a:gd name="T3" fmla="*/ 0 h 8"/>
                  <a:gd name="T4" fmla="*/ 0 w 24"/>
                  <a:gd name="T5" fmla="*/ 4 h 8"/>
                  <a:gd name="T6" fmla="*/ 4 w 24"/>
                  <a:gd name="T7" fmla="*/ 8 h 8"/>
                  <a:gd name="T8" fmla="*/ 20 w 24"/>
                  <a:gd name="T9" fmla="*/ 8 h 8"/>
                  <a:gd name="T10" fmla="*/ 24 w 24"/>
                  <a:gd name="T11" fmla="*/ 4 h 8"/>
                  <a:gd name="T12" fmla="*/ 20 w 2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8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8"/>
                      <a:pt x="24" y="6"/>
                      <a:pt x="24" y="4"/>
                    </a:cubicBezTo>
                    <a:cubicBezTo>
                      <a:pt x="24" y="2"/>
                      <a:pt x="22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20"/>
              <p:cNvSpPr/>
              <p:nvPr/>
            </p:nvSpPr>
            <p:spPr bwMode="auto">
              <a:xfrm>
                <a:off x="1041400" y="668338"/>
                <a:ext cx="69850" cy="58738"/>
              </a:xfrm>
              <a:custGeom>
                <a:avLst/>
                <a:gdLst>
                  <a:gd name="T0" fmla="*/ 7 w 25"/>
                  <a:gd name="T1" fmla="*/ 2 h 21"/>
                  <a:gd name="T2" fmla="*/ 1 w 25"/>
                  <a:gd name="T3" fmla="*/ 2 h 21"/>
                  <a:gd name="T4" fmla="*/ 2 w 25"/>
                  <a:gd name="T5" fmla="*/ 8 h 21"/>
                  <a:gd name="T6" fmla="*/ 18 w 25"/>
                  <a:gd name="T7" fmla="*/ 20 h 21"/>
                  <a:gd name="T8" fmla="*/ 20 w 25"/>
                  <a:gd name="T9" fmla="*/ 21 h 21"/>
                  <a:gd name="T10" fmla="*/ 23 w 25"/>
                  <a:gd name="T11" fmla="*/ 19 h 21"/>
                  <a:gd name="T12" fmla="*/ 23 w 25"/>
                  <a:gd name="T13" fmla="*/ 14 h 21"/>
                  <a:gd name="T14" fmla="*/ 7 w 25"/>
                  <a:gd name="T15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1">
                    <a:moveTo>
                      <a:pt x="7" y="2"/>
                    </a:moveTo>
                    <a:cubicBezTo>
                      <a:pt x="5" y="0"/>
                      <a:pt x="2" y="1"/>
                      <a:pt x="1" y="2"/>
                    </a:cubicBezTo>
                    <a:cubicBezTo>
                      <a:pt x="0" y="4"/>
                      <a:pt x="0" y="7"/>
                      <a:pt x="2" y="8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1" y="21"/>
                      <a:pt x="23" y="20"/>
                      <a:pt x="23" y="19"/>
                    </a:cubicBezTo>
                    <a:cubicBezTo>
                      <a:pt x="25" y="17"/>
                      <a:pt x="24" y="15"/>
                      <a:pt x="23" y="14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21"/>
              <p:cNvSpPr/>
              <p:nvPr/>
            </p:nvSpPr>
            <p:spPr bwMode="auto">
              <a:xfrm>
                <a:off x="995363" y="536575"/>
                <a:ext cx="23813" cy="66675"/>
              </a:xfrm>
              <a:custGeom>
                <a:avLst/>
                <a:gdLst>
                  <a:gd name="T0" fmla="*/ 4 w 8"/>
                  <a:gd name="T1" fmla="*/ 24 h 24"/>
                  <a:gd name="T2" fmla="*/ 8 w 8"/>
                  <a:gd name="T3" fmla="*/ 20 h 24"/>
                  <a:gd name="T4" fmla="*/ 8 w 8"/>
                  <a:gd name="T5" fmla="*/ 4 h 24"/>
                  <a:gd name="T6" fmla="*/ 4 w 8"/>
                  <a:gd name="T7" fmla="*/ 0 h 24"/>
                  <a:gd name="T8" fmla="*/ 0 w 8"/>
                  <a:gd name="T9" fmla="*/ 4 h 24"/>
                  <a:gd name="T10" fmla="*/ 0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6" y="24"/>
                      <a:pt x="8" y="22"/>
                      <a:pt x="8" y="2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2"/>
              <p:cNvSpPr/>
              <p:nvPr/>
            </p:nvSpPr>
            <p:spPr bwMode="auto">
              <a:xfrm>
                <a:off x="917575" y="533400"/>
                <a:ext cx="58738" cy="69850"/>
              </a:xfrm>
              <a:custGeom>
                <a:avLst/>
                <a:gdLst>
                  <a:gd name="T0" fmla="*/ 13 w 21"/>
                  <a:gd name="T1" fmla="*/ 23 h 25"/>
                  <a:gd name="T2" fmla="*/ 16 w 21"/>
                  <a:gd name="T3" fmla="*/ 25 h 25"/>
                  <a:gd name="T4" fmla="*/ 19 w 21"/>
                  <a:gd name="T5" fmla="*/ 24 h 25"/>
                  <a:gd name="T6" fmla="*/ 19 w 21"/>
                  <a:gd name="T7" fmla="*/ 18 h 25"/>
                  <a:gd name="T8" fmla="*/ 7 w 21"/>
                  <a:gd name="T9" fmla="*/ 2 h 25"/>
                  <a:gd name="T10" fmla="*/ 2 w 21"/>
                  <a:gd name="T11" fmla="*/ 2 h 25"/>
                  <a:gd name="T12" fmla="*/ 1 w 21"/>
                  <a:gd name="T13" fmla="*/ 7 h 25"/>
                  <a:gd name="T14" fmla="*/ 13 w 21"/>
                  <a:gd name="T15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5">
                    <a:moveTo>
                      <a:pt x="13" y="23"/>
                    </a:moveTo>
                    <a:cubicBezTo>
                      <a:pt x="14" y="24"/>
                      <a:pt x="15" y="25"/>
                      <a:pt x="16" y="25"/>
                    </a:cubicBezTo>
                    <a:cubicBezTo>
                      <a:pt x="17" y="25"/>
                      <a:pt x="18" y="25"/>
                      <a:pt x="19" y="24"/>
                    </a:cubicBezTo>
                    <a:cubicBezTo>
                      <a:pt x="20" y="23"/>
                      <a:pt x="21" y="20"/>
                      <a:pt x="19" y="1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3" y="0"/>
                      <a:pt x="2" y="2"/>
                    </a:cubicBezTo>
                    <a:cubicBezTo>
                      <a:pt x="0" y="3"/>
                      <a:pt x="0" y="5"/>
                      <a:pt x="1" y="7"/>
                    </a:cubicBezTo>
                    <a:lnTo>
                      <a:pt x="13" y="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0" name="文本框 67"/>
            <p:cNvSpPr txBox="1"/>
            <p:nvPr/>
          </p:nvSpPr>
          <p:spPr>
            <a:xfrm rot="18900000">
              <a:off x="6776092" y="2064736"/>
              <a:ext cx="971550" cy="8068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单击此处输入标题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70643" y="1558137"/>
            <a:ext cx="2369080" cy="3090945"/>
            <a:chOff x="4754252" y="1322521"/>
            <a:chExt cx="2369080" cy="3089991"/>
          </a:xfrm>
        </p:grpSpPr>
        <p:grpSp>
          <p:nvGrpSpPr>
            <p:cNvPr id="37" name="组合 36"/>
            <p:cNvGrpSpPr/>
            <p:nvPr/>
          </p:nvGrpSpPr>
          <p:grpSpPr>
            <a:xfrm>
              <a:off x="4754252" y="1322521"/>
              <a:ext cx="2369080" cy="3089991"/>
              <a:chOff x="4754252" y="1322521"/>
              <a:chExt cx="2369080" cy="3089991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754252" y="1322521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44" name="任意多边形 43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  <a:alpha val="35000"/>
                  </a:schemeClr>
                </a:solidFill>
                <a:ln>
                  <a:noFill/>
                </a:ln>
                <a:effectLst>
                  <a:softEdge rad="266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圆角矩形 44"/>
                <p:cNvSpPr/>
                <p:nvPr/>
              </p:nvSpPr>
              <p:spPr>
                <a:xfrm rot="18900000">
                  <a:off x="1412062" y="1872236"/>
                  <a:ext cx="2828349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rgbClr val="C33736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16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2" name="文本框 38"/>
              <p:cNvSpPr txBox="1"/>
              <p:nvPr/>
            </p:nvSpPr>
            <p:spPr>
              <a:xfrm rot="18900000">
                <a:off x="6035887" y="1435696"/>
                <a:ext cx="300403" cy="3153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600" b="1" dirty="0">
                    <a:solidFill>
                      <a:srgbClr val="C3373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</a:t>
                </a:r>
              </a:p>
            </p:txBody>
          </p:sp>
          <p:sp>
            <p:nvSpPr>
              <p:cNvPr id="43" name="文本框 66"/>
              <p:cNvSpPr txBox="1"/>
              <p:nvPr/>
            </p:nvSpPr>
            <p:spPr>
              <a:xfrm rot="18900000">
                <a:off x="5483232" y="2045046"/>
                <a:ext cx="1026160" cy="8068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单击此处输入标题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8900000">
              <a:off x="5383836" y="2880384"/>
              <a:ext cx="190662" cy="242402"/>
              <a:chOff x="3290888" y="533400"/>
              <a:chExt cx="427038" cy="542925"/>
            </a:xfrm>
            <a:solidFill>
              <a:schemeClr val="bg1"/>
            </a:solidFill>
          </p:grpSpPr>
          <p:sp>
            <p:nvSpPr>
              <p:cNvPr id="39" name="Freeform 25"/>
              <p:cNvSpPr/>
              <p:nvPr/>
            </p:nvSpPr>
            <p:spPr bwMode="auto">
              <a:xfrm>
                <a:off x="3290888" y="533400"/>
                <a:ext cx="427038" cy="542925"/>
              </a:xfrm>
              <a:custGeom>
                <a:avLst/>
                <a:gdLst>
                  <a:gd name="T0" fmla="*/ 108 w 152"/>
                  <a:gd name="T1" fmla="*/ 161 h 193"/>
                  <a:gd name="T2" fmla="*/ 68 w 152"/>
                  <a:gd name="T3" fmla="*/ 161 h 193"/>
                  <a:gd name="T4" fmla="*/ 68 w 152"/>
                  <a:gd name="T5" fmla="*/ 145 h 193"/>
                  <a:gd name="T6" fmla="*/ 121 w 152"/>
                  <a:gd name="T7" fmla="*/ 122 h 193"/>
                  <a:gd name="T8" fmla="*/ 130 w 152"/>
                  <a:gd name="T9" fmla="*/ 19 h 193"/>
                  <a:gd name="T10" fmla="*/ 130 w 152"/>
                  <a:gd name="T11" fmla="*/ 18 h 193"/>
                  <a:gd name="T12" fmla="*/ 130 w 152"/>
                  <a:gd name="T13" fmla="*/ 18 h 193"/>
                  <a:gd name="T14" fmla="*/ 128 w 152"/>
                  <a:gd name="T15" fmla="*/ 14 h 193"/>
                  <a:gd name="T16" fmla="*/ 130 w 152"/>
                  <a:gd name="T17" fmla="*/ 10 h 193"/>
                  <a:gd name="T18" fmla="*/ 137 w 152"/>
                  <a:gd name="T19" fmla="*/ 10 h 193"/>
                  <a:gd name="T20" fmla="*/ 143 w 152"/>
                  <a:gd name="T21" fmla="*/ 10 h 193"/>
                  <a:gd name="T22" fmla="*/ 143 w 152"/>
                  <a:gd name="T23" fmla="*/ 5 h 193"/>
                  <a:gd name="T24" fmla="*/ 124 w 152"/>
                  <a:gd name="T25" fmla="*/ 5 h 193"/>
                  <a:gd name="T26" fmla="*/ 120 w 152"/>
                  <a:gd name="T27" fmla="*/ 14 h 193"/>
                  <a:gd name="T28" fmla="*/ 124 w 152"/>
                  <a:gd name="T29" fmla="*/ 23 h 193"/>
                  <a:gd name="T30" fmla="*/ 124 w 152"/>
                  <a:gd name="T31" fmla="*/ 23 h 193"/>
                  <a:gd name="T32" fmla="*/ 115 w 152"/>
                  <a:gd name="T33" fmla="*/ 116 h 193"/>
                  <a:gd name="T34" fmla="*/ 23 w 152"/>
                  <a:gd name="T35" fmla="*/ 124 h 193"/>
                  <a:gd name="T36" fmla="*/ 23 w 152"/>
                  <a:gd name="T37" fmla="*/ 124 h 193"/>
                  <a:gd name="T38" fmla="*/ 4 w 152"/>
                  <a:gd name="T39" fmla="*/ 125 h 193"/>
                  <a:gd name="T40" fmla="*/ 0 w 152"/>
                  <a:gd name="T41" fmla="*/ 134 h 193"/>
                  <a:gd name="T42" fmla="*/ 4 w 152"/>
                  <a:gd name="T43" fmla="*/ 144 h 193"/>
                  <a:gd name="T44" fmla="*/ 7 w 152"/>
                  <a:gd name="T45" fmla="*/ 145 h 193"/>
                  <a:gd name="T46" fmla="*/ 10 w 152"/>
                  <a:gd name="T47" fmla="*/ 144 h 193"/>
                  <a:gd name="T48" fmla="*/ 10 w 152"/>
                  <a:gd name="T49" fmla="*/ 138 h 193"/>
                  <a:gd name="T50" fmla="*/ 8 w 152"/>
                  <a:gd name="T51" fmla="*/ 134 h 193"/>
                  <a:gd name="T52" fmla="*/ 10 w 152"/>
                  <a:gd name="T53" fmla="*/ 130 h 193"/>
                  <a:gd name="T54" fmla="*/ 18 w 152"/>
                  <a:gd name="T55" fmla="*/ 130 h 193"/>
                  <a:gd name="T56" fmla="*/ 18 w 152"/>
                  <a:gd name="T57" fmla="*/ 131 h 193"/>
                  <a:gd name="T58" fmla="*/ 18 w 152"/>
                  <a:gd name="T59" fmla="*/ 131 h 193"/>
                  <a:gd name="T60" fmla="*/ 60 w 152"/>
                  <a:gd name="T61" fmla="*/ 145 h 193"/>
                  <a:gd name="T62" fmla="*/ 60 w 152"/>
                  <a:gd name="T63" fmla="*/ 161 h 193"/>
                  <a:gd name="T64" fmla="*/ 20 w 152"/>
                  <a:gd name="T65" fmla="*/ 161 h 193"/>
                  <a:gd name="T66" fmla="*/ 0 w 152"/>
                  <a:gd name="T67" fmla="*/ 181 h 193"/>
                  <a:gd name="T68" fmla="*/ 0 w 152"/>
                  <a:gd name="T69" fmla="*/ 189 h 193"/>
                  <a:gd name="T70" fmla="*/ 4 w 152"/>
                  <a:gd name="T71" fmla="*/ 193 h 193"/>
                  <a:gd name="T72" fmla="*/ 124 w 152"/>
                  <a:gd name="T73" fmla="*/ 193 h 193"/>
                  <a:gd name="T74" fmla="*/ 128 w 152"/>
                  <a:gd name="T75" fmla="*/ 189 h 193"/>
                  <a:gd name="T76" fmla="*/ 128 w 152"/>
                  <a:gd name="T77" fmla="*/ 181 h 193"/>
                  <a:gd name="T78" fmla="*/ 108 w 152"/>
                  <a:gd name="T79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2" h="193">
                    <a:moveTo>
                      <a:pt x="108" y="161"/>
                    </a:moveTo>
                    <a:cubicBezTo>
                      <a:pt x="68" y="161"/>
                      <a:pt x="68" y="161"/>
                      <a:pt x="68" y="161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88" y="144"/>
                      <a:pt x="107" y="136"/>
                      <a:pt x="121" y="122"/>
                    </a:cubicBezTo>
                    <a:cubicBezTo>
                      <a:pt x="148" y="94"/>
                      <a:pt x="152" y="50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6"/>
                      <a:pt x="128" y="14"/>
                    </a:cubicBezTo>
                    <a:cubicBezTo>
                      <a:pt x="128" y="13"/>
                      <a:pt x="129" y="11"/>
                      <a:pt x="130" y="10"/>
                    </a:cubicBezTo>
                    <a:cubicBezTo>
                      <a:pt x="132" y="8"/>
                      <a:pt x="135" y="8"/>
                      <a:pt x="137" y="10"/>
                    </a:cubicBezTo>
                    <a:cubicBezTo>
                      <a:pt x="139" y="12"/>
                      <a:pt x="141" y="12"/>
                      <a:pt x="143" y="10"/>
                    </a:cubicBezTo>
                    <a:cubicBezTo>
                      <a:pt x="144" y="9"/>
                      <a:pt x="144" y="6"/>
                      <a:pt x="143" y="5"/>
                    </a:cubicBezTo>
                    <a:cubicBezTo>
                      <a:pt x="138" y="0"/>
                      <a:pt x="129" y="0"/>
                      <a:pt x="124" y="5"/>
                    </a:cubicBezTo>
                    <a:cubicBezTo>
                      <a:pt x="121" y="7"/>
                      <a:pt x="120" y="11"/>
                      <a:pt x="120" y="14"/>
                    </a:cubicBezTo>
                    <a:cubicBezTo>
                      <a:pt x="120" y="18"/>
                      <a:pt x="121" y="21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43" y="52"/>
                      <a:pt x="140" y="92"/>
                      <a:pt x="115" y="116"/>
                    </a:cubicBezTo>
                    <a:cubicBezTo>
                      <a:pt x="91" y="140"/>
                      <a:pt x="51" y="14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17" y="120"/>
                      <a:pt x="9" y="120"/>
                      <a:pt x="4" y="125"/>
                    </a:cubicBezTo>
                    <a:cubicBezTo>
                      <a:pt x="2" y="127"/>
                      <a:pt x="0" y="131"/>
                      <a:pt x="0" y="134"/>
                    </a:cubicBezTo>
                    <a:cubicBezTo>
                      <a:pt x="0" y="138"/>
                      <a:pt x="2" y="141"/>
                      <a:pt x="4" y="144"/>
                    </a:cubicBezTo>
                    <a:cubicBezTo>
                      <a:pt x="5" y="144"/>
                      <a:pt x="6" y="145"/>
                      <a:pt x="7" y="145"/>
                    </a:cubicBezTo>
                    <a:cubicBezTo>
                      <a:pt x="8" y="145"/>
                      <a:pt x="9" y="144"/>
                      <a:pt x="10" y="144"/>
                    </a:cubicBezTo>
                    <a:cubicBezTo>
                      <a:pt x="11" y="142"/>
                      <a:pt x="11" y="140"/>
                      <a:pt x="10" y="138"/>
                    </a:cubicBezTo>
                    <a:cubicBezTo>
                      <a:pt x="9" y="137"/>
                      <a:pt x="8" y="136"/>
                      <a:pt x="8" y="134"/>
                    </a:cubicBezTo>
                    <a:cubicBezTo>
                      <a:pt x="8" y="133"/>
                      <a:pt x="9" y="131"/>
                      <a:pt x="10" y="130"/>
                    </a:cubicBezTo>
                    <a:cubicBezTo>
                      <a:pt x="12" y="128"/>
                      <a:pt x="15" y="128"/>
                      <a:pt x="18" y="130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1" y="140"/>
                      <a:pt x="45" y="144"/>
                      <a:pt x="60" y="145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9" y="161"/>
                      <a:pt x="0" y="170"/>
                      <a:pt x="0" y="18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1"/>
                      <a:pt x="2" y="193"/>
                      <a:pt x="4" y="193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7" y="193"/>
                      <a:pt x="128" y="191"/>
                      <a:pt x="128" y="189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8" y="170"/>
                      <a:pt x="119" y="161"/>
                      <a:pt x="108" y="1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26"/>
              <p:cNvSpPr>
                <a:spLocks noEditPoints="1"/>
              </p:cNvSpPr>
              <p:nvPr/>
            </p:nvSpPr>
            <p:spPr bwMode="auto">
              <a:xfrm>
                <a:off x="3290888" y="536575"/>
                <a:ext cx="358775" cy="357188"/>
              </a:xfrm>
              <a:custGeom>
                <a:avLst/>
                <a:gdLst>
                  <a:gd name="T0" fmla="*/ 64 w 128"/>
                  <a:gd name="T1" fmla="*/ 127 h 127"/>
                  <a:gd name="T2" fmla="*/ 128 w 128"/>
                  <a:gd name="T3" fmla="*/ 64 h 127"/>
                  <a:gd name="T4" fmla="*/ 64 w 128"/>
                  <a:gd name="T5" fmla="*/ 0 h 127"/>
                  <a:gd name="T6" fmla="*/ 0 w 128"/>
                  <a:gd name="T7" fmla="*/ 64 h 127"/>
                  <a:gd name="T8" fmla="*/ 64 w 128"/>
                  <a:gd name="T9" fmla="*/ 127 h 127"/>
                  <a:gd name="T10" fmla="*/ 64 w 128"/>
                  <a:gd name="T11" fmla="*/ 24 h 127"/>
                  <a:gd name="T12" fmla="*/ 68 w 128"/>
                  <a:gd name="T13" fmla="*/ 28 h 127"/>
                  <a:gd name="T14" fmla="*/ 64 w 128"/>
                  <a:gd name="T15" fmla="*/ 32 h 127"/>
                  <a:gd name="T16" fmla="*/ 28 w 128"/>
                  <a:gd name="T17" fmla="*/ 68 h 127"/>
                  <a:gd name="T18" fmla="*/ 24 w 128"/>
                  <a:gd name="T19" fmla="*/ 72 h 127"/>
                  <a:gd name="T20" fmla="*/ 20 w 128"/>
                  <a:gd name="T21" fmla="*/ 68 h 127"/>
                  <a:gd name="T22" fmla="*/ 64 w 128"/>
                  <a:gd name="T23" fmla="*/ 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7">
                    <a:moveTo>
                      <a:pt x="64" y="127"/>
                    </a:moveTo>
                    <a:cubicBezTo>
                      <a:pt x="99" y="127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24"/>
                    </a:moveTo>
                    <a:cubicBezTo>
                      <a:pt x="66" y="24"/>
                      <a:pt x="68" y="26"/>
                      <a:pt x="68" y="28"/>
                    </a:cubicBezTo>
                    <a:cubicBezTo>
                      <a:pt x="68" y="30"/>
                      <a:pt x="66" y="32"/>
                      <a:pt x="64" y="32"/>
                    </a:cubicBezTo>
                    <a:cubicBezTo>
                      <a:pt x="44" y="32"/>
                      <a:pt x="28" y="48"/>
                      <a:pt x="28" y="68"/>
                    </a:cubicBezTo>
                    <a:cubicBezTo>
                      <a:pt x="28" y="70"/>
                      <a:pt x="27" y="72"/>
                      <a:pt x="24" y="72"/>
                    </a:cubicBezTo>
                    <a:cubicBezTo>
                      <a:pt x="22" y="72"/>
                      <a:pt x="20" y="70"/>
                      <a:pt x="20" y="68"/>
                    </a:cubicBezTo>
                    <a:cubicBezTo>
                      <a:pt x="20" y="44"/>
                      <a:pt x="40" y="24"/>
                      <a:pt x="64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051002" y="1558136"/>
            <a:ext cx="2369080" cy="3090945"/>
            <a:chOff x="3542141" y="1322521"/>
            <a:chExt cx="2369080" cy="3089991"/>
          </a:xfrm>
        </p:grpSpPr>
        <p:grpSp>
          <p:nvGrpSpPr>
            <p:cNvPr id="27" name="组合 26"/>
            <p:cNvGrpSpPr/>
            <p:nvPr/>
          </p:nvGrpSpPr>
          <p:grpSpPr>
            <a:xfrm>
              <a:off x="3542141" y="1322521"/>
              <a:ext cx="2369080" cy="3089991"/>
              <a:chOff x="1313863" y="1205784"/>
              <a:chExt cx="3158773" cy="4119987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 rot="18900000">
                <a:off x="1447011" y="1857759"/>
                <a:ext cx="2787404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C3373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文本框 37"/>
            <p:cNvSpPr txBox="1"/>
            <p:nvPr/>
          </p:nvSpPr>
          <p:spPr>
            <a:xfrm rot="18900000">
              <a:off x="4839490" y="1435697"/>
              <a:ext cx="276358" cy="31537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>
                  <a:solidFill>
                    <a:srgbClr val="C337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 rot="18900000">
              <a:off x="4099391" y="2853127"/>
              <a:ext cx="265444" cy="265443"/>
              <a:chOff x="5821363" y="5846763"/>
              <a:chExt cx="541338" cy="541337"/>
            </a:xfrm>
            <a:solidFill>
              <a:schemeClr val="bg1"/>
            </a:solidFill>
          </p:grpSpPr>
          <p:sp>
            <p:nvSpPr>
              <p:cNvPr id="31" name="Freeform 61"/>
              <p:cNvSpPr>
                <a:spLocks noEditPoints="1"/>
              </p:cNvSpPr>
              <p:nvPr/>
            </p:nvSpPr>
            <p:spPr bwMode="auto">
              <a:xfrm>
                <a:off x="5867401" y="5846763"/>
                <a:ext cx="449263" cy="358775"/>
              </a:xfrm>
              <a:custGeom>
                <a:avLst/>
                <a:gdLst>
                  <a:gd name="T0" fmla="*/ 66 w 160"/>
                  <a:gd name="T1" fmla="*/ 101 h 127"/>
                  <a:gd name="T2" fmla="*/ 80 w 160"/>
                  <a:gd name="T3" fmla="*/ 96 h 127"/>
                  <a:gd name="T4" fmla="*/ 94 w 160"/>
                  <a:gd name="T5" fmla="*/ 102 h 127"/>
                  <a:gd name="T6" fmla="*/ 123 w 160"/>
                  <a:gd name="T7" fmla="*/ 127 h 127"/>
                  <a:gd name="T8" fmla="*/ 160 w 160"/>
                  <a:gd name="T9" fmla="*/ 79 h 127"/>
                  <a:gd name="T10" fmla="*/ 160 w 160"/>
                  <a:gd name="T11" fmla="*/ 4 h 127"/>
                  <a:gd name="T12" fmla="*/ 156 w 160"/>
                  <a:gd name="T13" fmla="*/ 0 h 127"/>
                  <a:gd name="T14" fmla="*/ 4 w 160"/>
                  <a:gd name="T15" fmla="*/ 0 h 127"/>
                  <a:gd name="T16" fmla="*/ 0 w 160"/>
                  <a:gd name="T17" fmla="*/ 4 h 127"/>
                  <a:gd name="T18" fmla="*/ 0 w 160"/>
                  <a:gd name="T19" fmla="*/ 79 h 127"/>
                  <a:gd name="T20" fmla="*/ 38 w 160"/>
                  <a:gd name="T21" fmla="*/ 127 h 127"/>
                  <a:gd name="T22" fmla="*/ 66 w 160"/>
                  <a:gd name="T23" fmla="*/ 101 h 127"/>
                  <a:gd name="T24" fmla="*/ 32 w 160"/>
                  <a:gd name="T25" fmla="*/ 20 h 127"/>
                  <a:gd name="T26" fmla="*/ 36 w 160"/>
                  <a:gd name="T27" fmla="*/ 16 h 127"/>
                  <a:gd name="T28" fmla="*/ 60 w 160"/>
                  <a:gd name="T29" fmla="*/ 16 h 127"/>
                  <a:gd name="T30" fmla="*/ 64 w 160"/>
                  <a:gd name="T31" fmla="*/ 20 h 127"/>
                  <a:gd name="T32" fmla="*/ 64 w 160"/>
                  <a:gd name="T33" fmla="*/ 44 h 127"/>
                  <a:gd name="T34" fmla="*/ 60 w 160"/>
                  <a:gd name="T35" fmla="*/ 48 h 127"/>
                  <a:gd name="T36" fmla="*/ 36 w 160"/>
                  <a:gd name="T37" fmla="*/ 48 h 127"/>
                  <a:gd name="T38" fmla="*/ 32 w 160"/>
                  <a:gd name="T39" fmla="*/ 44 h 127"/>
                  <a:gd name="T40" fmla="*/ 32 w 160"/>
                  <a:gd name="T41" fmla="*/ 20 h 127"/>
                  <a:gd name="T42" fmla="*/ 36 w 160"/>
                  <a:gd name="T43" fmla="*/ 56 h 127"/>
                  <a:gd name="T44" fmla="*/ 124 w 160"/>
                  <a:gd name="T45" fmla="*/ 56 h 127"/>
                  <a:gd name="T46" fmla="*/ 128 w 160"/>
                  <a:gd name="T47" fmla="*/ 60 h 127"/>
                  <a:gd name="T48" fmla="*/ 124 w 160"/>
                  <a:gd name="T49" fmla="*/ 64 h 127"/>
                  <a:gd name="T50" fmla="*/ 36 w 160"/>
                  <a:gd name="T51" fmla="*/ 64 h 127"/>
                  <a:gd name="T52" fmla="*/ 32 w 160"/>
                  <a:gd name="T53" fmla="*/ 60 h 127"/>
                  <a:gd name="T54" fmla="*/ 36 w 160"/>
                  <a:gd name="T55" fmla="*/ 56 h 127"/>
                  <a:gd name="T56" fmla="*/ 32 w 160"/>
                  <a:gd name="T57" fmla="*/ 76 h 127"/>
                  <a:gd name="T58" fmla="*/ 36 w 160"/>
                  <a:gd name="T59" fmla="*/ 72 h 127"/>
                  <a:gd name="T60" fmla="*/ 124 w 160"/>
                  <a:gd name="T61" fmla="*/ 72 h 127"/>
                  <a:gd name="T62" fmla="*/ 128 w 160"/>
                  <a:gd name="T63" fmla="*/ 76 h 127"/>
                  <a:gd name="T64" fmla="*/ 124 w 160"/>
                  <a:gd name="T65" fmla="*/ 80 h 127"/>
                  <a:gd name="T66" fmla="*/ 36 w 160"/>
                  <a:gd name="T67" fmla="*/ 80 h 127"/>
                  <a:gd name="T68" fmla="*/ 32 w 160"/>
                  <a:gd name="T69" fmla="*/ 7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0" h="127">
                    <a:moveTo>
                      <a:pt x="66" y="101"/>
                    </a:moveTo>
                    <a:cubicBezTo>
                      <a:pt x="70" y="98"/>
                      <a:pt x="75" y="96"/>
                      <a:pt x="80" y="96"/>
                    </a:cubicBezTo>
                    <a:cubicBezTo>
                      <a:pt x="86" y="96"/>
                      <a:pt x="91" y="98"/>
                      <a:pt x="94" y="102"/>
                    </a:cubicBezTo>
                    <a:cubicBezTo>
                      <a:pt x="123" y="127"/>
                      <a:pt x="123" y="127"/>
                      <a:pt x="123" y="127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0" y="4"/>
                      <a:pt x="160" y="4"/>
                      <a:pt x="160" y="4"/>
                    </a:cubicBezTo>
                    <a:cubicBezTo>
                      <a:pt x="160" y="2"/>
                      <a:pt x="158" y="0"/>
                      <a:pt x="15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38" y="127"/>
                      <a:pt x="38" y="127"/>
                      <a:pt x="38" y="127"/>
                    </a:cubicBezTo>
                    <a:lnTo>
                      <a:pt x="66" y="101"/>
                    </a:lnTo>
                    <a:close/>
                    <a:moveTo>
                      <a:pt x="32" y="20"/>
                    </a:moveTo>
                    <a:cubicBezTo>
                      <a:pt x="32" y="18"/>
                      <a:pt x="34" y="16"/>
                      <a:pt x="36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2" y="16"/>
                      <a:pt x="64" y="18"/>
                      <a:pt x="64" y="20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4" y="46"/>
                      <a:pt x="62" y="48"/>
                      <a:pt x="60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8"/>
                      <a:pt x="32" y="46"/>
                      <a:pt x="32" y="44"/>
                    </a:cubicBezTo>
                    <a:lnTo>
                      <a:pt x="32" y="20"/>
                    </a:lnTo>
                    <a:close/>
                    <a:moveTo>
                      <a:pt x="36" y="56"/>
                    </a:moveTo>
                    <a:cubicBezTo>
                      <a:pt x="124" y="56"/>
                      <a:pt x="124" y="56"/>
                      <a:pt x="124" y="56"/>
                    </a:cubicBezTo>
                    <a:cubicBezTo>
                      <a:pt x="126" y="56"/>
                      <a:pt x="128" y="58"/>
                      <a:pt x="128" y="60"/>
                    </a:cubicBezTo>
                    <a:cubicBezTo>
                      <a:pt x="128" y="62"/>
                      <a:pt x="126" y="64"/>
                      <a:pt x="124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4" y="64"/>
                      <a:pt x="32" y="62"/>
                      <a:pt x="32" y="60"/>
                    </a:cubicBezTo>
                    <a:cubicBezTo>
                      <a:pt x="32" y="58"/>
                      <a:pt x="34" y="56"/>
                      <a:pt x="36" y="56"/>
                    </a:cubicBezTo>
                    <a:close/>
                    <a:moveTo>
                      <a:pt x="32" y="76"/>
                    </a:moveTo>
                    <a:cubicBezTo>
                      <a:pt x="32" y="74"/>
                      <a:pt x="34" y="72"/>
                      <a:pt x="36" y="72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26" y="72"/>
                      <a:pt x="128" y="74"/>
                      <a:pt x="128" y="76"/>
                    </a:cubicBezTo>
                    <a:cubicBezTo>
                      <a:pt x="128" y="78"/>
                      <a:pt x="126" y="80"/>
                      <a:pt x="124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4" y="80"/>
                      <a:pt x="32" y="78"/>
                      <a:pt x="32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62"/>
              <p:cNvSpPr>
                <a:spLocks noChangeArrowheads="1"/>
              </p:cNvSpPr>
              <p:nvPr/>
            </p:nvSpPr>
            <p:spPr bwMode="auto">
              <a:xfrm>
                <a:off x="5978526" y="5915025"/>
                <a:ext cx="46038" cy="4445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63"/>
              <p:cNvSpPr/>
              <p:nvPr/>
            </p:nvSpPr>
            <p:spPr bwMode="auto">
              <a:xfrm>
                <a:off x="5821363" y="5981700"/>
                <a:ext cx="541338" cy="406400"/>
              </a:xfrm>
              <a:custGeom>
                <a:avLst/>
                <a:gdLst>
                  <a:gd name="T0" fmla="*/ 188 w 192"/>
                  <a:gd name="T1" fmla="*/ 0 h 144"/>
                  <a:gd name="T2" fmla="*/ 184 w 192"/>
                  <a:gd name="T3" fmla="*/ 0 h 144"/>
                  <a:gd name="T4" fmla="*/ 184 w 192"/>
                  <a:gd name="T5" fmla="*/ 34 h 144"/>
                  <a:gd name="T6" fmla="*/ 145 w 192"/>
                  <a:gd name="T7" fmla="*/ 85 h 144"/>
                  <a:gd name="T8" fmla="*/ 167 w 192"/>
                  <a:gd name="T9" fmla="*/ 105 h 144"/>
                  <a:gd name="T10" fmla="*/ 167 w 192"/>
                  <a:gd name="T11" fmla="*/ 111 h 144"/>
                  <a:gd name="T12" fmla="*/ 161 w 192"/>
                  <a:gd name="T13" fmla="*/ 111 h 144"/>
                  <a:gd name="T14" fmla="*/ 105 w 192"/>
                  <a:gd name="T15" fmla="*/ 60 h 144"/>
                  <a:gd name="T16" fmla="*/ 88 w 192"/>
                  <a:gd name="T17" fmla="*/ 59 h 144"/>
                  <a:gd name="T18" fmla="*/ 31 w 192"/>
                  <a:gd name="T19" fmla="*/ 111 h 144"/>
                  <a:gd name="T20" fmla="*/ 28 w 192"/>
                  <a:gd name="T21" fmla="*/ 112 h 144"/>
                  <a:gd name="T22" fmla="*/ 25 w 192"/>
                  <a:gd name="T23" fmla="*/ 111 h 144"/>
                  <a:gd name="T24" fmla="*/ 25 w 192"/>
                  <a:gd name="T25" fmla="*/ 105 h 144"/>
                  <a:gd name="T26" fmla="*/ 48 w 192"/>
                  <a:gd name="T27" fmla="*/ 85 h 144"/>
                  <a:gd name="T28" fmla="*/ 8 w 192"/>
                  <a:gd name="T29" fmla="*/ 34 h 144"/>
                  <a:gd name="T30" fmla="*/ 8 w 192"/>
                  <a:gd name="T31" fmla="*/ 0 h 144"/>
                  <a:gd name="T32" fmla="*/ 4 w 192"/>
                  <a:gd name="T33" fmla="*/ 0 h 144"/>
                  <a:gd name="T34" fmla="*/ 0 w 192"/>
                  <a:gd name="T35" fmla="*/ 4 h 144"/>
                  <a:gd name="T36" fmla="*/ 0 w 192"/>
                  <a:gd name="T37" fmla="*/ 24 h 144"/>
                  <a:gd name="T38" fmla="*/ 0 w 192"/>
                  <a:gd name="T39" fmla="*/ 124 h 144"/>
                  <a:gd name="T40" fmla="*/ 20 w 192"/>
                  <a:gd name="T41" fmla="*/ 144 h 144"/>
                  <a:gd name="T42" fmla="*/ 172 w 192"/>
                  <a:gd name="T43" fmla="*/ 144 h 144"/>
                  <a:gd name="T44" fmla="*/ 192 w 192"/>
                  <a:gd name="T45" fmla="*/ 124 h 144"/>
                  <a:gd name="T46" fmla="*/ 192 w 192"/>
                  <a:gd name="T47" fmla="*/ 24 h 144"/>
                  <a:gd name="T48" fmla="*/ 192 w 192"/>
                  <a:gd name="T49" fmla="*/ 4 h 144"/>
                  <a:gd name="T50" fmla="*/ 188 w 192"/>
                  <a:gd name="T5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2" h="144">
                    <a:moveTo>
                      <a:pt x="188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34"/>
                      <a:pt x="184" y="34"/>
                      <a:pt x="184" y="34"/>
                    </a:cubicBezTo>
                    <a:cubicBezTo>
                      <a:pt x="145" y="85"/>
                      <a:pt x="145" y="85"/>
                      <a:pt x="145" y="85"/>
                    </a:cubicBezTo>
                    <a:cubicBezTo>
                      <a:pt x="167" y="105"/>
                      <a:pt x="167" y="105"/>
                      <a:pt x="167" y="105"/>
                    </a:cubicBezTo>
                    <a:cubicBezTo>
                      <a:pt x="168" y="106"/>
                      <a:pt x="169" y="109"/>
                      <a:pt x="167" y="111"/>
                    </a:cubicBezTo>
                    <a:cubicBezTo>
                      <a:pt x="166" y="112"/>
                      <a:pt x="163" y="112"/>
                      <a:pt x="161" y="111"/>
                    </a:cubicBezTo>
                    <a:cubicBezTo>
                      <a:pt x="105" y="60"/>
                      <a:pt x="105" y="60"/>
                      <a:pt x="105" y="60"/>
                    </a:cubicBezTo>
                    <a:cubicBezTo>
                      <a:pt x="100" y="55"/>
                      <a:pt x="92" y="55"/>
                      <a:pt x="88" y="59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0" y="112"/>
                      <a:pt x="29" y="112"/>
                      <a:pt x="28" y="112"/>
                    </a:cubicBezTo>
                    <a:cubicBezTo>
                      <a:pt x="27" y="112"/>
                      <a:pt x="26" y="111"/>
                      <a:pt x="25" y="111"/>
                    </a:cubicBezTo>
                    <a:cubicBezTo>
                      <a:pt x="24" y="109"/>
                      <a:pt x="24" y="106"/>
                      <a:pt x="25" y="10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35"/>
                      <a:pt x="9" y="144"/>
                      <a:pt x="20" y="144"/>
                    </a:cubicBezTo>
                    <a:cubicBezTo>
                      <a:pt x="172" y="144"/>
                      <a:pt x="172" y="144"/>
                      <a:pt x="172" y="144"/>
                    </a:cubicBezTo>
                    <a:cubicBezTo>
                      <a:pt x="183" y="144"/>
                      <a:pt x="192" y="135"/>
                      <a:pt x="192" y="124"/>
                    </a:cubicBezTo>
                    <a:cubicBezTo>
                      <a:pt x="192" y="24"/>
                      <a:pt x="192" y="24"/>
                      <a:pt x="192" y="24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文本框 65"/>
            <p:cNvSpPr txBox="1"/>
            <p:nvPr/>
          </p:nvSpPr>
          <p:spPr>
            <a:xfrm rot="18900000">
              <a:off x="4245721" y="2034255"/>
              <a:ext cx="1020445" cy="80683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单击此处输入标题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31361" y="1558137"/>
            <a:ext cx="2369080" cy="3090945"/>
            <a:chOff x="2330030" y="1322521"/>
            <a:chExt cx="2369080" cy="3089991"/>
          </a:xfrm>
        </p:grpSpPr>
        <p:grpSp>
          <p:nvGrpSpPr>
            <p:cNvPr id="17" name="组合 16"/>
            <p:cNvGrpSpPr/>
            <p:nvPr/>
          </p:nvGrpSpPr>
          <p:grpSpPr>
            <a:xfrm>
              <a:off x="2330030" y="1322521"/>
              <a:ext cx="2369080" cy="3089991"/>
              <a:chOff x="1313863" y="1205784"/>
              <a:chExt cx="3158773" cy="4119987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 rot="18900000">
                <a:off x="1403031" y="1875976"/>
                <a:ext cx="2838930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C33736"/>
              </a:solidFill>
              <a:ln>
                <a:solidFill>
                  <a:srgbClr val="C8161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文本框 36"/>
            <p:cNvSpPr txBox="1"/>
            <p:nvPr/>
          </p:nvSpPr>
          <p:spPr>
            <a:xfrm rot="18900000">
              <a:off x="3627884" y="1435698"/>
              <a:ext cx="279564" cy="31537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>
                  <a:solidFill>
                    <a:srgbClr val="C337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 rot="18900000">
              <a:off x="2872599" y="2814967"/>
              <a:ext cx="316809" cy="290719"/>
              <a:chOff x="3222625" y="3211513"/>
              <a:chExt cx="539750" cy="495300"/>
            </a:xfrm>
            <a:solidFill>
              <a:schemeClr val="bg1"/>
            </a:solidFill>
          </p:grpSpPr>
          <p:sp>
            <p:nvSpPr>
              <p:cNvPr id="21" name="Freeform 42"/>
              <p:cNvSpPr>
                <a:spLocks noEditPoints="1"/>
              </p:cNvSpPr>
              <p:nvPr/>
            </p:nvSpPr>
            <p:spPr bwMode="auto">
              <a:xfrm>
                <a:off x="3222625" y="3211513"/>
                <a:ext cx="539750" cy="495300"/>
              </a:xfrm>
              <a:custGeom>
                <a:avLst/>
                <a:gdLst>
                  <a:gd name="T0" fmla="*/ 188 w 192"/>
                  <a:gd name="T1" fmla="*/ 0 h 176"/>
                  <a:gd name="T2" fmla="*/ 4 w 192"/>
                  <a:gd name="T3" fmla="*/ 0 h 176"/>
                  <a:gd name="T4" fmla="*/ 0 w 192"/>
                  <a:gd name="T5" fmla="*/ 4 h 176"/>
                  <a:gd name="T6" fmla="*/ 0 w 192"/>
                  <a:gd name="T7" fmla="*/ 172 h 176"/>
                  <a:gd name="T8" fmla="*/ 4 w 192"/>
                  <a:gd name="T9" fmla="*/ 176 h 176"/>
                  <a:gd name="T10" fmla="*/ 188 w 192"/>
                  <a:gd name="T11" fmla="*/ 176 h 176"/>
                  <a:gd name="T12" fmla="*/ 192 w 192"/>
                  <a:gd name="T13" fmla="*/ 172 h 176"/>
                  <a:gd name="T14" fmla="*/ 192 w 192"/>
                  <a:gd name="T15" fmla="*/ 4 h 176"/>
                  <a:gd name="T16" fmla="*/ 188 w 192"/>
                  <a:gd name="T17" fmla="*/ 0 h 176"/>
                  <a:gd name="T18" fmla="*/ 176 w 192"/>
                  <a:gd name="T19" fmla="*/ 132 h 176"/>
                  <a:gd name="T20" fmla="*/ 172 w 192"/>
                  <a:gd name="T21" fmla="*/ 136 h 176"/>
                  <a:gd name="T22" fmla="*/ 20 w 192"/>
                  <a:gd name="T23" fmla="*/ 136 h 176"/>
                  <a:gd name="T24" fmla="*/ 16 w 192"/>
                  <a:gd name="T25" fmla="*/ 132 h 176"/>
                  <a:gd name="T26" fmla="*/ 16 w 192"/>
                  <a:gd name="T27" fmla="*/ 20 h 176"/>
                  <a:gd name="T28" fmla="*/ 20 w 192"/>
                  <a:gd name="T29" fmla="*/ 16 h 176"/>
                  <a:gd name="T30" fmla="*/ 172 w 192"/>
                  <a:gd name="T31" fmla="*/ 16 h 176"/>
                  <a:gd name="T32" fmla="*/ 176 w 192"/>
                  <a:gd name="T33" fmla="*/ 20 h 176"/>
                  <a:gd name="T34" fmla="*/ 176 w 192"/>
                  <a:gd name="T35" fmla="*/ 13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76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4"/>
                      <a:pt x="2" y="176"/>
                      <a:pt x="4" y="176"/>
                    </a:cubicBezTo>
                    <a:cubicBezTo>
                      <a:pt x="188" y="176"/>
                      <a:pt x="188" y="176"/>
                      <a:pt x="188" y="176"/>
                    </a:cubicBezTo>
                    <a:cubicBezTo>
                      <a:pt x="190" y="176"/>
                      <a:pt x="192" y="174"/>
                      <a:pt x="192" y="172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  <a:moveTo>
                      <a:pt x="176" y="132"/>
                    </a:moveTo>
                    <a:cubicBezTo>
                      <a:pt x="176" y="134"/>
                      <a:pt x="174" y="136"/>
                      <a:pt x="172" y="136"/>
                    </a:cubicBezTo>
                    <a:cubicBezTo>
                      <a:pt x="20" y="136"/>
                      <a:pt x="20" y="136"/>
                      <a:pt x="20" y="136"/>
                    </a:cubicBezTo>
                    <a:cubicBezTo>
                      <a:pt x="18" y="136"/>
                      <a:pt x="16" y="134"/>
                      <a:pt x="16" y="13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8" y="16"/>
                      <a:pt x="20" y="16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4" y="16"/>
                      <a:pt x="176" y="18"/>
                      <a:pt x="176" y="20"/>
                    </a:cubicBezTo>
                    <a:lnTo>
                      <a:pt x="176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Oval 43"/>
              <p:cNvSpPr>
                <a:spLocks noChangeArrowheads="1"/>
              </p:cNvSpPr>
              <p:nvPr/>
            </p:nvSpPr>
            <p:spPr bwMode="auto">
              <a:xfrm>
                <a:off x="3379788" y="3302000"/>
                <a:ext cx="90488" cy="904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44"/>
              <p:cNvSpPr>
                <a:spLocks noEditPoints="1"/>
              </p:cNvSpPr>
              <p:nvPr/>
            </p:nvSpPr>
            <p:spPr bwMode="auto">
              <a:xfrm>
                <a:off x="3290888" y="3363913"/>
                <a:ext cx="404813" cy="207963"/>
              </a:xfrm>
              <a:custGeom>
                <a:avLst/>
                <a:gdLst>
                  <a:gd name="T0" fmla="*/ 77 w 144"/>
                  <a:gd name="T1" fmla="*/ 7 h 74"/>
                  <a:gd name="T2" fmla="*/ 77 w 144"/>
                  <a:gd name="T3" fmla="*/ 8 h 74"/>
                  <a:gd name="T4" fmla="*/ 49 w 144"/>
                  <a:gd name="T5" fmla="*/ 36 h 74"/>
                  <a:gd name="T6" fmla="*/ 43 w 144"/>
                  <a:gd name="T7" fmla="*/ 31 h 74"/>
                  <a:gd name="T8" fmla="*/ 13 w 144"/>
                  <a:gd name="T9" fmla="*/ 32 h 74"/>
                  <a:gd name="T10" fmla="*/ 0 w 144"/>
                  <a:gd name="T11" fmla="*/ 45 h 74"/>
                  <a:gd name="T12" fmla="*/ 0 w 144"/>
                  <a:gd name="T13" fmla="*/ 56 h 74"/>
                  <a:gd name="T14" fmla="*/ 0 w 144"/>
                  <a:gd name="T15" fmla="*/ 74 h 74"/>
                  <a:gd name="T16" fmla="*/ 144 w 144"/>
                  <a:gd name="T17" fmla="*/ 74 h 74"/>
                  <a:gd name="T18" fmla="*/ 144 w 144"/>
                  <a:gd name="T19" fmla="*/ 50 h 74"/>
                  <a:gd name="T20" fmla="*/ 144 w 144"/>
                  <a:gd name="T21" fmla="*/ 40 h 74"/>
                  <a:gd name="T22" fmla="*/ 107 w 144"/>
                  <a:gd name="T23" fmla="*/ 7 h 74"/>
                  <a:gd name="T24" fmla="*/ 77 w 144"/>
                  <a:gd name="T25" fmla="*/ 7 h 74"/>
                  <a:gd name="T26" fmla="*/ 104 w 144"/>
                  <a:gd name="T27" fmla="*/ 33 h 74"/>
                  <a:gd name="T28" fmla="*/ 94 w 144"/>
                  <a:gd name="T29" fmla="*/ 27 h 74"/>
                  <a:gd name="T30" fmla="*/ 90 w 144"/>
                  <a:gd name="T31" fmla="*/ 27 h 74"/>
                  <a:gd name="T32" fmla="*/ 80 w 144"/>
                  <a:gd name="T33" fmla="*/ 33 h 74"/>
                  <a:gd name="T34" fmla="*/ 70 w 144"/>
                  <a:gd name="T35" fmla="*/ 27 h 74"/>
                  <a:gd name="T36" fmla="*/ 70 w 144"/>
                  <a:gd name="T37" fmla="*/ 26 h 74"/>
                  <a:gd name="T38" fmla="*/ 83 w 144"/>
                  <a:gd name="T39" fmla="*/ 13 h 74"/>
                  <a:gd name="T40" fmla="*/ 102 w 144"/>
                  <a:gd name="T41" fmla="*/ 13 h 74"/>
                  <a:gd name="T42" fmla="*/ 118 w 144"/>
                  <a:gd name="T43" fmla="*/ 27 h 74"/>
                  <a:gd name="T44" fmla="*/ 104 w 144"/>
                  <a:gd name="T45" fmla="*/ 3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4" h="74">
                    <a:moveTo>
                      <a:pt x="77" y="7"/>
                    </a:moveTo>
                    <a:cubicBezTo>
                      <a:pt x="77" y="7"/>
                      <a:pt x="77" y="7"/>
                      <a:pt x="77" y="8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5" y="24"/>
                      <a:pt x="22" y="24"/>
                      <a:pt x="13" y="3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44" y="74"/>
                      <a:pt x="144" y="74"/>
                      <a:pt x="144" y="74"/>
                    </a:cubicBezTo>
                    <a:cubicBezTo>
                      <a:pt x="144" y="50"/>
                      <a:pt x="144" y="50"/>
                      <a:pt x="144" y="50"/>
                    </a:cubicBezTo>
                    <a:cubicBezTo>
                      <a:pt x="144" y="40"/>
                      <a:pt x="144" y="40"/>
                      <a:pt x="144" y="40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99" y="0"/>
                      <a:pt x="85" y="0"/>
                      <a:pt x="77" y="7"/>
                    </a:cubicBezTo>
                    <a:close/>
                    <a:moveTo>
                      <a:pt x="104" y="33"/>
                    </a:move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6"/>
                      <a:pt x="91" y="26"/>
                      <a:pt x="90" y="27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8" y="9"/>
                      <a:pt x="97" y="9"/>
                      <a:pt x="102" y="13"/>
                    </a:cubicBezTo>
                    <a:cubicBezTo>
                      <a:pt x="118" y="27"/>
                      <a:pt x="118" y="27"/>
                      <a:pt x="118" y="27"/>
                    </a:cubicBezTo>
                    <a:lnTo>
                      <a:pt x="104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文本框 64"/>
            <p:cNvSpPr txBox="1"/>
            <p:nvPr/>
          </p:nvSpPr>
          <p:spPr>
            <a:xfrm rot="18900000">
              <a:off x="3131400" y="2038700"/>
              <a:ext cx="1009015" cy="80683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单击此处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输入标题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93218" y="1504741"/>
            <a:ext cx="2369080" cy="3090945"/>
            <a:chOff x="1117919" y="1322521"/>
            <a:chExt cx="2369080" cy="3089991"/>
          </a:xfrm>
        </p:grpSpPr>
        <p:grpSp>
          <p:nvGrpSpPr>
            <p:cNvPr id="7" name="组合 6"/>
            <p:cNvGrpSpPr/>
            <p:nvPr/>
          </p:nvGrpSpPr>
          <p:grpSpPr>
            <a:xfrm>
              <a:off x="1117919" y="1322521"/>
              <a:ext cx="2369080" cy="3089991"/>
              <a:chOff x="1313863" y="1205784"/>
              <a:chExt cx="3158773" cy="411998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313863" y="1781540"/>
                <a:ext cx="3158773" cy="3544231"/>
              </a:xfrm>
              <a:custGeom>
                <a:avLst/>
                <a:gdLst>
                  <a:gd name="connsiteX0" fmla="*/ 1465943 w 2075543"/>
                  <a:gd name="connsiteY0" fmla="*/ 0 h 2162628"/>
                  <a:gd name="connsiteX1" fmla="*/ 2075543 w 2075543"/>
                  <a:gd name="connsiteY1" fmla="*/ 653143 h 2162628"/>
                  <a:gd name="connsiteX2" fmla="*/ 0 w 2075543"/>
                  <a:gd name="connsiteY2" fmla="*/ 2162628 h 2162628"/>
                  <a:gd name="connsiteX3" fmla="*/ 1465943 w 2075543"/>
                  <a:gd name="connsiteY3" fmla="*/ 0 h 216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5543" h="2162628">
                    <a:moveTo>
                      <a:pt x="1465943" y="0"/>
                    </a:moveTo>
                    <a:lnTo>
                      <a:pt x="2075543" y="653143"/>
                    </a:lnTo>
                    <a:lnTo>
                      <a:pt x="0" y="2162628"/>
                    </a:lnTo>
                    <a:lnTo>
                      <a:pt x="1465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  <a:alpha val="35000"/>
                </a:schemeClr>
              </a:solidFill>
              <a:ln>
                <a:noFill/>
              </a:ln>
              <a:effectLst>
                <a:softEdge rad="266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8900000">
                <a:off x="1404860" y="1875219"/>
                <a:ext cx="2836786" cy="1582057"/>
              </a:xfrm>
              <a:prstGeom prst="roundRect">
                <a:avLst>
                  <a:gd name="adj" fmla="val 10245"/>
                </a:avLst>
              </a:prstGeom>
              <a:solidFill>
                <a:srgbClr val="C33736"/>
              </a:solidFill>
              <a:ln>
                <a:solidFill>
                  <a:srgbClr val="C8161D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18900000">
                <a:off x="3303181" y="1205784"/>
                <a:ext cx="551494" cy="1413715"/>
              </a:xfrm>
              <a:custGeom>
                <a:avLst/>
                <a:gdLst>
                  <a:gd name="connsiteX0" fmla="*/ 569692 w 617165"/>
                  <a:gd name="connsiteY0" fmla="*/ 47473 h 1582057"/>
                  <a:gd name="connsiteX1" fmla="*/ 617165 w 617165"/>
                  <a:gd name="connsiteY1" fmla="*/ 162082 h 1582057"/>
                  <a:gd name="connsiteX2" fmla="*/ 617165 w 617165"/>
                  <a:gd name="connsiteY2" fmla="*/ 1419975 h 1582057"/>
                  <a:gd name="connsiteX3" fmla="*/ 455083 w 617165"/>
                  <a:gd name="connsiteY3" fmla="*/ 1582057 h 1582057"/>
                  <a:gd name="connsiteX4" fmla="*/ 0 w 617165"/>
                  <a:gd name="connsiteY4" fmla="*/ 1582057 h 1582057"/>
                  <a:gd name="connsiteX5" fmla="*/ 0 w 617165"/>
                  <a:gd name="connsiteY5" fmla="*/ 0 h 1582057"/>
                  <a:gd name="connsiteX6" fmla="*/ 455083 w 617165"/>
                  <a:gd name="connsiteY6" fmla="*/ 0 h 1582057"/>
                  <a:gd name="connsiteX7" fmla="*/ 569692 w 617165"/>
                  <a:gd name="connsiteY7" fmla="*/ 47473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165" h="1582057">
                    <a:moveTo>
                      <a:pt x="569692" y="47473"/>
                    </a:moveTo>
                    <a:cubicBezTo>
                      <a:pt x="599024" y="76804"/>
                      <a:pt x="617165" y="117325"/>
                      <a:pt x="617165" y="162082"/>
                    </a:cubicBezTo>
                    <a:lnTo>
                      <a:pt x="617165" y="1419975"/>
                    </a:lnTo>
                    <a:cubicBezTo>
                      <a:pt x="617165" y="1509490"/>
                      <a:pt x="544598" y="1582057"/>
                      <a:pt x="455083" y="1582057"/>
                    </a:cubicBezTo>
                    <a:lnTo>
                      <a:pt x="0" y="1582057"/>
                    </a:lnTo>
                    <a:lnTo>
                      <a:pt x="0" y="0"/>
                    </a:lnTo>
                    <a:lnTo>
                      <a:pt x="455083" y="0"/>
                    </a:lnTo>
                    <a:cubicBezTo>
                      <a:pt x="499841" y="0"/>
                      <a:pt x="540361" y="18141"/>
                      <a:pt x="569692" y="4747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文本框 35"/>
            <p:cNvSpPr txBox="1"/>
            <p:nvPr/>
          </p:nvSpPr>
          <p:spPr>
            <a:xfrm rot="18900000">
              <a:off x="2411322" y="1435699"/>
              <a:ext cx="292388" cy="315374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>
                  <a:solidFill>
                    <a:srgbClr val="C337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552211" y="2722190"/>
              <a:ext cx="311275" cy="311275"/>
              <a:chOff x="4549775" y="536575"/>
              <a:chExt cx="539751" cy="539750"/>
            </a:xfrm>
          </p:grpSpPr>
          <p:sp>
            <p:nvSpPr>
              <p:cNvPr id="11" name="Freeform 53"/>
              <p:cNvSpPr/>
              <p:nvPr/>
            </p:nvSpPr>
            <p:spPr bwMode="auto">
              <a:xfrm>
                <a:off x="4732338" y="536575"/>
                <a:ext cx="134938" cy="131763"/>
              </a:xfrm>
              <a:custGeom>
                <a:avLst/>
                <a:gdLst>
                  <a:gd name="T0" fmla="*/ 46 w 48"/>
                  <a:gd name="T1" fmla="*/ 29 h 47"/>
                  <a:gd name="T2" fmla="*/ 46 w 48"/>
                  <a:gd name="T3" fmla="*/ 24 h 47"/>
                  <a:gd name="T4" fmla="*/ 24 w 48"/>
                  <a:gd name="T5" fmla="*/ 1 h 47"/>
                  <a:gd name="T6" fmla="*/ 21 w 48"/>
                  <a:gd name="T7" fmla="*/ 0 h 47"/>
                  <a:gd name="T8" fmla="*/ 18 w 48"/>
                  <a:gd name="T9" fmla="*/ 1 h 47"/>
                  <a:gd name="T10" fmla="*/ 0 w 48"/>
                  <a:gd name="T11" fmla="*/ 19 h 47"/>
                  <a:gd name="T12" fmla="*/ 28 w 48"/>
                  <a:gd name="T13" fmla="*/ 47 h 47"/>
                  <a:gd name="T14" fmla="*/ 46 w 48"/>
                  <a:gd name="T15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47">
                    <a:moveTo>
                      <a:pt x="46" y="29"/>
                    </a:moveTo>
                    <a:cubicBezTo>
                      <a:pt x="48" y="28"/>
                      <a:pt x="48" y="25"/>
                      <a:pt x="46" y="2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0" y="0"/>
                      <a:pt x="19" y="0"/>
                      <a:pt x="18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8" y="47"/>
                      <a:pt x="28" y="47"/>
                      <a:pt x="28" y="47"/>
                    </a:cubicBezTo>
                    <a:lnTo>
                      <a:pt x="46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54"/>
              <p:cNvSpPr/>
              <p:nvPr/>
            </p:nvSpPr>
            <p:spPr bwMode="auto">
              <a:xfrm>
                <a:off x="4549775" y="606425"/>
                <a:ext cx="469900" cy="469900"/>
              </a:xfrm>
              <a:custGeom>
                <a:avLst/>
                <a:gdLst>
                  <a:gd name="T0" fmla="*/ 100 w 167"/>
                  <a:gd name="T1" fmla="*/ 118 h 167"/>
                  <a:gd name="T2" fmla="*/ 76 w 167"/>
                  <a:gd name="T3" fmla="*/ 127 h 167"/>
                  <a:gd name="T4" fmla="*/ 51 w 167"/>
                  <a:gd name="T5" fmla="*/ 116 h 167"/>
                  <a:gd name="T6" fmla="*/ 40 w 167"/>
                  <a:gd name="T7" fmla="*/ 91 h 167"/>
                  <a:gd name="T8" fmla="*/ 51 w 167"/>
                  <a:gd name="T9" fmla="*/ 65 h 167"/>
                  <a:gd name="T10" fmla="*/ 88 w 167"/>
                  <a:gd name="T11" fmla="*/ 28 h 167"/>
                  <a:gd name="T12" fmla="*/ 60 w 167"/>
                  <a:gd name="T13" fmla="*/ 0 h 167"/>
                  <a:gd name="T14" fmla="*/ 22 w 167"/>
                  <a:gd name="T15" fmla="*/ 37 h 167"/>
                  <a:gd name="T16" fmla="*/ 22 w 167"/>
                  <a:gd name="T17" fmla="*/ 37 h 167"/>
                  <a:gd name="T18" fmla="*/ 0 w 167"/>
                  <a:gd name="T19" fmla="*/ 91 h 167"/>
                  <a:gd name="T20" fmla="*/ 22 w 167"/>
                  <a:gd name="T21" fmla="*/ 145 h 167"/>
                  <a:gd name="T22" fmla="*/ 76 w 167"/>
                  <a:gd name="T23" fmla="*/ 167 h 167"/>
                  <a:gd name="T24" fmla="*/ 130 w 167"/>
                  <a:gd name="T25" fmla="*/ 145 h 167"/>
                  <a:gd name="T26" fmla="*/ 130 w 167"/>
                  <a:gd name="T27" fmla="*/ 144 h 167"/>
                  <a:gd name="T28" fmla="*/ 167 w 167"/>
                  <a:gd name="T29" fmla="*/ 107 h 167"/>
                  <a:gd name="T30" fmla="*/ 139 w 167"/>
                  <a:gd name="T31" fmla="*/ 79 h 167"/>
                  <a:gd name="T32" fmla="*/ 100 w 167"/>
                  <a:gd name="T33" fmla="*/ 11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7" h="167">
                    <a:moveTo>
                      <a:pt x="100" y="118"/>
                    </a:moveTo>
                    <a:cubicBezTo>
                      <a:pt x="94" y="124"/>
                      <a:pt x="85" y="127"/>
                      <a:pt x="76" y="127"/>
                    </a:cubicBezTo>
                    <a:cubicBezTo>
                      <a:pt x="67" y="127"/>
                      <a:pt x="57" y="123"/>
                      <a:pt x="51" y="116"/>
                    </a:cubicBezTo>
                    <a:cubicBezTo>
                      <a:pt x="44" y="110"/>
                      <a:pt x="40" y="100"/>
                      <a:pt x="40" y="91"/>
                    </a:cubicBezTo>
                    <a:cubicBezTo>
                      <a:pt x="40" y="81"/>
                      <a:pt x="44" y="72"/>
                      <a:pt x="51" y="6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8" y="52"/>
                      <a:pt x="0" y="71"/>
                      <a:pt x="0" y="91"/>
                    </a:cubicBezTo>
                    <a:cubicBezTo>
                      <a:pt x="0" y="111"/>
                      <a:pt x="8" y="130"/>
                      <a:pt x="22" y="145"/>
                    </a:cubicBezTo>
                    <a:cubicBezTo>
                      <a:pt x="37" y="159"/>
                      <a:pt x="56" y="167"/>
                      <a:pt x="76" y="167"/>
                    </a:cubicBezTo>
                    <a:cubicBezTo>
                      <a:pt x="96" y="167"/>
                      <a:pt x="116" y="159"/>
                      <a:pt x="130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67" y="107"/>
                      <a:pt x="167" y="107"/>
                      <a:pt x="167" y="107"/>
                    </a:cubicBezTo>
                    <a:cubicBezTo>
                      <a:pt x="139" y="79"/>
                      <a:pt x="139" y="79"/>
                      <a:pt x="139" y="79"/>
                    </a:cubicBezTo>
                    <a:lnTo>
                      <a:pt x="100" y="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55"/>
              <p:cNvSpPr/>
              <p:nvPr/>
            </p:nvSpPr>
            <p:spPr bwMode="auto">
              <a:xfrm>
                <a:off x="4957763" y="758825"/>
                <a:ext cx="131763" cy="134938"/>
              </a:xfrm>
              <a:custGeom>
                <a:avLst/>
                <a:gdLst>
                  <a:gd name="T0" fmla="*/ 46 w 47"/>
                  <a:gd name="T1" fmla="*/ 24 h 48"/>
                  <a:gd name="T2" fmla="*/ 23 w 47"/>
                  <a:gd name="T3" fmla="*/ 2 h 48"/>
                  <a:gd name="T4" fmla="*/ 18 w 47"/>
                  <a:gd name="T5" fmla="*/ 2 h 48"/>
                  <a:gd name="T6" fmla="*/ 0 w 47"/>
                  <a:gd name="T7" fmla="*/ 20 h 48"/>
                  <a:gd name="T8" fmla="*/ 28 w 47"/>
                  <a:gd name="T9" fmla="*/ 48 h 48"/>
                  <a:gd name="T10" fmla="*/ 46 w 47"/>
                  <a:gd name="T11" fmla="*/ 29 h 48"/>
                  <a:gd name="T12" fmla="*/ 47 w 47"/>
                  <a:gd name="T13" fmla="*/ 27 h 48"/>
                  <a:gd name="T14" fmla="*/ 46 w 47"/>
                  <a:gd name="T15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8">
                    <a:moveTo>
                      <a:pt x="46" y="24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2" y="0"/>
                      <a:pt x="19" y="1"/>
                      <a:pt x="18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9"/>
                      <a:pt x="47" y="28"/>
                      <a:pt x="47" y="27"/>
                    </a:cubicBezTo>
                    <a:cubicBezTo>
                      <a:pt x="47" y="25"/>
                      <a:pt x="47" y="24"/>
                      <a:pt x="4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文本框 63"/>
            <p:cNvSpPr txBox="1"/>
            <p:nvPr/>
          </p:nvSpPr>
          <p:spPr>
            <a:xfrm rot="18900000">
              <a:off x="1655579" y="1981420"/>
              <a:ext cx="1074743" cy="80683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</p:grpSp>
      <p:sp>
        <p:nvSpPr>
          <p:cNvPr id="6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18805" y="3900576"/>
            <a:ext cx="1743477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6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006162" y="3900576"/>
            <a:ext cx="1743477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6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93519" y="3900576"/>
            <a:ext cx="1743477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6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80876" y="3900576"/>
            <a:ext cx="1743477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6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68233" y="3900576"/>
            <a:ext cx="1743477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77401" y="1778310"/>
            <a:ext cx="1066862" cy="1072950"/>
            <a:chOff x="6678540" y="2052816"/>
            <a:chExt cx="1067191" cy="1072950"/>
          </a:xfrm>
        </p:grpSpPr>
        <p:sp>
          <p:nvSpPr>
            <p:cNvPr id="20" name="Oval 8"/>
            <p:cNvSpPr>
              <a:spLocks noChangeArrowheads="1"/>
            </p:cNvSpPr>
            <p:nvPr/>
          </p:nvSpPr>
          <p:spPr bwMode="auto">
            <a:xfrm rot="2700000">
              <a:off x="6675661" y="2055695"/>
              <a:ext cx="1072950" cy="1067191"/>
            </a:xfrm>
            <a:prstGeom prst="rect">
              <a:avLst/>
            </a:prstGeom>
            <a:solidFill>
              <a:srgbClr val="C816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1" name="AutoShape 59"/>
            <p:cNvSpPr/>
            <p:nvPr/>
          </p:nvSpPr>
          <p:spPr bwMode="auto">
            <a:xfrm>
              <a:off x="6884390" y="2284059"/>
              <a:ext cx="539418" cy="537043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5392" tIns="25392" rIns="25392" bIns="25392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7965">
                <a:defRPr/>
              </a:pPr>
              <a:endParaRPr lang="en-US" sz="146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75484" y="4006741"/>
            <a:ext cx="1070699" cy="1072950"/>
            <a:chOff x="6676621" y="4281248"/>
            <a:chExt cx="1071030" cy="1072950"/>
          </a:xfrm>
          <a:solidFill>
            <a:srgbClr val="C8161D"/>
          </a:solidFill>
        </p:grpSpPr>
        <p:sp>
          <p:nvSpPr>
            <p:cNvPr id="18" name="Oval 6"/>
            <p:cNvSpPr>
              <a:spLocks noChangeArrowheads="1"/>
            </p:cNvSpPr>
            <p:nvPr/>
          </p:nvSpPr>
          <p:spPr bwMode="auto">
            <a:xfrm rot="2700000">
              <a:off x="6675661" y="4282208"/>
              <a:ext cx="1072950" cy="1071030"/>
            </a:xfrm>
            <a:prstGeom prst="rect">
              <a:avLst/>
            </a:prstGeom>
            <a:solidFill>
              <a:srgbClr val="C816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9" name="AutoShape 4"/>
            <p:cNvSpPr/>
            <p:nvPr/>
          </p:nvSpPr>
          <p:spPr bwMode="auto">
            <a:xfrm>
              <a:off x="6982785" y="4556330"/>
              <a:ext cx="520409" cy="5227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5392" tIns="25392" rIns="25392" bIns="25392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27965">
                <a:defRPr/>
              </a:pPr>
              <a:endParaRPr lang="en-US" sz="1465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47737" y="1780232"/>
            <a:ext cx="1066862" cy="1069110"/>
            <a:chOff x="4448187" y="2054736"/>
            <a:chExt cx="1067191" cy="1069110"/>
          </a:xfrm>
        </p:grpSpPr>
        <p:sp>
          <p:nvSpPr>
            <p:cNvPr id="13" name="Oval 7"/>
            <p:cNvSpPr>
              <a:spLocks noChangeArrowheads="1"/>
            </p:cNvSpPr>
            <p:nvPr/>
          </p:nvSpPr>
          <p:spPr bwMode="auto">
            <a:xfrm rot="2700000">
              <a:off x="4447228" y="2055695"/>
              <a:ext cx="1069110" cy="1067191"/>
            </a:xfrm>
            <a:prstGeom prst="rect">
              <a:avLst/>
            </a:prstGeom>
            <a:solidFill>
              <a:srgbClr val="C816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716835" y="2320478"/>
              <a:ext cx="537625" cy="537627"/>
              <a:chOff x="3191434" y="2145028"/>
              <a:chExt cx="359165" cy="359165"/>
            </a:xfrm>
            <a:solidFill>
              <a:schemeClr val="bg1"/>
            </a:solidFill>
            <a:effectLst/>
          </p:grpSpPr>
          <p:sp>
            <p:nvSpPr>
              <p:cNvPr id="15" name="AutoShape 123"/>
              <p:cNvSpPr/>
              <p:nvPr/>
            </p:nvSpPr>
            <p:spPr bwMode="auto">
              <a:xfrm>
                <a:off x="319143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2" tIns="25392" rIns="25392" bIns="25392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7965">
                  <a:defRPr/>
                </a:pPr>
                <a:endParaRPr lang="en-US" sz="1465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" name="AutoShape 124"/>
              <p:cNvSpPr/>
              <p:nvPr/>
            </p:nvSpPr>
            <p:spPr bwMode="auto">
              <a:xfrm>
                <a:off x="3292736" y="2245717"/>
                <a:ext cx="157173" cy="15717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2" tIns="25392" rIns="25392" bIns="25392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7965">
                  <a:defRPr/>
                </a:pPr>
                <a:endParaRPr lang="en-US" sz="1465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7" name="AutoShape 125"/>
              <p:cNvSpPr/>
              <p:nvPr/>
            </p:nvSpPr>
            <p:spPr bwMode="auto">
              <a:xfrm>
                <a:off x="3325891" y="2279484"/>
                <a:ext cx="90253" cy="902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2" tIns="25392" rIns="25392" bIns="25392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7965">
                  <a:defRPr/>
                </a:pPr>
                <a:endParaRPr lang="en-US" sz="1465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445818" y="4008661"/>
            <a:ext cx="1070700" cy="1069110"/>
            <a:chOff x="4446268" y="4283168"/>
            <a:chExt cx="1071030" cy="1069110"/>
          </a:xfrm>
        </p:grpSpPr>
        <p:sp>
          <p:nvSpPr>
            <p:cNvPr id="9" name="Oval 9"/>
            <p:cNvSpPr>
              <a:spLocks noChangeArrowheads="1"/>
            </p:cNvSpPr>
            <p:nvPr/>
          </p:nvSpPr>
          <p:spPr bwMode="auto">
            <a:xfrm rot="2700000">
              <a:off x="4447228" y="4282208"/>
              <a:ext cx="1069110" cy="1071030"/>
            </a:xfrm>
            <a:prstGeom prst="rect">
              <a:avLst/>
            </a:prstGeom>
            <a:solidFill>
              <a:srgbClr val="C816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grpSp>
          <p:nvGrpSpPr>
            <p:cNvPr id="10" name="Group 112"/>
            <p:cNvGrpSpPr/>
            <p:nvPr/>
          </p:nvGrpSpPr>
          <p:grpSpPr>
            <a:xfrm>
              <a:off x="4698745" y="4574581"/>
              <a:ext cx="538545" cy="504544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11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2" tIns="25392" rIns="25392" bIns="25392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7965">
                  <a:defRPr/>
                </a:pPr>
                <a:endParaRPr lang="en-US" sz="1465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2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392" tIns="25392" rIns="25392" bIns="25392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227965">
                  <a:defRPr/>
                </a:pPr>
                <a:endParaRPr lang="en-US" sz="1465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382650" y="2744679"/>
            <a:ext cx="1460337" cy="1463415"/>
            <a:chOff x="5383388" y="3019186"/>
            <a:chExt cx="1460788" cy="1463415"/>
          </a:xfrm>
          <a:solidFill>
            <a:srgbClr val="C8161D"/>
          </a:solidFill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 rot="2700000">
              <a:off x="5382074" y="3020500"/>
              <a:ext cx="1463415" cy="1460788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TextBox 76"/>
            <p:cNvSpPr txBox="1"/>
            <p:nvPr/>
          </p:nvSpPr>
          <p:spPr>
            <a:xfrm>
              <a:off x="5662895" y="3534518"/>
              <a:ext cx="866209" cy="46153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999650" y="1723326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63593" y="4132453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941151" y="1723326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005094" y="4132453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 t="9055" b="11965"/>
          <a:stretch>
            <a:fillRect/>
          </a:stretch>
        </p:blipFill>
        <p:spPr>
          <a:xfrm>
            <a:off x="1506" y="-1"/>
            <a:ext cx="5848933" cy="5311303"/>
          </a:xfrm>
          <a:prstGeom prst="rect">
            <a:avLst/>
          </a:prstGeom>
        </p:spPr>
      </p:pic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649820" y="2611049"/>
            <a:ext cx="1514486" cy="14157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0944" tIns="30472" rIns="60944" bIns="30472">
            <a:spAutoFit/>
          </a:bodyPr>
          <a:lstStyle/>
          <a:p>
            <a:pPr algn="ctr" defTabSz="815975"/>
            <a:r>
              <a:rPr lang="en-US" altLang="zh-CN" sz="88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IrisUPC" pitchFamily="34" charset="-34"/>
              </a:rPr>
              <a:t>04</a:t>
            </a:r>
            <a:endParaRPr lang="en-CA" sz="8800" b="1" spc="-113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IrisUPC" pitchFamily="34" charset="-34"/>
            </a:endParaRPr>
          </a:p>
        </p:txBody>
      </p:sp>
      <p:sp>
        <p:nvSpPr>
          <p:cNvPr id="9" name="TextBox 64"/>
          <p:cNvSpPr txBox="1"/>
          <p:nvPr/>
        </p:nvSpPr>
        <p:spPr>
          <a:xfrm>
            <a:off x="6347419" y="2903428"/>
            <a:ext cx="3935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spc="7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382023" y="1119796"/>
            <a:ext cx="3711227" cy="3762374"/>
            <a:chOff x="4226380" y="1908176"/>
            <a:chExt cx="3711227" cy="3762374"/>
          </a:xfrm>
        </p:grpSpPr>
        <p:grpSp>
          <p:nvGrpSpPr>
            <p:cNvPr id="21" name="组合 20"/>
            <p:cNvGrpSpPr/>
            <p:nvPr/>
          </p:nvGrpSpPr>
          <p:grpSpPr>
            <a:xfrm>
              <a:off x="4475880" y="1908176"/>
              <a:ext cx="3461727" cy="3762374"/>
              <a:chOff x="4213224" y="1176338"/>
              <a:chExt cx="3838576" cy="4171950"/>
            </a:xfrm>
          </p:grpSpPr>
          <p:sp>
            <p:nvSpPr>
              <p:cNvPr id="35" name="îŝḷîḓé-任意多边形: 形状 51"/>
              <p:cNvSpPr/>
              <p:nvPr/>
            </p:nvSpPr>
            <p:spPr>
              <a:xfrm>
                <a:off x="4213224" y="1509712"/>
                <a:ext cx="3838576" cy="3838576"/>
              </a:xfrm>
              <a:custGeom>
                <a:avLst/>
                <a:gdLst>
                  <a:gd name="connsiteX0" fmla="*/ 1919288 w 3838576"/>
                  <a:gd name="connsiteY0" fmla="*/ 0 h 3838576"/>
                  <a:gd name="connsiteX1" fmla="*/ 3838576 w 3838576"/>
                  <a:gd name="connsiteY1" fmla="*/ 1919288 h 3838576"/>
                  <a:gd name="connsiteX2" fmla="*/ 1919288 w 3838576"/>
                  <a:gd name="connsiteY2" fmla="*/ 3838576 h 3838576"/>
                  <a:gd name="connsiteX3" fmla="*/ 0 w 3838576"/>
                  <a:gd name="connsiteY3" fmla="*/ 1919288 h 3838576"/>
                  <a:gd name="connsiteX4" fmla="*/ 959644 w 3838576"/>
                  <a:gd name="connsiteY4" fmla="*/ 1919288 h 3838576"/>
                  <a:gd name="connsiteX5" fmla="*/ 1919288 w 3838576"/>
                  <a:gd name="connsiteY5" fmla="*/ 2878932 h 3838576"/>
                  <a:gd name="connsiteX6" fmla="*/ 2878932 w 3838576"/>
                  <a:gd name="connsiteY6" fmla="*/ 1919288 h 3838576"/>
                  <a:gd name="connsiteX7" fmla="*/ 1919288 w 3838576"/>
                  <a:gd name="connsiteY7" fmla="*/ 959644 h 3838576"/>
                  <a:gd name="connsiteX8" fmla="*/ 1919288 w 3838576"/>
                  <a:gd name="connsiteY8" fmla="*/ 0 h 383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8576" h="3838576">
                    <a:moveTo>
                      <a:pt x="1919288" y="0"/>
                    </a:moveTo>
                    <a:cubicBezTo>
                      <a:pt x="2979281" y="0"/>
                      <a:pt x="3838576" y="859295"/>
                      <a:pt x="3838576" y="1919288"/>
                    </a:cubicBezTo>
                    <a:cubicBezTo>
                      <a:pt x="3838576" y="2979281"/>
                      <a:pt x="2979281" y="3838576"/>
                      <a:pt x="1919288" y="3838576"/>
                    </a:cubicBezTo>
                    <a:cubicBezTo>
                      <a:pt x="859295" y="3838576"/>
                      <a:pt x="0" y="2979281"/>
                      <a:pt x="0" y="1919288"/>
                    </a:cubicBezTo>
                    <a:lnTo>
                      <a:pt x="959644" y="1919288"/>
                    </a:lnTo>
                    <a:cubicBezTo>
                      <a:pt x="959644" y="2449285"/>
                      <a:pt x="1389291" y="2878932"/>
                      <a:pt x="1919288" y="2878932"/>
                    </a:cubicBezTo>
                    <a:cubicBezTo>
                      <a:pt x="2449285" y="2878932"/>
                      <a:pt x="2878932" y="2449285"/>
                      <a:pt x="2878932" y="1919288"/>
                    </a:cubicBezTo>
                    <a:cubicBezTo>
                      <a:pt x="2878932" y="1389291"/>
                      <a:pt x="2449285" y="959644"/>
                      <a:pt x="1919288" y="959644"/>
                    </a:cubicBezTo>
                    <a:lnTo>
                      <a:pt x="1919288" y="0"/>
                    </a:lnTo>
                    <a:close/>
                  </a:path>
                </a:pathLst>
              </a:custGeom>
              <a:solidFill>
                <a:srgbClr val="C8161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6" name="îŝḷîḓé-Isosceles Triangle 29"/>
              <p:cNvSpPr/>
              <p:nvPr/>
            </p:nvSpPr>
            <p:spPr>
              <a:xfrm rot="16200000">
                <a:off x="5028161" y="1691234"/>
                <a:ext cx="1619250" cy="589457"/>
              </a:xfrm>
              <a:prstGeom prst="triangle">
                <a:avLst/>
              </a:prstGeom>
              <a:solidFill>
                <a:srgbClr val="C8161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22" name="îŝḷîḓé-矩形: 圆角 49"/>
            <p:cNvSpPr/>
            <p:nvPr/>
          </p:nvSpPr>
          <p:spPr>
            <a:xfrm>
              <a:off x="4226380" y="2602127"/>
              <a:ext cx="1287210" cy="1287211"/>
            </a:xfrm>
            <a:prstGeom prst="roundRect">
              <a:avLst/>
            </a:prstGeom>
            <a:solidFill>
              <a:srgbClr val="C8161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" name="îŝḷîḓé-Oval 16"/>
            <p:cNvSpPr/>
            <p:nvPr/>
          </p:nvSpPr>
          <p:spPr>
            <a:xfrm>
              <a:off x="6620206" y="2509852"/>
              <a:ext cx="635811" cy="6358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" name="îŝḷîḓé-Oval 17"/>
            <p:cNvSpPr/>
            <p:nvPr/>
          </p:nvSpPr>
          <p:spPr>
            <a:xfrm>
              <a:off x="7187552" y="3621780"/>
              <a:ext cx="635811" cy="6358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îŝḷîḓé-Oval 18"/>
            <p:cNvSpPr/>
            <p:nvPr/>
          </p:nvSpPr>
          <p:spPr>
            <a:xfrm>
              <a:off x="4664699" y="4039661"/>
              <a:ext cx="635811" cy="6358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îŝḷîḓé-Oval 19"/>
            <p:cNvSpPr/>
            <p:nvPr/>
          </p:nvSpPr>
          <p:spPr>
            <a:xfrm>
              <a:off x="5461429" y="4835088"/>
              <a:ext cx="635811" cy="6358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8" name="îṥļîḑé-Oval 20"/>
            <p:cNvSpPr/>
            <p:nvPr/>
          </p:nvSpPr>
          <p:spPr>
            <a:xfrm>
              <a:off x="6699518" y="4646165"/>
              <a:ext cx="635811" cy="6358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9" name="îṥļîḑé-任意多边形: 形状 53"/>
            <p:cNvSpPr/>
            <p:nvPr/>
          </p:nvSpPr>
          <p:spPr bwMode="auto">
            <a:xfrm>
              <a:off x="4530311" y="2985359"/>
              <a:ext cx="735372" cy="62144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0" name="îŝḷîḓé-Oval 16"/>
            <p:cNvSpPr/>
            <p:nvPr/>
          </p:nvSpPr>
          <p:spPr>
            <a:xfrm>
              <a:off x="6822280" y="2713565"/>
              <a:ext cx="231664" cy="228386"/>
            </a:xfrm>
            <a:custGeom>
              <a:avLst/>
              <a:gdLst>
                <a:gd name="connsiteX0" fmla="*/ 481576 w 607554"/>
                <a:gd name="connsiteY0" fmla="*/ 446886 h 598959"/>
                <a:gd name="connsiteX1" fmla="*/ 481576 w 607554"/>
                <a:gd name="connsiteY1" fmla="*/ 503769 h 598959"/>
                <a:gd name="connsiteX2" fmla="*/ 519134 w 607554"/>
                <a:gd name="connsiteY2" fmla="*/ 503769 h 598959"/>
                <a:gd name="connsiteX3" fmla="*/ 519134 w 607554"/>
                <a:gd name="connsiteY3" fmla="*/ 446886 h 598959"/>
                <a:gd name="connsiteX4" fmla="*/ 481576 w 607554"/>
                <a:gd name="connsiteY4" fmla="*/ 270994 h 598959"/>
                <a:gd name="connsiteX5" fmla="*/ 481576 w 607554"/>
                <a:gd name="connsiteY5" fmla="*/ 327877 h 598959"/>
                <a:gd name="connsiteX6" fmla="*/ 519134 w 607554"/>
                <a:gd name="connsiteY6" fmla="*/ 327877 h 598959"/>
                <a:gd name="connsiteX7" fmla="*/ 519134 w 607554"/>
                <a:gd name="connsiteY7" fmla="*/ 270994 h 598959"/>
                <a:gd name="connsiteX8" fmla="*/ 195909 w 607554"/>
                <a:gd name="connsiteY8" fmla="*/ 265961 h 598959"/>
                <a:gd name="connsiteX9" fmla="*/ 358877 w 607554"/>
                <a:gd name="connsiteY9" fmla="*/ 265961 h 598959"/>
                <a:gd name="connsiteX10" fmla="*/ 378725 w 607554"/>
                <a:gd name="connsiteY10" fmla="*/ 285870 h 598959"/>
                <a:gd name="connsiteX11" fmla="*/ 358877 w 607554"/>
                <a:gd name="connsiteY11" fmla="*/ 305689 h 598959"/>
                <a:gd name="connsiteX12" fmla="*/ 195909 w 607554"/>
                <a:gd name="connsiteY12" fmla="*/ 305689 h 598959"/>
                <a:gd name="connsiteX13" fmla="*/ 176061 w 607554"/>
                <a:gd name="connsiteY13" fmla="*/ 285870 h 598959"/>
                <a:gd name="connsiteX14" fmla="*/ 195909 w 607554"/>
                <a:gd name="connsiteY14" fmla="*/ 265961 h 598959"/>
                <a:gd name="connsiteX15" fmla="*/ 195909 w 607554"/>
                <a:gd name="connsiteY15" fmla="*/ 169145 h 598959"/>
                <a:gd name="connsiteX16" fmla="*/ 358877 w 607554"/>
                <a:gd name="connsiteY16" fmla="*/ 169145 h 598959"/>
                <a:gd name="connsiteX17" fmla="*/ 378725 w 607554"/>
                <a:gd name="connsiteY17" fmla="*/ 189053 h 598959"/>
                <a:gd name="connsiteX18" fmla="*/ 358877 w 607554"/>
                <a:gd name="connsiteY18" fmla="*/ 208873 h 598959"/>
                <a:gd name="connsiteX19" fmla="*/ 195909 w 607554"/>
                <a:gd name="connsiteY19" fmla="*/ 208873 h 598959"/>
                <a:gd name="connsiteX20" fmla="*/ 176061 w 607554"/>
                <a:gd name="connsiteY20" fmla="*/ 189053 h 598959"/>
                <a:gd name="connsiteX21" fmla="*/ 195909 w 607554"/>
                <a:gd name="connsiteY21" fmla="*/ 169145 h 598959"/>
                <a:gd name="connsiteX22" fmla="*/ 481576 w 607554"/>
                <a:gd name="connsiteY22" fmla="*/ 95190 h 598959"/>
                <a:gd name="connsiteX23" fmla="*/ 481576 w 607554"/>
                <a:gd name="connsiteY23" fmla="*/ 152073 h 598959"/>
                <a:gd name="connsiteX24" fmla="*/ 552954 w 607554"/>
                <a:gd name="connsiteY24" fmla="*/ 152073 h 598959"/>
                <a:gd name="connsiteX25" fmla="*/ 565858 w 607554"/>
                <a:gd name="connsiteY25" fmla="*/ 123631 h 598959"/>
                <a:gd name="connsiteX26" fmla="*/ 552954 w 607554"/>
                <a:gd name="connsiteY26" fmla="*/ 95190 h 598959"/>
                <a:gd name="connsiteX27" fmla="*/ 118547 w 607554"/>
                <a:gd name="connsiteY27" fmla="*/ 39640 h 598959"/>
                <a:gd name="connsiteX28" fmla="*/ 118547 w 607554"/>
                <a:gd name="connsiteY28" fmla="*/ 559230 h 598959"/>
                <a:gd name="connsiteX29" fmla="*/ 441793 w 607554"/>
                <a:gd name="connsiteY29" fmla="*/ 559230 h 598959"/>
                <a:gd name="connsiteX30" fmla="*/ 441793 w 607554"/>
                <a:gd name="connsiteY30" fmla="*/ 39640 h 598959"/>
                <a:gd name="connsiteX31" fmla="*/ 39783 w 607554"/>
                <a:gd name="connsiteY31" fmla="*/ 39640 h 598959"/>
                <a:gd name="connsiteX32" fmla="*/ 39783 w 607554"/>
                <a:gd name="connsiteY32" fmla="*/ 559230 h 598959"/>
                <a:gd name="connsiteX33" fmla="*/ 78764 w 607554"/>
                <a:gd name="connsiteY33" fmla="*/ 559230 h 598959"/>
                <a:gd name="connsiteX34" fmla="*/ 78764 w 607554"/>
                <a:gd name="connsiteY34" fmla="*/ 39640 h 598959"/>
                <a:gd name="connsiteX35" fmla="*/ 19847 w 607554"/>
                <a:gd name="connsiteY35" fmla="*/ 0 h 598959"/>
                <a:gd name="connsiteX36" fmla="*/ 461729 w 607554"/>
                <a:gd name="connsiteY36" fmla="*/ 0 h 598959"/>
                <a:gd name="connsiteX37" fmla="*/ 481576 w 607554"/>
                <a:gd name="connsiteY37" fmla="*/ 19820 h 598959"/>
                <a:gd name="connsiteX38" fmla="*/ 481576 w 607554"/>
                <a:gd name="connsiteY38" fmla="*/ 55461 h 598959"/>
                <a:gd name="connsiteX39" fmla="*/ 565769 w 607554"/>
                <a:gd name="connsiteY39" fmla="*/ 55461 h 598959"/>
                <a:gd name="connsiteX40" fmla="*/ 583836 w 607554"/>
                <a:gd name="connsiteY40" fmla="*/ 67104 h 598959"/>
                <a:gd name="connsiteX41" fmla="*/ 605819 w 607554"/>
                <a:gd name="connsiteY41" fmla="*/ 115454 h 598959"/>
                <a:gd name="connsiteX42" fmla="*/ 605819 w 607554"/>
                <a:gd name="connsiteY42" fmla="*/ 131808 h 598959"/>
                <a:gd name="connsiteX43" fmla="*/ 583836 w 607554"/>
                <a:gd name="connsiteY43" fmla="*/ 180159 h 598959"/>
                <a:gd name="connsiteX44" fmla="*/ 565769 w 607554"/>
                <a:gd name="connsiteY44" fmla="*/ 191802 h 598959"/>
                <a:gd name="connsiteX45" fmla="*/ 481576 w 607554"/>
                <a:gd name="connsiteY45" fmla="*/ 191802 h 598959"/>
                <a:gd name="connsiteX46" fmla="*/ 481576 w 607554"/>
                <a:gd name="connsiteY46" fmla="*/ 231264 h 598959"/>
                <a:gd name="connsiteX47" fmla="*/ 539070 w 607554"/>
                <a:gd name="connsiteY47" fmla="*/ 231264 h 598959"/>
                <a:gd name="connsiteX48" fmla="*/ 558916 w 607554"/>
                <a:gd name="connsiteY48" fmla="*/ 251173 h 598959"/>
                <a:gd name="connsiteX49" fmla="*/ 558916 w 607554"/>
                <a:gd name="connsiteY49" fmla="*/ 347786 h 598959"/>
                <a:gd name="connsiteX50" fmla="*/ 539070 w 607554"/>
                <a:gd name="connsiteY50" fmla="*/ 367606 h 598959"/>
                <a:gd name="connsiteX51" fmla="*/ 481576 w 607554"/>
                <a:gd name="connsiteY51" fmla="*/ 367606 h 598959"/>
                <a:gd name="connsiteX52" fmla="*/ 481576 w 607554"/>
                <a:gd name="connsiteY52" fmla="*/ 407157 h 598959"/>
                <a:gd name="connsiteX53" fmla="*/ 539070 w 607554"/>
                <a:gd name="connsiteY53" fmla="*/ 407157 h 598959"/>
                <a:gd name="connsiteX54" fmla="*/ 558916 w 607554"/>
                <a:gd name="connsiteY54" fmla="*/ 426977 h 598959"/>
                <a:gd name="connsiteX55" fmla="*/ 558916 w 607554"/>
                <a:gd name="connsiteY55" fmla="*/ 523589 h 598959"/>
                <a:gd name="connsiteX56" fmla="*/ 539070 w 607554"/>
                <a:gd name="connsiteY56" fmla="*/ 543498 h 598959"/>
                <a:gd name="connsiteX57" fmla="*/ 481576 w 607554"/>
                <a:gd name="connsiteY57" fmla="*/ 543498 h 598959"/>
                <a:gd name="connsiteX58" fmla="*/ 481576 w 607554"/>
                <a:gd name="connsiteY58" fmla="*/ 579139 h 598959"/>
                <a:gd name="connsiteX59" fmla="*/ 461729 w 607554"/>
                <a:gd name="connsiteY59" fmla="*/ 598959 h 598959"/>
                <a:gd name="connsiteX60" fmla="*/ 19847 w 607554"/>
                <a:gd name="connsiteY60" fmla="*/ 598959 h 598959"/>
                <a:gd name="connsiteX61" fmla="*/ 0 w 607554"/>
                <a:gd name="connsiteY61" fmla="*/ 579139 h 598959"/>
                <a:gd name="connsiteX62" fmla="*/ 0 w 607554"/>
                <a:gd name="connsiteY62" fmla="*/ 19820 h 598959"/>
                <a:gd name="connsiteX63" fmla="*/ 19847 w 607554"/>
                <a:gd name="connsiteY63" fmla="*/ 0 h 59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07554" h="598959">
                  <a:moveTo>
                    <a:pt x="481576" y="446886"/>
                  </a:moveTo>
                  <a:lnTo>
                    <a:pt x="481576" y="503769"/>
                  </a:lnTo>
                  <a:lnTo>
                    <a:pt x="519134" y="503769"/>
                  </a:lnTo>
                  <a:lnTo>
                    <a:pt x="519134" y="446886"/>
                  </a:lnTo>
                  <a:close/>
                  <a:moveTo>
                    <a:pt x="481576" y="270994"/>
                  </a:moveTo>
                  <a:lnTo>
                    <a:pt x="481576" y="327877"/>
                  </a:lnTo>
                  <a:lnTo>
                    <a:pt x="519134" y="327877"/>
                  </a:lnTo>
                  <a:lnTo>
                    <a:pt x="519134" y="270994"/>
                  </a:lnTo>
                  <a:close/>
                  <a:moveTo>
                    <a:pt x="195909" y="265961"/>
                  </a:moveTo>
                  <a:lnTo>
                    <a:pt x="358877" y="265961"/>
                  </a:lnTo>
                  <a:cubicBezTo>
                    <a:pt x="369825" y="265961"/>
                    <a:pt x="378725" y="274849"/>
                    <a:pt x="378725" y="285870"/>
                  </a:cubicBezTo>
                  <a:cubicBezTo>
                    <a:pt x="378725" y="296801"/>
                    <a:pt x="369825" y="305689"/>
                    <a:pt x="358877" y="305689"/>
                  </a:cubicBezTo>
                  <a:lnTo>
                    <a:pt x="195909" y="305689"/>
                  </a:lnTo>
                  <a:cubicBezTo>
                    <a:pt x="184962" y="305689"/>
                    <a:pt x="176061" y="296801"/>
                    <a:pt x="176061" y="285870"/>
                  </a:cubicBezTo>
                  <a:cubicBezTo>
                    <a:pt x="176061" y="274849"/>
                    <a:pt x="184962" y="265961"/>
                    <a:pt x="195909" y="265961"/>
                  </a:cubicBezTo>
                  <a:close/>
                  <a:moveTo>
                    <a:pt x="195909" y="169145"/>
                  </a:moveTo>
                  <a:lnTo>
                    <a:pt x="358877" y="169145"/>
                  </a:lnTo>
                  <a:cubicBezTo>
                    <a:pt x="369825" y="169145"/>
                    <a:pt x="378725" y="178033"/>
                    <a:pt x="378725" y="189053"/>
                  </a:cubicBezTo>
                  <a:cubicBezTo>
                    <a:pt x="378725" y="199985"/>
                    <a:pt x="369825" y="208873"/>
                    <a:pt x="358877" y="208873"/>
                  </a:cubicBezTo>
                  <a:lnTo>
                    <a:pt x="195909" y="208873"/>
                  </a:lnTo>
                  <a:cubicBezTo>
                    <a:pt x="184962" y="208873"/>
                    <a:pt x="176061" y="199985"/>
                    <a:pt x="176061" y="189053"/>
                  </a:cubicBezTo>
                  <a:cubicBezTo>
                    <a:pt x="176061" y="178033"/>
                    <a:pt x="184962" y="169145"/>
                    <a:pt x="195909" y="169145"/>
                  </a:cubicBezTo>
                  <a:close/>
                  <a:moveTo>
                    <a:pt x="481576" y="95190"/>
                  </a:moveTo>
                  <a:lnTo>
                    <a:pt x="481576" y="152073"/>
                  </a:lnTo>
                  <a:lnTo>
                    <a:pt x="552954" y="152073"/>
                  </a:lnTo>
                  <a:lnTo>
                    <a:pt x="565858" y="123631"/>
                  </a:lnTo>
                  <a:lnTo>
                    <a:pt x="552954" y="95190"/>
                  </a:lnTo>
                  <a:close/>
                  <a:moveTo>
                    <a:pt x="118547" y="39640"/>
                  </a:moveTo>
                  <a:lnTo>
                    <a:pt x="118547" y="559230"/>
                  </a:lnTo>
                  <a:lnTo>
                    <a:pt x="441793" y="559230"/>
                  </a:lnTo>
                  <a:lnTo>
                    <a:pt x="441793" y="39640"/>
                  </a:lnTo>
                  <a:close/>
                  <a:moveTo>
                    <a:pt x="39783" y="39640"/>
                  </a:moveTo>
                  <a:lnTo>
                    <a:pt x="39783" y="559230"/>
                  </a:lnTo>
                  <a:lnTo>
                    <a:pt x="78764" y="559230"/>
                  </a:lnTo>
                  <a:lnTo>
                    <a:pt x="78764" y="39640"/>
                  </a:lnTo>
                  <a:close/>
                  <a:moveTo>
                    <a:pt x="19847" y="0"/>
                  </a:moveTo>
                  <a:lnTo>
                    <a:pt x="461729" y="0"/>
                  </a:lnTo>
                  <a:cubicBezTo>
                    <a:pt x="472676" y="0"/>
                    <a:pt x="481576" y="8888"/>
                    <a:pt x="481576" y="19820"/>
                  </a:cubicBezTo>
                  <a:lnTo>
                    <a:pt x="481576" y="55461"/>
                  </a:lnTo>
                  <a:lnTo>
                    <a:pt x="565769" y="55461"/>
                  </a:lnTo>
                  <a:cubicBezTo>
                    <a:pt x="573512" y="55461"/>
                    <a:pt x="580632" y="59994"/>
                    <a:pt x="583836" y="67104"/>
                  </a:cubicBezTo>
                  <a:lnTo>
                    <a:pt x="605819" y="115454"/>
                  </a:lnTo>
                  <a:cubicBezTo>
                    <a:pt x="608133" y="120609"/>
                    <a:pt x="608133" y="126653"/>
                    <a:pt x="605819" y="131808"/>
                  </a:cubicBezTo>
                  <a:lnTo>
                    <a:pt x="583836" y="180159"/>
                  </a:lnTo>
                  <a:cubicBezTo>
                    <a:pt x="580632" y="187269"/>
                    <a:pt x="573512" y="191802"/>
                    <a:pt x="565769" y="191802"/>
                  </a:cubicBezTo>
                  <a:lnTo>
                    <a:pt x="481576" y="191802"/>
                  </a:lnTo>
                  <a:lnTo>
                    <a:pt x="481576" y="231264"/>
                  </a:lnTo>
                  <a:lnTo>
                    <a:pt x="539070" y="231264"/>
                  </a:lnTo>
                  <a:cubicBezTo>
                    <a:pt x="550017" y="231264"/>
                    <a:pt x="558916" y="240152"/>
                    <a:pt x="558916" y="251173"/>
                  </a:cubicBezTo>
                  <a:lnTo>
                    <a:pt x="558916" y="347786"/>
                  </a:lnTo>
                  <a:cubicBezTo>
                    <a:pt x="558916" y="358718"/>
                    <a:pt x="550017" y="367606"/>
                    <a:pt x="539070" y="367606"/>
                  </a:cubicBezTo>
                  <a:lnTo>
                    <a:pt x="481576" y="367606"/>
                  </a:lnTo>
                  <a:lnTo>
                    <a:pt x="481576" y="407157"/>
                  </a:lnTo>
                  <a:lnTo>
                    <a:pt x="539070" y="407157"/>
                  </a:lnTo>
                  <a:cubicBezTo>
                    <a:pt x="550017" y="407157"/>
                    <a:pt x="558916" y="416045"/>
                    <a:pt x="558916" y="426977"/>
                  </a:cubicBezTo>
                  <a:lnTo>
                    <a:pt x="558916" y="523589"/>
                  </a:lnTo>
                  <a:cubicBezTo>
                    <a:pt x="558916" y="534610"/>
                    <a:pt x="550017" y="543498"/>
                    <a:pt x="539070" y="543498"/>
                  </a:cubicBezTo>
                  <a:lnTo>
                    <a:pt x="481576" y="543498"/>
                  </a:lnTo>
                  <a:lnTo>
                    <a:pt x="481576" y="579139"/>
                  </a:lnTo>
                  <a:cubicBezTo>
                    <a:pt x="481576" y="590071"/>
                    <a:pt x="472676" y="598959"/>
                    <a:pt x="461729" y="598959"/>
                  </a:cubicBezTo>
                  <a:lnTo>
                    <a:pt x="19847" y="598959"/>
                  </a:lnTo>
                  <a:cubicBezTo>
                    <a:pt x="8900" y="598959"/>
                    <a:pt x="0" y="590071"/>
                    <a:pt x="0" y="579139"/>
                  </a:cubicBezTo>
                  <a:lnTo>
                    <a:pt x="0" y="19820"/>
                  </a:lnTo>
                  <a:cubicBezTo>
                    <a:pt x="0" y="8888"/>
                    <a:pt x="8900" y="0"/>
                    <a:pt x="1984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1" name="îŝḷîḓé-Oval 17"/>
            <p:cNvSpPr/>
            <p:nvPr/>
          </p:nvSpPr>
          <p:spPr>
            <a:xfrm>
              <a:off x="7392146" y="3823854"/>
              <a:ext cx="226624" cy="231664"/>
            </a:xfrm>
            <a:custGeom>
              <a:avLst/>
              <a:gdLst>
                <a:gd name="connsiteX0" fmla="*/ 59789 w 593384"/>
                <a:gd name="connsiteY0" fmla="*/ 323835 h 606580"/>
                <a:gd name="connsiteX1" fmla="*/ 44670 w 593384"/>
                <a:gd name="connsiteY1" fmla="*/ 338857 h 606580"/>
                <a:gd name="connsiteX2" fmla="*/ 44670 w 593384"/>
                <a:gd name="connsiteY2" fmla="*/ 477027 h 606580"/>
                <a:gd name="connsiteX3" fmla="*/ 59713 w 593384"/>
                <a:gd name="connsiteY3" fmla="*/ 492048 h 606580"/>
                <a:gd name="connsiteX4" fmla="*/ 386834 w 593384"/>
                <a:gd name="connsiteY4" fmla="*/ 492048 h 606580"/>
                <a:gd name="connsiteX5" fmla="*/ 402946 w 593384"/>
                <a:gd name="connsiteY5" fmla="*/ 508138 h 606580"/>
                <a:gd name="connsiteX6" fmla="*/ 402946 w 593384"/>
                <a:gd name="connsiteY6" fmla="*/ 545959 h 606580"/>
                <a:gd name="connsiteX7" fmla="*/ 419058 w 593384"/>
                <a:gd name="connsiteY7" fmla="*/ 561972 h 606580"/>
                <a:gd name="connsiteX8" fmla="*/ 429137 w 593384"/>
                <a:gd name="connsiteY8" fmla="*/ 558388 h 606580"/>
                <a:gd name="connsiteX9" fmla="*/ 543981 w 593384"/>
                <a:gd name="connsiteY9" fmla="*/ 464369 h 606580"/>
                <a:gd name="connsiteX10" fmla="*/ 544897 w 593384"/>
                <a:gd name="connsiteY10" fmla="*/ 463606 h 606580"/>
                <a:gd name="connsiteX11" fmla="*/ 544897 w 593384"/>
                <a:gd name="connsiteY11" fmla="*/ 445000 h 606580"/>
                <a:gd name="connsiteX12" fmla="*/ 543904 w 593384"/>
                <a:gd name="connsiteY12" fmla="*/ 444162 h 606580"/>
                <a:gd name="connsiteX13" fmla="*/ 427533 w 593384"/>
                <a:gd name="connsiteY13" fmla="*/ 349990 h 606580"/>
                <a:gd name="connsiteX14" fmla="*/ 418065 w 593384"/>
                <a:gd name="connsiteY14" fmla="*/ 346634 h 606580"/>
                <a:gd name="connsiteX15" fmla="*/ 402946 w 593384"/>
                <a:gd name="connsiteY15" fmla="*/ 361656 h 606580"/>
                <a:gd name="connsiteX16" fmla="*/ 402946 w 593384"/>
                <a:gd name="connsiteY16" fmla="*/ 400469 h 606580"/>
                <a:gd name="connsiteX17" fmla="*/ 386834 w 593384"/>
                <a:gd name="connsiteY17" fmla="*/ 416482 h 606580"/>
                <a:gd name="connsiteX18" fmla="*/ 136453 w 593384"/>
                <a:gd name="connsiteY18" fmla="*/ 416482 h 606580"/>
                <a:gd name="connsiteX19" fmla="*/ 120342 w 593384"/>
                <a:gd name="connsiteY19" fmla="*/ 400469 h 606580"/>
                <a:gd name="connsiteX20" fmla="*/ 120342 w 593384"/>
                <a:gd name="connsiteY20" fmla="*/ 376602 h 606580"/>
                <a:gd name="connsiteX21" fmla="*/ 113469 w 593384"/>
                <a:gd name="connsiteY21" fmla="*/ 362342 h 606580"/>
                <a:gd name="connsiteX22" fmla="*/ 69105 w 593384"/>
                <a:gd name="connsiteY22" fmla="*/ 327114 h 606580"/>
                <a:gd name="connsiteX23" fmla="*/ 59789 w 593384"/>
                <a:gd name="connsiteY23" fmla="*/ 323835 h 606580"/>
                <a:gd name="connsiteX24" fmla="*/ 59757 w 593384"/>
                <a:gd name="connsiteY24" fmla="*/ 323324 h 606580"/>
                <a:gd name="connsiteX25" fmla="*/ 69379 w 593384"/>
                <a:gd name="connsiteY25" fmla="*/ 326755 h 606580"/>
                <a:gd name="connsiteX26" fmla="*/ 113750 w 593384"/>
                <a:gd name="connsiteY26" fmla="*/ 361977 h 606580"/>
                <a:gd name="connsiteX27" fmla="*/ 120852 w 593384"/>
                <a:gd name="connsiteY27" fmla="*/ 376615 h 606580"/>
                <a:gd name="connsiteX28" fmla="*/ 120852 w 593384"/>
                <a:gd name="connsiteY28" fmla="*/ 400477 h 606580"/>
                <a:gd name="connsiteX29" fmla="*/ 136431 w 593384"/>
                <a:gd name="connsiteY29" fmla="*/ 416030 h 606580"/>
                <a:gd name="connsiteX30" fmla="*/ 386846 w 593384"/>
                <a:gd name="connsiteY30" fmla="*/ 416030 h 606580"/>
                <a:gd name="connsiteX31" fmla="*/ 402425 w 593384"/>
                <a:gd name="connsiteY31" fmla="*/ 400477 h 606580"/>
                <a:gd name="connsiteX32" fmla="*/ 402425 w 593384"/>
                <a:gd name="connsiteY32" fmla="*/ 361672 h 606580"/>
                <a:gd name="connsiteX33" fmla="*/ 418081 w 593384"/>
                <a:gd name="connsiteY33" fmla="*/ 346119 h 606580"/>
                <a:gd name="connsiteX34" fmla="*/ 427856 w 593384"/>
                <a:gd name="connsiteY34" fmla="*/ 349626 h 606580"/>
                <a:gd name="connsiteX35" fmla="*/ 544319 w 593384"/>
                <a:gd name="connsiteY35" fmla="*/ 443781 h 606580"/>
                <a:gd name="connsiteX36" fmla="*/ 545312 w 593384"/>
                <a:gd name="connsiteY36" fmla="*/ 444696 h 606580"/>
                <a:gd name="connsiteX37" fmla="*/ 545236 w 593384"/>
                <a:gd name="connsiteY37" fmla="*/ 463908 h 606580"/>
                <a:gd name="connsiteX38" fmla="*/ 544319 w 593384"/>
                <a:gd name="connsiteY38" fmla="*/ 464746 h 606580"/>
                <a:gd name="connsiteX39" fmla="*/ 429460 w 593384"/>
                <a:gd name="connsiteY39" fmla="*/ 558748 h 606580"/>
                <a:gd name="connsiteX40" fmla="*/ 419074 w 593384"/>
                <a:gd name="connsiteY40" fmla="*/ 562484 h 606580"/>
                <a:gd name="connsiteX41" fmla="*/ 402425 w 593384"/>
                <a:gd name="connsiteY41" fmla="*/ 545940 h 606580"/>
                <a:gd name="connsiteX42" fmla="*/ 402425 w 593384"/>
                <a:gd name="connsiteY42" fmla="*/ 508126 h 606580"/>
                <a:gd name="connsiteX43" fmla="*/ 386846 w 593384"/>
                <a:gd name="connsiteY43" fmla="*/ 492573 h 606580"/>
                <a:gd name="connsiteX44" fmla="*/ 59680 w 593384"/>
                <a:gd name="connsiteY44" fmla="*/ 492573 h 606580"/>
                <a:gd name="connsiteX45" fmla="*/ 44101 w 593384"/>
                <a:gd name="connsiteY45" fmla="*/ 477021 h 606580"/>
                <a:gd name="connsiteX46" fmla="*/ 44101 w 593384"/>
                <a:gd name="connsiteY46" fmla="*/ 338877 h 606580"/>
                <a:gd name="connsiteX47" fmla="*/ 59757 w 593384"/>
                <a:gd name="connsiteY47" fmla="*/ 323324 h 606580"/>
                <a:gd name="connsiteX48" fmla="*/ 59789 w 593384"/>
                <a:gd name="connsiteY48" fmla="*/ 322767 h 606580"/>
                <a:gd name="connsiteX49" fmla="*/ 43677 w 593384"/>
                <a:gd name="connsiteY49" fmla="*/ 338857 h 606580"/>
                <a:gd name="connsiteX50" fmla="*/ 43677 w 593384"/>
                <a:gd name="connsiteY50" fmla="*/ 477027 h 606580"/>
                <a:gd name="connsiteX51" fmla="*/ 59713 w 593384"/>
                <a:gd name="connsiteY51" fmla="*/ 493116 h 606580"/>
                <a:gd name="connsiteX52" fmla="*/ 386834 w 593384"/>
                <a:gd name="connsiteY52" fmla="*/ 493116 h 606580"/>
                <a:gd name="connsiteX53" fmla="*/ 401953 w 593384"/>
                <a:gd name="connsiteY53" fmla="*/ 508138 h 606580"/>
                <a:gd name="connsiteX54" fmla="*/ 401953 w 593384"/>
                <a:gd name="connsiteY54" fmla="*/ 545959 h 606580"/>
                <a:gd name="connsiteX55" fmla="*/ 419058 w 593384"/>
                <a:gd name="connsiteY55" fmla="*/ 563040 h 606580"/>
                <a:gd name="connsiteX56" fmla="*/ 429748 w 593384"/>
                <a:gd name="connsiteY56" fmla="*/ 559151 h 606580"/>
                <a:gd name="connsiteX57" fmla="*/ 544592 w 593384"/>
                <a:gd name="connsiteY57" fmla="*/ 465131 h 606580"/>
                <a:gd name="connsiteX58" fmla="*/ 545584 w 593384"/>
                <a:gd name="connsiteY58" fmla="*/ 464292 h 606580"/>
                <a:gd name="connsiteX59" fmla="*/ 545584 w 593384"/>
                <a:gd name="connsiteY59" fmla="*/ 444314 h 606580"/>
                <a:gd name="connsiteX60" fmla="*/ 544592 w 593384"/>
                <a:gd name="connsiteY60" fmla="*/ 443399 h 606580"/>
                <a:gd name="connsiteX61" fmla="*/ 428144 w 593384"/>
                <a:gd name="connsiteY61" fmla="*/ 349227 h 606580"/>
                <a:gd name="connsiteX62" fmla="*/ 418065 w 593384"/>
                <a:gd name="connsiteY62" fmla="*/ 345567 h 606580"/>
                <a:gd name="connsiteX63" fmla="*/ 401953 w 593384"/>
                <a:gd name="connsiteY63" fmla="*/ 361656 h 606580"/>
                <a:gd name="connsiteX64" fmla="*/ 401953 w 593384"/>
                <a:gd name="connsiteY64" fmla="*/ 400469 h 606580"/>
                <a:gd name="connsiteX65" fmla="*/ 386834 w 593384"/>
                <a:gd name="connsiteY65" fmla="*/ 415491 h 606580"/>
                <a:gd name="connsiteX66" fmla="*/ 136453 w 593384"/>
                <a:gd name="connsiteY66" fmla="*/ 415491 h 606580"/>
                <a:gd name="connsiteX67" fmla="*/ 121334 w 593384"/>
                <a:gd name="connsiteY67" fmla="*/ 400469 h 606580"/>
                <a:gd name="connsiteX68" fmla="*/ 121334 w 593384"/>
                <a:gd name="connsiteY68" fmla="*/ 376602 h 606580"/>
                <a:gd name="connsiteX69" fmla="*/ 114080 w 593384"/>
                <a:gd name="connsiteY69" fmla="*/ 361580 h 606580"/>
                <a:gd name="connsiteX70" fmla="*/ 69716 w 593384"/>
                <a:gd name="connsiteY70" fmla="*/ 326351 h 606580"/>
                <a:gd name="connsiteX71" fmla="*/ 59789 w 593384"/>
                <a:gd name="connsiteY71" fmla="*/ 322767 h 606580"/>
                <a:gd name="connsiteX72" fmla="*/ 59789 w 593384"/>
                <a:gd name="connsiteY72" fmla="*/ 280218 h 606580"/>
                <a:gd name="connsiteX73" fmla="*/ 96289 w 593384"/>
                <a:gd name="connsiteY73" fmla="*/ 293029 h 606580"/>
                <a:gd name="connsiteX74" fmla="*/ 140653 w 593384"/>
                <a:gd name="connsiteY74" fmla="*/ 328258 h 606580"/>
                <a:gd name="connsiteX75" fmla="*/ 157834 w 593384"/>
                <a:gd name="connsiteY75" fmla="*/ 349761 h 606580"/>
                <a:gd name="connsiteX76" fmla="*/ 163790 w 593384"/>
                <a:gd name="connsiteY76" fmla="*/ 372484 h 606580"/>
                <a:gd name="connsiteX77" fmla="*/ 163866 w 593384"/>
                <a:gd name="connsiteY77" fmla="*/ 372942 h 606580"/>
                <a:gd name="connsiteX78" fmla="*/ 359345 w 593384"/>
                <a:gd name="connsiteY78" fmla="*/ 372942 h 606580"/>
                <a:gd name="connsiteX79" fmla="*/ 359345 w 593384"/>
                <a:gd name="connsiteY79" fmla="*/ 361656 h 606580"/>
                <a:gd name="connsiteX80" fmla="*/ 364308 w 593384"/>
                <a:gd name="connsiteY80" fmla="*/ 337942 h 606580"/>
                <a:gd name="connsiteX81" fmla="*/ 377671 w 593384"/>
                <a:gd name="connsiteY81" fmla="*/ 319107 h 606580"/>
                <a:gd name="connsiteX82" fmla="*/ 418065 w 593384"/>
                <a:gd name="connsiteY82" fmla="*/ 303018 h 606580"/>
                <a:gd name="connsiteX83" fmla="*/ 454946 w 593384"/>
                <a:gd name="connsiteY83" fmla="*/ 316133 h 606580"/>
                <a:gd name="connsiteX84" fmla="*/ 571393 w 593384"/>
                <a:gd name="connsiteY84" fmla="*/ 410305 h 606580"/>
                <a:gd name="connsiteX85" fmla="*/ 575822 w 593384"/>
                <a:gd name="connsiteY85" fmla="*/ 414271 h 606580"/>
                <a:gd name="connsiteX86" fmla="*/ 575670 w 593384"/>
                <a:gd name="connsiteY86" fmla="*/ 494412 h 606580"/>
                <a:gd name="connsiteX87" fmla="*/ 571623 w 593384"/>
                <a:gd name="connsiteY87" fmla="*/ 498072 h 606580"/>
                <a:gd name="connsiteX88" fmla="*/ 456779 w 593384"/>
                <a:gd name="connsiteY88" fmla="*/ 592016 h 606580"/>
                <a:gd name="connsiteX89" fmla="*/ 419058 w 593384"/>
                <a:gd name="connsiteY89" fmla="*/ 605589 h 606580"/>
                <a:gd name="connsiteX90" fmla="*/ 377976 w 593384"/>
                <a:gd name="connsiteY90" fmla="*/ 589271 h 606580"/>
                <a:gd name="connsiteX91" fmla="*/ 364385 w 593384"/>
                <a:gd name="connsiteY91" fmla="*/ 570131 h 606580"/>
                <a:gd name="connsiteX92" fmla="*/ 359345 w 593384"/>
                <a:gd name="connsiteY92" fmla="*/ 545959 h 606580"/>
                <a:gd name="connsiteX93" fmla="*/ 359345 w 593384"/>
                <a:gd name="connsiteY93" fmla="*/ 535665 h 606580"/>
                <a:gd name="connsiteX94" fmla="*/ 59713 w 593384"/>
                <a:gd name="connsiteY94" fmla="*/ 535665 h 606580"/>
                <a:gd name="connsiteX95" fmla="*/ 1069 w 593384"/>
                <a:gd name="connsiteY95" fmla="*/ 477027 h 606580"/>
                <a:gd name="connsiteX96" fmla="*/ 1069 w 593384"/>
                <a:gd name="connsiteY96" fmla="*/ 338857 h 606580"/>
                <a:gd name="connsiteX97" fmla="*/ 6032 w 593384"/>
                <a:gd name="connsiteY97" fmla="*/ 315142 h 606580"/>
                <a:gd name="connsiteX98" fmla="*/ 19395 w 593384"/>
                <a:gd name="connsiteY98" fmla="*/ 296308 h 606580"/>
                <a:gd name="connsiteX99" fmla="*/ 59789 w 593384"/>
                <a:gd name="connsiteY99" fmla="*/ 280218 h 606580"/>
                <a:gd name="connsiteX100" fmla="*/ 59757 w 593384"/>
                <a:gd name="connsiteY100" fmla="*/ 279792 h 606580"/>
                <a:gd name="connsiteX101" fmla="*/ 18975 w 593384"/>
                <a:gd name="connsiteY101" fmla="*/ 295955 h 606580"/>
                <a:gd name="connsiteX102" fmla="*/ 5534 w 593384"/>
                <a:gd name="connsiteY102" fmla="*/ 315014 h 606580"/>
                <a:gd name="connsiteX103" fmla="*/ 494 w 593384"/>
                <a:gd name="connsiteY103" fmla="*/ 338877 h 606580"/>
                <a:gd name="connsiteX104" fmla="*/ 494 w 593384"/>
                <a:gd name="connsiteY104" fmla="*/ 477021 h 606580"/>
                <a:gd name="connsiteX105" fmla="*/ 59680 w 593384"/>
                <a:gd name="connsiteY105" fmla="*/ 536105 h 606580"/>
                <a:gd name="connsiteX106" fmla="*/ 358818 w 593384"/>
                <a:gd name="connsiteY106" fmla="*/ 536105 h 606580"/>
                <a:gd name="connsiteX107" fmla="*/ 358818 w 593384"/>
                <a:gd name="connsiteY107" fmla="*/ 545940 h 606580"/>
                <a:gd name="connsiteX108" fmla="*/ 363935 w 593384"/>
                <a:gd name="connsiteY108" fmla="*/ 570260 h 606580"/>
                <a:gd name="connsiteX109" fmla="*/ 377605 w 593384"/>
                <a:gd name="connsiteY109" fmla="*/ 589625 h 606580"/>
                <a:gd name="connsiteX110" fmla="*/ 419074 w 593384"/>
                <a:gd name="connsiteY110" fmla="*/ 606016 h 606580"/>
                <a:gd name="connsiteX111" fmla="*/ 457106 w 593384"/>
                <a:gd name="connsiteY111" fmla="*/ 592446 h 606580"/>
                <a:gd name="connsiteX112" fmla="*/ 571965 w 593384"/>
                <a:gd name="connsiteY112" fmla="*/ 498444 h 606580"/>
                <a:gd name="connsiteX113" fmla="*/ 576089 w 593384"/>
                <a:gd name="connsiteY113" fmla="*/ 494784 h 606580"/>
                <a:gd name="connsiteX114" fmla="*/ 576165 w 593384"/>
                <a:gd name="connsiteY114" fmla="*/ 413895 h 606580"/>
                <a:gd name="connsiteX115" fmla="*/ 571736 w 593384"/>
                <a:gd name="connsiteY115" fmla="*/ 409931 h 606580"/>
                <a:gd name="connsiteX116" fmla="*/ 455273 w 593384"/>
                <a:gd name="connsiteY116" fmla="*/ 315777 h 606580"/>
                <a:gd name="connsiteX117" fmla="*/ 418081 w 593384"/>
                <a:gd name="connsiteY117" fmla="*/ 302587 h 606580"/>
                <a:gd name="connsiteX118" fmla="*/ 377300 w 593384"/>
                <a:gd name="connsiteY118" fmla="*/ 318750 h 606580"/>
                <a:gd name="connsiteX119" fmla="*/ 363859 w 593384"/>
                <a:gd name="connsiteY119" fmla="*/ 337733 h 606580"/>
                <a:gd name="connsiteX120" fmla="*/ 358818 w 593384"/>
                <a:gd name="connsiteY120" fmla="*/ 361672 h 606580"/>
                <a:gd name="connsiteX121" fmla="*/ 358818 w 593384"/>
                <a:gd name="connsiteY121" fmla="*/ 372422 h 606580"/>
                <a:gd name="connsiteX122" fmla="*/ 164306 w 593384"/>
                <a:gd name="connsiteY122" fmla="*/ 372422 h 606580"/>
                <a:gd name="connsiteX123" fmla="*/ 158273 w 593384"/>
                <a:gd name="connsiteY123" fmla="*/ 349550 h 606580"/>
                <a:gd name="connsiteX124" fmla="*/ 140937 w 593384"/>
                <a:gd name="connsiteY124" fmla="*/ 327898 h 606580"/>
                <a:gd name="connsiteX125" fmla="*/ 96566 w 593384"/>
                <a:gd name="connsiteY125" fmla="*/ 292676 h 606580"/>
                <a:gd name="connsiteX126" fmla="*/ 59757 w 593384"/>
                <a:gd name="connsiteY126" fmla="*/ 279792 h 606580"/>
                <a:gd name="connsiteX127" fmla="*/ 59789 w 593384"/>
                <a:gd name="connsiteY127" fmla="*/ 279227 h 606580"/>
                <a:gd name="connsiteX128" fmla="*/ 96899 w 593384"/>
                <a:gd name="connsiteY128" fmla="*/ 292266 h 606580"/>
                <a:gd name="connsiteX129" fmla="*/ 141264 w 593384"/>
                <a:gd name="connsiteY129" fmla="*/ 327495 h 606580"/>
                <a:gd name="connsiteX130" fmla="*/ 158750 w 593384"/>
                <a:gd name="connsiteY130" fmla="*/ 349303 h 606580"/>
                <a:gd name="connsiteX131" fmla="*/ 164782 w 593384"/>
                <a:gd name="connsiteY131" fmla="*/ 371950 h 606580"/>
                <a:gd name="connsiteX132" fmla="*/ 358276 w 593384"/>
                <a:gd name="connsiteY132" fmla="*/ 371950 h 606580"/>
                <a:gd name="connsiteX133" fmla="*/ 358276 w 593384"/>
                <a:gd name="connsiteY133" fmla="*/ 361656 h 606580"/>
                <a:gd name="connsiteX134" fmla="*/ 363392 w 593384"/>
                <a:gd name="connsiteY134" fmla="*/ 337560 h 606580"/>
                <a:gd name="connsiteX135" fmla="*/ 376984 w 593384"/>
                <a:gd name="connsiteY135" fmla="*/ 318345 h 606580"/>
                <a:gd name="connsiteX136" fmla="*/ 418065 w 593384"/>
                <a:gd name="connsiteY136" fmla="*/ 302027 h 606580"/>
                <a:gd name="connsiteX137" fmla="*/ 455557 w 593384"/>
                <a:gd name="connsiteY137" fmla="*/ 315371 h 606580"/>
                <a:gd name="connsiteX138" fmla="*/ 572004 w 593384"/>
                <a:gd name="connsiteY138" fmla="*/ 409543 h 606580"/>
                <a:gd name="connsiteX139" fmla="*/ 576510 w 593384"/>
                <a:gd name="connsiteY139" fmla="*/ 413584 h 606580"/>
                <a:gd name="connsiteX140" fmla="*/ 576357 w 593384"/>
                <a:gd name="connsiteY140" fmla="*/ 495099 h 606580"/>
                <a:gd name="connsiteX141" fmla="*/ 572233 w 593384"/>
                <a:gd name="connsiteY141" fmla="*/ 498835 h 606580"/>
                <a:gd name="connsiteX142" fmla="*/ 457390 w 593384"/>
                <a:gd name="connsiteY142" fmla="*/ 592855 h 606580"/>
                <a:gd name="connsiteX143" fmla="*/ 419058 w 593384"/>
                <a:gd name="connsiteY143" fmla="*/ 606580 h 606580"/>
                <a:gd name="connsiteX144" fmla="*/ 377289 w 593384"/>
                <a:gd name="connsiteY144" fmla="*/ 589957 h 606580"/>
                <a:gd name="connsiteX145" fmla="*/ 363468 w 593384"/>
                <a:gd name="connsiteY145" fmla="*/ 570512 h 606580"/>
                <a:gd name="connsiteX146" fmla="*/ 358276 w 593384"/>
                <a:gd name="connsiteY146" fmla="*/ 545959 h 606580"/>
                <a:gd name="connsiteX147" fmla="*/ 358276 w 593384"/>
                <a:gd name="connsiteY147" fmla="*/ 536656 h 606580"/>
                <a:gd name="connsiteX148" fmla="*/ 59713 w 593384"/>
                <a:gd name="connsiteY148" fmla="*/ 536656 h 606580"/>
                <a:gd name="connsiteX149" fmla="*/ 0 w 593384"/>
                <a:gd name="connsiteY149" fmla="*/ 477027 h 606580"/>
                <a:gd name="connsiteX150" fmla="*/ 0 w 593384"/>
                <a:gd name="connsiteY150" fmla="*/ 338857 h 606580"/>
                <a:gd name="connsiteX151" fmla="*/ 5116 w 593384"/>
                <a:gd name="connsiteY151" fmla="*/ 314761 h 606580"/>
                <a:gd name="connsiteX152" fmla="*/ 18632 w 593384"/>
                <a:gd name="connsiteY152" fmla="*/ 295621 h 606580"/>
                <a:gd name="connsiteX153" fmla="*/ 59789 w 593384"/>
                <a:gd name="connsiteY153" fmla="*/ 279227 h 606580"/>
                <a:gd name="connsiteX154" fmla="*/ 174327 w 593384"/>
                <a:gd name="connsiteY154" fmla="*/ 44608 h 606580"/>
                <a:gd name="connsiteX155" fmla="*/ 164247 w 593384"/>
                <a:gd name="connsiteY155" fmla="*/ 48192 h 606580"/>
                <a:gd name="connsiteX156" fmla="*/ 49403 w 593384"/>
                <a:gd name="connsiteY156" fmla="*/ 142211 h 606580"/>
                <a:gd name="connsiteX157" fmla="*/ 48487 w 593384"/>
                <a:gd name="connsiteY157" fmla="*/ 142974 h 606580"/>
                <a:gd name="connsiteX158" fmla="*/ 48487 w 593384"/>
                <a:gd name="connsiteY158" fmla="*/ 161580 h 606580"/>
                <a:gd name="connsiteX159" fmla="*/ 49480 w 593384"/>
                <a:gd name="connsiteY159" fmla="*/ 162418 h 606580"/>
                <a:gd name="connsiteX160" fmla="*/ 165851 w 593384"/>
                <a:gd name="connsiteY160" fmla="*/ 256590 h 606580"/>
                <a:gd name="connsiteX161" fmla="*/ 175319 w 593384"/>
                <a:gd name="connsiteY161" fmla="*/ 259946 h 606580"/>
                <a:gd name="connsiteX162" fmla="*/ 190438 w 593384"/>
                <a:gd name="connsiteY162" fmla="*/ 244924 h 606580"/>
                <a:gd name="connsiteX163" fmla="*/ 190438 w 593384"/>
                <a:gd name="connsiteY163" fmla="*/ 206111 h 606580"/>
                <a:gd name="connsiteX164" fmla="*/ 206550 w 593384"/>
                <a:gd name="connsiteY164" fmla="*/ 190098 h 606580"/>
                <a:gd name="connsiteX165" fmla="*/ 456931 w 593384"/>
                <a:gd name="connsiteY165" fmla="*/ 190098 h 606580"/>
                <a:gd name="connsiteX166" fmla="*/ 473042 w 593384"/>
                <a:gd name="connsiteY166" fmla="*/ 206111 h 606580"/>
                <a:gd name="connsiteX167" fmla="*/ 473042 w 593384"/>
                <a:gd name="connsiteY167" fmla="*/ 229978 h 606580"/>
                <a:gd name="connsiteX168" fmla="*/ 479915 w 593384"/>
                <a:gd name="connsiteY168" fmla="*/ 244238 h 606580"/>
                <a:gd name="connsiteX169" fmla="*/ 524279 w 593384"/>
                <a:gd name="connsiteY169" fmla="*/ 279466 h 606580"/>
                <a:gd name="connsiteX170" fmla="*/ 533595 w 593384"/>
                <a:gd name="connsiteY170" fmla="*/ 282745 h 606580"/>
                <a:gd name="connsiteX171" fmla="*/ 548714 w 593384"/>
                <a:gd name="connsiteY171" fmla="*/ 267723 h 606580"/>
                <a:gd name="connsiteX172" fmla="*/ 548714 w 593384"/>
                <a:gd name="connsiteY172" fmla="*/ 129553 h 606580"/>
                <a:gd name="connsiteX173" fmla="*/ 533671 w 593384"/>
                <a:gd name="connsiteY173" fmla="*/ 114532 h 606580"/>
                <a:gd name="connsiteX174" fmla="*/ 206550 w 593384"/>
                <a:gd name="connsiteY174" fmla="*/ 114532 h 606580"/>
                <a:gd name="connsiteX175" fmla="*/ 190438 w 593384"/>
                <a:gd name="connsiteY175" fmla="*/ 98442 h 606580"/>
                <a:gd name="connsiteX176" fmla="*/ 190438 w 593384"/>
                <a:gd name="connsiteY176" fmla="*/ 60621 h 606580"/>
                <a:gd name="connsiteX177" fmla="*/ 174327 w 593384"/>
                <a:gd name="connsiteY177" fmla="*/ 44608 h 606580"/>
                <a:gd name="connsiteX178" fmla="*/ 174289 w 593384"/>
                <a:gd name="connsiteY178" fmla="*/ 44097 h 606580"/>
                <a:gd name="connsiteX179" fmla="*/ 190936 w 593384"/>
                <a:gd name="connsiteY179" fmla="*/ 60641 h 606580"/>
                <a:gd name="connsiteX180" fmla="*/ 190936 w 593384"/>
                <a:gd name="connsiteY180" fmla="*/ 98455 h 606580"/>
                <a:gd name="connsiteX181" fmla="*/ 206513 w 593384"/>
                <a:gd name="connsiteY181" fmla="*/ 114008 h 606580"/>
                <a:gd name="connsiteX182" fmla="*/ 533641 w 593384"/>
                <a:gd name="connsiteY182" fmla="*/ 114008 h 606580"/>
                <a:gd name="connsiteX183" fmla="*/ 549218 w 593384"/>
                <a:gd name="connsiteY183" fmla="*/ 129560 h 606580"/>
                <a:gd name="connsiteX184" fmla="*/ 549218 w 593384"/>
                <a:gd name="connsiteY184" fmla="*/ 267704 h 606580"/>
                <a:gd name="connsiteX185" fmla="*/ 533564 w 593384"/>
                <a:gd name="connsiteY185" fmla="*/ 283257 h 606580"/>
                <a:gd name="connsiteX186" fmla="*/ 523943 w 593384"/>
                <a:gd name="connsiteY186" fmla="*/ 279826 h 606580"/>
                <a:gd name="connsiteX187" fmla="*/ 479578 w 593384"/>
                <a:gd name="connsiteY187" fmla="*/ 244604 h 606580"/>
                <a:gd name="connsiteX188" fmla="*/ 472476 w 593384"/>
                <a:gd name="connsiteY188" fmla="*/ 229966 h 606580"/>
                <a:gd name="connsiteX189" fmla="*/ 472476 w 593384"/>
                <a:gd name="connsiteY189" fmla="*/ 206104 h 606580"/>
                <a:gd name="connsiteX190" fmla="*/ 456899 w 593384"/>
                <a:gd name="connsiteY190" fmla="*/ 190551 h 606580"/>
                <a:gd name="connsiteX191" fmla="*/ 206513 w 593384"/>
                <a:gd name="connsiteY191" fmla="*/ 190551 h 606580"/>
                <a:gd name="connsiteX192" fmla="*/ 190936 w 593384"/>
                <a:gd name="connsiteY192" fmla="*/ 206104 h 606580"/>
                <a:gd name="connsiteX193" fmla="*/ 190936 w 593384"/>
                <a:gd name="connsiteY193" fmla="*/ 244909 h 606580"/>
                <a:gd name="connsiteX194" fmla="*/ 175282 w 593384"/>
                <a:gd name="connsiteY194" fmla="*/ 260462 h 606580"/>
                <a:gd name="connsiteX195" fmla="*/ 165508 w 593384"/>
                <a:gd name="connsiteY195" fmla="*/ 256955 h 606580"/>
                <a:gd name="connsiteX196" fmla="*/ 49058 w 593384"/>
                <a:gd name="connsiteY196" fmla="*/ 162800 h 606580"/>
                <a:gd name="connsiteX197" fmla="*/ 48066 w 593384"/>
                <a:gd name="connsiteY197" fmla="*/ 161885 h 606580"/>
                <a:gd name="connsiteX198" fmla="*/ 48142 w 593384"/>
                <a:gd name="connsiteY198" fmla="*/ 142673 h 606580"/>
                <a:gd name="connsiteX199" fmla="*/ 49058 w 593384"/>
                <a:gd name="connsiteY199" fmla="*/ 141835 h 606580"/>
                <a:gd name="connsiteX200" fmla="*/ 163904 w 593384"/>
                <a:gd name="connsiteY200" fmla="*/ 47833 h 606580"/>
                <a:gd name="connsiteX201" fmla="*/ 174289 w 593384"/>
                <a:gd name="connsiteY201" fmla="*/ 44097 h 606580"/>
                <a:gd name="connsiteX202" fmla="*/ 174327 w 593384"/>
                <a:gd name="connsiteY202" fmla="*/ 43540 h 606580"/>
                <a:gd name="connsiteX203" fmla="*/ 163636 w 593384"/>
                <a:gd name="connsiteY203" fmla="*/ 47429 h 606580"/>
                <a:gd name="connsiteX204" fmla="*/ 48793 w 593384"/>
                <a:gd name="connsiteY204" fmla="*/ 141449 h 606580"/>
                <a:gd name="connsiteX205" fmla="*/ 47800 w 593384"/>
                <a:gd name="connsiteY205" fmla="*/ 142288 h 606580"/>
                <a:gd name="connsiteX206" fmla="*/ 47800 w 593384"/>
                <a:gd name="connsiteY206" fmla="*/ 162266 h 606580"/>
                <a:gd name="connsiteX207" fmla="*/ 48793 w 593384"/>
                <a:gd name="connsiteY207" fmla="*/ 163181 h 606580"/>
                <a:gd name="connsiteX208" fmla="*/ 165240 w 593384"/>
                <a:gd name="connsiteY208" fmla="*/ 257353 h 606580"/>
                <a:gd name="connsiteX209" fmla="*/ 175319 w 593384"/>
                <a:gd name="connsiteY209" fmla="*/ 261013 h 606580"/>
                <a:gd name="connsiteX210" fmla="*/ 191431 w 593384"/>
                <a:gd name="connsiteY210" fmla="*/ 244924 h 606580"/>
                <a:gd name="connsiteX211" fmla="*/ 191431 w 593384"/>
                <a:gd name="connsiteY211" fmla="*/ 206111 h 606580"/>
                <a:gd name="connsiteX212" fmla="*/ 206550 w 593384"/>
                <a:gd name="connsiteY212" fmla="*/ 191089 h 606580"/>
                <a:gd name="connsiteX213" fmla="*/ 456931 w 593384"/>
                <a:gd name="connsiteY213" fmla="*/ 191089 h 606580"/>
                <a:gd name="connsiteX214" fmla="*/ 472050 w 593384"/>
                <a:gd name="connsiteY214" fmla="*/ 206111 h 606580"/>
                <a:gd name="connsiteX215" fmla="*/ 472050 w 593384"/>
                <a:gd name="connsiteY215" fmla="*/ 229978 h 606580"/>
                <a:gd name="connsiteX216" fmla="*/ 479304 w 593384"/>
                <a:gd name="connsiteY216" fmla="*/ 245000 h 606580"/>
                <a:gd name="connsiteX217" fmla="*/ 523668 w 593384"/>
                <a:gd name="connsiteY217" fmla="*/ 280229 h 606580"/>
                <a:gd name="connsiteX218" fmla="*/ 533595 w 593384"/>
                <a:gd name="connsiteY218" fmla="*/ 283813 h 606580"/>
                <a:gd name="connsiteX219" fmla="*/ 549707 w 593384"/>
                <a:gd name="connsiteY219" fmla="*/ 267723 h 606580"/>
                <a:gd name="connsiteX220" fmla="*/ 549707 w 593384"/>
                <a:gd name="connsiteY220" fmla="*/ 129553 h 606580"/>
                <a:gd name="connsiteX221" fmla="*/ 533671 w 593384"/>
                <a:gd name="connsiteY221" fmla="*/ 113464 h 606580"/>
                <a:gd name="connsiteX222" fmla="*/ 206550 w 593384"/>
                <a:gd name="connsiteY222" fmla="*/ 113464 h 606580"/>
                <a:gd name="connsiteX223" fmla="*/ 191431 w 593384"/>
                <a:gd name="connsiteY223" fmla="*/ 98442 h 606580"/>
                <a:gd name="connsiteX224" fmla="*/ 191431 w 593384"/>
                <a:gd name="connsiteY224" fmla="*/ 60621 h 606580"/>
                <a:gd name="connsiteX225" fmla="*/ 174327 w 593384"/>
                <a:gd name="connsiteY225" fmla="*/ 43540 h 606580"/>
                <a:gd name="connsiteX226" fmla="*/ 174327 w 593384"/>
                <a:gd name="connsiteY226" fmla="*/ 991 h 606580"/>
                <a:gd name="connsiteX227" fmla="*/ 215408 w 593384"/>
                <a:gd name="connsiteY227" fmla="*/ 17309 h 606580"/>
                <a:gd name="connsiteX228" fmla="*/ 228999 w 593384"/>
                <a:gd name="connsiteY228" fmla="*/ 36449 h 606580"/>
                <a:gd name="connsiteX229" fmla="*/ 234039 w 593384"/>
                <a:gd name="connsiteY229" fmla="*/ 60621 h 606580"/>
                <a:gd name="connsiteX230" fmla="*/ 234039 w 593384"/>
                <a:gd name="connsiteY230" fmla="*/ 70915 h 606580"/>
                <a:gd name="connsiteX231" fmla="*/ 533671 w 593384"/>
                <a:gd name="connsiteY231" fmla="*/ 70915 h 606580"/>
                <a:gd name="connsiteX232" fmla="*/ 592315 w 593384"/>
                <a:gd name="connsiteY232" fmla="*/ 129553 h 606580"/>
                <a:gd name="connsiteX233" fmla="*/ 592315 w 593384"/>
                <a:gd name="connsiteY233" fmla="*/ 267723 h 606580"/>
                <a:gd name="connsiteX234" fmla="*/ 587352 w 593384"/>
                <a:gd name="connsiteY234" fmla="*/ 291438 h 606580"/>
                <a:gd name="connsiteX235" fmla="*/ 573989 w 593384"/>
                <a:gd name="connsiteY235" fmla="*/ 310272 h 606580"/>
                <a:gd name="connsiteX236" fmla="*/ 533595 w 593384"/>
                <a:gd name="connsiteY236" fmla="*/ 326285 h 606580"/>
                <a:gd name="connsiteX237" fmla="*/ 497095 w 593384"/>
                <a:gd name="connsiteY237" fmla="*/ 313551 h 606580"/>
                <a:gd name="connsiteX238" fmla="*/ 452731 w 593384"/>
                <a:gd name="connsiteY238" fmla="*/ 278323 h 606580"/>
                <a:gd name="connsiteX239" fmla="*/ 435550 w 593384"/>
                <a:gd name="connsiteY239" fmla="*/ 256819 h 606580"/>
                <a:gd name="connsiteX240" fmla="*/ 429594 w 593384"/>
                <a:gd name="connsiteY240" fmla="*/ 234096 h 606580"/>
                <a:gd name="connsiteX241" fmla="*/ 429518 w 593384"/>
                <a:gd name="connsiteY241" fmla="*/ 233638 h 606580"/>
                <a:gd name="connsiteX242" fmla="*/ 234039 w 593384"/>
                <a:gd name="connsiteY242" fmla="*/ 233638 h 606580"/>
                <a:gd name="connsiteX243" fmla="*/ 234039 w 593384"/>
                <a:gd name="connsiteY243" fmla="*/ 244924 h 606580"/>
                <a:gd name="connsiteX244" fmla="*/ 229076 w 593384"/>
                <a:gd name="connsiteY244" fmla="*/ 268638 h 606580"/>
                <a:gd name="connsiteX245" fmla="*/ 215713 w 593384"/>
                <a:gd name="connsiteY245" fmla="*/ 287473 h 606580"/>
                <a:gd name="connsiteX246" fmla="*/ 175319 w 593384"/>
                <a:gd name="connsiteY246" fmla="*/ 303562 h 606580"/>
                <a:gd name="connsiteX247" fmla="*/ 138438 w 593384"/>
                <a:gd name="connsiteY247" fmla="*/ 290447 h 606580"/>
                <a:gd name="connsiteX248" fmla="*/ 21991 w 593384"/>
                <a:gd name="connsiteY248" fmla="*/ 196275 h 606580"/>
                <a:gd name="connsiteX249" fmla="*/ 17562 w 593384"/>
                <a:gd name="connsiteY249" fmla="*/ 192309 h 606580"/>
                <a:gd name="connsiteX250" fmla="*/ 17714 w 593384"/>
                <a:gd name="connsiteY250" fmla="*/ 112168 h 606580"/>
                <a:gd name="connsiteX251" fmla="*/ 21762 w 593384"/>
                <a:gd name="connsiteY251" fmla="*/ 108508 h 606580"/>
                <a:gd name="connsiteX252" fmla="*/ 136605 w 593384"/>
                <a:gd name="connsiteY252" fmla="*/ 14564 h 606580"/>
                <a:gd name="connsiteX253" fmla="*/ 174327 w 593384"/>
                <a:gd name="connsiteY253" fmla="*/ 991 h 606580"/>
                <a:gd name="connsiteX254" fmla="*/ 174289 w 593384"/>
                <a:gd name="connsiteY254" fmla="*/ 565 h 606580"/>
                <a:gd name="connsiteX255" fmla="*/ 136262 w 593384"/>
                <a:gd name="connsiteY255" fmla="*/ 14135 h 606580"/>
                <a:gd name="connsiteX256" fmla="*/ 21416 w 593384"/>
                <a:gd name="connsiteY256" fmla="*/ 108137 h 606580"/>
                <a:gd name="connsiteX257" fmla="*/ 17293 w 593384"/>
                <a:gd name="connsiteY257" fmla="*/ 111797 h 606580"/>
                <a:gd name="connsiteX258" fmla="*/ 17216 w 593384"/>
                <a:gd name="connsiteY258" fmla="*/ 192686 h 606580"/>
                <a:gd name="connsiteX259" fmla="*/ 21645 w 593384"/>
                <a:gd name="connsiteY259" fmla="*/ 196650 h 606580"/>
                <a:gd name="connsiteX260" fmla="*/ 138095 w 593384"/>
                <a:gd name="connsiteY260" fmla="*/ 290805 h 606580"/>
                <a:gd name="connsiteX261" fmla="*/ 175282 w 593384"/>
                <a:gd name="connsiteY261" fmla="*/ 303994 h 606580"/>
                <a:gd name="connsiteX262" fmla="*/ 216058 w 593384"/>
                <a:gd name="connsiteY262" fmla="*/ 287831 h 606580"/>
                <a:gd name="connsiteX263" fmla="*/ 229498 w 593384"/>
                <a:gd name="connsiteY263" fmla="*/ 268848 h 606580"/>
                <a:gd name="connsiteX264" fmla="*/ 234538 w 593384"/>
                <a:gd name="connsiteY264" fmla="*/ 244909 h 606580"/>
                <a:gd name="connsiteX265" fmla="*/ 234538 w 593384"/>
                <a:gd name="connsiteY265" fmla="*/ 234159 h 606580"/>
                <a:gd name="connsiteX266" fmla="*/ 429027 w 593384"/>
                <a:gd name="connsiteY266" fmla="*/ 234159 h 606580"/>
                <a:gd name="connsiteX267" fmla="*/ 435060 w 593384"/>
                <a:gd name="connsiteY267" fmla="*/ 257031 h 606580"/>
                <a:gd name="connsiteX268" fmla="*/ 452393 w 593384"/>
                <a:gd name="connsiteY268" fmla="*/ 278683 h 606580"/>
                <a:gd name="connsiteX269" fmla="*/ 496759 w 593384"/>
                <a:gd name="connsiteY269" fmla="*/ 313905 h 606580"/>
                <a:gd name="connsiteX270" fmla="*/ 533564 w 593384"/>
                <a:gd name="connsiteY270" fmla="*/ 326789 h 606580"/>
                <a:gd name="connsiteX271" fmla="*/ 574341 w 593384"/>
                <a:gd name="connsiteY271" fmla="*/ 310550 h 606580"/>
                <a:gd name="connsiteX272" fmla="*/ 587780 w 593384"/>
                <a:gd name="connsiteY272" fmla="*/ 291567 h 606580"/>
                <a:gd name="connsiteX273" fmla="*/ 592820 w 593384"/>
                <a:gd name="connsiteY273" fmla="*/ 267704 h 606580"/>
                <a:gd name="connsiteX274" fmla="*/ 592820 w 593384"/>
                <a:gd name="connsiteY274" fmla="*/ 129560 h 606580"/>
                <a:gd name="connsiteX275" fmla="*/ 533641 w 593384"/>
                <a:gd name="connsiteY275" fmla="*/ 70476 h 606580"/>
                <a:gd name="connsiteX276" fmla="*/ 234538 w 593384"/>
                <a:gd name="connsiteY276" fmla="*/ 70476 h 606580"/>
                <a:gd name="connsiteX277" fmla="*/ 234538 w 593384"/>
                <a:gd name="connsiteY277" fmla="*/ 60641 h 606580"/>
                <a:gd name="connsiteX278" fmla="*/ 229421 w 593384"/>
                <a:gd name="connsiteY278" fmla="*/ 36321 h 606580"/>
                <a:gd name="connsiteX279" fmla="*/ 215753 w 593384"/>
                <a:gd name="connsiteY279" fmla="*/ 16956 h 606580"/>
                <a:gd name="connsiteX280" fmla="*/ 174289 w 593384"/>
                <a:gd name="connsiteY280" fmla="*/ 565 h 606580"/>
                <a:gd name="connsiteX281" fmla="*/ 174327 w 593384"/>
                <a:gd name="connsiteY281" fmla="*/ 0 h 606580"/>
                <a:gd name="connsiteX282" fmla="*/ 216095 w 593384"/>
                <a:gd name="connsiteY282" fmla="*/ 16623 h 606580"/>
                <a:gd name="connsiteX283" fmla="*/ 229916 w 593384"/>
                <a:gd name="connsiteY283" fmla="*/ 36068 h 606580"/>
                <a:gd name="connsiteX284" fmla="*/ 235108 w 593384"/>
                <a:gd name="connsiteY284" fmla="*/ 60621 h 606580"/>
                <a:gd name="connsiteX285" fmla="*/ 235108 w 593384"/>
                <a:gd name="connsiteY285" fmla="*/ 69924 h 606580"/>
                <a:gd name="connsiteX286" fmla="*/ 533671 w 593384"/>
                <a:gd name="connsiteY286" fmla="*/ 69924 h 606580"/>
                <a:gd name="connsiteX287" fmla="*/ 593384 w 593384"/>
                <a:gd name="connsiteY287" fmla="*/ 129553 h 606580"/>
                <a:gd name="connsiteX288" fmla="*/ 593384 w 593384"/>
                <a:gd name="connsiteY288" fmla="*/ 267723 h 606580"/>
                <a:gd name="connsiteX289" fmla="*/ 588268 w 593384"/>
                <a:gd name="connsiteY289" fmla="*/ 291819 h 606580"/>
                <a:gd name="connsiteX290" fmla="*/ 574752 w 593384"/>
                <a:gd name="connsiteY290" fmla="*/ 310959 h 606580"/>
                <a:gd name="connsiteX291" fmla="*/ 533595 w 593384"/>
                <a:gd name="connsiteY291" fmla="*/ 327353 h 606580"/>
                <a:gd name="connsiteX292" fmla="*/ 496485 w 593384"/>
                <a:gd name="connsiteY292" fmla="*/ 314314 h 606580"/>
                <a:gd name="connsiteX293" fmla="*/ 452120 w 593384"/>
                <a:gd name="connsiteY293" fmla="*/ 279085 h 606580"/>
                <a:gd name="connsiteX294" fmla="*/ 434634 w 593384"/>
                <a:gd name="connsiteY294" fmla="*/ 257277 h 606580"/>
                <a:gd name="connsiteX295" fmla="*/ 428602 w 593384"/>
                <a:gd name="connsiteY295" fmla="*/ 234630 h 606580"/>
                <a:gd name="connsiteX296" fmla="*/ 235108 w 593384"/>
                <a:gd name="connsiteY296" fmla="*/ 234630 h 606580"/>
                <a:gd name="connsiteX297" fmla="*/ 235108 w 593384"/>
                <a:gd name="connsiteY297" fmla="*/ 244924 h 606580"/>
                <a:gd name="connsiteX298" fmla="*/ 229992 w 593384"/>
                <a:gd name="connsiteY298" fmla="*/ 269020 h 606580"/>
                <a:gd name="connsiteX299" fmla="*/ 216400 w 593384"/>
                <a:gd name="connsiteY299" fmla="*/ 288235 h 606580"/>
                <a:gd name="connsiteX300" fmla="*/ 175319 w 593384"/>
                <a:gd name="connsiteY300" fmla="*/ 304553 h 606580"/>
                <a:gd name="connsiteX301" fmla="*/ 137827 w 593384"/>
                <a:gd name="connsiteY301" fmla="*/ 291209 h 606580"/>
                <a:gd name="connsiteX302" fmla="*/ 21380 w 593384"/>
                <a:gd name="connsiteY302" fmla="*/ 197037 h 606580"/>
                <a:gd name="connsiteX303" fmla="*/ 16875 w 593384"/>
                <a:gd name="connsiteY303" fmla="*/ 192996 h 606580"/>
                <a:gd name="connsiteX304" fmla="*/ 17027 w 593384"/>
                <a:gd name="connsiteY304" fmla="*/ 111405 h 606580"/>
                <a:gd name="connsiteX305" fmla="*/ 21151 w 593384"/>
                <a:gd name="connsiteY305" fmla="*/ 107745 h 606580"/>
                <a:gd name="connsiteX306" fmla="*/ 135994 w 593384"/>
                <a:gd name="connsiteY306" fmla="*/ 13725 h 606580"/>
                <a:gd name="connsiteX307" fmla="*/ 174327 w 593384"/>
                <a:gd name="connsiteY307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593384" h="606580">
                  <a:moveTo>
                    <a:pt x="59789" y="323835"/>
                  </a:moveTo>
                  <a:cubicBezTo>
                    <a:pt x="52535" y="323835"/>
                    <a:pt x="44670" y="329554"/>
                    <a:pt x="44670" y="338857"/>
                  </a:cubicBezTo>
                  <a:lnTo>
                    <a:pt x="44670" y="477027"/>
                  </a:lnTo>
                  <a:cubicBezTo>
                    <a:pt x="44670" y="485338"/>
                    <a:pt x="51390" y="492048"/>
                    <a:pt x="59713" y="492048"/>
                  </a:cubicBezTo>
                  <a:lnTo>
                    <a:pt x="386834" y="492048"/>
                  </a:lnTo>
                  <a:cubicBezTo>
                    <a:pt x="395692" y="492048"/>
                    <a:pt x="402946" y="499292"/>
                    <a:pt x="402946" y="508138"/>
                  </a:cubicBezTo>
                  <a:lnTo>
                    <a:pt x="402946" y="545959"/>
                  </a:lnTo>
                  <a:cubicBezTo>
                    <a:pt x="402946" y="555872"/>
                    <a:pt x="411269" y="561972"/>
                    <a:pt x="419058" y="561972"/>
                  </a:cubicBezTo>
                  <a:cubicBezTo>
                    <a:pt x="422723" y="561972"/>
                    <a:pt x="426159" y="560752"/>
                    <a:pt x="429137" y="558388"/>
                  </a:cubicBezTo>
                  <a:lnTo>
                    <a:pt x="543981" y="464369"/>
                  </a:lnTo>
                  <a:cubicBezTo>
                    <a:pt x="544286" y="464140"/>
                    <a:pt x="544592" y="463835"/>
                    <a:pt x="544897" y="463606"/>
                  </a:cubicBezTo>
                  <a:cubicBezTo>
                    <a:pt x="550013" y="458497"/>
                    <a:pt x="550013" y="450109"/>
                    <a:pt x="544897" y="445000"/>
                  </a:cubicBezTo>
                  <a:cubicBezTo>
                    <a:pt x="544592" y="444695"/>
                    <a:pt x="544210" y="444390"/>
                    <a:pt x="543904" y="444162"/>
                  </a:cubicBezTo>
                  <a:lnTo>
                    <a:pt x="427533" y="349990"/>
                  </a:lnTo>
                  <a:cubicBezTo>
                    <a:pt x="424784" y="347778"/>
                    <a:pt x="421501" y="346634"/>
                    <a:pt x="418065" y="346634"/>
                  </a:cubicBezTo>
                  <a:cubicBezTo>
                    <a:pt x="410811" y="346634"/>
                    <a:pt x="402946" y="352353"/>
                    <a:pt x="402946" y="361656"/>
                  </a:cubicBezTo>
                  <a:lnTo>
                    <a:pt x="402946" y="400469"/>
                  </a:lnTo>
                  <a:cubicBezTo>
                    <a:pt x="402946" y="409314"/>
                    <a:pt x="395692" y="416482"/>
                    <a:pt x="386834" y="416482"/>
                  </a:cubicBezTo>
                  <a:lnTo>
                    <a:pt x="136453" y="416482"/>
                  </a:lnTo>
                  <a:cubicBezTo>
                    <a:pt x="127519" y="416482"/>
                    <a:pt x="120342" y="409314"/>
                    <a:pt x="120342" y="400469"/>
                  </a:cubicBezTo>
                  <a:lnTo>
                    <a:pt x="120342" y="376602"/>
                  </a:lnTo>
                  <a:cubicBezTo>
                    <a:pt x="120342" y="371035"/>
                    <a:pt x="117822" y="365850"/>
                    <a:pt x="113469" y="362342"/>
                  </a:cubicBezTo>
                  <a:lnTo>
                    <a:pt x="69105" y="327114"/>
                  </a:lnTo>
                  <a:cubicBezTo>
                    <a:pt x="66356" y="324979"/>
                    <a:pt x="63149" y="323835"/>
                    <a:pt x="59789" y="323835"/>
                  </a:cubicBezTo>
                  <a:close/>
                  <a:moveTo>
                    <a:pt x="59757" y="323324"/>
                  </a:moveTo>
                  <a:cubicBezTo>
                    <a:pt x="63040" y="323324"/>
                    <a:pt x="66401" y="324391"/>
                    <a:pt x="69379" y="326755"/>
                  </a:cubicBezTo>
                  <a:lnTo>
                    <a:pt x="113750" y="361977"/>
                  </a:lnTo>
                  <a:cubicBezTo>
                    <a:pt x="118255" y="365484"/>
                    <a:pt x="120852" y="370897"/>
                    <a:pt x="120852" y="376615"/>
                  </a:cubicBezTo>
                  <a:lnTo>
                    <a:pt x="120852" y="400477"/>
                  </a:lnTo>
                  <a:cubicBezTo>
                    <a:pt x="120852" y="409016"/>
                    <a:pt x="127802" y="416030"/>
                    <a:pt x="136431" y="416030"/>
                  </a:cubicBezTo>
                  <a:lnTo>
                    <a:pt x="386846" y="416030"/>
                  </a:lnTo>
                  <a:cubicBezTo>
                    <a:pt x="395476" y="416030"/>
                    <a:pt x="402425" y="409016"/>
                    <a:pt x="402425" y="400477"/>
                  </a:cubicBezTo>
                  <a:lnTo>
                    <a:pt x="402425" y="361672"/>
                  </a:lnTo>
                  <a:cubicBezTo>
                    <a:pt x="402425" y="352447"/>
                    <a:pt x="410062" y="346119"/>
                    <a:pt x="418081" y="346119"/>
                  </a:cubicBezTo>
                  <a:cubicBezTo>
                    <a:pt x="421441" y="346119"/>
                    <a:pt x="424878" y="347187"/>
                    <a:pt x="427856" y="349626"/>
                  </a:cubicBezTo>
                  <a:lnTo>
                    <a:pt x="544319" y="443781"/>
                  </a:lnTo>
                  <a:cubicBezTo>
                    <a:pt x="544625" y="444086"/>
                    <a:pt x="545007" y="444314"/>
                    <a:pt x="545312" y="444696"/>
                  </a:cubicBezTo>
                  <a:cubicBezTo>
                    <a:pt x="550582" y="449956"/>
                    <a:pt x="550582" y="458647"/>
                    <a:pt x="545236" y="463908"/>
                  </a:cubicBezTo>
                  <a:cubicBezTo>
                    <a:pt x="544930" y="464213"/>
                    <a:pt x="544625" y="464518"/>
                    <a:pt x="544319" y="464746"/>
                  </a:cubicBezTo>
                  <a:lnTo>
                    <a:pt x="429460" y="558748"/>
                  </a:lnTo>
                  <a:cubicBezTo>
                    <a:pt x="426252" y="561340"/>
                    <a:pt x="422587" y="562484"/>
                    <a:pt x="419074" y="562484"/>
                  </a:cubicBezTo>
                  <a:cubicBezTo>
                    <a:pt x="410520" y="562484"/>
                    <a:pt x="402425" y="555775"/>
                    <a:pt x="402425" y="545940"/>
                  </a:cubicBezTo>
                  <a:lnTo>
                    <a:pt x="402425" y="508126"/>
                  </a:lnTo>
                  <a:cubicBezTo>
                    <a:pt x="402425" y="499511"/>
                    <a:pt x="395476" y="492573"/>
                    <a:pt x="386846" y="492573"/>
                  </a:cubicBezTo>
                  <a:lnTo>
                    <a:pt x="59680" y="492573"/>
                  </a:lnTo>
                  <a:cubicBezTo>
                    <a:pt x="51127" y="492573"/>
                    <a:pt x="44101" y="485636"/>
                    <a:pt x="44101" y="477021"/>
                  </a:cubicBezTo>
                  <a:lnTo>
                    <a:pt x="44101" y="338877"/>
                  </a:lnTo>
                  <a:cubicBezTo>
                    <a:pt x="44101" y="329652"/>
                    <a:pt x="51738" y="323324"/>
                    <a:pt x="59757" y="323324"/>
                  </a:cubicBezTo>
                  <a:close/>
                  <a:moveTo>
                    <a:pt x="59789" y="322767"/>
                  </a:moveTo>
                  <a:cubicBezTo>
                    <a:pt x="52000" y="322767"/>
                    <a:pt x="43677" y="328944"/>
                    <a:pt x="43677" y="338857"/>
                  </a:cubicBezTo>
                  <a:lnTo>
                    <a:pt x="43677" y="477027"/>
                  </a:lnTo>
                  <a:cubicBezTo>
                    <a:pt x="43677" y="485872"/>
                    <a:pt x="50855" y="493116"/>
                    <a:pt x="59713" y="493116"/>
                  </a:cubicBezTo>
                  <a:lnTo>
                    <a:pt x="386834" y="493116"/>
                  </a:lnTo>
                  <a:cubicBezTo>
                    <a:pt x="395157" y="493116"/>
                    <a:pt x="401953" y="499826"/>
                    <a:pt x="401953" y="508138"/>
                  </a:cubicBezTo>
                  <a:lnTo>
                    <a:pt x="401953" y="545959"/>
                  </a:lnTo>
                  <a:cubicBezTo>
                    <a:pt x="401953" y="556482"/>
                    <a:pt x="410811" y="563040"/>
                    <a:pt x="419058" y="563040"/>
                  </a:cubicBezTo>
                  <a:cubicBezTo>
                    <a:pt x="422952" y="563040"/>
                    <a:pt x="426617" y="561667"/>
                    <a:pt x="429748" y="559151"/>
                  </a:cubicBezTo>
                  <a:lnTo>
                    <a:pt x="544592" y="465131"/>
                  </a:lnTo>
                  <a:cubicBezTo>
                    <a:pt x="544973" y="464902"/>
                    <a:pt x="545279" y="464597"/>
                    <a:pt x="545584" y="464292"/>
                  </a:cubicBezTo>
                  <a:cubicBezTo>
                    <a:pt x="551082" y="458802"/>
                    <a:pt x="551082" y="449804"/>
                    <a:pt x="545584" y="444314"/>
                  </a:cubicBezTo>
                  <a:cubicBezTo>
                    <a:pt x="545279" y="443933"/>
                    <a:pt x="544897" y="443628"/>
                    <a:pt x="544592" y="443399"/>
                  </a:cubicBezTo>
                  <a:lnTo>
                    <a:pt x="428144" y="349227"/>
                  </a:lnTo>
                  <a:cubicBezTo>
                    <a:pt x="425243" y="346863"/>
                    <a:pt x="421730" y="345567"/>
                    <a:pt x="418065" y="345567"/>
                  </a:cubicBezTo>
                  <a:cubicBezTo>
                    <a:pt x="410276" y="345567"/>
                    <a:pt x="401953" y="351743"/>
                    <a:pt x="401953" y="361656"/>
                  </a:cubicBezTo>
                  <a:lnTo>
                    <a:pt x="401953" y="400469"/>
                  </a:lnTo>
                  <a:cubicBezTo>
                    <a:pt x="401953" y="408704"/>
                    <a:pt x="395157" y="415491"/>
                    <a:pt x="386834" y="415491"/>
                  </a:cubicBezTo>
                  <a:lnTo>
                    <a:pt x="136453" y="415491"/>
                  </a:lnTo>
                  <a:cubicBezTo>
                    <a:pt x="128130" y="415491"/>
                    <a:pt x="121334" y="408704"/>
                    <a:pt x="121334" y="400469"/>
                  </a:cubicBezTo>
                  <a:lnTo>
                    <a:pt x="121334" y="376602"/>
                  </a:lnTo>
                  <a:cubicBezTo>
                    <a:pt x="121334" y="370730"/>
                    <a:pt x="118738" y="365240"/>
                    <a:pt x="114080" y="361580"/>
                  </a:cubicBezTo>
                  <a:lnTo>
                    <a:pt x="69716" y="326351"/>
                  </a:lnTo>
                  <a:cubicBezTo>
                    <a:pt x="66814" y="323987"/>
                    <a:pt x="63378" y="322767"/>
                    <a:pt x="59789" y="322767"/>
                  </a:cubicBezTo>
                  <a:close/>
                  <a:moveTo>
                    <a:pt x="59789" y="280218"/>
                  </a:moveTo>
                  <a:cubicBezTo>
                    <a:pt x="72923" y="280218"/>
                    <a:pt x="85904" y="284793"/>
                    <a:pt x="96289" y="293029"/>
                  </a:cubicBezTo>
                  <a:lnTo>
                    <a:pt x="140653" y="328258"/>
                  </a:lnTo>
                  <a:cubicBezTo>
                    <a:pt x="147831" y="334053"/>
                    <a:pt x="153787" y="341449"/>
                    <a:pt x="157834" y="349761"/>
                  </a:cubicBezTo>
                  <a:cubicBezTo>
                    <a:pt x="161194" y="356776"/>
                    <a:pt x="163255" y="364630"/>
                    <a:pt x="163790" y="372484"/>
                  </a:cubicBezTo>
                  <a:lnTo>
                    <a:pt x="163866" y="372942"/>
                  </a:lnTo>
                  <a:lnTo>
                    <a:pt x="359345" y="372942"/>
                  </a:lnTo>
                  <a:lnTo>
                    <a:pt x="359345" y="361656"/>
                  </a:lnTo>
                  <a:cubicBezTo>
                    <a:pt x="359345" y="353421"/>
                    <a:pt x="361025" y="345414"/>
                    <a:pt x="364308" y="337942"/>
                  </a:cubicBezTo>
                  <a:cubicBezTo>
                    <a:pt x="367439" y="330850"/>
                    <a:pt x="371944" y="324445"/>
                    <a:pt x="377671" y="319107"/>
                  </a:cubicBezTo>
                  <a:cubicBezTo>
                    <a:pt x="388667" y="308737"/>
                    <a:pt x="403022" y="303018"/>
                    <a:pt x="418065" y="303018"/>
                  </a:cubicBezTo>
                  <a:cubicBezTo>
                    <a:pt x="431428" y="303018"/>
                    <a:pt x="444485" y="307669"/>
                    <a:pt x="454946" y="316133"/>
                  </a:cubicBezTo>
                  <a:lnTo>
                    <a:pt x="571393" y="410305"/>
                  </a:lnTo>
                  <a:cubicBezTo>
                    <a:pt x="572386" y="411144"/>
                    <a:pt x="573990" y="412517"/>
                    <a:pt x="575822" y="414271"/>
                  </a:cubicBezTo>
                  <a:cubicBezTo>
                    <a:pt x="597890" y="436384"/>
                    <a:pt x="597814" y="472375"/>
                    <a:pt x="575670" y="494412"/>
                  </a:cubicBezTo>
                  <a:cubicBezTo>
                    <a:pt x="574066" y="496014"/>
                    <a:pt x="572539" y="497310"/>
                    <a:pt x="571623" y="498072"/>
                  </a:cubicBezTo>
                  <a:lnTo>
                    <a:pt x="456779" y="592016"/>
                  </a:lnTo>
                  <a:cubicBezTo>
                    <a:pt x="446089" y="600785"/>
                    <a:pt x="432726" y="605589"/>
                    <a:pt x="419058" y="605589"/>
                  </a:cubicBezTo>
                  <a:cubicBezTo>
                    <a:pt x="403709" y="605589"/>
                    <a:pt x="389125" y="599793"/>
                    <a:pt x="377976" y="589271"/>
                  </a:cubicBezTo>
                  <a:cubicBezTo>
                    <a:pt x="372173" y="583780"/>
                    <a:pt x="367592" y="577375"/>
                    <a:pt x="364385" y="570131"/>
                  </a:cubicBezTo>
                  <a:cubicBezTo>
                    <a:pt x="361025" y="562506"/>
                    <a:pt x="359345" y="554423"/>
                    <a:pt x="359345" y="545959"/>
                  </a:cubicBezTo>
                  <a:lnTo>
                    <a:pt x="359345" y="535665"/>
                  </a:lnTo>
                  <a:lnTo>
                    <a:pt x="59713" y="535665"/>
                  </a:lnTo>
                  <a:cubicBezTo>
                    <a:pt x="27336" y="535665"/>
                    <a:pt x="1069" y="509358"/>
                    <a:pt x="1069" y="477027"/>
                  </a:cubicBezTo>
                  <a:lnTo>
                    <a:pt x="1069" y="338857"/>
                  </a:lnTo>
                  <a:cubicBezTo>
                    <a:pt x="1069" y="330621"/>
                    <a:pt x="2749" y="322615"/>
                    <a:pt x="6032" y="315142"/>
                  </a:cubicBezTo>
                  <a:cubicBezTo>
                    <a:pt x="9163" y="308051"/>
                    <a:pt x="13668" y="301722"/>
                    <a:pt x="19395" y="296308"/>
                  </a:cubicBezTo>
                  <a:cubicBezTo>
                    <a:pt x="30314" y="285937"/>
                    <a:pt x="44746" y="280218"/>
                    <a:pt x="59789" y="280218"/>
                  </a:cubicBezTo>
                  <a:close/>
                  <a:moveTo>
                    <a:pt x="59757" y="279792"/>
                  </a:moveTo>
                  <a:cubicBezTo>
                    <a:pt x="44559" y="279792"/>
                    <a:pt x="30049" y="285510"/>
                    <a:pt x="18975" y="295955"/>
                  </a:cubicBezTo>
                  <a:cubicBezTo>
                    <a:pt x="13248" y="301367"/>
                    <a:pt x="8742" y="307771"/>
                    <a:pt x="5534" y="315014"/>
                  </a:cubicBezTo>
                  <a:cubicBezTo>
                    <a:pt x="2174" y="322562"/>
                    <a:pt x="494" y="330567"/>
                    <a:pt x="494" y="338877"/>
                  </a:cubicBezTo>
                  <a:lnTo>
                    <a:pt x="494" y="477021"/>
                  </a:lnTo>
                  <a:cubicBezTo>
                    <a:pt x="494" y="509574"/>
                    <a:pt x="27070" y="536105"/>
                    <a:pt x="59680" y="536105"/>
                  </a:cubicBezTo>
                  <a:lnTo>
                    <a:pt x="358818" y="536105"/>
                  </a:lnTo>
                  <a:lnTo>
                    <a:pt x="358818" y="545940"/>
                  </a:lnTo>
                  <a:cubicBezTo>
                    <a:pt x="358818" y="554403"/>
                    <a:pt x="360575" y="562636"/>
                    <a:pt x="363935" y="570260"/>
                  </a:cubicBezTo>
                  <a:cubicBezTo>
                    <a:pt x="367143" y="577579"/>
                    <a:pt x="371801" y="584059"/>
                    <a:pt x="377605" y="589625"/>
                  </a:cubicBezTo>
                  <a:cubicBezTo>
                    <a:pt x="388908" y="600222"/>
                    <a:pt x="403571" y="606016"/>
                    <a:pt x="419074" y="606016"/>
                  </a:cubicBezTo>
                  <a:cubicBezTo>
                    <a:pt x="432820" y="606016"/>
                    <a:pt x="446338" y="601213"/>
                    <a:pt x="457106" y="592446"/>
                  </a:cubicBezTo>
                  <a:lnTo>
                    <a:pt x="571965" y="498444"/>
                  </a:lnTo>
                  <a:cubicBezTo>
                    <a:pt x="572958" y="497681"/>
                    <a:pt x="574409" y="496385"/>
                    <a:pt x="576089" y="494784"/>
                  </a:cubicBezTo>
                  <a:cubicBezTo>
                    <a:pt x="598389" y="472523"/>
                    <a:pt x="598465" y="436233"/>
                    <a:pt x="576165" y="413895"/>
                  </a:cubicBezTo>
                  <a:cubicBezTo>
                    <a:pt x="574409" y="412142"/>
                    <a:pt x="572805" y="410770"/>
                    <a:pt x="571736" y="409931"/>
                  </a:cubicBezTo>
                  <a:lnTo>
                    <a:pt x="455273" y="315777"/>
                  </a:lnTo>
                  <a:cubicBezTo>
                    <a:pt x="444734" y="307238"/>
                    <a:pt x="431522" y="302587"/>
                    <a:pt x="418081" y="302587"/>
                  </a:cubicBezTo>
                  <a:cubicBezTo>
                    <a:pt x="402883" y="302587"/>
                    <a:pt x="388373" y="308305"/>
                    <a:pt x="377300" y="318750"/>
                  </a:cubicBezTo>
                  <a:cubicBezTo>
                    <a:pt x="371572" y="324163"/>
                    <a:pt x="367066" y="330567"/>
                    <a:pt x="363859" y="337733"/>
                  </a:cubicBezTo>
                  <a:cubicBezTo>
                    <a:pt x="360499" y="345281"/>
                    <a:pt x="358818" y="353362"/>
                    <a:pt x="358818" y="361672"/>
                  </a:cubicBezTo>
                  <a:lnTo>
                    <a:pt x="358818" y="372422"/>
                  </a:lnTo>
                  <a:lnTo>
                    <a:pt x="164306" y="372422"/>
                  </a:lnTo>
                  <a:cubicBezTo>
                    <a:pt x="163771" y="364569"/>
                    <a:pt x="161709" y="356717"/>
                    <a:pt x="158273" y="349550"/>
                  </a:cubicBezTo>
                  <a:cubicBezTo>
                    <a:pt x="154225" y="341164"/>
                    <a:pt x="148192" y="333693"/>
                    <a:pt x="140937" y="327898"/>
                  </a:cubicBezTo>
                  <a:lnTo>
                    <a:pt x="96566" y="292676"/>
                  </a:lnTo>
                  <a:cubicBezTo>
                    <a:pt x="86104" y="284366"/>
                    <a:pt x="73045" y="279792"/>
                    <a:pt x="59757" y="279792"/>
                  </a:cubicBezTo>
                  <a:close/>
                  <a:moveTo>
                    <a:pt x="59789" y="279227"/>
                  </a:moveTo>
                  <a:cubicBezTo>
                    <a:pt x="73152" y="279227"/>
                    <a:pt x="86362" y="283878"/>
                    <a:pt x="96899" y="292266"/>
                  </a:cubicBezTo>
                  <a:lnTo>
                    <a:pt x="141264" y="327495"/>
                  </a:lnTo>
                  <a:cubicBezTo>
                    <a:pt x="148594" y="333290"/>
                    <a:pt x="154627" y="340839"/>
                    <a:pt x="158750" y="349303"/>
                  </a:cubicBezTo>
                  <a:cubicBezTo>
                    <a:pt x="162110" y="356319"/>
                    <a:pt x="164172" y="364096"/>
                    <a:pt x="164782" y="371950"/>
                  </a:cubicBezTo>
                  <a:lnTo>
                    <a:pt x="358276" y="371950"/>
                  </a:lnTo>
                  <a:lnTo>
                    <a:pt x="358276" y="361656"/>
                  </a:lnTo>
                  <a:cubicBezTo>
                    <a:pt x="358276" y="353268"/>
                    <a:pt x="360032" y="345186"/>
                    <a:pt x="363392" y="337560"/>
                  </a:cubicBezTo>
                  <a:cubicBezTo>
                    <a:pt x="366599" y="330316"/>
                    <a:pt x="371180" y="323835"/>
                    <a:pt x="376984" y="318345"/>
                  </a:cubicBezTo>
                  <a:cubicBezTo>
                    <a:pt x="388132" y="307822"/>
                    <a:pt x="402717" y="302027"/>
                    <a:pt x="418065" y="302027"/>
                  </a:cubicBezTo>
                  <a:cubicBezTo>
                    <a:pt x="431657" y="302027"/>
                    <a:pt x="444943" y="306754"/>
                    <a:pt x="455557" y="315371"/>
                  </a:cubicBezTo>
                  <a:lnTo>
                    <a:pt x="572004" y="409543"/>
                  </a:lnTo>
                  <a:cubicBezTo>
                    <a:pt x="573073" y="410382"/>
                    <a:pt x="574677" y="411754"/>
                    <a:pt x="576510" y="413584"/>
                  </a:cubicBezTo>
                  <a:cubicBezTo>
                    <a:pt x="598959" y="436079"/>
                    <a:pt x="598959" y="472680"/>
                    <a:pt x="576357" y="495099"/>
                  </a:cubicBezTo>
                  <a:cubicBezTo>
                    <a:pt x="574753" y="496776"/>
                    <a:pt x="573226" y="498072"/>
                    <a:pt x="572233" y="498835"/>
                  </a:cubicBezTo>
                  <a:lnTo>
                    <a:pt x="457390" y="592855"/>
                  </a:lnTo>
                  <a:cubicBezTo>
                    <a:pt x="446547" y="601700"/>
                    <a:pt x="432955" y="606580"/>
                    <a:pt x="419058" y="606580"/>
                  </a:cubicBezTo>
                  <a:cubicBezTo>
                    <a:pt x="403480" y="606580"/>
                    <a:pt x="388590" y="600709"/>
                    <a:pt x="377289" y="589957"/>
                  </a:cubicBezTo>
                  <a:cubicBezTo>
                    <a:pt x="371333" y="584467"/>
                    <a:pt x="366752" y="577909"/>
                    <a:pt x="363468" y="570512"/>
                  </a:cubicBezTo>
                  <a:cubicBezTo>
                    <a:pt x="360032" y="562811"/>
                    <a:pt x="358276" y="554499"/>
                    <a:pt x="358276" y="545959"/>
                  </a:cubicBezTo>
                  <a:lnTo>
                    <a:pt x="358276" y="536656"/>
                  </a:lnTo>
                  <a:lnTo>
                    <a:pt x="59713" y="536656"/>
                  </a:lnTo>
                  <a:cubicBezTo>
                    <a:pt x="26802" y="536656"/>
                    <a:pt x="0" y="509892"/>
                    <a:pt x="0" y="477027"/>
                  </a:cubicBezTo>
                  <a:lnTo>
                    <a:pt x="0" y="338857"/>
                  </a:lnTo>
                  <a:cubicBezTo>
                    <a:pt x="0" y="330469"/>
                    <a:pt x="1756" y="322386"/>
                    <a:pt x="5116" y="314761"/>
                  </a:cubicBezTo>
                  <a:cubicBezTo>
                    <a:pt x="8323" y="307517"/>
                    <a:pt x="12905" y="301035"/>
                    <a:pt x="18632" y="295621"/>
                  </a:cubicBezTo>
                  <a:cubicBezTo>
                    <a:pt x="29856" y="285022"/>
                    <a:pt x="44441" y="279227"/>
                    <a:pt x="59789" y="279227"/>
                  </a:cubicBezTo>
                  <a:close/>
                  <a:moveTo>
                    <a:pt x="174327" y="44608"/>
                  </a:moveTo>
                  <a:cubicBezTo>
                    <a:pt x="170661" y="44608"/>
                    <a:pt x="167225" y="45828"/>
                    <a:pt x="164247" y="48192"/>
                  </a:cubicBezTo>
                  <a:lnTo>
                    <a:pt x="49403" y="142211"/>
                  </a:lnTo>
                  <a:cubicBezTo>
                    <a:pt x="49098" y="142440"/>
                    <a:pt x="48793" y="142745"/>
                    <a:pt x="48487" y="142974"/>
                  </a:cubicBezTo>
                  <a:cubicBezTo>
                    <a:pt x="43371" y="148083"/>
                    <a:pt x="43371" y="156394"/>
                    <a:pt x="48487" y="161580"/>
                  </a:cubicBezTo>
                  <a:cubicBezTo>
                    <a:pt x="48793" y="161885"/>
                    <a:pt x="49098" y="162113"/>
                    <a:pt x="49480" y="162418"/>
                  </a:cubicBezTo>
                  <a:lnTo>
                    <a:pt x="165851" y="256590"/>
                  </a:lnTo>
                  <a:cubicBezTo>
                    <a:pt x="168600" y="258802"/>
                    <a:pt x="171883" y="259946"/>
                    <a:pt x="175319" y="259946"/>
                  </a:cubicBezTo>
                  <a:cubicBezTo>
                    <a:pt x="182573" y="259946"/>
                    <a:pt x="190438" y="254227"/>
                    <a:pt x="190438" y="244924"/>
                  </a:cubicBezTo>
                  <a:lnTo>
                    <a:pt x="190438" y="206111"/>
                  </a:lnTo>
                  <a:cubicBezTo>
                    <a:pt x="190438" y="197266"/>
                    <a:pt x="197616" y="190098"/>
                    <a:pt x="206550" y="190098"/>
                  </a:cubicBezTo>
                  <a:lnTo>
                    <a:pt x="456931" y="190098"/>
                  </a:lnTo>
                  <a:cubicBezTo>
                    <a:pt x="465788" y="190098"/>
                    <a:pt x="473042" y="197266"/>
                    <a:pt x="473042" y="206111"/>
                  </a:cubicBezTo>
                  <a:lnTo>
                    <a:pt x="473042" y="229978"/>
                  </a:lnTo>
                  <a:cubicBezTo>
                    <a:pt x="473042" y="235545"/>
                    <a:pt x="475562" y="240730"/>
                    <a:pt x="479915" y="244238"/>
                  </a:cubicBezTo>
                  <a:lnTo>
                    <a:pt x="524279" y="279466"/>
                  </a:lnTo>
                  <a:cubicBezTo>
                    <a:pt x="526952" y="281601"/>
                    <a:pt x="530235" y="282745"/>
                    <a:pt x="533595" y="282745"/>
                  </a:cubicBezTo>
                  <a:cubicBezTo>
                    <a:pt x="540849" y="282745"/>
                    <a:pt x="548714" y="277026"/>
                    <a:pt x="548714" y="267723"/>
                  </a:cubicBezTo>
                  <a:lnTo>
                    <a:pt x="548714" y="129553"/>
                  </a:lnTo>
                  <a:cubicBezTo>
                    <a:pt x="548714" y="121242"/>
                    <a:pt x="541995" y="114532"/>
                    <a:pt x="533671" y="114532"/>
                  </a:cubicBezTo>
                  <a:lnTo>
                    <a:pt x="206550" y="114532"/>
                  </a:lnTo>
                  <a:cubicBezTo>
                    <a:pt x="197616" y="114532"/>
                    <a:pt x="190438" y="107288"/>
                    <a:pt x="190438" y="98442"/>
                  </a:cubicBezTo>
                  <a:lnTo>
                    <a:pt x="190438" y="60621"/>
                  </a:lnTo>
                  <a:cubicBezTo>
                    <a:pt x="190438" y="50708"/>
                    <a:pt x="182115" y="44608"/>
                    <a:pt x="174327" y="44608"/>
                  </a:cubicBezTo>
                  <a:close/>
                  <a:moveTo>
                    <a:pt x="174289" y="44097"/>
                  </a:moveTo>
                  <a:cubicBezTo>
                    <a:pt x="182842" y="44097"/>
                    <a:pt x="190936" y="50806"/>
                    <a:pt x="190936" y="60641"/>
                  </a:cubicBezTo>
                  <a:lnTo>
                    <a:pt x="190936" y="98455"/>
                  </a:lnTo>
                  <a:cubicBezTo>
                    <a:pt x="190936" y="107070"/>
                    <a:pt x="197885" y="114008"/>
                    <a:pt x="206513" y="114008"/>
                  </a:cubicBezTo>
                  <a:lnTo>
                    <a:pt x="533641" y="114008"/>
                  </a:lnTo>
                  <a:cubicBezTo>
                    <a:pt x="542193" y="114008"/>
                    <a:pt x="549218" y="120945"/>
                    <a:pt x="549218" y="129560"/>
                  </a:cubicBezTo>
                  <a:lnTo>
                    <a:pt x="549218" y="267704"/>
                  </a:lnTo>
                  <a:cubicBezTo>
                    <a:pt x="549218" y="276929"/>
                    <a:pt x="541582" y="283257"/>
                    <a:pt x="533564" y="283257"/>
                  </a:cubicBezTo>
                  <a:cubicBezTo>
                    <a:pt x="530281" y="283257"/>
                    <a:pt x="526845" y="282190"/>
                    <a:pt x="523943" y="279826"/>
                  </a:cubicBezTo>
                  <a:lnTo>
                    <a:pt x="479578" y="244604"/>
                  </a:lnTo>
                  <a:cubicBezTo>
                    <a:pt x="475072" y="241021"/>
                    <a:pt x="472476" y="235684"/>
                    <a:pt x="472476" y="229966"/>
                  </a:cubicBezTo>
                  <a:lnTo>
                    <a:pt x="472476" y="206104"/>
                  </a:lnTo>
                  <a:cubicBezTo>
                    <a:pt x="472476" y="197565"/>
                    <a:pt x="465527" y="190551"/>
                    <a:pt x="456899" y="190551"/>
                  </a:cubicBezTo>
                  <a:lnTo>
                    <a:pt x="206513" y="190551"/>
                  </a:lnTo>
                  <a:cubicBezTo>
                    <a:pt x="197885" y="190551"/>
                    <a:pt x="190936" y="197565"/>
                    <a:pt x="190936" y="206104"/>
                  </a:cubicBezTo>
                  <a:lnTo>
                    <a:pt x="190936" y="244909"/>
                  </a:lnTo>
                  <a:cubicBezTo>
                    <a:pt x="190936" y="254134"/>
                    <a:pt x="183300" y="260462"/>
                    <a:pt x="175282" y="260462"/>
                  </a:cubicBezTo>
                  <a:cubicBezTo>
                    <a:pt x="171922" y="260462"/>
                    <a:pt x="168486" y="259394"/>
                    <a:pt x="165508" y="256955"/>
                  </a:cubicBezTo>
                  <a:lnTo>
                    <a:pt x="49058" y="162800"/>
                  </a:lnTo>
                  <a:cubicBezTo>
                    <a:pt x="48753" y="162495"/>
                    <a:pt x="48371" y="162190"/>
                    <a:pt x="48066" y="161885"/>
                  </a:cubicBezTo>
                  <a:cubicBezTo>
                    <a:pt x="42797" y="156625"/>
                    <a:pt x="42797" y="147934"/>
                    <a:pt x="48142" y="142673"/>
                  </a:cubicBezTo>
                  <a:cubicBezTo>
                    <a:pt x="48448" y="142368"/>
                    <a:pt x="48753" y="142063"/>
                    <a:pt x="49058" y="141835"/>
                  </a:cubicBezTo>
                  <a:lnTo>
                    <a:pt x="163904" y="47833"/>
                  </a:lnTo>
                  <a:cubicBezTo>
                    <a:pt x="167111" y="45241"/>
                    <a:pt x="170777" y="44097"/>
                    <a:pt x="174289" y="44097"/>
                  </a:cubicBezTo>
                  <a:close/>
                  <a:moveTo>
                    <a:pt x="174327" y="43540"/>
                  </a:moveTo>
                  <a:cubicBezTo>
                    <a:pt x="170432" y="43540"/>
                    <a:pt x="166767" y="44913"/>
                    <a:pt x="163636" y="47429"/>
                  </a:cubicBezTo>
                  <a:lnTo>
                    <a:pt x="48793" y="141449"/>
                  </a:lnTo>
                  <a:cubicBezTo>
                    <a:pt x="48411" y="141678"/>
                    <a:pt x="48105" y="141983"/>
                    <a:pt x="47800" y="142288"/>
                  </a:cubicBezTo>
                  <a:cubicBezTo>
                    <a:pt x="42302" y="147778"/>
                    <a:pt x="42226" y="156776"/>
                    <a:pt x="47800" y="162266"/>
                  </a:cubicBezTo>
                  <a:cubicBezTo>
                    <a:pt x="48105" y="162647"/>
                    <a:pt x="48487" y="162876"/>
                    <a:pt x="48793" y="163181"/>
                  </a:cubicBezTo>
                  <a:lnTo>
                    <a:pt x="165240" y="257353"/>
                  </a:lnTo>
                  <a:cubicBezTo>
                    <a:pt x="168141" y="259717"/>
                    <a:pt x="171654" y="261013"/>
                    <a:pt x="175319" y="261013"/>
                  </a:cubicBezTo>
                  <a:cubicBezTo>
                    <a:pt x="183031" y="261013"/>
                    <a:pt x="191431" y="254837"/>
                    <a:pt x="191431" y="244924"/>
                  </a:cubicBezTo>
                  <a:lnTo>
                    <a:pt x="191431" y="206111"/>
                  </a:lnTo>
                  <a:cubicBezTo>
                    <a:pt x="191431" y="197876"/>
                    <a:pt x="198227" y="191089"/>
                    <a:pt x="206550" y="191089"/>
                  </a:cubicBezTo>
                  <a:lnTo>
                    <a:pt x="456931" y="191089"/>
                  </a:lnTo>
                  <a:cubicBezTo>
                    <a:pt x="465254" y="191089"/>
                    <a:pt x="472050" y="197876"/>
                    <a:pt x="472050" y="206111"/>
                  </a:cubicBezTo>
                  <a:lnTo>
                    <a:pt x="472050" y="229978"/>
                  </a:lnTo>
                  <a:cubicBezTo>
                    <a:pt x="472050" y="235850"/>
                    <a:pt x="474646" y="241340"/>
                    <a:pt x="479304" y="245000"/>
                  </a:cubicBezTo>
                  <a:lnTo>
                    <a:pt x="523668" y="280229"/>
                  </a:lnTo>
                  <a:cubicBezTo>
                    <a:pt x="526570" y="282593"/>
                    <a:pt x="530006" y="283813"/>
                    <a:pt x="533595" y="283813"/>
                  </a:cubicBezTo>
                  <a:cubicBezTo>
                    <a:pt x="541384" y="283813"/>
                    <a:pt x="549707" y="277636"/>
                    <a:pt x="549707" y="267723"/>
                  </a:cubicBezTo>
                  <a:lnTo>
                    <a:pt x="549707" y="129553"/>
                  </a:lnTo>
                  <a:cubicBezTo>
                    <a:pt x="549707" y="120708"/>
                    <a:pt x="542529" y="113464"/>
                    <a:pt x="533671" y="113464"/>
                  </a:cubicBezTo>
                  <a:lnTo>
                    <a:pt x="206550" y="113464"/>
                  </a:lnTo>
                  <a:cubicBezTo>
                    <a:pt x="198227" y="113464"/>
                    <a:pt x="191431" y="106754"/>
                    <a:pt x="191431" y="98442"/>
                  </a:cubicBezTo>
                  <a:lnTo>
                    <a:pt x="191431" y="60621"/>
                  </a:lnTo>
                  <a:cubicBezTo>
                    <a:pt x="191431" y="50098"/>
                    <a:pt x="182573" y="43540"/>
                    <a:pt x="174327" y="43540"/>
                  </a:cubicBezTo>
                  <a:close/>
                  <a:moveTo>
                    <a:pt x="174327" y="991"/>
                  </a:moveTo>
                  <a:cubicBezTo>
                    <a:pt x="189675" y="991"/>
                    <a:pt x="204259" y="6786"/>
                    <a:pt x="215408" y="17309"/>
                  </a:cubicBezTo>
                  <a:cubicBezTo>
                    <a:pt x="221211" y="22800"/>
                    <a:pt x="225792" y="29205"/>
                    <a:pt x="228999" y="36449"/>
                  </a:cubicBezTo>
                  <a:cubicBezTo>
                    <a:pt x="232359" y="44074"/>
                    <a:pt x="234039" y="52157"/>
                    <a:pt x="234039" y="60621"/>
                  </a:cubicBezTo>
                  <a:lnTo>
                    <a:pt x="234039" y="70915"/>
                  </a:lnTo>
                  <a:lnTo>
                    <a:pt x="533671" y="70915"/>
                  </a:lnTo>
                  <a:cubicBezTo>
                    <a:pt x="565971" y="70915"/>
                    <a:pt x="592315" y="97222"/>
                    <a:pt x="592315" y="129553"/>
                  </a:cubicBezTo>
                  <a:lnTo>
                    <a:pt x="592315" y="267723"/>
                  </a:lnTo>
                  <a:cubicBezTo>
                    <a:pt x="592315" y="275959"/>
                    <a:pt x="590635" y="283965"/>
                    <a:pt x="587352" y="291438"/>
                  </a:cubicBezTo>
                  <a:cubicBezTo>
                    <a:pt x="584221" y="298529"/>
                    <a:pt x="579716" y="304858"/>
                    <a:pt x="573989" y="310272"/>
                  </a:cubicBezTo>
                  <a:cubicBezTo>
                    <a:pt x="562993" y="320643"/>
                    <a:pt x="548638" y="326285"/>
                    <a:pt x="533595" y="326285"/>
                  </a:cubicBezTo>
                  <a:cubicBezTo>
                    <a:pt x="520461" y="326285"/>
                    <a:pt x="507480" y="321787"/>
                    <a:pt x="497095" y="313551"/>
                  </a:cubicBezTo>
                  <a:lnTo>
                    <a:pt x="452731" y="278323"/>
                  </a:lnTo>
                  <a:cubicBezTo>
                    <a:pt x="445477" y="272527"/>
                    <a:pt x="439597" y="265131"/>
                    <a:pt x="435550" y="256819"/>
                  </a:cubicBezTo>
                  <a:cubicBezTo>
                    <a:pt x="432190" y="249804"/>
                    <a:pt x="430129" y="241950"/>
                    <a:pt x="429594" y="234096"/>
                  </a:cubicBezTo>
                  <a:lnTo>
                    <a:pt x="429518" y="233638"/>
                  </a:lnTo>
                  <a:lnTo>
                    <a:pt x="234039" y="233638"/>
                  </a:lnTo>
                  <a:lnTo>
                    <a:pt x="234039" y="244924"/>
                  </a:lnTo>
                  <a:cubicBezTo>
                    <a:pt x="234039" y="253159"/>
                    <a:pt x="232359" y="261166"/>
                    <a:pt x="229076" y="268638"/>
                  </a:cubicBezTo>
                  <a:cubicBezTo>
                    <a:pt x="225945" y="275730"/>
                    <a:pt x="221440" y="282059"/>
                    <a:pt x="215713" y="287473"/>
                  </a:cubicBezTo>
                  <a:cubicBezTo>
                    <a:pt x="204717" y="297843"/>
                    <a:pt x="190362" y="303562"/>
                    <a:pt x="175319" y="303562"/>
                  </a:cubicBezTo>
                  <a:cubicBezTo>
                    <a:pt x="161956" y="303562"/>
                    <a:pt x="148899" y="298911"/>
                    <a:pt x="138438" y="290447"/>
                  </a:cubicBezTo>
                  <a:lnTo>
                    <a:pt x="21991" y="196275"/>
                  </a:lnTo>
                  <a:cubicBezTo>
                    <a:pt x="20922" y="195436"/>
                    <a:pt x="19394" y="194063"/>
                    <a:pt x="17562" y="192309"/>
                  </a:cubicBezTo>
                  <a:cubicBezTo>
                    <a:pt x="-4506" y="170196"/>
                    <a:pt x="-4430" y="134205"/>
                    <a:pt x="17714" y="112168"/>
                  </a:cubicBezTo>
                  <a:cubicBezTo>
                    <a:pt x="19394" y="110490"/>
                    <a:pt x="20845" y="109270"/>
                    <a:pt x="21762" y="108508"/>
                  </a:cubicBezTo>
                  <a:lnTo>
                    <a:pt x="136605" y="14564"/>
                  </a:lnTo>
                  <a:cubicBezTo>
                    <a:pt x="147296" y="5795"/>
                    <a:pt x="160658" y="991"/>
                    <a:pt x="174327" y="991"/>
                  </a:cubicBezTo>
                  <a:close/>
                  <a:moveTo>
                    <a:pt x="174289" y="565"/>
                  </a:moveTo>
                  <a:cubicBezTo>
                    <a:pt x="160544" y="565"/>
                    <a:pt x="147029" y="5368"/>
                    <a:pt x="136262" y="14135"/>
                  </a:cubicBezTo>
                  <a:lnTo>
                    <a:pt x="21416" y="108137"/>
                  </a:lnTo>
                  <a:cubicBezTo>
                    <a:pt x="20423" y="108900"/>
                    <a:pt x="18973" y="110120"/>
                    <a:pt x="17293" y="111797"/>
                  </a:cubicBezTo>
                  <a:cubicBezTo>
                    <a:pt x="-5005" y="134058"/>
                    <a:pt x="-5081" y="170348"/>
                    <a:pt x="17216" y="192686"/>
                  </a:cubicBezTo>
                  <a:cubicBezTo>
                    <a:pt x="18973" y="194439"/>
                    <a:pt x="20576" y="195811"/>
                    <a:pt x="21645" y="196650"/>
                  </a:cubicBezTo>
                  <a:lnTo>
                    <a:pt x="138095" y="290805"/>
                  </a:lnTo>
                  <a:cubicBezTo>
                    <a:pt x="148632" y="299343"/>
                    <a:pt x="161843" y="303994"/>
                    <a:pt x="175282" y="303994"/>
                  </a:cubicBezTo>
                  <a:cubicBezTo>
                    <a:pt x="190478" y="303994"/>
                    <a:pt x="204986" y="298276"/>
                    <a:pt x="216058" y="287831"/>
                  </a:cubicBezTo>
                  <a:cubicBezTo>
                    <a:pt x="221785" y="282418"/>
                    <a:pt x="226291" y="276014"/>
                    <a:pt x="229498" y="268848"/>
                  </a:cubicBezTo>
                  <a:cubicBezTo>
                    <a:pt x="232858" y="261300"/>
                    <a:pt x="234538" y="253219"/>
                    <a:pt x="234538" y="244909"/>
                  </a:cubicBezTo>
                  <a:lnTo>
                    <a:pt x="234538" y="234159"/>
                  </a:lnTo>
                  <a:lnTo>
                    <a:pt x="429027" y="234159"/>
                  </a:lnTo>
                  <a:cubicBezTo>
                    <a:pt x="429562" y="242012"/>
                    <a:pt x="431623" y="249864"/>
                    <a:pt x="435060" y="257031"/>
                  </a:cubicBezTo>
                  <a:cubicBezTo>
                    <a:pt x="439107" y="265417"/>
                    <a:pt x="445139" y="272888"/>
                    <a:pt x="452393" y="278683"/>
                  </a:cubicBezTo>
                  <a:lnTo>
                    <a:pt x="496759" y="313905"/>
                  </a:lnTo>
                  <a:cubicBezTo>
                    <a:pt x="507220" y="322215"/>
                    <a:pt x="520278" y="326789"/>
                    <a:pt x="533564" y="326789"/>
                  </a:cubicBezTo>
                  <a:cubicBezTo>
                    <a:pt x="548760" y="326789"/>
                    <a:pt x="563269" y="321071"/>
                    <a:pt x="574341" y="310550"/>
                  </a:cubicBezTo>
                  <a:cubicBezTo>
                    <a:pt x="580068" y="305137"/>
                    <a:pt x="584573" y="298810"/>
                    <a:pt x="587780" y="291567"/>
                  </a:cubicBezTo>
                  <a:cubicBezTo>
                    <a:pt x="591140" y="284019"/>
                    <a:pt x="592820" y="276014"/>
                    <a:pt x="592820" y="267704"/>
                  </a:cubicBezTo>
                  <a:lnTo>
                    <a:pt x="592820" y="129560"/>
                  </a:lnTo>
                  <a:cubicBezTo>
                    <a:pt x="592820" y="97007"/>
                    <a:pt x="566247" y="70476"/>
                    <a:pt x="533641" y="70476"/>
                  </a:cubicBezTo>
                  <a:lnTo>
                    <a:pt x="234538" y="70476"/>
                  </a:lnTo>
                  <a:lnTo>
                    <a:pt x="234538" y="60641"/>
                  </a:lnTo>
                  <a:cubicBezTo>
                    <a:pt x="234538" y="52102"/>
                    <a:pt x="232781" y="43945"/>
                    <a:pt x="229421" y="36321"/>
                  </a:cubicBezTo>
                  <a:cubicBezTo>
                    <a:pt x="226138" y="29002"/>
                    <a:pt x="221556" y="22522"/>
                    <a:pt x="215753" y="16956"/>
                  </a:cubicBezTo>
                  <a:cubicBezTo>
                    <a:pt x="204452" y="6359"/>
                    <a:pt x="189790" y="565"/>
                    <a:pt x="174289" y="565"/>
                  </a:cubicBezTo>
                  <a:close/>
                  <a:moveTo>
                    <a:pt x="174327" y="0"/>
                  </a:moveTo>
                  <a:cubicBezTo>
                    <a:pt x="189904" y="0"/>
                    <a:pt x="204794" y="5871"/>
                    <a:pt x="216095" y="16623"/>
                  </a:cubicBezTo>
                  <a:cubicBezTo>
                    <a:pt x="221974" y="22113"/>
                    <a:pt x="226632" y="28671"/>
                    <a:pt x="229916" y="36068"/>
                  </a:cubicBezTo>
                  <a:cubicBezTo>
                    <a:pt x="233352" y="43769"/>
                    <a:pt x="235108" y="52081"/>
                    <a:pt x="235108" y="60621"/>
                  </a:cubicBezTo>
                  <a:lnTo>
                    <a:pt x="235108" y="69924"/>
                  </a:lnTo>
                  <a:lnTo>
                    <a:pt x="533671" y="69924"/>
                  </a:lnTo>
                  <a:cubicBezTo>
                    <a:pt x="566582" y="69924"/>
                    <a:pt x="593384" y="96688"/>
                    <a:pt x="593384" y="129553"/>
                  </a:cubicBezTo>
                  <a:lnTo>
                    <a:pt x="593384" y="267723"/>
                  </a:lnTo>
                  <a:cubicBezTo>
                    <a:pt x="593384" y="276111"/>
                    <a:pt x="591628" y="284194"/>
                    <a:pt x="588268" y="291819"/>
                  </a:cubicBezTo>
                  <a:cubicBezTo>
                    <a:pt x="585061" y="299063"/>
                    <a:pt x="580479" y="305545"/>
                    <a:pt x="574752" y="310959"/>
                  </a:cubicBezTo>
                  <a:cubicBezTo>
                    <a:pt x="563528" y="321558"/>
                    <a:pt x="548943" y="327353"/>
                    <a:pt x="533595" y="327353"/>
                  </a:cubicBezTo>
                  <a:cubicBezTo>
                    <a:pt x="520232" y="327353"/>
                    <a:pt x="507022" y="322702"/>
                    <a:pt x="496485" y="314314"/>
                  </a:cubicBezTo>
                  <a:lnTo>
                    <a:pt x="452120" y="279085"/>
                  </a:lnTo>
                  <a:cubicBezTo>
                    <a:pt x="444790" y="273290"/>
                    <a:pt x="438757" y="265665"/>
                    <a:pt x="434634" y="257277"/>
                  </a:cubicBezTo>
                  <a:cubicBezTo>
                    <a:pt x="431274" y="250261"/>
                    <a:pt x="429136" y="242407"/>
                    <a:pt x="428602" y="234630"/>
                  </a:cubicBezTo>
                  <a:lnTo>
                    <a:pt x="235108" y="234630"/>
                  </a:lnTo>
                  <a:lnTo>
                    <a:pt x="235108" y="244924"/>
                  </a:lnTo>
                  <a:cubicBezTo>
                    <a:pt x="235108" y="253312"/>
                    <a:pt x="233352" y="261394"/>
                    <a:pt x="229992" y="269020"/>
                  </a:cubicBezTo>
                  <a:cubicBezTo>
                    <a:pt x="226785" y="276264"/>
                    <a:pt x="222204" y="282745"/>
                    <a:pt x="216400" y="288235"/>
                  </a:cubicBezTo>
                  <a:cubicBezTo>
                    <a:pt x="205252" y="298758"/>
                    <a:pt x="190667" y="304553"/>
                    <a:pt x="175319" y="304553"/>
                  </a:cubicBezTo>
                  <a:cubicBezTo>
                    <a:pt x="161727" y="304553"/>
                    <a:pt x="148441" y="299826"/>
                    <a:pt x="137827" y="291209"/>
                  </a:cubicBezTo>
                  <a:lnTo>
                    <a:pt x="21380" y="197037"/>
                  </a:lnTo>
                  <a:cubicBezTo>
                    <a:pt x="20311" y="196198"/>
                    <a:pt x="18707" y="194826"/>
                    <a:pt x="16875" y="192996"/>
                  </a:cubicBezTo>
                  <a:cubicBezTo>
                    <a:pt x="-5575" y="170501"/>
                    <a:pt x="-5575" y="133900"/>
                    <a:pt x="17027" y="111405"/>
                  </a:cubicBezTo>
                  <a:cubicBezTo>
                    <a:pt x="18707" y="109804"/>
                    <a:pt x="20158" y="108508"/>
                    <a:pt x="21151" y="107745"/>
                  </a:cubicBezTo>
                  <a:lnTo>
                    <a:pt x="135994" y="13725"/>
                  </a:lnTo>
                  <a:cubicBezTo>
                    <a:pt x="146837" y="4880"/>
                    <a:pt x="160429" y="0"/>
                    <a:pt x="174327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2" name="îŝḷîḓé-Oval 18"/>
            <p:cNvSpPr/>
            <p:nvPr/>
          </p:nvSpPr>
          <p:spPr>
            <a:xfrm>
              <a:off x="4869985" y="4241735"/>
              <a:ext cx="225240" cy="231664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3" name="îŝḷîḓé-Oval 19"/>
            <p:cNvSpPr/>
            <p:nvPr/>
          </p:nvSpPr>
          <p:spPr>
            <a:xfrm>
              <a:off x="5663503" y="5046161"/>
              <a:ext cx="231664" cy="213665"/>
            </a:xfrm>
            <a:custGeom>
              <a:avLst/>
              <a:gdLst>
                <a:gd name="connsiteX0" fmla="*/ 176147 w 578111"/>
                <a:gd name="connsiteY0" fmla="*/ 221031 h 533197"/>
                <a:gd name="connsiteX1" fmla="*/ 212154 w 578111"/>
                <a:gd name="connsiteY1" fmla="*/ 256947 h 533197"/>
                <a:gd name="connsiteX2" fmla="*/ 212154 w 578111"/>
                <a:gd name="connsiteY2" fmla="*/ 348118 h 533197"/>
                <a:gd name="connsiteX3" fmla="*/ 176147 w 578111"/>
                <a:gd name="connsiteY3" fmla="*/ 384955 h 533197"/>
                <a:gd name="connsiteX4" fmla="*/ 139217 w 578111"/>
                <a:gd name="connsiteY4" fmla="*/ 348118 h 533197"/>
                <a:gd name="connsiteX5" fmla="*/ 139217 w 578111"/>
                <a:gd name="connsiteY5" fmla="*/ 256947 h 533197"/>
                <a:gd name="connsiteX6" fmla="*/ 176147 w 578111"/>
                <a:gd name="connsiteY6" fmla="*/ 221031 h 533197"/>
                <a:gd name="connsiteX7" fmla="*/ 267503 w 578111"/>
                <a:gd name="connsiteY7" fmla="*/ 184193 h 533197"/>
                <a:gd name="connsiteX8" fmla="*/ 303437 w 578111"/>
                <a:gd name="connsiteY8" fmla="*/ 221030 h 533197"/>
                <a:gd name="connsiteX9" fmla="*/ 303437 w 578111"/>
                <a:gd name="connsiteY9" fmla="*/ 348119 h 533197"/>
                <a:gd name="connsiteX10" fmla="*/ 267503 w 578111"/>
                <a:gd name="connsiteY10" fmla="*/ 384956 h 533197"/>
                <a:gd name="connsiteX11" fmla="*/ 230648 w 578111"/>
                <a:gd name="connsiteY11" fmla="*/ 348119 h 533197"/>
                <a:gd name="connsiteX12" fmla="*/ 230648 w 578111"/>
                <a:gd name="connsiteY12" fmla="*/ 221030 h 533197"/>
                <a:gd name="connsiteX13" fmla="*/ 267503 w 578111"/>
                <a:gd name="connsiteY13" fmla="*/ 184193 h 533197"/>
                <a:gd name="connsiteX14" fmla="*/ 357937 w 578111"/>
                <a:gd name="connsiteY14" fmla="*/ 148390 h 533197"/>
                <a:gd name="connsiteX15" fmla="*/ 394867 w 578111"/>
                <a:gd name="connsiteY15" fmla="*/ 184289 h 533197"/>
                <a:gd name="connsiteX16" fmla="*/ 394867 w 578111"/>
                <a:gd name="connsiteY16" fmla="*/ 348136 h 533197"/>
                <a:gd name="connsiteX17" fmla="*/ 357937 w 578111"/>
                <a:gd name="connsiteY17" fmla="*/ 384955 h 533197"/>
                <a:gd name="connsiteX18" fmla="*/ 321930 w 578111"/>
                <a:gd name="connsiteY18" fmla="*/ 348136 h 533197"/>
                <a:gd name="connsiteX19" fmla="*/ 321930 w 578111"/>
                <a:gd name="connsiteY19" fmla="*/ 184289 h 533197"/>
                <a:gd name="connsiteX20" fmla="*/ 357937 w 578111"/>
                <a:gd name="connsiteY20" fmla="*/ 148390 h 533197"/>
                <a:gd name="connsiteX21" fmla="*/ 267469 w 578111"/>
                <a:gd name="connsiteY21" fmla="*/ 0 h 533197"/>
                <a:gd name="connsiteX22" fmla="*/ 529404 w 578111"/>
                <a:gd name="connsiteY22" fmla="*/ 218252 h 533197"/>
                <a:gd name="connsiteX23" fmla="*/ 566296 w 578111"/>
                <a:gd name="connsiteY23" fmla="*/ 218252 h 533197"/>
                <a:gd name="connsiteX24" fmla="*/ 576441 w 578111"/>
                <a:gd name="connsiteY24" fmla="*/ 224698 h 533197"/>
                <a:gd name="connsiteX25" fmla="*/ 575519 w 578111"/>
                <a:gd name="connsiteY25" fmla="*/ 237590 h 533197"/>
                <a:gd name="connsiteX26" fmla="*/ 514647 w 578111"/>
                <a:gd name="connsiteY26" fmla="*/ 310341 h 533197"/>
                <a:gd name="connsiteX27" fmla="*/ 505424 w 578111"/>
                <a:gd name="connsiteY27" fmla="*/ 314945 h 533197"/>
                <a:gd name="connsiteX28" fmla="*/ 496201 w 578111"/>
                <a:gd name="connsiteY28" fmla="*/ 310341 h 533197"/>
                <a:gd name="connsiteX29" fmla="*/ 435328 w 578111"/>
                <a:gd name="connsiteY29" fmla="*/ 237590 h 533197"/>
                <a:gd name="connsiteX30" fmla="*/ 433484 w 578111"/>
                <a:gd name="connsiteY30" fmla="*/ 224698 h 533197"/>
                <a:gd name="connsiteX31" fmla="*/ 444551 w 578111"/>
                <a:gd name="connsiteY31" fmla="*/ 218252 h 533197"/>
                <a:gd name="connsiteX32" fmla="*/ 480521 w 578111"/>
                <a:gd name="connsiteY32" fmla="*/ 218252 h 533197"/>
                <a:gd name="connsiteX33" fmla="*/ 267469 w 578111"/>
                <a:gd name="connsiteY33" fmla="*/ 47886 h 533197"/>
                <a:gd name="connsiteX34" fmla="*/ 48882 w 578111"/>
                <a:gd name="connsiteY34" fmla="*/ 266138 h 533197"/>
                <a:gd name="connsiteX35" fmla="*/ 267469 w 578111"/>
                <a:gd name="connsiteY35" fmla="*/ 484390 h 533197"/>
                <a:gd name="connsiteX36" fmla="*/ 456541 w 578111"/>
                <a:gd name="connsiteY36" fmla="*/ 375724 h 533197"/>
                <a:gd name="connsiteX37" fmla="*/ 489744 w 578111"/>
                <a:gd name="connsiteY37" fmla="*/ 366515 h 533197"/>
                <a:gd name="connsiteX38" fmla="*/ 498967 w 578111"/>
                <a:gd name="connsiteY38" fmla="*/ 399668 h 533197"/>
                <a:gd name="connsiteX39" fmla="*/ 267469 w 578111"/>
                <a:gd name="connsiteY39" fmla="*/ 533197 h 533197"/>
                <a:gd name="connsiteX40" fmla="*/ 0 w 578111"/>
                <a:gd name="connsiteY40" fmla="*/ 266138 h 533197"/>
                <a:gd name="connsiteX41" fmla="*/ 267469 w 578111"/>
                <a:gd name="connsiteY41" fmla="*/ 0 h 533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78111" h="533197">
                  <a:moveTo>
                    <a:pt x="176147" y="221031"/>
                  </a:moveTo>
                  <a:cubicBezTo>
                    <a:pt x="196459" y="221031"/>
                    <a:pt x="212154" y="237608"/>
                    <a:pt x="212154" y="256947"/>
                  </a:cubicBezTo>
                  <a:lnTo>
                    <a:pt x="212154" y="348118"/>
                  </a:lnTo>
                  <a:cubicBezTo>
                    <a:pt x="212154" y="368378"/>
                    <a:pt x="196459" y="384955"/>
                    <a:pt x="176147" y="384955"/>
                  </a:cubicBezTo>
                  <a:cubicBezTo>
                    <a:pt x="155836" y="384955"/>
                    <a:pt x="139217" y="368378"/>
                    <a:pt x="139217" y="348118"/>
                  </a:cubicBezTo>
                  <a:lnTo>
                    <a:pt x="139217" y="256947"/>
                  </a:lnTo>
                  <a:cubicBezTo>
                    <a:pt x="139217" y="237608"/>
                    <a:pt x="155836" y="221031"/>
                    <a:pt x="176147" y="221031"/>
                  </a:cubicBezTo>
                  <a:close/>
                  <a:moveTo>
                    <a:pt x="267503" y="184193"/>
                  </a:moveTo>
                  <a:cubicBezTo>
                    <a:pt x="286852" y="184193"/>
                    <a:pt x="303437" y="200770"/>
                    <a:pt x="303437" y="221030"/>
                  </a:cubicBezTo>
                  <a:lnTo>
                    <a:pt x="303437" y="348119"/>
                  </a:lnTo>
                  <a:cubicBezTo>
                    <a:pt x="303437" y="368379"/>
                    <a:pt x="287774" y="384956"/>
                    <a:pt x="267503" y="384956"/>
                  </a:cubicBezTo>
                  <a:cubicBezTo>
                    <a:pt x="247233" y="384956"/>
                    <a:pt x="230648" y="368379"/>
                    <a:pt x="230648" y="348119"/>
                  </a:cubicBezTo>
                  <a:lnTo>
                    <a:pt x="230648" y="221030"/>
                  </a:lnTo>
                  <a:cubicBezTo>
                    <a:pt x="230648" y="200770"/>
                    <a:pt x="247233" y="184193"/>
                    <a:pt x="267503" y="184193"/>
                  </a:cubicBezTo>
                  <a:close/>
                  <a:moveTo>
                    <a:pt x="357937" y="148390"/>
                  </a:moveTo>
                  <a:cubicBezTo>
                    <a:pt x="378249" y="148390"/>
                    <a:pt x="394867" y="164959"/>
                    <a:pt x="394867" y="184289"/>
                  </a:cubicBezTo>
                  <a:lnTo>
                    <a:pt x="394867" y="348136"/>
                  </a:lnTo>
                  <a:cubicBezTo>
                    <a:pt x="394867" y="368386"/>
                    <a:pt x="378249" y="384955"/>
                    <a:pt x="357937" y="384955"/>
                  </a:cubicBezTo>
                  <a:cubicBezTo>
                    <a:pt x="338549" y="384955"/>
                    <a:pt x="321930" y="368386"/>
                    <a:pt x="321930" y="348136"/>
                  </a:cubicBezTo>
                  <a:lnTo>
                    <a:pt x="321930" y="184289"/>
                  </a:lnTo>
                  <a:cubicBezTo>
                    <a:pt x="321930" y="164959"/>
                    <a:pt x="338549" y="148390"/>
                    <a:pt x="357937" y="148390"/>
                  </a:cubicBezTo>
                  <a:close/>
                  <a:moveTo>
                    <a:pt x="267469" y="0"/>
                  </a:moveTo>
                  <a:cubicBezTo>
                    <a:pt x="397514" y="0"/>
                    <a:pt x="507268" y="93931"/>
                    <a:pt x="529404" y="218252"/>
                  </a:cubicBezTo>
                  <a:lnTo>
                    <a:pt x="566296" y="218252"/>
                  </a:lnTo>
                  <a:cubicBezTo>
                    <a:pt x="570907" y="218252"/>
                    <a:pt x="574597" y="221014"/>
                    <a:pt x="576441" y="224698"/>
                  </a:cubicBezTo>
                  <a:cubicBezTo>
                    <a:pt x="579208" y="229302"/>
                    <a:pt x="578286" y="233907"/>
                    <a:pt x="575519" y="237590"/>
                  </a:cubicBezTo>
                  <a:lnTo>
                    <a:pt x="514647" y="310341"/>
                  </a:lnTo>
                  <a:cubicBezTo>
                    <a:pt x="511880" y="313104"/>
                    <a:pt x="509113" y="314945"/>
                    <a:pt x="505424" y="314945"/>
                  </a:cubicBezTo>
                  <a:cubicBezTo>
                    <a:pt x="501734" y="314945"/>
                    <a:pt x="498045" y="313104"/>
                    <a:pt x="496201" y="310341"/>
                  </a:cubicBezTo>
                  <a:lnTo>
                    <a:pt x="435328" y="237590"/>
                  </a:lnTo>
                  <a:cubicBezTo>
                    <a:pt x="431639" y="233907"/>
                    <a:pt x="431639" y="229302"/>
                    <a:pt x="433484" y="224698"/>
                  </a:cubicBezTo>
                  <a:cubicBezTo>
                    <a:pt x="435328" y="221014"/>
                    <a:pt x="439940" y="218252"/>
                    <a:pt x="444551" y="218252"/>
                  </a:cubicBezTo>
                  <a:lnTo>
                    <a:pt x="480521" y="218252"/>
                  </a:lnTo>
                  <a:cubicBezTo>
                    <a:pt x="458386" y="120637"/>
                    <a:pt x="370767" y="47886"/>
                    <a:pt x="267469" y="47886"/>
                  </a:cubicBezTo>
                  <a:cubicBezTo>
                    <a:pt x="146647" y="47886"/>
                    <a:pt x="48882" y="146422"/>
                    <a:pt x="48882" y="266138"/>
                  </a:cubicBezTo>
                  <a:cubicBezTo>
                    <a:pt x="48882" y="386775"/>
                    <a:pt x="146647" y="484390"/>
                    <a:pt x="267469" y="484390"/>
                  </a:cubicBezTo>
                  <a:cubicBezTo>
                    <a:pt x="344942" y="484390"/>
                    <a:pt x="417805" y="442949"/>
                    <a:pt x="456541" y="375724"/>
                  </a:cubicBezTo>
                  <a:cubicBezTo>
                    <a:pt x="462998" y="363753"/>
                    <a:pt x="477754" y="360069"/>
                    <a:pt x="489744" y="366515"/>
                  </a:cubicBezTo>
                  <a:cubicBezTo>
                    <a:pt x="501734" y="373883"/>
                    <a:pt x="505424" y="388617"/>
                    <a:pt x="498967" y="399668"/>
                  </a:cubicBezTo>
                  <a:cubicBezTo>
                    <a:pt x="451008" y="482548"/>
                    <a:pt x="362466" y="533197"/>
                    <a:pt x="267469" y="533197"/>
                  </a:cubicBezTo>
                  <a:cubicBezTo>
                    <a:pt x="119900" y="533197"/>
                    <a:pt x="0" y="413481"/>
                    <a:pt x="0" y="266138"/>
                  </a:cubicBezTo>
                  <a:cubicBezTo>
                    <a:pt x="0" y="119716"/>
                    <a:pt x="119900" y="0"/>
                    <a:pt x="267469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4" name="îṥļîḑé-Oval 20"/>
            <p:cNvSpPr/>
            <p:nvPr/>
          </p:nvSpPr>
          <p:spPr>
            <a:xfrm>
              <a:off x="6901592" y="4848392"/>
              <a:ext cx="231664" cy="231359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825120" y="1217488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49431" y="2476734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91931" y="3971105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20342" y="4961886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019750" y="3674551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184691" y="1861209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50"/>
          <p:cNvSpPr/>
          <p:nvPr/>
        </p:nvSpPr>
        <p:spPr bwMode="auto">
          <a:xfrm rot="1784174" flipV="1">
            <a:off x="8608374" y="1963821"/>
            <a:ext cx="3089175" cy="1706485"/>
          </a:xfrm>
          <a:custGeom>
            <a:avLst/>
            <a:gdLst>
              <a:gd name="T0" fmla="*/ 1622 w 1665"/>
              <a:gd name="T1" fmla="*/ 605 h 920"/>
              <a:gd name="T2" fmla="*/ 1624 w 1665"/>
              <a:gd name="T3" fmla="*/ 629 h 920"/>
              <a:gd name="T4" fmla="*/ 1466 w 1665"/>
              <a:gd name="T5" fmla="*/ 788 h 920"/>
              <a:gd name="T6" fmla="*/ 1375 w 1665"/>
              <a:gd name="T7" fmla="*/ 759 h 920"/>
              <a:gd name="T8" fmla="*/ 1257 w 1665"/>
              <a:gd name="T9" fmla="*/ 802 h 920"/>
              <a:gd name="T10" fmla="*/ 1073 w 1665"/>
              <a:gd name="T11" fmla="*/ 633 h 920"/>
              <a:gd name="T12" fmla="*/ 924 w 1665"/>
              <a:gd name="T13" fmla="*/ 709 h 920"/>
              <a:gd name="T14" fmla="*/ 792 w 1665"/>
              <a:gd name="T15" fmla="*/ 653 h 920"/>
              <a:gd name="T16" fmla="*/ 689 w 1665"/>
              <a:gd name="T17" fmla="*/ 718 h 920"/>
              <a:gd name="T18" fmla="*/ 690 w 1665"/>
              <a:gd name="T19" fmla="*/ 737 h 920"/>
              <a:gd name="T20" fmla="*/ 506 w 1665"/>
              <a:gd name="T21" fmla="*/ 920 h 920"/>
              <a:gd name="T22" fmla="*/ 340 w 1665"/>
              <a:gd name="T23" fmla="*/ 816 h 920"/>
              <a:gd name="T24" fmla="*/ 236 w 1665"/>
              <a:gd name="T25" fmla="*/ 840 h 920"/>
              <a:gd name="T26" fmla="*/ 0 w 1665"/>
              <a:gd name="T27" fmla="*/ 604 h 920"/>
              <a:gd name="T28" fmla="*/ 126 w 1665"/>
              <a:gd name="T29" fmla="*/ 395 h 920"/>
              <a:gd name="T30" fmla="*/ 258 w 1665"/>
              <a:gd name="T31" fmla="*/ 304 h 920"/>
              <a:gd name="T32" fmla="*/ 497 w 1665"/>
              <a:gd name="T33" fmla="*/ 112 h 920"/>
              <a:gd name="T34" fmla="*/ 601 w 1665"/>
              <a:gd name="T35" fmla="*/ 135 h 920"/>
              <a:gd name="T36" fmla="*/ 819 w 1665"/>
              <a:gd name="T37" fmla="*/ 0 h 920"/>
              <a:gd name="T38" fmla="*/ 1032 w 1665"/>
              <a:gd name="T39" fmla="*/ 124 h 920"/>
              <a:gd name="T40" fmla="*/ 1073 w 1665"/>
              <a:gd name="T41" fmla="*/ 120 h 920"/>
              <a:gd name="T42" fmla="*/ 1251 w 1665"/>
              <a:gd name="T43" fmla="*/ 259 h 920"/>
              <a:gd name="T44" fmla="*/ 1358 w 1665"/>
              <a:gd name="T45" fmla="*/ 351 h 920"/>
              <a:gd name="T46" fmla="*/ 1481 w 1665"/>
              <a:gd name="T47" fmla="*/ 304 h 920"/>
              <a:gd name="T48" fmla="*/ 1665 w 1665"/>
              <a:gd name="T49" fmla="*/ 488 h 920"/>
              <a:gd name="T50" fmla="*/ 1622 w 1665"/>
              <a:gd name="T51" fmla="*/ 605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65" h="920">
                <a:moveTo>
                  <a:pt x="1622" y="605"/>
                </a:moveTo>
                <a:cubicBezTo>
                  <a:pt x="1624" y="613"/>
                  <a:pt x="1624" y="621"/>
                  <a:pt x="1624" y="629"/>
                </a:cubicBezTo>
                <a:cubicBezTo>
                  <a:pt x="1624" y="717"/>
                  <a:pt x="1553" y="788"/>
                  <a:pt x="1466" y="788"/>
                </a:cubicBezTo>
                <a:cubicBezTo>
                  <a:pt x="1432" y="788"/>
                  <a:pt x="1401" y="777"/>
                  <a:pt x="1375" y="759"/>
                </a:cubicBezTo>
                <a:cubicBezTo>
                  <a:pt x="1343" y="786"/>
                  <a:pt x="1302" y="802"/>
                  <a:pt x="1257" y="802"/>
                </a:cubicBezTo>
                <a:cubicBezTo>
                  <a:pt x="1160" y="802"/>
                  <a:pt x="1081" y="728"/>
                  <a:pt x="1073" y="633"/>
                </a:cubicBezTo>
                <a:cubicBezTo>
                  <a:pt x="1040" y="679"/>
                  <a:pt x="986" y="709"/>
                  <a:pt x="924" y="709"/>
                </a:cubicBezTo>
                <a:cubicBezTo>
                  <a:pt x="872" y="709"/>
                  <a:pt x="825" y="688"/>
                  <a:pt x="792" y="653"/>
                </a:cubicBezTo>
                <a:cubicBezTo>
                  <a:pt x="766" y="685"/>
                  <a:pt x="731" y="709"/>
                  <a:pt x="689" y="718"/>
                </a:cubicBezTo>
                <a:cubicBezTo>
                  <a:pt x="690" y="724"/>
                  <a:pt x="690" y="730"/>
                  <a:pt x="690" y="737"/>
                </a:cubicBezTo>
                <a:cubicBezTo>
                  <a:pt x="690" y="838"/>
                  <a:pt x="608" y="920"/>
                  <a:pt x="506" y="920"/>
                </a:cubicBezTo>
                <a:cubicBezTo>
                  <a:pt x="433" y="920"/>
                  <a:pt x="370" y="878"/>
                  <a:pt x="340" y="816"/>
                </a:cubicBezTo>
                <a:cubicBezTo>
                  <a:pt x="309" y="831"/>
                  <a:pt x="274" y="840"/>
                  <a:pt x="236" y="840"/>
                </a:cubicBezTo>
                <a:cubicBezTo>
                  <a:pt x="106" y="840"/>
                  <a:pt x="0" y="734"/>
                  <a:pt x="0" y="604"/>
                </a:cubicBezTo>
                <a:cubicBezTo>
                  <a:pt x="0" y="513"/>
                  <a:pt x="51" y="434"/>
                  <a:pt x="126" y="395"/>
                </a:cubicBezTo>
                <a:cubicBezTo>
                  <a:pt x="159" y="351"/>
                  <a:pt x="205" y="319"/>
                  <a:pt x="258" y="304"/>
                </a:cubicBezTo>
                <a:cubicBezTo>
                  <a:pt x="282" y="194"/>
                  <a:pt x="380" y="112"/>
                  <a:pt x="497" y="112"/>
                </a:cubicBezTo>
                <a:cubicBezTo>
                  <a:pt x="534" y="112"/>
                  <a:pt x="569" y="120"/>
                  <a:pt x="601" y="135"/>
                </a:cubicBezTo>
                <a:cubicBezTo>
                  <a:pt x="641" y="55"/>
                  <a:pt x="724" y="0"/>
                  <a:pt x="819" y="0"/>
                </a:cubicBezTo>
                <a:cubicBezTo>
                  <a:pt x="911" y="0"/>
                  <a:pt x="990" y="50"/>
                  <a:pt x="1032" y="124"/>
                </a:cubicBezTo>
                <a:cubicBezTo>
                  <a:pt x="1045" y="121"/>
                  <a:pt x="1059" y="120"/>
                  <a:pt x="1073" y="120"/>
                </a:cubicBezTo>
                <a:cubicBezTo>
                  <a:pt x="1159" y="120"/>
                  <a:pt x="1231" y="179"/>
                  <a:pt x="1251" y="259"/>
                </a:cubicBezTo>
                <a:cubicBezTo>
                  <a:pt x="1298" y="275"/>
                  <a:pt x="1336" y="308"/>
                  <a:pt x="1358" y="351"/>
                </a:cubicBezTo>
                <a:cubicBezTo>
                  <a:pt x="1390" y="322"/>
                  <a:pt x="1433" y="304"/>
                  <a:pt x="1481" y="304"/>
                </a:cubicBezTo>
                <a:cubicBezTo>
                  <a:pt x="1582" y="304"/>
                  <a:pt x="1665" y="386"/>
                  <a:pt x="1665" y="488"/>
                </a:cubicBezTo>
                <a:cubicBezTo>
                  <a:pt x="1665" y="532"/>
                  <a:pt x="1649" y="573"/>
                  <a:pt x="1622" y="60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/>
          </a:p>
        </p:txBody>
      </p:sp>
      <p:sp>
        <p:nvSpPr>
          <p:cNvPr id="3" name="Freeform: Shape 44"/>
          <p:cNvSpPr/>
          <p:nvPr/>
        </p:nvSpPr>
        <p:spPr bwMode="auto">
          <a:xfrm rot="710118" flipV="1">
            <a:off x="7705012" y="1840665"/>
            <a:ext cx="3089175" cy="1706485"/>
          </a:xfrm>
          <a:custGeom>
            <a:avLst/>
            <a:gdLst>
              <a:gd name="T0" fmla="*/ 1622 w 1665"/>
              <a:gd name="T1" fmla="*/ 605 h 920"/>
              <a:gd name="T2" fmla="*/ 1624 w 1665"/>
              <a:gd name="T3" fmla="*/ 629 h 920"/>
              <a:gd name="T4" fmla="*/ 1466 w 1665"/>
              <a:gd name="T5" fmla="*/ 788 h 920"/>
              <a:gd name="T6" fmla="*/ 1375 w 1665"/>
              <a:gd name="T7" fmla="*/ 759 h 920"/>
              <a:gd name="T8" fmla="*/ 1257 w 1665"/>
              <a:gd name="T9" fmla="*/ 802 h 920"/>
              <a:gd name="T10" fmla="*/ 1073 w 1665"/>
              <a:gd name="T11" fmla="*/ 633 h 920"/>
              <a:gd name="T12" fmla="*/ 924 w 1665"/>
              <a:gd name="T13" fmla="*/ 709 h 920"/>
              <a:gd name="T14" fmla="*/ 792 w 1665"/>
              <a:gd name="T15" fmla="*/ 653 h 920"/>
              <a:gd name="T16" fmla="*/ 689 w 1665"/>
              <a:gd name="T17" fmla="*/ 718 h 920"/>
              <a:gd name="T18" fmla="*/ 690 w 1665"/>
              <a:gd name="T19" fmla="*/ 737 h 920"/>
              <a:gd name="T20" fmla="*/ 506 w 1665"/>
              <a:gd name="T21" fmla="*/ 920 h 920"/>
              <a:gd name="T22" fmla="*/ 340 w 1665"/>
              <a:gd name="T23" fmla="*/ 816 h 920"/>
              <a:gd name="T24" fmla="*/ 236 w 1665"/>
              <a:gd name="T25" fmla="*/ 840 h 920"/>
              <a:gd name="T26" fmla="*/ 0 w 1665"/>
              <a:gd name="T27" fmla="*/ 604 h 920"/>
              <a:gd name="T28" fmla="*/ 126 w 1665"/>
              <a:gd name="T29" fmla="*/ 395 h 920"/>
              <a:gd name="T30" fmla="*/ 258 w 1665"/>
              <a:gd name="T31" fmla="*/ 304 h 920"/>
              <a:gd name="T32" fmla="*/ 497 w 1665"/>
              <a:gd name="T33" fmla="*/ 112 h 920"/>
              <a:gd name="T34" fmla="*/ 601 w 1665"/>
              <a:gd name="T35" fmla="*/ 135 h 920"/>
              <a:gd name="T36" fmla="*/ 819 w 1665"/>
              <a:gd name="T37" fmla="*/ 0 h 920"/>
              <a:gd name="T38" fmla="*/ 1032 w 1665"/>
              <a:gd name="T39" fmla="*/ 124 h 920"/>
              <a:gd name="T40" fmla="*/ 1073 w 1665"/>
              <a:gd name="T41" fmla="*/ 120 h 920"/>
              <a:gd name="T42" fmla="*/ 1251 w 1665"/>
              <a:gd name="T43" fmla="*/ 259 h 920"/>
              <a:gd name="T44" fmla="*/ 1358 w 1665"/>
              <a:gd name="T45" fmla="*/ 351 h 920"/>
              <a:gd name="T46" fmla="*/ 1481 w 1665"/>
              <a:gd name="T47" fmla="*/ 304 h 920"/>
              <a:gd name="T48" fmla="*/ 1665 w 1665"/>
              <a:gd name="T49" fmla="*/ 488 h 920"/>
              <a:gd name="T50" fmla="*/ 1622 w 1665"/>
              <a:gd name="T51" fmla="*/ 605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65" h="920">
                <a:moveTo>
                  <a:pt x="1622" y="605"/>
                </a:moveTo>
                <a:cubicBezTo>
                  <a:pt x="1624" y="613"/>
                  <a:pt x="1624" y="621"/>
                  <a:pt x="1624" y="629"/>
                </a:cubicBezTo>
                <a:cubicBezTo>
                  <a:pt x="1624" y="717"/>
                  <a:pt x="1553" y="788"/>
                  <a:pt x="1466" y="788"/>
                </a:cubicBezTo>
                <a:cubicBezTo>
                  <a:pt x="1432" y="788"/>
                  <a:pt x="1401" y="777"/>
                  <a:pt x="1375" y="759"/>
                </a:cubicBezTo>
                <a:cubicBezTo>
                  <a:pt x="1343" y="786"/>
                  <a:pt x="1302" y="802"/>
                  <a:pt x="1257" y="802"/>
                </a:cubicBezTo>
                <a:cubicBezTo>
                  <a:pt x="1160" y="802"/>
                  <a:pt x="1081" y="728"/>
                  <a:pt x="1073" y="633"/>
                </a:cubicBezTo>
                <a:cubicBezTo>
                  <a:pt x="1040" y="679"/>
                  <a:pt x="986" y="709"/>
                  <a:pt x="924" y="709"/>
                </a:cubicBezTo>
                <a:cubicBezTo>
                  <a:pt x="872" y="709"/>
                  <a:pt x="825" y="688"/>
                  <a:pt x="792" y="653"/>
                </a:cubicBezTo>
                <a:cubicBezTo>
                  <a:pt x="766" y="685"/>
                  <a:pt x="731" y="709"/>
                  <a:pt x="689" y="718"/>
                </a:cubicBezTo>
                <a:cubicBezTo>
                  <a:pt x="690" y="724"/>
                  <a:pt x="690" y="730"/>
                  <a:pt x="690" y="737"/>
                </a:cubicBezTo>
                <a:cubicBezTo>
                  <a:pt x="690" y="838"/>
                  <a:pt x="608" y="920"/>
                  <a:pt x="506" y="920"/>
                </a:cubicBezTo>
                <a:cubicBezTo>
                  <a:pt x="433" y="920"/>
                  <a:pt x="370" y="878"/>
                  <a:pt x="340" y="816"/>
                </a:cubicBezTo>
                <a:cubicBezTo>
                  <a:pt x="309" y="831"/>
                  <a:pt x="274" y="840"/>
                  <a:pt x="236" y="840"/>
                </a:cubicBezTo>
                <a:cubicBezTo>
                  <a:pt x="106" y="840"/>
                  <a:pt x="0" y="734"/>
                  <a:pt x="0" y="604"/>
                </a:cubicBezTo>
                <a:cubicBezTo>
                  <a:pt x="0" y="513"/>
                  <a:pt x="51" y="434"/>
                  <a:pt x="126" y="395"/>
                </a:cubicBezTo>
                <a:cubicBezTo>
                  <a:pt x="159" y="351"/>
                  <a:pt x="205" y="319"/>
                  <a:pt x="258" y="304"/>
                </a:cubicBezTo>
                <a:cubicBezTo>
                  <a:pt x="282" y="194"/>
                  <a:pt x="380" y="112"/>
                  <a:pt x="497" y="112"/>
                </a:cubicBezTo>
                <a:cubicBezTo>
                  <a:pt x="534" y="112"/>
                  <a:pt x="569" y="120"/>
                  <a:pt x="601" y="135"/>
                </a:cubicBezTo>
                <a:cubicBezTo>
                  <a:pt x="641" y="55"/>
                  <a:pt x="724" y="0"/>
                  <a:pt x="819" y="0"/>
                </a:cubicBezTo>
                <a:cubicBezTo>
                  <a:pt x="911" y="0"/>
                  <a:pt x="990" y="50"/>
                  <a:pt x="1032" y="124"/>
                </a:cubicBezTo>
                <a:cubicBezTo>
                  <a:pt x="1045" y="121"/>
                  <a:pt x="1059" y="120"/>
                  <a:pt x="1073" y="120"/>
                </a:cubicBezTo>
                <a:cubicBezTo>
                  <a:pt x="1159" y="120"/>
                  <a:pt x="1231" y="179"/>
                  <a:pt x="1251" y="259"/>
                </a:cubicBezTo>
                <a:cubicBezTo>
                  <a:pt x="1298" y="275"/>
                  <a:pt x="1336" y="308"/>
                  <a:pt x="1358" y="351"/>
                </a:cubicBezTo>
                <a:cubicBezTo>
                  <a:pt x="1390" y="322"/>
                  <a:pt x="1433" y="304"/>
                  <a:pt x="1481" y="304"/>
                </a:cubicBezTo>
                <a:cubicBezTo>
                  <a:pt x="1582" y="304"/>
                  <a:pt x="1665" y="386"/>
                  <a:pt x="1665" y="488"/>
                </a:cubicBezTo>
                <a:cubicBezTo>
                  <a:pt x="1665" y="532"/>
                  <a:pt x="1649" y="573"/>
                  <a:pt x="1622" y="605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4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/>
          </a:p>
        </p:txBody>
      </p:sp>
      <p:sp>
        <p:nvSpPr>
          <p:cNvPr id="4" name="Freeform: Shape 4"/>
          <p:cNvSpPr/>
          <p:nvPr/>
        </p:nvSpPr>
        <p:spPr bwMode="auto">
          <a:xfrm>
            <a:off x="0" y="1739401"/>
            <a:ext cx="9794527" cy="3583613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/>
          </a:p>
        </p:txBody>
      </p:sp>
      <p:grpSp>
        <p:nvGrpSpPr>
          <p:cNvPr id="5" name="组合 4"/>
          <p:cNvGrpSpPr/>
          <p:nvPr/>
        </p:nvGrpSpPr>
        <p:grpSpPr>
          <a:xfrm>
            <a:off x="1795745" y="3138422"/>
            <a:ext cx="942069" cy="942858"/>
            <a:chOff x="1283381" y="2812093"/>
            <a:chExt cx="706552" cy="707143"/>
          </a:xfrm>
          <a:solidFill>
            <a:srgbClr val="C8161D"/>
          </a:solidFill>
        </p:grpSpPr>
        <p:sp>
          <p:nvSpPr>
            <p:cNvPr id="40" name="Oval 33"/>
            <p:cNvSpPr>
              <a:spLocks noChangeAspect="1"/>
            </p:cNvSpPr>
            <p:nvPr/>
          </p:nvSpPr>
          <p:spPr>
            <a:xfrm>
              <a:off x="1283381" y="2812093"/>
              <a:ext cx="706552" cy="707143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34"/>
            <p:cNvSpPr>
              <a:spLocks noChangeAspect="1"/>
            </p:cNvSpPr>
            <p:nvPr/>
          </p:nvSpPr>
          <p:spPr>
            <a:xfrm>
              <a:off x="1364907" y="2893687"/>
              <a:ext cx="543501" cy="543956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66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69898" y="3752933"/>
            <a:ext cx="942069" cy="942857"/>
            <a:chOff x="2763996" y="3272975"/>
            <a:chExt cx="706552" cy="707143"/>
          </a:xfrm>
          <a:solidFill>
            <a:srgbClr val="C8161D"/>
          </a:solidFill>
        </p:grpSpPr>
        <p:sp>
          <p:nvSpPr>
            <p:cNvPr id="38" name="Oval 42"/>
            <p:cNvSpPr>
              <a:spLocks noChangeAspect="1"/>
            </p:cNvSpPr>
            <p:nvPr/>
          </p:nvSpPr>
          <p:spPr>
            <a:xfrm>
              <a:off x="2763996" y="3272975"/>
              <a:ext cx="706552" cy="707143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Oval 43"/>
            <p:cNvSpPr>
              <a:spLocks noChangeAspect="1"/>
            </p:cNvSpPr>
            <p:nvPr/>
          </p:nvSpPr>
          <p:spPr>
            <a:xfrm>
              <a:off x="2845521" y="3354569"/>
              <a:ext cx="543501" cy="543956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66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72592" y="2424968"/>
            <a:ext cx="942069" cy="942857"/>
            <a:chOff x="4191017" y="2277002"/>
            <a:chExt cx="706552" cy="707143"/>
          </a:xfrm>
          <a:solidFill>
            <a:srgbClr val="C8161D"/>
          </a:solidFill>
        </p:grpSpPr>
        <p:sp>
          <p:nvSpPr>
            <p:cNvPr id="36" name="Oval 36"/>
            <p:cNvSpPr>
              <a:spLocks noChangeAspect="1"/>
            </p:cNvSpPr>
            <p:nvPr/>
          </p:nvSpPr>
          <p:spPr>
            <a:xfrm>
              <a:off x="4191017" y="2277002"/>
              <a:ext cx="706552" cy="707143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Oval 37"/>
            <p:cNvSpPr>
              <a:spLocks noChangeAspect="1"/>
            </p:cNvSpPr>
            <p:nvPr/>
          </p:nvSpPr>
          <p:spPr>
            <a:xfrm>
              <a:off x="4272542" y="2358596"/>
              <a:ext cx="543501" cy="543956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66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66043" y="2952151"/>
            <a:ext cx="942069" cy="942857"/>
            <a:chOff x="5611105" y="2672389"/>
            <a:chExt cx="706552" cy="707143"/>
          </a:xfrm>
          <a:solidFill>
            <a:srgbClr val="C8161D"/>
          </a:solidFill>
        </p:grpSpPr>
        <p:sp>
          <p:nvSpPr>
            <p:cNvPr id="34" name="Oval 39"/>
            <p:cNvSpPr>
              <a:spLocks noChangeAspect="1"/>
            </p:cNvSpPr>
            <p:nvPr/>
          </p:nvSpPr>
          <p:spPr>
            <a:xfrm>
              <a:off x="5611105" y="2672389"/>
              <a:ext cx="706552" cy="707143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Oval 40"/>
            <p:cNvSpPr>
              <a:spLocks noChangeAspect="1"/>
            </p:cNvSpPr>
            <p:nvPr/>
          </p:nvSpPr>
          <p:spPr>
            <a:xfrm>
              <a:off x="5692631" y="2753983"/>
              <a:ext cx="543501" cy="543956"/>
            </a:xfrm>
            <a:prstGeom prst="ellipse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66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sp>
        <p:nvSpPr>
          <p:cNvPr id="9" name="Freeform: Shape 49"/>
          <p:cNvSpPr/>
          <p:nvPr/>
        </p:nvSpPr>
        <p:spPr bwMode="auto">
          <a:xfrm rot="11700000" flipV="1">
            <a:off x="6752472" y="862487"/>
            <a:ext cx="3089175" cy="1706485"/>
          </a:xfrm>
          <a:custGeom>
            <a:avLst/>
            <a:gdLst>
              <a:gd name="T0" fmla="*/ 1622 w 1665"/>
              <a:gd name="T1" fmla="*/ 605 h 920"/>
              <a:gd name="T2" fmla="*/ 1624 w 1665"/>
              <a:gd name="T3" fmla="*/ 629 h 920"/>
              <a:gd name="T4" fmla="*/ 1466 w 1665"/>
              <a:gd name="T5" fmla="*/ 788 h 920"/>
              <a:gd name="T6" fmla="*/ 1375 w 1665"/>
              <a:gd name="T7" fmla="*/ 759 h 920"/>
              <a:gd name="T8" fmla="*/ 1257 w 1665"/>
              <a:gd name="T9" fmla="*/ 802 h 920"/>
              <a:gd name="T10" fmla="*/ 1073 w 1665"/>
              <a:gd name="T11" fmla="*/ 633 h 920"/>
              <a:gd name="T12" fmla="*/ 924 w 1665"/>
              <a:gd name="T13" fmla="*/ 709 h 920"/>
              <a:gd name="T14" fmla="*/ 792 w 1665"/>
              <a:gd name="T15" fmla="*/ 653 h 920"/>
              <a:gd name="T16" fmla="*/ 689 w 1665"/>
              <a:gd name="T17" fmla="*/ 718 h 920"/>
              <a:gd name="T18" fmla="*/ 690 w 1665"/>
              <a:gd name="T19" fmla="*/ 737 h 920"/>
              <a:gd name="T20" fmla="*/ 506 w 1665"/>
              <a:gd name="T21" fmla="*/ 920 h 920"/>
              <a:gd name="T22" fmla="*/ 340 w 1665"/>
              <a:gd name="T23" fmla="*/ 816 h 920"/>
              <a:gd name="T24" fmla="*/ 236 w 1665"/>
              <a:gd name="T25" fmla="*/ 840 h 920"/>
              <a:gd name="T26" fmla="*/ 0 w 1665"/>
              <a:gd name="T27" fmla="*/ 604 h 920"/>
              <a:gd name="T28" fmla="*/ 126 w 1665"/>
              <a:gd name="T29" fmla="*/ 395 h 920"/>
              <a:gd name="T30" fmla="*/ 258 w 1665"/>
              <a:gd name="T31" fmla="*/ 304 h 920"/>
              <a:gd name="T32" fmla="*/ 497 w 1665"/>
              <a:gd name="T33" fmla="*/ 112 h 920"/>
              <a:gd name="T34" fmla="*/ 601 w 1665"/>
              <a:gd name="T35" fmla="*/ 135 h 920"/>
              <a:gd name="T36" fmla="*/ 819 w 1665"/>
              <a:gd name="T37" fmla="*/ 0 h 920"/>
              <a:gd name="T38" fmla="*/ 1032 w 1665"/>
              <a:gd name="T39" fmla="*/ 124 h 920"/>
              <a:gd name="T40" fmla="*/ 1073 w 1665"/>
              <a:gd name="T41" fmla="*/ 120 h 920"/>
              <a:gd name="T42" fmla="*/ 1251 w 1665"/>
              <a:gd name="T43" fmla="*/ 259 h 920"/>
              <a:gd name="T44" fmla="*/ 1358 w 1665"/>
              <a:gd name="T45" fmla="*/ 351 h 920"/>
              <a:gd name="T46" fmla="*/ 1481 w 1665"/>
              <a:gd name="T47" fmla="*/ 304 h 920"/>
              <a:gd name="T48" fmla="*/ 1665 w 1665"/>
              <a:gd name="T49" fmla="*/ 488 h 920"/>
              <a:gd name="T50" fmla="*/ 1622 w 1665"/>
              <a:gd name="T51" fmla="*/ 605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65" h="920">
                <a:moveTo>
                  <a:pt x="1622" y="605"/>
                </a:moveTo>
                <a:cubicBezTo>
                  <a:pt x="1624" y="613"/>
                  <a:pt x="1624" y="621"/>
                  <a:pt x="1624" y="629"/>
                </a:cubicBezTo>
                <a:cubicBezTo>
                  <a:pt x="1624" y="717"/>
                  <a:pt x="1553" y="788"/>
                  <a:pt x="1466" y="788"/>
                </a:cubicBezTo>
                <a:cubicBezTo>
                  <a:pt x="1432" y="788"/>
                  <a:pt x="1401" y="777"/>
                  <a:pt x="1375" y="759"/>
                </a:cubicBezTo>
                <a:cubicBezTo>
                  <a:pt x="1343" y="786"/>
                  <a:pt x="1302" y="802"/>
                  <a:pt x="1257" y="802"/>
                </a:cubicBezTo>
                <a:cubicBezTo>
                  <a:pt x="1160" y="802"/>
                  <a:pt x="1081" y="728"/>
                  <a:pt x="1073" y="633"/>
                </a:cubicBezTo>
                <a:cubicBezTo>
                  <a:pt x="1040" y="679"/>
                  <a:pt x="986" y="709"/>
                  <a:pt x="924" y="709"/>
                </a:cubicBezTo>
                <a:cubicBezTo>
                  <a:pt x="872" y="709"/>
                  <a:pt x="825" y="688"/>
                  <a:pt x="792" y="653"/>
                </a:cubicBezTo>
                <a:cubicBezTo>
                  <a:pt x="766" y="685"/>
                  <a:pt x="731" y="709"/>
                  <a:pt x="689" y="718"/>
                </a:cubicBezTo>
                <a:cubicBezTo>
                  <a:pt x="690" y="724"/>
                  <a:pt x="690" y="730"/>
                  <a:pt x="690" y="737"/>
                </a:cubicBezTo>
                <a:cubicBezTo>
                  <a:pt x="690" y="838"/>
                  <a:pt x="608" y="920"/>
                  <a:pt x="506" y="920"/>
                </a:cubicBezTo>
                <a:cubicBezTo>
                  <a:pt x="433" y="920"/>
                  <a:pt x="370" y="878"/>
                  <a:pt x="340" y="816"/>
                </a:cubicBezTo>
                <a:cubicBezTo>
                  <a:pt x="309" y="831"/>
                  <a:pt x="274" y="840"/>
                  <a:pt x="236" y="840"/>
                </a:cubicBezTo>
                <a:cubicBezTo>
                  <a:pt x="106" y="840"/>
                  <a:pt x="0" y="734"/>
                  <a:pt x="0" y="604"/>
                </a:cubicBezTo>
                <a:cubicBezTo>
                  <a:pt x="0" y="513"/>
                  <a:pt x="51" y="434"/>
                  <a:pt x="126" y="395"/>
                </a:cubicBezTo>
                <a:cubicBezTo>
                  <a:pt x="159" y="351"/>
                  <a:pt x="205" y="319"/>
                  <a:pt x="258" y="304"/>
                </a:cubicBezTo>
                <a:cubicBezTo>
                  <a:pt x="282" y="194"/>
                  <a:pt x="380" y="112"/>
                  <a:pt x="497" y="112"/>
                </a:cubicBezTo>
                <a:cubicBezTo>
                  <a:pt x="534" y="112"/>
                  <a:pt x="569" y="120"/>
                  <a:pt x="601" y="135"/>
                </a:cubicBezTo>
                <a:cubicBezTo>
                  <a:pt x="641" y="55"/>
                  <a:pt x="724" y="0"/>
                  <a:pt x="819" y="0"/>
                </a:cubicBezTo>
                <a:cubicBezTo>
                  <a:pt x="911" y="0"/>
                  <a:pt x="990" y="50"/>
                  <a:pt x="1032" y="124"/>
                </a:cubicBezTo>
                <a:cubicBezTo>
                  <a:pt x="1045" y="121"/>
                  <a:pt x="1059" y="120"/>
                  <a:pt x="1073" y="120"/>
                </a:cubicBezTo>
                <a:cubicBezTo>
                  <a:pt x="1159" y="120"/>
                  <a:pt x="1231" y="179"/>
                  <a:pt x="1251" y="259"/>
                </a:cubicBezTo>
                <a:cubicBezTo>
                  <a:pt x="1298" y="275"/>
                  <a:pt x="1336" y="308"/>
                  <a:pt x="1358" y="351"/>
                </a:cubicBezTo>
                <a:cubicBezTo>
                  <a:pt x="1390" y="322"/>
                  <a:pt x="1433" y="304"/>
                  <a:pt x="1481" y="304"/>
                </a:cubicBezTo>
                <a:cubicBezTo>
                  <a:pt x="1582" y="304"/>
                  <a:pt x="1665" y="386"/>
                  <a:pt x="1665" y="488"/>
                </a:cubicBezTo>
                <a:cubicBezTo>
                  <a:pt x="1665" y="532"/>
                  <a:pt x="1649" y="573"/>
                  <a:pt x="1622" y="60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/>
          </a:p>
        </p:txBody>
      </p:sp>
      <p:grpSp>
        <p:nvGrpSpPr>
          <p:cNvPr id="10" name="Group 1"/>
          <p:cNvGrpSpPr/>
          <p:nvPr/>
        </p:nvGrpSpPr>
        <p:grpSpPr>
          <a:xfrm>
            <a:off x="8779135" y="698408"/>
            <a:ext cx="2480463" cy="1713027"/>
            <a:chOff x="8980503" y="1080134"/>
            <a:chExt cx="2480463" cy="1713027"/>
          </a:xfrm>
        </p:grpSpPr>
        <p:sp>
          <p:nvSpPr>
            <p:cNvPr id="11" name="Freeform: Shape 29"/>
            <p:cNvSpPr/>
            <p:nvPr/>
          </p:nvSpPr>
          <p:spPr bwMode="auto">
            <a:xfrm rot="3026502">
              <a:off x="9196305" y="1916682"/>
              <a:ext cx="660677" cy="1092281"/>
            </a:xfrm>
            <a:custGeom>
              <a:avLst/>
              <a:gdLst>
                <a:gd name="T0" fmla="*/ 2 w 397"/>
                <a:gd name="T1" fmla="*/ 268 h 659"/>
                <a:gd name="T2" fmla="*/ 0 w 397"/>
                <a:gd name="T3" fmla="*/ 268 h 659"/>
                <a:gd name="T4" fmla="*/ 0 w 397"/>
                <a:gd name="T5" fmla="*/ 268 h 659"/>
                <a:gd name="T6" fmla="*/ 3 w 397"/>
                <a:gd name="T7" fmla="*/ 271 h 659"/>
                <a:gd name="T8" fmla="*/ 4 w 397"/>
                <a:gd name="T9" fmla="*/ 282 h 659"/>
                <a:gd name="T10" fmla="*/ 5 w 397"/>
                <a:gd name="T11" fmla="*/ 284 h 659"/>
                <a:gd name="T12" fmla="*/ 48 w 397"/>
                <a:gd name="T13" fmla="*/ 418 h 659"/>
                <a:gd name="T14" fmla="*/ 92 w 397"/>
                <a:gd name="T15" fmla="*/ 290 h 659"/>
                <a:gd name="T16" fmla="*/ 172 w 397"/>
                <a:gd name="T17" fmla="*/ 441 h 659"/>
                <a:gd name="T18" fmla="*/ 145 w 397"/>
                <a:gd name="T19" fmla="*/ 564 h 659"/>
                <a:gd name="T20" fmla="*/ 201 w 397"/>
                <a:gd name="T21" fmla="*/ 659 h 659"/>
                <a:gd name="T22" fmla="*/ 172 w 397"/>
                <a:gd name="T23" fmla="*/ 604 h 659"/>
                <a:gd name="T24" fmla="*/ 182 w 397"/>
                <a:gd name="T25" fmla="*/ 528 h 659"/>
                <a:gd name="T26" fmla="*/ 229 w 397"/>
                <a:gd name="T27" fmla="*/ 462 h 659"/>
                <a:gd name="T28" fmla="*/ 272 w 397"/>
                <a:gd name="T29" fmla="*/ 386 h 659"/>
                <a:gd name="T30" fmla="*/ 280 w 397"/>
                <a:gd name="T31" fmla="*/ 362 h 659"/>
                <a:gd name="T32" fmla="*/ 307 w 397"/>
                <a:gd name="T33" fmla="*/ 484 h 659"/>
                <a:gd name="T34" fmla="*/ 325 w 397"/>
                <a:gd name="T35" fmla="*/ 406 h 659"/>
                <a:gd name="T36" fmla="*/ 370 w 397"/>
                <a:gd name="T37" fmla="*/ 198 h 659"/>
                <a:gd name="T38" fmla="*/ 189 w 397"/>
                <a:gd name="T39" fmla="*/ 0 h 659"/>
                <a:gd name="T40" fmla="*/ 3 w 397"/>
                <a:gd name="T41" fmla="*/ 254 h 659"/>
                <a:gd name="T42" fmla="*/ 2 w 397"/>
                <a:gd name="T43" fmla="*/ 268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2" name="Freeform: Shape 30"/>
            <p:cNvSpPr/>
            <p:nvPr/>
          </p:nvSpPr>
          <p:spPr bwMode="auto">
            <a:xfrm rot="3026502">
              <a:off x="9387506" y="2008233"/>
              <a:ext cx="538459" cy="687914"/>
            </a:xfrm>
            <a:custGeom>
              <a:avLst/>
              <a:gdLst>
                <a:gd name="T0" fmla="*/ 154 w 324"/>
                <a:gd name="T1" fmla="*/ 0 h 415"/>
                <a:gd name="T2" fmla="*/ 304 w 324"/>
                <a:gd name="T3" fmla="*/ 172 h 415"/>
                <a:gd name="T4" fmla="*/ 305 w 324"/>
                <a:gd name="T5" fmla="*/ 174 h 415"/>
                <a:gd name="T6" fmla="*/ 305 w 324"/>
                <a:gd name="T7" fmla="*/ 176 h 415"/>
                <a:gd name="T8" fmla="*/ 276 w 324"/>
                <a:gd name="T9" fmla="*/ 338 h 415"/>
                <a:gd name="T10" fmla="*/ 255 w 324"/>
                <a:gd name="T11" fmla="*/ 261 h 415"/>
                <a:gd name="T12" fmla="*/ 230 w 324"/>
                <a:gd name="T13" fmla="*/ 302 h 415"/>
                <a:gd name="T14" fmla="*/ 170 w 324"/>
                <a:gd name="T15" fmla="*/ 412 h 415"/>
                <a:gd name="T16" fmla="*/ 167 w 324"/>
                <a:gd name="T17" fmla="*/ 415 h 415"/>
                <a:gd name="T18" fmla="*/ 167 w 324"/>
                <a:gd name="T19" fmla="*/ 409 h 415"/>
                <a:gd name="T20" fmla="*/ 65 w 324"/>
                <a:gd name="T21" fmla="*/ 228 h 415"/>
                <a:gd name="T22" fmla="*/ 52 w 324"/>
                <a:gd name="T23" fmla="*/ 229 h 415"/>
                <a:gd name="T24" fmla="*/ 2 w 324"/>
                <a:gd name="T25" fmla="*/ 256 h 415"/>
                <a:gd name="T26" fmla="*/ 1 w 324"/>
                <a:gd name="T27" fmla="*/ 251 h 415"/>
                <a:gd name="T28" fmla="*/ 1 w 324"/>
                <a:gd name="T29" fmla="*/ 249 h 415"/>
                <a:gd name="T30" fmla="*/ 0 w 324"/>
                <a:gd name="T31" fmla="*/ 239 h 415"/>
                <a:gd name="T32" fmla="*/ 0 w 324"/>
                <a:gd name="T33" fmla="*/ 236 h 415"/>
                <a:gd name="T34" fmla="*/ 0 w 324"/>
                <a:gd name="T35" fmla="*/ 223 h 415"/>
                <a:gd name="T36" fmla="*/ 154 w 324"/>
                <a:gd name="T3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3" name="Freeform: Shape 31"/>
            <p:cNvSpPr/>
            <p:nvPr/>
          </p:nvSpPr>
          <p:spPr bwMode="auto">
            <a:xfrm rot="3026502">
              <a:off x="9521162" y="2063544"/>
              <a:ext cx="352687" cy="497253"/>
            </a:xfrm>
            <a:custGeom>
              <a:avLst/>
              <a:gdLst>
                <a:gd name="T0" fmla="*/ 43 w 212"/>
                <a:gd name="T1" fmla="*/ 142 h 300"/>
                <a:gd name="T2" fmla="*/ 34 w 212"/>
                <a:gd name="T3" fmla="*/ 142 h 300"/>
                <a:gd name="T4" fmla="*/ 1 w 212"/>
                <a:gd name="T5" fmla="*/ 159 h 300"/>
                <a:gd name="T6" fmla="*/ 1 w 212"/>
                <a:gd name="T7" fmla="*/ 156 h 300"/>
                <a:gd name="T8" fmla="*/ 1 w 212"/>
                <a:gd name="T9" fmla="*/ 155 h 300"/>
                <a:gd name="T10" fmla="*/ 0 w 212"/>
                <a:gd name="T11" fmla="*/ 148 h 300"/>
                <a:gd name="T12" fmla="*/ 0 w 212"/>
                <a:gd name="T13" fmla="*/ 146 h 300"/>
                <a:gd name="T14" fmla="*/ 0 w 212"/>
                <a:gd name="T15" fmla="*/ 139 h 300"/>
                <a:gd name="T16" fmla="*/ 101 w 212"/>
                <a:gd name="T17" fmla="*/ 0 h 300"/>
                <a:gd name="T18" fmla="*/ 199 w 212"/>
                <a:gd name="T19" fmla="*/ 107 h 300"/>
                <a:gd name="T20" fmla="*/ 200 w 212"/>
                <a:gd name="T21" fmla="*/ 108 h 300"/>
                <a:gd name="T22" fmla="*/ 200 w 212"/>
                <a:gd name="T23" fmla="*/ 109 h 300"/>
                <a:gd name="T24" fmla="*/ 181 w 212"/>
                <a:gd name="T25" fmla="*/ 210 h 300"/>
                <a:gd name="T26" fmla="*/ 167 w 212"/>
                <a:gd name="T27" fmla="*/ 162 h 300"/>
                <a:gd name="T28" fmla="*/ 150 w 212"/>
                <a:gd name="T29" fmla="*/ 187 h 300"/>
                <a:gd name="T30" fmla="*/ 121 w 212"/>
                <a:gd name="T31" fmla="*/ 300 h 300"/>
                <a:gd name="T32" fmla="*/ 43 w 212"/>
                <a:gd name="T33" fmla="*/ 14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4" name="Freeform: Shape 8"/>
            <p:cNvSpPr/>
            <p:nvPr/>
          </p:nvSpPr>
          <p:spPr bwMode="auto">
            <a:xfrm rot="3026502">
              <a:off x="9456569" y="1412790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5" name="Freeform: Shape 9"/>
            <p:cNvSpPr/>
            <p:nvPr/>
          </p:nvSpPr>
          <p:spPr bwMode="auto">
            <a:xfrm rot="3026502">
              <a:off x="9456569" y="1412790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6" name="Freeform: Shape 10"/>
            <p:cNvSpPr/>
            <p:nvPr/>
          </p:nvSpPr>
          <p:spPr bwMode="auto">
            <a:xfrm rot="3026502">
              <a:off x="9456569" y="1412790"/>
              <a:ext cx="518205" cy="818513"/>
            </a:xfrm>
            <a:custGeom>
              <a:avLst/>
              <a:gdLst>
                <a:gd name="T0" fmla="*/ 156 w 313"/>
                <a:gd name="T1" fmla="*/ 0 h 495"/>
                <a:gd name="T2" fmla="*/ 0 w 313"/>
                <a:gd name="T3" fmla="*/ 159 h 495"/>
                <a:gd name="T4" fmla="*/ 0 w 313"/>
                <a:gd name="T5" fmla="*/ 163 h 495"/>
                <a:gd name="T6" fmla="*/ 0 w 313"/>
                <a:gd name="T7" fmla="*/ 163 h 495"/>
                <a:gd name="T8" fmla="*/ 101 w 313"/>
                <a:gd name="T9" fmla="*/ 480 h 495"/>
                <a:gd name="T10" fmla="*/ 106 w 313"/>
                <a:gd name="T11" fmla="*/ 486 h 495"/>
                <a:gd name="T12" fmla="*/ 106 w 313"/>
                <a:gd name="T13" fmla="*/ 486 h 495"/>
                <a:gd name="T14" fmla="*/ 106 w 313"/>
                <a:gd name="T15" fmla="*/ 486 h 495"/>
                <a:gd name="T16" fmla="*/ 128 w 313"/>
                <a:gd name="T17" fmla="*/ 495 h 495"/>
                <a:gd name="T18" fmla="*/ 158 w 313"/>
                <a:gd name="T19" fmla="*/ 469 h 495"/>
                <a:gd name="T20" fmla="*/ 156 w 313"/>
                <a:gd name="T21" fmla="*/ 463 h 495"/>
                <a:gd name="T22" fmla="*/ 156 w 313"/>
                <a:gd name="T23" fmla="*/ 463 h 495"/>
                <a:gd name="T24" fmla="*/ 148 w 313"/>
                <a:gd name="T25" fmla="*/ 415 h 495"/>
                <a:gd name="T26" fmla="*/ 191 w 313"/>
                <a:gd name="T27" fmla="*/ 311 h 495"/>
                <a:gd name="T28" fmla="*/ 191 w 313"/>
                <a:gd name="T29" fmla="*/ 310 h 495"/>
                <a:gd name="T30" fmla="*/ 270 w 313"/>
                <a:gd name="T31" fmla="*/ 264 h 495"/>
                <a:gd name="T32" fmla="*/ 313 w 313"/>
                <a:gd name="T33" fmla="*/ 157 h 495"/>
                <a:gd name="T34" fmla="*/ 156 w 313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3" h="495">
                  <a:moveTo>
                    <a:pt x="156" y="0"/>
                  </a:moveTo>
                  <a:cubicBezTo>
                    <a:pt x="70" y="0"/>
                    <a:pt x="0" y="72"/>
                    <a:pt x="0" y="159"/>
                  </a:cubicBezTo>
                  <a:cubicBezTo>
                    <a:pt x="0" y="159"/>
                    <a:pt x="0" y="163"/>
                    <a:pt x="0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283"/>
                    <a:pt x="38" y="389"/>
                    <a:pt x="101" y="480"/>
                  </a:cubicBezTo>
                  <a:cubicBezTo>
                    <a:pt x="102" y="482"/>
                    <a:pt x="104" y="484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1" y="491"/>
                    <a:pt x="119" y="495"/>
                    <a:pt x="128" y="495"/>
                  </a:cubicBezTo>
                  <a:cubicBezTo>
                    <a:pt x="145" y="495"/>
                    <a:pt x="158" y="486"/>
                    <a:pt x="158" y="469"/>
                  </a:cubicBezTo>
                  <a:cubicBezTo>
                    <a:pt x="158" y="465"/>
                    <a:pt x="158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52" y="443"/>
                    <a:pt x="145" y="431"/>
                    <a:pt x="148" y="415"/>
                  </a:cubicBezTo>
                  <a:cubicBezTo>
                    <a:pt x="155" y="374"/>
                    <a:pt x="164" y="339"/>
                    <a:pt x="191" y="311"/>
                  </a:cubicBezTo>
                  <a:cubicBezTo>
                    <a:pt x="191" y="311"/>
                    <a:pt x="191" y="310"/>
                    <a:pt x="191" y="310"/>
                  </a:cubicBezTo>
                  <a:cubicBezTo>
                    <a:pt x="212" y="288"/>
                    <a:pt x="239" y="271"/>
                    <a:pt x="270" y="264"/>
                  </a:cubicBezTo>
                  <a:cubicBezTo>
                    <a:pt x="297" y="236"/>
                    <a:pt x="313" y="198"/>
                    <a:pt x="313" y="157"/>
                  </a:cubicBezTo>
                  <a:cubicBezTo>
                    <a:pt x="313" y="70"/>
                    <a:pt x="243" y="0"/>
                    <a:pt x="15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7" name="Freeform: Shape 11"/>
            <p:cNvSpPr/>
            <p:nvPr/>
          </p:nvSpPr>
          <p:spPr bwMode="auto">
            <a:xfrm rot="3026502">
              <a:off x="9918947" y="1971693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8" name="Freeform: Shape 12"/>
            <p:cNvSpPr/>
            <p:nvPr/>
          </p:nvSpPr>
          <p:spPr bwMode="auto">
            <a:xfrm rot="3026502">
              <a:off x="9918947" y="1971693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19" name="Freeform: Shape 13"/>
            <p:cNvSpPr/>
            <p:nvPr/>
          </p:nvSpPr>
          <p:spPr bwMode="auto">
            <a:xfrm rot="3026502">
              <a:off x="9918947" y="1971693"/>
              <a:ext cx="516808" cy="818513"/>
            </a:xfrm>
            <a:custGeom>
              <a:avLst/>
              <a:gdLst>
                <a:gd name="T0" fmla="*/ 156 w 312"/>
                <a:gd name="T1" fmla="*/ 0 h 495"/>
                <a:gd name="T2" fmla="*/ 312 w 312"/>
                <a:gd name="T3" fmla="*/ 159 h 495"/>
                <a:gd name="T4" fmla="*/ 312 w 312"/>
                <a:gd name="T5" fmla="*/ 163 h 495"/>
                <a:gd name="T6" fmla="*/ 312 w 312"/>
                <a:gd name="T7" fmla="*/ 163 h 495"/>
                <a:gd name="T8" fmla="*/ 212 w 312"/>
                <a:gd name="T9" fmla="*/ 480 h 495"/>
                <a:gd name="T10" fmla="*/ 207 w 312"/>
                <a:gd name="T11" fmla="*/ 486 h 495"/>
                <a:gd name="T12" fmla="*/ 207 w 312"/>
                <a:gd name="T13" fmla="*/ 486 h 495"/>
                <a:gd name="T14" fmla="*/ 207 w 312"/>
                <a:gd name="T15" fmla="*/ 486 h 495"/>
                <a:gd name="T16" fmla="*/ 184 w 312"/>
                <a:gd name="T17" fmla="*/ 495 h 495"/>
                <a:gd name="T18" fmla="*/ 154 w 312"/>
                <a:gd name="T19" fmla="*/ 469 h 495"/>
                <a:gd name="T20" fmla="*/ 156 w 312"/>
                <a:gd name="T21" fmla="*/ 463 h 495"/>
                <a:gd name="T22" fmla="*/ 156 w 312"/>
                <a:gd name="T23" fmla="*/ 463 h 495"/>
                <a:gd name="T24" fmla="*/ 165 w 312"/>
                <a:gd name="T25" fmla="*/ 415 h 495"/>
                <a:gd name="T26" fmla="*/ 122 w 312"/>
                <a:gd name="T27" fmla="*/ 311 h 495"/>
                <a:gd name="T28" fmla="*/ 122 w 312"/>
                <a:gd name="T29" fmla="*/ 310 h 495"/>
                <a:gd name="T30" fmla="*/ 42 w 312"/>
                <a:gd name="T31" fmla="*/ 264 h 495"/>
                <a:gd name="T32" fmla="*/ 0 w 312"/>
                <a:gd name="T33" fmla="*/ 157 h 495"/>
                <a:gd name="T34" fmla="*/ 156 w 312"/>
                <a:gd name="T3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2" h="495">
                  <a:moveTo>
                    <a:pt x="156" y="0"/>
                  </a:moveTo>
                  <a:cubicBezTo>
                    <a:pt x="242" y="0"/>
                    <a:pt x="312" y="72"/>
                    <a:pt x="312" y="159"/>
                  </a:cubicBezTo>
                  <a:cubicBezTo>
                    <a:pt x="312" y="159"/>
                    <a:pt x="312" y="163"/>
                    <a:pt x="312" y="163"/>
                  </a:cubicBezTo>
                  <a:cubicBezTo>
                    <a:pt x="312" y="163"/>
                    <a:pt x="312" y="163"/>
                    <a:pt x="312" y="163"/>
                  </a:cubicBezTo>
                  <a:cubicBezTo>
                    <a:pt x="312" y="283"/>
                    <a:pt x="275" y="389"/>
                    <a:pt x="212" y="480"/>
                  </a:cubicBezTo>
                  <a:cubicBezTo>
                    <a:pt x="210" y="482"/>
                    <a:pt x="209" y="484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7" y="486"/>
                    <a:pt x="207" y="486"/>
                    <a:pt x="207" y="486"/>
                  </a:cubicBezTo>
                  <a:cubicBezTo>
                    <a:pt x="201" y="491"/>
                    <a:pt x="193" y="495"/>
                    <a:pt x="184" y="495"/>
                  </a:cubicBezTo>
                  <a:cubicBezTo>
                    <a:pt x="168" y="495"/>
                    <a:pt x="154" y="486"/>
                    <a:pt x="154" y="469"/>
                  </a:cubicBezTo>
                  <a:cubicBezTo>
                    <a:pt x="154" y="465"/>
                    <a:pt x="155" y="463"/>
                    <a:pt x="156" y="463"/>
                  </a:cubicBezTo>
                  <a:cubicBezTo>
                    <a:pt x="156" y="463"/>
                    <a:pt x="156" y="463"/>
                    <a:pt x="156" y="463"/>
                  </a:cubicBezTo>
                  <a:cubicBezTo>
                    <a:pt x="160" y="443"/>
                    <a:pt x="167" y="431"/>
                    <a:pt x="165" y="415"/>
                  </a:cubicBezTo>
                  <a:cubicBezTo>
                    <a:pt x="158" y="374"/>
                    <a:pt x="148" y="339"/>
                    <a:pt x="122" y="311"/>
                  </a:cubicBezTo>
                  <a:cubicBezTo>
                    <a:pt x="122" y="311"/>
                    <a:pt x="122" y="310"/>
                    <a:pt x="122" y="310"/>
                  </a:cubicBezTo>
                  <a:cubicBezTo>
                    <a:pt x="101" y="288"/>
                    <a:pt x="73" y="271"/>
                    <a:pt x="42" y="264"/>
                  </a:cubicBezTo>
                  <a:cubicBezTo>
                    <a:pt x="16" y="236"/>
                    <a:pt x="0" y="198"/>
                    <a:pt x="0" y="157"/>
                  </a:cubicBezTo>
                  <a:cubicBezTo>
                    <a:pt x="0" y="70"/>
                    <a:pt x="70" y="0"/>
                    <a:pt x="15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0" name="Freeform: Shape 14"/>
            <p:cNvSpPr/>
            <p:nvPr/>
          </p:nvSpPr>
          <p:spPr bwMode="auto">
            <a:xfrm rot="3026502">
              <a:off x="10064186" y="706087"/>
              <a:ext cx="987523" cy="1806036"/>
            </a:xfrm>
            <a:custGeom>
              <a:avLst/>
              <a:gdLst>
                <a:gd name="T0" fmla="*/ 298 w 596"/>
                <a:gd name="T1" fmla="*/ 1092 h 1092"/>
                <a:gd name="T2" fmla="*/ 159 w 596"/>
                <a:gd name="T3" fmla="*/ 1092 h 1092"/>
                <a:gd name="T4" fmla="*/ 21 w 596"/>
                <a:gd name="T5" fmla="*/ 513 h 1092"/>
                <a:gd name="T6" fmla="*/ 298 w 596"/>
                <a:gd name="T7" fmla="*/ 0 h 1092"/>
                <a:gd name="T8" fmla="*/ 299 w 596"/>
                <a:gd name="T9" fmla="*/ 0 h 1092"/>
                <a:gd name="T10" fmla="*/ 575 w 596"/>
                <a:gd name="T11" fmla="*/ 513 h 1092"/>
                <a:gd name="T12" fmla="*/ 437 w 596"/>
                <a:gd name="T13" fmla="*/ 1092 h 1092"/>
                <a:gd name="T14" fmla="*/ 298 w 596"/>
                <a:gd name="T15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1" name="Freeform: Shape 15"/>
            <p:cNvSpPr/>
            <p:nvPr/>
          </p:nvSpPr>
          <p:spPr bwMode="auto">
            <a:xfrm rot="3026502">
              <a:off x="9900884" y="1650070"/>
              <a:ext cx="874384" cy="284943"/>
            </a:xfrm>
            <a:custGeom>
              <a:avLst/>
              <a:gdLst>
                <a:gd name="T0" fmla="*/ 508 w 528"/>
                <a:gd name="T1" fmla="*/ 124 h 172"/>
                <a:gd name="T2" fmla="*/ 528 w 528"/>
                <a:gd name="T3" fmla="*/ 0 h 172"/>
                <a:gd name="T4" fmla="*/ 248 w 528"/>
                <a:gd name="T5" fmla="*/ 66 h 172"/>
                <a:gd name="T6" fmla="*/ 0 w 528"/>
                <a:gd name="T7" fmla="*/ 15 h 172"/>
                <a:gd name="T8" fmla="*/ 21 w 528"/>
                <a:gd name="T9" fmla="*/ 136 h 172"/>
                <a:gd name="T10" fmla="*/ 248 w 528"/>
                <a:gd name="T11" fmla="*/ 172 h 172"/>
                <a:gd name="T12" fmla="*/ 508 w 528"/>
                <a:gd name="T13" fmla="*/ 12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172">
                  <a:moveTo>
                    <a:pt x="508" y="124"/>
                  </a:moveTo>
                  <a:cubicBezTo>
                    <a:pt x="517" y="79"/>
                    <a:pt x="524" y="36"/>
                    <a:pt x="528" y="0"/>
                  </a:cubicBezTo>
                  <a:cubicBezTo>
                    <a:pt x="444" y="42"/>
                    <a:pt x="349" y="66"/>
                    <a:pt x="248" y="66"/>
                  </a:cubicBezTo>
                  <a:cubicBezTo>
                    <a:pt x="160" y="66"/>
                    <a:pt x="76" y="48"/>
                    <a:pt x="0" y="15"/>
                  </a:cubicBezTo>
                  <a:cubicBezTo>
                    <a:pt x="5" y="51"/>
                    <a:pt x="12" y="92"/>
                    <a:pt x="21" y="136"/>
                  </a:cubicBezTo>
                  <a:cubicBezTo>
                    <a:pt x="92" y="159"/>
                    <a:pt x="169" y="172"/>
                    <a:pt x="248" y="172"/>
                  </a:cubicBezTo>
                  <a:cubicBezTo>
                    <a:pt x="340" y="172"/>
                    <a:pt x="427" y="155"/>
                    <a:pt x="508" y="12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2" name="Freeform: Shape 16"/>
            <p:cNvSpPr/>
            <p:nvPr/>
          </p:nvSpPr>
          <p:spPr bwMode="auto">
            <a:xfrm rot="3026502">
              <a:off x="10176507" y="1425488"/>
              <a:ext cx="923969" cy="233262"/>
            </a:xfrm>
            <a:custGeom>
              <a:avLst/>
              <a:gdLst>
                <a:gd name="T0" fmla="*/ 557 w 558"/>
                <a:gd name="T1" fmla="*/ 80 h 141"/>
                <a:gd name="T2" fmla="*/ 552 w 558"/>
                <a:gd name="T3" fmla="*/ 0 h 141"/>
                <a:gd name="T4" fmla="*/ 278 w 558"/>
                <a:gd name="T5" fmla="*/ 62 h 141"/>
                <a:gd name="T6" fmla="*/ 6 w 558"/>
                <a:gd name="T7" fmla="*/ 1 h 141"/>
                <a:gd name="T8" fmla="*/ 2 w 558"/>
                <a:gd name="T9" fmla="*/ 92 h 141"/>
                <a:gd name="T10" fmla="*/ 264 w 558"/>
                <a:gd name="T11" fmla="*/ 141 h 141"/>
                <a:gd name="T12" fmla="*/ 557 w 558"/>
                <a:gd name="T13" fmla="*/ 8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41">
                  <a:moveTo>
                    <a:pt x="557" y="80"/>
                  </a:moveTo>
                  <a:cubicBezTo>
                    <a:pt x="558" y="53"/>
                    <a:pt x="556" y="26"/>
                    <a:pt x="552" y="0"/>
                  </a:cubicBezTo>
                  <a:cubicBezTo>
                    <a:pt x="469" y="40"/>
                    <a:pt x="376" y="62"/>
                    <a:pt x="278" y="62"/>
                  </a:cubicBezTo>
                  <a:cubicBezTo>
                    <a:pt x="181" y="62"/>
                    <a:pt x="88" y="40"/>
                    <a:pt x="6" y="1"/>
                  </a:cubicBezTo>
                  <a:cubicBezTo>
                    <a:pt x="2" y="31"/>
                    <a:pt x="0" y="61"/>
                    <a:pt x="2" y="92"/>
                  </a:cubicBezTo>
                  <a:cubicBezTo>
                    <a:pt x="84" y="123"/>
                    <a:pt x="172" y="141"/>
                    <a:pt x="264" y="141"/>
                  </a:cubicBezTo>
                  <a:cubicBezTo>
                    <a:pt x="368" y="141"/>
                    <a:pt x="467" y="119"/>
                    <a:pt x="557" y="8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3" name="Oval 17"/>
            <p:cNvSpPr/>
            <p:nvPr/>
          </p:nvSpPr>
          <p:spPr bwMode="auto">
            <a:xfrm rot="3026502">
              <a:off x="10542344" y="1517068"/>
              <a:ext cx="112441" cy="112441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4" name="Oval 18"/>
            <p:cNvSpPr/>
            <p:nvPr/>
          </p:nvSpPr>
          <p:spPr bwMode="auto">
            <a:xfrm rot="3026502">
              <a:off x="10542344" y="1517068"/>
              <a:ext cx="112441" cy="112441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5" name="Oval 19"/>
            <p:cNvSpPr/>
            <p:nvPr/>
          </p:nvSpPr>
          <p:spPr bwMode="auto">
            <a:xfrm rot="3026502">
              <a:off x="10542344" y="1517068"/>
              <a:ext cx="112441" cy="112441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6" name="Oval 20"/>
            <p:cNvSpPr/>
            <p:nvPr/>
          </p:nvSpPr>
          <p:spPr bwMode="auto">
            <a:xfrm rot="3026502">
              <a:off x="10416349" y="1635888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7" name="Oval 21"/>
            <p:cNvSpPr/>
            <p:nvPr/>
          </p:nvSpPr>
          <p:spPr bwMode="auto">
            <a:xfrm rot="3026502">
              <a:off x="10416349" y="1635888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8" name="Oval 22"/>
            <p:cNvSpPr/>
            <p:nvPr/>
          </p:nvSpPr>
          <p:spPr bwMode="auto">
            <a:xfrm rot="3026502">
              <a:off x="10416349" y="1635888"/>
              <a:ext cx="91489" cy="89394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29" name="Oval 23"/>
            <p:cNvSpPr/>
            <p:nvPr/>
          </p:nvSpPr>
          <p:spPr bwMode="auto">
            <a:xfrm rot="3026502">
              <a:off x="10296815" y="1734629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30" name="Oval 24"/>
            <p:cNvSpPr/>
            <p:nvPr/>
          </p:nvSpPr>
          <p:spPr bwMode="auto">
            <a:xfrm rot="3026502">
              <a:off x="10296815" y="1734629"/>
              <a:ext cx="91489" cy="89394"/>
            </a:xfrm>
            <a:prstGeom prst="ellipse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31" name="Oval 25"/>
            <p:cNvSpPr/>
            <p:nvPr/>
          </p:nvSpPr>
          <p:spPr bwMode="auto">
            <a:xfrm rot="3026502">
              <a:off x="10296815" y="1734629"/>
              <a:ext cx="91489" cy="89394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32" name="Freeform: Shape 26"/>
            <p:cNvSpPr/>
            <p:nvPr/>
          </p:nvSpPr>
          <p:spPr bwMode="auto">
            <a:xfrm rot="3026502">
              <a:off x="9886487" y="1698180"/>
              <a:ext cx="129202" cy="819909"/>
            </a:xfrm>
            <a:custGeom>
              <a:avLst/>
              <a:gdLst>
                <a:gd name="T0" fmla="*/ 77 w 78"/>
                <a:gd name="T1" fmla="*/ 48 h 496"/>
                <a:gd name="T2" fmla="*/ 78 w 78"/>
                <a:gd name="T3" fmla="*/ 39 h 496"/>
                <a:gd name="T4" fmla="*/ 39 w 78"/>
                <a:gd name="T5" fmla="*/ 0 h 496"/>
                <a:gd name="T6" fmla="*/ 0 w 78"/>
                <a:gd name="T7" fmla="*/ 40 h 496"/>
                <a:gd name="T8" fmla="*/ 18 w 78"/>
                <a:gd name="T9" fmla="*/ 475 h 496"/>
                <a:gd name="T10" fmla="*/ 19 w 78"/>
                <a:gd name="T11" fmla="*/ 475 h 496"/>
                <a:gd name="T12" fmla="*/ 19 w 78"/>
                <a:gd name="T13" fmla="*/ 475 h 496"/>
                <a:gd name="T14" fmla="*/ 40 w 78"/>
                <a:gd name="T15" fmla="*/ 496 h 496"/>
                <a:gd name="T16" fmla="*/ 61 w 78"/>
                <a:gd name="T17" fmla="*/ 475 h 496"/>
                <a:gd name="T18" fmla="*/ 61 w 78"/>
                <a:gd name="T19" fmla="*/ 475 h 496"/>
                <a:gd name="T20" fmla="*/ 61 w 78"/>
                <a:gd name="T21" fmla="*/ 475 h 496"/>
                <a:gd name="T22" fmla="*/ 77 w 78"/>
                <a:gd name="T23" fmla="*/ 48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96">
                  <a:moveTo>
                    <a:pt x="77" y="48"/>
                  </a:moveTo>
                  <a:cubicBezTo>
                    <a:pt x="77" y="45"/>
                    <a:pt x="78" y="42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18" y="475"/>
                    <a:pt x="18" y="475"/>
                    <a:pt x="18" y="475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87"/>
                    <a:pt x="29" y="496"/>
                    <a:pt x="40" y="496"/>
                  </a:cubicBezTo>
                  <a:cubicBezTo>
                    <a:pt x="52" y="496"/>
                    <a:pt x="61" y="487"/>
                    <a:pt x="61" y="475"/>
                  </a:cubicBezTo>
                  <a:cubicBezTo>
                    <a:pt x="61" y="475"/>
                    <a:pt x="61" y="475"/>
                    <a:pt x="61" y="475"/>
                  </a:cubicBezTo>
                  <a:cubicBezTo>
                    <a:pt x="61" y="475"/>
                    <a:pt x="61" y="475"/>
                    <a:pt x="61" y="475"/>
                  </a:cubicBezTo>
                  <a:lnTo>
                    <a:pt x="77" y="4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33" name="Oval 27"/>
            <p:cNvSpPr/>
            <p:nvPr/>
          </p:nvSpPr>
          <p:spPr bwMode="auto">
            <a:xfrm rot="3026502">
              <a:off x="10707783" y="1195435"/>
              <a:ext cx="323354" cy="3226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</p:grp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26722" y="3768919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610174" y="3327980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878598" y="4768582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585888" y="4206019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050090" y="1467992"/>
            <a:ext cx="7697025" cy="3498506"/>
            <a:chOff x="1845809" y="1497174"/>
            <a:chExt cx="8500382" cy="3863653"/>
          </a:xfrm>
        </p:grpSpPr>
        <p:sp>
          <p:nvSpPr>
            <p:cNvPr id="2" name="Freeform 17"/>
            <p:cNvSpPr/>
            <p:nvPr/>
          </p:nvSpPr>
          <p:spPr bwMode="auto">
            <a:xfrm>
              <a:off x="5548980" y="2192597"/>
              <a:ext cx="2262281" cy="2227769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C8161D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4320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18"/>
            <p:cNvSpPr/>
            <p:nvPr/>
          </p:nvSpPr>
          <p:spPr bwMode="auto">
            <a:xfrm>
              <a:off x="3485143" y="2339274"/>
              <a:ext cx="1977555" cy="1932689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C8161D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2880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9"/>
            <p:cNvSpPr/>
            <p:nvPr/>
          </p:nvSpPr>
          <p:spPr bwMode="auto">
            <a:xfrm>
              <a:off x="1845809" y="2510111"/>
              <a:ext cx="1570310" cy="1591018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C8161D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7"/>
            <p:cNvSpPr/>
            <p:nvPr/>
          </p:nvSpPr>
          <p:spPr bwMode="auto">
            <a:xfrm>
              <a:off x="7497199" y="1902694"/>
              <a:ext cx="2848992" cy="2804125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C8161D"/>
            </a:solidFill>
            <a:ln w="3175" cap="flat" cmpd="sng" algn="ctr">
              <a:noFill/>
              <a:prstDash val="solid"/>
            </a:ln>
            <a:effectLst>
              <a:outerShdw blurRad="508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5400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" name="直接箭头连接符 5"/>
            <p:cNvCxnSpPr/>
            <p:nvPr/>
          </p:nvCxnSpPr>
          <p:spPr>
            <a:xfrm flipV="1">
              <a:off x="2308274" y="1757742"/>
              <a:ext cx="0" cy="883515"/>
            </a:xfrm>
            <a:prstGeom prst="straightConnector1">
              <a:avLst/>
            </a:prstGeom>
            <a:ln w="12700">
              <a:solidFill>
                <a:srgbClr val="C8161D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>
            <a:xfrm flipV="1">
              <a:off x="6175378" y="1497174"/>
              <a:ext cx="0" cy="883515"/>
            </a:xfrm>
            <a:prstGeom prst="straightConnector1">
              <a:avLst/>
            </a:prstGeom>
            <a:ln w="12700">
              <a:solidFill>
                <a:srgbClr val="C8161D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3678412" y="4092499"/>
              <a:ext cx="0" cy="881790"/>
            </a:xfrm>
            <a:prstGeom prst="straightConnector1">
              <a:avLst/>
            </a:prstGeom>
            <a:ln w="12700">
              <a:solidFill>
                <a:srgbClr val="C8161D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/>
            <p:nvPr/>
          </p:nvCxnSpPr>
          <p:spPr>
            <a:xfrm>
              <a:off x="7695645" y="4480763"/>
              <a:ext cx="0" cy="880064"/>
            </a:xfrm>
            <a:prstGeom prst="straightConnector1">
              <a:avLst/>
            </a:prstGeom>
            <a:ln w="12700">
              <a:solidFill>
                <a:srgbClr val="C8161D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2234072" y="2641257"/>
              <a:ext cx="170836" cy="17083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95583" y="3964804"/>
              <a:ext cx="170835" cy="1708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089097" y="2344451"/>
              <a:ext cx="172562" cy="17083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612816" y="4422093"/>
              <a:ext cx="170835" cy="17256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8161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51757" y="4374299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22038" y="93645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814186" y="4080797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487595" y="1381387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3"/>
          <p:cNvSpPr/>
          <p:nvPr/>
        </p:nvSpPr>
        <p:spPr>
          <a:xfrm>
            <a:off x="1830359" y="2365855"/>
            <a:ext cx="6969322" cy="1784802"/>
          </a:xfrm>
          <a:custGeom>
            <a:avLst/>
            <a:gdLst>
              <a:gd name="connsiteX0" fmla="*/ 0 w 7485681"/>
              <a:gd name="connsiteY0" fmla="*/ 1917038 h 1917038"/>
              <a:gd name="connsiteX1" fmla="*/ 418454 w 7485681"/>
              <a:gd name="connsiteY1" fmla="*/ 1545079 h 1917038"/>
              <a:gd name="connsiteX2" fmla="*/ 1937288 w 7485681"/>
              <a:gd name="connsiteY2" fmla="*/ 1576076 h 1917038"/>
              <a:gd name="connsiteX3" fmla="*/ 2572718 w 7485681"/>
              <a:gd name="connsiteY3" fmla="*/ 212225 h 1917038"/>
              <a:gd name="connsiteX4" fmla="*/ 5098942 w 7485681"/>
              <a:gd name="connsiteY4" fmla="*/ 150232 h 1917038"/>
              <a:gd name="connsiteX5" fmla="*/ 4912962 w 7485681"/>
              <a:gd name="connsiteY5" fmla="*/ 1638069 h 1917038"/>
              <a:gd name="connsiteX6" fmla="*/ 7485681 w 7485681"/>
              <a:gd name="connsiteY6" fmla="*/ 1359099 h 1917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85681" h="1917038">
                <a:moveTo>
                  <a:pt x="0" y="1917038"/>
                </a:moveTo>
                <a:cubicBezTo>
                  <a:pt x="47786" y="1759472"/>
                  <a:pt x="95573" y="1601906"/>
                  <a:pt x="418454" y="1545079"/>
                </a:cubicBezTo>
                <a:cubicBezTo>
                  <a:pt x="741335" y="1488252"/>
                  <a:pt x="1578244" y="1798218"/>
                  <a:pt x="1937288" y="1576076"/>
                </a:cubicBezTo>
                <a:cubicBezTo>
                  <a:pt x="2296332" y="1353934"/>
                  <a:pt x="2045776" y="449866"/>
                  <a:pt x="2572718" y="212225"/>
                </a:cubicBezTo>
                <a:cubicBezTo>
                  <a:pt x="3099660" y="-25416"/>
                  <a:pt x="4708901" y="-87409"/>
                  <a:pt x="5098942" y="150232"/>
                </a:cubicBezTo>
                <a:cubicBezTo>
                  <a:pt x="5488983" y="387873"/>
                  <a:pt x="4515172" y="1436591"/>
                  <a:pt x="4912962" y="1638069"/>
                </a:cubicBezTo>
                <a:cubicBezTo>
                  <a:pt x="5310752" y="1839547"/>
                  <a:pt x="6398216" y="1599323"/>
                  <a:pt x="7485681" y="1359099"/>
                </a:cubicBezTo>
              </a:path>
            </a:pathLst>
          </a:custGeom>
          <a:noFill/>
          <a:ln w="3810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任意多边形: 形状 4"/>
          <p:cNvSpPr/>
          <p:nvPr/>
        </p:nvSpPr>
        <p:spPr>
          <a:xfrm>
            <a:off x="2061226" y="2202507"/>
            <a:ext cx="6666309" cy="1919291"/>
          </a:xfrm>
          <a:custGeom>
            <a:avLst/>
            <a:gdLst>
              <a:gd name="connsiteX0" fmla="*/ 0 w 7160217"/>
              <a:gd name="connsiteY0" fmla="*/ 2061492 h 2061492"/>
              <a:gd name="connsiteX1" fmla="*/ 681926 w 7160217"/>
              <a:gd name="connsiteY1" fmla="*/ 1782522 h 2061492"/>
              <a:gd name="connsiteX2" fmla="*/ 1363851 w 7160217"/>
              <a:gd name="connsiteY2" fmla="*/ 1038604 h 2061492"/>
              <a:gd name="connsiteX3" fmla="*/ 2572719 w 7160217"/>
              <a:gd name="connsiteY3" fmla="*/ 604651 h 2061492"/>
              <a:gd name="connsiteX4" fmla="*/ 3657600 w 7160217"/>
              <a:gd name="connsiteY4" fmla="*/ 139702 h 2061492"/>
              <a:gd name="connsiteX5" fmla="*/ 4494509 w 7160217"/>
              <a:gd name="connsiteY5" fmla="*/ 93207 h 2061492"/>
              <a:gd name="connsiteX6" fmla="*/ 4649492 w 7160217"/>
              <a:gd name="connsiteY6" fmla="*/ 1302075 h 2061492"/>
              <a:gd name="connsiteX7" fmla="*/ 7160217 w 7160217"/>
              <a:gd name="connsiteY7" fmla="*/ 1472556 h 2061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60217" h="2061492">
                <a:moveTo>
                  <a:pt x="0" y="2061492"/>
                </a:moveTo>
                <a:cubicBezTo>
                  <a:pt x="227309" y="2007247"/>
                  <a:pt x="454618" y="1953003"/>
                  <a:pt x="681926" y="1782522"/>
                </a:cubicBezTo>
                <a:cubicBezTo>
                  <a:pt x="909235" y="1612041"/>
                  <a:pt x="1048719" y="1234916"/>
                  <a:pt x="1363851" y="1038604"/>
                </a:cubicBezTo>
                <a:cubicBezTo>
                  <a:pt x="1678983" y="842292"/>
                  <a:pt x="2190428" y="754468"/>
                  <a:pt x="2572719" y="604651"/>
                </a:cubicBezTo>
                <a:cubicBezTo>
                  <a:pt x="2955010" y="454834"/>
                  <a:pt x="3337302" y="224943"/>
                  <a:pt x="3657600" y="139702"/>
                </a:cubicBezTo>
                <a:cubicBezTo>
                  <a:pt x="3977898" y="54461"/>
                  <a:pt x="4329194" y="-100522"/>
                  <a:pt x="4494509" y="93207"/>
                </a:cubicBezTo>
                <a:cubicBezTo>
                  <a:pt x="4659824" y="286936"/>
                  <a:pt x="4205207" y="1072183"/>
                  <a:pt x="4649492" y="1302075"/>
                </a:cubicBezTo>
                <a:cubicBezTo>
                  <a:pt x="5093777" y="1531967"/>
                  <a:pt x="6126997" y="1502261"/>
                  <a:pt x="7160217" y="1472556"/>
                </a:cubicBezTo>
              </a:path>
            </a:pathLst>
          </a:custGeom>
          <a:noFill/>
          <a:ln w="3810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任意多边形: 形状 5"/>
          <p:cNvSpPr/>
          <p:nvPr/>
        </p:nvSpPr>
        <p:spPr>
          <a:xfrm>
            <a:off x="2090079" y="2338350"/>
            <a:ext cx="6522018" cy="1855595"/>
          </a:xfrm>
          <a:custGeom>
            <a:avLst/>
            <a:gdLst>
              <a:gd name="connsiteX0" fmla="*/ 0 w 7005234"/>
              <a:gd name="connsiteY0" fmla="*/ 1993077 h 1993077"/>
              <a:gd name="connsiteX1" fmla="*/ 418454 w 7005234"/>
              <a:gd name="connsiteY1" fmla="*/ 1621118 h 1993077"/>
              <a:gd name="connsiteX2" fmla="*/ 1425844 w 7005234"/>
              <a:gd name="connsiteY2" fmla="*/ 1605620 h 1993077"/>
              <a:gd name="connsiteX3" fmla="*/ 2417736 w 7005234"/>
              <a:gd name="connsiteY3" fmla="*/ 164277 h 1993077"/>
              <a:gd name="connsiteX4" fmla="*/ 4448014 w 7005234"/>
              <a:gd name="connsiteY4" fmla="*/ 195274 h 1993077"/>
              <a:gd name="connsiteX5" fmla="*/ 5238427 w 7005234"/>
              <a:gd name="connsiteY5" fmla="*/ 1621118 h 1993077"/>
              <a:gd name="connsiteX6" fmla="*/ 7005234 w 7005234"/>
              <a:gd name="connsiteY6" fmla="*/ 1140670 h 1993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234" h="1993077">
                <a:moveTo>
                  <a:pt x="0" y="1993077"/>
                </a:moveTo>
                <a:cubicBezTo>
                  <a:pt x="90406" y="1839385"/>
                  <a:pt x="180813" y="1685694"/>
                  <a:pt x="418454" y="1621118"/>
                </a:cubicBezTo>
                <a:cubicBezTo>
                  <a:pt x="656095" y="1556542"/>
                  <a:pt x="1092630" y="1848427"/>
                  <a:pt x="1425844" y="1605620"/>
                </a:cubicBezTo>
                <a:cubicBezTo>
                  <a:pt x="1759058" y="1362813"/>
                  <a:pt x="1914041" y="399335"/>
                  <a:pt x="2417736" y="164277"/>
                </a:cubicBezTo>
                <a:cubicBezTo>
                  <a:pt x="2921431" y="-70781"/>
                  <a:pt x="3977899" y="-47533"/>
                  <a:pt x="4448014" y="195274"/>
                </a:cubicBezTo>
                <a:cubicBezTo>
                  <a:pt x="4918129" y="438081"/>
                  <a:pt x="4812224" y="1463552"/>
                  <a:pt x="5238427" y="1621118"/>
                </a:cubicBezTo>
                <a:cubicBezTo>
                  <a:pt x="5664630" y="1778684"/>
                  <a:pt x="6334932" y="1459677"/>
                  <a:pt x="7005234" y="1140670"/>
                </a:cubicBezTo>
              </a:path>
            </a:pathLst>
          </a:custGeom>
          <a:noFill/>
          <a:ln w="3810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65218" y="4082166"/>
            <a:ext cx="851325" cy="851325"/>
            <a:chOff x="1174223" y="5009879"/>
            <a:chExt cx="914400" cy="914400"/>
          </a:xfrm>
        </p:grpSpPr>
        <p:sp>
          <p:nvSpPr>
            <p:cNvPr id="28" name="椭圆 27"/>
            <p:cNvSpPr/>
            <p:nvPr/>
          </p:nvSpPr>
          <p:spPr>
            <a:xfrm>
              <a:off x="1174223" y="5009879"/>
              <a:ext cx="914400" cy="914400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rgbClr val="C8161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0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文本框 32"/>
            <p:cNvSpPr txBox="1"/>
            <p:nvPr/>
          </p:nvSpPr>
          <p:spPr>
            <a:xfrm>
              <a:off x="1340462" y="5269062"/>
              <a:ext cx="551311" cy="561986"/>
            </a:xfrm>
            <a:prstGeom prst="rect">
              <a:avLst/>
            </a:prstGeom>
            <a:noFill/>
          </p:spPr>
          <p:txBody>
            <a:bodyPr wrap="none">
              <a:normAutofit fontScale="95000"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8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63050" y="2857036"/>
            <a:ext cx="1225135" cy="1225134"/>
            <a:chOff x="2353393" y="3693978"/>
            <a:chExt cx="1315905" cy="1315905"/>
          </a:xfrm>
        </p:grpSpPr>
        <p:sp>
          <p:nvSpPr>
            <p:cNvPr id="26" name="椭圆 25"/>
            <p:cNvSpPr/>
            <p:nvPr/>
          </p:nvSpPr>
          <p:spPr>
            <a:xfrm>
              <a:off x="2353393" y="3693978"/>
              <a:ext cx="1315905" cy="1315905"/>
            </a:xfrm>
            <a:prstGeom prst="ellipse">
              <a:avLst/>
            </a:prstGeom>
            <a:solidFill>
              <a:schemeClr val="bg1"/>
            </a:solidFill>
            <a:ln w="142875">
              <a:solidFill>
                <a:srgbClr val="C8161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0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30"/>
            <p:cNvSpPr txBox="1"/>
            <p:nvPr/>
          </p:nvSpPr>
          <p:spPr>
            <a:xfrm>
              <a:off x="2614099" y="4017704"/>
              <a:ext cx="885334" cy="892566"/>
            </a:xfrm>
            <a:prstGeom prst="rect">
              <a:avLst/>
            </a:prstGeom>
            <a:noFill/>
          </p:spPr>
          <p:txBody>
            <a:bodyPr wrap="none">
              <a:normAutofit fontScale="95000"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36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02257" y="1887469"/>
            <a:ext cx="1628812" cy="1628812"/>
            <a:chOff x="4114049" y="2652576"/>
            <a:chExt cx="1749491" cy="1749491"/>
          </a:xfrm>
        </p:grpSpPr>
        <p:sp>
          <p:nvSpPr>
            <p:cNvPr id="24" name="椭圆 23"/>
            <p:cNvSpPr/>
            <p:nvPr/>
          </p:nvSpPr>
          <p:spPr>
            <a:xfrm>
              <a:off x="4114049" y="2652576"/>
              <a:ext cx="1749491" cy="1749491"/>
            </a:xfrm>
            <a:prstGeom prst="ellipse">
              <a:avLst/>
            </a:prstGeom>
            <a:solidFill>
              <a:schemeClr val="bg1"/>
            </a:solidFill>
            <a:ln w="168275">
              <a:solidFill>
                <a:srgbClr val="C8161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0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文本框 28"/>
            <p:cNvSpPr txBox="1"/>
            <p:nvPr/>
          </p:nvSpPr>
          <p:spPr>
            <a:xfrm>
              <a:off x="4389356" y="3064722"/>
              <a:ext cx="1167704" cy="1190088"/>
            </a:xfrm>
            <a:prstGeom prst="rect">
              <a:avLst/>
            </a:prstGeom>
            <a:noFill/>
          </p:spPr>
          <p:txBody>
            <a:bodyPr wrap="none">
              <a:normAutofit fontScale="95000"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8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61762" y="3043108"/>
            <a:ext cx="2078115" cy="2078115"/>
            <a:chOff x="6111325" y="3893837"/>
            <a:chExt cx="2232083" cy="2232083"/>
          </a:xfrm>
        </p:grpSpPr>
        <p:sp>
          <p:nvSpPr>
            <p:cNvPr id="22" name="椭圆 21"/>
            <p:cNvSpPr/>
            <p:nvPr/>
          </p:nvSpPr>
          <p:spPr>
            <a:xfrm>
              <a:off x="6111325" y="3893837"/>
              <a:ext cx="2232083" cy="2232083"/>
            </a:xfrm>
            <a:prstGeom prst="ellipse">
              <a:avLst/>
            </a:prstGeom>
            <a:solidFill>
              <a:schemeClr val="bg1"/>
            </a:solidFill>
            <a:ln w="187325">
              <a:solidFill>
                <a:srgbClr val="C8161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0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6500606" y="4190298"/>
              <a:ext cx="1453518" cy="1553726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72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86380" y="1483859"/>
            <a:ext cx="2436030" cy="2436029"/>
            <a:chOff x="8608175" y="2219062"/>
            <a:chExt cx="2616516" cy="2616516"/>
          </a:xfrm>
        </p:grpSpPr>
        <p:sp>
          <p:nvSpPr>
            <p:cNvPr id="20" name="椭圆 19"/>
            <p:cNvSpPr/>
            <p:nvPr/>
          </p:nvSpPr>
          <p:spPr>
            <a:xfrm>
              <a:off x="8608175" y="2219062"/>
              <a:ext cx="2616516" cy="2616516"/>
            </a:xfrm>
            <a:prstGeom prst="ellipse">
              <a:avLst/>
            </a:prstGeom>
            <a:solidFill>
              <a:schemeClr val="bg1"/>
            </a:solidFill>
            <a:ln w="228600">
              <a:solidFill>
                <a:srgbClr val="C8161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000" b="1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文本框 24"/>
            <p:cNvSpPr txBox="1"/>
            <p:nvPr/>
          </p:nvSpPr>
          <p:spPr>
            <a:xfrm>
              <a:off x="9112809" y="2699795"/>
              <a:ext cx="1617086" cy="168595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8000" b="1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05</a:t>
              </a:r>
            </a:p>
          </p:txBody>
        </p:sp>
      </p:grpSp>
      <p:sp>
        <p:nvSpPr>
          <p:cNvPr id="15" name="任意多边形: 形状 15"/>
          <p:cNvSpPr/>
          <p:nvPr/>
        </p:nvSpPr>
        <p:spPr bwMode="auto">
          <a:xfrm>
            <a:off x="3401479" y="2322567"/>
            <a:ext cx="543022" cy="443329"/>
          </a:xfrm>
          <a:custGeom>
            <a:avLst/>
            <a:gdLst>
              <a:gd name="T0" fmla="*/ 15282 w 16126"/>
              <a:gd name="T1" fmla="*/ 195 h 13163"/>
              <a:gd name="T2" fmla="*/ 12797 w 16126"/>
              <a:gd name="T3" fmla="*/ 1052 h 13163"/>
              <a:gd name="T4" fmla="*/ 9349 w 16126"/>
              <a:gd name="T5" fmla="*/ 2340 h 13163"/>
              <a:gd name="T6" fmla="*/ 5653 w 16126"/>
              <a:gd name="T7" fmla="*/ 3784 h 13163"/>
              <a:gd name="T8" fmla="*/ 2421 w 16126"/>
              <a:gd name="T9" fmla="*/ 5114 h 13163"/>
              <a:gd name="T10" fmla="*/ 369 w 16126"/>
              <a:gd name="T11" fmla="*/ 6058 h 13163"/>
              <a:gd name="T12" fmla="*/ 25 w 16126"/>
              <a:gd name="T13" fmla="*/ 6365 h 13163"/>
              <a:gd name="T14" fmla="*/ 240 w 16126"/>
              <a:gd name="T15" fmla="*/ 6528 h 13163"/>
              <a:gd name="T16" fmla="*/ 653 w 16126"/>
              <a:gd name="T17" fmla="*/ 6773 h 13163"/>
              <a:gd name="T18" fmla="*/ 1239 w 16126"/>
              <a:gd name="T19" fmla="*/ 7087 h 13163"/>
              <a:gd name="T20" fmla="*/ 2293 w 16126"/>
              <a:gd name="T21" fmla="*/ 7620 h 13163"/>
              <a:gd name="T22" fmla="*/ 3868 w 16126"/>
              <a:gd name="T23" fmla="*/ 8244 h 13163"/>
              <a:gd name="T24" fmla="*/ 7143 w 16126"/>
              <a:gd name="T25" fmla="*/ 6096 h 13163"/>
              <a:gd name="T26" fmla="*/ 9630 w 16126"/>
              <a:gd name="T27" fmla="*/ 4485 h 13163"/>
              <a:gd name="T28" fmla="*/ 12044 w 16126"/>
              <a:gd name="T29" fmla="*/ 2951 h 13163"/>
              <a:gd name="T30" fmla="*/ 13900 w 16126"/>
              <a:gd name="T31" fmla="*/ 1822 h 13163"/>
              <a:gd name="T32" fmla="*/ 14718 w 16126"/>
              <a:gd name="T33" fmla="*/ 1424 h 13163"/>
              <a:gd name="T34" fmla="*/ 14283 w 16126"/>
              <a:gd name="T35" fmla="*/ 2000 h 13163"/>
              <a:gd name="T36" fmla="*/ 12966 w 16126"/>
              <a:gd name="T37" fmla="*/ 3344 h 13163"/>
              <a:gd name="T38" fmla="*/ 11154 w 16126"/>
              <a:gd name="T39" fmla="*/ 5108 h 13163"/>
              <a:gd name="T40" fmla="*/ 7883 w 16126"/>
              <a:gd name="T41" fmla="*/ 8242 h 13163"/>
              <a:gd name="T42" fmla="*/ 6749 w 16126"/>
              <a:gd name="T43" fmla="*/ 9347 h 13163"/>
              <a:gd name="T44" fmla="*/ 6454 w 16126"/>
              <a:gd name="T45" fmla="*/ 9766 h 13163"/>
              <a:gd name="T46" fmla="*/ 6186 w 16126"/>
              <a:gd name="T47" fmla="*/ 10525 h 13163"/>
              <a:gd name="T48" fmla="*/ 5994 w 16126"/>
              <a:gd name="T49" fmla="*/ 11036 h 13163"/>
              <a:gd name="T50" fmla="*/ 5843 w 16126"/>
              <a:gd name="T51" fmla="*/ 11384 h 13163"/>
              <a:gd name="T52" fmla="*/ 5722 w 16126"/>
              <a:gd name="T53" fmla="*/ 11579 h 13163"/>
              <a:gd name="T54" fmla="*/ 5612 w 16126"/>
              <a:gd name="T55" fmla="*/ 11545 h 13163"/>
              <a:gd name="T56" fmla="*/ 5383 w 16126"/>
              <a:gd name="T57" fmla="*/ 11261 h 13163"/>
              <a:gd name="T58" fmla="*/ 5005 w 16126"/>
              <a:gd name="T59" fmla="*/ 10720 h 13163"/>
              <a:gd name="T60" fmla="*/ 4472 w 16126"/>
              <a:gd name="T61" fmla="*/ 9948 h 13163"/>
              <a:gd name="T62" fmla="*/ 4211 w 16126"/>
              <a:gd name="T63" fmla="*/ 9601 h 13163"/>
              <a:gd name="T64" fmla="*/ 4069 w 16126"/>
              <a:gd name="T65" fmla="*/ 9479 h 13163"/>
              <a:gd name="T66" fmla="*/ 4103 w 16126"/>
              <a:gd name="T67" fmla="*/ 9732 h 13163"/>
              <a:gd name="T68" fmla="*/ 4294 w 16126"/>
              <a:gd name="T69" fmla="*/ 10343 h 13163"/>
              <a:gd name="T70" fmla="*/ 4583 w 16126"/>
              <a:gd name="T71" fmla="*/ 11148 h 13163"/>
              <a:gd name="T72" fmla="*/ 4914 w 16126"/>
              <a:gd name="T73" fmla="*/ 11987 h 13163"/>
              <a:gd name="T74" fmla="*/ 5225 w 16126"/>
              <a:gd name="T75" fmla="*/ 12696 h 13163"/>
              <a:gd name="T76" fmla="*/ 5460 w 16126"/>
              <a:gd name="T77" fmla="*/ 13114 h 13163"/>
              <a:gd name="T78" fmla="*/ 5767 w 16126"/>
              <a:gd name="T79" fmla="*/ 12916 h 13163"/>
              <a:gd name="T80" fmla="*/ 6878 w 16126"/>
              <a:gd name="T81" fmla="*/ 11818 h 13163"/>
              <a:gd name="T82" fmla="*/ 7946 w 16126"/>
              <a:gd name="T83" fmla="*/ 10787 h 13163"/>
              <a:gd name="T84" fmla="*/ 8303 w 16126"/>
              <a:gd name="T85" fmla="*/ 10468 h 13163"/>
              <a:gd name="T86" fmla="*/ 8494 w 16126"/>
              <a:gd name="T87" fmla="*/ 10451 h 13163"/>
              <a:gd name="T88" fmla="*/ 9028 w 16126"/>
              <a:gd name="T89" fmla="*/ 10642 h 13163"/>
              <a:gd name="T90" fmla="*/ 9979 w 16126"/>
              <a:gd name="T91" fmla="*/ 11030 h 13163"/>
              <a:gd name="T92" fmla="*/ 11596 w 16126"/>
              <a:gd name="T93" fmla="*/ 11726 h 13163"/>
              <a:gd name="T94" fmla="*/ 12216 w 16126"/>
              <a:gd name="T95" fmla="*/ 11936 h 13163"/>
              <a:gd name="T96" fmla="*/ 12721 w 16126"/>
              <a:gd name="T97" fmla="*/ 10858 h 13163"/>
              <a:gd name="T98" fmla="*/ 13523 w 16126"/>
              <a:gd name="T99" fmla="*/ 8716 h 13163"/>
              <a:gd name="T100" fmla="*/ 14446 w 16126"/>
              <a:gd name="T101" fmla="*/ 6037 h 13163"/>
              <a:gd name="T102" fmla="*/ 15305 w 16126"/>
              <a:gd name="T103" fmla="*/ 3348 h 13163"/>
              <a:gd name="T104" fmla="*/ 15925 w 16126"/>
              <a:gd name="T105" fmla="*/ 1178 h 13163"/>
              <a:gd name="T106" fmla="*/ 16124 w 16126"/>
              <a:gd name="T107" fmla="*/ 55 h 13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126" h="13163">
                <a:moveTo>
                  <a:pt x="16097" y="1"/>
                </a:moveTo>
                <a:lnTo>
                  <a:pt x="16014" y="0"/>
                </a:lnTo>
                <a:lnTo>
                  <a:pt x="15847" y="33"/>
                </a:lnTo>
                <a:lnTo>
                  <a:pt x="15601" y="99"/>
                </a:lnTo>
                <a:lnTo>
                  <a:pt x="15282" y="195"/>
                </a:lnTo>
                <a:lnTo>
                  <a:pt x="14896" y="319"/>
                </a:lnTo>
                <a:lnTo>
                  <a:pt x="14449" y="468"/>
                </a:lnTo>
                <a:lnTo>
                  <a:pt x="13947" y="642"/>
                </a:lnTo>
                <a:lnTo>
                  <a:pt x="13394" y="838"/>
                </a:lnTo>
                <a:lnTo>
                  <a:pt x="12797" y="1052"/>
                </a:lnTo>
                <a:lnTo>
                  <a:pt x="12162" y="1284"/>
                </a:lnTo>
                <a:lnTo>
                  <a:pt x="11493" y="1530"/>
                </a:lnTo>
                <a:lnTo>
                  <a:pt x="10799" y="1790"/>
                </a:lnTo>
                <a:lnTo>
                  <a:pt x="10082" y="2060"/>
                </a:lnTo>
                <a:lnTo>
                  <a:pt x="9349" y="2340"/>
                </a:lnTo>
                <a:lnTo>
                  <a:pt x="8607" y="2624"/>
                </a:lnTo>
                <a:lnTo>
                  <a:pt x="7860" y="2913"/>
                </a:lnTo>
                <a:lnTo>
                  <a:pt x="7115" y="3204"/>
                </a:lnTo>
                <a:lnTo>
                  <a:pt x="6378" y="3495"/>
                </a:lnTo>
                <a:lnTo>
                  <a:pt x="5653" y="3784"/>
                </a:lnTo>
                <a:lnTo>
                  <a:pt x="4946" y="4067"/>
                </a:lnTo>
                <a:lnTo>
                  <a:pt x="4265" y="4345"/>
                </a:lnTo>
                <a:lnTo>
                  <a:pt x="3613" y="4613"/>
                </a:lnTo>
                <a:lnTo>
                  <a:pt x="2997" y="4870"/>
                </a:lnTo>
                <a:lnTo>
                  <a:pt x="2421" y="5114"/>
                </a:lnTo>
                <a:lnTo>
                  <a:pt x="1894" y="5342"/>
                </a:lnTo>
                <a:lnTo>
                  <a:pt x="1419" y="5553"/>
                </a:lnTo>
                <a:lnTo>
                  <a:pt x="1003" y="5744"/>
                </a:lnTo>
                <a:lnTo>
                  <a:pt x="651" y="5912"/>
                </a:lnTo>
                <a:lnTo>
                  <a:pt x="369" y="6058"/>
                </a:lnTo>
                <a:lnTo>
                  <a:pt x="163" y="6176"/>
                </a:lnTo>
                <a:lnTo>
                  <a:pt x="38" y="6266"/>
                </a:lnTo>
                <a:lnTo>
                  <a:pt x="0" y="6325"/>
                </a:lnTo>
                <a:lnTo>
                  <a:pt x="8" y="6342"/>
                </a:lnTo>
                <a:lnTo>
                  <a:pt x="25" y="6365"/>
                </a:lnTo>
                <a:lnTo>
                  <a:pt x="50" y="6391"/>
                </a:lnTo>
                <a:lnTo>
                  <a:pt x="86" y="6419"/>
                </a:lnTo>
                <a:lnTo>
                  <a:pt x="129" y="6452"/>
                </a:lnTo>
                <a:lnTo>
                  <a:pt x="180" y="6489"/>
                </a:lnTo>
                <a:lnTo>
                  <a:pt x="240" y="6528"/>
                </a:lnTo>
                <a:lnTo>
                  <a:pt x="307" y="6571"/>
                </a:lnTo>
                <a:lnTo>
                  <a:pt x="383" y="6617"/>
                </a:lnTo>
                <a:lnTo>
                  <a:pt x="466" y="6666"/>
                </a:lnTo>
                <a:lnTo>
                  <a:pt x="556" y="6718"/>
                </a:lnTo>
                <a:lnTo>
                  <a:pt x="653" y="6773"/>
                </a:lnTo>
                <a:lnTo>
                  <a:pt x="758" y="6831"/>
                </a:lnTo>
                <a:lnTo>
                  <a:pt x="869" y="6891"/>
                </a:lnTo>
                <a:lnTo>
                  <a:pt x="986" y="6954"/>
                </a:lnTo>
                <a:lnTo>
                  <a:pt x="1109" y="7020"/>
                </a:lnTo>
                <a:lnTo>
                  <a:pt x="1239" y="7087"/>
                </a:lnTo>
                <a:lnTo>
                  <a:pt x="1374" y="7157"/>
                </a:lnTo>
                <a:lnTo>
                  <a:pt x="1514" y="7229"/>
                </a:lnTo>
                <a:lnTo>
                  <a:pt x="1660" y="7304"/>
                </a:lnTo>
                <a:lnTo>
                  <a:pt x="1968" y="7459"/>
                </a:lnTo>
                <a:lnTo>
                  <a:pt x="2293" y="7620"/>
                </a:lnTo>
                <a:lnTo>
                  <a:pt x="2636" y="7788"/>
                </a:lnTo>
                <a:lnTo>
                  <a:pt x="2994" y="7962"/>
                </a:lnTo>
                <a:lnTo>
                  <a:pt x="3365" y="8141"/>
                </a:lnTo>
                <a:lnTo>
                  <a:pt x="3748" y="8324"/>
                </a:lnTo>
                <a:lnTo>
                  <a:pt x="3868" y="8244"/>
                </a:lnTo>
                <a:lnTo>
                  <a:pt x="4207" y="8020"/>
                </a:lnTo>
                <a:lnTo>
                  <a:pt x="4736" y="7673"/>
                </a:lnTo>
                <a:lnTo>
                  <a:pt x="5421" y="7221"/>
                </a:lnTo>
                <a:lnTo>
                  <a:pt x="6233" y="6690"/>
                </a:lnTo>
                <a:lnTo>
                  <a:pt x="7143" y="6096"/>
                </a:lnTo>
                <a:lnTo>
                  <a:pt x="7622" y="5783"/>
                </a:lnTo>
                <a:lnTo>
                  <a:pt x="8115" y="5463"/>
                </a:lnTo>
                <a:lnTo>
                  <a:pt x="8617" y="5138"/>
                </a:lnTo>
                <a:lnTo>
                  <a:pt x="9123" y="4811"/>
                </a:lnTo>
                <a:lnTo>
                  <a:pt x="9630" y="4485"/>
                </a:lnTo>
                <a:lnTo>
                  <a:pt x="10134" y="4161"/>
                </a:lnTo>
                <a:lnTo>
                  <a:pt x="10632" y="3843"/>
                </a:lnTo>
                <a:lnTo>
                  <a:pt x="11118" y="3535"/>
                </a:lnTo>
                <a:lnTo>
                  <a:pt x="11590" y="3236"/>
                </a:lnTo>
                <a:lnTo>
                  <a:pt x="12044" y="2951"/>
                </a:lnTo>
                <a:lnTo>
                  <a:pt x="12475" y="2682"/>
                </a:lnTo>
                <a:lnTo>
                  <a:pt x="12880" y="2432"/>
                </a:lnTo>
                <a:lnTo>
                  <a:pt x="13255" y="2203"/>
                </a:lnTo>
                <a:lnTo>
                  <a:pt x="13596" y="1999"/>
                </a:lnTo>
                <a:lnTo>
                  <a:pt x="13900" y="1822"/>
                </a:lnTo>
                <a:lnTo>
                  <a:pt x="14162" y="1673"/>
                </a:lnTo>
                <a:lnTo>
                  <a:pt x="14378" y="1556"/>
                </a:lnTo>
                <a:lnTo>
                  <a:pt x="14545" y="1475"/>
                </a:lnTo>
                <a:lnTo>
                  <a:pt x="14660" y="1429"/>
                </a:lnTo>
                <a:lnTo>
                  <a:pt x="14718" y="1424"/>
                </a:lnTo>
                <a:lnTo>
                  <a:pt x="14720" y="1461"/>
                </a:lnTo>
                <a:lnTo>
                  <a:pt x="14674" y="1541"/>
                </a:lnTo>
                <a:lnTo>
                  <a:pt x="14585" y="1659"/>
                </a:lnTo>
                <a:lnTo>
                  <a:pt x="14454" y="1814"/>
                </a:lnTo>
                <a:lnTo>
                  <a:pt x="14283" y="2000"/>
                </a:lnTo>
                <a:lnTo>
                  <a:pt x="14079" y="2219"/>
                </a:lnTo>
                <a:lnTo>
                  <a:pt x="13841" y="2466"/>
                </a:lnTo>
                <a:lnTo>
                  <a:pt x="13575" y="2737"/>
                </a:lnTo>
                <a:lnTo>
                  <a:pt x="13281" y="3031"/>
                </a:lnTo>
                <a:lnTo>
                  <a:pt x="12966" y="3344"/>
                </a:lnTo>
                <a:lnTo>
                  <a:pt x="12631" y="3674"/>
                </a:lnTo>
                <a:lnTo>
                  <a:pt x="12279" y="4018"/>
                </a:lnTo>
                <a:lnTo>
                  <a:pt x="11914" y="4373"/>
                </a:lnTo>
                <a:lnTo>
                  <a:pt x="11538" y="4738"/>
                </a:lnTo>
                <a:lnTo>
                  <a:pt x="11154" y="5108"/>
                </a:lnTo>
                <a:lnTo>
                  <a:pt x="10766" y="5480"/>
                </a:lnTo>
                <a:lnTo>
                  <a:pt x="9990" y="6224"/>
                </a:lnTo>
                <a:lnTo>
                  <a:pt x="9234" y="6948"/>
                </a:lnTo>
                <a:lnTo>
                  <a:pt x="8524" y="7627"/>
                </a:lnTo>
                <a:lnTo>
                  <a:pt x="7883" y="8242"/>
                </a:lnTo>
                <a:lnTo>
                  <a:pt x="7596" y="8517"/>
                </a:lnTo>
                <a:lnTo>
                  <a:pt x="7336" y="8769"/>
                </a:lnTo>
                <a:lnTo>
                  <a:pt x="7106" y="8993"/>
                </a:lnTo>
                <a:lnTo>
                  <a:pt x="6910" y="9186"/>
                </a:lnTo>
                <a:lnTo>
                  <a:pt x="6749" y="9347"/>
                </a:lnTo>
                <a:lnTo>
                  <a:pt x="6627" y="9472"/>
                </a:lnTo>
                <a:lnTo>
                  <a:pt x="6548" y="9559"/>
                </a:lnTo>
                <a:lnTo>
                  <a:pt x="6514" y="9605"/>
                </a:lnTo>
                <a:lnTo>
                  <a:pt x="6488" y="9671"/>
                </a:lnTo>
                <a:lnTo>
                  <a:pt x="6454" y="9766"/>
                </a:lnTo>
                <a:lnTo>
                  <a:pt x="6412" y="9886"/>
                </a:lnTo>
                <a:lnTo>
                  <a:pt x="6362" y="10027"/>
                </a:lnTo>
                <a:lnTo>
                  <a:pt x="6308" y="10184"/>
                </a:lnTo>
                <a:lnTo>
                  <a:pt x="6249" y="10351"/>
                </a:lnTo>
                <a:lnTo>
                  <a:pt x="6186" y="10525"/>
                </a:lnTo>
                <a:lnTo>
                  <a:pt x="6123" y="10700"/>
                </a:lnTo>
                <a:lnTo>
                  <a:pt x="6090" y="10787"/>
                </a:lnTo>
                <a:lnTo>
                  <a:pt x="6057" y="10872"/>
                </a:lnTo>
                <a:lnTo>
                  <a:pt x="6025" y="10956"/>
                </a:lnTo>
                <a:lnTo>
                  <a:pt x="5994" y="11036"/>
                </a:lnTo>
                <a:lnTo>
                  <a:pt x="5961" y="11115"/>
                </a:lnTo>
                <a:lnTo>
                  <a:pt x="5931" y="11189"/>
                </a:lnTo>
                <a:lnTo>
                  <a:pt x="5901" y="11258"/>
                </a:lnTo>
                <a:lnTo>
                  <a:pt x="5872" y="11324"/>
                </a:lnTo>
                <a:lnTo>
                  <a:pt x="5843" y="11384"/>
                </a:lnTo>
                <a:lnTo>
                  <a:pt x="5816" y="11437"/>
                </a:lnTo>
                <a:lnTo>
                  <a:pt x="5790" y="11484"/>
                </a:lnTo>
                <a:lnTo>
                  <a:pt x="5766" y="11524"/>
                </a:lnTo>
                <a:lnTo>
                  <a:pt x="5744" y="11555"/>
                </a:lnTo>
                <a:lnTo>
                  <a:pt x="5722" y="11579"/>
                </a:lnTo>
                <a:lnTo>
                  <a:pt x="5703" y="11594"/>
                </a:lnTo>
                <a:lnTo>
                  <a:pt x="5687" y="11599"/>
                </a:lnTo>
                <a:lnTo>
                  <a:pt x="5668" y="11593"/>
                </a:lnTo>
                <a:lnTo>
                  <a:pt x="5643" y="11574"/>
                </a:lnTo>
                <a:lnTo>
                  <a:pt x="5612" y="11545"/>
                </a:lnTo>
                <a:lnTo>
                  <a:pt x="5575" y="11506"/>
                </a:lnTo>
                <a:lnTo>
                  <a:pt x="5533" y="11456"/>
                </a:lnTo>
                <a:lnTo>
                  <a:pt x="5488" y="11399"/>
                </a:lnTo>
                <a:lnTo>
                  <a:pt x="5437" y="11333"/>
                </a:lnTo>
                <a:lnTo>
                  <a:pt x="5383" y="11261"/>
                </a:lnTo>
                <a:lnTo>
                  <a:pt x="5325" y="11181"/>
                </a:lnTo>
                <a:lnTo>
                  <a:pt x="5266" y="11097"/>
                </a:lnTo>
                <a:lnTo>
                  <a:pt x="5203" y="11007"/>
                </a:lnTo>
                <a:lnTo>
                  <a:pt x="5138" y="10914"/>
                </a:lnTo>
                <a:lnTo>
                  <a:pt x="5005" y="10720"/>
                </a:lnTo>
                <a:lnTo>
                  <a:pt x="4868" y="10520"/>
                </a:lnTo>
                <a:lnTo>
                  <a:pt x="4732" y="10320"/>
                </a:lnTo>
                <a:lnTo>
                  <a:pt x="4598" y="10127"/>
                </a:lnTo>
                <a:lnTo>
                  <a:pt x="4534" y="10035"/>
                </a:lnTo>
                <a:lnTo>
                  <a:pt x="4472" y="9948"/>
                </a:lnTo>
                <a:lnTo>
                  <a:pt x="4414" y="9866"/>
                </a:lnTo>
                <a:lnTo>
                  <a:pt x="4358" y="9789"/>
                </a:lnTo>
                <a:lnTo>
                  <a:pt x="4305" y="9718"/>
                </a:lnTo>
                <a:lnTo>
                  <a:pt x="4257" y="9656"/>
                </a:lnTo>
                <a:lnTo>
                  <a:pt x="4211" y="9601"/>
                </a:lnTo>
                <a:lnTo>
                  <a:pt x="4172" y="9556"/>
                </a:lnTo>
                <a:lnTo>
                  <a:pt x="4138" y="9520"/>
                </a:lnTo>
                <a:lnTo>
                  <a:pt x="4109" y="9494"/>
                </a:lnTo>
                <a:lnTo>
                  <a:pt x="4086" y="9480"/>
                </a:lnTo>
                <a:lnTo>
                  <a:pt x="4069" y="9479"/>
                </a:lnTo>
                <a:lnTo>
                  <a:pt x="4061" y="9493"/>
                </a:lnTo>
                <a:lnTo>
                  <a:pt x="4060" y="9528"/>
                </a:lnTo>
                <a:lnTo>
                  <a:pt x="4067" y="9579"/>
                </a:lnTo>
                <a:lnTo>
                  <a:pt x="4081" y="9648"/>
                </a:lnTo>
                <a:lnTo>
                  <a:pt x="4103" y="9732"/>
                </a:lnTo>
                <a:lnTo>
                  <a:pt x="4131" y="9831"/>
                </a:lnTo>
                <a:lnTo>
                  <a:pt x="4164" y="9943"/>
                </a:lnTo>
                <a:lnTo>
                  <a:pt x="4202" y="10067"/>
                </a:lnTo>
                <a:lnTo>
                  <a:pt x="4246" y="10201"/>
                </a:lnTo>
                <a:lnTo>
                  <a:pt x="4294" y="10343"/>
                </a:lnTo>
                <a:lnTo>
                  <a:pt x="4345" y="10494"/>
                </a:lnTo>
                <a:lnTo>
                  <a:pt x="4401" y="10651"/>
                </a:lnTo>
                <a:lnTo>
                  <a:pt x="4459" y="10813"/>
                </a:lnTo>
                <a:lnTo>
                  <a:pt x="4521" y="10980"/>
                </a:lnTo>
                <a:lnTo>
                  <a:pt x="4583" y="11148"/>
                </a:lnTo>
                <a:lnTo>
                  <a:pt x="4649" y="11319"/>
                </a:lnTo>
                <a:lnTo>
                  <a:pt x="4714" y="11490"/>
                </a:lnTo>
                <a:lnTo>
                  <a:pt x="4781" y="11658"/>
                </a:lnTo>
                <a:lnTo>
                  <a:pt x="4847" y="11825"/>
                </a:lnTo>
                <a:lnTo>
                  <a:pt x="4914" y="11987"/>
                </a:lnTo>
                <a:lnTo>
                  <a:pt x="4980" y="12145"/>
                </a:lnTo>
                <a:lnTo>
                  <a:pt x="5044" y="12295"/>
                </a:lnTo>
                <a:lnTo>
                  <a:pt x="5107" y="12438"/>
                </a:lnTo>
                <a:lnTo>
                  <a:pt x="5167" y="12573"/>
                </a:lnTo>
                <a:lnTo>
                  <a:pt x="5225" y="12696"/>
                </a:lnTo>
                <a:lnTo>
                  <a:pt x="5281" y="12808"/>
                </a:lnTo>
                <a:lnTo>
                  <a:pt x="5332" y="12908"/>
                </a:lnTo>
                <a:lnTo>
                  <a:pt x="5380" y="12992"/>
                </a:lnTo>
                <a:lnTo>
                  <a:pt x="5422" y="13061"/>
                </a:lnTo>
                <a:lnTo>
                  <a:pt x="5460" y="13114"/>
                </a:lnTo>
                <a:lnTo>
                  <a:pt x="5493" y="13148"/>
                </a:lnTo>
                <a:lnTo>
                  <a:pt x="5519" y="13163"/>
                </a:lnTo>
                <a:lnTo>
                  <a:pt x="5549" y="13133"/>
                </a:lnTo>
                <a:lnTo>
                  <a:pt x="5635" y="13048"/>
                </a:lnTo>
                <a:lnTo>
                  <a:pt x="5767" y="12916"/>
                </a:lnTo>
                <a:lnTo>
                  <a:pt x="5940" y="12744"/>
                </a:lnTo>
                <a:lnTo>
                  <a:pt x="6145" y="12540"/>
                </a:lnTo>
                <a:lnTo>
                  <a:pt x="6375" y="12313"/>
                </a:lnTo>
                <a:lnTo>
                  <a:pt x="6622" y="12070"/>
                </a:lnTo>
                <a:lnTo>
                  <a:pt x="6878" y="11818"/>
                </a:lnTo>
                <a:lnTo>
                  <a:pt x="7137" y="11565"/>
                </a:lnTo>
                <a:lnTo>
                  <a:pt x="7389" y="11320"/>
                </a:lnTo>
                <a:lnTo>
                  <a:pt x="7629" y="11089"/>
                </a:lnTo>
                <a:lnTo>
                  <a:pt x="7847" y="10881"/>
                </a:lnTo>
                <a:lnTo>
                  <a:pt x="7946" y="10787"/>
                </a:lnTo>
                <a:lnTo>
                  <a:pt x="8038" y="10702"/>
                </a:lnTo>
                <a:lnTo>
                  <a:pt x="8119" y="10628"/>
                </a:lnTo>
                <a:lnTo>
                  <a:pt x="8192" y="10562"/>
                </a:lnTo>
                <a:lnTo>
                  <a:pt x="8254" y="10510"/>
                </a:lnTo>
                <a:lnTo>
                  <a:pt x="8303" y="10468"/>
                </a:lnTo>
                <a:lnTo>
                  <a:pt x="8339" y="10441"/>
                </a:lnTo>
                <a:lnTo>
                  <a:pt x="8362" y="10428"/>
                </a:lnTo>
                <a:lnTo>
                  <a:pt x="8388" y="10427"/>
                </a:lnTo>
                <a:lnTo>
                  <a:pt x="8432" y="10434"/>
                </a:lnTo>
                <a:lnTo>
                  <a:pt x="8494" y="10451"/>
                </a:lnTo>
                <a:lnTo>
                  <a:pt x="8574" y="10475"/>
                </a:lnTo>
                <a:lnTo>
                  <a:pt x="8668" y="10508"/>
                </a:lnTo>
                <a:lnTo>
                  <a:pt x="8776" y="10546"/>
                </a:lnTo>
                <a:lnTo>
                  <a:pt x="8896" y="10591"/>
                </a:lnTo>
                <a:lnTo>
                  <a:pt x="9028" y="10642"/>
                </a:lnTo>
                <a:lnTo>
                  <a:pt x="9169" y="10697"/>
                </a:lnTo>
                <a:lnTo>
                  <a:pt x="9319" y="10758"/>
                </a:lnTo>
                <a:lnTo>
                  <a:pt x="9476" y="10821"/>
                </a:lnTo>
                <a:lnTo>
                  <a:pt x="9640" y="10889"/>
                </a:lnTo>
                <a:lnTo>
                  <a:pt x="9979" y="11030"/>
                </a:lnTo>
                <a:lnTo>
                  <a:pt x="10327" y="11178"/>
                </a:lnTo>
                <a:lnTo>
                  <a:pt x="10674" y="11326"/>
                </a:lnTo>
                <a:lnTo>
                  <a:pt x="11007" y="11469"/>
                </a:lnTo>
                <a:lnTo>
                  <a:pt x="11318" y="11605"/>
                </a:lnTo>
                <a:lnTo>
                  <a:pt x="11596" y="11726"/>
                </a:lnTo>
                <a:lnTo>
                  <a:pt x="11830" y="11829"/>
                </a:lnTo>
                <a:lnTo>
                  <a:pt x="12010" y="11907"/>
                </a:lnTo>
                <a:lnTo>
                  <a:pt x="12125" y="11959"/>
                </a:lnTo>
                <a:lnTo>
                  <a:pt x="12167" y="11977"/>
                </a:lnTo>
                <a:lnTo>
                  <a:pt x="12216" y="11936"/>
                </a:lnTo>
                <a:lnTo>
                  <a:pt x="12284" y="11831"/>
                </a:lnTo>
                <a:lnTo>
                  <a:pt x="12370" y="11666"/>
                </a:lnTo>
                <a:lnTo>
                  <a:pt x="12473" y="11446"/>
                </a:lnTo>
                <a:lnTo>
                  <a:pt x="12590" y="11176"/>
                </a:lnTo>
                <a:lnTo>
                  <a:pt x="12721" y="10858"/>
                </a:lnTo>
                <a:lnTo>
                  <a:pt x="12863" y="10498"/>
                </a:lnTo>
                <a:lnTo>
                  <a:pt x="13016" y="10100"/>
                </a:lnTo>
                <a:lnTo>
                  <a:pt x="13178" y="9667"/>
                </a:lnTo>
                <a:lnTo>
                  <a:pt x="13348" y="9204"/>
                </a:lnTo>
                <a:lnTo>
                  <a:pt x="13523" y="8716"/>
                </a:lnTo>
                <a:lnTo>
                  <a:pt x="13704" y="8205"/>
                </a:lnTo>
                <a:lnTo>
                  <a:pt x="13888" y="7679"/>
                </a:lnTo>
                <a:lnTo>
                  <a:pt x="14074" y="7139"/>
                </a:lnTo>
                <a:lnTo>
                  <a:pt x="14260" y="6590"/>
                </a:lnTo>
                <a:lnTo>
                  <a:pt x="14446" y="6037"/>
                </a:lnTo>
                <a:lnTo>
                  <a:pt x="14628" y="5482"/>
                </a:lnTo>
                <a:lnTo>
                  <a:pt x="14807" y="4932"/>
                </a:lnTo>
                <a:lnTo>
                  <a:pt x="14981" y="4390"/>
                </a:lnTo>
                <a:lnTo>
                  <a:pt x="15147" y="3861"/>
                </a:lnTo>
                <a:lnTo>
                  <a:pt x="15305" y="3348"/>
                </a:lnTo>
                <a:lnTo>
                  <a:pt x="15455" y="2855"/>
                </a:lnTo>
                <a:lnTo>
                  <a:pt x="15593" y="2388"/>
                </a:lnTo>
                <a:lnTo>
                  <a:pt x="15718" y="1950"/>
                </a:lnTo>
                <a:lnTo>
                  <a:pt x="15829" y="1545"/>
                </a:lnTo>
                <a:lnTo>
                  <a:pt x="15925" y="1178"/>
                </a:lnTo>
                <a:lnTo>
                  <a:pt x="16004" y="853"/>
                </a:lnTo>
                <a:lnTo>
                  <a:pt x="16066" y="573"/>
                </a:lnTo>
                <a:lnTo>
                  <a:pt x="16106" y="344"/>
                </a:lnTo>
                <a:lnTo>
                  <a:pt x="16126" y="170"/>
                </a:lnTo>
                <a:lnTo>
                  <a:pt x="16124" y="55"/>
                </a:lnTo>
                <a:lnTo>
                  <a:pt x="16097" y="1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871817" y="4081097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28170" y="5294492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358573" y="741667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048483" y="4226426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1324" y="5266875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56285" y="336802"/>
            <a:ext cx="2744955" cy="2744584"/>
            <a:chOff x="3203848" y="-92546"/>
            <a:chExt cx="2059352" cy="2059073"/>
          </a:xfrm>
        </p:grpSpPr>
        <p:pic>
          <p:nvPicPr>
            <p:cNvPr id="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203848" y="-92546"/>
              <a:ext cx="2059352" cy="2059073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10"/>
            <p:cNvSpPr txBox="1"/>
            <p:nvPr/>
          </p:nvSpPr>
          <p:spPr>
            <a:xfrm>
              <a:off x="3426802" y="439314"/>
              <a:ext cx="1584176" cy="684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330" b="1" dirty="0">
                  <a:solidFill>
                    <a:srgbClr val="C816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0" name="TextBox 10"/>
            <p:cNvSpPr txBox="1"/>
            <p:nvPr/>
          </p:nvSpPr>
          <p:spPr>
            <a:xfrm>
              <a:off x="3491880" y="1080017"/>
              <a:ext cx="1584176" cy="315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35" b="1" dirty="0">
                  <a:solidFill>
                    <a:srgbClr val="C816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135" b="1" dirty="0">
                <a:solidFill>
                  <a:srgbClr val="C816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6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60307" y="2089434"/>
            <a:ext cx="679927" cy="67992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497981" y="2528809"/>
            <a:ext cx="458661" cy="45866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055813" y="1768824"/>
            <a:ext cx="759985" cy="759985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269574" y="2364138"/>
            <a:ext cx="398541" cy="39854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849894" y="2541945"/>
            <a:ext cx="326053" cy="32605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687062" y="3699465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1858710" y="3906725"/>
            <a:ext cx="344662" cy="332416"/>
            <a:chOff x="7019925" y="5499100"/>
            <a:chExt cx="312738" cy="301626"/>
          </a:xfrm>
          <a:solidFill>
            <a:srgbClr val="C8161C"/>
          </a:solidFill>
        </p:grpSpPr>
        <p:sp>
          <p:nvSpPr>
            <p:cNvPr id="14" name="Freeform 252"/>
            <p:cNvSpPr/>
            <p:nvPr/>
          </p:nvSpPr>
          <p:spPr bwMode="auto">
            <a:xfrm>
              <a:off x="7069138" y="55673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 253"/>
            <p:cNvSpPr/>
            <p:nvPr/>
          </p:nvSpPr>
          <p:spPr bwMode="auto">
            <a:xfrm>
              <a:off x="7019925" y="549910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5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6" name="TextBox 64"/>
          <p:cNvSpPr txBox="1"/>
          <p:nvPr/>
        </p:nvSpPr>
        <p:spPr>
          <a:xfrm>
            <a:off x="1584877" y="4471244"/>
            <a:ext cx="942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01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65"/>
          <p:cNvSpPr txBox="1"/>
          <p:nvPr/>
        </p:nvSpPr>
        <p:spPr>
          <a:xfrm>
            <a:off x="4254873" y="4437362"/>
            <a:ext cx="942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02 </a:t>
            </a:r>
          </a:p>
        </p:txBody>
      </p:sp>
      <p:sp>
        <p:nvSpPr>
          <p:cNvPr id="19" name="矩形 18"/>
          <p:cNvSpPr/>
          <p:nvPr/>
        </p:nvSpPr>
        <p:spPr>
          <a:xfrm>
            <a:off x="4374124" y="3633682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4566416" y="3863588"/>
            <a:ext cx="336211" cy="288418"/>
            <a:chOff x="5084763" y="971550"/>
            <a:chExt cx="323850" cy="277813"/>
          </a:xfrm>
          <a:solidFill>
            <a:srgbClr val="C8161C"/>
          </a:solidFill>
        </p:grpSpPr>
        <p:sp>
          <p:nvSpPr>
            <p:cNvPr id="21" name="Freeform 301"/>
            <p:cNvSpPr>
              <a:spLocks noEditPoints="1"/>
            </p:cNvSpPr>
            <p:nvPr/>
          </p:nvSpPr>
          <p:spPr bwMode="auto">
            <a:xfrm>
              <a:off x="5191125" y="1031875"/>
              <a:ext cx="217488" cy="217488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4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Freeform 302"/>
            <p:cNvSpPr>
              <a:spLocks noEditPoints="1"/>
            </p:cNvSpPr>
            <p:nvPr/>
          </p:nvSpPr>
          <p:spPr bwMode="auto">
            <a:xfrm>
              <a:off x="5084763" y="971550"/>
              <a:ext cx="139700" cy="139700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4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Freeform 303"/>
            <p:cNvSpPr>
              <a:spLocks noEditPoints="1"/>
            </p:cNvSpPr>
            <p:nvPr/>
          </p:nvSpPr>
          <p:spPr bwMode="auto">
            <a:xfrm>
              <a:off x="5084763" y="1111250"/>
              <a:ext cx="109538" cy="104775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2" tIns="45706" rIns="91412" bIns="45706" numCol="1" anchor="t" anchorCtr="0" compatLnSpc="1"/>
            <a:lstStyle/>
            <a:p>
              <a:endParaRPr lang="zh-CN" altLang="en-US" sz="142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4" name="TextBox 66"/>
          <p:cNvSpPr txBox="1"/>
          <p:nvPr/>
        </p:nvSpPr>
        <p:spPr>
          <a:xfrm>
            <a:off x="6785936" y="4435141"/>
            <a:ext cx="942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03 </a:t>
            </a:r>
          </a:p>
        </p:txBody>
      </p:sp>
      <p:sp>
        <p:nvSpPr>
          <p:cNvPr id="26" name="矩形 25"/>
          <p:cNvSpPr/>
          <p:nvPr/>
        </p:nvSpPr>
        <p:spPr>
          <a:xfrm>
            <a:off x="6908785" y="3615149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 bwMode="auto">
          <a:xfrm>
            <a:off x="7043096" y="3839936"/>
            <a:ext cx="399815" cy="306527"/>
          </a:xfrm>
          <a:custGeom>
            <a:avLst/>
            <a:gdLst>
              <a:gd name="connsiteX0" fmla="*/ 14829 w 563476"/>
              <a:gd name="connsiteY0" fmla="*/ 416347 h 432000"/>
              <a:gd name="connsiteX1" fmla="*/ 556062 w 563476"/>
              <a:gd name="connsiteY1" fmla="*/ 416347 h 432000"/>
              <a:gd name="connsiteX2" fmla="*/ 563476 w 563476"/>
              <a:gd name="connsiteY2" fmla="*/ 424174 h 432000"/>
              <a:gd name="connsiteX3" fmla="*/ 556062 w 563476"/>
              <a:gd name="connsiteY3" fmla="*/ 432000 h 432000"/>
              <a:gd name="connsiteX4" fmla="*/ 14829 w 563476"/>
              <a:gd name="connsiteY4" fmla="*/ 432000 h 432000"/>
              <a:gd name="connsiteX5" fmla="*/ 0 w 563476"/>
              <a:gd name="connsiteY5" fmla="*/ 424174 h 432000"/>
              <a:gd name="connsiteX6" fmla="*/ 14829 w 563476"/>
              <a:gd name="connsiteY6" fmla="*/ 416347 h 432000"/>
              <a:gd name="connsiteX7" fmla="*/ 428869 w 563476"/>
              <a:gd name="connsiteY7" fmla="*/ 200347 h 432000"/>
              <a:gd name="connsiteX8" fmla="*/ 510260 w 563476"/>
              <a:gd name="connsiteY8" fmla="*/ 200347 h 432000"/>
              <a:gd name="connsiteX9" fmla="*/ 510260 w 563476"/>
              <a:gd name="connsiteY9" fmla="*/ 372521 h 432000"/>
              <a:gd name="connsiteX10" fmla="*/ 428869 w 563476"/>
              <a:gd name="connsiteY10" fmla="*/ 372521 h 432000"/>
              <a:gd name="connsiteX11" fmla="*/ 303652 w 563476"/>
              <a:gd name="connsiteY11" fmla="*/ 118956 h 432000"/>
              <a:gd name="connsiteX12" fmla="*/ 385043 w 563476"/>
              <a:gd name="connsiteY12" fmla="*/ 118956 h 432000"/>
              <a:gd name="connsiteX13" fmla="*/ 385043 w 563476"/>
              <a:gd name="connsiteY13" fmla="*/ 372521 h 432000"/>
              <a:gd name="connsiteX14" fmla="*/ 303652 w 563476"/>
              <a:gd name="connsiteY14" fmla="*/ 372521 h 432000"/>
              <a:gd name="connsiteX15" fmla="*/ 72001 w 563476"/>
              <a:gd name="connsiteY15" fmla="*/ 97044 h 432000"/>
              <a:gd name="connsiteX16" fmla="*/ 153392 w 563476"/>
              <a:gd name="connsiteY16" fmla="*/ 97044 h 432000"/>
              <a:gd name="connsiteX17" fmla="*/ 153392 w 563476"/>
              <a:gd name="connsiteY17" fmla="*/ 372521 h 432000"/>
              <a:gd name="connsiteX18" fmla="*/ 72001 w 563476"/>
              <a:gd name="connsiteY18" fmla="*/ 372521 h 432000"/>
              <a:gd name="connsiteX19" fmla="*/ 190957 w 563476"/>
              <a:gd name="connsiteY19" fmla="*/ 0 h 432000"/>
              <a:gd name="connsiteX20" fmla="*/ 272348 w 563476"/>
              <a:gd name="connsiteY20" fmla="*/ 0 h 432000"/>
              <a:gd name="connsiteX21" fmla="*/ 272348 w 563476"/>
              <a:gd name="connsiteY21" fmla="*/ 372521 h 432000"/>
              <a:gd name="connsiteX22" fmla="*/ 190957 w 563476"/>
              <a:gd name="connsiteY22" fmla="*/ 372521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63476" h="432000">
                <a:moveTo>
                  <a:pt x="14829" y="416347"/>
                </a:moveTo>
                <a:cubicBezTo>
                  <a:pt x="556062" y="416347"/>
                  <a:pt x="556062" y="416347"/>
                  <a:pt x="556062" y="416347"/>
                </a:cubicBezTo>
                <a:cubicBezTo>
                  <a:pt x="556062" y="416347"/>
                  <a:pt x="563476" y="416347"/>
                  <a:pt x="563476" y="424174"/>
                </a:cubicBezTo>
                <a:cubicBezTo>
                  <a:pt x="563476" y="432000"/>
                  <a:pt x="556062" y="432000"/>
                  <a:pt x="556062" y="432000"/>
                </a:cubicBezTo>
                <a:lnTo>
                  <a:pt x="14829" y="432000"/>
                </a:lnTo>
                <a:cubicBezTo>
                  <a:pt x="7414" y="432000"/>
                  <a:pt x="0" y="432000"/>
                  <a:pt x="0" y="424174"/>
                </a:cubicBezTo>
                <a:cubicBezTo>
                  <a:pt x="0" y="416347"/>
                  <a:pt x="7414" y="416347"/>
                  <a:pt x="14829" y="416347"/>
                </a:cubicBezTo>
                <a:close/>
                <a:moveTo>
                  <a:pt x="428869" y="200347"/>
                </a:moveTo>
                <a:lnTo>
                  <a:pt x="510260" y="200347"/>
                </a:lnTo>
                <a:lnTo>
                  <a:pt x="510260" y="372521"/>
                </a:lnTo>
                <a:lnTo>
                  <a:pt x="428869" y="372521"/>
                </a:lnTo>
                <a:close/>
                <a:moveTo>
                  <a:pt x="303652" y="118956"/>
                </a:moveTo>
                <a:lnTo>
                  <a:pt x="385043" y="118956"/>
                </a:lnTo>
                <a:lnTo>
                  <a:pt x="385043" y="372521"/>
                </a:lnTo>
                <a:lnTo>
                  <a:pt x="303652" y="372521"/>
                </a:lnTo>
                <a:close/>
                <a:moveTo>
                  <a:pt x="72001" y="97044"/>
                </a:moveTo>
                <a:lnTo>
                  <a:pt x="153392" y="97044"/>
                </a:lnTo>
                <a:lnTo>
                  <a:pt x="153392" y="372521"/>
                </a:lnTo>
                <a:lnTo>
                  <a:pt x="72001" y="372521"/>
                </a:lnTo>
                <a:close/>
                <a:moveTo>
                  <a:pt x="190957" y="0"/>
                </a:moveTo>
                <a:lnTo>
                  <a:pt x="272348" y="0"/>
                </a:lnTo>
                <a:lnTo>
                  <a:pt x="272348" y="372521"/>
                </a:lnTo>
                <a:lnTo>
                  <a:pt x="190957" y="372521"/>
                </a:lnTo>
                <a:close/>
              </a:path>
            </a:pathLst>
          </a:custGeom>
          <a:solidFill>
            <a:srgbClr val="C8161C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noAutofit/>
          </a:bodyPr>
          <a:lstStyle/>
          <a:p>
            <a:pPr defTabSz="913130">
              <a:defRPr/>
            </a:pPr>
            <a:endParaRPr lang="zh-CN" altLang="en-US" sz="1865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67"/>
          <p:cNvSpPr txBox="1"/>
          <p:nvPr/>
        </p:nvSpPr>
        <p:spPr>
          <a:xfrm>
            <a:off x="9379865" y="4428487"/>
            <a:ext cx="942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04 </a:t>
            </a:r>
          </a:p>
        </p:txBody>
      </p:sp>
      <p:sp>
        <p:nvSpPr>
          <p:cNvPr id="30" name="矩形 29"/>
          <p:cNvSpPr/>
          <p:nvPr/>
        </p:nvSpPr>
        <p:spPr>
          <a:xfrm>
            <a:off x="9443446" y="3594876"/>
            <a:ext cx="696548" cy="69654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5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Freeform 18"/>
          <p:cNvSpPr>
            <a:spLocks noEditPoints="1"/>
          </p:cNvSpPr>
          <p:nvPr/>
        </p:nvSpPr>
        <p:spPr bwMode="auto">
          <a:xfrm>
            <a:off x="9605336" y="3800949"/>
            <a:ext cx="315479" cy="334168"/>
          </a:xfrm>
          <a:custGeom>
            <a:avLst/>
            <a:gdLst>
              <a:gd name="T0" fmla="*/ 309263 w 568"/>
              <a:gd name="T1" fmla="*/ 627699 h 601"/>
              <a:gd name="T2" fmla="*/ 310356 w 568"/>
              <a:gd name="T3" fmla="*/ 364153 h 601"/>
              <a:gd name="T4" fmla="*/ 495040 w 568"/>
              <a:gd name="T5" fmla="*/ 329159 h 601"/>
              <a:gd name="T6" fmla="*/ 379203 w 568"/>
              <a:gd name="T7" fmla="*/ 375088 h 601"/>
              <a:gd name="T8" fmla="*/ 103816 w 568"/>
              <a:gd name="T9" fmla="*/ 234020 h 601"/>
              <a:gd name="T10" fmla="*/ 138786 w 568"/>
              <a:gd name="T11" fmla="*/ 238394 h 601"/>
              <a:gd name="T12" fmla="*/ 183591 w 568"/>
              <a:gd name="T13" fmla="*/ 242769 h 601"/>
              <a:gd name="T14" fmla="*/ 182498 w 568"/>
              <a:gd name="T15" fmla="*/ 213243 h 601"/>
              <a:gd name="T16" fmla="*/ 310356 w 568"/>
              <a:gd name="T17" fmla="*/ 331346 h 601"/>
              <a:gd name="T18" fmla="*/ 451328 w 568"/>
              <a:gd name="T19" fmla="*/ 228552 h 601"/>
              <a:gd name="T20" fmla="*/ 483019 w 568"/>
              <a:gd name="T21" fmla="*/ 223085 h 601"/>
              <a:gd name="T22" fmla="*/ 500504 w 568"/>
              <a:gd name="T23" fmla="*/ 229646 h 601"/>
              <a:gd name="T24" fmla="*/ 454606 w 568"/>
              <a:gd name="T25" fmla="*/ 279949 h 601"/>
              <a:gd name="T26" fmla="*/ 534381 w 568"/>
              <a:gd name="T27" fmla="*/ 372901 h 601"/>
              <a:gd name="T28" fmla="*/ 510339 w 568"/>
              <a:gd name="T29" fmla="*/ 287604 h 601"/>
              <a:gd name="T30" fmla="*/ 510339 w 568"/>
              <a:gd name="T31" fmla="*/ 546776 h 601"/>
              <a:gd name="T32" fmla="*/ 539845 w 568"/>
              <a:gd name="T33" fmla="*/ 540215 h 601"/>
              <a:gd name="T34" fmla="*/ 338769 w 568"/>
              <a:gd name="T35" fmla="*/ 650664 h 601"/>
              <a:gd name="T36" fmla="*/ 311449 w 568"/>
              <a:gd name="T37" fmla="*/ 657225 h 601"/>
              <a:gd name="T38" fmla="*/ 81960 w 568"/>
              <a:gd name="T39" fmla="*/ 540215 h 601"/>
              <a:gd name="T40" fmla="*/ 111466 w 568"/>
              <a:gd name="T41" fmla="*/ 546776 h 601"/>
              <a:gd name="T42" fmla="*/ 111466 w 568"/>
              <a:gd name="T43" fmla="*/ 287604 h 601"/>
              <a:gd name="T44" fmla="*/ 87424 w 568"/>
              <a:gd name="T45" fmla="*/ 372901 h 601"/>
              <a:gd name="T46" fmla="*/ 155178 w 568"/>
              <a:gd name="T47" fmla="*/ 275575 h 601"/>
              <a:gd name="T48" fmla="*/ 67754 w 568"/>
              <a:gd name="T49" fmla="*/ 437421 h 601"/>
              <a:gd name="T50" fmla="*/ 80867 w 568"/>
              <a:gd name="T51" fmla="*/ 463666 h 601"/>
              <a:gd name="T52" fmla="*/ 92888 w 568"/>
              <a:gd name="T53" fmla="*/ 487724 h 601"/>
              <a:gd name="T54" fmla="*/ 49176 w 568"/>
              <a:gd name="T55" fmla="*/ 519437 h 601"/>
              <a:gd name="T56" fmla="*/ 30598 w 568"/>
              <a:gd name="T57" fmla="*/ 412269 h 601"/>
              <a:gd name="T58" fmla="*/ 59011 w 568"/>
              <a:gd name="T59" fmla="*/ 364153 h 601"/>
              <a:gd name="T60" fmla="*/ 516896 w 568"/>
              <a:gd name="T61" fmla="*/ 416643 h 601"/>
              <a:gd name="T62" fmla="*/ 505968 w 568"/>
              <a:gd name="T63" fmla="*/ 443982 h 601"/>
              <a:gd name="T64" fmla="*/ 497225 w 568"/>
              <a:gd name="T65" fmla="*/ 471321 h 601"/>
              <a:gd name="T66" fmla="*/ 491761 w 568"/>
              <a:gd name="T67" fmla="*/ 492099 h 601"/>
              <a:gd name="T68" fmla="*/ 526731 w 568"/>
              <a:gd name="T69" fmla="*/ 396960 h 601"/>
              <a:gd name="T70" fmla="*/ 560608 w 568"/>
              <a:gd name="T71" fmla="*/ 393679 h 601"/>
              <a:gd name="T72" fmla="*/ 308170 w 568"/>
              <a:gd name="T73" fmla="*/ 0 h 601"/>
              <a:gd name="T74" fmla="*/ 456792 w 568"/>
              <a:gd name="T75" fmla="*/ 117010 h 601"/>
              <a:gd name="T76" fmla="*/ 430564 w 568"/>
              <a:gd name="T77" fmla="*/ 195746 h 601"/>
              <a:gd name="T78" fmla="*/ 398873 w 568"/>
              <a:gd name="T79" fmla="*/ 88578 h 601"/>
              <a:gd name="T80" fmla="*/ 212004 w 568"/>
              <a:gd name="T81" fmla="*/ 200120 h 601"/>
              <a:gd name="T82" fmla="*/ 166106 w 568"/>
              <a:gd name="T83" fmla="*/ 168407 h 601"/>
              <a:gd name="T84" fmla="*/ 216375 w 568"/>
              <a:gd name="T85" fmla="*/ 44836 h 60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568" h="601">
                <a:moveTo>
                  <a:pt x="266" y="331"/>
                </a:moveTo>
                <a:lnTo>
                  <a:pt x="266" y="571"/>
                </a:lnTo>
                <a:cubicBezTo>
                  <a:pt x="272" y="573"/>
                  <a:pt x="277" y="575"/>
                  <a:pt x="283" y="574"/>
                </a:cubicBezTo>
                <a:cubicBezTo>
                  <a:pt x="290" y="574"/>
                  <a:pt x="297" y="572"/>
                  <a:pt x="303" y="570"/>
                </a:cubicBezTo>
                <a:lnTo>
                  <a:pt x="303" y="331"/>
                </a:lnTo>
                <a:cubicBezTo>
                  <a:pt x="297" y="332"/>
                  <a:pt x="290" y="333"/>
                  <a:pt x="284" y="333"/>
                </a:cubicBezTo>
                <a:cubicBezTo>
                  <a:pt x="278" y="333"/>
                  <a:pt x="272" y="332"/>
                  <a:pt x="266" y="331"/>
                </a:cubicBezTo>
                <a:close/>
                <a:moveTo>
                  <a:pt x="347" y="343"/>
                </a:moveTo>
                <a:lnTo>
                  <a:pt x="453" y="301"/>
                </a:lnTo>
                <a:lnTo>
                  <a:pt x="453" y="345"/>
                </a:lnTo>
                <a:lnTo>
                  <a:pt x="347" y="386"/>
                </a:lnTo>
                <a:lnTo>
                  <a:pt x="347" y="343"/>
                </a:lnTo>
                <a:close/>
                <a:moveTo>
                  <a:pt x="142" y="252"/>
                </a:moveTo>
                <a:lnTo>
                  <a:pt x="99" y="228"/>
                </a:lnTo>
                <a:cubicBezTo>
                  <a:pt x="94" y="225"/>
                  <a:pt x="93" y="219"/>
                  <a:pt x="95" y="214"/>
                </a:cubicBezTo>
                <a:cubicBezTo>
                  <a:pt x="98" y="209"/>
                  <a:pt x="104" y="208"/>
                  <a:pt x="109" y="210"/>
                </a:cubicBezTo>
                <a:lnTo>
                  <a:pt x="149" y="233"/>
                </a:lnTo>
                <a:lnTo>
                  <a:pt x="127" y="218"/>
                </a:lnTo>
                <a:cubicBezTo>
                  <a:pt x="123" y="215"/>
                  <a:pt x="122" y="209"/>
                  <a:pt x="125" y="204"/>
                </a:cubicBezTo>
                <a:cubicBezTo>
                  <a:pt x="128" y="200"/>
                  <a:pt x="134" y="199"/>
                  <a:pt x="138" y="202"/>
                </a:cubicBezTo>
                <a:lnTo>
                  <a:pt x="168" y="222"/>
                </a:lnTo>
                <a:lnTo>
                  <a:pt x="154" y="209"/>
                </a:lnTo>
                <a:cubicBezTo>
                  <a:pt x="150" y="205"/>
                  <a:pt x="149" y="199"/>
                  <a:pt x="153" y="195"/>
                </a:cubicBezTo>
                <a:cubicBezTo>
                  <a:pt x="157" y="191"/>
                  <a:pt x="163" y="191"/>
                  <a:pt x="167" y="195"/>
                </a:cubicBezTo>
                <a:lnTo>
                  <a:pt x="282" y="303"/>
                </a:lnTo>
                <a:cubicBezTo>
                  <a:pt x="283" y="303"/>
                  <a:pt x="283" y="303"/>
                  <a:pt x="283" y="304"/>
                </a:cubicBezTo>
                <a:cubicBezTo>
                  <a:pt x="283" y="303"/>
                  <a:pt x="284" y="303"/>
                  <a:pt x="284" y="303"/>
                </a:cubicBezTo>
                <a:lnTo>
                  <a:pt x="399" y="195"/>
                </a:lnTo>
                <a:cubicBezTo>
                  <a:pt x="403" y="191"/>
                  <a:pt x="409" y="191"/>
                  <a:pt x="413" y="195"/>
                </a:cubicBezTo>
                <a:cubicBezTo>
                  <a:pt x="417" y="199"/>
                  <a:pt x="417" y="205"/>
                  <a:pt x="413" y="209"/>
                </a:cubicBezTo>
                <a:lnTo>
                  <a:pt x="399" y="222"/>
                </a:lnTo>
                <a:lnTo>
                  <a:pt x="428" y="202"/>
                </a:lnTo>
                <a:cubicBezTo>
                  <a:pt x="432" y="199"/>
                  <a:pt x="438" y="200"/>
                  <a:pt x="442" y="204"/>
                </a:cubicBezTo>
                <a:cubicBezTo>
                  <a:pt x="445" y="209"/>
                  <a:pt x="444" y="215"/>
                  <a:pt x="439" y="218"/>
                </a:cubicBezTo>
                <a:lnTo>
                  <a:pt x="417" y="233"/>
                </a:lnTo>
                <a:lnTo>
                  <a:pt x="458" y="210"/>
                </a:lnTo>
                <a:cubicBezTo>
                  <a:pt x="462" y="208"/>
                  <a:pt x="468" y="209"/>
                  <a:pt x="471" y="214"/>
                </a:cubicBezTo>
                <a:cubicBezTo>
                  <a:pt x="474" y="219"/>
                  <a:pt x="472" y="225"/>
                  <a:pt x="467" y="228"/>
                </a:cubicBezTo>
                <a:lnTo>
                  <a:pt x="416" y="256"/>
                </a:lnTo>
                <a:lnTo>
                  <a:pt x="494" y="224"/>
                </a:lnTo>
                <a:lnTo>
                  <a:pt x="494" y="342"/>
                </a:lnTo>
                <a:cubicBezTo>
                  <a:pt x="492" y="342"/>
                  <a:pt x="491" y="342"/>
                  <a:pt x="489" y="341"/>
                </a:cubicBezTo>
                <a:lnTo>
                  <a:pt x="473" y="339"/>
                </a:lnTo>
                <a:lnTo>
                  <a:pt x="467" y="351"/>
                </a:lnTo>
                <a:lnTo>
                  <a:pt x="467" y="263"/>
                </a:lnTo>
                <a:lnTo>
                  <a:pt x="329" y="322"/>
                </a:lnTo>
                <a:lnTo>
                  <a:pt x="329" y="559"/>
                </a:lnTo>
                <a:lnTo>
                  <a:pt x="467" y="500"/>
                </a:lnTo>
                <a:lnTo>
                  <a:pt x="467" y="483"/>
                </a:lnTo>
                <a:cubicBezTo>
                  <a:pt x="472" y="486"/>
                  <a:pt x="477" y="488"/>
                  <a:pt x="482" y="490"/>
                </a:cubicBezTo>
                <a:cubicBezTo>
                  <a:pt x="486" y="492"/>
                  <a:pt x="490" y="493"/>
                  <a:pt x="494" y="494"/>
                </a:cubicBezTo>
                <a:lnTo>
                  <a:pt x="494" y="518"/>
                </a:lnTo>
                <a:lnTo>
                  <a:pt x="321" y="591"/>
                </a:lnTo>
                <a:cubicBezTo>
                  <a:pt x="318" y="592"/>
                  <a:pt x="314" y="594"/>
                  <a:pt x="310" y="595"/>
                </a:cubicBezTo>
                <a:lnTo>
                  <a:pt x="303" y="598"/>
                </a:lnTo>
                <a:cubicBezTo>
                  <a:pt x="297" y="599"/>
                  <a:pt x="291" y="601"/>
                  <a:pt x="285" y="601"/>
                </a:cubicBezTo>
                <a:cubicBezTo>
                  <a:pt x="271" y="601"/>
                  <a:pt x="258" y="598"/>
                  <a:pt x="247" y="590"/>
                </a:cubicBezTo>
                <a:lnTo>
                  <a:pt x="75" y="518"/>
                </a:lnTo>
                <a:lnTo>
                  <a:pt x="75" y="494"/>
                </a:lnTo>
                <a:cubicBezTo>
                  <a:pt x="79" y="493"/>
                  <a:pt x="83" y="492"/>
                  <a:pt x="87" y="490"/>
                </a:cubicBezTo>
                <a:cubicBezTo>
                  <a:pt x="91" y="488"/>
                  <a:pt x="96" y="486"/>
                  <a:pt x="102" y="483"/>
                </a:cubicBezTo>
                <a:lnTo>
                  <a:pt x="102" y="500"/>
                </a:lnTo>
                <a:lnTo>
                  <a:pt x="240" y="559"/>
                </a:lnTo>
                <a:lnTo>
                  <a:pt x="240" y="322"/>
                </a:lnTo>
                <a:lnTo>
                  <a:pt x="102" y="263"/>
                </a:lnTo>
                <a:lnTo>
                  <a:pt x="102" y="351"/>
                </a:lnTo>
                <a:lnTo>
                  <a:pt x="95" y="339"/>
                </a:lnTo>
                <a:lnTo>
                  <a:pt x="80" y="341"/>
                </a:lnTo>
                <a:cubicBezTo>
                  <a:pt x="78" y="342"/>
                  <a:pt x="77" y="342"/>
                  <a:pt x="75" y="342"/>
                </a:cubicBezTo>
                <a:lnTo>
                  <a:pt x="75" y="224"/>
                </a:lnTo>
                <a:lnTo>
                  <a:pt x="142" y="252"/>
                </a:lnTo>
                <a:close/>
                <a:moveTo>
                  <a:pt x="86" y="363"/>
                </a:moveTo>
                <a:cubicBezTo>
                  <a:pt x="89" y="369"/>
                  <a:pt x="91" y="375"/>
                  <a:pt x="94" y="381"/>
                </a:cubicBezTo>
                <a:lnTo>
                  <a:pt x="62" y="400"/>
                </a:lnTo>
                <a:lnTo>
                  <a:pt x="97" y="387"/>
                </a:lnTo>
                <a:cubicBezTo>
                  <a:pt x="99" y="393"/>
                  <a:pt x="102" y="399"/>
                  <a:pt x="104" y="406"/>
                </a:cubicBezTo>
                <a:lnTo>
                  <a:pt x="74" y="424"/>
                </a:lnTo>
                <a:lnTo>
                  <a:pt x="106" y="411"/>
                </a:lnTo>
                <a:cubicBezTo>
                  <a:pt x="108" y="418"/>
                  <a:pt x="110" y="424"/>
                  <a:pt x="112" y="431"/>
                </a:cubicBezTo>
                <a:lnTo>
                  <a:pt x="85" y="446"/>
                </a:lnTo>
                <a:lnTo>
                  <a:pt x="113" y="435"/>
                </a:lnTo>
                <a:cubicBezTo>
                  <a:pt x="115" y="440"/>
                  <a:pt x="116" y="445"/>
                  <a:pt x="117" y="450"/>
                </a:cubicBezTo>
                <a:cubicBezTo>
                  <a:pt x="111" y="454"/>
                  <a:pt x="66" y="483"/>
                  <a:pt x="45" y="475"/>
                </a:cubicBezTo>
                <a:cubicBezTo>
                  <a:pt x="23" y="467"/>
                  <a:pt x="2" y="437"/>
                  <a:pt x="1" y="410"/>
                </a:cubicBezTo>
                <a:cubicBezTo>
                  <a:pt x="0" y="383"/>
                  <a:pt x="70" y="366"/>
                  <a:pt x="86" y="363"/>
                </a:cubicBezTo>
                <a:close/>
                <a:moveTo>
                  <a:pt x="28" y="377"/>
                </a:moveTo>
                <a:lnTo>
                  <a:pt x="45" y="369"/>
                </a:lnTo>
                <a:lnTo>
                  <a:pt x="54" y="360"/>
                </a:lnTo>
                <a:lnTo>
                  <a:pt x="54" y="333"/>
                </a:lnTo>
                <a:cubicBezTo>
                  <a:pt x="38" y="340"/>
                  <a:pt x="31" y="356"/>
                  <a:pt x="28" y="377"/>
                </a:cubicBezTo>
                <a:close/>
                <a:moveTo>
                  <a:pt x="482" y="363"/>
                </a:moveTo>
                <a:cubicBezTo>
                  <a:pt x="479" y="369"/>
                  <a:pt x="476" y="375"/>
                  <a:pt x="473" y="381"/>
                </a:cubicBezTo>
                <a:lnTo>
                  <a:pt x="505" y="400"/>
                </a:lnTo>
                <a:lnTo>
                  <a:pt x="471" y="387"/>
                </a:lnTo>
                <a:cubicBezTo>
                  <a:pt x="468" y="393"/>
                  <a:pt x="465" y="399"/>
                  <a:pt x="463" y="406"/>
                </a:cubicBezTo>
                <a:lnTo>
                  <a:pt x="493" y="424"/>
                </a:lnTo>
                <a:lnTo>
                  <a:pt x="461" y="411"/>
                </a:lnTo>
                <a:cubicBezTo>
                  <a:pt x="459" y="418"/>
                  <a:pt x="457" y="424"/>
                  <a:pt x="455" y="431"/>
                </a:cubicBezTo>
                <a:lnTo>
                  <a:pt x="482" y="446"/>
                </a:lnTo>
                <a:lnTo>
                  <a:pt x="454" y="435"/>
                </a:lnTo>
                <a:cubicBezTo>
                  <a:pt x="453" y="440"/>
                  <a:pt x="451" y="445"/>
                  <a:pt x="450" y="450"/>
                </a:cubicBezTo>
                <a:cubicBezTo>
                  <a:pt x="456" y="454"/>
                  <a:pt x="501" y="483"/>
                  <a:pt x="523" y="475"/>
                </a:cubicBezTo>
                <a:cubicBezTo>
                  <a:pt x="544" y="467"/>
                  <a:pt x="566" y="437"/>
                  <a:pt x="567" y="410"/>
                </a:cubicBezTo>
                <a:cubicBezTo>
                  <a:pt x="568" y="383"/>
                  <a:pt x="497" y="366"/>
                  <a:pt x="482" y="363"/>
                </a:cubicBezTo>
                <a:close/>
                <a:moveTo>
                  <a:pt x="540" y="377"/>
                </a:moveTo>
                <a:lnTo>
                  <a:pt x="522" y="369"/>
                </a:lnTo>
                <a:lnTo>
                  <a:pt x="513" y="360"/>
                </a:lnTo>
                <a:lnTo>
                  <a:pt x="513" y="333"/>
                </a:lnTo>
                <a:cubicBezTo>
                  <a:pt x="529" y="340"/>
                  <a:pt x="536" y="356"/>
                  <a:pt x="540" y="377"/>
                </a:cubicBezTo>
                <a:close/>
                <a:moveTo>
                  <a:pt x="282" y="0"/>
                </a:moveTo>
                <a:cubicBezTo>
                  <a:pt x="315" y="0"/>
                  <a:pt x="344" y="16"/>
                  <a:pt x="366" y="41"/>
                </a:cubicBezTo>
                <a:cubicBezTo>
                  <a:pt x="379" y="58"/>
                  <a:pt x="390" y="78"/>
                  <a:pt x="395" y="101"/>
                </a:cubicBezTo>
                <a:cubicBezTo>
                  <a:pt x="403" y="99"/>
                  <a:pt x="415" y="98"/>
                  <a:pt x="418" y="107"/>
                </a:cubicBezTo>
                <a:cubicBezTo>
                  <a:pt x="423" y="120"/>
                  <a:pt x="421" y="151"/>
                  <a:pt x="412" y="154"/>
                </a:cubicBezTo>
                <a:cubicBezTo>
                  <a:pt x="408" y="156"/>
                  <a:pt x="403" y="156"/>
                  <a:pt x="398" y="155"/>
                </a:cubicBezTo>
                <a:cubicBezTo>
                  <a:pt x="398" y="163"/>
                  <a:pt x="396" y="171"/>
                  <a:pt x="394" y="179"/>
                </a:cubicBezTo>
                <a:cubicBezTo>
                  <a:pt x="386" y="180"/>
                  <a:pt x="378" y="182"/>
                  <a:pt x="370" y="183"/>
                </a:cubicBezTo>
                <a:cubicBezTo>
                  <a:pt x="375" y="169"/>
                  <a:pt x="377" y="154"/>
                  <a:pt x="377" y="138"/>
                </a:cubicBezTo>
                <a:cubicBezTo>
                  <a:pt x="377" y="117"/>
                  <a:pt x="373" y="98"/>
                  <a:pt x="365" y="81"/>
                </a:cubicBezTo>
                <a:cubicBezTo>
                  <a:pt x="301" y="132"/>
                  <a:pt x="218" y="95"/>
                  <a:pt x="197" y="86"/>
                </a:cubicBezTo>
                <a:cubicBezTo>
                  <a:pt x="190" y="101"/>
                  <a:pt x="187" y="119"/>
                  <a:pt x="187" y="138"/>
                </a:cubicBezTo>
                <a:cubicBezTo>
                  <a:pt x="187" y="154"/>
                  <a:pt x="189" y="169"/>
                  <a:pt x="194" y="183"/>
                </a:cubicBezTo>
                <a:cubicBezTo>
                  <a:pt x="186" y="181"/>
                  <a:pt x="178" y="180"/>
                  <a:pt x="170" y="179"/>
                </a:cubicBezTo>
                <a:cubicBezTo>
                  <a:pt x="168" y="171"/>
                  <a:pt x="167" y="163"/>
                  <a:pt x="166" y="155"/>
                </a:cubicBezTo>
                <a:cubicBezTo>
                  <a:pt x="161" y="156"/>
                  <a:pt x="156" y="156"/>
                  <a:pt x="152" y="154"/>
                </a:cubicBezTo>
                <a:cubicBezTo>
                  <a:pt x="143" y="151"/>
                  <a:pt x="141" y="120"/>
                  <a:pt x="146" y="107"/>
                </a:cubicBezTo>
                <a:cubicBezTo>
                  <a:pt x="149" y="98"/>
                  <a:pt x="161" y="99"/>
                  <a:pt x="169" y="101"/>
                </a:cubicBezTo>
                <a:cubicBezTo>
                  <a:pt x="174" y="78"/>
                  <a:pt x="185" y="58"/>
                  <a:pt x="198" y="41"/>
                </a:cubicBezTo>
                <a:cubicBezTo>
                  <a:pt x="220" y="16"/>
                  <a:pt x="249" y="0"/>
                  <a:pt x="282" y="0"/>
                </a:cubicBezTo>
                <a:close/>
              </a:path>
            </a:pathLst>
          </a:custGeom>
          <a:solidFill>
            <a:srgbClr val="C8161C"/>
          </a:solidFill>
          <a:ln>
            <a:noFill/>
          </a:ln>
        </p:spPr>
        <p:txBody>
          <a:bodyPr lIns="91381" tIns="45691" rIns="91381" bIns="4569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294A5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64"/>
          <p:cNvSpPr txBox="1"/>
          <p:nvPr/>
        </p:nvSpPr>
        <p:spPr>
          <a:xfrm>
            <a:off x="1111385" y="4830753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</a:t>
            </a:r>
            <a:r>
              <a:rPr lang="zh-CN" altLang="en-US" sz="2000" b="1" spc="75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  <a:endParaRPr lang="zh-CN" altLang="en-US" sz="2000" b="1" spc="75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65"/>
          <p:cNvSpPr txBox="1"/>
          <p:nvPr/>
        </p:nvSpPr>
        <p:spPr>
          <a:xfrm>
            <a:off x="3786209" y="4787976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</a:t>
            </a:r>
            <a:r>
              <a:rPr lang="zh-CN" altLang="en-US" sz="2000" b="1" spc="7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情况</a:t>
            </a:r>
          </a:p>
        </p:txBody>
      </p:sp>
      <p:sp>
        <p:nvSpPr>
          <p:cNvPr id="44" name="TextBox 67"/>
          <p:cNvSpPr txBox="1"/>
          <p:nvPr/>
        </p:nvSpPr>
        <p:spPr>
          <a:xfrm>
            <a:off x="6468844" y="4783492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工作存在不足</a:t>
            </a:r>
            <a:endParaRPr lang="zh-CN" altLang="en-US" sz="2000" b="1" spc="75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67"/>
          <p:cNvSpPr txBox="1"/>
          <p:nvPr/>
        </p:nvSpPr>
        <p:spPr>
          <a:xfrm>
            <a:off x="8960360" y="4769450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b="1" spc="75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</a:t>
            </a:r>
            <a:r>
              <a:rPr lang="zh-CN" altLang="en-US" sz="2000" b="1" spc="7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4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 t="8302" b="11228"/>
          <a:stretch>
            <a:fillRect/>
          </a:stretch>
        </p:blipFill>
        <p:spPr>
          <a:xfrm flipH="1">
            <a:off x="5810029" y="0"/>
            <a:ext cx="6389411" cy="5370912"/>
          </a:xfrm>
          <a:prstGeom prst="rect">
            <a:avLst/>
          </a:prstGeom>
        </p:spPr>
      </p:pic>
      <p:pic>
        <p:nvPicPr>
          <p:cNvPr id="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22534" y="1502810"/>
            <a:ext cx="1559287" cy="155955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48777" y="1502810"/>
            <a:ext cx="1559287" cy="155955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96292" y="1502810"/>
            <a:ext cx="1559287" cy="155955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0048" y="1502810"/>
            <a:ext cx="1559287" cy="1559558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99         _4"/>
          <p:cNvSpPr/>
          <p:nvPr/>
        </p:nvSpPr>
        <p:spPr>
          <a:xfrm>
            <a:off x="611549" y="3089088"/>
            <a:ext cx="86120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600" b="1" dirty="0" smtClean="0">
                <a:ln w="6350">
                  <a:noFill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  YOU</a:t>
            </a:r>
            <a:endParaRPr lang="zh-CN" altLang="en-US" sz="6600" b="1" dirty="0">
              <a:ln w="6350">
                <a:noFill/>
              </a:ln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8      _6"/>
          <p:cNvSpPr txBox="1"/>
          <p:nvPr/>
        </p:nvSpPr>
        <p:spPr>
          <a:xfrm>
            <a:off x="879479" y="1683455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6        _9"/>
          <p:cNvSpPr txBox="1"/>
          <p:nvPr/>
        </p:nvSpPr>
        <p:spPr>
          <a:xfrm>
            <a:off x="3528264" y="1683455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4       _11"/>
          <p:cNvSpPr txBox="1"/>
          <p:nvPr/>
        </p:nvSpPr>
        <p:spPr>
          <a:xfrm>
            <a:off x="4849462" y="1660936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</a:t>
            </a:r>
            <a:endParaRPr lang="zh-CN" altLang="en-US" sz="7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7" name="3         _12"/>
          <p:cNvGrpSpPr/>
          <p:nvPr/>
        </p:nvGrpSpPr>
        <p:grpSpPr bwMode="auto">
          <a:xfrm>
            <a:off x="2141838" y="1828223"/>
            <a:ext cx="885398" cy="887441"/>
            <a:chOff x="183" y="1395"/>
            <a:chExt cx="867" cy="869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183" y="1395"/>
              <a:ext cx="867" cy="869"/>
            </a:xfrm>
            <a:custGeom>
              <a:avLst/>
              <a:gdLst>
                <a:gd name="T0" fmla="*/ 0 w 478"/>
                <a:gd name="T1" fmla="*/ 239 h 478"/>
                <a:gd name="T2" fmla="*/ 239 w 478"/>
                <a:gd name="T3" fmla="*/ 478 h 478"/>
                <a:gd name="T4" fmla="*/ 478 w 478"/>
                <a:gd name="T5" fmla="*/ 239 h 478"/>
                <a:gd name="T6" fmla="*/ 239 w 478"/>
                <a:gd name="T7" fmla="*/ 0 h 478"/>
                <a:gd name="T8" fmla="*/ 0 w 478"/>
                <a:gd name="T9" fmla="*/ 239 h 478"/>
                <a:gd name="T10" fmla="*/ 17 w 478"/>
                <a:gd name="T11" fmla="*/ 239 h 478"/>
                <a:gd name="T12" fmla="*/ 239 w 478"/>
                <a:gd name="T13" fmla="*/ 17 h 478"/>
                <a:gd name="T14" fmla="*/ 461 w 478"/>
                <a:gd name="T15" fmla="*/ 239 h 478"/>
                <a:gd name="T16" fmla="*/ 239 w 478"/>
                <a:gd name="T17" fmla="*/ 461 h 478"/>
                <a:gd name="T18" fmla="*/ 17 w 478"/>
                <a:gd name="T19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8" h="478">
                  <a:moveTo>
                    <a:pt x="0" y="239"/>
                  </a:moveTo>
                  <a:cubicBezTo>
                    <a:pt x="0" y="371"/>
                    <a:pt x="107" y="478"/>
                    <a:pt x="239" y="478"/>
                  </a:cubicBezTo>
                  <a:cubicBezTo>
                    <a:pt x="371" y="478"/>
                    <a:pt x="478" y="371"/>
                    <a:pt x="478" y="239"/>
                  </a:cubicBezTo>
                  <a:cubicBezTo>
                    <a:pt x="478" y="107"/>
                    <a:pt x="371" y="0"/>
                    <a:pt x="239" y="0"/>
                  </a:cubicBezTo>
                  <a:cubicBezTo>
                    <a:pt x="107" y="0"/>
                    <a:pt x="0" y="107"/>
                    <a:pt x="0" y="239"/>
                  </a:cubicBezTo>
                  <a:close/>
                  <a:moveTo>
                    <a:pt x="17" y="239"/>
                  </a:moveTo>
                  <a:cubicBezTo>
                    <a:pt x="17" y="116"/>
                    <a:pt x="117" y="17"/>
                    <a:pt x="239" y="17"/>
                  </a:cubicBezTo>
                  <a:cubicBezTo>
                    <a:pt x="362" y="17"/>
                    <a:pt x="461" y="116"/>
                    <a:pt x="461" y="239"/>
                  </a:cubicBezTo>
                  <a:cubicBezTo>
                    <a:pt x="461" y="361"/>
                    <a:pt x="362" y="461"/>
                    <a:pt x="239" y="461"/>
                  </a:cubicBezTo>
                  <a:cubicBezTo>
                    <a:pt x="117" y="461"/>
                    <a:pt x="17" y="361"/>
                    <a:pt x="17" y="2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Rectangle 6"/>
            <p:cNvSpPr/>
            <p:nvPr/>
          </p:nvSpPr>
          <p:spPr bwMode="auto">
            <a:xfrm>
              <a:off x="593" y="1475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435" y="1519"/>
              <a:ext cx="36" cy="51"/>
            </a:xfrm>
            <a:custGeom>
              <a:avLst/>
              <a:gdLst>
                <a:gd name="T0" fmla="*/ 0 w 36"/>
                <a:gd name="T1" fmla="*/ 5 h 51"/>
                <a:gd name="T2" fmla="*/ 26 w 36"/>
                <a:gd name="T3" fmla="*/ 51 h 51"/>
                <a:gd name="T4" fmla="*/ 36 w 36"/>
                <a:gd name="T5" fmla="*/ 45 h 51"/>
                <a:gd name="T6" fmla="*/ 9 w 36"/>
                <a:gd name="T7" fmla="*/ 0 h 51"/>
                <a:gd name="T8" fmla="*/ 0 w 36"/>
                <a:gd name="T9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5"/>
                  </a:moveTo>
                  <a:lnTo>
                    <a:pt x="26" y="51"/>
                  </a:lnTo>
                  <a:lnTo>
                    <a:pt x="36" y="45"/>
                  </a:lnTo>
                  <a:lnTo>
                    <a:pt x="9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306" y="1646"/>
              <a:ext cx="51" cy="36"/>
            </a:xfrm>
            <a:custGeom>
              <a:avLst/>
              <a:gdLst>
                <a:gd name="T0" fmla="*/ 0 w 51"/>
                <a:gd name="T1" fmla="*/ 11 h 36"/>
                <a:gd name="T2" fmla="*/ 46 w 51"/>
                <a:gd name="T3" fmla="*/ 36 h 36"/>
                <a:gd name="T4" fmla="*/ 51 w 51"/>
                <a:gd name="T5" fmla="*/ 27 h 36"/>
                <a:gd name="T6" fmla="*/ 8 w 51"/>
                <a:gd name="T7" fmla="*/ 0 h 36"/>
                <a:gd name="T8" fmla="*/ 0 w 51"/>
                <a:gd name="T9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11"/>
                  </a:moveTo>
                  <a:lnTo>
                    <a:pt x="46" y="36"/>
                  </a:lnTo>
                  <a:lnTo>
                    <a:pt x="51" y="27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Rectangle 9"/>
            <p:cNvSpPr/>
            <p:nvPr/>
          </p:nvSpPr>
          <p:spPr bwMode="auto">
            <a:xfrm>
              <a:off x="263" y="1806"/>
              <a:ext cx="51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306" y="1975"/>
              <a:ext cx="51" cy="38"/>
            </a:xfrm>
            <a:custGeom>
              <a:avLst/>
              <a:gdLst>
                <a:gd name="T0" fmla="*/ 0 w 51"/>
                <a:gd name="T1" fmla="*/ 27 h 38"/>
                <a:gd name="T2" fmla="*/ 8 w 51"/>
                <a:gd name="T3" fmla="*/ 38 h 38"/>
                <a:gd name="T4" fmla="*/ 51 w 51"/>
                <a:gd name="T5" fmla="*/ 11 h 38"/>
                <a:gd name="T6" fmla="*/ 46 w 51"/>
                <a:gd name="T7" fmla="*/ 0 h 38"/>
                <a:gd name="T8" fmla="*/ 0 w 51"/>
                <a:gd name="T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27"/>
                  </a:moveTo>
                  <a:lnTo>
                    <a:pt x="8" y="38"/>
                  </a:lnTo>
                  <a:lnTo>
                    <a:pt x="51" y="11"/>
                  </a:lnTo>
                  <a:lnTo>
                    <a:pt x="46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435" y="2090"/>
              <a:ext cx="36" cy="50"/>
            </a:xfrm>
            <a:custGeom>
              <a:avLst/>
              <a:gdLst>
                <a:gd name="T0" fmla="*/ 0 w 36"/>
                <a:gd name="T1" fmla="*/ 43 h 50"/>
                <a:gd name="T2" fmla="*/ 9 w 36"/>
                <a:gd name="T3" fmla="*/ 50 h 50"/>
                <a:gd name="T4" fmla="*/ 36 w 36"/>
                <a:gd name="T5" fmla="*/ 5 h 50"/>
                <a:gd name="T6" fmla="*/ 26 w 36"/>
                <a:gd name="T7" fmla="*/ 0 h 50"/>
                <a:gd name="T8" fmla="*/ 0 w 36"/>
                <a:gd name="T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43"/>
                  </a:moveTo>
                  <a:lnTo>
                    <a:pt x="9" y="50"/>
                  </a:lnTo>
                  <a:lnTo>
                    <a:pt x="36" y="5"/>
                  </a:lnTo>
                  <a:lnTo>
                    <a:pt x="26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Rectangle 12"/>
            <p:cNvSpPr/>
            <p:nvPr/>
          </p:nvSpPr>
          <p:spPr bwMode="auto">
            <a:xfrm>
              <a:off x="593" y="2133"/>
              <a:ext cx="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764" y="2090"/>
              <a:ext cx="36" cy="50"/>
            </a:xfrm>
            <a:custGeom>
              <a:avLst/>
              <a:gdLst>
                <a:gd name="T0" fmla="*/ 0 w 36"/>
                <a:gd name="T1" fmla="*/ 5 h 50"/>
                <a:gd name="T2" fmla="*/ 25 w 36"/>
                <a:gd name="T3" fmla="*/ 50 h 50"/>
                <a:gd name="T4" fmla="*/ 36 w 36"/>
                <a:gd name="T5" fmla="*/ 43 h 50"/>
                <a:gd name="T6" fmla="*/ 10 w 36"/>
                <a:gd name="T7" fmla="*/ 0 h 50"/>
                <a:gd name="T8" fmla="*/ 0 w 36"/>
                <a:gd name="T9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0">
                  <a:moveTo>
                    <a:pt x="0" y="5"/>
                  </a:moveTo>
                  <a:lnTo>
                    <a:pt x="25" y="50"/>
                  </a:lnTo>
                  <a:lnTo>
                    <a:pt x="36" y="43"/>
                  </a:lnTo>
                  <a:lnTo>
                    <a:pt x="10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876" y="1975"/>
              <a:ext cx="51" cy="38"/>
            </a:xfrm>
            <a:custGeom>
              <a:avLst/>
              <a:gdLst>
                <a:gd name="T0" fmla="*/ 0 w 51"/>
                <a:gd name="T1" fmla="*/ 11 h 38"/>
                <a:gd name="T2" fmla="*/ 45 w 51"/>
                <a:gd name="T3" fmla="*/ 38 h 38"/>
                <a:gd name="T4" fmla="*/ 51 w 51"/>
                <a:gd name="T5" fmla="*/ 27 h 38"/>
                <a:gd name="T6" fmla="*/ 5 w 51"/>
                <a:gd name="T7" fmla="*/ 0 h 38"/>
                <a:gd name="T8" fmla="*/ 0 w 51"/>
                <a:gd name="T9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0" y="11"/>
                  </a:moveTo>
                  <a:lnTo>
                    <a:pt x="45" y="38"/>
                  </a:lnTo>
                  <a:lnTo>
                    <a:pt x="51" y="27"/>
                  </a:lnTo>
                  <a:lnTo>
                    <a:pt x="5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Rectangle 15"/>
            <p:cNvSpPr/>
            <p:nvPr/>
          </p:nvSpPr>
          <p:spPr bwMode="auto">
            <a:xfrm>
              <a:off x="920" y="1806"/>
              <a:ext cx="52" cy="4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Freeform 16"/>
            <p:cNvSpPr/>
            <p:nvPr/>
          </p:nvSpPr>
          <p:spPr bwMode="auto">
            <a:xfrm>
              <a:off x="876" y="1646"/>
              <a:ext cx="51" cy="36"/>
            </a:xfrm>
            <a:custGeom>
              <a:avLst/>
              <a:gdLst>
                <a:gd name="T0" fmla="*/ 0 w 51"/>
                <a:gd name="T1" fmla="*/ 27 h 36"/>
                <a:gd name="T2" fmla="*/ 5 w 51"/>
                <a:gd name="T3" fmla="*/ 36 h 36"/>
                <a:gd name="T4" fmla="*/ 51 w 51"/>
                <a:gd name="T5" fmla="*/ 11 h 36"/>
                <a:gd name="T6" fmla="*/ 45 w 51"/>
                <a:gd name="T7" fmla="*/ 0 h 36"/>
                <a:gd name="T8" fmla="*/ 0 w 51"/>
                <a:gd name="T9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0" y="27"/>
                  </a:moveTo>
                  <a:lnTo>
                    <a:pt x="5" y="36"/>
                  </a:lnTo>
                  <a:lnTo>
                    <a:pt x="51" y="11"/>
                  </a:lnTo>
                  <a:lnTo>
                    <a:pt x="45" y="0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764" y="1519"/>
              <a:ext cx="36" cy="51"/>
            </a:xfrm>
            <a:custGeom>
              <a:avLst/>
              <a:gdLst>
                <a:gd name="T0" fmla="*/ 0 w 36"/>
                <a:gd name="T1" fmla="*/ 45 h 51"/>
                <a:gd name="T2" fmla="*/ 10 w 36"/>
                <a:gd name="T3" fmla="*/ 51 h 51"/>
                <a:gd name="T4" fmla="*/ 36 w 36"/>
                <a:gd name="T5" fmla="*/ 5 h 51"/>
                <a:gd name="T6" fmla="*/ 25 w 36"/>
                <a:gd name="T7" fmla="*/ 0 h 51"/>
                <a:gd name="T8" fmla="*/ 0 w 36"/>
                <a:gd name="T9" fmla="*/ 4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51">
                  <a:moveTo>
                    <a:pt x="0" y="45"/>
                  </a:moveTo>
                  <a:lnTo>
                    <a:pt x="10" y="51"/>
                  </a:lnTo>
                  <a:lnTo>
                    <a:pt x="36" y="5"/>
                  </a:lnTo>
                  <a:lnTo>
                    <a:pt x="25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2" rIns="68564" bIns="34282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2         _13"/>
          <p:cNvGrpSpPr/>
          <p:nvPr/>
        </p:nvGrpSpPr>
        <p:grpSpPr>
          <a:xfrm>
            <a:off x="2567180" y="1977466"/>
            <a:ext cx="34282" cy="588566"/>
            <a:chOff x="5275684" y="1747635"/>
            <a:chExt cx="46296" cy="794824"/>
          </a:xfrm>
        </p:grpSpPr>
        <p:sp>
          <p:nvSpPr>
            <p:cNvPr id="32" name="矩形 31"/>
            <p:cNvSpPr/>
            <p:nvPr/>
          </p:nvSpPr>
          <p:spPr>
            <a:xfrm>
              <a:off x="5276261" y="1747635"/>
              <a:ext cx="45719" cy="542925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275684" y="1999534"/>
              <a:ext cx="45719" cy="54292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9" name="1          _14"/>
          <p:cNvGrpSpPr/>
          <p:nvPr/>
        </p:nvGrpSpPr>
        <p:grpSpPr>
          <a:xfrm>
            <a:off x="2413021" y="2242733"/>
            <a:ext cx="350875" cy="57791"/>
            <a:chOff x="5031626" y="2106315"/>
            <a:chExt cx="545439" cy="89837"/>
          </a:xfrm>
        </p:grpSpPr>
        <p:sp>
          <p:nvSpPr>
            <p:cNvPr id="30" name="矩形 29"/>
            <p:cNvSpPr/>
            <p:nvPr/>
          </p:nvSpPr>
          <p:spPr>
            <a:xfrm rot="5400000">
              <a:off x="5321532" y="1940617"/>
              <a:ext cx="89836" cy="421231"/>
            </a:xfrm>
            <a:prstGeom prst="rect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 rot="5400000">
              <a:off x="5197324" y="1940618"/>
              <a:ext cx="89836" cy="4212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0" name="Oval 15"/>
          <p:cNvSpPr/>
          <p:nvPr/>
        </p:nvSpPr>
        <p:spPr bwMode="auto">
          <a:xfrm>
            <a:off x="2997865" y="4411690"/>
            <a:ext cx="292632" cy="292632"/>
          </a:xfrm>
          <a:prstGeom prst="ellipse">
            <a:avLst/>
          </a:prstGeom>
          <a:solidFill>
            <a:srgbClr val="D3381C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FFFDE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1" name="Group 16"/>
          <p:cNvGrpSpPr/>
          <p:nvPr/>
        </p:nvGrpSpPr>
        <p:grpSpPr bwMode="auto">
          <a:xfrm>
            <a:off x="3091765" y="4470309"/>
            <a:ext cx="104859" cy="168544"/>
            <a:chOff x="5746" y="3144"/>
            <a:chExt cx="215" cy="345"/>
          </a:xfrm>
          <a:solidFill>
            <a:srgbClr val="123E61"/>
          </a:solidFill>
        </p:grpSpPr>
        <p:sp>
          <p:nvSpPr>
            <p:cNvPr id="28" name="Freeform 17"/>
            <p:cNvSpPr/>
            <p:nvPr/>
          </p:nvSpPr>
          <p:spPr bwMode="auto">
            <a:xfrm>
              <a:off x="5779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ysClr val="window" lastClr="FFFFFF"/>
            </a:solidFill>
            <a:ln w="6350" cap="flat" cmpd="sng" algn="ctr">
              <a:noFill/>
              <a:prstDash val="solid"/>
            </a:ln>
            <a:effectLst/>
          </p:spPr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5746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6350" cap="flat" cmpd="sng" algn="ctr">
              <a:noFill/>
              <a:prstDash val="solid"/>
            </a:ln>
            <a:effectLst/>
          </p:spPr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2" name="Text Box 20"/>
          <p:cNvSpPr txBox="1"/>
          <p:nvPr/>
        </p:nvSpPr>
        <p:spPr bwMode="auto">
          <a:xfrm>
            <a:off x="3311861" y="4403346"/>
            <a:ext cx="102463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日期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2020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Oval 10"/>
          <p:cNvSpPr/>
          <p:nvPr/>
        </p:nvSpPr>
        <p:spPr bwMode="auto">
          <a:xfrm>
            <a:off x="732918" y="4411690"/>
            <a:ext cx="292632" cy="292632"/>
          </a:xfrm>
          <a:prstGeom prst="ellipse">
            <a:avLst/>
          </a:prstGeom>
          <a:solidFill>
            <a:srgbClr val="D3381C"/>
          </a:solidFill>
          <a:ln>
            <a:noFill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FFFDE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12549" y="4475569"/>
            <a:ext cx="133859" cy="152168"/>
            <a:chOff x="860980" y="3583766"/>
            <a:chExt cx="100336" cy="114060"/>
          </a:xfrm>
          <a:solidFill>
            <a:srgbClr val="123E61"/>
          </a:solidFill>
        </p:grpSpPr>
        <p:sp>
          <p:nvSpPr>
            <p:cNvPr id="26" name="Freeform 12"/>
            <p:cNvSpPr/>
            <p:nvPr/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 13"/>
            <p:cNvSpPr/>
            <p:nvPr/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="horz" wrap="square" lIns="68564" tIns="34282" rIns="68564" bIns="34282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44947" y="4438868"/>
            <a:ext cx="80021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793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04469" y="3244334"/>
            <a:ext cx="565879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498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/>
          <a:srcRect t="9055" b="11965"/>
          <a:stretch>
            <a:fillRect/>
          </a:stretch>
        </p:blipFill>
        <p:spPr>
          <a:xfrm>
            <a:off x="1506" y="-1"/>
            <a:ext cx="5848933" cy="5311303"/>
          </a:xfrm>
          <a:prstGeom prst="rect">
            <a:avLst/>
          </a:prstGeom>
        </p:spPr>
      </p:pic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649821" y="2640233"/>
            <a:ext cx="1514485" cy="14157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0944" tIns="30472" rIns="60944" bIns="30472">
            <a:spAutoFit/>
          </a:bodyPr>
          <a:lstStyle/>
          <a:p>
            <a:pPr algn="ctr" defTabSz="815975"/>
            <a:r>
              <a:rPr lang="en-US" altLang="zh-CN" sz="88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IrisUPC" pitchFamily="34" charset="-34"/>
              </a:rPr>
              <a:t>01</a:t>
            </a:r>
            <a:endParaRPr lang="en-CA" sz="8800" b="1" spc="-113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IrisUPC" pitchFamily="34" charset="-34"/>
            </a:endParaRPr>
          </a:p>
        </p:txBody>
      </p:sp>
      <p:sp>
        <p:nvSpPr>
          <p:cNvPr id="9" name="TextBox 64"/>
          <p:cNvSpPr txBox="1"/>
          <p:nvPr/>
        </p:nvSpPr>
        <p:spPr>
          <a:xfrm>
            <a:off x="6347419" y="2932612"/>
            <a:ext cx="3935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spc="7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</a:t>
            </a:r>
            <a:r>
              <a:rPr lang="zh-CN" altLang="en-US" sz="4800" b="1" spc="75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工作概述</a:t>
            </a:r>
            <a:endParaRPr lang="zh-CN" altLang="en-US" sz="4800" b="1" spc="75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6"/>
          <p:cNvSpPr>
            <a:spLocks noEditPoints="1"/>
          </p:cNvSpPr>
          <p:nvPr/>
        </p:nvSpPr>
        <p:spPr bwMode="auto">
          <a:xfrm>
            <a:off x="4951913" y="2764837"/>
            <a:ext cx="2752183" cy="2752184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txBody>
          <a:bodyPr lIns="91440" tIns="45720" rIns="91440" bIns="45720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186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MH_Other_7"/>
          <p:cNvSpPr/>
          <p:nvPr/>
        </p:nvSpPr>
        <p:spPr bwMode="auto">
          <a:xfrm>
            <a:off x="5357299" y="3254603"/>
            <a:ext cx="1852299" cy="2883503"/>
          </a:xfrm>
          <a:custGeom>
            <a:avLst/>
            <a:gdLst>
              <a:gd name="T0" fmla="*/ 2147483646 w 842"/>
              <a:gd name="T1" fmla="*/ 2147483646 h 1312"/>
              <a:gd name="T2" fmla="*/ 2147483646 w 842"/>
              <a:gd name="T3" fmla="*/ 2147483646 h 1312"/>
              <a:gd name="T4" fmla="*/ 2147483646 w 842"/>
              <a:gd name="T5" fmla="*/ 2147483646 h 1312"/>
              <a:gd name="T6" fmla="*/ 2147483646 w 842"/>
              <a:gd name="T7" fmla="*/ 2147483646 h 1312"/>
              <a:gd name="T8" fmla="*/ 2147483646 w 842"/>
              <a:gd name="T9" fmla="*/ 2147483646 h 1312"/>
              <a:gd name="T10" fmla="*/ 2147483646 w 842"/>
              <a:gd name="T11" fmla="*/ 2147483646 h 1312"/>
              <a:gd name="T12" fmla="*/ 2147483646 w 842"/>
              <a:gd name="T13" fmla="*/ 2147483646 h 1312"/>
              <a:gd name="T14" fmla="*/ 2147483646 w 842"/>
              <a:gd name="T15" fmla="*/ 2147483646 h 1312"/>
              <a:gd name="T16" fmla="*/ 2147483646 w 842"/>
              <a:gd name="T17" fmla="*/ 2147483646 h 1312"/>
              <a:gd name="T18" fmla="*/ 2147483646 w 842"/>
              <a:gd name="T19" fmla="*/ 2147483646 h 1312"/>
              <a:gd name="T20" fmla="*/ 2147483646 w 842"/>
              <a:gd name="T21" fmla="*/ 2147483646 h 1312"/>
              <a:gd name="T22" fmla="*/ 2147483646 w 842"/>
              <a:gd name="T23" fmla="*/ 2147483646 h 1312"/>
              <a:gd name="T24" fmla="*/ 2147483646 w 842"/>
              <a:gd name="T25" fmla="*/ 2147483646 h 1312"/>
              <a:gd name="T26" fmla="*/ 2147483646 w 842"/>
              <a:gd name="T27" fmla="*/ 2147483646 h 1312"/>
              <a:gd name="T28" fmla="*/ 2147483646 w 842"/>
              <a:gd name="T29" fmla="*/ 2147483646 h 1312"/>
              <a:gd name="T30" fmla="*/ 2147483646 w 842"/>
              <a:gd name="T31" fmla="*/ 2147483646 h 1312"/>
              <a:gd name="T32" fmla="*/ 2147483646 w 842"/>
              <a:gd name="T33" fmla="*/ 2147483646 h 1312"/>
              <a:gd name="T34" fmla="*/ 0 w 842"/>
              <a:gd name="T35" fmla="*/ 2147483646 h 1312"/>
              <a:gd name="T36" fmla="*/ 2147483646 w 842"/>
              <a:gd name="T37" fmla="*/ 0 h 1312"/>
              <a:gd name="T38" fmla="*/ 2147483646 w 842"/>
              <a:gd name="T39" fmla="*/ 0 h 1312"/>
              <a:gd name="T40" fmla="*/ 2147483646 w 842"/>
              <a:gd name="T41" fmla="*/ 2147483646 h 1312"/>
              <a:gd name="T42" fmla="*/ 2147483646 w 842"/>
              <a:gd name="T43" fmla="*/ 2147483646 h 1312"/>
              <a:gd name="T44" fmla="*/ 2147483646 w 842"/>
              <a:gd name="T45" fmla="*/ 2147483646 h 1312"/>
              <a:gd name="T46" fmla="*/ 2147483646 w 842"/>
              <a:gd name="T47" fmla="*/ 2147483646 h 1312"/>
              <a:gd name="T48" fmla="*/ 2147483646 w 842"/>
              <a:gd name="T49" fmla="*/ 2147483646 h 1312"/>
              <a:gd name="T50" fmla="*/ 2147483646 w 842"/>
              <a:gd name="T51" fmla="*/ 2147483646 h 1312"/>
              <a:gd name="T52" fmla="*/ 2147483646 w 842"/>
              <a:gd name="T53" fmla="*/ 2147483646 h 1312"/>
              <a:gd name="T54" fmla="*/ 2147483646 w 842"/>
              <a:gd name="T55" fmla="*/ 2147483646 h 1312"/>
              <a:gd name="T56" fmla="*/ 2147483646 w 842"/>
              <a:gd name="T57" fmla="*/ 2147483646 h 1312"/>
              <a:gd name="T58" fmla="*/ 2147483646 w 842"/>
              <a:gd name="T59" fmla="*/ 2147483646 h 1312"/>
              <a:gd name="T60" fmla="*/ 2147483646 w 842"/>
              <a:gd name="T61" fmla="*/ 2147483646 h 1312"/>
              <a:gd name="T62" fmla="*/ 2147483646 w 842"/>
              <a:gd name="T63" fmla="*/ 2147483646 h 1312"/>
              <a:gd name="T64" fmla="*/ 2147483646 w 842"/>
              <a:gd name="T65" fmla="*/ 2147483646 h 1312"/>
              <a:gd name="T66" fmla="*/ 2147483646 w 842"/>
              <a:gd name="T67" fmla="*/ 2147483646 h 131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42" h="1312">
                <a:moveTo>
                  <a:pt x="388" y="1312"/>
                </a:moveTo>
                <a:cubicBezTo>
                  <a:pt x="362" y="1312"/>
                  <a:pt x="340" y="1291"/>
                  <a:pt x="340" y="1265"/>
                </a:cubicBezTo>
                <a:cubicBezTo>
                  <a:pt x="340" y="1259"/>
                  <a:pt x="341" y="1254"/>
                  <a:pt x="343" y="1249"/>
                </a:cubicBezTo>
                <a:cubicBezTo>
                  <a:pt x="278" y="1249"/>
                  <a:pt x="278" y="1249"/>
                  <a:pt x="278" y="1249"/>
                </a:cubicBezTo>
                <a:cubicBezTo>
                  <a:pt x="250" y="1249"/>
                  <a:pt x="228" y="1226"/>
                  <a:pt x="228" y="1199"/>
                </a:cubicBezTo>
                <a:cubicBezTo>
                  <a:pt x="228" y="1186"/>
                  <a:pt x="233" y="1173"/>
                  <a:pt x="241" y="1164"/>
                </a:cubicBezTo>
                <a:cubicBezTo>
                  <a:pt x="228" y="1156"/>
                  <a:pt x="219" y="1140"/>
                  <a:pt x="219" y="1121"/>
                </a:cubicBezTo>
                <a:cubicBezTo>
                  <a:pt x="219" y="1108"/>
                  <a:pt x="223" y="1095"/>
                  <a:pt x="232" y="1086"/>
                </a:cubicBezTo>
                <a:cubicBezTo>
                  <a:pt x="210" y="1073"/>
                  <a:pt x="196" y="1049"/>
                  <a:pt x="196" y="1022"/>
                </a:cubicBezTo>
                <a:cubicBezTo>
                  <a:pt x="196" y="982"/>
                  <a:pt x="196" y="982"/>
                  <a:pt x="196" y="982"/>
                </a:cubicBezTo>
                <a:cubicBezTo>
                  <a:pt x="196" y="982"/>
                  <a:pt x="196" y="982"/>
                  <a:pt x="196" y="982"/>
                </a:cubicBezTo>
                <a:cubicBezTo>
                  <a:pt x="196" y="976"/>
                  <a:pt x="196" y="976"/>
                  <a:pt x="196" y="976"/>
                </a:cubicBezTo>
                <a:cubicBezTo>
                  <a:pt x="196" y="966"/>
                  <a:pt x="196" y="957"/>
                  <a:pt x="196" y="947"/>
                </a:cubicBezTo>
                <a:cubicBezTo>
                  <a:pt x="197" y="940"/>
                  <a:pt x="197" y="940"/>
                  <a:pt x="197" y="940"/>
                </a:cubicBezTo>
                <a:cubicBezTo>
                  <a:pt x="197" y="917"/>
                  <a:pt x="197" y="917"/>
                  <a:pt x="197" y="917"/>
                </a:cubicBezTo>
                <a:cubicBezTo>
                  <a:pt x="196" y="897"/>
                  <a:pt x="194" y="871"/>
                  <a:pt x="180" y="849"/>
                </a:cubicBezTo>
                <a:cubicBezTo>
                  <a:pt x="166" y="824"/>
                  <a:pt x="148" y="802"/>
                  <a:pt x="129" y="779"/>
                </a:cubicBezTo>
                <a:cubicBezTo>
                  <a:pt x="69" y="706"/>
                  <a:pt x="0" y="623"/>
                  <a:pt x="0" y="419"/>
                </a:cubicBezTo>
                <a:cubicBezTo>
                  <a:pt x="0" y="188"/>
                  <a:pt x="188" y="0"/>
                  <a:pt x="419" y="0"/>
                </a:cubicBezTo>
                <a:cubicBezTo>
                  <a:pt x="423" y="0"/>
                  <a:pt x="423" y="0"/>
                  <a:pt x="423" y="0"/>
                </a:cubicBezTo>
                <a:cubicBezTo>
                  <a:pt x="654" y="0"/>
                  <a:pt x="842" y="188"/>
                  <a:pt x="842" y="419"/>
                </a:cubicBezTo>
                <a:cubicBezTo>
                  <a:pt x="842" y="623"/>
                  <a:pt x="773" y="706"/>
                  <a:pt x="713" y="779"/>
                </a:cubicBezTo>
                <a:cubicBezTo>
                  <a:pt x="694" y="802"/>
                  <a:pt x="676" y="824"/>
                  <a:pt x="662" y="849"/>
                </a:cubicBezTo>
                <a:cubicBezTo>
                  <a:pt x="653" y="863"/>
                  <a:pt x="649" y="879"/>
                  <a:pt x="647" y="899"/>
                </a:cubicBezTo>
                <a:cubicBezTo>
                  <a:pt x="646" y="1023"/>
                  <a:pt x="646" y="1023"/>
                  <a:pt x="646" y="1023"/>
                </a:cubicBezTo>
                <a:cubicBezTo>
                  <a:pt x="646" y="1049"/>
                  <a:pt x="632" y="1073"/>
                  <a:pt x="610" y="1086"/>
                </a:cubicBezTo>
                <a:cubicBezTo>
                  <a:pt x="619" y="1095"/>
                  <a:pt x="623" y="1108"/>
                  <a:pt x="623" y="1121"/>
                </a:cubicBezTo>
                <a:cubicBezTo>
                  <a:pt x="623" y="1140"/>
                  <a:pt x="614" y="1156"/>
                  <a:pt x="601" y="1164"/>
                </a:cubicBezTo>
                <a:cubicBezTo>
                  <a:pt x="609" y="1173"/>
                  <a:pt x="614" y="1186"/>
                  <a:pt x="614" y="1199"/>
                </a:cubicBezTo>
                <a:cubicBezTo>
                  <a:pt x="614" y="1226"/>
                  <a:pt x="592" y="1249"/>
                  <a:pt x="564" y="1249"/>
                </a:cubicBezTo>
                <a:cubicBezTo>
                  <a:pt x="499" y="1249"/>
                  <a:pt x="499" y="1249"/>
                  <a:pt x="499" y="1249"/>
                </a:cubicBezTo>
                <a:cubicBezTo>
                  <a:pt x="501" y="1254"/>
                  <a:pt x="502" y="1259"/>
                  <a:pt x="502" y="1265"/>
                </a:cubicBezTo>
                <a:cubicBezTo>
                  <a:pt x="502" y="1291"/>
                  <a:pt x="480" y="1312"/>
                  <a:pt x="455" y="1312"/>
                </a:cubicBezTo>
                <a:lnTo>
                  <a:pt x="388" y="1312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40" tIns="45720" rIns="91440" bIns="45720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MH_Other_8"/>
          <p:cNvSpPr/>
          <p:nvPr/>
        </p:nvSpPr>
        <p:spPr bwMode="auto">
          <a:xfrm>
            <a:off x="6214680" y="6013888"/>
            <a:ext cx="203200" cy="56674"/>
          </a:xfrm>
          <a:custGeom>
            <a:avLst/>
            <a:gdLst>
              <a:gd name="T0" fmla="*/ 2147483646 w 93"/>
              <a:gd name="T1" fmla="*/ 2147483646 h 26"/>
              <a:gd name="T2" fmla="*/ 0 w 93"/>
              <a:gd name="T3" fmla="*/ 2147483646 h 26"/>
              <a:gd name="T4" fmla="*/ 2147483646 w 93"/>
              <a:gd name="T5" fmla="*/ 0 h 26"/>
              <a:gd name="T6" fmla="*/ 2147483646 w 93"/>
              <a:gd name="T7" fmla="*/ 0 h 26"/>
              <a:gd name="T8" fmla="*/ 2147483646 w 93"/>
              <a:gd name="T9" fmla="*/ 2147483646 h 26"/>
              <a:gd name="T10" fmla="*/ 2147483646 w 93"/>
              <a:gd name="T11" fmla="*/ 2147483646 h 26"/>
              <a:gd name="T12" fmla="*/ 2147483646 w 93"/>
              <a:gd name="T13" fmla="*/ 2147483646 h 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3" h="26">
                <a:moveTo>
                  <a:pt x="13" y="26"/>
                </a:moveTo>
                <a:cubicBezTo>
                  <a:pt x="5" y="26"/>
                  <a:pt x="0" y="20"/>
                  <a:pt x="0" y="13"/>
                </a:cubicBezTo>
                <a:cubicBezTo>
                  <a:pt x="0" y="6"/>
                  <a:pt x="5" y="0"/>
                  <a:pt x="13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7" y="0"/>
                  <a:pt x="93" y="6"/>
                  <a:pt x="93" y="13"/>
                </a:cubicBezTo>
                <a:cubicBezTo>
                  <a:pt x="93" y="20"/>
                  <a:pt x="87" y="26"/>
                  <a:pt x="80" y="26"/>
                </a:cubicBezTo>
                <a:lnTo>
                  <a:pt x="13" y="26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MH_Other_9"/>
          <p:cNvSpPr/>
          <p:nvPr/>
        </p:nvSpPr>
        <p:spPr bwMode="auto">
          <a:xfrm>
            <a:off x="5965864" y="5860450"/>
            <a:ext cx="699450" cy="71880"/>
          </a:xfrm>
          <a:custGeom>
            <a:avLst/>
            <a:gdLst>
              <a:gd name="T0" fmla="*/ 2147483646 w 318"/>
              <a:gd name="T1" fmla="*/ 2147483646 h 33"/>
              <a:gd name="T2" fmla="*/ 0 w 318"/>
              <a:gd name="T3" fmla="*/ 2147483646 h 33"/>
              <a:gd name="T4" fmla="*/ 2147483646 w 318"/>
              <a:gd name="T5" fmla="*/ 0 h 33"/>
              <a:gd name="T6" fmla="*/ 2147483646 w 318"/>
              <a:gd name="T7" fmla="*/ 0 h 33"/>
              <a:gd name="T8" fmla="*/ 2147483646 w 318"/>
              <a:gd name="T9" fmla="*/ 2147483646 h 33"/>
              <a:gd name="T10" fmla="*/ 2147483646 w 318"/>
              <a:gd name="T11" fmla="*/ 2147483646 h 33"/>
              <a:gd name="T12" fmla="*/ 2147483646 w 318"/>
              <a:gd name="T13" fmla="*/ 2147483646 h 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8" h="33">
                <a:moveTo>
                  <a:pt x="16" y="33"/>
                </a:moveTo>
                <a:cubicBezTo>
                  <a:pt x="7" y="33"/>
                  <a:pt x="0" y="25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302" y="0"/>
                  <a:pt x="302" y="0"/>
                  <a:pt x="302" y="0"/>
                </a:cubicBezTo>
                <a:cubicBezTo>
                  <a:pt x="311" y="0"/>
                  <a:pt x="318" y="7"/>
                  <a:pt x="318" y="16"/>
                </a:cubicBezTo>
                <a:cubicBezTo>
                  <a:pt x="318" y="25"/>
                  <a:pt x="311" y="33"/>
                  <a:pt x="302" y="33"/>
                </a:cubicBezTo>
                <a:lnTo>
                  <a:pt x="16" y="33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MH_Other_10"/>
          <p:cNvSpPr/>
          <p:nvPr/>
        </p:nvSpPr>
        <p:spPr bwMode="auto">
          <a:xfrm>
            <a:off x="5943746" y="5676604"/>
            <a:ext cx="729861" cy="74645"/>
          </a:xfrm>
          <a:custGeom>
            <a:avLst/>
            <a:gdLst>
              <a:gd name="T0" fmla="*/ 2147483646 w 332"/>
              <a:gd name="T1" fmla="*/ 2147483646 h 34"/>
              <a:gd name="T2" fmla="*/ 0 w 332"/>
              <a:gd name="T3" fmla="*/ 2147483646 h 34"/>
              <a:gd name="T4" fmla="*/ 2147483646 w 332"/>
              <a:gd name="T5" fmla="*/ 0 h 34"/>
              <a:gd name="T6" fmla="*/ 2147483646 w 332"/>
              <a:gd name="T7" fmla="*/ 0 h 34"/>
              <a:gd name="T8" fmla="*/ 2147483646 w 332"/>
              <a:gd name="T9" fmla="*/ 2147483646 h 34"/>
              <a:gd name="T10" fmla="*/ 2147483646 w 332"/>
              <a:gd name="T11" fmla="*/ 2147483646 h 34"/>
              <a:gd name="T12" fmla="*/ 2147483646 w 332"/>
              <a:gd name="T13" fmla="*/ 2147483646 h 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32" h="34">
                <a:moveTo>
                  <a:pt x="17" y="34"/>
                </a:moveTo>
                <a:cubicBezTo>
                  <a:pt x="8" y="34"/>
                  <a:pt x="0" y="26"/>
                  <a:pt x="0" y="17"/>
                </a:cubicBezTo>
                <a:cubicBezTo>
                  <a:pt x="0" y="7"/>
                  <a:pt x="8" y="0"/>
                  <a:pt x="17" y="0"/>
                </a:cubicBezTo>
                <a:cubicBezTo>
                  <a:pt x="315" y="0"/>
                  <a:pt x="315" y="0"/>
                  <a:pt x="315" y="0"/>
                </a:cubicBezTo>
                <a:cubicBezTo>
                  <a:pt x="324" y="0"/>
                  <a:pt x="332" y="7"/>
                  <a:pt x="332" y="17"/>
                </a:cubicBezTo>
                <a:cubicBezTo>
                  <a:pt x="332" y="26"/>
                  <a:pt x="324" y="34"/>
                  <a:pt x="315" y="34"/>
                </a:cubicBezTo>
                <a:lnTo>
                  <a:pt x="17" y="34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MH_Other_11"/>
          <p:cNvSpPr/>
          <p:nvPr/>
        </p:nvSpPr>
        <p:spPr bwMode="auto">
          <a:xfrm>
            <a:off x="5891219" y="5201088"/>
            <a:ext cx="848740" cy="382900"/>
          </a:xfrm>
          <a:custGeom>
            <a:avLst/>
            <a:gdLst>
              <a:gd name="T0" fmla="*/ 2147483646 w 386"/>
              <a:gd name="T1" fmla="*/ 2147483646 h 174"/>
              <a:gd name="T2" fmla="*/ 2147483646 w 386"/>
              <a:gd name="T3" fmla="*/ 2147483646 h 174"/>
              <a:gd name="T4" fmla="*/ 2147483646 w 386"/>
              <a:gd name="T5" fmla="*/ 2147483646 h 174"/>
              <a:gd name="T6" fmla="*/ 2147483646 w 386"/>
              <a:gd name="T7" fmla="*/ 2147483646 h 174"/>
              <a:gd name="T8" fmla="*/ 2147483646 w 386"/>
              <a:gd name="T9" fmla="*/ 2147483646 h 174"/>
              <a:gd name="T10" fmla="*/ 2147483646 w 386"/>
              <a:gd name="T11" fmla="*/ 2147483646 h 174"/>
              <a:gd name="T12" fmla="*/ 2147483646 w 386"/>
              <a:gd name="T13" fmla="*/ 2147483646 h 174"/>
              <a:gd name="T14" fmla="*/ 2147483646 w 386"/>
              <a:gd name="T15" fmla="*/ 2147483646 h 174"/>
              <a:gd name="T16" fmla="*/ 2147483646 w 386"/>
              <a:gd name="T17" fmla="*/ 2147483646 h 174"/>
              <a:gd name="T18" fmla="*/ 2147483646 w 386"/>
              <a:gd name="T19" fmla="*/ 2147483646 h 174"/>
              <a:gd name="T20" fmla="*/ 2147483646 w 386"/>
              <a:gd name="T21" fmla="*/ 2147483646 h 174"/>
              <a:gd name="T22" fmla="*/ 2147483646 w 386"/>
              <a:gd name="T23" fmla="*/ 0 h 174"/>
              <a:gd name="T24" fmla="*/ 0 w 386"/>
              <a:gd name="T25" fmla="*/ 0 h 174"/>
              <a:gd name="T26" fmla="*/ 2147483646 w 386"/>
              <a:gd name="T27" fmla="*/ 2147483646 h 17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86" h="174">
                <a:moveTo>
                  <a:pt x="3" y="30"/>
                </a:moveTo>
                <a:cubicBezTo>
                  <a:pt x="3" y="30"/>
                  <a:pt x="3" y="30"/>
                  <a:pt x="3" y="30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2" y="62"/>
                  <a:pt x="2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2" y="137"/>
                  <a:pt x="2" y="137"/>
                  <a:pt x="2" y="137"/>
                </a:cubicBezTo>
                <a:cubicBezTo>
                  <a:pt x="2" y="153"/>
                  <a:pt x="12" y="168"/>
                  <a:pt x="27" y="174"/>
                </a:cubicBezTo>
                <a:cubicBezTo>
                  <a:pt x="34" y="173"/>
                  <a:pt x="359" y="174"/>
                  <a:pt x="359" y="174"/>
                </a:cubicBezTo>
                <a:cubicBezTo>
                  <a:pt x="374" y="168"/>
                  <a:pt x="384" y="153"/>
                  <a:pt x="384" y="136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6"/>
                  <a:pt x="385" y="3"/>
                  <a:pt x="386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1"/>
                  <a:pt x="2" y="21"/>
                  <a:pt x="3" y="3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MH_Other_12"/>
          <p:cNvSpPr/>
          <p:nvPr/>
        </p:nvSpPr>
        <p:spPr bwMode="auto">
          <a:xfrm>
            <a:off x="5466850" y="3328054"/>
            <a:ext cx="1700244" cy="1787330"/>
          </a:xfrm>
          <a:custGeom>
            <a:avLst/>
            <a:gdLst>
              <a:gd name="T0" fmla="*/ 2147483646 w 773"/>
              <a:gd name="T1" fmla="*/ 2147483646 h 813"/>
              <a:gd name="T2" fmla="*/ 2147483646 w 773"/>
              <a:gd name="T3" fmla="*/ 2147483646 h 813"/>
              <a:gd name="T4" fmla="*/ 2147483646 w 773"/>
              <a:gd name="T5" fmla="*/ 2147483646 h 813"/>
              <a:gd name="T6" fmla="*/ 2147483646 w 773"/>
              <a:gd name="T7" fmla="*/ 0 h 813"/>
              <a:gd name="T8" fmla="*/ 2147483646 w 773"/>
              <a:gd name="T9" fmla="*/ 0 h 813"/>
              <a:gd name="T10" fmla="*/ 0 w 773"/>
              <a:gd name="T11" fmla="*/ 2147483646 h 813"/>
              <a:gd name="T12" fmla="*/ 2147483646 w 773"/>
              <a:gd name="T13" fmla="*/ 2147483646 h 813"/>
              <a:gd name="T14" fmla="*/ 2147483646 w 773"/>
              <a:gd name="T15" fmla="*/ 2147483646 h 813"/>
              <a:gd name="T16" fmla="*/ 2147483646 w 773"/>
              <a:gd name="T17" fmla="*/ 2147483646 h 813"/>
              <a:gd name="T18" fmla="*/ 2147483646 w 773"/>
              <a:gd name="T19" fmla="*/ 2147483646 h 813"/>
              <a:gd name="T20" fmla="*/ 2147483646 w 773"/>
              <a:gd name="T21" fmla="*/ 2147483646 h 8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773" h="813">
                <a:moveTo>
                  <a:pt x="597" y="797"/>
                </a:moveTo>
                <a:cubicBezTo>
                  <a:pt x="613" y="771"/>
                  <a:pt x="632" y="748"/>
                  <a:pt x="652" y="723"/>
                </a:cubicBezTo>
                <a:cubicBezTo>
                  <a:pt x="709" y="655"/>
                  <a:pt x="773" y="577"/>
                  <a:pt x="773" y="385"/>
                </a:cubicBezTo>
                <a:cubicBezTo>
                  <a:pt x="773" y="173"/>
                  <a:pt x="600" y="0"/>
                  <a:pt x="388" y="0"/>
                </a:cubicBezTo>
                <a:cubicBezTo>
                  <a:pt x="384" y="0"/>
                  <a:pt x="384" y="0"/>
                  <a:pt x="384" y="0"/>
                </a:cubicBezTo>
                <a:cubicBezTo>
                  <a:pt x="172" y="0"/>
                  <a:pt x="0" y="173"/>
                  <a:pt x="0" y="385"/>
                </a:cubicBezTo>
                <a:cubicBezTo>
                  <a:pt x="0" y="577"/>
                  <a:pt x="64" y="655"/>
                  <a:pt x="120" y="723"/>
                </a:cubicBezTo>
                <a:cubicBezTo>
                  <a:pt x="140" y="748"/>
                  <a:pt x="159" y="771"/>
                  <a:pt x="175" y="797"/>
                </a:cubicBezTo>
                <a:cubicBezTo>
                  <a:pt x="178" y="803"/>
                  <a:pt x="180" y="808"/>
                  <a:pt x="183" y="813"/>
                </a:cubicBezTo>
                <a:cubicBezTo>
                  <a:pt x="589" y="813"/>
                  <a:pt x="589" y="813"/>
                  <a:pt x="589" y="813"/>
                </a:cubicBezTo>
                <a:cubicBezTo>
                  <a:pt x="592" y="808"/>
                  <a:pt x="594" y="802"/>
                  <a:pt x="597" y="797"/>
                </a:cubicBezTo>
                <a:close/>
              </a:path>
            </a:pathLst>
          </a:cu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190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152400" dist="50800" dir="81000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MH_Title_1"/>
          <p:cNvSpPr txBox="1">
            <a:spLocks noChangeArrowheads="1"/>
          </p:cNvSpPr>
          <p:nvPr/>
        </p:nvSpPr>
        <p:spPr bwMode="auto">
          <a:xfrm>
            <a:off x="5708632" y="3839367"/>
            <a:ext cx="1294626" cy="76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五大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charset="-122"/>
            </a:endParaRPr>
          </a:p>
          <a:p>
            <a:pPr algn="ctr" eaLnBrk="1" hangingPunct="1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charset="-122"/>
              </a:rPr>
              <a:t>重点工作</a:t>
            </a:r>
          </a:p>
        </p:txBody>
      </p:sp>
      <p:pic>
        <p:nvPicPr>
          <p:cNvPr id="28" name="MH_Other_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968423" y="4033034"/>
            <a:ext cx="1004940" cy="1021529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sp>
        <p:nvSpPr>
          <p:cNvPr id="29" name="Freeform 458"/>
          <p:cNvSpPr/>
          <p:nvPr/>
        </p:nvSpPr>
        <p:spPr bwMode="auto">
          <a:xfrm>
            <a:off x="4323453" y="4377004"/>
            <a:ext cx="292118" cy="333589"/>
          </a:xfrm>
          <a:custGeom>
            <a:avLst/>
            <a:gdLst>
              <a:gd name="T0" fmla="*/ 64 w 64"/>
              <a:gd name="T1" fmla="*/ 30 h 73"/>
              <a:gd name="T2" fmla="*/ 34 w 64"/>
              <a:gd name="T3" fmla="*/ 3 h 73"/>
              <a:gd name="T4" fmla="*/ 34 w 64"/>
              <a:gd name="T5" fmla="*/ 2 h 73"/>
              <a:gd name="T6" fmla="*/ 32 w 64"/>
              <a:gd name="T7" fmla="*/ 0 h 73"/>
              <a:gd name="T8" fmla="*/ 30 w 64"/>
              <a:gd name="T9" fmla="*/ 2 h 73"/>
              <a:gd name="T10" fmla="*/ 30 w 64"/>
              <a:gd name="T11" fmla="*/ 3 h 73"/>
              <a:gd name="T12" fmla="*/ 0 w 64"/>
              <a:gd name="T13" fmla="*/ 30 h 73"/>
              <a:gd name="T14" fmla="*/ 30 w 64"/>
              <a:gd name="T15" fmla="*/ 30 h 73"/>
              <a:gd name="T16" fmla="*/ 30 w 64"/>
              <a:gd name="T17" fmla="*/ 59 h 73"/>
              <a:gd name="T18" fmla="*/ 30 w 64"/>
              <a:gd name="T19" fmla="*/ 59 h 73"/>
              <a:gd name="T20" fmla="*/ 27 w 64"/>
              <a:gd name="T21" fmla="*/ 66 h 73"/>
              <a:gd name="T22" fmla="*/ 20 w 64"/>
              <a:gd name="T23" fmla="*/ 68 h 73"/>
              <a:gd name="T24" fmla="*/ 13 w 64"/>
              <a:gd name="T25" fmla="*/ 66 h 73"/>
              <a:gd name="T26" fmla="*/ 10 w 64"/>
              <a:gd name="T27" fmla="*/ 59 h 73"/>
              <a:gd name="T28" fmla="*/ 8 w 64"/>
              <a:gd name="T29" fmla="*/ 56 h 73"/>
              <a:gd name="T30" fmla="*/ 6 w 64"/>
              <a:gd name="T31" fmla="*/ 59 h 73"/>
              <a:gd name="T32" fmla="*/ 20 w 64"/>
              <a:gd name="T33" fmla="*/ 73 h 73"/>
              <a:gd name="T34" fmla="*/ 34 w 64"/>
              <a:gd name="T35" fmla="*/ 60 h 73"/>
              <a:gd name="T36" fmla="*/ 34 w 64"/>
              <a:gd name="T37" fmla="*/ 59 h 73"/>
              <a:gd name="T38" fmla="*/ 34 w 64"/>
              <a:gd name="T39" fmla="*/ 30 h 73"/>
              <a:gd name="T40" fmla="*/ 64 w 64"/>
              <a:gd name="T41" fmla="*/ 3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4" h="73">
                <a:moveTo>
                  <a:pt x="64" y="30"/>
                </a:moveTo>
                <a:cubicBezTo>
                  <a:pt x="64" y="16"/>
                  <a:pt x="51" y="4"/>
                  <a:pt x="34" y="3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1"/>
                  <a:pt x="33" y="0"/>
                  <a:pt x="32" y="0"/>
                </a:cubicBezTo>
                <a:cubicBezTo>
                  <a:pt x="31" y="0"/>
                  <a:pt x="30" y="1"/>
                  <a:pt x="30" y="2"/>
                </a:cubicBezTo>
                <a:cubicBezTo>
                  <a:pt x="30" y="3"/>
                  <a:pt x="30" y="3"/>
                  <a:pt x="30" y="3"/>
                </a:cubicBezTo>
                <a:cubicBezTo>
                  <a:pt x="13" y="4"/>
                  <a:pt x="0" y="16"/>
                  <a:pt x="0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9" y="61"/>
                  <a:pt x="28" y="64"/>
                  <a:pt x="27" y="66"/>
                </a:cubicBezTo>
                <a:cubicBezTo>
                  <a:pt x="25" y="67"/>
                  <a:pt x="23" y="68"/>
                  <a:pt x="20" y="68"/>
                </a:cubicBezTo>
                <a:cubicBezTo>
                  <a:pt x="17" y="68"/>
                  <a:pt x="15" y="67"/>
                  <a:pt x="13" y="66"/>
                </a:cubicBezTo>
                <a:cubicBezTo>
                  <a:pt x="11" y="64"/>
                  <a:pt x="10" y="61"/>
                  <a:pt x="10" y="59"/>
                </a:cubicBezTo>
                <a:cubicBezTo>
                  <a:pt x="10" y="58"/>
                  <a:pt x="9" y="56"/>
                  <a:pt x="8" y="56"/>
                </a:cubicBezTo>
                <a:cubicBezTo>
                  <a:pt x="7" y="56"/>
                  <a:pt x="6" y="58"/>
                  <a:pt x="6" y="59"/>
                </a:cubicBezTo>
                <a:cubicBezTo>
                  <a:pt x="6" y="67"/>
                  <a:pt x="12" y="73"/>
                  <a:pt x="20" y="73"/>
                </a:cubicBezTo>
                <a:cubicBezTo>
                  <a:pt x="28" y="73"/>
                  <a:pt x="34" y="67"/>
                  <a:pt x="34" y="60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30"/>
                  <a:pt x="34" y="30"/>
                  <a:pt x="34" y="30"/>
                </a:cubicBezTo>
                <a:lnTo>
                  <a:pt x="64" y="3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MH_Other_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362382" y="2519402"/>
            <a:ext cx="1006323" cy="1022911"/>
          </a:xfrm>
          <a:prstGeom prst="rect">
            <a:avLst/>
          </a:prstGeom>
          <a:noFill/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5" name="组合 24"/>
          <p:cNvGrpSpPr/>
          <p:nvPr/>
        </p:nvGrpSpPr>
        <p:grpSpPr>
          <a:xfrm>
            <a:off x="4698724" y="2870369"/>
            <a:ext cx="333591" cy="320967"/>
            <a:chOff x="7156593" y="1239730"/>
            <a:chExt cx="293688" cy="282574"/>
          </a:xfrm>
          <a:solidFill>
            <a:srgbClr val="C8161D"/>
          </a:solidFill>
        </p:grpSpPr>
        <p:sp>
          <p:nvSpPr>
            <p:cNvPr id="26" name="Freeform 573"/>
            <p:cNvSpPr/>
            <p:nvPr/>
          </p:nvSpPr>
          <p:spPr bwMode="auto">
            <a:xfrm>
              <a:off x="7204218" y="1304817"/>
              <a:ext cx="196850" cy="217487"/>
            </a:xfrm>
            <a:custGeom>
              <a:avLst/>
              <a:gdLst>
                <a:gd name="T0" fmla="*/ 0 w 49"/>
                <a:gd name="T1" fmla="*/ 22 h 54"/>
                <a:gd name="T2" fmla="*/ 0 w 49"/>
                <a:gd name="T3" fmla="*/ 52 h 54"/>
                <a:gd name="T4" fmla="*/ 1 w 49"/>
                <a:gd name="T5" fmla="*/ 54 h 54"/>
                <a:gd name="T6" fmla="*/ 3 w 49"/>
                <a:gd name="T7" fmla="*/ 54 h 54"/>
                <a:gd name="T8" fmla="*/ 16 w 49"/>
                <a:gd name="T9" fmla="*/ 54 h 54"/>
                <a:gd name="T10" fmla="*/ 17 w 49"/>
                <a:gd name="T11" fmla="*/ 54 h 54"/>
                <a:gd name="T12" fmla="*/ 18 w 49"/>
                <a:gd name="T13" fmla="*/ 53 h 54"/>
                <a:gd name="T14" fmla="*/ 18 w 49"/>
                <a:gd name="T15" fmla="*/ 39 h 54"/>
                <a:gd name="T16" fmla="*/ 31 w 49"/>
                <a:gd name="T17" fmla="*/ 39 h 54"/>
                <a:gd name="T18" fmla="*/ 31 w 49"/>
                <a:gd name="T19" fmla="*/ 53 h 54"/>
                <a:gd name="T20" fmla="*/ 32 w 49"/>
                <a:gd name="T21" fmla="*/ 54 h 54"/>
                <a:gd name="T22" fmla="*/ 33 w 49"/>
                <a:gd name="T23" fmla="*/ 54 h 54"/>
                <a:gd name="T24" fmla="*/ 46 w 49"/>
                <a:gd name="T25" fmla="*/ 54 h 54"/>
                <a:gd name="T26" fmla="*/ 48 w 49"/>
                <a:gd name="T27" fmla="*/ 54 h 54"/>
                <a:gd name="T28" fmla="*/ 49 w 49"/>
                <a:gd name="T29" fmla="*/ 52 h 54"/>
                <a:gd name="T30" fmla="*/ 49 w 49"/>
                <a:gd name="T31" fmla="*/ 22 h 54"/>
                <a:gd name="T32" fmla="*/ 25 w 49"/>
                <a:gd name="T33" fmla="*/ 0 h 54"/>
                <a:gd name="T34" fmla="*/ 0 w 49"/>
                <a:gd name="T35" fmla="*/ 2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4">
                  <a:moveTo>
                    <a:pt x="0" y="2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4"/>
                    <a:pt x="1" y="54"/>
                  </a:cubicBezTo>
                  <a:cubicBezTo>
                    <a:pt x="2" y="54"/>
                    <a:pt x="2" y="54"/>
                    <a:pt x="3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8" y="54"/>
                    <a:pt x="18" y="53"/>
                    <a:pt x="18" y="5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4"/>
                    <a:pt x="32" y="54"/>
                  </a:cubicBezTo>
                  <a:cubicBezTo>
                    <a:pt x="32" y="54"/>
                    <a:pt x="32" y="54"/>
                    <a:pt x="33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8" y="54"/>
                    <a:pt x="48" y="54"/>
                  </a:cubicBezTo>
                  <a:cubicBezTo>
                    <a:pt x="49" y="54"/>
                    <a:pt x="49" y="53"/>
                    <a:pt x="49" y="5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74"/>
            <p:cNvSpPr/>
            <p:nvPr/>
          </p:nvSpPr>
          <p:spPr bwMode="auto">
            <a:xfrm>
              <a:off x="7156593" y="1239730"/>
              <a:ext cx="293688" cy="157162"/>
            </a:xfrm>
            <a:custGeom>
              <a:avLst/>
              <a:gdLst>
                <a:gd name="T0" fmla="*/ 71 w 73"/>
                <a:gd name="T1" fmla="*/ 30 h 39"/>
                <a:gd name="T2" fmla="*/ 60 w 73"/>
                <a:gd name="T3" fmla="*/ 20 h 39"/>
                <a:gd name="T4" fmla="*/ 60 w 73"/>
                <a:gd name="T5" fmla="*/ 3 h 39"/>
                <a:gd name="T6" fmla="*/ 58 w 73"/>
                <a:gd name="T7" fmla="*/ 1 h 39"/>
                <a:gd name="T8" fmla="*/ 53 w 73"/>
                <a:gd name="T9" fmla="*/ 1 h 39"/>
                <a:gd name="T10" fmla="*/ 52 w 73"/>
                <a:gd name="T11" fmla="*/ 3 h 39"/>
                <a:gd name="T12" fmla="*/ 52 w 73"/>
                <a:gd name="T13" fmla="*/ 12 h 39"/>
                <a:gd name="T14" fmla="*/ 40 w 73"/>
                <a:gd name="T15" fmla="*/ 2 h 39"/>
                <a:gd name="T16" fmla="*/ 33 w 73"/>
                <a:gd name="T17" fmla="*/ 2 h 39"/>
                <a:gd name="T18" fmla="*/ 2 w 73"/>
                <a:gd name="T19" fmla="*/ 30 h 39"/>
                <a:gd name="T20" fmla="*/ 2 w 73"/>
                <a:gd name="T21" fmla="*/ 37 h 39"/>
                <a:gd name="T22" fmla="*/ 2 w 73"/>
                <a:gd name="T23" fmla="*/ 37 h 39"/>
                <a:gd name="T24" fmla="*/ 5 w 73"/>
                <a:gd name="T25" fmla="*/ 38 h 39"/>
                <a:gd name="T26" fmla="*/ 8 w 73"/>
                <a:gd name="T27" fmla="*/ 37 h 39"/>
                <a:gd name="T28" fmla="*/ 37 w 73"/>
                <a:gd name="T29" fmla="*/ 11 h 39"/>
                <a:gd name="T30" fmla="*/ 65 w 73"/>
                <a:gd name="T31" fmla="*/ 37 h 39"/>
                <a:gd name="T32" fmla="*/ 71 w 73"/>
                <a:gd name="T33" fmla="*/ 37 h 39"/>
                <a:gd name="T34" fmla="*/ 71 w 73"/>
                <a:gd name="T35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" h="39">
                  <a:moveTo>
                    <a:pt x="71" y="30"/>
                  </a:moveTo>
                  <a:cubicBezTo>
                    <a:pt x="60" y="20"/>
                    <a:pt x="60" y="20"/>
                    <a:pt x="60" y="2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2" y="2"/>
                    <a:pt x="52" y="3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8" y="0"/>
                    <a:pt x="35" y="0"/>
                    <a:pt x="33" y="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2"/>
                    <a:pt x="0" y="35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8"/>
                    <a:pt x="4" y="38"/>
                    <a:pt x="5" y="38"/>
                  </a:cubicBezTo>
                  <a:cubicBezTo>
                    <a:pt x="6" y="38"/>
                    <a:pt x="7" y="38"/>
                    <a:pt x="8" y="37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39"/>
                    <a:pt x="70" y="39"/>
                    <a:pt x="71" y="37"/>
                  </a:cubicBezTo>
                  <a:cubicBezTo>
                    <a:pt x="73" y="35"/>
                    <a:pt x="73" y="32"/>
                    <a:pt x="7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" name="MH_Other_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90310" y="1752219"/>
            <a:ext cx="1004940" cy="10215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6147113" y="2123084"/>
            <a:ext cx="306543" cy="232602"/>
            <a:chOff x="10269681" y="2490680"/>
            <a:chExt cx="269875" cy="204787"/>
          </a:xfrm>
          <a:solidFill>
            <a:srgbClr val="C8161D"/>
          </a:solidFill>
        </p:grpSpPr>
        <p:sp>
          <p:nvSpPr>
            <p:cNvPr id="19" name="Freeform 382"/>
            <p:cNvSpPr/>
            <p:nvPr/>
          </p:nvSpPr>
          <p:spPr bwMode="auto">
            <a:xfrm>
              <a:off x="10269681" y="2687530"/>
              <a:ext cx="269875" cy="7937"/>
            </a:xfrm>
            <a:custGeom>
              <a:avLst/>
              <a:gdLst>
                <a:gd name="T0" fmla="*/ 1 w 67"/>
                <a:gd name="T1" fmla="*/ 2 h 2"/>
                <a:gd name="T2" fmla="*/ 0 w 67"/>
                <a:gd name="T3" fmla="*/ 1 h 2"/>
                <a:gd name="T4" fmla="*/ 1 w 67"/>
                <a:gd name="T5" fmla="*/ 0 h 2"/>
                <a:gd name="T6" fmla="*/ 65 w 67"/>
                <a:gd name="T7" fmla="*/ 0 h 2"/>
                <a:gd name="T8" fmla="*/ 67 w 67"/>
                <a:gd name="T9" fmla="*/ 1 h 2"/>
                <a:gd name="T10" fmla="*/ 65 w 67"/>
                <a:gd name="T11" fmla="*/ 2 h 2"/>
                <a:gd name="T12" fmla="*/ 1 w 67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7" y="1"/>
                    <a:pt x="67" y="1"/>
                  </a:cubicBezTo>
                  <a:cubicBezTo>
                    <a:pt x="67" y="2"/>
                    <a:pt x="66" y="2"/>
                    <a:pt x="65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383"/>
            <p:cNvSpPr>
              <a:spLocks noChangeArrowheads="1"/>
            </p:cNvSpPr>
            <p:nvPr/>
          </p:nvSpPr>
          <p:spPr bwMode="auto">
            <a:xfrm>
              <a:off x="10301431" y="2538305"/>
              <a:ext cx="41275" cy="130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384"/>
            <p:cNvSpPr>
              <a:spLocks noChangeArrowheads="1"/>
            </p:cNvSpPr>
            <p:nvPr/>
          </p:nvSpPr>
          <p:spPr bwMode="auto">
            <a:xfrm>
              <a:off x="10361756" y="2490680"/>
              <a:ext cx="36513" cy="177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385"/>
            <p:cNvSpPr>
              <a:spLocks noChangeArrowheads="1"/>
            </p:cNvSpPr>
            <p:nvPr/>
          </p:nvSpPr>
          <p:spPr bwMode="auto">
            <a:xfrm>
              <a:off x="10414143" y="2547830"/>
              <a:ext cx="41275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386"/>
            <p:cNvSpPr>
              <a:spLocks noChangeArrowheads="1"/>
            </p:cNvSpPr>
            <p:nvPr/>
          </p:nvSpPr>
          <p:spPr bwMode="auto">
            <a:xfrm>
              <a:off x="10474468" y="2587517"/>
              <a:ext cx="36513" cy="809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MH_Other_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302559" y="2519402"/>
            <a:ext cx="1006323" cy="1022911"/>
          </a:xfrm>
          <a:prstGeom prst="rect">
            <a:avLst/>
          </a:prstGeom>
          <a:noFill/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Freeform 177"/>
          <p:cNvSpPr>
            <a:spLocks noEditPoints="1"/>
          </p:cNvSpPr>
          <p:nvPr/>
        </p:nvSpPr>
        <p:spPr bwMode="auto">
          <a:xfrm>
            <a:off x="7675111" y="2877876"/>
            <a:ext cx="309962" cy="256688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86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MH_Other_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666109" y="4033034"/>
            <a:ext cx="1004941" cy="1021529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8021669" y="4379383"/>
            <a:ext cx="313192" cy="313191"/>
            <a:chOff x="2996839" y="1292034"/>
            <a:chExt cx="275727" cy="275728"/>
          </a:xfrm>
          <a:solidFill>
            <a:srgbClr val="C8161D"/>
          </a:solidFill>
        </p:grpSpPr>
        <p:sp>
          <p:nvSpPr>
            <p:cNvPr id="12" name="Freeform 302"/>
            <p:cNvSpPr>
              <a:spLocks noEditPoints="1"/>
            </p:cNvSpPr>
            <p:nvPr/>
          </p:nvSpPr>
          <p:spPr bwMode="auto">
            <a:xfrm>
              <a:off x="3077851" y="1373047"/>
              <a:ext cx="194715" cy="194715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03"/>
            <p:cNvSpPr>
              <a:spLocks noEditPoints="1"/>
            </p:cNvSpPr>
            <p:nvPr/>
          </p:nvSpPr>
          <p:spPr bwMode="auto">
            <a:xfrm>
              <a:off x="2996839" y="1292034"/>
              <a:ext cx="123651" cy="125072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304"/>
            <p:cNvSpPr>
              <a:spLocks noEditPoints="1"/>
            </p:cNvSpPr>
            <p:nvPr/>
          </p:nvSpPr>
          <p:spPr bwMode="auto">
            <a:xfrm>
              <a:off x="2996839" y="1417106"/>
              <a:ext cx="96646" cy="93804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71050" y="4486267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34861" y="2630580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926799" y="1284459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962251" y="2275722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599189" y="4017464"/>
            <a:ext cx="2116548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_4"/>
          <p:cNvSpPr/>
          <p:nvPr/>
        </p:nvSpPr>
        <p:spPr bwMode="auto">
          <a:xfrm>
            <a:off x="9379568" y="2704458"/>
            <a:ext cx="20343" cy="365760"/>
          </a:xfrm>
          <a:custGeom>
            <a:avLst/>
            <a:gdLst/>
            <a:ahLst/>
            <a:cxnLst>
              <a:cxn ang="0">
                <a:pos x="0" y="131"/>
              </a:cxn>
              <a:cxn ang="0">
                <a:pos x="6" y="131"/>
              </a:cxn>
              <a:cxn ang="0">
                <a:pos x="6" y="0"/>
              </a:cxn>
              <a:cxn ang="0">
                <a:pos x="0" y="0"/>
              </a:cxn>
              <a:cxn ang="0">
                <a:pos x="0" y="131"/>
              </a:cxn>
              <a:cxn ang="0">
                <a:pos x="0" y="131"/>
              </a:cxn>
            </a:cxnLst>
            <a:rect l="0" t="0" r="r" b="b"/>
            <a:pathLst>
              <a:path w="6" h="131">
                <a:moveTo>
                  <a:pt x="0" y="131"/>
                </a:moveTo>
                <a:lnTo>
                  <a:pt x="6" y="131"/>
                </a:lnTo>
                <a:lnTo>
                  <a:pt x="6" y="0"/>
                </a:lnTo>
                <a:lnTo>
                  <a:pt x="0" y="0"/>
                </a:lnTo>
                <a:lnTo>
                  <a:pt x="0" y="131"/>
                </a:lnTo>
                <a:lnTo>
                  <a:pt x="0" y="131"/>
                </a:lnTo>
                <a:close/>
              </a:path>
            </a:pathLst>
          </a:custGeom>
          <a:solidFill>
            <a:srgbClr val="E9462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" name="原创设计师QQ598969553      _5"/>
          <p:cNvSpPr/>
          <p:nvPr/>
        </p:nvSpPr>
        <p:spPr bwMode="auto">
          <a:xfrm>
            <a:off x="7986108" y="3591884"/>
            <a:ext cx="23733" cy="36576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" y="0"/>
              </a:cxn>
              <a:cxn ang="0">
                <a:pos x="4" y="80"/>
              </a:cxn>
              <a:cxn ang="0">
                <a:pos x="0" y="80"/>
              </a:cxn>
              <a:cxn ang="0">
                <a:pos x="0" y="0"/>
              </a:cxn>
            </a:cxnLst>
            <a:rect l="0" t="0" r="r" b="b"/>
            <a:pathLst>
              <a:path w="4" h="80">
                <a:moveTo>
                  <a:pt x="0" y="0"/>
                </a:moveTo>
                <a:cubicBezTo>
                  <a:pt x="1" y="0"/>
                  <a:pt x="3" y="0"/>
                  <a:pt x="4" y="0"/>
                </a:cubicBezTo>
                <a:cubicBezTo>
                  <a:pt x="4" y="27"/>
                  <a:pt x="4" y="53"/>
                  <a:pt x="4" y="80"/>
                </a:cubicBezTo>
                <a:cubicBezTo>
                  <a:pt x="3" y="80"/>
                  <a:pt x="1" y="80"/>
                  <a:pt x="0" y="80"/>
                </a:cubicBezTo>
                <a:cubicBezTo>
                  <a:pt x="0" y="53"/>
                  <a:pt x="0" y="27"/>
                  <a:pt x="0" y="0"/>
                </a:cubicBezTo>
                <a:close/>
              </a:path>
            </a:pathLst>
          </a:custGeom>
          <a:solidFill>
            <a:srgbClr val="E9462F"/>
          </a:solidFill>
          <a:ln w="9525">
            <a:solidFill>
              <a:srgbClr val="C8161D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4" name="原创设计师QQ598969553      _6"/>
          <p:cNvSpPr/>
          <p:nvPr/>
        </p:nvSpPr>
        <p:spPr bwMode="auto">
          <a:xfrm>
            <a:off x="6596038" y="2704458"/>
            <a:ext cx="23733" cy="365760"/>
          </a:xfrm>
          <a:custGeom>
            <a:avLst/>
            <a:gdLst/>
            <a:ahLst/>
            <a:cxnLst>
              <a:cxn ang="0">
                <a:pos x="0" y="79"/>
              </a:cxn>
              <a:cxn ang="0">
                <a:pos x="4" y="79"/>
              </a:cxn>
              <a:cxn ang="0">
                <a:pos x="4" y="0"/>
              </a:cxn>
              <a:cxn ang="0">
                <a:pos x="0" y="0"/>
              </a:cxn>
              <a:cxn ang="0">
                <a:pos x="0" y="79"/>
              </a:cxn>
            </a:cxnLst>
            <a:rect l="0" t="0" r="r" b="b"/>
            <a:pathLst>
              <a:path w="4" h="79">
                <a:moveTo>
                  <a:pt x="0" y="79"/>
                </a:moveTo>
                <a:cubicBezTo>
                  <a:pt x="1" y="79"/>
                  <a:pt x="3" y="79"/>
                  <a:pt x="4" y="79"/>
                </a:cubicBezTo>
                <a:cubicBezTo>
                  <a:pt x="4" y="53"/>
                  <a:pt x="4" y="27"/>
                  <a:pt x="4" y="0"/>
                </a:cubicBezTo>
                <a:cubicBezTo>
                  <a:pt x="3" y="0"/>
                  <a:pt x="1" y="0"/>
                  <a:pt x="0" y="0"/>
                </a:cubicBezTo>
                <a:cubicBezTo>
                  <a:pt x="0" y="27"/>
                  <a:pt x="0" y="53"/>
                  <a:pt x="0" y="79"/>
                </a:cubicBezTo>
                <a:close/>
              </a:path>
            </a:pathLst>
          </a:custGeom>
          <a:solidFill>
            <a:srgbClr val="E9462F"/>
          </a:solidFill>
          <a:ln w="9525">
            <a:solidFill>
              <a:srgbClr val="C8161D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5" name="原创设计师QQ598969553      _7"/>
          <p:cNvSpPr/>
          <p:nvPr/>
        </p:nvSpPr>
        <p:spPr bwMode="auto">
          <a:xfrm>
            <a:off x="5205969" y="3591884"/>
            <a:ext cx="20343" cy="36576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" y="0"/>
              </a:cxn>
              <a:cxn ang="0">
                <a:pos x="4" y="80"/>
              </a:cxn>
              <a:cxn ang="0">
                <a:pos x="0" y="80"/>
              </a:cxn>
              <a:cxn ang="0">
                <a:pos x="0" y="0"/>
              </a:cxn>
            </a:cxnLst>
            <a:rect l="0" t="0" r="r" b="b"/>
            <a:pathLst>
              <a:path w="4" h="80">
                <a:moveTo>
                  <a:pt x="0" y="0"/>
                </a:moveTo>
                <a:cubicBezTo>
                  <a:pt x="1" y="0"/>
                  <a:pt x="3" y="0"/>
                  <a:pt x="4" y="0"/>
                </a:cubicBezTo>
                <a:cubicBezTo>
                  <a:pt x="4" y="27"/>
                  <a:pt x="4" y="53"/>
                  <a:pt x="4" y="80"/>
                </a:cubicBezTo>
                <a:cubicBezTo>
                  <a:pt x="3" y="80"/>
                  <a:pt x="1" y="80"/>
                  <a:pt x="0" y="80"/>
                </a:cubicBezTo>
                <a:cubicBezTo>
                  <a:pt x="0" y="53"/>
                  <a:pt x="0" y="27"/>
                  <a:pt x="0" y="0"/>
                </a:cubicBezTo>
                <a:close/>
              </a:path>
            </a:pathLst>
          </a:custGeom>
          <a:solidFill>
            <a:srgbClr val="E9462F"/>
          </a:solidFill>
          <a:ln w="9525">
            <a:solidFill>
              <a:srgbClr val="C8161D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6" name="原创设计师QQ598969553      _8"/>
          <p:cNvSpPr/>
          <p:nvPr/>
        </p:nvSpPr>
        <p:spPr bwMode="auto">
          <a:xfrm>
            <a:off x="2422440" y="3596123"/>
            <a:ext cx="20343" cy="36576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0"/>
              </a:cxn>
              <a:cxn ang="0">
                <a:pos x="6" y="132"/>
              </a:cxn>
              <a:cxn ang="0">
                <a:pos x="0" y="132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" h="132">
                <a:moveTo>
                  <a:pt x="0" y="0"/>
                </a:moveTo>
                <a:lnTo>
                  <a:pt x="6" y="0"/>
                </a:lnTo>
                <a:lnTo>
                  <a:pt x="6" y="132"/>
                </a:lnTo>
                <a:lnTo>
                  <a:pt x="0" y="1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9462F"/>
          </a:solidFill>
          <a:ln w="9525">
            <a:solidFill>
              <a:srgbClr val="C8161D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7" name="原创设计师QQ598969553      _9"/>
          <p:cNvSpPr/>
          <p:nvPr/>
        </p:nvSpPr>
        <p:spPr bwMode="auto">
          <a:xfrm>
            <a:off x="3812509" y="2704460"/>
            <a:ext cx="23733" cy="365760"/>
          </a:xfrm>
          <a:custGeom>
            <a:avLst/>
            <a:gdLst/>
            <a:ahLst/>
            <a:cxnLst>
              <a:cxn ang="0">
                <a:pos x="0" y="79"/>
              </a:cxn>
              <a:cxn ang="0">
                <a:pos x="4" y="79"/>
              </a:cxn>
              <a:cxn ang="0">
                <a:pos x="4" y="0"/>
              </a:cxn>
              <a:cxn ang="0">
                <a:pos x="0" y="0"/>
              </a:cxn>
              <a:cxn ang="0">
                <a:pos x="0" y="79"/>
              </a:cxn>
            </a:cxnLst>
            <a:rect l="0" t="0" r="r" b="b"/>
            <a:pathLst>
              <a:path w="4" h="79">
                <a:moveTo>
                  <a:pt x="0" y="79"/>
                </a:moveTo>
                <a:cubicBezTo>
                  <a:pt x="1" y="79"/>
                  <a:pt x="3" y="79"/>
                  <a:pt x="4" y="79"/>
                </a:cubicBezTo>
                <a:cubicBezTo>
                  <a:pt x="4" y="53"/>
                  <a:pt x="4" y="27"/>
                  <a:pt x="4" y="0"/>
                </a:cubicBezTo>
                <a:cubicBezTo>
                  <a:pt x="3" y="0"/>
                  <a:pt x="1" y="0"/>
                  <a:pt x="0" y="0"/>
                </a:cubicBezTo>
                <a:cubicBezTo>
                  <a:pt x="0" y="27"/>
                  <a:pt x="0" y="53"/>
                  <a:pt x="0" y="79"/>
                </a:cubicBezTo>
                <a:close/>
              </a:path>
            </a:pathLst>
          </a:custGeom>
          <a:solidFill>
            <a:srgbClr val="E9462F"/>
          </a:solidFill>
          <a:ln w="9525">
            <a:solidFill>
              <a:srgbClr val="C8161D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8" name="原创设计师QQ598969553      _10"/>
          <p:cNvSpPr/>
          <p:nvPr/>
        </p:nvSpPr>
        <p:spPr bwMode="auto">
          <a:xfrm>
            <a:off x="3059838" y="2565491"/>
            <a:ext cx="1529077" cy="766233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218" y="0"/>
              </a:cxn>
              <a:cxn ang="0">
                <a:pos x="267" y="31"/>
              </a:cxn>
              <a:cxn ang="0">
                <a:pos x="274" y="59"/>
              </a:cxn>
              <a:cxn ang="0">
                <a:pos x="274" y="137"/>
              </a:cxn>
              <a:cxn ang="0">
                <a:pos x="249" y="137"/>
              </a:cxn>
              <a:cxn ang="0">
                <a:pos x="249" y="59"/>
              </a:cxn>
              <a:cxn ang="0">
                <a:pos x="215" y="25"/>
              </a:cxn>
              <a:cxn ang="0">
                <a:pos x="59" y="25"/>
              </a:cxn>
              <a:cxn ang="0">
                <a:pos x="25" y="59"/>
              </a:cxn>
              <a:cxn ang="0">
                <a:pos x="25" y="137"/>
              </a:cxn>
              <a:cxn ang="0">
                <a:pos x="0" y="137"/>
              </a:cxn>
              <a:cxn ang="0">
                <a:pos x="0" y="56"/>
              </a:cxn>
              <a:cxn ang="0">
                <a:pos x="31" y="7"/>
              </a:cxn>
              <a:cxn ang="0">
                <a:pos x="59" y="0"/>
              </a:cxn>
            </a:cxnLst>
            <a:rect l="0" t="0" r="r" b="b"/>
            <a:pathLst>
              <a:path w="274" h="137">
                <a:moveTo>
                  <a:pt x="59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39" y="1"/>
                  <a:pt x="256" y="12"/>
                  <a:pt x="267" y="31"/>
                </a:cubicBezTo>
                <a:cubicBezTo>
                  <a:pt x="272" y="40"/>
                  <a:pt x="274" y="49"/>
                  <a:pt x="274" y="59"/>
                </a:cubicBezTo>
                <a:cubicBezTo>
                  <a:pt x="274" y="137"/>
                  <a:pt x="274" y="137"/>
                  <a:pt x="274" y="137"/>
                </a:cubicBezTo>
                <a:cubicBezTo>
                  <a:pt x="249" y="137"/>
                  <a:pt x="249" y="137"/>
                  <a:pt x="249" y="137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40"/>
                  <a:pt x="233" y="25"/>
                  <a:pt x="215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41" y="25"/>
                  <a:pt x="25" y="40"/>
                  <a:pt x="25" y="59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35"/>
                  <a:pt x="12" y="18"/>
                  <a:pt x="31" y="7"/>
                </a:cubicBezTo>
                <a:cubicBezTo>
                  <a:pt x="40" y="2"/>
                  <a:pt x="49" y="0"/>
                  <a:pt x="5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9" name="原创设计师QQ598969553      _11"/>
          <p:cNvSpPr/>
          <p:nvPr/>
        </p:nvSpPr>
        <p:spPr bwMode="auto">
          <a:xfrm>
            <a:off x="4449907" y="3331724"/>
            <a:ext cx="1532467" cy="766233"/>
          </a:xfrm>
          <a:custGeom>
            <a:avLst/>
            <a:gdLst/>
            <a:ahLst/>
            <a:cxnLst>
              <a:cxn ang="0">
                <a:pos x="274" y="0"/>
              </a:cxn>
              <a:cxn ang="0">
                <a:pos x="274" y="81"/>
              </a:cxn>
              <a:cxn ang="0">
                <a:pos x="273" y="87"/>
              </a:cxn>
              <a:cxn ang="0">
                <a:pos x="215" y="137"/>
              </a:cxn>
              <a:cxn ang="0">
                <a:pos x="56" y="137"/>
              </a:cxn>
              <a:cxn ang="0">
                <a:pos x="7" y="106"/>
              </a:cxn>
              <a:cxn ang="0">
                <a:pos x="0" y="78"/>
              </a:cxn>
              <a:cxn ang="0">
                <a:pos x="0" y="0"/>
              </a:cxn>
              <a:cxn ang="0">
                <a:pos x="25" y="0"/>
              </a:cxn>
              <a:cxn ang="0">
                <a:pos x="25" y="77"/>
              </a:cxn>
              <a:cxn ang="0">
                <a:pos x="59" y="112"/>
              </a:cxn>
              <a:cxn ang="0">
                <a:pos x="215" y="112"/>
              </a:cxn>
              <a:cxn ang="0">
                <a:pos x="249" y="77"/>
              </a:cxn>
              <a:cxn ang="0">
                <a:pos x="249" y="0"/>
              </a:cxn>
              <a:cxn ang="0">
                <a:pos x="274" y="0"/>
              </a:cxn>
            </a:cxnLst>
            <a:rect l="0" t="0" r="r" b="b"/>
            <a:pathLst>
              <a:path w="274" h="137">
                <a:moveTo>
                  <a:pt x="274" y="0"/>
                </a:moveTo>
                <a:cubicBezTo>
                  <a:pt x="274" y="81"/>
                  <a:pt x="274" y="81"/>
                  <a:pt x="274" y="81"/>
                </a:cubicBezTo>
                <a:cubicBezTo>
                  <a:pt x="273" y="87"/>
                  <a:pt x="273" y="87"/>
                  <a:pt x="273" y="87"/>
                </a:cubicBezTo>
                <a:cubicBezTo>
                  <a:pt x="268" y="116"/>
                  <a:pt x="245" y="136"/>
                  <a:pt x="215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35" y="135"/>
                  <a:pt x="18" y="125"/>
                  <a:pt x="7" y="106"/>
                </a:cubicBezTo>
                <a:cubicBezTo>
                  <a:pt x="2" y="97"/>
                  <a:pt x="0" y="88"/>
                  <a:pt x="0" y="78"/>
                </a:cubicBezTo>
                <a:cubicBezTo>
                  <a:pt x="0" y="0"/>
                  <a:pt x="0" y="0"/>
                  <a:pt x="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96"/>
                  <a:pt x="41" y="112"/>
                  <a:pt x="59" y="112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33" y="112"/>
                  <a:pt x="249" y="96"/>
                  <a:pt x="249" y="77"/>
                </a:cubicBezTo>
                <a:cubicBezTo>
                  <a:pt x="249" y="0"/>
                  <a:pt x="249" y="0"/>
                  <a:pt x="249" y="0"/>
                </a:cubicBezTo>
                <a:cubicBezTo>
                  <a:pt x="274" y="0"/>
                  <a:pt x="274" y="0"/>
                  <a:pt x="27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原创设计师QQ598969553      _12"/>
          <p:cNvSpPr/>
          <p:nvPr/>
        </p:nvSpPr>
        <p:spPr bwMode="auto">
          <a:xfrm>
            <a:off x="5843366" y="2565491"/>
            <a:ext cx="1529077" cy="766233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218" y="0"/>
              </a:cxn>
              <a:cxn ang="0">
                <a:pos x="267" y="31"/>
              </a:cxn>
              <a:cxn ang="0">
                <a:pos x="274" y="59"/>
              </a:cxn>
              <a:cxn ang="0">
                <a:pos x="274" y="137"/>
              </a:cxn>
              <a:cxn ang="0">
                <a:pos x="249" y="137"/>
              </a:cxn>
              <a:cxn ang="0">
                <a:pos x="249" y="59"/>
              </a:cxn>
              <a:cxn ang="0">
                <a:pos x="215" y="25"/>
              </a:cxn>
              <a:cxn ang="0">
                <a:pos x="59" y="25"/>
              </a:cxn>
              <a:cxn ang="0">
                <a:pos x="25" y="59"/>
              </a:cxn>
              <a:cxn ang="0">
                <a:pos x="25" y="137"/>
              </a:cxn>
              <a:cxn ang="0">
                <a:pos x="0" y="137"/>
              </a:cxn>
              <a:cxn ang="0">
                <a:pos x="0" y="56"/>
              </a:cxn>
              <a:cxn ang="0">
                <a:pos x="31" y="7"/>
              </a:cxn>
              <a:cxn ang="0">
                <a:pos x="59" y="0"/>
              </a:cxn>
            </a:cxnLst>
            <a:rect l="0" t="0" r="r" b="b"/>
            <a:pathLst>
              <a:path w="274" h="137">
                <a:moveTo>
                  <a:pt x="59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39" y="1"/>
                  <a:pt x="256" y="12"/>
                  <a:pt x="267" y="31"/>
                </a:cubicBezTo>
                <a:cubicBezTo>
                  <a:pt x="272" y="40"/>
                  <a:pt x="274" y="49"/>
                  <a:pt x="274" y="59"/>
                </a:cubicBezTo>
                <a:cubicBezTo>
                  <a:pt x="274" y="137"/>
                  <a:pt x="274" y="137"/>
                  <a:pt x="274" y="137"/>
                </a:cubicBezTo>
                <a:cubicBezTo>
                  <a:pt x="249" y="137"/>
                  <a:pt x="249" y="137"/>
                  <a:pt x="249" y="137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40"/>
                  <a:pt x="233" y="25"/>
                  <a:pt x="215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40" y="25"/>
                  <a:pt x="25" y="40"/>
                  <a:pt x="25" y="59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35"/>
                  <a:pt x="12" y="18"/>
                  <a:pt x="31" y="7"/>
                </a:cubicBezTo>
                <a:cubicBezTo>
                  <a:pt x="40" y="2"/>
                  <a:pt x="49" y="0"/>
                  <a:pt x="5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原创设计师QQ598969553      _13"/>
          <p:cNvSpPr/>
          <p:nvPr/>
        </p:nvSpPr>
        <p:spPr bwMode="auto">
          <a:xfrm>
            <a:off x="7233435" y="3331724"/>
            <a:ext cx="1532467" cy="766233"/>
          </a:xfrm>
          <a:custGeom>
            <a:avLst/>
            <a:gdLst/>
            <a:ahLst/>
            <a:cxnLst>
              <a:cxn ang="0">
                <a:pos x="274" y="0"/>
              </a:cxn>
              <a:cxn ang="0">
                <a:pos x="274" y="81"/>
              </a:cxn>
              <a:cxn ang="0">
                <a:pos x="273" y="87"/>
              </a:cxn>
              <a:cxn ang="0">
                <a:pos x="215" y="137"/>
              </a:cxn>
              <a:cxn ang="0">
                <a:pos x="56" y="137"/>
              </a:cxn>
              <a:cxn ang="0">
                <a:pos x="7" y="106"/>
              </a:cxn>
              <a:cxn ang="0">
                <a:pos x="0" y="78"/>
              </a:cxn>
              <a:cxn ang="0">
                <a:pos x="0" y="0"/>
              </a:cxn>
              <a:cxn ang="0">
                <a:pos x="25" y="0"/>
              </a:cxn>
              <a:cxn ang="0">
                <a:pos x="25" y="77"/>
              </a:cxn>
              <a:cxn ang="0">
                <a:pos x="59" y="112"/>
              </a:cxn>
              <a:cxn ang="0">
                <a:pos x="215" y="112"/>
              </a:cxn>
              <a:cxn ang="0">
                <a:pos x="249" y="77"/>
              </a:cxn>
              <a:cxn ang="0">
                <a:pos x="249" y="0"/>
              </a:cxn>
              <a:cxn ang="0">
                <a:pos x="274" y="0"/>
              </a:cxn>
            </a:cxnLst>
            <a:rect l="0" t="0" r="r" b="b"/>
            <a:pathLst>
              <a:path w="274" h="137">
                <a:moveTo>
                  <a:pt x="274" y="0"/>
                </a:moveTo>
                <a:cubicBezTo>
                  <a:pt x="274" y="81"/>
                  <a:pt x="274" y="81"/>
                  <a:pt x="274" y="81"/>
                </a:cubicBezTo>
                <a:cubicBezTo>
                  <a:pt x="273" y="87"/>
                  <a:pt x="273" y="87"/>
                  <a:pt x="273" y="87"/>
                </a:cubicBezTo>
                <a:cubicBezTo>
                  <a:pt x="268" y="116"/>
                  <a:pt x="245" y="136"/>
                  <a:pt x="215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35" y="135"/>
                  <a:pt x="18" y="125"/>
                  <a:pt x="7" y="106"/>
                </a:cubicBezTo>
                <a:cubicBezTo>
                  <a:pt x="2" y="97"/>
                  <a:pt x="0" y="88"/>
                  <a:pt x="0" y="78"/>
                </a:cubicBezTo>
                <a:cubicBezTo>
                  <a:pt x="0" y="0"/>
                  <a:pt x="0" y="0"/>
                  <a:pt x="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96"/>
                  <a:pt x="40" y="112"/>
                  <a:pt x="59" y="112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33" y="112"/>
                  <a:pt x="249" y="96"/>
                  <a:pt x="249" y="77"/>
                </a:cubicBezTo>
                <a:cubicBezTo>
                  <a:pt x="249" y="0"/>
                  <a:pt x="249" y="0"/>
                  <a:pt x="249" y="0"/>
                </a:cubicBezTo>
                <a:cubicBezTo>
                  <a:pt x="274" y="0"/>
                  <a:pt x="274" y="0"/>
                  <a:pt x="274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grpSp>
        <p:nvGrpSpPr>
          <p:cNvPr id="12" name="原创设计师QQ598969553      _14"/>
          <p:cNvGrpSpPr/>
          <p:nvPr/>
        </p:nvGrpSpPr>
        <p:grpSpPr>
          <a:xfrm>
            <a:off x="8623506" y="2565490"/>
            <a:ext cx="1620617" cy="1532467"/>
            <a:chOff x="6606248" y="2292350"/>
            <a:chExt cx="1215463" cy="11493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Freeform 33"/>
            <p:cNvSpPr/>
            <p:nvPr/>
          </p:nvSpPr>
          <p:spPr bwMode="auto">
            <a:xfrm>
              <a:off x="6606248" y="2292350"/>
              <a:ext cx="1149350" cy="991696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218" y="0"/>
                </a:cxn>
                <a:cxn ang="0">
                  <a:pos x="267" y="31"/>
                </a:cxn>
                <a:cxn ang="0">
                  <a:pos x="274" y="59"/>
                </a:cxn>
                <a:cxn ang="0">
                  <a:pos x="274" y="236"/>
                </a:cxn>
                <a:cxn ang="0">
                  <a:pos x="249" y="236"/>
                </a:cxn>
                <a:cxn ang="0">
                  <a:pos x="249" y="59"/>
                </a:cxn>
                <a:cxn ang="0">
                  <a:pos x="214" y="25"/>
                </a:cxn>
                <a:cxn ang="0">
                  <a:pos x="59" y="25"/>
                </a:cxn>
                <a:cxn ang="0">
                  <a:pos x="25" y="59"/>
                </a:cxn>
                <a:cxn ang="0">
                  <a:pos x="25" y="137"/>
                </a:cxn>
                <a:cxn ang="0">
                  <a:pos x="0" y="137"/>
                </a:cxn>
                <a:cxn ang="0">
                  <a:pos x="0" y="56"/>
                </a:cxn>
                <a:cxn ang="0">
                  <a:pos x="31" y="7"/>
                </a:cxn>
                <a:cxn ang="0">
                  <a:pos x="59" y="0"/>
                </a:cxn>
              </a:cxnLst>
              <a:rect l="0" t="0" r="r" b="b"/>
              <a:pathLst>
                <a:path w="274" h="236">
                  <a:moveTo>
                    <a:pt x="59" y="0"/>
                  </a:moveTo>
                  <a:cubicBezTo>
                    <a:pt x="218" y="0"/>
                    <a:pt x="218" y="0"/>
                    <a:pt x="218" y="0"/>
                  </a:cubicBezTo>
                  <a:cubicBezTo>
                    <a:pt x="239" y="1"/>
                    <a:pt x="256" y="12"/>
                    <a:pt x="267" y="31"/>
                  </a:cubicBezTo>
                  <a:cubicBezTo>
                    <a:pt x="271" y="40"/>
                    <a:pt x="274" y="49"/>
                    <a:pt x="274" y="59"/>
                  </a:cubicBezTo>
                  <a:cubicBezTo>
                    <a:pt x="274" y="236"/>
                    <a:pt x="274" y="236"/>
                    <a:pt x="274" y="236"/>
                  </a:cubicBezTo>
                  <a:cubicBezTo>
                    <a:pt x="249" y="236"/>
                    <a:pt x="249" y="236"/>
                    <a:pt x="249" y="236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249" y="40"/>
                    <a:pt x="233" y="25"/>
                    <a:pt x="214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0" y="25"/>
                    <a:pt x="25" y="40"/>
                    <a:pt x="25" y="59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35"/>
                    <a:pt x="12" y="18"/>
                    <a:pt x="31" y="7"/>
                  </a:cubicBezTo>
                  <a:cubicBezTo>
                    <a:pt x="40" y="2"/>
                    <a:pt x="49" y="0"/>
                    <a:pt x="59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7582687" y="3225560"/>
              <a:ext cx="239024" cy="216140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7" y="85"/>
                </a:cxn>
                <a:cxn ang="0">
                  <a:pos x="0" y="0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94" h="85">
                  <a:moveTo>
                    <a:pt x="94" y="0"/>
                  </a:moveTo>
                  <a:lnTo>
                    <a:pt x="47" y="85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3" name="原创设计师QQ598969553      _15"/>
          <p:cNvGrpSpPr/>
          <p:nvPr/>
        </p:nvGrpSpPr>
        <p:grpSpPr>
          <a:xfrm>
            <a:off x="1578229" y="2565492"/>
            <a:ext cx="1620619" cy="1532468"/>
            <a:chOff x="1322289" y="2292350"/>
            <a:chExt cx="1215463" cy="11493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2" name="Freeform 35"/>
            <p:cNvSpPr/>
            <p:nvPr/>
          </p:nvSpPr>
          <p:spPr bwMode="auto">
            <a:xfrm>
              <a:off x="1322289" y="2292350"/>
              <a:ext cx="239024" cy="213596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8" y="84"/>
                </a:cxn>
                <a:cxn ang="0">
                  <a:pos x="0" y="0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94" h="84">
                  <a:moveTo>
                    <a:pt x="94" y="0"/>
                  </a:moveTo>
                  <a:lnTo>
                    <a:pt x="48" y="8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1388402" y="2480518"/>
              <a:ext cx="1149350" cy="961182"/>
            </a:xfrm>
            <a:custGeom>
              <a:avLst/>
              <a:gdLst/>
              <a:ahLst/>
              <a:cxnLst>
                <a:cxn ang="0">
                  <a:pos x="274" y="92"/>
                </a:cxn>
                <a:cxn ang="0">
                  <a:pos x="274" y="173"/>
                </a:cxn>
                <a:cxn ang="0">
                  <a:pos x="273" y="179"/>
                </a:cxn>
                <a:cxn ang="0">
                  <a:pos x="215" y="229"/>
                </a:cxn>
                <a:cxn ang="0">
                  <a:pos x="56" y="229"/>
                </a:cxn>
                <a:cxn ang="0">
                  <a:pos x="7" y="198"/>
                </a:cxn>
                <a:cxn ang="0">
                  <a:pos x="0" y="170"/>
                </a:cxn>
                <a:cxn ang="0">
                  <a:pos x="0" y="0"/>
                </a:cxn>
                <a:cxn ang="0">
                  <a:pos x="13" y="23"/>
                </a:cxn>
                <a:cxn ang="0">
                  <a:pos x="25" y="0"/>
                </a:cxn>
                <a:cxn ang="0">
                  <a:pos x="25" y="169"/>
                </a:cxn>
                <a:cxn ang="0">
                  <a:pos x="59" y="204"/>
                </a:cxn>
                <a:cxn ang="0">
                  <a:pos x="215" y="204"/>
                </a:cxn>
                <a:cxn ang="0">
                  <a:pos x="249" y="169"/>
                </a:cxn>
                <a:cxn ang="0">
                  <a:pos x="249" y="92"/>
                </a:cxn>
                <a:cxn ang="0">
                  <a:pos x="274" y="92"/>
                </a:cxn>
              </a:cxnLst>
              <a:rect l="0" t="0" r="r" b="b"/>
              <a:pathLst>
                <a:path w="274" h="229">
                  <a:moveTo>
                    <a:pt x="274" y="92"/>
                  </a:moveTo>
                  <a:cubicBezTo>
                    <a:pt x="274" y="173"/>
                    <a:pt x="274" y="173"/>
                    <a:pt x="274" y="173"/>
                  </a:cubicBezTo>
                  <a:cubicBezTo>
                    <a:pt x="273" y="179"/>
                    <a:pt x="273" y="179"/>
                    <a:pt x="273" y="179"/>
                  </a:cubicBezTo>
                  <a:cubicBezTo>
                    <a:pt x="268" y="208"/>
                    <a:pt x="245" y="228"/>
                    <a:pt x="215" y="229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35" y="227"/>
                    <a:pt x="18" y="217"/>
                    <a:pt x="7" y="198"/>
                  </a:cubicBezTo>
                  <a:cubicBezTo>
                    <a:pt x="2" y="189"/>
                    <a:pt x="0" y="180"/>
                    <a:pt x="0" y="17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88"/>
                    <a:pt x="41" y="204"/>
                    <a:pt x="59" y="204"/>
                  </a:cubicBezTo>
                  <a:cubicBezTo>
                    <a:pt x="215" y="204"/>
                    <a:pt x="215" y="204"/>
                    <a:pt x="215" y="204"/>
                  </a:cubicBezTo>
                  <a:cubicBezTo>
                    <a:pt x="234" y="204"/>
                    <a:pt x="249" y="188"/>
                    <a:pt x="249" y="169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74" y="92"/>
                    <a:pt x="274" y="92"/>
                    <a:pt x="274" y="9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4" name="原创设计师QQ598969553      _16"/>
          <p:cNvGrpSpPr/>
          <p:nvPr/>
        </p:nvGrpSpPr>
        <p:grpSpPr>
          <a:xfrm>
            <a:off x="1907097" y="2565490"/>
            <a:ext cx="1051028" cy="1051028"/>
            <a:chOff x="1568942" y="2292350"/>
            <a:chExt cx="788271" cy="788271"/>
          </a:xfrm>
        </p:grpSpPr>
        <p:sp>
          <p:nvSpPr>
            <p:cNvPr id="30" name="Oval 38"/>
            <p:cNvSpPr>
              <a:spLocks noChangeArrowheads="1"/>
            </p:cNvSpPr>
            <p:nvPr/>
          </p:nvSpPr>
          <p:spPr bwMode="auto">
            <a:xfrm>
              <a:off x="1568942" y="2292350"/>
              <a:ext cx="788271" cy="788271"/>
            </a:xfrm>
            <a:prstGeom prst="ellipse">
              <a:avLst/>
            </a:prstGeom>
            <a:solidFill>
              <a:srgbClr val="C8161D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1" name="Freeform 116"/>
            <p:cNvSpPr>
              <a:spLocks noEditPoints="1"/>
            </p:cNvSpPr>
            <p:nvPr/>
          </p:nvSpPr>
          <p:spPr bwMode="auto">
            <a:xfrm>
              <a:off x="1770262" y="2530990"/>
              <a:ext cx="385630" cy="310990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5" name="原创设计师QQ598969553      _17"/>
          <p:cNvGrpSpPr/>
          <p:nvPr/>
        </p:nvGrpSpPr>
        <p:grpSpPr>
          <a:xfrm>
            <a:off x="3300556" y="3040148"/>
            <a:ext cx="1051028" cy="1057809"/>
            <a:chOff x="2614036" y="2648343"/>
            <a:chExt cx="788271" cy="793357"/>
          </a:xfrm>
        </p:grpSpPr>
        <p:sp>
          <p:nvSpPr>
            <p:cNvPr id="28" name="Oval 40"/>
            <p:cNvSpPr>
              <a:spLocks noChangeArrowheads="1"/>
            </p:cNvSpPr>
            <p:nvPr/>
          </p:nvSpPr>
          <p:spPr bwMode="auto">
            <a:xfrm>
              <a:off x="2614036" y="2648343"/>
              <a:ext cx="788271" cy="793357"/>
            </a:xfrm>
            <a:prstGeom prst="ellipse">
              <a:avLst/>
            </a:prstGeom>
            <a:solidFill>
              <a:srgbClr val="C8161D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9" name="Freeform 66"/>
            <p:cNvSpPr>
              <a:spLocks noEditPoints="1"/>
            </p:cNvSpPr>
            <p:nvPr/>
          </p:nvSpPr>
          <p:spPr bwMode="auto">
            <a:xfrm>
              <a:off x="2832186" y="2881288"/>
              <a:ext cx="351970" cy="32746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6" name="原创设计师QQ598969553      _18"/>
          <p:cNvGrpSpPr/>
          <p:nvPr/>
        </p:nvGrpSpPr>
        <p:grpSpPr>
          <a:xfrm>
            <a:off x="4690625" y="2565490"/>
            <a:ext cx="1051028" cy="1051028"/>
            <a:chOff x="3656588" y="2292350"/>
            <a:chExt cx="788271" cy="788271"/>
          </a:xfrm>
        </p:grpSpPr>
        <p:sp>
          <p:nvSpPr>
            <p:cNvPr id="26" name="Oval 42"/>
            <p:cNvSpPr>
              <a:spLocks noChangeArrowheads="1"/>
            </p:cNvSpPr>
            <p:nvPr/>
          </p:nvSpPr>
          <p:spPr bwMode="auto">
            <a:xfrm>
              <a:off x="3656588" y="2292350"/>
              <a:ext cx="788271" cy="788271"/>
            </a:xfrm>
            <a:prstGeom prst="ellipse">
              <a:avLst/>
            </a:prstGeom>
            <a:solidFill>
              <a:srgbClr val="C8161D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7" name="Freeform 105"/>
            <p:cNvSpPr>
              <a:spLocks noEditPoints="1"/>
            </p:cNvSpPr>
            <p:nvPr/>
          </p:nvSpPr>
          <p:spPr bwMode="auto">
            <a:xfrm>
              <a:off x="3874738" y="2513050"/>
              <a:ext cx="351970" cy="34687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7" name="原创设计师QQ598969553      _19"/>
          <p:cNvGrpSpPr/>
          <p:nvPr/>
        </p:nvGrpSpPr>
        <p:grpSpPr>
          <a:xfrm>
            <a:off x="6080695" y="3040148"/>
            <a:ext cx="1051028" cy="1057809"/>
            <a:chOff x="4699140" y="2648343"/>
            <a:chExt cx="788271" cy="793357"/>
          </a:xfrm>
        </p:grpSpPr>
        <p:sp>
          <p:nvSpPr>
            <p:cNvPr id="24" name="Oval 44"/>
            <p:cNvSpPr>
              <a:spLocks noChangeArrowheads="1"/>
            </p:cNvSpPr>
            <p:nvPr/>
          </p:nvSpPr>
          <p:spPr bwMode="auto">
            <a:xfrm>
              <a:off x="4699140" y="2648343"/>
              <a:ext cx="788271" cy="793357"/>
            </a:xfrm>
            <a:prstGeom prst="ellipse">
              <a:avLst/>
            </a:prstGeom>
            <a:solidFill>
              <a:srgbClr val="C8161D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5" name="Freeform 13"/>
            <p:cNvSpPr>
              <a:spLocks noChangeAspect="1" noEditPoints="1"/>
            </p:cNvSpPr>
            <p:nvPr/>
          </p:nvSpPr>
          <p:spPr bwMode="auto">
            <a:xfrm>
              <a:off x="4896366" y="2896715"/>
              <a:ext cx="393818" cy="296612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8" name="原创设计师QQ598969553      _20"/>
          <p:cNvGrpSpPr/>
          <p:nvPr/>
        </p:nvGrpSpPr>
        <p:grpSpPr>
          <a:xfrm>
            <a:off x="7474156" y="2565490"/>
            <a:ext cx="1051028" cy="1051028"/>
            <a:chOff x="5744236" y="2292350"/>
            <a:chExt cx="788271" cy="788271"/>
          </a:xfrm>
        </p:grpSpPr>
        <p:sp>
          <p:nvSpPr>
            <p:cNvPr id="22" name="Oval 46"/>
            <p:cNvSpPr>
              <a:spLocks noChangeArrowheads="1"/>
            </p:cNvSpPr>
            <p:nvPr/>
          </p:nvSpPr>
          <p:spPr bwMode="auto">
            <a:xfrm>
              <a:off x="5744236" y="2292350"/>
              <a:ext cx="788271" cy="788271"/>
            </a:xfrm>
            <a:prstGeom prst="ellipse">
              <a:avLst/>
            </a:prstGeom>
            <a:solidFill>
              <a:srgbClr val="C8161D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3" name="Freeform 57"/>
            <p:cNvSpPr>
              <a:spLocks noEditPoints="1"/>
            </p:cNvSpPr>
            <p:nvPr/>
          </p:nvSpPr>
          <p:spPr bwMode="auto">
            <a:xfrm>
              <a:off x="5952472" y="2500586"/>
              <a:ext cx="371798" cy="371798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9" name="原创设计师QQ598969553      _21"/>
          <p:cNvGrpSpPr/>
          <p:nvPr/>
        </p:nvGrpSpPr>
        <p:grpSpPr>
          <a:xfrm>
            <a:off x="8864225" y="3040148"/>
            <a:ext cx="1051028" cy="1057809"/>
            <a:chOff x="6786788" y="2800743"/>
            <a:chExt cx="788271" cy="793357"/>
          </a:xfrm>
        </p:grpSpPr>
        <p:sp>
          <p:nvSpPr>
            <p:cNvPr id="20" name="Oval 48"/>
            <p:cNvSpPr>
              <a:spLocks noChangeArrowheads="1"/>
            </p:cNvSpPr>
            <p:nvPr/>
          </p:nvSpPr>
          <p:spPr bwMode="auto">
            <a:xfrm>
              <a:off x="6786788" y="2800743"/>
              <a:ext cx="788271" cy="793357"/>
            </a:xfrm>
            <a:prstGeom prst="ellipse">
              <a:avLst/>
            </a:prstGeom>
            <a:solidFill>
              <a:srgbClr val="C8161D"/>
            </a:solidFill>
            <a:ln w="9525">
              <a:solidFill>
                <a:srgbClr val="C8161D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1" name="Freeform 152"/>
            <p:cNvSpPr>
              <a:spLocks noEditPoints="1"/>
            </p:cNvSpPr>
            <p:nvPr/>
          </p:nvSpPr>
          <p:spPr bwMode="auto">
            <a:xfrm>
              <a:off x="7002120" y="3032183"/>
              <a:ext cx="357606" cy="33047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C8161D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375410"/>
              <a:endParaRPr lang="en-US" sz="2665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182239" y="4069055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882762" y="4069055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83285" y="4069055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829936" y="1270050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530459" y="1270050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230982" y="1270050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 rot="5400000">
            <a:off x="7055237" y="3538184"/>
            <a:ext cx="1192780" cy="1192780"/>
          </a:xfrm>
          <a:prstGeom prst="diamond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/>
          </a:p>
        </p:txBody>
      </p:sp>
      <p:sp>
        <p:nvSpPr>
          <p:cNvPr id="3" name="菱形 2"/>
          <p:cNvSpPr/>
          <p:nvPr/>
        </p:nvSpPr>
        <p:spPr>
          <a:xfrm rot="5400000">
            <a:off x="6289115" y="2745066"/>
            <a:ext cx="1192781" cy="1192780"/>
          </a:xfrm>
          <a:prstGeom prst="diamond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/>
          </a:p>
        </p:txBody>
      </p:sp>
      <p:sp>
        <p:nvSpPr>
          <p:cNvPr id="4" name="菱形 3"/>
          <p:cNvSpPr/>
          <p:nvPr/>
        </p:nvSpPr>
        <p:spPr>
          <a:xfrm rot="5400000">
            <a:off x="5522994" y="1951946"/>
            <a:ext cx="1192781" cy="1192780"/>
          </a:xfrm>
          <a:prstGeom prst="diamond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/>
          </a:p>
        </p:txBody>
      </p:sp>
      <p:sp>
        <p:nvSpPr>
          <p:cNvPr id="5" name="菱形 4"/>
          <p:cNvSpPr/>
          <p:nvPr/>
        </p:nvSpPr>
        <p:spPr>
          <a:xfrm rot="5400000" flipV="1">
            <a:off x="4749018" y="2731667"/>
            <a:ext cx="1192781" cy="1192780"/>
          </a:xfrm>
          <a:prstGeom prst="diamond">
            <a:avLst/>
          </a:prstGeom>
          <a:solidFill>
            <a:srgbClr val="C816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/>
          </a:p>
        </p:txBody>
      </p:sp>
      <p:sp>
        <p:nvSpPr>
          <p:cNvPr id="6" name="菱形 5"/>
          <p:cNvSpPr/>
          <p:nvPr/>
        </p:nvSpPr>
        <p:spPr>
          <a:xfrm rot="5400000" flipV="1">
            <a:off x="3982897" y="3524788"/>
            <a:ext cx="1192781" cy="1192780"/>
          </a:xfrm>
          <a:prstGeom prst="diamond">
            <a:avLst/>
          </a:prstGeom>
          <a:solidFill>
            <a:srgbClr val="C816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400"/>
          </a:p>
        </p:txBody>
      </p:sp>
      <p:sp>
        <p:nvSpPr>
          <p:cNvPr id="7" name="Freeform 3"/>
          <p:cNvSpPr>
            <a:spLocks noChangeArrowheads="1"/>
          </p:cNvSpPr>
          <p:nvPr/>
        </p:nvSpPr>
        <p:spPr bwMode="auto">
          <a:xfrm>
            <a:off x="5890627" y="2365006"/>
            <a:ext cx="457514" cy="366660"/>
          </a:xfrm>
          <a:custGeom>
            <a:avLst/>
            <a:gdLst>
              <a:gd name="T0" fmla="*/ 219334 w 497"/>
              <a:gd name="T1" fmla="*/ 31841 h 400"/>
              <a:gd name="T2" fmla="*/ 219334 w 497"/>
              <a:gd name="T3" fmla="*/ 31841 h 400"/>
              <a:gd name="T4" fmla="*/ 167541 w 497"/>
              <a:gd name="T5" fmla="*/ 0 h 400"/>
              <a:gd name="T6" fmla="*/ 159434 w 497"/>
              <a:gd name="T7" fmla="*/ 0 h 400"/>
              <a:gd name="T8" fmla="*/ 111694 w 497"/>
              <a:gd name="T9" fmla="*/ 31841 h 400"/>
              <a:gd name="T10" fmla="*/ 63954 w 497"/>
              <a:gd name="T11" fmla="*/ 0 h 400"/>
              <a:gd name="T12" fmla="*/ 55397 w 497"/>
              <a:gd name="T13" fmla="*/ 0 h 400"/>
              <a:gd name="T14" fmla="*/ 3603 w 497"/>
              <a:gd name="T15" fmla="*/ 31841 h 400"/>
              <a:gd name="T16" fmla="*/ 0 w 497"/>
              <a:gd name="T17" fmla="*/ 39914 h 400"/>
              <a:gd name="T18" fmla="*/ 0 w 497"/>
              <a:gd name="T19" fmla="*/ 171316 h 400"/>
              <a:gd name="T20" fmla="*/ 3603 w 497"/>
              <a:gd name="T21" fmla="*/ 174903 h 400"/>
              <a:gd name="T22" fmla="*/ 11710 w 497"/>
              <a:gd name="T23" fmla="*/ 174903 h 400"/>
              <a:gd name="T24" fmla="*/ 59450 w 497"/>
              <a:gd name="T25" fmla="*/ 147098 h 400"/>
              <a:gd name="T26" fmla="*/ 107640 w 497"/>
              <a:gd name="T27" fmla="*/ 174903 h 400"/>
              <a:gd name="T28" fmla="*/ 115747 w 497"/>
              <a:gd name="T29" fmla="*/ 174903 h 400"/>
              <a:gd name="T30" fmla="*/ 163487 w 497"/>
              <a:gd name="T31" fmla="*/ 147098 h 400"/>
              <a:gd name="T32" fmla="*/ 211678 w 497"/>
              <a:gd name="T33" fmla="*/ 174903 h 400"/>
              <a:gd name="T34" fmla="*/ 215281 w 497"/>
              <a:gd name="T35" fmla="*/ 178940 h 400"/>
              <a:gd name="T36" fmla="*/ 219334 w 497"/>
              <a:gd name="T37" fmla="*/ 174903 h 400"/>
              <a:gd name="T38" fmla="*/ 223388 w 497"/>
              <a:gd name="T39" fmla="*/ 171316 h 400"/>
              <a:gd name="T40" fmla="*/ 223388 w 497"/>
              <a:gd name="T41" fmla="*/ 39914 h 400"/>
              <a:gd name="T42" fmla="*/ 219334 w 497"/>
              <a:gd name="T43" fmla="*/ 31841 h 400"/>
              <a:gd name="T44" fmla="*/ 51794 w 497"/>
              <a:gd name="T45" fmla="*/ 131402 h 400"/>
              <a:gd name="T46" fmla="*/ 51794 w 497"/>
              <a:gd name="T47" fmla="*/ 131402 h 400"/>
              <a:gd name="T48" fmla="*/ 15763 w 497"/>
              <a:gd name="T49" fmla="*/ 155171 h 400"/>
              <a:gd name="T50" fmla="*/ 15763 w 497"/>
              <a:gd name="T51" fmla="*/ 43950 h 400"/>
              <a:gd name="T52" fmla="*/ 51794 w 497"/>
              <a:gd name="T53" fmla="*/ 19733 h 400"/>
              <a:gd name="T54" fmla="*/ 51794 w 497"/>
              <a:gd name="T55" fmla="*/ 131402 h 400"/>
              <a:gd name="T56" fmla="*/ 103587 w 497"/>
              <a:gd name="T57" fmla="*/ 155171 h 400"/>
              <a:gd name="T58" fmla="*/ 103587 w 497"/>
              <a:gd name="T59" fmla="*/ 155171 h 400"/>
              <a:gd name="T60" fmla="*/ 67557 w 497"/>
              <a:gd name="T61" fmla="*/ 131402 h 400"/>
              <a:gd name="T62" fmla="*/ 67557 w 497"/>
              <a:gd name="T63" fmla="*/ 19733 h 400"/>
              <a:gd name="T64" fmla="*/ 103587 w 497"/>
              <a:gd name="T65" fmla="*/ 43950 h 400"/>
              <a:gd name="T66" fmla="*/ 103587 w 497"/>
              <a:gd name="T67" fmla="*/ 155171 h 400"/>
              <a:gd name="T68" fmla="*/ 155381 w 497"/>
              <a:gd name="T69" fmla="*/ 131402 h 400"/>
              <a:gd name="T70" fmla="*/ 155381 w 497"/>
              <a:gd name="T71" fmla="*/ 131402 h 400"/>
              <a:gd name="T72" fmla="*/ 119801 w 497"/>
              <a:gd name="T73" fmla="*/ 155171 h 400"/>
              <a:gd name="T74" fmla="*/ 119801 w 497"/>
              <a:gd name="T75" fmla="*/ 43950 h 400"/>
              <a:gd name="T76" fmla="*/ 155381 w 497"/>
              <a:gd name="T77" fmla="*/ 19733 h 400"/>
              <a:gd name="T78" fmla="*/ 155381 w 497"/>
              <a:gd name="T79" fmla="*/ 131402 h 400"/>
              <a:gd name="T80" fmla="*/ 207624 w 497"/>
              <a:gd name="T81" fmla="*/ 155171 h 400"/>
              <a:gd name="T82" fmla="*/ 207624 w 497"/>
              <a:gd name="T83" fmla="*/ 155171 h 400"/>
              <a:gd name="T84" fmla="*/ 171144 w 497"/>
              <a:gd name="T85" fmla="*/ 131402 h 400"/>
              <a:gd name="T86" fmla="*/ 171144 w 497"/>
              <a:gd name="T87" fmla="*/ 19733 h 400"/>
              <a:gd name="T88" fmla="*/ 207624 w 497"/>
              <a:gd name="T89" fmla="*/ 43950 h 400"/>
              <a:gd name="T90" fmla="*/ 207624 w 497"/>
              <a:gd name="T91" fmla="*/ 155171 h 4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8" name="Freeform 20"/>
          <p:cNvSpPr>
            <a:spLocks noChangeArrowheads="1"/>
          </p:cNvSpPr>
          <p:nvPr/>
        </p:nvSpPr>
        <p:spPr bwMode="auto">
          <a:xfrm>
            <a:off x="7480972" y="3919665"/>
            <a:ext cx="357750" cy="362826"/>
          </a:xfrm>
          <a:custGeom>
            <a:avLst/>
            <a:gdLst>
              <a:gd name="T0" fmla="*/ 211227 w 497"/>
              <a:gd name="T1" fmla="*/ 3596 h 505"/>
              <a:gd name="T2" fmla="*/ 211227 w 497"/>
              <a:gd name="T3" fmla="*/ 3596 h 505"/>
              <a:gd name="T4" fmla="*/ 203571 w 497"/>
              <a:gd name="T5" fmla="*/ 0 h 505"/>
              <a:gd name="T6" fmla="*/ 199518 w 497"/>
              <a:gd name="T7" fmla="*/ 7642 h 505"/>
              <a:gd name="T8" fmla="*/ 171594 w 497"/>
              <a:gd name="T9" fmla="*/ 75521 h 505"/>
              <a:gd name="T10" fmla="*/ 167541 w 497"/>
              <a:gd name="T11" fmla="*/ 63384 h 505"/>
              <a:gd name="T12" fmla="*/ 155831 w 497"/>
              <a:gd name="T13" fmla="*/ 59338 h 505"/>
              <a:gd name="T14" fmla="*/ 119350 w 497"/>
              <a:gd name="T15" fmla="*/ 59338 h 505"/>
              <a:gd name="T16" fmla="*/ 108091 w 497"/>
              <a:gd name="T17" fmla="*/ 63384 h 505"/>
              <a:gd name="T18" fmla="*/ 4053 w 497"/>
              <a:gd name="T19" fmla="*/ 134859 h 505"/>
              <a:gd name="T20" fmla="*/ 4053 w 497"/>
              <a:gd name="T21" fmla="*/ 151042 h 505"/>
              <a:gd name="T22" fmla="*/ 47740 w 497"/>
              <a:gd name="T23" fmla="*/ 218472 h 505"/>
              <a:gd name="T24" fmla="*/ 63954 w 497"/>
              <a:gd name="T25" fmla="*/ 222518 h 505"/>
              <a:gd name="T26" fmla="*/ 167541 w 497"/>
              <a:gd name="T27" fmla="*/ 146997 h 505"/>
              <a:gd name="T28" fmla="*/ 175648 w 497"/>
              <a:gd name="T29" fmla="*/ 138905 h 505"/>
              <a:gd name="T30" fmla="*/ 187357 w 497"/>
              <a:gd name="T31" fmla="*/ 102943 h 505"/>
              <a:gd name="T32" fmla="*/ 183754 w 497"/>
              <a:gd name="T33" fmla="*/ 91255 h 505"/>
              <a:gd name="T34" fmla="*/ 179701 w 497"/>
              <a:gd name="T35" fmla="*/ 83163 h 505"/>
              <a:gd name="T36" fmla="*/ 211227 w 497"/>
              <a:gd name="T37" fmla="*/ 3596 h 505"/>
              <a:gd name="T38" fmla="*/ 163487 w 497"/>
              <a:gd name="T39" fmla="*/ 111034 h 505"/>
              <a:gd name="T40" fmla="*/ 163487 w 497"/>
              <a:gd name="T41" fmla="*/ 111034 h 505"/>
              <a:gd name="T42" fmla="*/ 139617 w 497"/>
              <a:gd name="T43" fmla="*/ 102943 h 505"/>
              <a:gd name="T44" fmla="*/ 143671 w 497"/>
              <a:gd name="T45" fmla="*/ 79117 h 505"/>
              <a:gd name="T46" fmla="*/ 163487 w 497"/>
              <a:gd name="T47" fmla="*/ 79117 h 505"/>
              <a:gd name="T48" fmla="*/ 159884 w 497"/>
              <a:gd name="T49" fmla="*/ 83163 h 505"/>
              <a:gd name="T50" fmla="*/ 155831 w 497"/>
              <a:gd name="T51" fmla="*/ 91255 h 505"/>
              <a:gd name="T52" fmla="*/ 159884 w 497"/>
              <a:gd name="T53" fmla="*/ 95301 h 505"/>
              <a:gd name="T54" fmla="*/ 163487 w 497"/>
              <a:gd name="T55" fmla="*/ 95301 h 505"/>
              <a:gd name="T56" fmla="*/ 171594 w 497"/>
              <a:gd name="T57" fmla="*/ 91255 h 505"/>
              <a:gd name="T58" fmla="*/ 163487 w 497"/>
              <a:gd name="T59" fmla="*/ 111034 h 5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9" name="Freeform 46"/>
          <p:cNvSpPr>
            <a:spLocks noChangeArrowheads="1"/>
          </p:cNvSpPr>
          <p:nvPr/>
        </p:nvSpPr>
        <p:spPr bwMode="auto">
          <a:xfrm>
            <a:off x="5194818" y="3144727"/>
            <a:ext cx="309036" cy="294880"/>
          </a:xfrm>
          <a:custGeom>
            <a:avLst/>
            <a:gdLst>
              <a:gd name="T0" fmla="*/ 163754 w 461"/>
              <a:gd name="T1" fmla="*/ 150508 h 443"/>
              <a:gd name="T2" fmla="*/ 163754 w 461"/>
              <a:gd name="T3" fmla="*/ 150508 h 443"/>
              <a:gd name="T4" fmla="*/ 128116 w 461"/>
              <a:gd name="T5" fmla="*/ 111089 h 443"/>
              <a:gd name="T6" fmla="*/ 139845 w 461"/>
              <a:gd name="T7" fmla="*/ 87349 h 443"/>
              <a:gd name="T8" fmla="*/ 147965 w 461"/>
              <a:gd name="T9" fmla="*/ 67639 h 443"/>
              <a:gd name="T10" fmla="*/ 143905 w 461"/>
              <a:gd name="T11" fmla="*/ 59128 h 443"/>
              <a:gd name="T12" fmla="*/ 147965 w 461"/>
              <a:gd name="T13" fmla="*/ 39419 h 443"/>
              <a:gd name="T14" fmla="*/ 103756 w 461"/>
              <a:gd name="T15" fmla="*/ 0 h 443"/>
              <a:gd name="T16" fmla="*/ 59547 w 461"/>
              <a:gd name="T17" fmla="*/ 39419 h 443"/>
              <a:gd name="T18" fmla="*/ 63607 w 461"/>
              <a:gd name="T19" fmla="*/ 59128 h 443"/>
              <a:gd name="T20" fmla="*/ 59547 w 461"/>
              <a:gd name="T21" fmla="*/ 67639 h 443"/>
              <a:gd name="T22" fmla="*/ 67667 w 461"/>
              <a:gd name="T23" fmla="*/ 87349 h 443"/>
              <a:gd name="T24" fmla="*/ 79847 w 461"/>
              <a:gd name="T25" fmla="*/ 111089 h 443"/>
              <a:gd name="T26" fmla="*/ 43758 w 461"/>
              <a:gd name="T27" fmla="*/ 150508 h 443"/>
              <a:gd name="T28" fmla="*/ 0 w 461"/>
              <a:gd name="T29" fmla="*/ 178281 h 443"/>
              <a:gd name="T30" fmla="*/ 0 w 461"/>
              <a:gd name="T31" fmla="*/ 197990 h 443"/>
              <a:gd name="T32" fmla="*/ 103756 w 461"/>
              <a:gd name="T33" fmla="*/ 197990 h 443"/>
              <a:gd name="T34" fmla="*/ 207512 w 461"/>
              <a:gd name="T35" fmla="*/ 197990 h 443"/>
              <a:gd name="T36" fmla="*/ 207512 w 461"/>
              <a:gd name="T37" fmla="*/ 178281 h 443"/>
              <a:gd name="T38" fmla="*/ 163754 w 461"/>
              <a:gd name="T39" fmla="*/ 150508 h 44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0" name="Freeform 63"/>
          <p:cNvSpPr>
            <a:spLocks noChangeArrowheads="1"/>
          </p:cNvSpPr>
          <p:nvPr/>
        </p:nvSpPr>
        <p:spPr bwMode="auto">
          <a:xfrm>
            <a:off x="4452079" y="4011518"/>
            <a:ext cx="276558" cy="246112"/>
          </a:xfrm>
          <a:custGeom>
            <a:avLst/>
            <a:gdLst>
              <a:gd name="T0" fmla="*/ 153071 w 390"/>
              <a:gd name="T1" fmla="*/ 0 h 346"/>
              <a:gd name="T2" fmla="*/ 153071 w 390"/>
              <a:gd name="T3" fmla="*/ 0 h 346"/>
              <a:gd name="T4" fmla="*/ 19522 w 390"/>
              <a:gd name="T5" fmla="*/ 0 h 346"/>
              <a:gd name="T6" fmla="*/ 0 w 390"/>
              <a:gd name="T7" fmla="*/ 19582 h 346"/>
              <a:gd name="T8" fmla="*/ 0 w 390"/>
              <a:gd name="T9" fmla="*/ 98356 h 346"/>
              <a:gd name="T10" fmla="*/ 19522 w 390"/>
              <a:gd name="T11" fmla="*/ 117939 h 346"/>
              <a:gd name="T12" fmla="*/ 63003 w 390"/>
              <a:gd name="T13" fmla="*/ 117939 h 346"/>
              <a:gd name="T14" fmla="*/ 110034 w 390"/>
              <a:gd name="T15" fmla="*/ 153543 h 346"/>
              <a:gd name="T16" fmla="*/ 110034 w 390"/>
              <a:gd name="T17" fmla="*/ 117939 h 346"/>
              <a:gd name="T18" fmla="*/ 153071 w 390"/>
              <a:gd name="T19" fmla="*/ 117939 h 346"/>
              <a:gd name="T20" fmla="*/ 172593 w 390"/>
              <a:gd name="T21" fmla="*/ 98356 h 346"/>
              <a:gd name="T22" fmla="*/ 172593 w 390"/>
              <a:gd name="T23" fmla="*/ 19582 h 346"/>
              <a:gd name="T24" fmla="*/ 153071 w 390"/>
              <a:gd name="T25" fmla="*/ 0 h 34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90" h="346">
                <a:moveTo>
                  <a:pt x="345" y="0"/>
                </a:moveTo>
                <a:lnTo>
                  <a:pt x="345" y="0"/>
                </a:lnTo>
                <a:cubicBezTo>
                  <a:pt x="44" y="0"/>
                  <a:pt x="44" y="0"/>
                  <a:pt x="44" y="0"/>
                </a:cubicBezTo>
                <a:cubicBezTo>
                  <a:pt x="17" y="0"/>
                  <a:pt x="0" y="17"/>
                  <a:pt x="0" y="44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47"/>
                  <a:pt x="17" y="265"/>
                  <a:pt x="44" y="265"/>
                </a:cubicBezTo>
                <a:cubicBezTo>
                  <a:pt x="142" y="265"/>
                  <a:pt x="142" y="265"/>
                  <a:pt x="142" y="265"/>
                </a:cubicBezTo>
                <a:cubicBezTo>
                  <a:pt x="248" y="345"/>
                  <a:pt x="248" y="345"/>
                  <a:pt x="248" y="345"/>
                </a:cubicBezTo>
                <a:cubicBezTo>
                  <a:pt x="248" y="265"/>
                  <a:pt x="248" y="265"/>
                  <a:pt x="248" y="265"/>
                </a:cubicBezTo>
                <a:cubicBezTo>
                  <a:pt x="345" y="265"/>
                  <a:pt x="345" y="265"/>
                  <a:pt x="345" y="265"/>
                </a:cubicBezTo>
                <a:cubicBezTo>
                  <a:pt x="372" y="265"/>
                  <a:pt x="389" y="247"/>
                  <a:pt x="389" y="221"/>
                </a:cubicBezTo>
                <a:cubicBezTo>
                  <a:pt x="389" y="44"/>
                  <a:pt x="389" y="44"/>
                  <a:pt x="389" y="44"/>
                </a:cubicBezTo>
                <a:cubicBezTo>
                  <a:pt x="389" y="17"/>
                  <a:pt x="372" y="0"/>
                  <a:pt x="34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1" name="Freeform 129"/>
          <p:cNvSpPr>
            <a:spLocks noChangeArrowheads="1"/>
          </p:cNvSpPr>
          <p:nvPr/>
        </p:nvSpPr>
        <p:spPr bwMode="auto">
          <a:xfrm>
            <a:off x="6788973" y="3194297"/>
            <a:ext cx="241036" cy="294318"/>
          </a:xfrm>
          <a:custGeom>
            <a:avLst/>
            <a:gdLst>
              <a:gd name="T0" fmla="*/ 75182 w 337"/>
              <a:gd name="T1" fmla="*/ 0 h 409"/>
              <a:gd name="T2" fmla="*/ 75182 w 337"/>
              <a:gd name="T3" fmla="*/ 0 h 409"/>
              <a:gd name="T4" fmla="*/ 0 w 337"/>
              <a:gd name="T5" fmla="*/ 27915 h 409"/>
              <a:gd name="T6" fmla="*/ 15663 w 337"/>
              <a:gd name="T7" fmla="*/ 163439 h 409"/>
              <a:gd name="T8" fmla="*/ 75182 w 337"/>
              <a:gd name="T9" fmla="*/ 183700 h 409"/>
              <a:gd name="T10" fmla="*/ 134702 w 337"/>
              <a:gd name="T11" fmla="*/ 163439 h 409"/>
              <a:gd name="T12" fmla="*/ 150364 w 337"/>
              <a:gd name="T13" fmla="*/ 27915 h 409"/>
              <a:gd name="T14" fmla="*/ 75182 w 337"/>
              <a:gd name="T15" fmla="*/ 0 h 409"/>
              <a:gd name="T16" fmla="*/ 75182 w 337"/>
              <a:gd name="T17" fmla="*/ 48176 h 409"/>
              <a:gd name="T18" fmla="*/ 75182 w 337"/>
              <a:gd name="T19" fmla="*/ 48176 h 409"/>
              <a:gd name="T20" fmla="*/ 15663 w 337"/>
              <a:gd name="T21" fmla="*/ 31967 h 409"/>
              <a:gd name="T22" fmla="*/ 75182 w 337"/>
              <a:gd name="T23" fmla="*/ 16209 h 409"/>
              <a:gd name="T24" fmla="*/ 134702 w 337"/>
              <a:gd name="T25" fmla="*/ 31967 h 409"/>
              <a:gd name="T26" fmla="*/ 75182 w 337"/>
              <a:gd name="T27" fmla="*/ 48176 h 4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65525" y="4257630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89751" y="2418255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26252" y="1088238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715874" y="2035437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10226" y="3447193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 t="9055" b="11965"/>
          <a:stretch>
            <a:fillRect/>
          </a:stretch>
        </p:blipFill>
        <p:spPr>
          <a:xfrm>
            <a:off x="1506" y="-1"/>
            <a:ext cx="5848933" cy="5311303"/>
          </a:xfrm>
          <a:prstGeom prst="rect">
            <a:avLst/>
          </a:prstGeom>
        </p:spPr>
      </p:pic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610909" y="2630505"/>
            <a:ext cx="1514486" cy="14157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0944" tIns="30472" rIns="60944" bIns="30472">
            <a:spAutoFit/>
          </a:bodyPr>
          <a:lstStyle/>
          <a:p>
            <a:pPr algn="ctr" defTabSz="815975"/>
            <a:r>
              <a:rPr lang="en-US" altLang="zh-CN" sz="8800" b="1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IrisUPC" pitchFamily="34" charset="-34"/>
              </a:rPr>
              <a:t>02</a:t>
            </a:r>
            <a:endParaRPr lang="en-CA" sz="8800" b="1" spc="-113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IrisUPC" pitchFamily="34" charset="-34"/>
            </a:endParaRPr>
          </a:p>
        </p:txBody>
      </p:sp>
      <p:sp>
        <p:nvSpPr>
          <p:cNvPr id="9" name="TextBox 64"/>
          <p:cNvSpPr txBox="1"/>
          <p:nvPr/>
        </p:nvSpPr>
        <p:spPr>
          <a:xfrm>
            <a:off x="6308508" y="2922884"/>
            <a:ext cx="39356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spc="75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箭头连接符 2"/>
          <p:cNvCxnSpPr>
            <a:stCxn id="17" idx="4"/>
            <a:endCxn id="19" idx="0"/>
          </p:cNvCxnSpPr>
          <p:nvPr/>
        </p:nvCxnSpPr>
        <p:spPr>
          <a:xfrm>
            <a:off x="1477097" y="2424114"/>
            <a:ext cx="0" cy="2285999"/>
          </a:xfrm>
          <a:prstGeom prst="straightConnector1">
            <a:avLst/>
          </a:prstGeom>
          <a:ln w="3175" cap="rnd">
            <a:solidFill>
              <a:srgbClr val="C8161D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>
            <a:stCxn id="19" idx="6"/>
            <a:endCxn id="29" idx="2"/>
          </p:cNvCxnSpPr>
          <p:nvPr/>
        </p:nvCxnSpPr>
        <p:spPr>
          <a:xfrm>
            <a:off x="1824759" y="5057775"/>
            <a:ext cx="2723429" cy="0"/>
          </a:xfrm>
          <a:prstGeom prst="straightConnector1">
            <a:avLst/>
          </a:prstGeom>
          <a:ln w="3175" cap="rnd">
            <a:solidFill>
              <a:srgbClr val="C8161D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>
            <a:stCxn id="29" idx="0"/>
            <a:endCxn id="33" idx="4"/>
          </p:cNvCxnSpPr>
          <p:nvPr/>
        </p:nvCxnSpPr>
        <p:spPr>
          <a:xfrm flipV="1">
            <a:off x="4895850" y="2147888"/>
            <a:ext cx="0" cy="2562225"/>
          </a:xfrm>
          <a:prstGeom prst="straightConnector1">
            <a:avLst/>
          </a:prstGeom>
          <a:ln w="3175" cap="rnd">
            <a:solidFill>
              <a:srgbClr val="C8161D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>
            <a:stCxn id="33" idx="6"/>
            <a:endCxn id="27" idx="2"/>
          </p:cNvCxnSpPr>
          <p:nvPr/>
        </p:nvCxnSpPr>
        <p:spPr>
          <a:xfrm>
            <a:off x="5243512" y="1800226"/>
            <a:ext cx="2999655" cy="0"/>
          </a:xfrm>
          <a:prstGeom prst="straightConnector1">
            <a:avLst/>
          </a:prstGeom>
          <a:ln w="3175" cap="rnd">
            <a:solidFill>
              <a:srgbClr val="C8161D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>
            <a:stCxn id="27" idx="4"/>
            <a:endCxn id="23" idx="0"/>
          </p:cNvCxnSpPr>
          <p:nvPr/>
        </p:nvCxnSpPr>
        <p:spPr>
          <a:xfrm>
            <a:off x="8590829" y="2147888"/>
            <a:ext cx="0" cy="2285999"/>
          </a:xfrm>
          <a:prstGeom prst="straightConnector1">
            <a:avLst/>
          </a:prstGeom>
          <a:ln w="3175" cap="rnd">
            <a:solidFill>
              <a:srgbClr val="C8161D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íṥ1îḓê"/>
          <p:cNvSpPr/>
          <p:nvPr/>
        </p:nvSpPr>
        <p:spPr>
          <a:xfrm>
            <a:off x="4548188" y="1452564"/>
            <a:ext cx="695324" cy="69532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ïṧ1íḑè"/>
          <p:cNvSpPr/>
          <p:nvPr/>
        </p:nvSpPr>
        <p:spPr>
          <a:xfrm>
            <a:off x="4548188" y="3086101"/>
            <a:ext cx="695324" cy="69532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îṥļíďè"/>
          <p:cNvSpPr/>
          <p:nvPr/>
        </p:nvSpPr>
        <p:spPr>
          <a:xfrm>
            <a:off x="4548188" y="4710113"/>
            <a:ext cx="695324" cy="69532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ïŝľiḋê"/>
          <p:cNvSpPr/>
          <p:nvPr/>
        </p:nvSpPr>
        <p:spPr>
          <a:xfrm>
            <a:off x="8243167" y="1452564"/>
            <a:ext cx="695324" cy="69532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íšľîḋê"/>
          <p:cNvSpPr/>
          <p:nvPr/>
        </p:nvSpPr>
        <p:spPr>
          <a:xfrm>
            <a:off x="8243167" y="3086101"/>
            <a:ext cx="695324" cy="69532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îṩľîḓe"/>
          <p:cNvGrpSpPr/>
          <p:nvPr/>
        </p:nvGrpSpPr>
        <p:grpSpPr>
          <a:xfrm>
            <a:off x="7966941" y="4433887"/>
            <a:ext cx="1247776" cy="1247776"/>
            <a:chOff x="7574756" y="4643437"/>
            <a:chExt cx="1247776" cy="1247776"/>
          </a:xfrm>
        </p:grpSpPr>
        <p:sp>
          <p:nvSpPr>
            <p:cNvPr id="23" name="iṡľiḋê"/>
            <p:cNvSpPr/>
            <p:nvPr/>
          </p:nvSpPr>
          <p:spPr>
            <a:xfrm>
              <a:off x="7574756" y="4643437"/>
              <a:ext cx="1247776" cy="1247776"/>
            </a:xfrm>
            <a:prstGeom prst="ellipse">
              <a:avLst/>
            </a:prstGeom>
            <a:solidFill>
              <a:srgbClr val="C8161D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işļíḍê"/>
            <p:cNvSpPr/>
            <p:nvPr/>
          </p:nvSpPr>
          <p:spPr>
            <a:xfrm>
              <a:off x="7822405" y="4917282"/>
              <a:ext cx="752478" cy="700086"/>
            </a:xfrm>
            <a:custGeom>
              <a:avLst/>
              <a:gdLst>
                <a:gd name="connsiteX0" fmla="*/ 362096 w 576922"/>
                <a:gd name="connsiteY0" fmla="*/ 472751 h 536754"/>
                <a:gd name="connsiteX1" fmla="*/ 376350 w 576922"/>
                <a:gd name="connsiteY1" fmla="*/ 536754 h 536754"/>
                <a:gd name="connsiteX2" fmla="*/ 362096 w 576922"/>
                <a:gd name="connsiteY2" fmla="*/ 536754 h 536754"/>
                <a:gd name="connsiteX3" fmla="*/ 214826 w 576922"/>
                <a:gd name="connsiteY3" fmla="*/ 472751 h 536754"/>
                <a:gd name="connsiteX4" fmla="*/ 214826 w 576922"/>
                <a:gd name="connsiteY4" fmla="*/ 536754 h 536754"/>
                <a:gd name="connsiteX5" fmla="*/ 200572 w 576922"/>
                <a:gd name="connsiteY5" fmla="*/ 536754 h 536754"/>
                <a:gd name="connsiteX6" fmla="*/ 288461 w 576922"/>
                <a:gd name="connsiteY6" fmla="*/ 200761 h 536754"/>
                <a:gd name="connsiteX7" fmla="*/ 221958 w 576922"/>
                <a:gd name="connsiteY7" fmla="*/ 267171 h 536754"/>
                <a:gd name="connsiteX8" fmla="*/ 288461 w 576922"/>
                <a:gd name="connsiteY8" fmla="*/ 346317 h 536754"/>
                <a:gd name="connsiteX9" fmla="*/ 354963 w 576922"/>
                <a:gd name="connsiteY9" fmla="*/ 267171 h 536754"/>
                <a:gd name="connsiteX10" fmla="*/ 288461 w 576922"/>
                <a:gd name="connsiteY10" fmla="*/ 200761 h 536754"/>
                <a:gd name="connsiteX11" fmla="*/ 279958 w 576922"/>
                <a:gd name="connsiteY11" fmla="*/ 97355 h 536754"/>
                <a:gd name="connsiteX12" fmla="*/ 296963 w 576922"/>
                <a:gd name="connsiteY12" fmla="*/ 97355 h 536754"/>
                <a:gd name="connsiteX13" fmla="*/ 494649 w 576922"/>
                <a:gd name="connsiteY13" fmla="*/ 267626 h 536754"/>
                <a:gd name="connsiteX14" fmla="*/ 499204 w 576922"/>
                <a:gd name="connsiteY14" fmla="*/ 277481 h 536754"/>
                <a:gd name="connsiteX15" fmla="*/ 499204 w 576922"/>
                <a:gd name="connsiteY15" fmla="*/ 523715 h 536754"/>
                <a:gd name="connsiteX16" fmla="*/ 486147 w 576922"/>
                <a:gd name="connsiteY16" fmla="*/ 536754 h 536754"/>
                <a:gd name="connsiteX17" fmla="*/ 430272 w 576922"/>
                <a:gd name="connsiteY17" fmla="*/ 536754 h 536754"/>
                <a:gd name="connsiteX18" fmla="*/ 398084 w 576922"/>
                <a:gd name="connsiteY18" fmla="*/ 393017 h 536754"/>
                <a:gd name="connsiteX19" fmla="*/ 385634 w 576922"/>
                <a:gd name="connsiteY19" fmla="*/ 376035 h 536754"/>
                <a:gd name="connsiteX20" fmla="*/ 298482 w 576922"/>
                <a:gd name="connsiteY20" fmla="*/ 352231 h 536754"/>
                <a:gd name="connsiteX21" fmla="*/ 291953 w 576922"/>
                <a:gd name="connsiteY21" fmla="*/ 365270 h 536754"/>
                <a:gd name="connsiteX22" fmla="*/ 291801 w 576922"/>
                <a:gd name="connsiteY22" fmla="*/ 365270 h 536754"/>
                <a:gd name="connsiteX23" fmla="*/ 309565 w 576922"/>
                <a:gd name="connsiteY23" fmla="*/ 502943 h 536754"/>
                <a:gd name="connsiteX24" fmla="*/ 290131 w 576922"/>
                <a:gd name="connsiteY24" fmla="*/ 536754 h 536754"/>
                <a:gd name="connsiteX25" fmla="*/ 286791 w 576922"/>
                <a:gd name="connsiteY25" fmla="*/ 536754 h 536754"/>
                <a:gd name="connsiteX26" fmla="*/ 267356 w 576922"/>
                <a:gd name="connsiteY26" fmla="*/ 502943 h 536754"/>
                <a:gd name="connsiteX27" fmla="*/ 285120 w 576922"/>
                <a:gd name="connsiteY27" fmla="*/ 365270 h 536754"/>
                <a:gd name="connsiteX28" fmla="*/ 284969 w 576922"/>
                <a:gd name="connsiteY28" fmla="*/ 365270 h 536754"/>
                <a:gd name="connsiteX29" fmla="*/ 278440 w 576922"/>
                <a:gd name="connsiteY29" fmla="*/ 352231 h 536754"/>
                <a:gd name="connsiteX30" fmla="*/ 191288 w 576922"/>
                <a:gd name="connsiteY30" fmla="*/ 376035 h 536754"/>
                <a:gd name="connsiteX31" fmla="*/ 178838 w 576922"/>
                <a:gd name="connsiteY31" fmla="*/ 393017 h 536754"/>
                <a:gd name="connsiteX32" fmla="*/ 146649 w 576922"/>
                <a:gd name="connsiteY32" fmla="*/ 536754 h 536754"/>
                <a:gd name="connsiteX33" fmla="*/ 90775 w 576922"/>
                <a:gd name="connsiteY33" fmla="*/ 536754 h 536754"/>
                <a:gd name="connsiteX34" fmla="*/ 77717 w 576922"/>
                <a:gd name="connsiteY34" fmla="*/ 523715 h 536754"/>
                <a:gd name="connsiteX35" fmla="*/ 77717 w 576922"/>
                <a:gd name="connsiteY35" fmla="*/ 277481 h 536754"/>
                <a:gd name="connsiteX36" fmla="*/ 82272 w 576922"/>
                <a:gd name="connsiteY36" fmla="*/ 267626 h 536754"/>
                <a:gd name="connsiteX37" fmla="*/ 288461 w 576922"/>
                <a:gd name="connsiteY37" fmla="*/ 0 h 536754"/>
                <a:gd name="connsiteX38" fmla="*/ 305620 w 576922"/>
                <a:gd name="connsiteY38" fmla="*/ 6254 h 536754"/>
                <a:gd name="connsiteX39" fmla="*/ 567855 w 576922"/>
                <a:gd name="connsiteY39" fmla="*/ 231550 h 536754"/>
                <a:gd name="connsiteX40" fmla="*/ 570588 w 576922"/>
                <a:gd name="connsiteY40" fmla="*/ 268392 h 536754"/>
                <a:gd name="connsiteX41" fmla="*/ 550696 w 576922"/>
                <a:gd name="connsiteY41" fmla="*/ 277488 h 536754"/>
                <a:gd name="connsiteX42" fmla="*/ 533690 w 576922"/>
                <a:gd name="connsiteY42" fmla="*/ 271272 h 536754"/>
                <a:gd name="connsiteX43" fmla="*/ 288461 w 576922"/>
                <a:gd name="connsiteY43" fmla="*/ 60683 h 536754"/>
                <a:gd name="connsiteX44" fmla="*/ 43232 w 576922"/>
                <a:gd name="connsiteY44" fmla="*/ 271272 h 536754"/>
                <a:gd name="connsiteX45" fmla="*/ 6334 w 576922"/>
                <a:gd name="connsiteY45" fmla="*/ 268392 h 536754"/>
                <a:gd name="connsiteX46" fmla="*/ 9067 w 576922"/>
                <a:gd name="connsiteY46" fmla="*/ 231550 h 536754"/>
                <a:gd name="connsiteX47" fmla="*/ 271303 w 576922"/>
                <a:gd name="connsiteY47" fmla="*/ 6254 h 536754"/>
                <a:gd name="connsiteX48" fmla="*/ 288461 w 576922"/>
                <a:gd name="connsiteY48" fmla="*/ 0 h 53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76922" h="536754">
                  <a:moveTo>
                    <a:pt x="362096" y="472751"/>
                  </a:moveTo>
                  <a:lnTo>
                    <a:pt x="376350" y="536754"/>
                  </a:lnTo>
                  <a:lnTo>
                    <a:pt x="362096" y="536754"/>
                  </a:lnTo>
                  <a:close/>
                  <a:moveTo>
                    <a:pt x="214826" y="472751"/>
                  </a:moveTo>
                  <a:lnTo>
                    <a:pt x="214826" y="536754"/>
                  </a:lnTo>
                  <a:lnTo>
                    <a:pt x="200572" y="536754"/>
                  </a:lnTo>
                  <a:close/>
                  <a:moveTo>
                    <a:pt x="288461" y="200761"/>
                  </a:moveTo>
                  <a:cubicBezTo>
                    <a:pt x="251717" y="200761"/>
                    <a:pt x="221958" y="230478"/>
                    <a:pt x="221958" y="267171"/>
                  </a:cubicBezTo>
                  <a:cubicBezTo>
                    <a:pt x="221958" y="303712"/>
                    <a:pt x="251717" y="346317"/>
                    <a:pt x="288461" y="346317"/>
                  </a:cubicBezTo>
                  <a:cubicBezTo>
                    <a:pt x="325204" y="346317"/>
                    <a:pt x="354963" y="303712"/>
                    <a:pt x="354963" y="267171"/>
                  </a:cubicBezTo>
                  <a:cubicBezTo>
                    <a:pt x="354963" y="230478"/>
                    <a:pt x="325204" y="200761"/>
                    <a:pt x="288461" y="200761"/>
                  </a:cubicBezTo>
                  <a:close/>
                  <a:moveTo>
                    <a:pt x="279958" y="97355"/>
                  </a:moveTo>
                  <a:cubicBezTo>
                    <a:pt x="284817" y="93109"/>
                    <a:pt x="292105" y="93109"/>
                    <a:pt x="296963" y="97355"/>
                  </a:cubicBezTo>
                  <a:lnTo>
                    <a:pt x="494649" y="267626"/>
                  </a:lnTo>
                  <a:cubicBezTo>
                    <a:pt x="497534" y="270052"/>
                    <a:pt x="499204" y="273691"/>
                    <a:pt x="499204" y="277481"/>
                  </a:cubicBezTo>
                  <a:lnTo>
                    <a:pt x="499204" y="523715"/>
                  </a:lnTo>
                  <a:cubicBezTo>
                    <a:pt x="499204" y="530993"/>
                    <a:pt x="493283" y="536754"/>
                    <a:pt x="486147" y="536754"/>
                  </a:cubicBezTo>
                  <a:lnTo>
                    <a:pt x="430272" y="536754"/>
                  </a:lnTo>
                  <a:lnTo>
                    <a:pt x="398084" y="393017"/>
                  </a:lnTo>
                  <a:cubicBezTo>
                    <a:pt x="396414" y="386194"/>
                    <a:pt x="392314" y="379826"/>
                    <a:pt x="385634" y="376035"/>
                  </a:cubicBezTo>
                  <a:cubicBezTo>
                    <a:pt x="383963" y="375126"/>
                    <a:pt x="346916" y="354808"/>
                    <a:pt x="298482" y="352231"/>
                  </a:cubicBezTo>
                  <a:lnTo>
                    <a:pt x="291953" y="365270"/>
                  </a:lnTo>
                  <a:lnTo>
                    <a:pt x="291801" y="365270"/>
                  </a:lnTo>
                  <a:lnTo>
                    <a:pt x="309565" y="502943"/>
                  </a:lnTo>
                  <a:lnTo>
                    <a:pt x="290131" y="536754"/>
                  </a:lnTo>
                  <a:lnTo>
                    <a:pt x="286791" y="536754"/>
                  </a:lnTo>
                  <a:lnTo>
                    <a:pt x="267356" y="502943"/>
                  </a:lnTo>
                  <a:lnTo>
                    <a:pt x="285120" y="365270"/>
                  </a:lnTo>
                  <a:lnTo>
                    <a:pt x="284969" y="365270"/>
                  </a:lnTo>
                  <a:lnTo>
                    <a:pt x="278440" y="352231"/>
                  </a:lnTo>
                  <a:cubicBezTo>
                    <a:pt x="229853" y="354808"/>
                    <a:pt x="192958" y="375126"/>
                    <a:pt x="191288" y="376035"/>
                  </a:cubicBezTo>
                  <a:cubicBezTo>
                    <a:pt x="184607" y="379826"/>
                    <a:pt x="180508" y="386194"/>
                    <a:pt x="178838" y="393017"/>
                  </a:cubicBezTo>
                  <a:lnTo>
                    <a:pt x="146649" y="536754"/>
                  </a:lnTo>
                  <a:lnTo>
                    <a:pt x="90775" y="536754"/>
                  </a:lnTo>
                  <a:cubicBezTo>
                    <a:pt x="83639" y="536754"/>
                    <a:pt x="77717" y="530993"/>
                    <a:pt x="77717" y="523715"/>
                  </a:cubicBezTo>
                  <a:lnTo>
                    <a:pt x="77717" y="277481"/>
                  </a:lnTo>
                  <a:cubicBezTo>
                    <a:pt x="77717" y="273691"/>
                    <a:pt x="79387" y="270052"/>
                    <a:pt x="82272" y="267626"/>
                  </a:cubicBezTo>
                  <a:close/>
                  <a:moveTo>
                    <a:pt x="288461" y="0"/>
                  </a:moveTo>
                  <a:cubicBezTo>
                    <a:pt x="294573" y="0"/>
                    <a:pt x="300685" y="2085"/>
                    <a:pt x="305620" y="6254"/>
                  </a:cubicBezTo>
                  <a:lnTo>
                    <a:pt x="567855" y="231550"/>
                  </a:lnTo>
                  <a:cubicBezTo>
                    <a:pt x="578787" y="240950"/>
                    <a:pt x="580002" y="257476"/>
                    <a:pt x="570588" y="268392"/>
                  </a:cubicBezTo>
                  <a:cubicBezTo>
                    <a:pt x="565425" y="274456"/>
                    <a:pt x="558137" y="277488"/>
                    <a:pt x="550696" y="277488"/>
                  </a:cubicBezTo>
                  <a:cubicBezTo>
                    <a:pt x="544623" y="277488"/>
                    <a:pt x="538549" y="275517"/>
                    <a:pt x="533690" y="271272"/>
                  </a:cubicBezTo>
                  <a:lnTo>
                    <a:pt x="288461" y="60683"/>
                  </a:lnTo>
                  <a:lnTo>
                    <a:pt x="43232" y="271272"/>
                  </a:lnTo>
                  <a:cubicBezTo>
                    <a:pt x="32299" y="280672"/>
                    <a:pt x="15748" y="279459"/>
                    <a:pt x="6334" y="268392"/>
                  </a:cubicBezTo>
                  <a:cubicBezTo>
                    <a:pt x="-3080" y="257476"/>
                    <a:pt x="-1865" y="240950"/>
                    <a:pt x="9067" y="231550"/>
                  </a:cubicBezTo>
                  <a:lnTo>
                    <a:pt x="271303" y="6254"/>
                  </a:lnTo>
                  <a:cubicBezTo>
                    <a:pt x="276238" y="2085"/>
                    <a:pt x="282350" y="0"/>
                    <a:pt x="288461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iSḻíḋe"/>
          <p:cNvSpPr/>
          <p:nvPr/>
        </p:nvSpPr>
        <p:spPr>
          <a:xfrm>
            <a:off x="1129435" y="3086101"/>
            <a:ext cx="695324" cy="69532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işḷïďè"/>
          <p:cNvSpPr/>
          <p:nvPr/>
        </p:nvSpPr>
        <p:spPr>
          <a:xfrm>
            <a:off x="1129435" y="4710113"/>
            <a:ext cx="695324" cy="69532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3175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íṩliḑé"/>
          <p:cNvGrpSpPr/>
          <p:nvPr/>
        </p:nvGrpSpPr>
        <p:grpSpPr>
          <a:xfrm>
            <a:off x="853209" y="1176338"/>
            <a:ext cx="1247776" cy="1247776"/>
            <a:chOff x="1326354" y="1385888"/>
            <a:chExt cx="1247776" cy="1247776"/>
          </a:xfrm>
        </p:grpSpPr>
        <p:sp>
          <p:nvSpPr>
            <p:cNvPr id="17" name="îṡľîḓé"/>
            <p:cNvSpPr/>
            <p:nvPr/>
          </p:nvSpPr>
          <p:spPr>
            <a:xfrm>
              <a:off x="1326354" y="1385888"/>
              <a:ext cx="1247776" cy="1247776"/>
            </a:xfrm>
            <a:prstGeom prst="ellipse">
              <a:avLst/>
            </a:prstGeom>
            <a:solidFill>
              <a:srgbClr val="C8161D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ïṧľîḑe"/>
            <p:cNvSpPr/>
            <p:nvPr/>
          </p:nvSpPr>
          <p:spPr>
            <a:xfrm>
              <a:off x="1574003" y="1659733"/>
              <a:ext cx="752478" cy="700086"/>
            </a:xfrm>
            <a:custGeom>
              <a:avLst/>
              <a:gdLst>
                <a:gd name="connsiteX0" fmla="*/ 362096 w 576922"/>
                <a:gd name="connsiteY0" fmla="*/ 472751 h 536754"/>
                <a:gd name="connsiteX1" fmla="*/ 376350 w 576922"/>
                <a:gd name="connsiteY1" fmla="*/ 536754 h 536754"/>
                <a:gd name="connsiteX2" fmla="*/ 362096 w 576922"/>
                <a:gd name="connsiteY2" fmla="*/ 536754 h 536754"/>
                <a:gd name="connsiteX3" fmla="*/ 214826 w 576922"/>
                <a:gd name="connsiteY3" fmla="*/ 472751 h 536754"/>
                <a:gd name="connsiteX4" fmla="*/ 214826 w 576922"/>
                <a:gd name="connsiteY4" fmla="*/ 536754 h 536754"/>
                <a:gd name="connsiteX5" fmla="*/ 200572 w 576922"/>
                <a:gd name="connsiteY5" fmla="*/ 536754 h 536754"/>
                <a:gd name="connsiteX6" fmla="*/ 288461 w 576922"/>
                <a:gd name="connsiteY6" fmla="*/ 200761 h 536754"/>
                <a:gd name="connsiteX7" fmla="*/ 221958 w 576922"/>
                <a:gd name="connsiteY7" fmla="*/ 267171 h 536754"/>
                <a:gd name="connsiteX8" fmla="*/ 288461 w 576922"/>
                <a:gd name="connsiteY8" fmla="*/ 346317 h 536754"/>
                <a:gd name="connsiteX9" fmla="*/ 354963 w 576922"/>
                <a:gd name="connsiteY9" fmla="*/ 267171 h 536754"/>
                <a:gd name="connsiteX10" fmla="*/ 288461 w 576922"/>
                <a:gd name="connsiteY10" fmla="*/ 200761 h 536754"/>
                <a:gd name="connsiteX11" fmla="*/ 279958 w 576922"/>
                <a:gd name="connsiteY11" fmla="*/ 97355 h 536754"/>
                <a:gd name="connsiteX12" fmla="*/ 296963 w 576922"/>
                <a:gd name="connsiteY12" fmla="*/ 97355 h 536754"/>
                <a:gd name="connsiteX13" fmla="*/ 494649 w 576922"/>
                <a:gd name="connsiteY13" fmla="*/ 267626 h 536754"/>
                <a:gd name="connsiteX14" fmla="*/ 499204 w 576922"/>
                <a:gd name="connsiteY14" fmla="*/ 277481 h 536754"/>
                <a:gd name="connsiteX15" fmla="*/ 499204 w 576922"/>
                <a:gd name="connsiteY15" fmla="*/ 523715 h 536754"/>
                <a:gd name="connsiteX16" fmla="*/ 486147 w 576922"/>
                <a:gd name="connsiteY16" fmla="*/ 536754 h 536754"/>
                <a:gd name="connsiteX17" fmla="*/ 430272 w 576922"/>
                <a:gd name="connsiteY17" fmla="*/ 536754 h 536754"/>
                <a:gd name="connsiteX18" fmla="*/ 398084 w 576922"/>
                <a:gd name="connsiteY18" fmla="*/ 393017 h 536754"/>
                <a:gd name="connsiteX19" fmla="*/ 385634 w 576922"/>
                <a:gd name="connsiteY19" fmla="*/ 376035 h 536754"/>
                <a:gd name="connsiteX20" fmla="*/ 298482 w 576922"/>
                <a:gd name="connsiteY20" fmla="*/ 352231 h 536754"/>
                <a:gd name="connsiteX21" fmla="*/ 291953 w 576922"/>
                <a:gd name="connsiteY21" fmla="*/ 365270 h 536754"/>
                <a:gd name="connsiteX22" fmla="*/ 291801 w 576922"/>
                <a:gd name="connsiteY22" fmla="*/ 365270 h 536754"/>
                <a:gd name="connsiteX23" fmla="*/ 309565 w 576922"/>
                <a:gd name="connsiteY23" fmla="*/ 502943 h 536754"/>
                <a:gd name="connsiteX24" fmla="*/ 290131 w 576922"/>
                <a:gd name="connsiteY24" fmla="*/ 536754 h 536754"/>
                <a:gd name="connsiteX25" fmla="*/ 286791 w 576922"/>
                <a:gd name="connsiteY25" fmla="*/ 536754 h 536754"/>
                <a:gd name="connsiteX26" fmla="*/ 267356 w 576922"/>
                <a:gd name="connsiteY26" fmla="*/ 502943 h 536754"/>
                <a:gd name="connsiteX27" fmla="*/ 285120 w 576922"/>
                <a:gd name="connsiteY27" fmla="*/ 365270 h 536754"/>
                <a:gd name="connsiteX28" fmla="*/ 284969 w 576922"/>
                <a:gd name="connsiteY28" fmla="*/ 365270 h 536754"/>
                <a:gd name="connsiteX29" fmla="*/ 278440 w 576922"/>
                <a:gd name="connsiteY29" fmla="*/ 352231 h 536754"/>
                <a:gd name="connsiteX30" fmla="*/ 191288 w 576922"/>
                <a:gd name="connsiteY30" fmla="*/ 376035 h 536754"/>
                <a:gd name="connsiteX31" fmla="*/ 178838 w 576922"/>
                <a:gd name="connsiteY31" fmla="*/ 393017 h 536754"/>
                <a:gd name="connsiteX32" fmla="*/ 146649 w 576922"/>
                <a:gd name="connsiteY32" fmla="*/ 536754 h 536754"/>
                <a:gd name="connsiteX33" fmla="*/ 90775 w 576922"/>
                <a:gd name="connsiteY33" fmla="*/ 536754 h 536754"/>
                <a:gd name="connsiteX34" fmla="*/ 77717 w 576922"/>
                <a:gd name="connsiteY34" fmla="*/ 523715 h 536754"/>
                <a:gd name="connsiteX35" fmla="*/ 77717 w 576922"/>
                <a:gd name="connsiteY35" fmla="*/ 277481 h 536754"/>
                <a:gd name="connsiteX36" fmla="*/ 82272 w 576922"/>
                <a:gd name="connsiteY36" fmla="*/ 267626 h 536754"/>
                <a:gd name="connsiteX37" fmla="*/ 288461 w 576922"/>
                <a:gd name="connsiteY37" fmla="*/ 0 h 536754"/>
                <a:gd name="connsiteX38" fmla="*/ 305620 w 576922"/>
                <a:gd name="connsiteY38" fmla="*/ 6254 h 536754"/>
                <a:gd name="connsiteX39" fmla="*/ 567855 w 576922"/>
                <a:gd name="connsiteY39" fmla="*/ 231550 h 536754"/>
                <a:gd name="connsiteX40" fmla="*/ 570588 w 576922"/>
                <a:gd name="connsiteY40" fmla="*/ 268392 h 536754"/>
                <a:gd name="connsiteX41" fmla="*/ 550696 w 576922"/>
                <a:gd name="connsiteY41" fmla="*/ 277488 h 536754"/>
                <a:gd name="connsiteX42" fmla="*/ 533690 w 576922"/>
                <a:gd name="connsiteY42" fmla="*/ 271272 h 536754"/>
                <a:gd name="connsiteX43" fmla="*/ 288461 w 576922"/>
                <a:gd name="connsiteY43" fmla="*/ 60683 h 536754"/>
                <a:gd name="connsiteX44" fmla="*/ 43232 w 576922"/>
                <a:gd name="connsiteY44" fmla="*/ 271272 h 536754"/>
                <a:gd name="connsiteX45" fmla="*/ 6334 w 576922"/>
                <a:gd name="connsiteY45" fmla="*/ 268392 h 536754"/>
                <a:gd name="connsiteX46" fmla="*/ 9067 w 576922"/>
                <a:gd name="connsiteY46" fmla="*/ 231550 h 536754"/>
                <a:gd name="connsiteX47" fmla="*/ 271303 w 576922"/>
                <a:gd name="connsiteY47" fmla="*/ 6254 h 536754"/>
                <a:gd name="connsiteX48" fmla="*/ 288461 w 576922"/>
                <a:gd name="connsiteY48" fmla="*/ 0 h 53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76922" h="536754">
                  <a:moveTo>
                    <a:pt x="362096" y="472751"/>
                  </a:moveTo>
                  <a:lnTo>
                    <a:pt x="376350" y="536754"/>
                  </a:lnTo>
                  <a:lnTo>
                    <a:pt x="362096" y="536754"/>
                  </a:lnTo>
                  <a:close/>
                  <a:moveTo>
                    <a:pt x="214826" y="472751"/>
                  </a:moveTo>
                  <a:lnTo>
                    <a:pt x="214826" y="536754"/>
                  </a:lnTo>
                  <a:lnTo>
                    <a:pt x="200572" y="536754"/>
                  </a:lnTo>
                  <a:close/>
                  <a:moveTo>
                    <a:pt x="288461" y="200761"/>
                  </a:moveTo>
                  <a:cubicBezTo>
                    <a:pt x="251717" y="200761"/>
                    <a:pt x="221958" y="230478"/>
                    <a:pt x="221958" y="267171"/>
                  </a:cubicBezTo>
                  <a:cubicBezTo>
                    <a:pt x="221958" y="303712"/>
                    <a:pt x="251717" y="346317"/>
                    <a:pt x="288461" y="346317"/>
                  </a:cubicBezTo>
                  <a:cubicBezTo>
                    <a:pt x="325204" y="346317"/>
                    <a:pt x="354963" y="303712"/>
                    <a:pt x="354963" y="267171"/>
                  </a:cubicBezTo>
                  <a:cubicBezTo>
                    <a:pt x="354963" y="230478"/>
                    <a:pt x="325204" y="200761"/>
                    <a:pt x="288461" y="200761"/>
                  </a:cubicBezTo>
                  <a:close/>
                  <a:moveTo>
                    <a:pt x="279958" y="97355"/>
                  </a:moveTo>
                  <a:cubicBezTo>
                    <a:pt x="284817" y="93109"/>
                    <a:pt x="292105" y="93109"/>
                    <a:pt x="296963" y="97355"/>
                  </a:cubicBezTo>
                  <a:lnTo>
                    <a:pt x="494649" y="267626"/>
                  </a:lnTo>
                  <a:cubicBezTo>
                    <a:pt x="497534" y="270052"/>
                    <a:pt x="499204" y="273691"/>
                    <a:pt x="499204" y="277481"/>
                  </a:cubicBezTo>
                  <a:lnTo>
                    <a:pt x="499204" y="523715"/>
                  </a:lnTo>
                  <a:cubicBezTo>
                    <a:pt x="499204" y="530993"/>
                    <a:pt x="493283" y="536754"/>
                    <a:pt x="486147" y="536754"/>
                  </a:cubicBezTo>
                  <a:lnTo>
                    <a:pt x="430272" y="536754"/>
                  </a:lnTo>
                  <a:lnTo>
                    <a:pt x="398084" y="393017"/>
                  </a:lnTo>
                  <a:cubicBezTo>
                    <a:pt x="396414" y="386194"/>
                    <a:pt x="392314" y="379826"/>
                    <a:pt x="385634" y="376035"/>
                  </a:cubicBezTo>
                  <a:cubicBezTo>
                    <a:pt x="383963" y="375126"/>
                    <a:pt x="346916" y="354808"/>
                    <a:pt x="298482" y="352231"/>
                  </a:cubicBezTo>
                  <a:lnTo>
                    <a:pt x="291953" y="365270"/>
                  </a:lnTo>
                  <a:lnTo>
                    <a:pt x="291801" y="365270"/>
                  </a:lnTo>
                  <a:lnTo>
                    <a:pt x="309565" y="502943"/>
                  </a:lnTo>
                  <a:lnTo>
                    <a:pt x="290131" y="536754"/>
                  </a:lnTo>
                  <a:lnTo>
                    <a:pt x="286791" y="536754"/>
                  </a:lnTo>
                  <a:lnTo>
                    <a:pt x="267356" y="502943"/>
                  </a:lnTo>
                  <a:lnTo>
                    <a:pt x="285120" y="365270"/>
                  </a:lnTo>
                  <a:lnTo>
                    <a:pt x="284969" y="365270"/>
                  </a:lnTo>
                  <a:lnTo>
                    <a:pt x="278440" y="352231"/>
                  </a:lnTo>
                  <a:cubicBezTo>
                    <a:pt x="229853" y="354808"/>
                    <a:pt x="192958" y="375126"/>
                    <a:pt x="191288" y="376035"/>
                  </a:cubicBezTo>
                  <a:cubicBezTo>
                    <a:pt x="184607" y="379826"/>
                    <a:pt x="180508" y="386194"/>
                    <a:pt x="178838" y="393017"/>
                  </a:cubicBezTo>
                  <a:lnTo>
                    <a:pt x="146649" y="536754"/>
                  </a:lnTo>
                  <a:lnTo>
                    <a:pt x="90775" y="536754"/>
                  </a:lnTo>
                  <a:cubicBezTo>
                    <a:pt x="83639" y="536754"/>
                    <a:pt x="77717" y="530993"/>
                    <a:pt x="77717" y="523715"/>
                  </a:cubicBezTo>
                  <a:lnTo>
                    <a:pt x="77717" y="277481"/>
                  </a:lnTo>
                  <a:cubicBezTo>
                    <a:pt x="77717" y="273691"/>
                    <a:pt x="79387" y="270052"/>
                    <a:pt x="82272" y="267626"/>
                  </a:cubicBezTo>
                  <a:close/>
                  <a:moveTo>
                    <a:pt x="288461" y="0"/>
                  </a:moveTo>
                  <a:cubicBezTo>
                    <a:pt x="294573" y="0"/>
                    <a:pt x="300685" y="2085"/>
                    <a:pt x="305620" y="6254"/>
                  </a:cubicBezTo>
                  <a:lnTo>
                    <a:pt x="567855" y="231550"/>
                  </a:lnTo>
                  <a:cubicBezTo>
                    <a:pt x="578787" y="240950"/>
                    <a:pt x="580002" y="257476"/>
                    <a:pt x="570588" y="268392"/>
                  </a:cubicBezTo>
                  <a:cubicBezTo>
                    <a:pt x="565425" y="274456"/>
                    <a:pt x="558137" y="277488"/>
                    <a:pt x="550696" y="277488"/>
                  </a:cubicBezTo>
                  <a:cubicBezTo>
                    <a:pt x="544623" y="277488"/>
                    <a:pt x="538549" y="275517"/>
                    <a:pt x="533690" y="271272"/>
                  </a:cubicBezTo>
                  <a:lnTo>
                    <a:pt x="288461" y="60683"/>
                  </a:lnTo>
                  <a:lnTo>
                    <a:pt x="43232" y="271272"/>
                  </a:lnTo>
                  <a:cubicBezTo>
                    <a:pt x="32299" y="280672"/>
                    <a:pt x="15748" y="279459"/>
                    <a:pt x="6334" y="268392"/>
                  </a:cubicBezTo>
                  <a:cubicBezTo>
                    <a:pt x="-3080" y="257476"/>
                    <a:pt x="-1865" y="240950"/>
                    <a:pt x="9067" y="231550"/>
                  </a:cubicBezTo>
                  <a:lnTo>
                    <a:pt x="271303" y="6254"/>
                  </a:lnTo>
                  <a:cubicBezTo>
                    <a:pt x="276238" y="2085"/>
                    <a:pt x="282350" y="0"/>
                    <a:pt x="288461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853336" y="3063129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782741" y="5177679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59488" y="4673695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59488" y="3063129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59488" y="1800226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72032" y="1800226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72032" y="3127393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63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3772288" y="1076105"/>
            <a:ext cx="4608511" cy="4608513"/>
            <a:chOff x="3791744" y="1124744"/>
            <a:chExt cx="4608511" cy="4608513"/>
          </a:xfrm>
        </p:grpSpPr>
        <p:sp>
          <p:nvSpPr>
            <p:cNvPr id="3" name="î$ḷidé"/>
            <p:cNvSpPr/>
            <p:nvPr/>
          </p:nvSpPr>
          <p:spPr bwMode="auto">
            <a:xfrm>
              <a:off x="4981574" y="2314574"/>
              <a:ext cx="2228852" cy="222885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57150" cap="flat" cmpd="sng" algn="ctr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" name="iṡḷîdé"/>
            <p:cNvSpPr/>
            <p:nvPr/>
          </p:nvSpPr>
          <p:spPr bwMode="auto">
            <a:xfrm rot="2700000">
              <a:off x="3791744" y="1889631"/>
              <a:ext cx="1919172" cy="389397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" name="íslíḓê"/>
            <p:cNvSpPr/>
            <p:nvPr/>
          </p:nvSpPr>
          <p:spPr bwMode="auto">
            <a:xfrm rot="18900000" flipH="1">
              <a:off x="6481083" y="1889631"/>
              <a:ext cx="1919172" cy="389397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6" name="íṥliḑê"/>
            <p:cNvSpPr/>
            <p:nvPr/>
          </p:nvSpPr>
          <p:spPr bwMode="auto">
            <a:xfrm rot="18900000" flipH="1">
              <a:off x="3791744" y="4578972"/>
              <a:ext cx="1919172" cy="389397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šlíḑé"/>
            <p:cNvSpPr/>
            <p:nvPr/>
          </p:nvSpPr>
          <p:spPr bwMode="auto">
            <a:xfrm rot="2700000">
              <a:off x="6481084" y="4578972"/>
              <a:ext cx="1919172" cy="389397"/>
            </a:xfrm>
            <a:prstGeom prst="roundRect">
              <a:avLst>
                <a:gd name="adj" fmla="val 50000"/>
              </a:avLst>
            </a:prstGeom>
            <a:solidFill>
              <a:srgbClr val="C8161D"/>
            </a:solidFill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8" name="iṥļîḋè"/>
            <p:cNvSpPr/>
            <p:nvPr/>
          </p:nvSpPr>
          <p:spPr bwMode="auto">
            <a:xfrm>
              <a:off x="5613306" y="2935665"/>
              <a:ext cx="986670" cy="986670"/>
            </a:xfrm>
            <a:prstGeom prst="ellipse">
              <a:avLst/>
            </a:prstGeom>
            <a:solidFill>
              <a:srgbClr val="C8161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25000"/>
              </a:pPr>
              <a:r>
                <a:rPr lang="en-US" altLang="zh-CN" sz="1600" b="1" dirty="0">
                  <a:solidFill>
                    <a:schemeClr val="lt1"/>
                  </a:solidFill>
                </a:rPr>
                <a:t>Text</a:t>
              </a:r>
              <a:endParaRPr lang="zh-CN" altLang="en-US" sz="1600" b="1" dirty="0">
                <a:solidFill>
                  <a:schemeClr val="lt1"/>
                </a:solidFill>
              </a:endParaRPr>
            </a:p>
          </p:txBody>
        </p:sp>
        <p:cxnSp>
          <p:nvCxnSpPr>
            <p:cNvPr id="13" name="直接连接符 12"/>
            <p:cNvCxnSpPr>
              <a:stCxn id="4" idx="3"/>
              <a:endCxn id="8" idx="1"/>
            </p:cNvCxnSpPr>
            <p:nvPr/>
          </p:nvCxnSpPr>
          <p:spPr>
            <a:xfrm>
              <a:off x="5429859" y="2762860"/>
              <a:ext cx="327941" cy="3172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8" idx="7"/>
              <a:endCxn id="5" idx="3"/>
            </p:cNvCxnSpPr>
            <p:nvPr/>
          </p:nvCxnSpPr>
          <p:spPr>
            <a:xfrm flipV="1">
              <a:off x="6455482" y="2762860"/>
              <a:ext cx="306658" cy="31729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8" idx="3"/>
              <a:endCxn id="6" idx="1"/>
            </p:cNvCxnSpPr>
            <p:nvPr/>
          </p:nvCxnSpPr>
          <p:spPr>
            <a:xfrm flipH="1">
              <a:off x="5429860" y="3777841"/>
              <a:ext cx="327940" cy="3173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8" idx="5"/>
              <a:endCxn id="7" idx="1"/>
            </p:cNvCxnSpPr>
            <p:nvPr/>
          </p:nvCxnSpPr>
          <p:spPr>
            <a:xfrm>
              <a:off x="6455482" y="3777841"/>
              <a:ext cx="306658" cy="3173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íṧḷiḍé"/>
            <p:cNvSpPr/>
            <p:nvPr/>
          </p:nvSpPr>
          <p:spPr>
            <a:xfrm flipV="1">
              <a:off x="5386877" y="2707255"/>
              <a:ext cx="89998" cy="89998"/>
            </a:xfrm>
            <a:prstGeom prst="ellipse">
              <a:avLst/>
            </a:prstGeom>
            <a:solidFill>
              <a:srgbClr val="C8161D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iṧḻïdé"/>
            <p:cNvSpPr/>
            <p:nvPr/>
          </p:nvSpPr>
          <p:spPr>
            <a:xfrm flipV="1">
              <a:off x="6713461" y="2707255"/>
              <a:ext cx="89998" cy="89998"/>
            </a:xfrm>
            <a:prstGeom prst="ellipse">
              <a:avLst/>
            </a:prstGeom>
            <a:solidFill>
              <a:srgbClr val="C8161D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ïş1îḓe"/>
            <p:cNvSpPr/>
            <p:nvPr/>
          </p:nvSpPr>
          <p:spPr>
            <a:xfrm flipV="1">
              <a:off x="5386877" y="4056479"/>
              <a:ext cx="89998" cy="89998"/>
            </a:xfrm>
            <a:prstGeom prst="ellipse">
              <a:avLst/>
            </a:prstGeom>
            <a:solidFill>
              <a:srgbClr val="C8161D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íṥľïdê"/>
            <p:cNvSpPr/>
            <p:nvPr/>
          </p:nvSpPr>
          <p:spPr>
            <a:xfrm flipV="1">
              <a:off x="6713461" y="4056479"/>
              <a:ext cx="89998" cy="89998"/>
            </a:xfrm>
            <a:prstGeom prst="ellipse">
              <a:avLst/>
            </a:prstGeom>
            <a:solidFill>
              <a:srgbClr val="C8161D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iṡḻiďê"/>
            <p:cNvSpPr/>
            <p:nvPr/>
          </p:nvSpPr>
          <p:spPr>
            <a:xfrm flipV="1">
              <a:off x="5729014" y="3031565"/>
              <a:ext cx="89998" cy="89998"/>
            </a:xfrm>
            <a:prstGeom prst="ellipse">
              <a:avLst/>
            </a:prstGeom>
            <a:solidFill>
              <a:srgbClr val="C8161D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îṩľïḋé"/>
            <p:cNvSpPr/>
            <p:nvPr/>
          </p:nvSpPr>
          <p:spPr>
            <a:xfrm flipV="1">
              <a:off x="6414163" y="3031565"/>
              <a:ext cx="89998" cy="89998"/>
            </a:xfrm>
            <a:prstGeom prst="ellipse">
              <a:avLst/>
            </a:prstGeom>
            <a:solidFill>
              <a:srgbClr val="C8161D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ï$1ïḓé"/>
            <p:cNvSpPr/>
            <p:nvPr/>
          </p:nvSpPr>
          <p:spPr>
            <a:xfrm flipV="1">
              <a:off x="5729014" y="3738772"/>
              <a:ext cx="89998" cy="89998"/>
            </a:xfrm>
            <a:prstGeom prst="ellipse">
              <a:avLst/>
            </a:prstGeom>
            <a:solidFill>
              <a:srgbClr val="C8161D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î$ļiďê"/>
            <p:cNvSpPr/>
            <p:nvPr/>
          </p:nvSpPr>
          <p:spPr>
            <a:xfrm flipV="1">
              <a:off x="6414163" y="3738772"/>
              <a:ext cx="89998" cy="89998"/>
            </a:xfrm>
            <a:prstGeom prst="ellipse">
              <a:avLst/>
            </a:prstGeom>
            <a:solidFill>
              <a:srgbClr val="C8161D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99617" y="1843925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99617" y="3873696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788373" y="1843925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788373" y="3873696"/>
            <a:ext cx="2459804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工作汇报类PPT排版设计，定制QQ:418157732">
  <a:themeElements>
    <a:clrScheme name="自定义 93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2A0D7"/>
      </a:accent1>
      <a:accent2>
        <a:srgbClr val="7FD4E9"/>
      </a:accent2>
      <a:accent3>
        <a:srgbClr val="A5A5A5"/>
      </a:accent3>
      <a:accent4>
        <a:srgbClr val="22A0D7"/>
      </a:accent4>
      <a:accent5>
        <a:srgbClr val="7FD4E9"/>
      </a:accent5>
      <a:accent6>
        <a:srgbClr val="A5A5A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1635</Words>
  <Application>Microsoft Office PowerPoint</Application>
  <PresentationFormat>宽屏</PresentationFormat>
  <Paragraphs>224</Paragraphs>
  <Slides>22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 Unicode MS</vt:lpstr>
      <vt:lpstr>Gill Sans</vt:lpstr>
      <vt:lpstr>IrisUPC</vt:lpstr>
      <vt:lpstr>Open Sans</vt:lpstr>
      <vt:lpstr>宋体</vt:lpstr>
      <vt:lpstr>微软雅黑</vt:lpstr>
      <vt:lpstr>Agency FB</vt:lpstr>
      <vt:lpstr>Arial</vt:lpstr>
      <vt:lpstr>Calibri</vt:lpstr>
      <vt:lpstr>Wingdings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 StephenZhu</dc:creator>
  <cp:keywords>51PPT模板网</cp:keywords>
  <dc:description>www.51pptmoban.com</dc:description>
  <cp:lastModifiedBy>YANGs</cp:lastModifiedBy>
  <cp:revision>23</cp:revision>
  <dcterms:created xsi:type="dcterms:W3CDTF">2019-01-23T04:40:00Z</dcterms:created>
  <dcterms:modified xsi:type="dcterms:W3CDTF">2020-06-07T11:27:54Z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2052-11.1.0.8214</vt:lpwstr>
  </property>
</Properties>
</file>