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0" r:id="rId2"/>
  </p:sldMasterIdLst>
  <p:notesMasterIdLst>
    <p:notesMasterId r:id="rId13"/>
  </p:notesMasterIdLst>
  <p:sldIdLst>
    <p:sldId id="817" r:id="rId3"/>
    <p:sldId id="748" r:id="rId4"/>
    <p:sldId id="791" r:id="rId5"/>
    <p:sldId id="792" r:id="rId6"/>
    <p:sldId id="793" r:id="rId7"/>
    <p:sldId id="800" r:id="rId8"/>
    <p:sldId id="815" r:id="rId9"/>
    <p:sldId id="831" r:id="rId10"/>
    <p:sldId id="257" r:id="rId11"/>
    <p:sldId id="83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21C8CF5E-0AD3-4BB2-AE9C-9359BEA286FD}">
          <p14:sldIdLst>
            <p14:sldId id="817"/>
          </p14:sldIdLst>
        </p14:section>
        <p14:section name="内容页" id="{90A84C0D-A93D-4EEC-AF42-1FE603463C35}">
          <p14:sldIdLst>
            <p14:sldId id="748"/>
            <p14:sldId id="791"/>
            <p14:sldId id="792"/>
            <p14:sldId id="793"/>
            <p14:sldId id="800"/>
            <p14:sldId id="815"/>
            <p14:sldId id="831"/>
          </p14:sldIdLst>
        </p14:section>
        <p14:section name="推广页" id="{95E89E4C-90E3-44E6-A0F7-A56FB0B7FF9C}">
          <p14:sldIdLst>
            <p14:sldId id="257"/>
            <p14:sldId id="83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orient="horz" pos="3906" userDrawn="1">
          <p15:clr>
            <a:srgbClr val="A4A3A4"/>
          </p15:clr>
        </p15:guide>
        <p15:guide id="5" pos="7401" userDrawn="1">
          <p15:clr>
            <a:srgbClr val="A4A3A4"/>
          </p15:clr>
        </p15:guide>
        <p15:guide id="7" pos="733" userDrawn="1">
          <p15:clr>
            <a:srgbClr val="A4A3A4"/>
          </p15:clr>
        </p15:guide>
        <p15:guide id="8" pos="6970" userDrawn="1">
          <p15:clr>
            <a:srgbClr val="A4A3A4"/>
          </p15:clr>
        </p15:guide>
        <p15:guide id="12" pos="6199" userDrawn="1">
          <p15:clr>
            <a:srgbClr val="A4A3A4"/>
          </p15:clr>
        </p15:guide>
        <p15:guide id="13" pos="279" userDrawn="1">
          <p15:clr>
            <a:srgbClr val="A4A3A4"/>
          </p15:clr>
        </p15:guide>
        <p15:guide id="14" orient="horz" pos="3158" userDrawn="1">
          <p15:clr>
            <a:srgbClr val="A4A3A4"/>
          </p15:clr>
        </p15:guide>
        <p15:guide id="15" orient="horz" pos="2319" userDrawn="1">
          <p15:clr>
            <a:srgbClr val="A4A3A4"/>
          </p15:clr>
        </p15:guide>
        <p15:guide id="16" orient="horz" pos="14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CBC"/>
    <a:srgbClr val="F3B987"/>
    <a:srgbClr val="F8C58D"/>
    <a:srgbClr val="548523"/>
    <a:srgbClr val="2D3885"/>
    <a:srgbClr val="29296F"/>
    <a:srgbClr val="2D3785"/>
    <a:srgbClr val="2B327B"/>
    <a:srgbClr val="2D3580"/>
    <a:srgbClr val="DB37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41" autoAdjust="0"/>
    <p:restoredTop sz="94246" autoAdjust="0"/>
  </p:normalViewPr>
  <p:slideViewPr>
    <p:cSldViewPr snapToGrid="0" showGuides="1">
      <p:cViewPr varScale="1">
        <p:scale>
          <a:sx n="107" d="100"/>
          <a:sy n="107" d="100"/>
        </p:scale>
        <p:origin x="630" y="90"/>
      </p:cViewPr>
      <p:guideLst>
        <p:guide orient="horz" pos="2092"/>
        <p:guide pos="3840"/>
        <p:guide orient="horz" pos="3906"/>
        <p:guide pos="7401"/>
        <p:guide pos="733"/>
        <p:guide pos="6970"/>
        <p:guide pos="6199"/>
        <p:guide pos="279"/>
        <p:guide orient="horz" pos="3158"/>
        <p:guide orient="horz" pos="2319"/>
        <p:guide orient="horz" pos="1457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93D84-45E7-4F61-A7F6-30B81584A0FD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1F174-2F08-43C9-800A-587D42642B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94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08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349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907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42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019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44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1F174-2F08-43C9-800A-587D42642B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500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1F174-2F08-43C9-800A-587D42642B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951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1F174-2F08-43C9-800A-587D42642B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91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82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DDBEA8-3D36-4F30-8B77-97AA5C96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CF7DDC5-0AD9-4EF8-8869-A3D683153F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F6E53AA-E91E-426B-B407-8A421545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DBCCE-4024-4935-B506-0CB9986FBDB1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D02D35-F679-43D8-8D3E-2CF6FD19A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0CB05BE-A11F-4A78-8039-06E1E3648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225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1EFE-7879-4DF2-96D2-D3A8518C2082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32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0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6E5FCF6-54C9-4A0B-AA81-6396DA938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0713388-EEE7-4628-9F29-24B4217B8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26AEF5-C487-4747-88E1-1188F58874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DBCCE-4024-4935-B506-0CB9986FBDB1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C29716-29DB-4E36-A4BF-290245A989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518251A-6DF6-4B3D-A467-EAC8540BF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71A90-0FD7-48BD-B50B-CF7EE643F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8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xiaoer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2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9065B6A-B1B3-49F9-A5FD-C80AC7F4C0BF}"/>
              </a:ext>
            </a:extLst>
          </p:cNvPr>
          <p:cNvGrpSpPr/>
          <p:nvPr/>
        </p:nvGrpSpPr>
        <p:grpSpPr>
          <a:xfrm>
            <a:off x="1546061" y="2128748"/>
            <a:ext cx="613087" cy="619671"/>
            <a:chOff x="2848710" y="1507050"/>
            <a:chExt cx="982523" cy="982523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B9C8D97D-ECFF-44CE-B59A-991F18A738E1}"/>
                </a:ext>
              </a:extLst>
            </p:cNvPr>
            <p:cNvGrpSpPr/>
            <p:nvPr/>
          </p:nvGrpSpPr>
          <p:grpSpPr>
            <a:xfrm>
              <a:off x="2848710" y="1507050"/>
              <a:ext cx="982523" cy="982523"/>
              <a:chOff x="881565" y="1740882"/>
              <a:chExt cx="1248229" cy="1248229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0D7B1171-F23E-4755-9887-0A3715C38CC4}"/>
                  </a:ext>
                </a:extLst>
              </p:cNvPr>
              <p:cNvSpPr/>
              <p:nvPr/>
            </p:nvSpPr>
            <p:spPr>
              <a:xfrm rot="9056730">
                <a:off x="881565" y="1740882"/>
                <a:ext cx="1248229" cy="1248229"/>
              </a:xfrm>
              <a:prstGeom prst="ellipse">
                <a:avLst/>
              </a:prstGeom>
              <a:gradFill flip="none" rotWithShape="1">
                <a:gsLst>
                  <a:gs pos="0">
                    <a:srgbClr val="EEB845"/>
                  </a:gs>
                  <a:gs pos="43400">
                    <a:srgbClr val="E11068"/>
                  </a:gs>
                  <a:gs pos="100000">
                    <a:srgbClr val="B9009E"/>
                  </a:gs>
                </a:gsLst>
                <a:lin ang="13500000" scaled="1"/>
                <a:tileRect/>
              </a:gradFill>
              <a:ln w="412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9F25E5EB-AEE7-4041-A275-34EA9D111FDE}"/>
                  </a:ext>
                </a:extLst>
              </p:cNvPr>
              <p:cNvSpPr/>
              <p:nvPr/>
            </p:nvSpPr>
            <p:spPr>
              <a:xfrm rot="16869348">
                <a:off x="864454" y="1794148"/>
                <a:ext cx="1092622" cy="992831"/>
              </a:xfrm>
              <a:custGeom>
                <a:avLst/>
                <a:gdLst>
                  <a:gd name="connsiteX0" fmla="*/ 1130475 w 1143155"/>
                  <a:gd name="connsiteY0" fmla="*/ 498334 h 1038749"/>
                  <a:gd name="connsiteX1" fmla="*/ 1143155 w 1143155"/>
                  <a:gd name="connsiteY1" fmla="*/ 624115 h 1038749"/>
                  <a:gd name="connsiteX2" fmla="*/ 1036566 w 1143155"/>
                  <a:gd name="connsiteY2" fmla="*/ 973064 h 1038749"/>
                  <a:gd name="connsiteX3" fmla="*/ 982370 w 1143155"/>
                  <a:gd name="connsiteY3" fmla="*/ 1038749 h 1038749"/>
                  <a:gd name="connsiteX4" fmla="*/ 1038399 w 1143155"/>
                  <a:gd name="connsiteY4" fmla="*/ 935523 h 1038749"/>
                  <a:gd name="connsiteX5" fmla="*/ 1087446 w 1143155"/>
                  <a:gd name="connsiteY5" fmla="*/ 692589 h 1038749"/>
                  <a:gd name="connsiteX6" fmla="*/ 463331 w 1143155"/>
                  <a:gd name="connsiteY6" fmla="*/ 68474 h 1038749"/>
                  <a:gd name="connsiteX7" fmla="*/ 22015 w 1143155"/>
                  <a:gd name="connsiteY7" fmla="*/ 251273 h 1038749"/>
                  <a:gd name="connsiteX8" fmla="*/ 0 w 1143155"/>
                  <a:gd name="connsiteY8" fmla="*/ 277955 h 1038749"/>
                  <a:gd name="connsiteX9" fmla="*/ 1514 w 1143155"/>
                  <a:gd name="connsiteY9" fmla="*/ 275166 h 1038749"/>
                  <a:gd name="connsiteX10" fmla="*/ 519040 w 1143155"/>
                  <a:gd name="connsiteY10" fmla="*/ 0 h 1038749"/>
                  <a:gd name="connsiteX11" fmla="*/ 1130475 w 1143155"/>
                  <a:gd name="connsiteY11" fmla="*/ 498334 h 1038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3155" h="1038749">
                    <a:moveTo>
                      <a:pt x="1130475" y="498334"/>
                    </a:moveTo>
                    <a:cubicBezTo>
                      <a:pt x="1138789" y="538962"/>
                      <a:pt x="1143155" y="581029"/>
                      <a:pt x="1143155" y="624115"/>
                    </a:cubicBezTo>
                    <a:cubicBezTo>
                      <a:pt x="1143155" y="753373"/>
                      <a:pt x="1103861" y="873454"/>
                      <a:pt x="1036566" y="973064"/>
                    </a:cubicBezTo>
                    <a:lnTo>
                      <a:pt x="982370" y="1038749"/>
                    </a:lnTo>
                    <a:lnTo>
                      <a:pt x="1038399" y="935523"/>
                    </a:lnTo>
                    <a:cubicBezTo>
                      <a:pt x="1069981" y="860855"/>
                      <a:pt x="1087446" y="778762"/>
                      <a:pt x="1087446" y="692589"/>
                    </a:cubicBezTo>
                    <a:cubicBezTo>
                      <a:pt x="1087446" y="347900"/>
                      <a:pt x="808020" y="68474"/>
                      <a:pt x="463331" y="68474"/>
                    </a:cubicBezTo>
                    <a:cubicBezTo>
                      <a:pt x="290986" y="68474"/>
                      <a:pt x="134957" y="138331"/>
                      <a:pt x="22015" y="251273"/>
                    </a:cubicBezTo>
                    <a:lnTo>
                      <a:pt x="0" y="277955"/>
                    </a:lnTo>
                    <a:lnTo>
                      <a:pt x="1514" y="275166"/>
                    </a:lnTo>
                    <a:cubicBezTo>
                      <a:pt x="113672" y="109151"/>
                      <a:pt x="303609" y="0"/>
                      <a:pt x="519040" y="0"/>
                    </a:cubicBezTo>
                    <a:cubicBezTo>
                      <a:pt x="820643" y="0"/>
                      <a:pt x="1072279" y="213935"/>
                      <a:pt x="1130475" y="4983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E52"/>
                  </a:gs>
                  <a:gs pos="100000">
                    <a:srgbClr val="FF2039"/>
                  </a:gs>
                </a:gsLst>
                <a:lin ang="8100000" scaled="1"/>
              </a:gra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87E26AA-E455-412B-B5F5-606A02DD06BB}"/>
                </a:ext>
              </a:extLst>
            </p:cNvPr>
            <p:cNvGrpSpPr/>
            <p:nvPr/>
          </p:nvGrpSpPr>
          <p:grpSpPr>
            <a:xfrm>
              <a:off x="3130096" y="1766957"/>
              <a:ext cx="540000" cy="504000"/>
              <a:chOff x="4559453" y="1612846"/>
              <a:chExt cx="724197" cy="619671"/>
            </a:xfrm>
            <a:gradFill>
              <a:gsLst>
                <a:gs pos="0">
                  <a:srgbClr val="FFAE52"/>
                </a:gs>
                <a:gs pos="95000">
                  <a:srgbClr val="E2046C"/>
                </a:gs>
              </a:gsLst>
              <a:lin ang="13500000" scaled="1"/>
            </a:gradFill>
          </p:grpSpPr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43773D01-2F05-4DE6-9EAA-49F14B637755}"/>
                  </a:ext>
                </a:extLst>
              </p:cNvPr>
              <p:cNvGrpSpPr/>
              <p:nvPr/>
            </p:nvGrpSpPr>
            <p:grpSpPr>
              <a:xfrm rot="1388542">
                <a:off x="4588244" y="1714940"/>
                <a:ext cx="695406" cy="144000"/>
                <a:chOff x="10211483" y="1438253"/>
                <a:chExt cx="1382215" cy="387771"/>
              </a:xfrm>
              <a:grpFill/>
            </p:grpSpPr>
            <p:sp>
              <p:nvSpPr>
                <p:cNvPr id="55" name="矩形: 圆角 54">
                  <a:extLst>
                    <a:ext uri="{FF2B5EF4-FFF2-40B4-BE49-F238E27FC236}">
                      <a16:creationId xmlns="" xmlns:a16="http://schemas.microsoft.com/office/drawing/2014/main" id="{7A2F685C-1B19-4301-A675-10D3E7E6C990}"/>
                    </a:ext>
                  </a:extLst>
                </p:cNvPr>
                <p:cNvSpPr/>
                <p:nvPr/>
              </p:nvSpPr>
              <p:spPr>
                <a:xfrm>
                  <a:off x="10211483" y="1438253"/>
                  <a:ext cx="1382215" cy="387771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矩形: 圆角 55">
                  <a:extLst>
                    <a:ext uri="{FF2B5EF4-FFF2-40B4-BE49-F238E27FC236}">
                      <a16:creationId xmlns="" xmlns:a16="http://schemas.microsoft.com/office/drawing/2014/main" id="{EE5E9544-667E-4442-BF2C-30359A7A4E8C}"/>
                    </a:ext>
                  </a:extLst>
                </p:cNvPr>
                <p:cNvSpPr/>
                <p:nvPr/>
              </p:nvSpPr>
              <p:spPr>
                <a:xfrm>
                  <a:off x="10226039" y="1501085"/>
                  <a:ext cx="1316573" cy="309700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0" name="组合 109">
                <a:extLst>
                  <a:ext uri="{FF2B5EF4-FFF2-40B4-BE49-F238E27FC236}">
                    <a16:creationId xmlns="" xmlns:a16="http://schemas.microsoft.com/office/drawing/2014/main" id="{F1853CB1-D047-4EF7-BAC6-9C85E65034F5}"/>
                  </a:ext>
                </a:extLst>
              </p:cNvPr>
              <p:cNvGrpSpPr/>
              <p:nvPr/>
            </p:nvGrpSpPr>
            <p:grpSpPr>
              <a:xfrm rot="16200000">
                <a:off x="4321617" y="1850682"/>
                <a:ext cx="619671" cy="144000"/>
                <a:chOff x="10211483" y="1438253"/>
                <a:chExt cx="1382215" cy="387771"/>
              </a:xfrm>
              <a:grpFill/>
            </p:grpSpPr>
            <p:sp>
              <p:nvSpPr>
                <p:cNvPr id="111" name="矩形: 圆角 110">
                  <a:extLst>
                    <a:ext uri="{FF2B5EF4-FFF2-40B4-BE49-F238E27FC236}">
                      <a16:creationId xmlns="" xmlns:a16="http://schemas.microsoft.com/office/drawing/2014/main" id="{72DB94A4-8573-48EE-A40C-E8EDEAB041AA}"/>
                    </a:ext>
                  </a:extLst>
                </p:cNvPr>
                <p:cNvSpPr/>
                <p:nvPr/>
              </p:nvSpPr>
              <p:spPr>
                <a:xfrm>
                  <a:off x="10211483" y="1438253"/>
                  <a:ext cx="1382215" cy="387771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矩形: 圆角 111">
                  <a:extLst>
                    <a:ext uri="{FF2B5EF4-FFF2-40B4-BE49-F238E27FC236}">
                      <a16:creationId xmlns="" xmlns:a16="http://schemas.microsoft.com/office/drawing/2014/main" id="{D14C77E5-72C2-4B77-B4B1-F92C09B01364}"/>
                    </a:ext>
                  </a:extLst>
                </p:cNvPr>
                <p:cNvSpPr/>
                <p:nvPr/>
              </p:nvSpPr>
              <p:spPr>
                <a:xfrm>
                  <a:off x="10226039" y="1501085"/>
                  <a:ext cx="1316573" cy="309700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3" name="组合 112">
                <a:extLst>
                  <a:ext uri="{FF2B5EF4-FFF2-40B4-BE49-F238E27FC236}">
                    <a16:creationId xmlns="" xmlns:a16="http://schemas.microsoft.com/office/drawing/2014/main" id="{DE30001D-1911-459A-B0DD-B8D1266189D2}"/>
                  </a:ext>
                </a:extLst>
              </p:cNvPr>
              <p:cNvGrpSpPr/>
              <p:nvPr/>
            </p:nvGrpSpPr>
            <p:grpSpPr>
              <a:xfrm rot="19912584">
                <a:off x="4572148" y="1989527"/>
                <a:ext cx="695406" cy="144000"/>
                <a:chOff x="10211483" y="1438253"/>
                <a:chExt cx="1382215" cy="387771"/>
              </a:xfrm>
              <a:grpFill/>
            </p:grpSpPr>
            <p:sp>
              <p:nvSpPr>
                <p:cNvPr id="114" name="矩形: 圆角 113">
                  <a:extLst>
                    <a:ext uri="{FF2B5EF4-FFF2-40B4-BE49-F238E27FC236}">
                      <a16:creationId xmlns="" xmlns:a16="http://schemas.microsoft.com/office/drawing/2014/main" id="{7974D6C0-60F3-435C-ACC0-A8273C0BD39C}"/>
                    </a:ext>
                  </a:extLst>
                </p:cNvPr>
                <p:cNvSpPr/>
                <p:nvPr/>
              </p:nvSpPr>
              <p:spPr>
                <a:xfrm>
                  <a:off x="10211483" y="1438253"/>
                  <a:ext cx="1382215" cy="387771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矩形: 圆角 114">
                  <a:extLst>
                    <a:ext uri="{FF2B5EF4-FFF2-40B4-BE49-F238E27FC236}">
                      <a16:creationId xmlns="" xmlns:a16="http://schemas.microsoft.com/office/drawing/2014/main" id="{85F9E44C-8676-4E21-8313-E99C59B8CE1D}"/>
                    </a:ext>
                  </a:extLst>
                </p:cNvPr>
                <p:cNvSpPr/>
                <p:nvPr/>
              </p:nvSpPr>
              <p:spPr>
                <a:xfrm>
                  <a:off x="10226039" y="1501085"/>
                  <a:ext cx="1316573" cy="309700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124" name="矩形: 圆角 123">
            <a:extLst>
              <a:ext uri="{FF2B5EF4-FFF2-40B4-BE49-F238E27FC236}">
                <a16:creationId xmlns="" xmlns:a16="http://schemas.microsoft.com/office/drawing/2014/main" id="{BE56938A-10EB-423A-86E5-4F0F93DD0578}"/>
              </a:ext>
            </a:extLst>
          </p:cNvPr>
          <p:cNvSpPr/>
          <p:nvPr/>
        </p:nvSpPr>
        <p:spPr>
          <a:xfrm>
            <a:off x="12111558" y="3892678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7" name="矩形: 圆角 166">
            <a:extLst>
              <a:ext uri="{FF2B5EF4-FFF2-40B4-BE49-F238E27FC236}">
                <a16:creationId xmlns="" xmlns:a16="http://schemas.microsoft.com/office/drawing/2014/main" id="{8C97C998-F512-4516-B2BA-E1BE20B41792}"/>
              </a:ext>
            </a:extLst>
          </p:cNvPr>
          <p:cNvSpPr/>
          <p:nvPr/>
        </p:nvSpPr>
        <p:spPr>
          <a:xfrm>
            <a:off x="11274040" y="2026963"/>
            <a:ext cx="363669" cy="12256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6" name="矩形: 圆角 165">
            <a:extLst>
              <a:ext uri="{FF2B5EF4-FFF2-40B4-BE49-F238E27FC236}">
                <a16:creationId xmlns="" xmlns:a16="http://schemas.microsoft.com/office/drawing/2014/main" id="{C584CAAB-F494-4986-8157-E42019DCF4C0}"/>
              </a:ext>
            </a:extLst>
          </p:cNvPr>
          <p:cNvSpPr/>
          <p:nvPr/>
        </p:nvSpPr>
        <p:spPr>
          <a:xfrm>
            <a:off x="10610486" y="3480885"/>
            <a:ext cx="478673" cy="1383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C6CFE459-F33C-49DE-8D8A-B9A2703D2F72}"/>
              </a:ext>
            </a:extLst>
          </p:cNvPr>
          <p:cNvSpPr/>
          <p:nvPr/>
        </p:nvSpPr>
        <p:spPr>
          <a:xfrm>
            <a:off x="763140" y="2603331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="" xmlns:a16="http://schemas.microsoft.com/office/drawing/2014/main" id="{4510168A-E1D1-4BC5-852D-5A46FB811EC5}"/>
              </a:ext>
            </a:extLst>
          </p:cNvPr>
          <p:cNvSpPr/>
          <p:nvPr/>
        </p:nvSpPr>
        <p:spPr>
          <a:xfrm>
            <a:off x="7113319" y="4180631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="" xmlns:a16="http://schemas.microsoft.com/office/drawing/2014/main" id="{660EC61A-922D-4CA0-BF62-B5B7E7C44708}"/>
              </a:ext>
            </a:extLst>
          </p:cNvPr>
          <p:cNvSpPr/>
          <p:nvPr/>
        </p:nvSpPr>
        <p:spPr>
          <a:xfrm>
            <a:off x="6648048" y="3844238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CEAD4"/>
              </a:gs>
              <a:gs pos="100000">
                <a:srgbClr val="2CEAD4"/>
              </a:gs>
            </a:gsLst>
            <a:lin ang="13500000" scaled="1"/>
          </a:gradFill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49F3A8EF-9ACC-4305-B5B6-828CE9920FF2}"/>
              </a:ext>
            </a:extLst>
          </p:cNvPr>
          <p:cNvSpPr/>
          <p:nvPr/>
        </p:nvSpPr>
        <p:spPr>
          <a:xfrm rot="2704613">
            <a:off x="10113910" y="2217644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39000">
                <a:srgbClr val="005FFC"/>
              </a:gs>
              <a:gs pos="77000">
                <a:srgbClr val="2CEAD4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="" xmlns:a16="http://schemas.microsoft.com/office/drawing/2014/main" id="{D564EE2F-DC33-4CBE-9C4D-25C08A4BDAB1}"/>
              </a:ext>
            </a:extLst>
          </p:cNvPr>
          <p:cNvSpPr/>
          <p:nvPr/>
        </p:nvSpPr>
        <p:spPr>
          <a:xfrm>
            <a:off x="5402044" y="4809744"/>
            <a:ext cx="34769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="" xmlns:a16="http://schemas.microsoft.com/office/drawing/2014/main" id="{F95FF066-0804-4B05-857C-15A94024AFE1}"/>
              </a:ext>
            </a:extLst>
          </p:cNvPr>
          <p:cNvSpPr/>
          <p:nvPr/>
        </p:nvSpPr>
        <p:spPr>
          <a:xfrm>
            <a:off x="6827688" y="5209633"/>
            <a:ext cx="128138" cy="1281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矩形: 圆角 118">
            <a:extLst>
              <a:ext uri="{FF2B5EF4-FFF2-40B4-BE49-F238E27FC236}">
                <a16:creationId xmlns="" xmlns:a16="http://schemas.microsoft.com/office/drawing/2014/main" id="{62D45C0E-A09E-4CD7-A898-0A2B16EAF838}"/>
              </a:ext>
            </a:extLst>
          </p:cNvPr>
          <p:cNvSpPr/>
          <p:nvPr/>
        </p:nvSpPr>
        <p:spPr>
          <a:xfrm>
            <a:off x="5265280" y="4776495"/>
            <a:ext cx="1680127" cy="364033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CF0290"/>
              </a:gs>
              <a:gs pos="100000">
                <a:srgbClr val="FFAE52"/>
              </a:gs>
            </a:gsLst>
            <a:lin ang="8100000" scaled="1"/>
          </a:gra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2A98FF">
                      <a:lumMod val="60000"/>
                      <a:lumOff val="40000"/>
                    </a:srgbClr>
                  </a:gs>
                </a:gsLst>
                <a:lin ang="8100000" scaled="1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D1CA6010-3A26-428C-9288-15D3FADDEE56}"/>
              </a:ext>
            </a:extLst>
          </p:cNvPr>
          <p:cNvSpPr txBox="1"/>
          <p:nvPr/>
        </p:nvSpPr>
        <p:spPr>
          <a:xfrm>
            <a:off x="5280521" y="4822865"/>
            <a:ext cx="16443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设计</a:t>
            </a:r>
            <a:r>
              <a:rPr lang="zh-CN" altLang="en-US" sz="1400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者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：晓儿</a:t>
            </a:r>
          </a:p>
        </p:txBody>
      </p:sp>
      <p:sp>
        <p:nvSpPr>
          <p:cNvPr id="137" name="任意多边形: 形状 136">
            <a:extLst>
              <a:ext uri="{FF2B5EF4-FFF2-40B4-BE49-F238E27FC236}">
                <a16:creationId xmlns="" xmlns:a16="http://schemas.microsoft.com/office/drawing/2014/main" id="{616DA26F-0929-44A9-8EB6-13D734FB0C58}"/>
              </a:ext>
            </a:extLst>
          </p:cNvPr>
          <p:cNvSpPr/>
          <p:nvPr/>
        </p:nvSpPr>
        <p:spPr>
          <a:xfrm>
            <a:off x="5330582" y="5051041"/>
            <a:ext cx="1568628" cy="67143"/>
          </a:xfrm>
          <a:custGeom>
            <a:avLst/>
            <a:gdLst>
              <a:gd name="connsiteX0" fmla="*/ 1584851 w 1584851"/>
              <a:gd name="connsiteY0" fmla="*/ 0 h 67143"/>
              <a:gd name="connsiteX1" fmla="*/ 1575525 w 1584851"/>
              <a:gd name="connsiteY1" fmla="*/ 13832 h 67143"/>
              <a:gd name="connsiteX2" fmla="*/ 1446820 w 1584851"/>
              <a:gd name="connsiteY2" fmla="*/ 67143 h 67143"/>
              <a:gd name="connsiteX3" fmla="*/ 130727 w 1584851"/>
              <a:gd name="connsiteY3" fmla="*/ 67142 h 67143"/>
              <a:gd name="connsiteX4" fmla="*/ 2022 w 1584851"/>
              <a:gd name="connsiteY4" fmla="*/ 13831 h 67143"/>
              <a:gd name="connsiteX5" fmla="*/ 0 w 1584851"/>
              <a:gd name="connsiteY5" fmla="*/ 10832 h 67143"/>
              <a:gd name="connsiteX6" fmla="*/ 14922 w 1584851"/>
              <a:gd name="connsiteY6" fmla="*/ 20892 h 67143"/>
              <a:gd name="connsiteX7" fmla="*/ 85771 w 1584851"/>
              <a:gd name="connsiteY7" fmla="*/ 35196 h 67143"/>
              <a:gd name="connsiteX8" fmla="*/ 1483013 w 1584851"/>
              <a:gd name="connsiteY8" fmla="*/ 35197 h 67143"/>
              <a:gd name="connsiteX9" fmla="*/ 1553862 w 1584851"/>
              <a:gd name="connsiteY9" fmla="*/ 20893 h 6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4851" h="67143">
                <a:moveTo>
                  <a:pt x="1584851" y="0"/>
                </a:moveTo>
                <a:lnTo>
                  <a:pt x="1575525" y="13832"/>
                </a:lnTo>
                <a:cubicBezTo>
                  <a:pt x="1542587" y="46770"/>
                  <a:pt x="1497083" y="67143"/>
                  <a:pt x="1446820" y="67143"/>
                </a:cubicBezTo>
                <a:lnTo>
                  <a:pt x="130727" y="67142"/>
                </a:lnTo>
                <a:cubicBezTo>
                  <a:pt x="80465" y="67142"/>
                  <a:pt x="34960" y="46769"/>
                  <a:pt x="2022" y="13831"/>
                </a:cubicBezTo>
                <a:lnTo>
                  <a:pt x="0" y="10832"/>
                </a:lnTo>
                <a:lnTo>
                  <a:pt x="14922" y="20892"/>
                </a:lnTo>
                <a:cubicBezTo>
                  <a:pt x="36698" y="30103"/>
                  <a:pt x="60640" y="35196"/>
                  <a:pt x="85771" y="35196"/>
                </a:cubicBezTo>
                <a:lnTo>
                  <a:pt x="1483013" y="35197"/>
                </a:lnTo>
                <a:cubicBezTo>
                  <a:pt x="1508144" y="35197"/>
                  <a:pt x="1532086" y="30104"/>
                  <a:pt x="1553862" y="20893"/>
                </a:cubicBezTo>
                <a:close/>
              </a:path>
            </a:pathLst>
          </a:custGeom>
          <a:gradFill>
            <a:gsLst>
              <a:gs pos="0">
                <a:srgbClr val="FFAE52"/>
              </a:gs>
              <a:gs pos="100000">
                <a:srgbClr val="FFAE52"/>
              </a:gs>
            </a:gsLst>
            <a:lin ang="8100000" scaled="1"/>
          </a:gra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2A98FF">
                      <a:lumMod val="60000"/>
                      <a:lumOff val="40000"/>
                    </a:srgbClr>
                  </a:gs>
                </a:gsLst>
                <a:lin ang="8100000" scaled="1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931E0B52-B5E0-48D3-8C45-6DC2D7B6570A}"/>
              </a:ext>
            </a:extLst>
          </p:cNvPr>
          <p:cNvSpPr/>
          <p:nvPr/>
        </p:nvSpPr>
        <p:spPr>
          <a:xfrm rot="2704613">
            <a:off x="437544" y="1493717"/>
            <a:ext cx="507871" cy="361342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0">
                <a:srgbClr val="E40070"/>
              </a:gs>
              <a:gs pos="100000">
                <a:srgbClr val="7030A0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bliqueBottomRigh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5" name="矩形: 圆角 124">
            <a:extLst>
              <a:ext uri="{FF2B5EF4-FFF2-40B4-BE49-F238E27FC236}">
                <a16:creationId xmlns="" xmlns:a16="http://schemas.microsoft.com/office/drawing/2014/main" id="{B835DA53-6438-45C5-9AB1-E563BC1DDFA9}"/>
              </a:ext>
            </a:extLst>
          </p:cNvPr>
          <p:cNvSpPr/>
          <p:nvPr/>
        </p:nvSpPr>
        <p:spPr>
          <a:xfrm>
            <a:off x="11523459" y="1779094"/>
            <a:ext cx="115338" cy="1095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="" xmlns:a16="http://schemas.microsoft.com/office/drawing/2014/main" id="{E9481514-7C62-42B0-8DE3-F532101E8928}"/>
              </a:ext>
            </a:extLst>
          </p:cNvPr>
          <p:cNvSpPr/>
          <p:nvPr/>
        </p:nvSpPr>
        <p:spPr>
          <a:xfrm>
            <a:off x="11474342" y="5409943"/>
            <a:ext cx="63106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矩形: 圆角 163">
            <a:extLst>
              <a:ext uri="{FF2B5EF4-FFF2-40B4-BE49-F238E27FC236}">
                <a16:creationId xmlns="" xmlns:a16="http://schemas.microsoft.com/office/drawing/2014/main" id="{68F4BFFB-811C-4D91-B101-4D9B3D77346B}"/>
              </a:ext>
            </a:extLst>
          </p:cNvPr>
          <p:cNvSpPr/>
          <p:nvPr/>
        </p:nvSpPr>
        <p:spPr>
          <a:xfrm>
            <a:off x="1572653" y="2624768"/>
            <a:ext cx="115338" cy="1095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6" name="矩形: 圆角 175">
            <a:extLst>
              <a:ext uri="{FF2B5EF4-FFF2-40B4-BE49-F238E27FC236}">
                <a16:creationId xmlns="" xmlns:a16="http://schemas.microsoft.com/office/drawing/2014/main" id="{33828119-07B7-4F26-AFA7-8A83CA50ADA8}"/>
              </a:ext>
            </a:extLst>
          </p:cNvPr>
          <p:cNvSpPr/>
          <p:nvPr/>
        </p:nvSpPr>
        <p:spPr>
          <a:xfrm>
            <a:off x="11530869" y="4127785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37207257-7468-4EA7-AFC1-9D81EE2F3712}"/>
              </a:ext>
            </a:extLst>
          </p:cNvPr>
          <p:cNvSpPr/>
          <p:nvPr/>
        </p:nvSpPr>
        <p:spPr>
          <a:xfrm>
            <a:off x="11407107" y="1553439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9" name="矩形: 圆角 188">
            <a:extLst>
              <a:ext uri="{FF2B5EF4-FFF2-40B4-BE49-F238E27FC236}">
                <a16:creationId xmlns="" xmlns:a16="http://schemas.microsoft.com/office/drawing/2014/main" id="{D5F63DC1-DB86-4886-86E4-817060479652}"/>
              </a:ext>
            </a:extLst>
          </p:cNvPr>
          <p:cNvSpPr/>
          <p:nvPr/>
        </p:nvSpPr>
        <p:spPr>
          <a:xfrm>
            <a:off x="76752" y="2905869"/>
            <a:ext cx="211565" cy="107268"/>
          </a:xfrm>
          <a:prstGeom prst="roundRect">
            <a:avLst>
              <a:gd name="adj" fmla="val 50000"/>
            </a:avLst>
          </a:prstGeom>
          <a:gradFill>
            <a:gsLst>
              <a:gs pos="2800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1" name="矩形: 圆角 190">
            <a:extLst>
              <a:ext uri="{FF2B5EF4-FFF2-40B4-BE49-F238E27FC236}">
                <a16:creationId xmlns="" xmlns:a16="http://schemas.microsoft.com/office/drawing/2014/main" id="{B99289E1-BC85-4449-849E-11058C3BBDED}"/>
              </a:ext>
            </a:extLst>
          </p:cNvPr>
          <p:cNvSpPr/>
          <p:nvPr/>
        </p:nvSpPr>
        <p:spPr>
          <a:xfrm>
            <a:off x="1315679" y="4222702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3" name="矩形: 圆角 162">
            <a:extLst>
              <a:ext uri="{FF2B5EF4-FFF2-40B4-BE49-F238E27FC236}">
                <a16:creationId xmlns="" xmlns:a16="http://schemas.microsoft.com/office/drawing/2014/main" id="{EC57AD12-CE3D-47DB-A108-037FD0263C38}"/>
              </a:ext>
            </a:extLst>
          </p:cNvPr>
          <p:cNvSpPr/>
          <p:nvPr/>
        </p:nvSpPr>
        <p:spPr>
          <a:xfrm>
            <a:off x="5293664" y="3978132"/>
            <a:ext cx="395487" cy="10726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="" xmlns:a16="http://schemas.microsoft.com/office/drawing/2014/main" id="{EDFFB598-D357-4CB7-8D4E-2E417C3EBE67}"/>
              </a:ext>
            </a:extLst>
          </p:cNvPr>
          <p:cNvSpPr/>
          <p:nvPr/>
        </p:nvSpPr>
        <p:spPr>
          <a:xfrm rot="2704613">
            <a:off x="4948611" y="4958830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39000">
                <a:srgbClr val="005FFC"/>
              </a:gs>
              <a:gs pos="77000">
                <a:srgbClr val="2CEAD4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任意多边形: 形状 138">
            <a:extLst>
              <a:ext uri="{FF2B5EF4-FFF2-40B4-BE49-F238E27FC236}">
                <a16:creationId xmlns="" xmlns:a16="http://schemas.microsoft.com/office/drawing/2014/main" id="{87E61DCF-09B4-4EFD-AE58-F93B24C145FC}"/>
              </a:ext>
            </a:extLst>
          </p:cNvPr>
          <p:cNvSpPr/>
          <p:nvPr/>
        </p:nvSpPr>
        <p:spPr>
          <a:xfrm rot="2704613">
            <a:off x="11010078" y="5662928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39000">
                <a:srgbClr val="005FFC"/>
              </a:gs>
              <a:gs pos="77000">
                <a:srgbClr val="2CEAD4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9AC504FA-8A08-44C9-A318-50B0F4F113C4}"/>
              </a:ext>
            </a:extLst>
          </p:cNvPr>
          <p:cNvGrpSpPr/>
          <p:nvPr/>
        </p:nvGrpSpPr>
        <p:grpSpPr>
          <a:xfrm>
            <a:off x="5324711" y="450727"/>
            <a:ext cx="1542577" cy="430165"/>
            <a:chOff x="2503610" y="2699363"/>
            <a:chExt cx="6906576" cy="1925978"/>
          </a:xfrm>
          <a:solidFill>
            <a:schemeClr val="bg1"/>
          </a:solidFill>
        </p:grpSpPr>
        <p:sp>
          <p:nvSpPr>
            <p:cNvPr id="117" name="文本框 69">
              <a:extLst>
                <a:ext uri="{FF2B5EF4-FFF2-40B4-BE49-F238E27FC236}">
                  <a16:creationId xmlns="" xmlns:a16="http://schemas.microsoft.com/office/drawing/2014/main" id="{CEBC93C2-9B56-489D-B183-C059507CC21A}"/>
                </a:ext>
              </a:extLst>
            </p:cNvPr>
            <p:cNvSpPr txBox="1"/>
            <p:nvPr/>
          </p:nvSpPr>
          <p:spPr>
            <a:xfrm>
              <a:off x="7455927" y="3350382"/>
              <a:ext cx="1945312" cy="218970"/>
            </a:xfrm>
            <a:custGeom>
              <a:avLst/>
              <a:gdLst/>
              <a:ahLst/>
              <a:cxnLst/>
              <a:rect l="l" t="t" r="r" b="b"/>
              <a:pathLst>
                <a:path w="1945312" h="218970">
                  <a:moveTo>
                    <a:pt x="1257418" y="69237"/>
                  </a:moveTo>
                  <a:cubicBezTo>
                    <a:pt x="1246668" y="69461"/>
                    <a:pt x="1237349" y="73243"/>
                    <a:pt x="1229461" y="80585"/>
                  </a:cubicBezTo>
                  <a:cubicBezTo>
                    <a:pt x="1221572" y="87927"/>
                    <a:pt x="1216495" y="97484"/>
                    <a:pt x="1214229" y="109256"/>
                  </a:cubicBezTo>
                  <a:cubicBezTo>
                    <a:pt x="1212364" y="120909"/>
                    <a:pt x="1214090" y="130362"/>
                    <a:pt x="1219405" y="137613"/>
                  </a:cubicBezTo>
                  <a:cubicBezTo>
                    <a:pt x="1224720" y="144864"/>
                    <a:pt x="1232714" y="148599"/>
                    <a:pt x="1243385" y="148818"/>
                  </a:cubicBezTo>
                  <a:cubicBezTo>
                    <a:pt x="1254144" y="148599"/>
                    <a:pt x="1263493" y="144864"/>
                    <a:pt x="1271432" y="137613"/>
                  </a:cubicBezTo>
                  <a:cubicBezTo>
                    <a:pt x="1279371" y="130362"/>
                    <a:pt x="1284468" y="120909"/>
                    <a:pt x="1286723" y="109256"/>
                  </a:cubicBezTo>
                  <a:cubicBezTo>
                    <a:pt x="1288599" y="97484"/>
                    <a:pt x="1286854" y="87927"/>
                    <a:pt x="1281488" y="80585"/>
                  </a:cubicBezTo>
                  <a:cubicBezTo>
                    <a:pt x="1276122" y="73243"/>
                    <a:pt x="1268099" y="69461"/>
                    <a:pt x="1257418" y="69237"/>
                  </a:cubicBezTo>
                  <a:close/>
                  <a:moveTo>
                    <a:pt x="1015711" y="69237"/>
                  </a:moveTo>
                  <a:cubicBezTo>
                    <a:pt x="1008102" y="69346"/>
                    <a:pt x="1001460" y="71185"/>
                    <a:pt x="995785" y="74754"/>
                  </a:cubicBezTo>
                  <a:cubicBezTo>
                    <a:pt x="990110" y="78322"/>
                    <a:pt x="985089" y="82962"/>
                    <a:pt x="980723" y="88674"/>
                  </a:cubicBezTo>
                  <a:lnTo>
                    <a:pt x="973545" y="129380"/>
                  </a:lnTo>
                  <a:cubicBezTo>
                    <a:pt x="975897" y="135092"/>
                    <a:pt x="979281" y="139733"/>
                    <a:pt x="983698" y="143301"/>
                  </a:cubicBezTo>
                  <a:cubicBezTo>
                    <a:pt x="988114" y="146870"/>
                    <a:pt x="994108" y="148709"/>
                    <a:pt x="1001678" y="148818"/>
                  </a:cubicBezTo>
                  <a:cubicBezTo>
                    <a:pt x="1011952" y="148647"/>
                    <a:pt x="1020869" y="144988"/>
                    <a:pt x="1028428" y="137841"/>
                  </a:cubicBezTo>
                  <a:cubicBezTo>
                    <a:pt x="1035987" y="130695"/>
                    <a:pt x="1040920" y="121090"/>
                    <a:pt x="1043228" y="109027"/>
                  </a:cubicBezTo>
                  <a:cubicBezTo>
                    <a:pt x="1045174" y="96964"/>
                    <a:pt x="1043628" y="87360"/>
                    <a:pt x="1038589" y="80213"/>
                  </a:cubicBezTo>
                  <a:cubicBezTo>
                    <a:pt x="1033551" y="73067"/>
                    <a:pt x="1025924" y="69408"/>
                    <a:pt x="1015711" y="69237"/>
                  </a:cubicBezTo>
                  <a:close/>
                  <a:moveTo>
                    <a:pt x="66793" y="69237"/>
                  </a:moveTo>
                  <a:cubicBezTo>
                    <a:pt x="56044" y="69461"/>
                    <a:pt x="46724" y="73243"/>
                    <a:pt x="38836" y="80585"/>
                  </a:cubicBezTo>
                  <a:cubicBezTo>
                    <a:pt x="30948" y="87927"/>
                    <a:pt x="25870" y="97484"/>
                    <a:pt x="23604" y="109256"/>
                  </a:cubicBezTo>
                  <a:cubicBezTo>
                    <a:pt x="21739" y="120909"/>
                    <a:pt x="23465" y="130362"/>
                    <a:pt x="28780" y="137613"/>
                  </a:cubicBezTo>
                  <a:cubicBezTo>
                    <a:pt x="34096" y="144864"/>
                    <a:pt x="42089" y="148599"/>
                    <a:pt x="52761" y="148818"/>
                  </a:cubicBezTo>
                  <a:cubicBezTo>
                    <a:pt x="63519" y="148599"/>
                    <a:pt x="72868" y="144864"/>
                    <a:pt x="80807" y="137613"/>
                  </a:cubicBezTo>
                  <a:cubicBezTo>
                    <a:pt x="88747" y="130362"/>
                    <a:pt x="93844" y="120909"/>
                    <a:pt x="96098" y="109256"/>
                  </a:cubicBezTo>
                  <a:cubicBezTo>
                    <a:pt x="97974" y="97484"/>
                    <a:pt x="96229" y="87927"/>
                    <a:pt x="90863" y="80585"/>
                  </a:cubicBezTo>
                  <a:cubicBezTo>
                    <a:pt x="85497" y="73243"/>
                    <a:pt x="77474" y="69461"/>
                    <a:pt x="66793" y="69237"/>
                  </a:cubicBezTo>
                  <a:close/>
                  <a:moveTo>
                    <a:pt x="577379" y="68551"/>
                  </a:moveTo>
                  <a:cubicBezTo>
                    <a:pt x="567981" y="68665"/>
                    <a:pt x="559950" y="71411"/>
                    <a:pt x="553284" y="76788"/>
                  </a:cubicBezTo>
                  <a:cubicBezTo>
                    <a:pt x="546619" y="82166"/>
                    <a:pt x="542125" y="89488"/>
                    <a:pt x="539805" y="98755"/>
                  </a:cubicBezTo>
                  <a:lnTo>
                    <a:pt x="601785" y="98755"/>
                  </a:lnTo>
                  <a:cubicBezTo>
                    <a:pt x="603020" y="89588"/>
                    <a:pt x="601580" y="82294"/>
                    <a:pt x="597466" y="76874"/>
                  </a:cubicBezTo>
                  <a:cubicBezTo>
                    <a:pt x="593352" y="71454"/>
                    <a:pt x="586657" y="68680"/>
                    <a:pt x="577379" y="68551"/>
                  </a:cubicBezTo>
                  <a:close/>
                  <a:moveTo>
                    <a:pt x="244695" y="51663"/>
                  </a:moveTo>
                  <a:lnTo>
                    <a:pt x="269841" y="51663"/>
                  </a:lnTo>
                  <a:lnTo>
                    <a:pt x="286003" y="118170"/>
                  </a:lnTo>
                  <a:lnTo>
                    <a:pt x="329277" y="51663"/>
                  </a:lnTo>
                  <a:lnTo>
                    <a:pt x="330191" y="51663"/>
                  </a:lnTo>
                  <a:lnTo>
                    <a:pt x="350011" y="118170"/>
                  </a:lnTo>
                  <a:lnTo>
                    <a:pt x="389627" y="51663"/>
                  </a:lnTo>
                  <a:lnTo>
                    <a:pt x="414545" y="51663"/>
                  </a:lnTo>
                  <a:lnTo>
                    <a:pt x="342934" y="168678"/>
                  </a:lnTo>
                  <a:lnTo>
                    <a:pt x="342019" y="168678"/>
                  </a:lnTo>
                  <a:lnTo>
                    <a:pt x="321110" y="100572"/>
                  </a:lnTo>
                  <a:lnTo>
                    <a:pt x="275954" y="168678"/>
                  </a:lnTo>
                  <a:lnTo>
                    <a:pt x="275039" y="168678"/>
                  </a:lnTo>
                  <a:close/>
                  <a:moveTo>
                    <a:pt x="1460180" y="51635"/>
                  </a:moveTo>
                  <a:lnTo>
                    <a:pt x="1482555" y="51635"/>
                  </a:lnTo>
                  <a:lnTo>
                    <a:pt x="1462319" y="166392"/>
                  </a:lnTo>
                  <a:lnTo>
                    <a:pt x="1439945" y="166392"/>
                  </a:lnTo>
                  <a:close/>
                  <a:moveTo>
                    <a:pt x="1689625" y="49377"/>
                  </a:moveTo>
                  <a:cubicBezTo>
                    <a:pt x="1703500" y="49581"/>
                    <a:pt x="1713401" y="54082"/>
                    <a:pt x="1719325" y="62880"/>
                  </a:cubicBezTo>
                  <a:cubicBezTo>
                    <a:pt x="1725251" y="71678"/>
                    <a:pt x="1726935" y="83550"/>
                    <a:pt x="1724380" y="98498"/>
                  </a:cubicBezTo>
                  <a:lnTo>
                    <a:pt x="1712408" y="166392"/>
                  </a:lnTo>
                  <a:lnTo>
                    <a:pt x="1690033" y="166392"/>
                  </a:lnTo>
                  <a:lnTo>
                    <a:pt x="1701763" y="99869"/>
                  </a:lnTo>
                  <a:cubicBezTo>
                    <a:pt x="1703228" y="91049"/>
                    <a:pt x="1702079" y="84001"/>
                    <a:pt x="1698316" y="78724"/>
                  </a:cubicBezTo>
                  <a:cubicBezTo>
                    <a:pt x="1694553" y="73447"/>
                    <a:pt x="1688578" y="70742"/>
                    <a:pt x="1680392" y="70608"/>
                  </a:cubicBezTo>
                  <a:cubicBezTo>
                    <a:pt x="1673669" y="70742"/>
                    <a:pt x="1667597" y="72532"/>
                    <a:pt x="1662177" y="75981"/>
                  </a:cubicBezTo>
                  <a:cubicBezTo>
                    <a:pt x="1656756" y="79429"/>
                    <a:pt x="1651842" y="83734"/>
                    <a:pt x="1647434" y="88896"/>
                  </a:cubicBezTo>
                  <a:lnTo>
                    <a:pt x="1633769" y="166392"/>
                  </a:lnTo>
                  <a:lnTo>
                    <a:pt x="1611395" y="166392"/>
                  </a:lnTo>
                  <a:lnTo>
                    <a:pt x="1631626" y="51660"/>
                  </a:lnTo>
                  <a:lnTo>
                    <a:pt x="1651945" y="51660"/>
                  </a:lnTo>
                  <a:lnTo>
                    <a:pt x="1650403" y="65586"/>
                  </a:lnTo>
                  <a:cubicBezTo>
                    <a:pt x="1654489" y="61215"/>
                    <a:pt x="1659839" y="57458"/>
                    <a:pt x="1666455" y="54314"/>
                  </a:cubicBezTo>
                  <a:cubicBezTo>
                    <a:pt x="1673070" y="51170"/>
                    <a:pt x="1680793" y="49525"/>
                    <a:pt x="1689625" y="49377"/>
                  </a:cubicBezTo>
                  <a:close/>
                  <a:moveTo>
                    <a:pt x="1260920" y="49377"/>
                  </a:moveTo>
                  <a:cubicBezTo>
                    <a:pt x="1278225" y="49714"/>
                    <a:pt x="1291313" y="55377"/>
                    <a:pt x="1300185" y="66367"/>
                  </a:cubicBezTo>
                  <a:cubicBezTo>
                    <a:pt x="1309056" y="77357"/>
                    <a:pt x="1312103" y="91654"/>
                    <a:pt x="1309326" y="109256"/>
                  </a:cubicBezTo>
                  <a:cubicBezTo>
                    <a:pt x="1307183" y="120860"/>
                    <a:pt x="1302804" y="131111"/>
                    <a:pt x="1296189" y="140009"/>
                  </a:cubicBezTo>
                  <a:cubicBezTo>
                    <a:pt x="1289573" y="148906"/>
                    <a:pt x="1281403" y="155885"/>
                    <a:pt x="1271679" y="160946"/>
                  </a:cubicBezTo>
                  <a:cubicBezTo>
                    <a:pt x="1261954" y="166006"/>
                    <a:pt x="1251355" y="168584"/>
                    <a:pt x="1239884" y="168678"/>
                  </a:cubicBezTo>
                  <a:cubicBezTo>
                    <a:pt x="1222585" y="168360"/>
                    <a:pt x="1209521" y="162773"/>
                    <a:pt x="1200693" y="151916"/>
                  </a:cubicBezTo>
                  <a:cubicBezTo>
                    <a:pt x="1191865" y="141059"/>
                    <a:pt x="1188843" y="126839"/>
                    <a:pt x="1191626" y="109256"/>
                  </a:cubicBezTo>
                  <a:cubicBezTo>
                    <a:pt x="1195047" y="91654"/>
                    <a:pt x="1203098" y="77357"/>
                    <a:pt x="1215778" y="66367"/>
                  </a:cubicBezTo>
                  <a:cubicBezTo>
                    <a:pt x="1228458" y="55377"/>
                    <a:pt x="1243506" y="49714"/>
                    <a:pt x="1260920" y="49377"/>
                  </a:cubicBezTo>
                  <a:close/>
                  <a:moveTo>
                    <a:pt x="1023329" y="49377"/>
                  </a:moveTo>
                  <a:cubicBezTo>
                    <a:pt x="1039288" y="49704"/>
                    <a:pt x="1051077" y="55330"/>
                    <a:pt x="1058698" y="66253"/>
                  </a:cubicBezTo>
                  <a:cubicBezTo>
                    <a:pt x="1066319" y="77176"/>
                    <a:pt x="1068697" y="91434"/>
                    <a:pt x="1065831" y="109027"/>
                  </a:cubicBezTo>
                  <a:cubicBezTo>
                    <a:pt x="1062492" y="126620"/>
                    <a:pt x="1055086" y="140878"/>
                    <a:pt x="1043613" y="151802"/>
                  </a:cubicBezTo>
                  <a:cubicBezTo>
                    <a:pt x="1032140" y="162725"/>
                    <a:pt x="1018367" y="168351"/>
                    <a:pt x="1002293" y="168678"/>
                  </a:cubicBezTo>
                  <a:cubicBezTo>
                    <a:pt x="993750" y="168568"/>
                    <a:pt x="986771" y="167132"/>
                    <a:pt x="981355" y="164369"/>
                  </a:cubicBezTo>
                  <a:cubicBezTo>
                    <a:pt x="975939" y="161606"/>
                    <a:pt x="971885" y="158173"/>
                    <a:pt x="969192" y="154068"/>
                  </a:cubicBezTo>
                  <a:lnTo>
                    <a:pt x="957748" y="218970"/>
                  </a:lnTo>
                  <a:lnTo>
                    <a:pt x="935374" y="218970"/>
                  </a:lnTo>
                  <a:lnTo>
                    <a:pt x="964876" y="51660"/>
                  </a:lnTo>
                  <a:lnTo>
                    <a:pt x="985195" y="51660"/>
                  </a:lnTo>
                  <a:lnTo>
                    <a:pt x="983653" y="65584"/>
                  </a:lnTo>
                  <a:cubicBezTo>
                    <a:pt x="987747" y="61114"/>
                    <a:pt x="993121" y="57329"/>
                    <a:pt x="999776" y="54228"/>
                  </a:cubicBezTo>
                  <a:cubicBezTo>
                    <a:pt x="1006431" y="51127"/>
                    <a:pt x="1014282" y="49510"/>
                    <a:pt x="1023329" y="49377"/>
                  </a:cubicBezTo>
                  <a:close/>
                  <a:moveTo>
                    <a:pt x="830300" y="49377"/>
                  </a:moveTo>
                  <a:lnTo>
                    <a:pt x="826354" y="71751"/>
                  </a:lnTo>
                  <a:lnTo>
                    <a:pt x="824297" y="71751"/>
                  </a:lnTo>
                  <a:cubicBezTo>
                    <a:pt x="817269" y="71851"/>
                    <a:pt x="810970" y="73652"/>
                    <a:pt x="805400" y="77152"/>
                  </a:cubicBezTo>
                  <a:cubicBezTo>
                    <a:pt x="799829" y="80653"/>
                    <a:pt x="794637" y="85253"/>
                    <a:pt x="789821" y="90954"/>
                  </a:cubicBezTo>
                  <a:lnTo>
                    <a:pt x="776519" y="166392"/>
                  </a:lnTo>
                  <a:lnTo>
                    <a:pt x="754145" y="166392"/>
                  </a:lnTo>
                  <a:lnTo>
                    <a:pt x="774376" y="51660"/>
                  </a:lnTo>
                  <a:lnTo>
                    <a:pt x="794695" y="51660"/>
                  </a:lnTo>
                  <a:lnTo>
                    <a:pt x="793099" y="67185"/>
                  </a:lnTo>
                  <a:cubicBezTo>
                    <a:pt x="796796" y="62448"/>
                    <a:pt x="801797" y="58338"/>
                    <a:pt x="808102" y="54857"/>
                  </a:cubicBezTo>
                  <a:cubicBezTo>
                    <a:pt x="814407" y="51375"/>
                    <a:pt x="821807" y="49548"/>
                    <a:pt x="830300" y="49377"/>
                  </a:cubicBezTo>
                  <a:close/>
                  <a:moveTo>
                    <a:pt x="580759" y="49377"/>
                  </a:moveTo>
                  <a:cubicBezTo>
                    <a:pt x="592175" y="49505"/>
                    <a:pt x="601265" y="52193"/>
                    <a:pt x="608031" y="57441"/>
                  </a:cubicBezTo>
                  <a:cubicBezTo>
                    <a:pt x="614796" y="62688"/>
                    <a:pt x="619341" y="69727"/>
                    <a:pt x="621664" y="78556"/>
                  </a:cubicBezTo>
                  <a:cubicBezTo>
                    <a:pt x="623987" y="87386"/>
                    <a:pt x="624192" y="97238"/>
                    <a:pt x="622280" y="108113"/>
                  </a:cubicBezTo>
                  <a:lnTo>
                    <a:pt x="620710" y="117014"/>
                  </a:lnTo>
                  <a:lnTo>
                    <a:pt x="536586" y="117014"/>
                  </a:lnTo>
                  <a:cubicBezTo>
                    <a:pt x="535114" y="127577"/>
                    <a:pt x="536859" y="135623"/>
                    <a:pt x="541821" y="141153"/>
                  </a:cubicBezTo>
                  <a:cubicBezTo>
                    <a:pt x="546782" y="146682"/>
                    <a:pt x="554715" y="149466"/>
                    <a:pt x="565620" y="149504"/>
                  </a:cubicBezTo>
                  <a:cubicBezTo>
                    <a:pt x="573182" y="149394"/>
                    <a:pt x="579791" y="147955"/>
                    <a:pt x="585449" y="145185"/>
                  </a:cubicBezTo>
                  <a:cubicBezTo>
                    <a:pt x="591106" y="142416"/>
                    <a:pt x="595723" y="138974"/>
                    <a:pt x="599299" y="134861"/>
                  </a:cubicBezTo>
                  <a:lnTo>
                    <a:pt x="612524" y="147902"/>
                  </a:lnTo>
                  <a:cubicBezTo>
                    <a:pt x="605896" y="154662"/>
                    <a:pt x="598450" y="159808"/>
                    <a:pt x="590186" y="163342"/>
                  </a:cubicBezTo>
                  <a:cubicBezTo>
                    <a:pt x="581922" y="166875"/>
                    <a:pt x="572606" y="168654"/>
                    <a:pt x="562239" y="168678"/>
                  </a:cubicBezTo>
                  <a:cubicBezTo>
                    <a:pt x="544396" y="168360"/>
                    <a:pt x="531389" y="162772"/>
                    <a:pt x="523219" y="151915"/>
                  </a:cubicBezTo>
                  <a:cubicBezTo>
                    <a:pt x="515048" y="141057"/>
                    <a:pt x="512426" y="126837"/>
                    <a:pt x="515351" y="109254"/>
                  </a:cubicBezTo>
                  <a:cubicBezTo>
                    <a:pt x="518725" y="91654"/>
                    <a:pt x="526356" y="77359"/>
                    <a:pt x="538246" y="66369"/>
                  </a:cubicBezTo>
                  <a:cubicBezTo>
                    <a:pt x="550135" y="55378"/>
                    <a:pt x="564306" y="49714"/>
                    <a:pt x="580759" y="49377"/>
                  </a:cubicBezTo>
                  <a:close/>
                  <a:moveTo>
                    <a:pt x="70295" y="49377"/>
                  </a:moveTo>
                  <a:cubicBezTo>
                    <a:pt x="87601" y="49714"/>
                    <a:pt x="100689" y="55377"/>
                    <a:pt x="109560" y="66367"/>
                  </a:cubicBezTo>
                  <a:cubicBezTo>
                    <a:pt x="118431" y="77357"/>
                    <a:pt x="121478" y="91654"/>
                    <a:pt x="118701" y="109256"/>
                  </a:cubicBezTo>
                  <a:cubicBezTo>
                    <a:pt x="116558" y="120860"/>
                    <a:pt x="112179" y="131111"/>
                    <a:pt x="105564" y="140009"/>
                  </a:cubicBezTo>
                  <a:cubicBezTo>
                    <a:pt x="98949" y="148906"/>
                    <a:pt x="90779" y="155885"/>
                    <a:pt x="81054" y="160946"/>
                  </a:cubicBezTo>
                  <a:cubicBezTo>
                    <a:pt x="71329" y="166006"/>
                    <a:pt x="60731" y="168584"/>
                    <a:pt x="49259" y="168678"/>
                  </a:cubicBezTo>
                  <a:cubicBezTo>
                    <a:pt x="31960" y="168360"/>
                    <a:pt x="18896" y="162773"/>
                    <a:pt x="10068" y="151916"/>
                  </a:cubicBezTo>
                  <a:cubicBezTo>
                    <a:pt x="1241" y="141059"/>
                    <a:pt x="-1782" y="126839"/>
                    <a:pt x="1001" y="109256"/>
                  </a:cubicBezTo>
                  <a:cubicBezTo>
                    <a:pt x="4422" y="91654"/>
                    <a:pt x="12473" y="77357"/>
                    <a:pt x="25153" y="66367"/>
                  </a:cubicBezTo>
                  <a:cubicBezTo>
                    <a:pt x="37833" y="55377"/>
                    <a:pt x="52881" y="49714"/>
                    <a:pt x="70295" y="49377"/>
                  </a:cubicBezTo>
                  <a:close/>
                  <a:moveTo>
                    <a:pt x="1893672" y="12801"/>
                  </a:moveTo>
                  <a:lnTo>
                    <a:pt x="1916046" y="12801"/>
                  </a:lnTo>
                  <a:lnTo>
                    <a:pt x="1909193" y="51663"/>
                  </a:lnTo>
                  <a:lnTo>
                    <a:pt x="1945312" y="51663"/>
                  </a:lnTo>
                  <a:lnTo>
                    <a:pt x="1941931" y="70837"/>
                  </a:lnTo>
                  <a:lnTo>
                    <a:pt x="1905812" y="70837"/>
                  </a:lnTo>
                  <a:lnTo>
                    <a:pt x="1895772" y="127779"/>
                  </a:lnTo>
                  <a:cubicBezTo>
                    <a:pt x="1894688" y="134440"/>
                    <a:pt x="1895610" y="139528"/>
                    <a:pt x="1898538" y="143044"/>
                  </a:cubicBezTo>
                  <a:cubicBezTo>
                    <a:pt x="1901466" y="146560"/>
                    <a:pt x="1905887" y="148332"/>
                    <a:pt x="1911802" y="148361"/>
                  </a:cubicBezTo>
                  <a:cubicBezTo>
                    <a:pt x="1915678" y="148337"/>
                    <a:pt x="1919026" y="147985"/>
                    <a:pt x="1921847" y="147303"/>
                  </a:cubicBezTo>
                  <a:cubicBezTo>
                    <a:pt x="1924667" y="146622"/>
                    <a:pt x="1927021" y="145755"/>
                    <a:pt x="1928907" y="144702"/>
                  </a:cubicBezTo>
                  <a:lnTo>
                    <a:pt x="1932207" y="162286"/>
                  </a:lnTo>
                  <a:cubicBezTo>
                    <a:pt x="1929167" y="164050"/>
                    <a:pt x="1925503" y="165544"/>
                    <a:pt x="1921215" y="166766"/>
                  </a:cubicBezTo>
                  <a:cubicBezTo>
                    <a:pt x="1916928" y="167988"/>
                    <a:pt x="1911986" y="168626"/>
                    <a:pt x="1906391" y="168678"/>
                  </a:cubicBezTo>
                  <a:cubicBezTo>
                    <a:pt x="1894025" y="168641"/>
                    <a:pt x="1884878" y="165177"/>
                    <a:pt x="1878951" y="158287"/>
                  </a:cubicBezTo>
                  <a:cubicBezTo>
                    <a:pt x="1873024" y="151396"/>
                    <a:pt x="1871160" y="141304"/>
                    <a:pt x="1873357" y="128008"/>
                  </a:cubicBezTo>
                  <a:lnTo>
                    <a:pt x="1883438" y="70837"/>
                  </a:lnTo>
                  <a:lnTo>
                    <a:pt x="1861035" y="70837"/>
                  </a:lnTo>
                  <a:lnTo>
                    <a:pt x="1864416" y="51663"/>
                  </a:lnTo>
                  <a:lnTo>
                    <a:pt x="1886819" y="51663"/>
                  </a:lnTo>
                  <a:close/>
                  <a:moveTo>
                    <a:pt x="1480701" y="0"/>
                  </a:moveTo>
                  <a:cubicBezTo>
                    <a:pt x="1484890" y="95"/>
                    <a:pt x="1488105" y="1503"/>
                    <a:pt x="1490347" y="4225"/>
                  </a:cubicBezTo>
                  <a:cubicBezTo>
                    <a:pt x="1492589" y="6946"/>
                    <a:pt x="1493386" y="10410"/>
                    <a:pt x="1492740" y="14616"/>
                  </a:cubicBezTo>
                  <a:cubicBezTo>
                    <a:pt x="1491885" y="18922"/>
                    <a:pt x="1489861" y="22414"/>
                    <a:pt x="1486667" y="25093"/>
                  </a:cubicBezTo>
                  <a:cubicBezTo>
                    <a:pt x="1483473" y="27771"/>
                    <a:pt x="1479767" y="29151"/>
                    <a:pt x="1475546" y="29232"/>
                  </a:cubicBezTo>
                  <a:cubicBezTo>
                    <a:pt x="1471255" y="29151"/>
                    <a:pt x="1468006" y="27771"/>
                    <a:pt x="1465799" y="25093"/>
                  </a:cubicBezTo>
                  <a:cubicBezTo>
                    <a:pt x="1463593" y="22414"/>
                    <a:pt x="1462829" y="18922"/>
                    <a:pt x="1463507" y="14616"/>
                  </a:cubicBezTo>
                  <a:cubicBezTo>
                    <a:pt x="1464330" y="10410"/>
                    <a:pt x="1466321" y="6946"/>
                    <a:pt x="1469479" y="4225"/>
                  </a:cubicBezTo>
                  <a:cubicBezTo>
                    <a:pt x="1472637" y="1503"/>
                    <a:pt x="1476378" y="95"/>
                    <a:pt x="14807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dikal" pitchFamily="50" charset="0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="" xmlns:a16="http://schemas.microsoft.com/office/drawing/2014/main" id="{5480EC69-7819-4DEF-8E36-4FAD48253EDD}"/>
                </a:ext>
              </a:extLst>
            </p:cNvPr>
            <p:cNvGrpSpPr/>
            <p:nvPr/>
          </p:nvGrpSpPr>
          <p:grpSpPr>
            <a:xfrm>
              <a:off x="2503610" y="2699363"/>
              <a:ext cx="6906576" cy="1925978"/>
              <a:chOff x="2772760" y="2502276"/>
              <a:chExt cx="6646480" cy="1853447"/>
            </a:xfrm>
            <a:grpFill/>
          </p:grpSpPr>
          <p:sp>
            <p:nvSpPr>
              <p:cNvPr id="123" name="任意多边形: 形状 122">
                <a:extLst>
                  <a:ext uri="{FF2B5EF4-FFF2-40B4-BE49-F238E27FC236}">
                    <a16:creationId xmlns="" xmlns:a16="http://schemas.microsoft.com/office/drawing/2014/main" id="{48FC7A23-4567-43F0-B1CB-633C17F9D896}"/>
                  </a:ext>
                </a:extLst>
              </p:cNvPr>
              <p:cNvSpPr/>
              <p:nvPr/>
            </p:nvSpPr>
            <p:spPr>
              <a:xfrm>
                <a:off x="5348757" y="2502276"/>
                <a:ext cx="2206287" cy="1826925"/>
              </a:xfrm>
              <a:custGeom>
                <a:avLst/>
                <a:gdLst>
                  <a:gd name="connsiteX0" fmla="*/ 1229818 w 4045693"/>
                  <a:gd name="connsiteY0" fmla="*/ 912081 h 3350053"/>
                  <a:gd name="connsiteX1" fmla="*/ 2095462 w 4045693"/>
                  <a:gd name="connsiteY1" fmla="*/ 912081 h 3350053"/>
                  <a:gd name="connsiteX2" fmla="*/ 1689306 w 4045693"/>
                  <a:gd name="connsiteY2" fmla="*/ 2049757 h 3350053"/>
                  <a:gd name="connsiteX3" fmla="*/ 1727077 w 4045693"/>
                  <a:gd name="connsiteY3" fmla="*/ 2045913 h 3350053"/>
                  <a:gd name="connsiteX4" fmla="*/ 2613714 w 4045693"/>
                  <a:gd name="connsiteY4" fmla="*/ 1654890 h 3350053"/>
                  <a:gd name="connsiteX5" fmla="*/ 2892824 w 4045693"/>
                  <a:gd name="connsiteY5" fmla="*/ 1375902 h 3350053"/>
                  <a:gd name="connsiteX6" fmla="*/ 3020602 w 4045693"/>
                  <a:gd name="connsiteY6" fmla="*/ 951318 h 3350053"/>
                  <a:gd name="connsiteX7" fmla="*/ 3004187 w 4045693"/>
                  <a:gd name="connsiteY7" fmla="*/ 843189 h 3350053"/>
                  <a:gd name="connsiteX8" fmla="*/ 2773833 w 4045693"/>
                  <a:gd name="connsiteY8" fmla="*/ 633826 h 3350053"/>
                  <a:gd name="connsiteX9" fmla="*/ 2537865 w 4045693"/>
                  <a:gd name="connsiteY9" fmla="*/ 607953 h 3350053"/>
                  <a:gd name="connsiteX10" fmla="*/ 78717 w 4045693"/>
                  <a:gd name="connsiteY10" fmla="*/ 605878 h 3350053"/>
                  <a:gd name="connsiteX11" fmla="*/ 0 w 4045693"/>
                  <a:gd name="connsiteY11" fmla="*/ 605878 h 3350053"/>
                  <a:gd name="connsiteX12" fmla="*/ 17513 w 4045693"/>
                  <a:gd name="connsiteY12" fmla="*/ 564323 h 3350053"/>
                  <a:gd name="connsiteX13" fmla="*/ 340924 w 4045693"/>
                  <a:gd name="connsiteY13" fmla="*/ 39847 h 3350053"/>
                  <a:gd name="connsiteX14" fmla="*/ 414882 w 4045693"/>
                  <a:gd name="connsiteY14" fmla="*/ 0 h 3350053"/>
                  <a:gd name="connsiteX15" fmla="*/ 2849621 w 4045693"/>
                  <a:gd name="connsiteY15" fmla="*/ 1404 h 3350053"/>
                  <a:gd name="connsiteX16" fmla="*/ 3459831 w 4045693"/>
                  <a:gd name="connsiteY16" fmla="*/ 69137 h 3350053"/>
                  <a:gd name="connsiteX17" fmla="*/ 3749803 w 4045693"/>
                  <a:gd name="connsiteY17" fmla="*/ 193376 h 3350053"/>
                  <a:gd name="connsiteX18" fmla="*/ 4045572 w 4045693"/>
                  <a:gd name="connsiteY18" fmla="*/ 720781 h 3350053"/>
                  <a:gd name="connsiteX19" fmla="*/ 3848596 w 4045693"/>
                  <a:gd name="connsiteY19" fmla="*/ 1397138 h 3350053"/>
                  <a:gd name="connsiteX20" fmla="*/ 3436216 w 4045693"/>
                  <a:gd name="connsiteY20" fmla="*/ 1791822 h 3350053"/>
                  <a:gd name="connsiteX21" fmla="*/ 2559161 w 4045693"/>
                  <a:gd name="connsiteY21" fmla="*/ 2239960 h 3350053"/>
                  <a:gd name="connsiteX22" fmla="*/ 1610894 w 4045693"/>
                  <a:gd name="connsiteY22" fmla="*/ 2510649 h 3350053"/>
                  <a:gd name="connsiteX23" fmla="*/ 1563176 w 4045693"/>
                  <a:gd name="connsiteY23" fmla="*/ 2520473 h 3350053"/>
                  <a:gd name="connsiteX24" fmla="*/ 1507585 w 4045693"/>
                  <a:gd name="connsiteY24" fmla="*/ 2574233 h 3350053"/>
                  <a:gd name="connsiteX25" fmla="*/ 1338252 w 4045693"/>
                  <a:gd name="connsiteY25" fmla="*/ 3057397 h 3350053"/>
                  <a:gd name="connsiteX26" fmla="*/ 1234028 w 4045693"/>
                  <a:gd name="connsiteY26" fmla="*/ 3354021 h 3350053"/>
                  <a:gd name="connsiteX27" fmla="*/ 361428 w 4045693"/>
                  <a:gd name="connsiteY27" fmla="*/ 3354021 h 3350053"/>
                  <a:gd name="connsiteX28" fmla="*/ 1229818 w 4045693"/>
                  <a:gd name="connsiteY28" fmla="*/ 912081 h 3350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45693" h="3350053">
                    <a:moveTo>
                      <a:pt x="1229818" y="912081"/>
                    </a:moveTo>
                    <a:lnTo>
                      <a:pt x="2095462" y="912081"/>
                    </a:lnTo>
                    <a:cubicBezTo>
                      <a:pt x="1959751" y="1292242"/>
                      <a:pt x="1825749" y="1667644"/>
                      <a:pt x="1689306" y="2049757"/>
                    </a:cubicBezTo>
                    <a:cubicBezTo>
                      <a:pt x="1701962" y="2049231"/>
                      <a:pt x="1714575" y="2047947"/>
                      <a:pt x="1727077" y="2045913"/>
                    </a:cubicBezTo>
                    <a:cubicBezTo>
                      <a:pt x="2045669" y="1967806"/>
                      <a:pt x="2346015" y="1847961"/>
                      <a:pt x="2613714" y="1654890"/>
                    </a:cubicBezTo>
                    <a:cubicBezTo>
                      <a:pt x="2721538" y="1577089"/>
                      <a:pt x="2817646" y="1486777"/>
                      <a:pt x="2892824" y="1375902"/>
                    </a:cubicBezTo>
                    <a:cubicBezTo>
                      <a:pt x="2979718" y="1247758"/>
                      <a:pt x="3025788" y="1106861"/>
                      <a:pt x="3020602" y="951318"/>
                    </a:cubicBezTo>
                    <a:cubicBezTo>
                      <a:pt x="3019329" y="914761"/>
                      <a:pt x="3013821" y="878476"/>
                      <a:pt x="3004187" y="843189"/>
                    </a:cubicBezTo>
                    <a:cubicBezTo>
                      <a:pt x="2972090" y="725296"/>
                      <a:pt x="2890505" y="656647"/>
                      <a:pt x="2773833" y="633826"/>
                    </a:cubicBezTo>
                    <a:cubicBezTo>
                      <a:pt x="2696173" y="617754"/>
                      <a:pt x="2617162" y="609091"/>
                      <a:pt x="2537865" y="607953"/>
                    </a:cubicBezTo>
                    <a:cubicBezTo>
                      <a:pt x="1718189" y="605837"/>
                      <a:pt x="898474" y="605146"/>
                      <a:pt x="78717" y="605878"/>
                    </a:cubicBezTo>
                    <a:lnTo>
                      <a:pt x="0" y="605878"/>
                    </a:lnTo>
                    <a:cubicBezTo>
                      <a:pt x="7140" y="588609"/>
                      <a:pt x="10679" y="575367"/>
                      <a:pt x="17513" y="564323"/>
                    </a:cubicBezTo>
                    <a:cubicBezTo>
                      <a:pt x="125154" y="389436"/>
                      <a:pt x="233894" y="215282"/>
                      <a:pt x="340924" y="39847"/>
                    </a:cubicBezTo>
                    <a:cubicBezTo>
                      <a:pt x="359231" y="9825"/>
                      <a:pt x="380527" y="-61"/>
                      <a:pt x="414882" y="0"/>
                    </a:cubicBezTo>
                    <a:cubicBezTo>
                      <a:pt x="1226462" y="855"/>
                      <a:pt x="2038041" y="0"/>
                      <a:pt x="2849621" y="1404"/>
                    </a:cubicBezTo>
                    <a:cubicBezTo>
                      <a:pt x="3055140" y="1831"/>
                      <a:pt x="3259987" y="15622"/>
                      <a:pt x="3459831" y="69137"/>
                    </a:cubicBezTo>
                    <a:cubicBezTo>
                      <a:pt x="3562591" y="96536"/>
                      <a:pt x="3660590" y="134613"/>
                      <a:pt x="3749803" y="193376"/>
                    </a:cubicBezTo>
                    <a:cubicBezTo>
                      <a:pt x="3938968" y="318225"/>
                      <a:pt x="4028913" y="499457"/>
                      <a:pt x="4045572" y="720781"/>
                    </a:cubicBezTo>
                    <a:cubicBezTo>
                      <a:pt x="4064367" y="970540"/>
                      <a:pt x="3993765" y="1194975"/>
                      <a:pt x="3848596" y="1397138"/>
                    </a:cubicBezTo>
                    <a:cubicBezTo>
                      <a:pt x="3735707" y="1554328"/>
                      <a:pt x="3593589" y="1681251"/>
                      <a:pt x="3436216" y="1791822"/>
                    </a:cubicBezTo>
                    <a:cubicBezTo>
                      <a:pt x="3164978" y="1982390"/>
                      <a:pt x="2867745" y="2122677"/>
                      <a:pt x="2559161" y="2239960"/>
                    </a:cubicBezTo>
                    <a:cubicBezTo>
                      <a:pt x="2250578" y="2357242"/>
                      <a:pt x="1933573" y="2443587"/>
                      <a:pt x="1610894" y="2510649"/>
                    </a:cubicBezTo>
                    <a:cubicBezTo>
                      <a:pt x="1594968" y="2514005"/>
                      <a:pt x="1579163" y="2520229"/>
                      <a:pt x="1563176" y="2520473"/>
                    </a:cubicBezTo>
                    <a:cubicBezTo>
                      <a:pt x="1526563" y="2521084"/>
                      <a:pt x="1517410" y="2545980"/>
                      <a:pt x="1507585" y="2574233"/>
                    </a:cubicBezTo>
                    <a:cubicBezTo>
                      <a:pt x="1451690" y="2735512"/>
                      <a:pt x="1394819" y="2896424"/>
                      <a:pt x="1338252" y="3057397"/>
                    </a:cubicBezTo>
                    <a:cubicBezTo>
                      <a:pt x="1303958" y="3155031"/>
                      <a:pt x="1269664" y="3252664"/>
                      <a:pt x="1234028" y="3354021"/>
                    </a:cubicBezTo>
                    <a:lnTo>
                      <a:pt x="361428" y="3354021"/>
                    </a:lnTo>
                    <a:cubicBezTo>
                      <a:pt x="651807" y="2537071"/>
                      <a:pt x="941270" y="1723092"/>
                      <a:pt x="1229818" y="91208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="" xmlns:a16="http://schemas.microsoft.com/office/drawing/2014/main" id="{B8B16F33-578F-498B-B191-FC9210A4F1EF}"/>
                  </a:ext>
                </a:extLst>
              </p:cNvPr>
              <p:cNvSpPr/>
              <p:nvPr/>
            </p:nvSpPr>
            <p:spPr>
              <a:xfrm>
                <a:off x="4710698" y="3007559"/>
                <a:ext cx="1168034" cy="1327765"/>
              </a:xfrm>
              <a:custGeom>
                <a:avLst/>
                <a:gdLst>
                  <a:gd name="connsiteX0" fmla="*/ 974140 w 2141837"/>
                  <a:gd name="connsiteY0" fmla="*/ 2436630 h 2434738"/>
                  <a:gd name="connsiteX1" fmla="*/ 539243 w 2141837"/>
                  <a:gd name="connsiteY1" fmla="*/ 2436630 h 2434738"/>
                  <a:gd name="connsiteX2" fmla="*/ 636876 w 2141837"/>
                  <a:gd name="connsiteY2" fmla="*/ 2133478 h 2434738"/>
                  <a:gd name="connsiteX3" fmla="*/ 0 w 2141837"/>
                  <a:gd name="connsiteY3" fmla="*/ 2133478 h 2434738"/>
                  <a:gd name="connsiteX4" fmla="*/ 67123 w 2141837"/>
                  <a:gd name="connsiteY4" fmla="*/ 1917036 h 2434738"/>
                  <a:gd name="connsiteX5" fmla="*/ 709187 w 2141837"/>
                  <a:gd name="connsiteY5" fmla="*/ 1917036 h 2434738"/>
                  <a:gd name="connsiteX6" fmla="*/ 763129 w 2141837"/>
                  <a:gd name="connsiteY6" fmla="*/ 1754415 h 2434738"/>
                  <a:gd name="connsiteX7" fmla="*/ 722367 w 2141837"/>
                  <a:gd name="connsiteY7" fmla="*/ 1782790 h 2434738"/>
                  <a:gd name="connsiteX8" fmla="*/ 563712 w 2141837"/>
                  <a:gd name="connsiteY8" fmla="*/ 1839662 h 2434738"/>
                  <a:gd name="connsiteX9" fmla="*/ 234199 w 2141837"/>
                  <a:gd name="connsiteY9" fmla="*/ 1838502 h 2434738"/>
                  <a:gd name="connsiteX10" fmla="*/ 174948 w 2141837"/>
                  <a:gd name="connsiteY10" fmla="*/ 1838502 h 2434738"/>
                  <a:gd name="connsiteX11" fmla="*/ 169150 w 2141837"/>
                  <a:gd name="connsiteY11" fmla="*/ 1826725 h 2434738"/>
                  <a:gd name="connsiteX12" fmla="*/ 491464 w 2141837"/>
                  <a:gd name="connsiteY12" fmla="*/ 1566104 h 2434738"/>
                  <a:gd name="connsiteX13" fmla="*/ 209974 w 2141837"/>
                  <a:gd name="connsiteY13" fmla="*/ 1557317 h 2434738"/>
                  <a:gd name="connsiteX14" fmla="*/ 656342 w 2141837"/>
                  <a:gd name="connsiteY14" fmla="*/ 127717 h 2434738"/>
                  <a:gd name="connsiteX15" fmla="*/ 768926 w 2141837"/>
                  <a:gd name="connsiteY15" fmla="*/ 127717 h 2434738"/>
                  <a:gd name="connsiteX16" fmla="*/ 994704 w 2141837"/>
                  <a:gd name="connsiteY16" fmla="*/ 128693 h 2434738"/>
                  <a:gd name="connsiteX17" fmla="*/ 1089714 w 2141837"/>
                  <a:gd name="connsiteY17" fmla="*/ 79327 h 2434738"/>
                  <a:gd name="connsiteX18" fmla="*/ 1148294 w 2141837"/>
                  <a:gd name="connsiteY18" fmla="*/ 0 h 2434738"/>
                  <a:gd name="connsiteX19" fmla="*/ 1658368 w 2141837"/>
                  <a:gd name="connsiteY19" fmla="*/ 0 h 2434738"/>
                  <a:gd name="connsiteX20" fmla="*/ 1575929 w 2141837"/>
                  <a:gd name="connsiteY20" fmla="*/ 126741 h 2434738"/>
                  <a:gd name="connsiteX21" fmla="*/ 2146537 w 2141837"/>
                  <a:gd name="connsiteY21" fmla="*/ 126741 h 2434738"/>
                  <a:gd name="connsiteX22" fmla="*/ 1635791 w 2141837"/>
                  <a:gd name="connsiteY22" fmla="*/ 1561589 h 2434738"/>
                  <a:gd name="connsiteX23" fmla="*/ 1567935 w 2141837"/>
                  <a:gd name="connsiteY23" fmla="*/ 1561589 h 2434738"/>
                  <a:gd name="connsiteX24" fmla="*/ 1043154 w 2141837"/>
                  <a:gd name="connsiteY24" fmla="*/ 1560857 h 2434738"/>
                  <a:gd name="connsiteX25" fmla="*/ 949792 w 2141837"/>
                  <a:gd name="connsiteY25" fmla="*/ 1594845 h 2434738"/>
                  <a:gd name="connsiteX26" fmla="*/ 792846 w 2141837"/>
                  <a:gd name="connsiteY26" fmla="*/ 1725552 h 2434738"/>
                  <a:gd name="connsiteX27" fmla="*/ 796935 w 2141837"/>
                  <a:gd name="connsiteY27" fmla="*/ 1738672 h 2434738"/>
                  <a:gd name="connsiteX28" fmla="*/ 1214074 w 2141837"/>
                  <a:gd name="connsiteY28" fmla="*/ 1738672 h 2434738"/>
                  <a:gd name="connsiteX29" fmla="*/ 1155250 w 2141837"/>
                  <a:gd name="connsiteY29" fmla="*/ 1917647 h 2434738"/>
                  <a:gd name="connsiteX30" fmla="*/ 1528577 w 2141837"/>
                  <a:gd name="connsiteY30" fmla="*/ 1917647 h 2434738"/>
                  <a:gd name="connsiteX31" fmla="*/ 1453155 w 2141837"/>
                  <a:gd name="connsiteY31" fmla="*/ 2131708 h 2434738"/>
                  <a:gd name="connsiteX32" fmla="*/ 1080927 w 2141837"/>
                  <a:gd name="connsiteY32" fmla="*/ 2131708 h 2434738"/>
                  <a:gd name="connsiteX33" fmla="*/ 1644150 w 2141837"/>
                  <a:gd name="connsiteY33" fmla="*/ 366248 h 2434738"/>
                  <a:gd name="connsiteX34" fmla="*/ 1506060 w 2141837"/>
                  <a:gd name="connsiteY34" fmla="*/ 366248 h 2434738"/>
                  <a:gd name="connsiteX35" fmla="*/ 1382614 w 2141837"/>
                  <a:gd name="connsiteY35" fmla="*/ 736035 h 2434738"/>
                  <a:gd name="connsiteX36" fmla="*/ 1516861 w 2141837"/>
                  <a:gd name="connsiteY36" fmla="*/ 736035 h 2434738"/>
                  <a:gd name="connsiteX37" fmla="*/ 1301152 w 2141837"/>
                  <a:gd name="connsiteY37" fmla="*/ 969746 h 2434738"/>
                  <a:gd name="connsiteX38" fmla="*/ 1177889 w 2141837"/>
                  <a:gd name="connsiteY38" fmla="*/ 1333736 h 2434738"/>
                  <a:gd name="connsiteX39" fmla="*/ 1311403 w 2141837"/>
                  <a:gd name="connsiteY39" fmla="*/ 1333736 h 2434738"/>
                  <a:gd name="connsiteX40" fmla="*/ 1436374 w 2141837"/>
                  <a:gd name="connsiteY40" fmla="*/ 969746 h 2434738"/>
                  <a:gd name="connsiteX41" fmla="*/ 999097 w 2141837"/>
                  <a:gd name="connsiteY41" fmla="*/ 366309 h 2434738"/>
                  <a:gd name="connsiteX42" fmla="*/ 879923 w 2141837"/>
                  <a:gd name="connsiteY42" fmla="*/ 734266 h 2434738"/>
                  <a:gd name="connsiteX43" fmla="*/ 1005566 w 2141837"/>
                  <a:gd name="connsiteY43" fmla="*/ 734266 h 2434738"/>
                  <a:gd name="connsiteX44" fmla="*/ 1125777 w 2141837"/>
                  <a:gd name="connsiteY44" fmla="*/ 366309 h 2434738"/>
                  <a:gd name="connsiteX45" fmla="*/ 808956 w 2141837"/>
                  <a:gd name="connsiteY45" fmla="*/ 1333919 h 2434738"/>
                  <a:gd name="connsiteX46" fmla="*/ 927276 w 2141837"/>
                  <a:gd name="connsiteY46" fmla="*/ 971211 h 2434738"/>
                  <a:gd name="connsiteX47" fmla="*/ 802610 w 2141837"/>
                  <a:gd name="connsiteY47" fmla="*/ 971211 h 2434738"/>
                  <a:gd name="connsiteX48" fmla="*/ 685815 w 2141837"/>
                  <a:gd name="connsiteY48" fmla="*/ 1334225 h 243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41837" h="2434738">
                    <a:moveTo>
                      <a:pt x="974140" y="2436630"/>
                    </a:moveTo>
                    <a:lnTo>
                      <a:pt x="539243" y="2436630"/>
                    </a:lnTo>
                    <a:lnTo>
                      <a:pt x="636876" y="2133478"/>
                    </a:lnTo>
                    <a:lnTo>
                      <a:pt x="0" y="2133478"/>
                    </a:lnTo>
                    <a:cubicBezTo>
                      <a:pt x="23615" y="2057324"/>
                      <a:pt x="44972" y="1988614"/>
                      <a:pt x="67123" y="1917036"/>
                    </a:cubicBezTo>
                    <a:lnTo>
                      <a:pt x="709187" y="1917036"/>
                    </a:lnTo>
                    <a:cubicBezTo>
                      <a:pt x="726395" y="1865168"/>
                      <a:pt x="742626" y="1816291"/>
                      <a:pt x="763129" y="1754415"/>
                    </a:cubicBezTo>
                    <a:cubicBezTo>
                      <a:pt x="741405" y="1769304"/>
                      <a:pt x="729872" y="1774308"/>
                      <a:pt x="722367" y="1782790"/>
                    </a:cubicBezTo>
                    <a:cubicBezTo>
                      <a:pt x="679652" y="1831302"/>
                      <a:pt x="626320" y="1841981"/>
                      <a:pt x="563712" y="1839662"/>
                    </a:cubicBezTo>
                    <a:cubicBezTo>
                      <a:pt x="453874" y="1835634"/>
                      <a:pt x="344037" y="1838502"/>
                      <a:pt x="234199" y="1838502"/>
                    </a:cubicBezTo>
                    <a:lnTo>
                      <a:pt x="174948" y="1838502"/>
                    </a:lnTo>
                    <a:cubicBezTo>
                      <a:pt x="172995" y="1834597"/>
                      <a:pt x="171103" y="1830631"/>
                      <a:pt x="169150" y="1826725"/>
                    </a:cubicBezTo>
                    <a:cubicBezTo>
                      <a:pt x="270750" y="1739465"/>
                      <a:pt x="378941" y="1659894"/>
                      <a:pt x="491464" y="1566104"/>
                    </a:cubicBezTo>
                    <a:cubicBezTo>
                      <a:pt x="392976" y="1555304"/>
                      <a:pt x="304739" y="1567508"/>
                      <a:pt x="209974" y="1557317"/>
                    </a:cubicBezTo>
                    <a:cubicBezTo>
                      <a:pt x="358987" y="1080194"/>
                      <a:pt x="506963" y="606244"/>
                      <a:pt x="656342" y="127717"/>
                    </a:cubicBezTo>
                    <a:lnTo>
                      <a:pt x="768926" y="127717"/>
                    </a:lnTo>
                    <a:cubicBezTo>
                      <a:pt x="844165" y="127717"/>
                      <a:pt x="919526" y="125154"/>
                      <a:pt x="994704" y="128693"/>
                    </a:cubicBezTo>
                    <a:cubicBezTo>
                      <a:pt x="1038700" y="130768"/>
                      <a:pt x="1067319" y="115818"/>
                      <a:pt x="1089714" y="79327"/>
                    </a:cubicBezTo>
                    <a:cubicBezTo>
                      <a:pt x="1106677" y="51807"/>
                      <a:pt x="1128096" y="26971"/>
                      <a:pt x="1148294" y="0"/>
                    </a:cubicBezTo>
                    <a:lnTo>
                      <a:pt x="1658368" y="0"/>
                    </a:lnTo>
                    <a:lnTo>
                      <a:pt x="1575929" y="126741"/>
                    </a:lnTo>
                    <a:lnTo>
                      <a:pt x="2146537" y="126741"/>
                    </a:lnTo>
                    <a:cubicBezTo>
                      <a:pt x="1974518" y="610088"/>
                      <a:pt x="1805978" y="1083550"/>
                      <a:pt x="1635791" y="1561589"/>
                    </a:cubicBezTo>
                    <a:lnTo>
                      <a:pt x="1567935" y="1561589"/>
                    </a:lnTo>
                    <a:cubicBezTo>
                      <a:pt x="1393110" y="1561589"/>
                      <a:pt x="1218224" y="1562504"/>
                      <a:pt x="1043154" y="1560857"/>
                    </a:cubicBezTo>
                    <a:cubicBezTo>
                      <a:pt x="1008729" y="1559170"/>
                      <a:pt x="975076" y="1571421"/>
                      <a:pt x="949792" y="1594845"/>
                    </a:cubicBezTo>
                    <a:cubicBezTo>
                      <a:pt x="899023" y="1640123"/>
                      <a:pt x="845324" y="1682166"/>
                      <a:pt x="792846" y="1725552"/>
                    </a:cubicBezTo>
                    <a:lnTo>
                      <a:pt x="796935" y="1738672"/>
                    </a:lnTo>
                    <a:lnTo>
                      <a:pt x="1214074" y="1738672"/>
                    </a:lnTo>
                    <a:cubicBezTo>
                      <a:pt x="1193388" y="1801524"/>
                      <a:pt x="1175875" y="1854917"/>
                      <a:pt x="1155250" y="1917647"/>
                    </a:cubicBezTo>
                    <a:lnTo>
                      <a:pt x="1528577" y="1917647"/>
                    </a:lnTo>
                    <a:lnTo>
                      <a:pt x="1453155" y="2131708"/>
                    </a:lnTo>
                    <a:lnTo>
                      <a:pt x="1080927" y="2131708"/>
                    </a:lnTo>
                    <a:close/>
                    <a:moveTo>
                      <a:pt x="1644150" y="366248"/>
                    </a:moveTo>
                    <a:lnTo>
                      <a:pt x="1506060" y="366248"/>
                    </a:lnTo>
                    <a:cubicBezTo>
                      <a:pt x="1464932" y="488656"/>
                      <a:pt x="1421485" y="609234"/>
                      <a:pt x="1382614" y="736035"/>
                    </a:cubicBezTo>
                    <a:lnTo>
                      <a:pt x="1516861" y="736035"/>
                    </a:lnTo>
                    <a:close/>
                    <a:moveTo>
                      <a:pt x="1301152" y="969746"/>
                    </a:moveTo>
                    <a:lnTo>
                      <a:pt x="1177889" y="1333736"/>
                    </a:lnTo>
                    <a:lnTo>
                      <a:pt x="1311403" y="1333736"/>
                    </a:lnTo>
                    <a:cubicBezTo>
                      <a:pt x="1352470" y="1214135"/>
                      <a:pt x="1393476" y="1094595"/>
                      <a:pt x="1436374" y="969746"/>
                    </a:cubicBezTo>
                    <a:close/>
                    <a:moveTo>
                      <a:pt x="999097" y="366309"/>
                    </a:moveTo>
                    <a:cubicBezTo>
                      <a:pt x="959800" y="487802"/>
                      <a:pt x="920807" y="608135"/>
                      <a:pt x="879923" y="734266"/>
                    </a:cubicBezTo>
                    <a:lnTo>
                      <a:pt x="1005566" y="734266"/>
                    </a:lnTo>
                    <a:cubicBezTo>
                      <a:pt x="1044985" y="613505"/>
                      <a:pt x="1084893" y="491768"/>
                      <a:pt x="1125777" y="366309"/>
                    </a:cubicBezTo>
                    <a:close/>
                    <a:moveTo>
                      <a:pt x="808956" y="1333919"/>
                    </a:moveTo>
                    <a:lnTo>
                      <a:pt x="927276" y="971211"/>
                    </a:lnTo>
                    <a:lnTo>
                      <a:pt x="802610" y="971211"/>
                    </a:lnTo>
                    <a:cubicBezTo>
                      <a:pt x="763556" y="1092459"/>
                      <a:pt x="725479" y="1210962"/>
                      <a:pt x="685815" y="133422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="" xmlns:a16="http://schemas.microsoft.com/office/drawing/2014/main" id="{70D03850-2FBC-47B0-BA86-2070F756ED6B}"/>
                  </a:ext>
                </a:extLst>
              </p:cNvPr>
              <p:cNvSpPr/>
              <p:nvPr/>
            </p:nvSpPr>
            <p:spPr>
              <a:xfrm>
                <a:off x="2772760" y="3048024"/>
                <a:ext cx="1713782" cy="1287832"/>
              </a:xfrm>
              <a:custGeom>
                <a:avLst/>
                <a:gdLst>
                  <a:gd name="connsiteX0" fmla="*/ 529785 w 3142582"/>
                  <a:gd name="connsiteY0" fmla="*/ 1189910 h 2361513"/>
                  <a:gd name="connsiteX1" fmla="*/ 610210 w 3142582"/>
                  <a:gd name="connsiteY1" fmla="*/ 962973 h 2361513"/>
                  <a:gd name="connsiteX2" fmla="*/ 1398602 w 3142582"/>
                  <a:gd name="connsiteY2" fmla="*/ 962973 h 2361513"/>
                  <a:gd name="connsiteX3" fmla="*/ 1660992 w 3142582"/>
                  <a:gd name="connsiteY3" fmla="*/ 221506 h 2361513"/>
                  <a:gd name="connsiteX4" fmla="*/ 774967 w 3142582"/>
                  <a:gd name="connsiteY4" fmla="*/ 221506 h 2361513"/>
                  <a:gd name="connsiteX5" fmla="*/ 852220 w 3142582"/>
                  <a:gd name="connsiteY5" fmla="*/ 0 h 2361513"/>
                  <a:gd name="connsiteX6" fmla="*/ 3147586 w 3142582"/>
                  <a:gd name="connsiteY6" fmla="*/ 0 h 2361513"/>
                  <a:gd name="connsiteX7" fmla="*/ 3068259 w 3142582"/>
                  <a:gd name="connsiteY7" fmla="*/ 223032 h 2361513"/>
                  <a:gd name="connsiteX8" fmla="*/ 2171982 w 3142582"/>
                  <a:gd name="connsiteY8" fmla="*/ 223032 h 2361513"/>
                  <a:gd name="connsiteX9" fmla="*/ 1909958 w 3142582"/>
                  <a:gd name="connsiteY9" fmla="*/ 960898 h 2361513"/>
                  <a:gd name="connsiteX10" fmla="*/ 2698350 w 3142582"/>
                  <a:gd name="connsiteY10" fmla="*/ 960898 h 2361513"/>
                  <a:gd name="connsiteX11" fmla="*/ 2623355 w 3142582"/>
                  <a:gd name="connsiteY11" fmla="*/ 1189117 h 2361513"/>
                  <a:gd name="connsiteX12" fmla="*/ 1829044 w 3142582"/>
                  <a:gd name="connsiteY12" fmla="*/ 1189117 h 2361513"/>
                  <a:gd name="connsiteX13" fmla="*/ 1493429 w 3142582"/>
                  <a:gd name="connsiteY13" fmla="*/ 2134515 h 2361513"/>
                  <a:gd name="connsiteX14" fmla="*/ 1677651 w 3142582"/>
                  <a:gd name="connsiteY14" fmla="*/ 2141472 h 2361513"/>
                  <a:gd name="connsiteX15" fmla="*/ 1854612 w 3142582"/>
                  <a:gd name="connsiteY15" fmla="*/ 2141838 h 2361513"/>
                  <a:gd name="connsiteX16" fmla="*/ 2404228 w 3142582"/>
                  <a:gd name="connsiteY16" fmla="*/ 2141838 h 2361513"/>
                  <a:gd name="connsiteX17" fmla="*/ 2326243 w 3142582"/>
                  <a:gd name="connsiteY17" fmla="*/ 2362185 h 2361513"/>
                  <a:gd name="connsiteX18" fmla="*/ 0 w 3142582"/>
                  <a:gd name="connsiteY18" fmla="*/ 2362185 h 2361513"/>
                  <a:gd name="connsiteX19" fmla="*/ 76825 w 3142582"/>
                  <a:gd name="connsiteY19" fmla="*/ 2143302 h 2361513"/>
                  <a:gd name="connsiteX20" fmla="*/ 980425 w 3142582"/>
                  <a:gd name="connsiteY20" fmla="*/ 2143302 h 2361513"/>
                  <a:gd name="connsiteX21" fmla="*/ 1317444 w 3142582"/>
                  <a:gd name="connsiteY21" fmla="*/ 1191740 h 2361513"/>
                  <a:gd name="connsiteX22" fmla="*/ 923919 w 3142582"/>
                  <a:gd name="connsiteY22" fmla="*/ 1190398 h 2361513"/>
                  <a:gd name="connsiteX23" fmla="*/ 529785 w 3142582"/>
                  <a:gd name="connsiteY23" fmla="*/ 1189910 h 236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42582" h="2361513">
                    <a:moveTo>
                      <a:pt x="529785" y="1189910"/>
                    </a:moveTo>
                    <a:lnTo>
                      <a:pt x="610210" y="962973"/>
                    </a:lnTo>
                    <a:lnTo>
                      <a:pt x="1398602" y="962973"/>
                    </a:lnTo>
                    <a:cubicBezTo>
                      <a:pt x="1485923" y="716021"/>
                      <a:pt x="1571719" y="473462"/>
                      <a:pt x="1660992" y="221506"/>
                    </a:cubicBezTo>
                    <a:lnTo>
                      <a:pt x="774967" y="221506"/>
                    </a:lnTo>
                    <a:lnTo>
                      <a:pt x="852220" y="0"/>
                    </a:lnTo>
                    <a:lnTo>
                      <a:pt x="3147586" y="0"/>
                    </a:lnTo>
                    <a:cubicBezTo>
                      <a:pt x="3120798" y="75300"/>
                      <a:pt x="3095169" y="147122"/>
                      <a:pt x="3068259" y="223032"/>
                    </a:cubicBezTo>
                    <a:lnTo>
                      <a:pt x="2171982" y="223032"/>
                    </a:lnTo>
                    <a:cubicBezTo>
                      <a:pt x="2084661" y="468947"/>
                      <a:pt x="1998622" y="711200"/>
                      <a:pt x="1909958" y="960898"/>
                    </a:cubicBezTo>
                    <a:lnTo>
                      <a:pt x="2698350" y="960898"/>
                    </a:lnTo>
                    <a:cubicBezTo>
                      <a:pt x="2680348" y="1042849"/>
                      <a:pt x="2647031" y="1111498"/>
                      <a:pt x="2623355" y="1189117"/>
                    </a:cubicBezTo>
                    <a:lnTo>
                      <a:pt x="1829044" y="1189117"/>
                    </a:lnTo>
                    <a:cubicBezTo>
                      <a:pt x="1716582" y="1506060"/>
                      <a:pt x="1606073" y="1817633"/>
                      <a:pt x="1493429" y="2134515"/>
                    </a:cubicBezTo>
                    <a:cubicBezTo>
                      <a:pt x="1558050" y="2148916"/>
                      <a:pt x="1618217" y="2139763"/>
                      <a:pt x="1677651" y="2141472"/>
                    </a:cubicBezTo>
                    <a:cubicBezTo>
                      <a:pt x="1737086" y="2143180"/>
                      <a:pt x="1795605" y="2141838"/>
                      <a:pt x="1854612" y="2141838"/>
                    </a:cubicBezTo>
                    <a:lnTo>
                      <a:pt x="2404228" y="2141838"/>
                    </a:lnTo>
                    <a:cubicBezTo>
                      <a:pt x="2376403" y="2220555"/>
                      <a:pt x="2351506" y="2290851"/>
                      <a:pt x="2326243" y="2362185"/>
                    </a:cubicBezTo>
                    <a:lnTo>
                      <a:pt x="0" y="2362185"/>
                    </a:lnTo>
                    <a:lnTo>
                      <a:pt x="76825" y="2143302"/>
                    </a:lnTo>
                    <a:lnTo>
                      <a:pt x="980425" y="2143302"/>
                    </a:lnTo>
                    <a:cubicBezTo>
                      <a:pt x="1092215" y="1827763"/>
                      <a:pt x="1203091" y="1514786"/>
                      <a:pt x="1317444" y="1191740"/>
                    </a:cubicBezTo>
                    <a:cubicBezTo>
                      <a:pt x="1181550" y="1188934"/>
                      <a:pt x="1052735" y="1190703"/>
                      <a:pt x="923919" y="1190398"/>
                    </a:cubicBezTo>
                    <a:cubicBezTo>
                      <a:pt x="796019" y="1189910"/>
                      <a:pt x="668119" y="1189910"/>
                      <a:pt x="529785" y="118991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="" xmlns:a16="http://schemas.microsoft.com/office/drawing/2014/main" id="{BB0ED325-A554-4D1E-8D16-6265BC5339A2}"/>
                  </a:ext>
                </a:extLst>
              </p:cNvPr>
              <p:cNvSpPr/>
              <p:nvPr/>
            </p:nvSpPr>
            <p:spPr>
              <a:xfrm>
                <a:off x="4125150" y="3008091"/>
                <a:ext cx="898488" cy="1324437"/>
              </a:xfrm>
              <a:custGeom>
                <a:avLst/>
                <a:gdLst>
                  <a:gd name="connsiteX0" fmla="*/ 889198 w 1647567"/>
                  <a:gd name="connsiteY0" fmla="*/ 1014230 h 2428636"/>
                  <a:gd name="connsiteX1" fmla="*/ 804257 w 1647567"/>
                  <a:gd name="connsiteY1" fmla="*/ 1302860 h 2428636"/>
                  <a:gd name="connsiteX2" fmla="*/ 1285103 w 1647567"/>
                  <a:gd name="connsiteY2" fmla="*/ 1302860 h 2428636"/>
                  <a:gd name="connsiteX3" fmla="*/ 935635 w 1647567"/>
                  <a:gd name="connsiteY3" fmla="*/ 2434373 h 2428636"/>
                  <a:gd name="connsiteX4" fmla="*/ 579700 w 1647567"/>
                  <a:gd name="connsiteY4" fmla="*/ 2434373 h 2428636"/>
                  <a:gd name="connsiteX5" fmla="*/ 848619 w 1647567"/>
                  <a:gd name="connsiteY5" fmla="*/ 1531261 h 2428636"/>
                  <a:gd name="connsiteX6" fmla="*/ 742870 w 1647567"/>
                  <a:gd name="connsiteY6" fmla="*/ 1531261 h 2428636"/>
                  <a:gd name="connsiteX7" fmla="*/ 585070 w 1647567"/>
                  <a:gd name="connsiteY7" fmla="*/ 1991116 h 2428636"/>
                  <a:gd name="connsiteX8" fmla="*/ 394074 w 1647567"/>
                  <a:gd name="connsiteY8" fmla="*/ 2434373 h 2428636"/>
                  <a:gd name="connsiteX9" fmla="*/ 0 w 1647567"/>
                  <a:gd name="connsiteY9" fmla="*/ 2434373 h 2428636"/>
                  <a:gd name="connsiteX10" fmla="*/ 25812 w 1647567"/>
                  <a:gd name="connsiteY10" fmla="*/ 2368409 h 2428636"/>
                  <a:gd name="connsiteX11" fmla="*/ 150783 w 1647567"/>
                  <a:gd name="connsiteY11" fmla="*/ 2077155 h 2428636"/>
                  <a:gd name="connsiteX12" fmla="*/ 371801 w 1647567"/>
                  <a:gd name="connsiteY12" fmla="*/ 1394086 h 2428636"/>
                  <a:gd name="connsiteX13" fmla="*/ 724259 w 1647567"/>
                  <a:gd name="connsiteY13" fmla="*/ 151332 h 2428636"/>
                  <a:gd name="connsiteX14" fmla="*/ 742565 w 1647567"/>
                  <a:gd name="connsiteY14" fmla="*/ 93606 h 2428636"/>
                  <a:gd name="connsiteX15" fmla="*/ 1160010 w 1647567"/>
                  <a:gd name="connsiteY15" fmla="*/ 93606 h 2428636"/>
                  <a:gd name="connsiteX16" fmla="*/ 958640 w 1647567"/>
                  <a:gd name="connsiteY16" fmla="*/ 780154 h 2428636"/>
                  <a:gd name="connsiteX17" fmla="*/ 1035527 w 1647567"/>
                  <a:gd name="connsiteY17" fmla="*/ 780154 h 2428636"/>
                  <a:gd name="connsiteX18" fmla="*/ 1268505 w 1647567"/>
                  <a:gd name="connsiteY18" fmla="*/ 0 h 2428636"/>
                  <a:gd name="connsiteX19" fmla="*/ 1648117 w 1647567"/>
                  <a:gd name="connsiteY19" fmla="*/ 0 h 2428636"/>
                  <a:gd name="connsiteX20" fmla="*/ 1531506 w 1647567"/>
                  <a:gd name="connsiteY20" fmla="*/ 388094 h 2428636"/>
                  <a:gd name="connsiteX21" fmla="*/ 1412149 w 1647567"/>
                  <a:gd name="connsiteY21" fmla="*/ 776187 h 2428636"/>
                  <a:gd name="connsiteX22" fmla="*/ 1475366 w 1647567"/>
                  <a:gd name="connsiteY22" fmla="*/ 792114 h 2428636"/>
                  <a:gd name="connsiteX23" fmla="*/ 1407267 w 1647567"/>
                  <a:gd name="connsiteY23" fmla="*/ 1013986 h 242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47567" h="2428636">
                    <a:moveTo>
                      <a:pt x="889198" y="1014230"/>
                    </a:moveTo>
                    <a:cubicBezTo>
                      <a:pt x="860031" y="1113389"/>
                      <a:pt x="833303" y="1204311"/>
                      <a:pt x="804257" y="1302860"/>
                    </a:cubicBezTo>
                    <a:lnTo>
                      <a:pt x="1285103" y="1302860"/>
                    </a:lnTo>
                    <a:cubicBezTo>
                      <a:pt x="1169163" y="1685706"/>
                      <a:pt x="1051514" y="2058422"/>
                      <a:pt x="935635" y="2434373"/>
                    </a:cubicBezTo>
                    <a:lnTo>
                      <a:pt x="579700" y="2434373"/>
                    </a:lnTo>
                    <a:cubicBezTo>
                      <a:pt x="669218" y="2133722"/>
                      <a:pt x="758064" y="1835390"/>
                      <a:pt x="848619" y="1531261"/>
                    </a:cubicBezTo>
                    <a:lnTo>
                      <a:pt x="742870" y="1531261"/>
                    </a:lnTo>
                    <a:cubicBezTo>
                      <a:pt x="690697" y="1684851"/>
                      <a:pt x="643345" y="1840089"/>
                      <a:pt x="585070" y="1991116"/>
                    </a:cubicBezTo>
                    <a:cubicBezTo>
                      <a:pt x="527344" y="2140678"/>
                      <a:pt x="458512" y="2285969"/>
                      <a:pt x="394074" y="2434373"/>
                    </a:cubicBezTo>
                    <a:lnTo>
                      <a:pt x="0" y="2434373"/>
                    </a:lnTo>
                    <a:cubicBezTo>
                      <a:pt x="9763" y="2409232"/>
                      <a:pt x="17269" y="2388607"/>
                      <a:pt x="25812" y="2368409"/>
                    </a:cubicBezTo>
                    <a:cubicBezTo>
                      <a:pt x="67123" y="2271141"/>
                      <a:pt x="105627" y="2172592"/>
                      <a:pt x="150783" y="2077155"/>
                    </a:cubicBezTo>
                    <a:cubicBezTo>
                      <a:pt x="254092" y="1858822"/>
                      <a:pt x="305776" y="1624135"/>
                      <a:pt x="371801" y="1394086"/>
                    </a:cubicBezTo>
                    <a:cubicBezTo>
                      <a:pt x="490609" y="980181"/>
                      <a:pt x="606854" y="565604"/>
                      <a:pt x="724259" y="151332"/>
                    </a:cubicBezTo>
                    <a:cubicBezTo>
                      <a:pt x="729689" y="132172"/>
                      <a:pt x="736463" y="113316"/>
                      <a:pt x="742565" y="93606"/>
                    </a:cubicBezTo>
                    <a:lnTo>
                      <a:pt x="1160010" y="93606"/>
                    </a:lnTo>
                    <a:cubicBezTo>
                      <a:pt x="1092337" y="324205"/>
                      <a:pt x="1026191" y="549311"/>
                      <a:pt x="958640" y="780154"/>
                    </a:cubicBezTo>
                    <a:lnTo>
                      <a:pt x="1035527" y="780154"/>
                    </a:lnTo>
                    <a:cubicBezTo>
                      <a:pt x="1112413" y="522889"/>
                      <a:pt x="1190073" y="262838"/>
                      <a:pt x="1268505" y="0"/>
                    </a:cubicBezTo>
                    <a:lnTo>
                      <a:pt x="1648117" y="0"/>
                    </a:lnTo>
                    <a:cubicBezTo>
                      <a:pt x="1615166" y="132233"/>
                      <a:pt x="1570132" y="259278"/>
                      <a:pt x="1531506" y="388094"/>
                    </a:cubicBezTo>
                    <a:cubicBezTo>
                      <a:pt x="1492879" y="516909"/>
                      <a:pt x="1452911" y="643955"/>
                      <a:pt x="1412149" y="776187"/>
                    </a:cubicBezTo>
                    <a:lnTo>
                      <a:pt x="1475366" y="792114"/>
                    </a:lnTo>
                    <a:cubicBezTo>
                      <a:pt x="1452606" y="866193"/>
                      <a:pt x="1430760" y="937344"/>
                      <a:pt x="1407267" y="1013986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="" xmlns:a16="http://schemas.microsoft.com/office/drawing/2014/main" id="{CD89CFF5-7556-4A1F-BF0F-D4507EAC9139}"/>
                  </a:ext>
                </a:extLst>
              </p:cNvPr>
              <p:cNvSpPr/>
              <p:nvPr/>
            </p:nvSpPr>
            <p:spPr>
              <a:xfrm>
                <a:off x="8108213" y="3388018"/>
                <a:ext cx="865211" cy="965042"/>
              </a:xfrm>
              <a:custGeom>
                <a:avLst/>
                <a:gdLst>
                  <a:gd name="connsiteX0" fmla="*/ 636999 w 1586546"/>
                  <a:gd name="connsiteY0" fmla="*/ 711871 h 1769609"/>
                  <a:gd name="connsiteX1" fmla="*/ 398223 w 1586546"/>
                  <a:gd name="connsiteY1" fmla="*/ 760017 h 1769609"/>
                  <a:gd name="connsiteX2" fmla="*/ 447711 w 1586546"/>
                  <a:gd name="connsiteY2" fmla="*/ 603742 h 1769609"/>
                  <a:gd name="connsiteX3" fmla="*/ 488535 w 1586546"/>
                  <a:gd name="connsiteY3" fmla="*/ 582629 h 1769609"/>
                  <a:gd name="connsiteX4" fmla="*/ 662200 w 1586546"/>
                  <a:gd name="connsiteY4" fmla="*/ 545162 h 1769609"/>
                  <a:gd name="connsiteX5" fmla="*/ 734754 w 1586546"/>
                  <a:gd name="connsiteY5" fmla="*/ 0 h 1769609"/>
                  <a:gd name="connsiteX6" fmla="*/ 1085260 w 1586546"/>
                  <a:gd name="connsiteY6" fmla="*/ 0 h 1769609"/>
                  <a:gd name="connsiteX7" fmla="*/ 1028875 w 1586546"/>
                  <a:gd name="connsiteY7" fmla="*/ 469862 h 1769609"/>
                  <a:gd name="connsiteX8" fmla="*/ 1587462 w 1586546"/>
                  <a:gd name="connsiteY8" fmla="*/ 347454 h 1769609"/>
                  <a:gd name="connsiteX9" fmla="*/ 1533459 w 1586546"/>
                  <a:gd name="connsiteY9" fmla="*/ 505376 h 1769609"/>
                  <a:gd name="connsiteX10" fmla="*/ 1475001 w 1586546"/>
                  <a:gd name="connsiteY10" fmla="*/ 530090 h 1769609"/>
                  <a:gd name="connsiteX11" fmla="*/ 1047854 w 1586546"/>
                  <a:gd name="connsiteY11" fmla="*/ 629554 h 1769609"/>
                  <a:gd name="connsiteX12" fmla="*/ 1014048 w 1586546"/>
                  <a:gd name="connsiteY12" fmla="*/ 638524 h 1769609"/>
                  <a:gd name="connsiteX13" fmla="*/ 986405 w 1586546"/>
                  <a:gd name="connsiteY13" fmla="*/ 944422 h 1769609"/>
                  <a:gd name="connsiteX14" fmla="*/ 1144389 w 1586546"/>
                  <a:gd name="connsiteY14" fmla="*/ 810969 h 1769609"/>
                  <a:gd name="connsiteX15" fmla="*/ 1345758 w 1586546"/>
                  <a:gd name="connsiteY15" fmla="*/ 737378 h 1769609"/>
                  <a:gd name="connsiteX16" fmla="*/ 1484154 w 1586546"/>
                  <a:gd name="connsiteY16" fmla="*/ 738354 h 1769609"/>
                  <a:gd name="connsiteX17" fmla="*/ 1441439 w 1586546"/>
                  <a:gd name="connsiteY17" fmla="*/ 789490 h 1769609"/>
                  <a:gd name="connsiteX18" fmla="*/ 1066099 w 1586546"/>
                  <a:gd name="connsiteY18" fmla="*/ 1110705 h 1769609"/>
                  <a:gd name="connsiteX19" fmla="*/ 1029486 w 1586546"/>
                  <a:gd name="connsiteY19" fmla="*/ 1209559 h 1769609"/>
                  <a:gd name="connsiteX20" fmla="*/ 1099477 w 1586546"/>
                  <a:gd name="connsiteY20" fmla="*/ 1599300 h 1769609"/>
                  <a:gd name="connsiteX21" fmla="*/ 1110034 w 1586546"/>
                  <a:gd name="connsiteY21" fmla="*/ 1646896 h 1769609"/>
                  <a:gd name="connsiteX22" fmla="*/ 1177523 w 1586546"/>
                  <a:gd name="connsiteY22" fmla="*/ 1657148 h 1769609"/>
                  <a:gd name="connsiteX23" fmla="*/ 1136944 w 1586546"/>
                  <a:gd name="connsiteY23" fmla="*/ 1774979 h 1769609"/>
                  <a:gd name="connsiteX24" fmla="*/ 739697 w 1586546"/>
                  <a:gd name="connsiteY24" fmla="*/ 1774979 h 1769609"/>
                  <a:gd name="connsiteX25" fmla="*/ 670438 w 1586546"/>
                  <a:gd name="connsiteY25" fmla="*/ 1435153 h 1769609"/>
                  <a:gd name="connsiteX26" fmla="*/ 618388 w 1586546"/>
                  <a:gd name="connsiteY26" fmla="*/ 1476159 h 1769609"/>
                  <a:gd name="connsiteX27" fmla="*/ 308095 w 1586546"/>
                  <a:gd name="connsiteY27" fmla="*/ 1742089 h 1769609"/>
                  <a:gd name="connsiteX28" fmla="*/ 220286 w 1586546"/>
                  <a:gd name="connsiteY28" fmla="*/ 1774613 h 1769609"/>
                  <a:gd name="connsiteX29" fmla="*/ 0 w 1586546"/>
                  <a:gd name="connsiteY29" fmla="*/ 1762714 h 1769609"/>
                  <a:gd name="connsiteX30" fmla="*/ 43203 w 1586546"/>
                  <a:gd name="connsiteY30" fmla="*/ 1724271 h 1769609"/>
                  <a:gd name="connsiteX31" fmla="*/ 578968 w 1586546"/>
                  <a:gd name="connsiteY31" fmla="*/ 1281136 h 1769609"/>
                  <a:gd name="connsiteX32" fmla="*/ 616862 w 1586546"/>
                  <a:gd name="connsiteY32" fmla="*/ 1188750 h 1769609"/>
                  <a:gd name="connsiteX33" fmla="*/ 629615 w 1586546"/>
                  <a:gd name="connsiteY33" fmla="*/ 795165 h 1769609"/>
                  <a:gd name="connsiteX34" fmla="*/ 636999 w 1586546"/>
                  <a:gd name="connsiteY34" fmla="*/ 711871 h 176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86546" h="1769609">
                    <a:moveTo>
                      <a:pt x="636999" y="711871"/>
                    </a:moveTo>
                    <a:lnTo>
                      <a:pt x="398223" y="760017"/>
                    </a:lnTo>
                    <a:cubicBezTo>
                      <a:pt x="403532" y="701315"/>
                      <a:pt x="428734" y="652986"/>
                      <a:pt x="447711" y="603742"/>
                    </a:cubicBezTo>
                    <a:cubicBezTo>
                      <a:pt x="451922" y="592880"/>
                      <a:pt x="473645" y="586168"/>
                      <a:pt x="488535" y="582629"/>
                    </a:cubicBezTo>
                    <a:cubicBezTo>
                      <a:pt x="543454" y="569509"/>
                      <a:pt x="599470" y="558220"/>
                      <a:pt x="662200" y="545162"/>
                    </a:cubicBezTo>
                    <a:cubicBezTo>
                      <a:pt x="686182" y="364784"/>
                      <a:pt x="710224" y="184344"/>
                      <a:pt x="734754" y="0"/>
                    </a:cubicBezTo>
                    <a:lnTo>
                      <a:pt x="1085260" y="0"/>
                    </a:lnTo>
                    <a:cubicBezTo>
                      <a:pt x="1066587" y="155421"/>
                      <a:pt x="1048280" y="308095"/>
                      <a:pt x="1028875" y="469862"/>
                    </a:cubicBezTo>
                    <a:cubicBezTo>
                      <a:pt x="1216271" y="434775"/>
                      <a:pt x="1396588" y="384432"/>
                      <a:pt x="1587462" y="347454"/>
                    </a:cubicBezTo>
                    <a:cubicBezTo>
                      <a:pt x="1576541" y="402255"/>
                      <a:pt x="1558380" y="455362"/>
                      <a:pt x="1533459" y="505376"/>
                    </a:cubicBezTo>
                    <a:cubicBezTo>
                      <a:pt x="1526624" y="519777"/>
                      <a:pt x="1495869" y="525086"/>
                      <a:pt x="1475001" y="530090"/>
                    </a:cubicBezTo>
                    <a:cubicBezTo>
                      <a:pt x="1332760" y="563895"/>
                      <a:pt x="1190215" y="596480"/>
                      <a:pt x="1047854" y="629554"/>
                    </a:cubicBezTo>
                    <a:cubicBezTo>
                      <a:pt x="1038151" y="631811"/>
                      <a:pt x="1028571" y="634619"/>
                      <a:pt x="1014048" y="638524"/>
                    </a:cubicBezTo>
                    <a:cubicBezTo>
                      <a:pt x="1000623" y="735791"/>
                      <a:pt x="978838" y="831899"/>
                      <a:pt x="986405" y="944422"/>
                    </a:cubicBezTo>
                    <a:cubicBezTo>
                      <a:pt x="1046023" y="894568"/>
                      <a:pt x="1098745" y="856369"/>
                      <a:pt x="1144389" y="810969"/>
                    </a:cubicBezTo>
                    <a:cubicBezTo>
                      <a:pt x="1201382" y="754220"/>
                      <a:pt x="1264234" y="726821"/>
                      <a:pt x="1345758" y="737378"/>
                    </a:cubicBezTo>
                    <a:cubicBezTo>
                      <a:pt x="1389632" y="743053"/>
                      <a:pt x="1434848" y="738354"/>
                      <a:pt x="1484154" y="738354"/>
                    </a:cubicBezTo>
                    <a:cubicBezTo>
                      <a:pt x="1477441" y="765753"/>
                      <a:pt x="1456756" y="776126"/>
                      <a:pt x="1441439" y="789490"/>
                    </a:cubicBezTo>
                    <a:cubicBezTo>
                      <a:pt x="1316895" y="897192"/>
                      <a:pt x="1192717" y="1005443"/>
                      <a:pt x="1066099" y="1110705"/>
                    </a:cubicBezTo>
                    <a:cubicBezTo>
                      <a:pt x="1032232" y="1138896"/>
                      <a:pt x="1020882" y="1165623"/>
                      <a:pt x="1029486" y="1209559"/>
                    </a:cubicBezTo>
                    <a:cubicBezTo>
                      <a:pt x="1055237" y="1338984"/>
                      <a:pt x="1076350" y="1469325"/>
                      <a:pt x="1099477" y="1599300"/>
                    </a:cubicBezTo>
                    <a:cubicBezTo>
                      <a:pt x="1102223" y="1614921"/>
                      <a:pt x="1106311" y="1630359"/>
                      <a:pt x="1110034" y="1646896"/>
                    </a:cubicBezTo>
                    <a:lnTo>
                      <a:pt x="1177523" y="1657148"/>
                    </a:lnTo>
                    <a:lnTo>
                      <a:pt x="1136944" y="1774979"/>
                    </a:lnTo>
                    <a:lnTo>
                      <a:pt x="739697" y="1774979"/>
                    </a:lnTo>
                    <a:cubicBezTo>
                      <a:pt x="716997" y="1663738"/>
                      <a:pt x="694481" y="1553107"/>
                      <a:pt x="670438" y="1435153"/>
                    </a:cubicBezTo>
                    <a:cubicBezTo>
                      <a:pt x="649447" y="1451629"/>
                      <a:pt x="633460" y="1463345"/>
                      <a:pt x="618388" y="1476159"/>
                    </a:cubicBezTo>
                    <a:cubicBezTo>
                      <a:pt x="514652" y="1564518"/>
                      <a:pt x="410916" y="1652510"/>
                      <a:pt x="308095" y="1742089"/>
                    </a:cubicBezTo>
                    <a:cubicBezTo>
                      <a:pt x="284455" y="1764402"/>
                      <a:pt x="252758" y="1776142"/>
                      <a:pt x="220286" y="1774613"/>
                    </a:cubicBezTo>
                    <a:cubicBezTo>
                      <a:pt x="148159" y="1772539"/>
                      <a:pt x="75911" y="1774003"/>
                      <a:pt x="0" y="1762714"/>
                    </a:cubicBezTo>
                    <a:cubicBezTo>
                      <a:pt x="14341" y="1749900"/>
                      <a:pt x="28375" y="1736597"/>
                      <a:pt x="43203" y="1724271"/>
                    </a:cubicBezTo>
                    <a:cubicBezTo>
                      <a:pt x="221568" y="1576295"/>
                      <a:pt x="399688" y="1427953"/>
                      <a:pt x="578968" y="1281136"/>
                    </a:cubicBezTo>
                    <a:cubicBezTo>
                      <a:pt x="610028" y="1255751"/>
                      <a:pt x="625710" y="1231953"/>
                      <a:pt x="616862" y="1188750"/>
                    </a:cubicBezTo>
                    <a:cubicBezTo>
                      <a:pt x="589829" y="1057067"/>
                      <a:pt x="613567" y="926055"/>
                      <a:pt x="629615" y="795165"/>
                    </a:cubicBezTo>
                    <a:cubicBezTo>
                      <a:pt x="632605" y="769841"/>
                      <a:pt x="634070" y="744090"/>
                      <a:pt x="636999" y="71187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="" xmlns:a16="http://schemas.microsoft.com/office/drawing/2014/main" id="{73811F20-99C3-4F36-8EC6-5210049DA748}"/>
                  </a:ext>
                </a:extLst>
              </p:cNvPr>
              <p:cNvSpPr/>
              <p:nvPr/>
            </p:nvSpPr>
            <p:spPr>
              <a:xfrm>
                <a:off x="7567556" y="3380697"/>
                <a:ext cx="738757" cy="975026"/>
              </a:xfrm>
              <a:custGeom>
                <a:avLst/>
                <a:gdLst>
                  <a:gd name="connsiteX0" fmla="*/ 840320 w 1354666"/>
                  <a:gd name="connsiteY0" fmla="*/ 773441 h 1787915"/>
                  <a:gd name="connsiteX1" fmla="*/ 486398 w 1354666"/>
                  <a:gd name="connsiteY1" fmla="*/ 1788404 h 1787915"/>
                  <a:gd name="connsiteX2" fmla="*/ 106421 w 1354666"/>
                  <a:gd name="connsiteY2" fmla="*/ 1788404 h 1787915"/>
                  <a:gd name="connsiteX3" fmla="*/ 451556 w 1354666"/>
                  <a:gd name="connsiteY3" fmla="*/ 777103 h 1787915"/>
                  <a:gd name="connsiteX4" fmla="*/ 0 w 1354666"/>
                  <a:gd name="connsiteY4" fmla="*/ 777103 h 1787915"/>
                  <a:gd name="connsiteX5" fmla="*/ 53821 w 1354666"/>
                  <a:gd name="connsiteY5" fmla="*/ 607769 h 1787915"/>
                  <a:gd name="connsiteX6" fmla="*/ 509160 w 1354666"/>
                  <a:gd name="connsiteY6" fmla="*/ 607769 h 1787915"/>
                  <a:gd name="connsiteX7" fmla="*/ 718218 w 1354666"/>
                  <a:gd name="connsiteY7" fmla="*/ 0 h 1787915"/>
                  <a:gd name="connsiteX8" fmla="*/ 1106067 w 1354666"/>
                  <a:gd name="connsiteY8" fmla="*/ 0 h 1787915"/>
                  <a:gd name="connsiteX9" fmla="*/ 901159 w 1354666"/>
                  <a:gd name="connsiteY9" fmla="*/ 603498 h 1787915"/>
                  <a:gd name="connsiteX10" fmla="*/ 1360159 w 1354666"/>
                  <a:gd name="connsiteY10" fmla="*/ 603498 h 1787915"/>
                  <a:gd name="connsiteX11" fmla="*/ 1302311 w 1354666"/>
                  <a:gd name="connsiteY11" fmla="*/ 773441 h 178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4666" h="1787915">
                    <a:moveTo>
                      <a:pt x="840320" y="773441"/>
                    </a:moveTo>
                    <a:lnTo>
                      <a:pt x="486398" y="1788404"/>
                    </a:lnTo>
                    <a:lnTo>
                      <a:pt x="106421" y="1788404"/>
                    </a:lnTo>
                    <a:lnTo>
                      <a:pt x="451556" y="777103"/>
                    </a:lnTo>
                    <a:lnTo>
                      <a:pt x="0" y="777103"/>
                    </a:lnTo>
                    <a:lnTo>
                      <a:pt x="53821" y="607769"/>
                    </a:lnTo>
                    <a:lnTo>
                      <a:pt x="509160" y="607769"/>
                    </a:lnTo>
                    <a:cubicBezTo>
                      <a:pt x="579455" y="403532"/>
                      <a:pt x="648532" y="202590"/>
                      <a:pt x="718218" y="0"/>
                    </a:cubicBezTo>
                    <a:lnTo>
                      <a:pt x="1106067" y="0"/>
                    </a:lnTo>
                    <a:cubicBezTo>
                      <a:pt x="1044192" y="202224"/>
                      <a:pt x="966695" y="396637"/>
                      <a:pt x="901159" y="603498"/>
                    </a:cubicBezTo>
                    <a:lnTo>
                      <a:pt x="1360159" y="603498"/>
                    </a:lnTo>
                    <a:lnTo>
                      <a:pt x="1302311" y="773441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="" xmlns:a16="http://schemas.microsoft.com/office/drawing/2014/main" id="{8D988B47-BC55-4F27-8B00-DDAF695184C1}"/>
                  </a:ext>
                </a:extLst>
              </p:cNvPr>
              <p:cNvSpPr/>
              <p:nvPr/>
            </p:nvSpPr>
            <p:spPr>
              <a:xfrm>
                <a:off x="8846870" y="3387087"/>
                <a:ext cx="572370" cy="968370"/>
              </a:xfrm>
              <a:custGeom>
                <a:avLst/>
                <a:gdLst>
                  <a:gd name="connsiteX0" fmla="*/ 430747 w 1049561"/>
                  <a:gd name="connsiteY0" fmla="*/ 1777115 h 1775711"/>
                  <a:gd name="connsiteX1" fmla="*/ 0 w 1049561"/>
                  <a:gd name="connsiteY1" fmla="*/ 1777115 h 1775711"/>
                  <a:gd name="connsiteX2" fmla="*/ 42287 w 1049561"/>
                  <a:gd name="connsiteY2" fmla="*/ 1656355 h 1775711"/>
                  <a:gd name="connsiteX3" fmla="*/ 150050 w 1049561"/>
                  <a:gd name="connsiteY3" fmla="*/ 1650924 h 1775711"/>
                  <a:gd name="connsiteX4" fmla="*/ 737011 w 1049561"/>
                  <a:gd name="connsiteY4" fmla="*/ 0 h 1775711"/>
                  <a:gd name="connsiteX5" fmla="*/ 1055053 w 1049561"/>
                  <a:gd name="connsiteY5" fmla="*/ 0 h 1775711"/>
                  <a:gd name="connsiteX6" fmla="*/ 430747 w 1049561"/>
                  <a:gd name="connsiteY6" fmla="*/ 1777115 h 177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9561" h="1775711">
                    <a:moveTo>
                      <a:pt x="430747" y="1777115"/>
                    </a:moveTo>
                    <a:lnTo>
                      <a:pt x="0" y="1777115"/>
                    </a:lnTo>
                    <a:lnTo>
                      <a:pt x="42287" y="1656355"/>
                    </a:lnTo>
                    <a:lnTo>
                      <a:pt x="150050" y="1650924"/>
                    </a:lnTo>
                    <a:lnTo>
                      <a:pt x="737011" y="0"/>
                    </a:lnTo>
                    <a:lnTo>
                      <a:pt x="1055053" y="0"/>
                    </a:lnTo>
                    <a:cubicBezTo>
                      <a:pt x="1052613" y="51319"/>
                      <a:pt x="562126" y="1447785"/>
                      <a:pt x="430747" y="177711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="" xmlns:a16="http://schemas.microsoft.com/office/drawing/2014/main" id="{FF38D35E-7471-4237-BA6D-E2FCCA43572B}"/>
                  </a:ext>
                </a:extLst>
              </p:cNvPr>
              <p:cNvSpPr/>
              <p:nvPr/>
            </p:nvSpPr>
            <p:spPr>
              <a:xfrm>
                <a:off x="7135417" y="3646483"/>
                <a:ext cx="442589" cy="705479"/>
              </a:xfrm>
              <a:custGeom>
                <a:avLst/>
                <a:gdLst>
                  <a:gd name="connsiteX0" fmla="*/ 0 w 811579"/>
                  <a:gd name="connsiteY0" fmla="*/ 1293890 h 1293645"/>
                  <a:gd name="connsiteX1" fmla="*/ 183795 w 811579"/>
                  <a:gd name="connsiteY1" fmla="*/ 732496 h 1293645"/>
                  <a:gd name="connsiteX2" fmla="*/ 366004 w 811579"/>
                  <a:gd name="connsiteY2" fmla="*/ 173239 h 1293645"/>
                  <a:gd name="connsiteX3" fmla="*/ 309376 w 811579"/>
                  <a:gd name="connsiteY3" fmla="*/ 161035 h 1293645"/>
                  <a:gd name="connsiteX4" fmla="*/ 361305 w 811579"/>
                  <a:gd name="connsiteY4" fmla="*/ 0 h 1293645"/>
                  <a:gd name="connsiteX5" fmla="*/ 811580 w 811579"/>
                  <a:gd name="connsiteY5" fmla="*/ 0 h 1293645"/>
                  <a:gd name="connsiteX6" fmla="*/ 435873 w 811579"/>
                  <a:gd name="connsiteY6" fmla="*/ 1128889 h 1293645"/>
                  <a:gd name="connsiteX7" fmla="*/ 522523 w 811579"/>
                  <a:gd name="connsiteY7" fmla="*/ 1138469 h 1293645"/>
                  <a:gd name="connsiteX8" fmla="*/ 471387 w 811579"/>
                  <a:gd name="connsiteY8" fmla="*/ 1294012 h 1293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579" h="1293645">
                    <a:moveTo>
                      <a:pt x="0" y="1293890"/>
                    </a:moveTo>
                    <a:cubicBezTo>
                      <a:pt x="62791" y="1102223"/>
                      <a:pt x="123384" y="917451"/>
                      <a:pt x="183795" y="732496"/>
                    </a:cubicBezTo>
                    <a:cubicBezTo>
                      <a:pt x="244206" y="547542"/>
                      <a:pt x="304556" y="362038"/>
                      <a:pt x="366004" y="173239"/>
                    </a:cubicBezTo>
                    <a:lnTo>
                      <a:pt x="309376" y="161035"/>
                    </a:lnTo>
                    <a:cubicBezTo>
                      <a:pt x="326889" y="106726"/>
                      <a:pt x="343610" y="54980"/>
                      <a:pt x="361305" y="0"/>
                    </a:cubicBezTo>
                    <a:lnTo>
                      <a:pt x="811580" y="0"/>
                    </a:lnTo>
                    <a:cubicBezTo>
                      <a:pt x="686120" y="376988"/>
                      <a:pt x="561942" y="750009"/>
                      <a:pt x="435873" y="1128889"/>
                    </a:cubicBezTo>
                    <a:lnTo>
                      <a:pt x="522523" y="1138469"/>
                    </a:lnTo>
                    <a:cubicBezTo>
                      <a:pt x="505132" y="1191374"/>
                      <a:pt x="488900" y="1240862"/>
                      <a:pt x="471387" y="129401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="" xmlns:a16="http://schemas.microsoft.com/office/drawing/2014/main" id="{41607E6F-3FEA-4B23-801D-CCEEEEE49C72}"/>
                  </a:ext>
                </a:extLst>
              </p:cNvPr>
              <p:cNvSpPr/>
              <p:nvPr/>
            </p:nvSpPr>
            <p:spPr>
              <a:xfrm>
                <a:off x="8802012" y="3467118"/>
                <a:ext cx="386017" cy="722118"/>
              </a:xfrm>
              <a:custGeom>
                <a:avLst/>
                <a:gdLst>
                  <a:gd name="connsiteX0" fmla="*/ 465774 w 707843"/>
                  <a:gd name="connsiteY0" fmla="*/ 0 h 1324156"/>
                  <a:gd name="connsiteX1" fmla="*/ 710590 w 707843"/>
                  <a:gd name="connsiteY1" fmla="*/ 0 h 1324156"/>
                  <a:gd name="connsiteX2" fmla="*/ 239996 w 707843"/>
                  <a:gd name="connsiteY2" fmla="*/ 1328061 h 1324156"/>
                  <a:gd name="connsiteX3" fmla="*/ 0 w 707843"/>
                  <a:gd name="connsiteY3" fmla="*/ 1328061 h 1324156"/>
                  <a:gd name="connsiteX4" fmla="*/ 465774 w 707843"/>
                  <a:gd name="connsiteY4" fmla="*/ 0 h 132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843" h="1324156">
                    <a:moveTo>
                      <a:pt x="465774" y="0"/>
                    </a:moveTo>
                    <a:lnTo>
                      <a:pt x="710590" y="0"/>
                    </a:lnTo>
                    <a:cubicBezTo>
                      <a:pt x="554926" y="445758"/>
                      <a:pt x="396576" y="885964"/>
                      <a:pt x="239996" y="1328061"/>
                    </a:cubicBezTo>
                    <a:lnTo>
                      <a:pt x="0" y="1328061"/>
                    </a:lnTo>
                    <a:cubicBezTo>
                      <a:pt x="2075" y="1283394"/>
                      <a:pt x="428246" y="68710"/>
                      <a:pt x="465774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="" xmlns:a16="http://schemas.microsoft.com/office/drawing/2014/main" id="{0A87A09D-B242-474A-8689-04B13E63EDF0}"/>
                  </a:ext>
                </a:extLst>
              </p:cNvPr>
              <p:cNvSpPr/>
              <p:nvPr/>
            </p:nvSpPr>
            <p:spPr>
              <a:xfrm>
                <a:off x="7382202" y="3404092"/>
                <a:ext cx="276202" cy="196336"/>
              </a:xfrm>
              <a:custGeom>
                <a:avLst/>
                <a:gdLst>
                  <a:gd name="connsiteX0" fmla="*/ 116428 w 506474"/>
                  <a:gd name="connsiteY0" fmla="*/ 0 h 360023"/>
                  <a:gd name="connsiteX1" fmla="*/ 507390 w 506474"/>
                  <a:gd name="connsiteY1" fmla="*/ 0 h 360023"/>
                  <a:gd name="connsiteX2" fmla="*/ 388216 w 506474"/>
                  <a:gd name="connsiteY2" fmla="*/ 364173 h 360023"/>
                  <a:gd name="connsiteX3" fmla="*/ 0 w 506474"/>
                  <a:gd name="connsiteY3" fmla="*/ 364173 h 360023"/>
                  <a:gd name="connsiteX4" fmla="*/ 116428 w 506474"/>
                  <a:gd name="connsiteY4" fmla="*/ 0 h 360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474" h="360023">
                    <a:moveTo>
                      <a:pt x="116428" y="0"/>
                    </a:moveTo>
                    <a:lnTo>
                      <a:pt x="507390" y="0"/>
                    </a:lnTo>
                    <a:cubicBezTo>
                      <a:pt x="472791" y="126008"/>
                      <a:pt x="429771" y="244084"/>
                      <a:pt x="388216" y="364173"/>
                    </a:cubicBezTo>
                    <a:lnTo>
                      <a:pt x="0" y="364173"/>
                    </a:lnTo>
                    <a:cubicBezTo>
                      <a:pt x="33744" y="240301"/>
                      <a:pt x="76764" y="123323"/>
                      <a:pt x="116428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="" xmlns:a16="http://schemas.microsoft.com/office/drawing/2014/main" id="{FC2CF430-C5A3-4D7F-975A-266F46CC839F}"/>
                  </a:ext>
                </a:extLst>
              </p:cNvPr>
              <p:cNvSpPr/>
              <p:nvPr/>
            </p:nvSpPr>
            <p:spPr>
              <a:xfrm>
                <a:off x="8743011" y="3387852"/>
                <a:ext cx="196336" cy="169714"/>
              </a:xfrm>
              <a:custGeom>
                <a:avLst/>
                <a:gdLst>
                  <a:gd name="connsiteX0" fmla="*/ 0 w 360024"/>
                  <a:gd name="connsiteY0" fmla="*/ 313099 h 311207"/>
                  <a:gd name="connsiteX1" fmla="*/ 11777 w 360024"/>
                  <a:gd name="connsiteY1" fmla="*/ 0 h 311207"/>
                  <a:gd name="connsiteX2" fmla="*/ 361733 w 360024"/>
                  <a:gd name="connsiteY2" fmla="*/ 0 h 311207"/>
                  <a:gd name="connsiteX3" fmla="*/ 361733 w 360024"/>
                  <a:gd name="connsiteY3" fmla="*/ 312794 h 311207"/>
                  <a:gd name="connsiteX4" fmla="*/ 184772 w 360024"/>
                  <a:gd name="connsiteY4" fmla="*/ 312794 h 31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24" h="311207">
                    <a:moveTo>
                      <a:pt x="0" y="313099"/>
                    </a:moveTo>
                    <a:cubicBezTo>
                      <a:pt x="4089" y="204543"/>
                      <a:pt x="7872" y="104102"/>
                      <a:pt x="11777" y="0"/>
                    </a:cubicBezTo>
                    <a:lnTo>
                      <a:pt x="361733" y="0"/>
                    </a:lnTo>
                    <a:lnTo>
                      <a:pt x="361733" y="312794"/>
                    </a:lnTo>
                    <a:cubicBezTo>
                      <a:pt x="300712" y="312794"/>
                      <a:pt x="242864" y="312794"/>
                      <a:pt x="184772" y="31279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49" name="文本框 148">
            <a:extLst>
              <a:ext uri="{FF2B5EF4-FFF2-40B4-BE49-F238E27FC236}">
                <a16:creationId xmlns="" xmlns:a16="http://schemas.microsoft.com/office/drawing/2014/main" id="{4B18CBBB-E466-4A52-9DE3-16C5F9D2F999}"/>
              </a:ext>
            </a:extLst>
          </p:cNvPr>
          <p:cNvSpPr txBox="1"/>
          <p:nvPr/>
        </p:nvSpPr>
        <p:spPr>
          <a:xfrm>
            <a:off x="4257777" y="949332"/>
            <a:ext cx="36764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天死磕一页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PTT,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不断挑战昨天的自己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="" xmlns:a16="http://schemas.microsoft.com/office/drawing/2014/main" id="{8737BCE3-E4E7-4059-87A3-5FDB886BE857}"/>
              </a:ext>
            </a:extLst>
          </p:cNvPr>
          <p:cNvSpPr txBox="1"/>
          <p:nvPr/>
        </p:nvSpPr>
        <p:spPr>
          <a:xfrm>
            <a:off x="5083866" y="5954092"/>
            <a:ext cx="2029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源于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不止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="" xmlns:a16="http://schemas.microsoft.com/office/drawing/2014/main" id="{935214EB-69D5-45C8-BA20-347BAE9437A3}"/>
              </a:ext>
            </a:extLst>
          </p:cNvPr>
          <p:cNvSpPr txBox="1"/>
          <p:nvPr/>
        </p:nvSpPr>
        <p:spPr>
          <a:xfrm>
            <a:off x="5083865" y="6198411"/>
            <a:ext cx="202945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PPT MORE THAN PPT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" name="矩形: 圆角 194">
            <a:extLst>
              <a:ext uri="{FF2B5EF4-FFF2-40B4-BE49-F238E27FC236}">
                <a16:creationId xmlns="" xmlns:a16="http://schemas.microsoft.com/office/drawing/2014/main" id="{090AA526-E02F-43E7-B145-129D442118EE}"/>
              </a:ext>
            </a:extLst>
          </p:cNvPr>
          <p:cNvSpPr/>
          <p:nvPr/>
        </p:nvSpPr>
        <p:spPr>
          <a:xfrm>
            <a:off x="2241004" y="5259184"/>
            <a:ext cx="440898" cy="15329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030A0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6" name="矩形: 圆角 195">
            <a:extLst>
              <a:ext uri="{FF2B5EF4-FFF2-40B4-BE49-F238E27FC236}">
                <a16:creationId xmlns="" xmlns:a16="http://schemas.microsoft.com/office/drawing/2014/main" id="{8DDDFAD4-984C-4A4B-B27B-6D0AD9CA54E1}"/>
              </a:ext>
            </a:extLst>
          </p:cNvPr>
          <p:cNvSpPr/>
          <p:nvPr/>
        </p:nvSpPr>
        <p:spPr>
          <a:xfrm>
            <a:off x="1838766" y="4928495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7" name="组合 196">
            <a:extLst>
              <a:ext uri="{FF2B5EF4-FFF2-40B4-BE49-F238E27FC236}">
                <a16:creationId xmlns="" xmlns:a16="http://schemas.microsoft.com/office/drawing/2014/main" id="{479A0798-9606-4A41-A1E7-E50EBC561940}"/>
              </a:ext>
            </a:extLst>
          </p:cNvPr>
          <p:cNvGrpSpPr/>
          <p:nvPr/>
        </p:nvGrpSpPr>
        <p:grpSpPr>
          <a:xfrm>
            <a:off x="8569761" y="3140152"/>
            <a:ext cx="380719" cy="296115"/>
            <a:chOff x="8068294" y="680742"/>
            <a:chExt cx="462476" cy="419550"/>
          </a:xfrm>
          <a:gradFill>
            <a:gsLst>
              <a:gs pos="6195">
                <a:srgbClr val="FFAE52"/>
              </a:gs>
              <a:gs pos="62000">
                <a:srgbClr val="E40070"/>
              </a:gs>
              <a:gs pos="100000">
                <a:srgbClr val="BF0096"/>
              </a:gs>
            </a:gsLst>
            <a:lin ang="13500000" scaled="1"/>
          </a:gradFill>
        </p:grpSpPr>
        <p:sp>
          <p:nvSpPr>
            <p:cNvPr id="198" name="矩形: 圆角 197">
              <a:extLst>
                <a:ext uri="{FF2B5EF4-FFF2-40B4-BE49-F238E27FC236}">
                  <a16:creationId xmlns="" xmlns:a16="http://schemas.microsoft.com/office/drawing/2014/main" id="{31F365B1-EF68-454B-8306-89A36489F433}"/>
                </a:ext>
              </a:extLst>
            </p:cNvPr>
            <p:cNvSpPr/>
            <p:nvPr/>
          </p:nvSpPr>
          <p:spPr>
            <a:xfrm rot="5400000">
              <a:off x="8297026" y="842486"/>
              <a:ext cx="395487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9" name="矩形: 圆角 198">
              <a:extLst>
                <a:ext uri="{FF2B5EF4-FFF2-40B4-BE49-F238E27FC236}">
                  <a16:creationId xmlns="" xmlns:a16="http://schemas.microsoft.com/office/drawing/2014/main" id="{907B65DC-BCCF-4ADE-97A4-9DA2E21B7903}"/>
                </a:ext>
              </a:extLst>
            </p:cNvPr>
            <p:cNvSpPr/>
            <p:nvPr/>
          </p:nvSpPr>
          <p:spPr>
            <a:xfrm rot="5400000">
              <a:off x="8234852" y="882852"/>
              <a:ext cx="32400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="" xmlns:a16="http://schemas.microsoft.com/office/drawing/2014/main" id="{357FFC73-2179-4538-B2F8-26F17978CA0C}"/>
                </a:ext>
              </a:extLst>
            </p:cNvPr>
            <p:cNvSpPr/>
            <p:nvPr/>
          </p:nvSpPr>
          <p:spPr>
            <a:xfrm rot="5400000">
              <a:off x="8172491" y="938292"/>
              <a:ext cx="25200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="" xmlns:a16="http://schemas.microsoft.com/office/drawing/2014/main" id="{8BA2FECD-A64B-4C93-B776-A0FCD19A375D}"/>
                </a:ext>
              </a:extLst>
            </p:cNvPr>
            <p:cNvSpPr/>
            <p:nvPr/>
          </p:nvSpPr>
          <p:spPr>
            <a:xfrm rot="5400000">
              <a:off x="8115811" y="970872"/>
              <a:ext cx="18000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="" xmlns:a16="http://schemas.microsoft.com/office/drawing/2014/main" id="{BF3B8A2D-C17A-4A55-AE89-8F03F1D7A65A}"/>
                </a:ext>
              </a:extLst>
            </p:cNvPr>
            <p:cNvSpPr/>
            <p:nvPr/>
          </p:nvSpPr>
          <p:spPr>
            <a:xfrm rot="5400000">
              <a:off x="8060219" y="1018239"/>
              <a:ext cx="8815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17DF576-8B27-4095-97C9-498A2BC8C7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097" y="2852276"/>
            <a:ext cx="3024918" cy="128742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FEDD90F-05A2-43FB-A075-2F86AAAE08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7956" y="3378993"/>
            <a:ext cx="2029454" cy="97684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E527387-2779-450C-82F7-1CA0BCF4EF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7584" y="3278363"/>
            <a:ext cx="3036650" cy="102476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7B5790A0-B5BA-401E-9DC0-74FBE8F0ACF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124" y="3047567"/>
            <a:ext cx="1767118" cy="847248"/>
          </a:xfrm>
          <a:prstGeom prst="rect">
            <a:avLst/>
          </a:prstGeom>
        </p:spPr>
      </p:pic>
      <p:sp>
        <p:nvSpPr>
          <p:cNvPr id="212" name="任意多边形: 形状 211">
            <a:extLst>
              <a:ext uri="{FF2B5EF4-FFF2-40B4-BE49-F238E27FC236}">
                <a16:creationId xmlns="" xmlns:a16="http://schemas.microsoft.com/office/drawing/2014/main" id="{E2877F91-B70B-40FB-811A-FBF7EE4C72CF}"/>
              </a:ext>
            </a:extLst>
          </p:cNvPr>
          <p:cNvSpPr/>
          <p:nvPr/>
        </p:nvSpPr>
        <p:spPr>
          <a:xfrm rot="2704613">
            <a:off x="1180980" y="3710826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>
            <a:gsLst>
              <a:gs pos="6195">
                <a:srgbClr val="7030A0"/>
              </a:gs>
              <a:gs pos="48000">
                <a:srgbClr val="E40070"/>
              </a:gs>
              <a:gs pos="100000">
                <a:srgbClr val="BF0096"/>
              </a:gs>
            </a:gsLst>
            <a:lin ang="13500000" scaled="1"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F783ADAF-0D86-4A66-8CA9-DFE2A49506D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1386" y="1281583"/>
            <a:ext cx="8665420" cy="1345910"/>
          </a:xfrm>
          <a:prstGeom prst="rect">
            <a:avLst/>
          </a:prstGeom>
        </p:spPr>
      </p:pic>
      <p:sp>
        <p:nvSpPr>
          <p:cNvPr id="219" name="矩形: 圆角 218">
            <a:extLst>
              <a:ext uri="{FF2B5EF4-FFF2-40B4-BE49-F238E27FC236}">
                <a16:creationId xmlns="" xmlns:a16="http://schemas.microsoft.com/office/drawing/2014/main" id="{6CE46A2F-D852-4C6B-AE93-87E9A91A2567}"/>
              </a:ext>
            </a:extLst>
          </p:cNvPr>
          <p:cNvSpPr/>
          <p:nvPr/>
        </p:nvSpPr>
        <p:spPr>
          <a:xfrm>
            <a:off x="276248" y="818194"/>
            <a:ext cx="631060" cy="12070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0" name="矩形: 圆角 219">
            <a:extLst>
              <a:ext uri="{FF2B5EF4-FFF2-40B4-BE49-F238E27FC236}">
                <a16:creationId xmlns="" xmlns:a16="http://schemas.microsoft.com/office/drawing/2014/main" id="{5C09C308-42EF-4CD5-BAD8-F4B4D39A1F41}"/>
              </a:ext>
            </a:extLst>
          </p:cNvPr>
          <p:cNvSpPr/>
          <p:nvPr/>
        </p:nvSpPr>
        <p:spPr>
          <a:xfrm>
            <a:off x="62696" y="819585"/>
            <a:ext cx="184647" cy="14698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1" name="矩形: 圆角 220">
            <a:extLst>
              <a:ext uri="{FF2B5EF4-FFF2-40B4-BE49-F238E27FC236}">
                <a16:creationId xmlns="" xmlns:a16="http://schemas.microsoft.com/office/drawing/2014/main" id="{E08966B6-B7BB-4172-AE0F-FB2C6B895F29}"/>
              </a:ext>
            </a:extLst>
          </p:cNvPr>
          <p:cNvSpPr/>
          <p:nvPr/>
        </p:nvSpPr>
        <p:spPr>
          <a:xfrm>
            <a:off x="-193555" y="5665047"/>
            <a:ext cx="440898" cy="15329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030A0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8825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hlinkClick r:id="rId2"/>
              </a:rPr>
              <a:t>晓</a:t>
            </a:r>
            <a:r>
              <a:rPr lang="zh-CN" altLang="en-US" sz="1400" dirty="0" smtClean="0">
                <a:hlinkClick r:id="rId2"/>
              </a:rPr>
              <a:t>儿</a:t>
            </a:r>
            <a:r>
              <a:rPr lang="zh-CN" altLang="en-US" sz="1400" dirty="0" smtClean="0"/>
              <a:t> 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97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椭圆 104">
            <a:extLst>
              <a:ext uri="{FF2B5EF4-FFF2-40B4-BE49-F238E27FC236}">
                <a16:creationId xmlns="" xmlns:a16="http://schemas.microsoft.com/office/drawing/2014/main" id="{EB28BA92-6107-4481-ABC4-A1DBEE5AC90F}"/>
              </a:ext>
            </a:extLst>
          </p:cNvPr>
          <p:cNvSpPr/>
          <p:nvPr/>
        </p:nvSpPr>
        <p:spPr>
          <a:xfrm>
            <a:off x="4312666" y="1308989"/>
            <a:ext cx="181163" cy="181163"/>
          </a:xfrm>
          <a:prstGeom prst="ellipse">
            <a:avLst/>
          </a:prstGeom>
          <a:solidFill>
            <a:srgbClr val="93D15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" name="图片 80">
            <a:extLst>
              <a:ext uri="{FF2B5EF4-FFF2-40B4-BE49-F238E27FC236}">
                <a16:creationId xmlns="" xmlns:a16="http://schemas.microsoft.com/office/drawing/2014/main" id="{B8AA1323-BF62-4F0E-9FB3-CDCB0BFD87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9" t="9035" r="17613" b="8830"/>
          <a:stretch/>
        </p:blipFill>
        <p:spPr>
          <a:xfrm>
            <a:off x="419544" y="-2307067"/>
            <a:ext cx="11360209" cy="11360209"/>
          </a:xfrm>
          <a:prstGeom prst="ellipse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F532000-4638-4127-B440-826D781BE05F}"/>
              </a:ext>
            </a:extLst>
          </p:cNvPr>
          <p:cNvSpPr/>
          <p:nvPr/>
        </p:nvSpPr>
        <p:spPr>
          <a:xfrm>
            <a:off x="2540427" y="139693"/>
            <a:ext cx="7111146" cy="1302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600" i="1" spc="100" dirty="0">
                <a:gradFill>
                  <a:gsLst>
                    <a:gs pos="34000">
                      <a:srgbClr val="548523"/>
                    </a:gs>
                    <a:gs pos="100000">
                      <a:srgbClr val="93D152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E540</a:t>
            </a:r>
            <a:r>
              <a:rPr lang="en-US" altLang="zh-CN" sz="6000" i="1" spc="100" dirty="0">
                <a:gradFill>
                  <a:gsLst>
                    <a:gs pos="34000">
                      <a:srgbClr val="548523"/>
                    </a:gs>
                    <a:gs pos="100000">
                      <a:srgbClr val="93D152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 </a:t>
            </a:r>
            <a:r>
              <a:rPr lang="zh-CN" altLang="en-US" sz="4000" i="1" spc="100" dirty="0">
                <a:gradFill>
                  <a:gsLst>
                    <a:gs pos="34000">
                      <a:srgbClr val="548523"/>
                    </a:gs>
                    <a:gs pos="100000">
                      <a:srgbClr val="93D152"/>
                    </a:gs>
                  </a:gsLst>
                  <a:lin ang="5400000" scaled="1"/>
                </a:gradFill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明基智能投影机 </a:t>
            </a:r>
            <a:endParaRPr lang="zh-CN" altLang="en-US" sz="4400" i="1" spc="100" dirty="0">
              <a:gradFill>
                <a:gsLst>
                  <a:gs pos="34000">
                    <a:srgbClr val="548523"/>
                  </a:gs>
                  <a:gs pos="100000">
                    <a:srgbClr val="93D152"/>
                  </a:gs>
                </a:gsLst>
                <a:lin ang="5400000" scaled="1"/>
              </a:gradFill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B7678DAB-AFBF-4960-9506-DDE5BC788C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8337" y="1369374"/>
            <a:ext cx="6378150" cy="393427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6C1F945-C2BD-4528-B1A6-9E6170D25FCA}"/>
              </a:ext>
            </a:extLst>
          </p:cNvPr>
          <p:cNvGrpSpPr/>
          <p:nvPr/>
        </p:nvGrpSpPr>
        <p:grpSpPr>
          <a:xfrm>
            <a:off x="2973701" y="5125665"/>
            <a:ext cx="6192533" cy="1107996"/>
            <a:chOff x="2829720" y="5077136"/>
            <a:chExt cx="6192533" cy="1107996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B33B2090-37BD-4C9D-95D7-8BA67327D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9720" y="5646689"/>
              <a:ext cx="2028927" cy="32402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9509A10-A189-4439-B9C0-985B1C6F04DD}"/>
                </a:ext>
              </a:extLst>
            </p:cNvPr>
            <p:cNvGrpSpPr/>
            <p:nvPr/>
          </p:nvGrpSpPr>
          <p:grpSpPr>
            <a:xfrm>
              <a:off x="4865571" y="5077136"/>
              <a:ext cx="4156682" cy="1107996"/>
              <a:chOff x="4865571" y="5077136"/>
              <a:chExt cx="4156682" cy="1107996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003E0B44-BDC3-4D5D-BFDB-72DA566321FF}"/>
                  </a:ext>
                </a:extLst>
              </p:cNvPr>
              <p:cNvSpPr txBox="1"/>
              <p:nvPr/>
            </p:nvSpPr>
            <p:spPr>
              <a:xfrm>
                <a:off x="4865571" y="5077136"/>
                <a:ext cx="415668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200" i="1" dirty="0">
                    <a:gradFill flip="none" rotWithShape="1">
                      <a:gsLst>
                        <a:gs pos="93000">
                          <a:srgbClr val="FF0137"/>
                        </a:gs>
                        <a:gs pos="0">
                          <a:srgbClr val="D01131"/>
                        </a:gs>
                      </a:gsLst>
                      <a:lin ang="10800000" scaled="1"/>
                      <a:tileRect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B" panose="00020600040101010101" pitchFamily="18" charset="-122"/>
                  </a:rPr>
                  <a:t>直播间福利价</a:t>
                </a:r>
                <a:r>
                  <a:rPr lang="en-US" altLang="zh-CN" sz="2200" i="1" dirty="0">
                    <a:gradFill flip="none" rotWithShape="1">
                      <a:gsLst>
                        <a:gs pos="93000">
                          <a:srgbClr val="FF0137"/>
                        </a:gs>
                        <a:gs pos="0">
                          <a:srgbClr val="D01131"/>
                        </a:gs>
                      </a:gsLst>
                      <a:lin ang="10800000" scaled="1"/>
                      <a:tileRect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B" panose="00020600040101010101" pitchFamily="18" charset="-122"/>
                  </a:rPr>
                  <a:t>:</a:t>
                </a:r>
                <a:r>
                  <a:rPr lang="zh-CN" altLang="en-US" sz="2200" i="1" dirty="0">
                    <a:gradFill flip="none" rotWithShape="1">
                      <a:gsLst>
                        <a:gs pos="93000">
                          <a:srgbClr val="FF0137"/>
                        </a:gs>
                        <a:gs pos="0">
                          <a:srgbClr val="D01131"/>
                        </a:gs>
                      </a:gsLst>
                      <a:lin ang="10800000" scaled="1"/>
                      <a:tileRect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B" panose="00020600040101010101" pitchFamily="18" charset="-122"/>
                  </a:rPr>
                  <a:t> </a:t>
                </a:r>
                <a:r>
                  <a:rPr lang="zh-CN" altLang="en-US" sz="4400" i="1" dirty="0">
                    <a:gradFill flip="none" rotWithShape="1">
                      <a:gsLst>
                        <a:gs pos="93000">
                          <a:srgbClr val="FF0137"/>
                        </a:gs>
                        <a:gs pos="0">
                          <a:srgbClr val="D01131"/>
                        </a:gs>
                      </a:gsLst>
                      <a:lin ang="10800000" scaled="1"/>
                      <a:tileRect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B" panose="00020600040101010101" pitchFamily="18" charset="-122"/>
                  </a:rPr>
                  <a:t>￥</a:t>
                </a:r>
                <a:r>
                  <a:rPr lang="en-US" altLang="zh-CN" sz="6600" i="1" dirty="0">
                    <a:gradFill flip="none" rotWithShape="1">
                      <a:gsLst>
                        <a:gs pos="93000">
                          <a:srgbClr val="FF0137"/>
                        </a:gs>
                        <a:gs pos="0">
                          <a:srgbClr val="D01131"/>
                        </a:gs>
                      </a:gsLst>
                      <a:lin ang="10800000" scaled="1"/>
                      <a:tileRect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B" panose="00020600040101010101" pitchFamily="18" charset="-122"/>
                  </a:rPr>
                  <a:t>4</a:t>
                </a:r>
                <a:r>
                  <a:rPr lang="en-US" altLang="zh-CN" sz="4800" i="1" dirty="0">
                    <a:gradFill flip="none" rotWithShape="1">
                      <a:gsLst>
                        <a:gs pos="93000">
                          <a:srgbClr val="FF0137"/>
                        </a:gs>
                        <a:gs pos="0">
                          <a:srgbClr val="D01131"/>
                        </a:gs>
                      </a:gsLst>
                      <a:lin ang="10800000" scaled="1"/>
                      <a:tileRect/>
                    </a:gra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阿里巴巴普惠体 B" panose="00020600040101010101" pitchFamily="18" charset="-122"/>
                  </a:rPr>
                  <a:t>???</a:t>
                </a:r>
                <a:endParaRPr lang="zh-CN" altLang="en-US" sz="5400" i="1" dirty="0">
                  <a:gradFill flip="none" rotWithShape="1">
                    <a:gsLst>
                      <a:gs pos="93000">
                        <a:srgbClr val="FF0137"/>
                      </a:gs>
                      <a:gs pos="0">
                        <a:srgbClr val="D01131"/>
                      </a:gs>
                    </a:gsLst>
                    <a:lin ang="10800000" scaled="1"/>
                    <a:tileRect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82D0BDAD-0444-4FAF-B213-296C6020275E}"/>
                  </a:ext>
                </a:extLst>
              </p:cNvPr>
              <p:cNvSpPr txBox="1"/>
              <p:nvPr/>
            </p:nvSpPr>
            <p:spPr>
              <a:xfrm>
                <a:off x="4948210" y="5340191"/>
                <a:ext cx="17131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i="1" strike="sng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原价：</a:t>
                </a:r>
                <a:r>
                  <a:rPr lang="en-US" altLang="zh-CN" i="1" strike="sng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5599</a:t>
                </a:r>
                <a:r>
                  <a:rPr lang="zh-CN" altLang="en-US" i="1" strike="sngStrike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￥</a:t>
                </a:r>
                <a:endParaRPr lang="en-US" altLang="zh-CN" i="1" strike="sngStrike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</p:grp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23D20464-4A06-425B-8253-3D0B8CF746C6}"/>
              </a:ext>
            </a:extLst>
          </p:cNvPr>
          <p:cNvCxnSpPr>
            <a:cxnSpLocks/>
          </p:cNvCxnSpPr>
          <p:nvPr/>
        </p:nvCxnSpPr>
        <p:spPr>
          <a:xfrm flipH="1">
            <a:off x="7780367" y="1961113"/>
            <a:ext cx="1626592" cy="0"/>
          </a:xfrm>
          <a:prstGeom prst="line">
            <a:avLst/>
          </a:prstGeom>
          <a:ln>
            <a:gradFill flip="none" rotWithShape="1">
              <a:gsLst>
                <a:gs pos="0">
                  <a:srgbClr val="93D15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: 圆角 45">
            <a:extLst>
              <a:ext uri="{FF2B5EF4-FFF2-40B4-BE49-F238E27FC236}">
                <a16:creationId xmlns="" xmlns:a16="http://schemas.microsoft.com/office/drawing/2014/main" id="{05B11A0F-9412-4186-9279-76C149593FC7}"/>
              </a:ext>
            </a:extLst>
          </p:cNvPr>
          <p:cNvSpPr/>
          <p:nvPr/>
        </p:nvSpPr>
        <p:spPr>
          <a:xfrm>
            <a:off x="9406959" y="1743391"/>
            <a:ext cx="1839600" cy="428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">
                <a:srgbClr val="548523"/>
              </a:gs>
              <a:gs pos="100000">
                <a:srgbClr val="93D15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D3C8BD3A-929B-424E-AECD-9129B0A3982D}"/>
              </a:ext>
            </a:extLst>
          </p:cNvPr>
          <p:cNvSpPr/>
          <p:nvPr/>
        </p:nvSpPr>
        <p:spPr>
          <a:xfrm>
            <a:off x="9630581" y="1670777"/>
            <a:ext cx="1447832" cy="539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白天直投</a:t>
            </a:r>
            <a:endParaRPr lang="en-US" altLang="zh-CN" sz="2400" b="1" spc="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="" xmlns:a16="http://schemas.microsoft.com/office/drawing/2014/main" id="{E3BF1659-0668-4BE7-B21C-1003E8DD1BD6}"/>
              </a:ext>
            </a:extLst>
          </p:cNvPr>
          <p:cNvSpPr/>
          <p:nvPr/>
        </p:nvSpPr>
        <p:spPr>
          <a:xfrm>
            <a:off x="9370816" y="2166775"/>
            <a:ext cx="1970412" cy="427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pc="100" dirty="0">
                <a:solidFill>
                  <a:srgbClr val="49494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4000</a:t>
            </a:r>
            <a:r>
              <a:rPr lang="zh-CN" altLang="en-US" spc="100" dirty="0">
                <a:solidFill>
                  <a:srgbClr val="49494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流明高亮度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C2A1E5D3-E47A-4D9A-B0E6-2616298DF1E0}"/>
              </a:ext>
            </a:extLst>
          </p:cNvPr>
          <p:cNvGrpSpPr/>
          <p:nvPr/>
        </p:nvGrpSpPr>
        <p:grpSpPr>
          <a:xfrm>
            <a:off x="3214189" y="1293308"/>
            <a:ext cx="5839343" cy="108003"/>
            <a:chOff x="3198949" y="1410005"/>
            <a:chExt cx="5839343" cy="114614"/>
          </a:xfrm>
        </p:grpSpPr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5174F0D0-9100-4F33-952A-0A0A00DECCFB}"/>
                </a:ext>
              </a:extLst>
            </p:cNvPr>
            <p:cNvCxnSpPr>
              <a:cxnSpLocks/>
            </p:cNvCxnSpPr>
            <p:nvPr/>
          </p:nvCxnSpPr>
          <p:spPr>
            <a:xfrm>
              <a:off x="3198949" y="1413877"/>
              <a:ext cx="1080000" cy="0"/>
            </a:xfrm>
            <a:prstGeom prst="line">
              <a:avLst/>
            </a:prstGeom>
            <a:ln w="28575">
              <a:solidFill>
                <a:srgbClr val="DEF1CB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AA8FBF4F-B043-48E6-A32B-06D5C2575EEF}"/>
                </a:ext>
              </a:extLst>
            </p:cNvPr>
            <p:cNvCxnSpPr>
              <a:cxnSpLocks/>
            </p:cNvCxnSpPr>
            <p:nvPr/>
          </p:nvCxnSpPr>
          <p:spPr>
            <a:xfrm>
              <a:off x="4538292" y="1413878"/>
              <a:ext cx="4500000" cy="0"/>
            </a:xfrm>
            <a:prstGeom prst="line">
              <a:avLst/>
            </a:prstGeom>
            <a:ln w="28575">
              <a:solidFill>
                <a:srgbClr val="DEF1CB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="" xmlns:a16="http://schemas.microsoft.com/office/drawing/2014/main" id="{BCECA733-6703-4ACC-A7A9-855F74FA10B9}"/>
                </a:ext>
              </a:extLst>
            </p:cNvPr>
            <p:cNvCxnSpPr>
              <a:cxnSpLocks/>
            </p:cNvCxnSpPr>
            <p:nvPr/>
          </p:nvCxnSpPr>
          <p:spPr>
            <a:xfrm>
              <a:off x="4207190" y="1410005"/>
              <a:ext cx="181875" cy="114611"/>
            </a:xfrm>
            <a:prstGeom prst="line">
              <a:avLst/>
            </a:prstGeom>
            <a:ln w="28575">
              <a:gradFill>
                <a:gsLst>
                  <a:gs pos="0">
                    <a:srgbClr val="E7F5DF"/>
                  </a:gs>
                  <a:gs pos="100000">
                    <a:srgbClr val="9DB35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="" xmlns:a16="http://schemas.microsoft.com/office/drawing/2014/main" id="{CF14EDA5-E290-4B2E-B78E-8AA7212BEA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9297" y="1410008"/>
              <a:ext cx="181164" cy="114611"/>
            </a:xfrm>
            <a:prstGeom prst="line">
              <a:avLst/>
            </a:prstGeom>
            <a:ln w="28575">
              <a:gradFill>
                <a:gsLst>
                  <a:gs pos="0">
                    <a:srgbClr val="9DB35F"/>
                  </a:gs>
                  <a:gs pos="100000">
                    <a:srgbClr val="E7F5D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椭圆 107">
            <a:extLst>
              <a:ext uri="{FF2B5EF4-FFF2-40B4-BE49-F238E27FC236}">
                <a16:creationId xmlns="" xmlns:a16="http://schemas.microsoft.com/office/drawing/2014/main" id="{856E1B48-1205-4200-AC9B-6F47B95FEA44}"/>
              </a:ext>
            </a:extLst>
          </p:cNvPr>
          <p:cNvSpPr/>
          <p:nvPr/>
        </p:nvSpPr>
        <p:spPr>
          <a:xfrm>
            <a:off x="4266667" y="1262990"/>
            <a:ext cx="273160" cy="273160"/>
          </a:xfrm>
          <a:prstGeom prst="ellipse">
            <a:avLst/>
          </a:prstGeom>
          <a:solidFill>
            <a:srgbClr val="93D15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F530702-D031-45A1-A4CE-E855C658565E}"/>
              </a:ext>
            </a:extLst>
          </p:cNvPr>
          <p:cNvGrpSpPr/>
          <p:nvPr/>
        </p:nvGrpSpPr>
        <p:grpSpPr>
          <a:xfrm>
            <a:off x="434462" y="1509564"/>
            <a:ext cx="3830704" cy="1086665"/>
            <a:chOff x="446337" y="1810569"/>
            <a:chExt cx="3830704" cy="1086665"/>
          </a:xfrm>
        </p:grpSpPr>
        <p:sp>
          <p:nvSpPr>
            <p:cNvPr id="114" name="signal-status_20038">
              <a:extLst>
                <a:ext uri="{FF2B5EF4-FFF2-40B4-BE49-F238E27FC236}">
                  <a16:creationId xmlns="" xmlns:a16="http://schemas.microsoft.com/office/drawing/2014/main" id="{86FD0809-B409-4734-B2D4-7BAD5A5E61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47031" y="1810569"/>
              <a:ext cx="494259" cy="445761"/>
            </a:xfrm>
            <a:custGeom>
              <a:avLst/>
              <a:gdLst>
                <a:gd name="connsiteX0" fmla="*/ 300962 w 601923"/>
                <a:gd name="connsiteY0" fmla="*/ 338205 h 542860"/>
                <a:gd name="connsiteX1" fmla="*/ 239356 w 601923"/>
                <a:gd name="connsiteY1" fmla="*/ 363592 h 542860"/>
                <a:gd name="connsiteX2" fmla="*/ 213931 w 601923"/>
                <a:gd name="connsiteY2" fmla="*/ 424910 h 542860"/>
                <a:gd name="connsiteX3" fmla="*/ 239356 w 601923"/>
                <a:gd name="connsiteY3" fmla="*/ 486424 h 542860"/>
                <a:gd name="connsiteX4" fmla="*/ 300962 w 601923"/>
                <a:gd name="connsiteY4" fmla="*/ 511810 h 542860"/>
                <a:gd name="connsiteX5" fmla="*/ 362372 w 601923"/>
                <a:gd name="connsiteY5" fmla="*/ 486424 h 542860"/>
                <a:gd name="connsiteX6" fmla="*/ 387992 w 601923"/>
                <a:gd name="connsiteY6" fmla="*/ 424910 h 542860"/>
                <a:gd name="connsiteX7" fmla="*/ 362372 w 601923"/>
                <a:gd name="connsiteY7" fmla="*/ 363592 h 542860"/>
                <a:gd name="connsiteX8" fmla="*/ 300962 w 601923"/>
                <a:gd name="connsiteY8" fmla="*/ 338205 h 542860"/>
                <a:gd name="connsiteX9" fmla="*/ 300962 w 601923"/>
                <a:gd name="connsiteY9" fmla="*/ 306960 h 542860"/>
                <a:gd name="connsiteX10" fmla="*/ 384472 w 601923"/>
                <a:gd name="connsiteY10" fmla="*/ 341525 h 542860"/>
                <a:gd name="connsiteX11" fmla="*/ 419088 w 601923"/>
                <a:gd name="connsiteY11" fmla="*/ 424910 h 542860"/>
                <a:gd name="connsiteX12" fmla="*/ 384472 w 601923"/>
                <a:gd name="connsiteY12" fmla="*/ 508295 h 542860"/>
                <a:gd name="connsiteX13" fmla="*/ 300962 w 601923"/>
                <a:gd name="connsiteY13" fmla="*/ 542860 h 542860"/>
                <a:gd name="connsiteX14" fmla="*/ 217452 w 601923"/>
                <a:gd name="connsiteY14" fmla="*/ 508295 h 542860"/>
                <a:gd name="connsiteX15" fmla="*/ 182835 w 601923"/>
                <a:gd name="connsiteY15" fmla="*/ 424910 h 542860"/>
                <a:gd name="connsiteX16" fmla="*/ 217452 w 601923"/>
                <a:gd name="connsiteY16" fmla="*/ 341525 h 542860"/>
                <a:gd name="connsiteX17" fmla="*/ 300962 w 601923"/>
                <a:gd name="connsiteY17" fmla="*/ 306960 h 542860"/>
                <a:gd name="connsiteX18" fmla="*/ 300927 w 601923"/>
                <a:gd name="connsiteY18" fmla="*/ 204640 h 542860"/>
                <a:gd name="connsiteX19" fmla="*/ 456982 w 601923"/>
                <a:gd name="connsiteY19" fmla="*/ 269281 h 542860"/>
                <a:gd name="connsiteX20" fmla="*/ 434884 w 601923"/>
                <a:gd name="connsiteY20" fmla="*/ 291153 h 542860"/>
                <a:gd name="connsiteX21" fmla="*/ 300927 w 601923"/>
                <a:gd name="connsiteY21" fmla="*/ 235691 h 542860"/>
                <a:gd name="connsiteX22" fmla="*/ 166969 w 601923"/>
                <a:gd name="connsiteY22" fmla="*/ 291153 h 542860"/>
                <a:gd name="connsiteX23" fmla="*/ 144871 w 601923"/>
                <a:gd name="connsiteY23" fmla="*/ 269281 h 542860"/>
                <a:gd name="connsiteX24" fmla="*/ 300927 w 601923"/>
                <a:gd name="connsiteY24" fmla="*/ 204640 h 542860"/>
                <a:gd name="connsiteX25" fmla="*/ 300962 w 601923"/>
                <a:gd name="connsiteY25" fmla="*/ 102568 h 542860"/>
                <a:gd name="connsiteX26" fmla="*/ 529382 w 601923"/>
                <a:gd name="connsiteY26" fmla="*/ 196883 h 542860"/>
                <a:gd name="connsiteX27" fmla="*/ 507479 w 601923"/>
                <a:gd name="connsiteY27" fmla="*/ 218753 h 542860"/>
                <a:gd name="connsiteX28" fmla="*/ 94444 w 601923"/>
                <a:gd name="connsiteY28" fmla="*/ 218753 h 542860"/>
                <a:gd name="connsiteX29" fmla="*/ 72541 w 601923"/>
                <a:gd name="connsiteY29" fmla="*/ 196883 h 542860"/>
                <a:gd name="connsiteX30" fmla="*/ 300962 w 601923"/>
                <a:gd name="connsiteY30" fmla="*/ 102568 h 542860"/>
                <a:gd name="connsiteX31" fmla="*/ 300962 w 601923"/>
                <a:gd name="connsiteY31" fmla="*/ 0 h 542860"/>
                <a:gd name="connsiteX32" fmla="*/ 601923 w 601923"/>
                <a:gd name="connsiteY32" fmla="*/ 124422 h 542860"/>
                <a:gd name="connsiteX33" fmla="*/ 579825 w 601923"/>
                <a:gd name="connsiteY33" fmla="*/ 146494 h 542860"/>
                <a:gd name="connsiteX34" fmla="*/ 300962 w 601923"/>
                <a:gd name="connsiteY34" fmla="*/ 31057 h 542860"/>
                <a:gd name="connsiteX35" fmla="*/ 21902 w 601923"/>
                <a:gd name="connsiteY35" fmla="*/ 146494 h 542860"/>
                <a:gd name="connsiteX36" fmla="*/ 0 w 601923"/>
                <a:gd name="connsiteY36" fmla="*/ 124422 h 542860"/>
                <a:gd name="connsiteX37" fmla="*/ 300962 w 601923"/>
                <a:gd name="connsiteY37" fmla="*/ 0 h 54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1923" h="542860">
                  <a:moveTo>
                    <a:pt x="300962" y="338205"/>
                  </a:moveTo>
                  <a:cubicBezTo>
                    <a:pt x="277688" y="338205"/>
                    <a:pt x="255784" y="347188"/>
                    <a:pt x="239356" y="363592"/>
                  </a:cubicBezTo>
                  <a:cubicBezTo>
                    <a:pt x="222928" y="379995"/>
                    <a:pt x="213931" y="401867"/>
                    <a:pt x="213931" y="424910"/>
                  </a:cubicBezTo>
                  <a:cubicBezTo>
                    <a:pt x="213931" y="448149"/>
                    <a:pt x="223123" y="470020"/>
                    <a:pt x="239356" y="486424"/>
                  </a:cubicBezTo>
                  <a:cubicBezTo>
                    <a:pt x="255784" y="502827"/>
                    <a:pt x="277688" y="511810"/>
                    <a:pt x="300962" y="511810"/>
                  </a:cubicBezTo>
                  <a:cubicBezTo>
                    <a:pt x="324235" y="511810"/>
                    <a:pt x="345944" y="502827"/>
                    <a:pt x="362372" y="486424"/>
                  </a:cubicBezTo>
                  <a:cubicBezTo>
                    <a:pt x="378800" y="470020"/>
                    <a:pt x="387992" y="448149"/>
                    <a:pt x="387992" y="424910"/>
                  </a:cubicBezTo>
                  <a:cubicBezTo>
                    <a:pt x="387992" y="401867"/>
                    <a:pt x="378800" y="379995"/>
                    <a:pt x="362372" y="363592"/>
                  </a:cubicBezTo>
                  <a:cubicBezTo>
                    <a:pt x="345944" y="347188"/>
                    <a:pt x="324235" y="338205"/>
                    <a:pt x="300962" y="338205"/>
                  </a:cubicBezTo>
                  <a:close/>
                  <a:moveTo>
                    <a:pt x="300962" y="306960"/>
                  </a:moveTo>
                  <a:cubicBezTo>
                    <a:pt x="332449" y="306960"/>
                    <a:pt x="362176" y="319263"/>
                    <a:pt x="384472" y="341525"/>
                  </a:cubicBezTo>
                  <a:cubicBezTo>
                    <a:pt x="406767" y="363787"/>
                    <a:pt x="419088" y="393470"/>
                    <a:pt x="419088" y="424910"/>
                  </a:cubicBezTo>
                  <a:cubicBezTo>
                    <a:pt x="419088" y="456350"/>
                    <a:pt x="406767" y="486033"/>
                    <a:pt x="384472" y="508295"/>
                  </a:cubicBezTo>
                  <a:cubicBezTo>
                    <a:pt x="362176" y="530557"/>
                    <a:pt x="332449" y="542860"/>
                    <a:pt x="300962" y="542860"/>
                  </a:cubicBezTo>
                  <a:cubicBezTo>
                    <a:pt x="269474" y="542860"/>
                    <a:pt x="239747" y="530557"/>
                    <a:pt x="217452" y="508295"/>
                  </a:cubicBezTo>
                  <a:cubicBezTo>
                    <a:pt x="195156" y="486033"/>
                    <a:pt x="182835" y="456350"/>
                    <a:pt x="182835" y="424910"/>
                  </a:cubicBezTo>
                  <a:cubicBezTo>
                    <a:pt x="182835" y="393470"/>
                    <a:pt x="195156" y="363787"/>
                    <a:pt x="217452" y="341525"/>
                  </a:cubicBezTo>
                  <a:cubicBezTo>
                    <a:pt x="239747" y="319263"/>
                    <a:pt x="269474" y="306960"/>
                    <a:pt x="300962" y="306960"/>
                  </a:cubicBezTo>
                  <a:close/>
                  <a:moveTo>
                    <a:pt x="300927" y="204640"/>
                  </a:moveTo>
                  <a:cubicBezTo>
                    <a:pt x="359790" y="204640"/>
                    <a:pt x="415328" y="227684"/>
                    <a:pt x="456982" y="269281"/>
                  </a:cubicBezTo>
                  <a:lnTo>
                    <a:pt x="434884" y="291153"/>
                  </a:lnTo>
                  <a:cubicBezTo>
                    <a:pt x="399097" y="255415"/>
                    <a:pt x="351576" y="235691"/>
                    <a:pt x="300927" y="235691"/>
                  </a:cubicBezTo>
                  <a:cubicBezTo>
                    <a:pt x="250277" y="235691"/>
                    <a:pt x="202756" y="255415"/>
                    <a:pt x="166969" y="291153"/>
                  </a:cubicBezTo>
                  <a:lnTo>
                    <a:pt x="144871" y="269281"/>
                  </a:lnTo>
                  <a:cubicBezTo>
                    <a:pt x="186525" y="227684"/>
                    <a:pt x="242064" y="204640"/>
                    <a:pt x="300927" y="204640"/>
                  </a:cubicBezTo>
                  <a:close/>
                  <a:moveTo>
                    <a:pt x="300962" y="102568"/>
                  </a:moveTo>
                  <a:cubicBezTo>
                    <a:pt x="383686" y="102568"/>
                    <a:pt x="466410" y="134006"/>
                    <a:pt x="529382" y="196883"/>
                  </a:cubicBezTo>
                  <a:lnTo>
                    <a:pt x="507479" y="218753"/>
                  </a:lnTo>
                  <a:cubicBezTo>
                    <a:pt x="393660" y="105107"/>
                    <a:pt x="208264" y="105107"/>
                    <a:pt x="94444" y="218753"/>
                  </a:cubicBezTo>
                  <a:lnTo>
                    <a:pt x="72541" y="196883"/>
                  </a:lnTo>
                  <a:cubicBezTo>
                    <a:pt x="135513" y="134006"/>
                    <a:pt x="218237" y="102568"/>
                    <a:pt x="300962" y="102568"/>
                  </a:cubicBezTo>
                  <a:close/>
                  <a:moveTo>
                    <a:pt x="300962" y="0"/>
                  </a:moveTo>
                  <a:cubicBezTo>
                    <a:pt x="414580" y="0"/>
                    <a:pt x="521549" y="44144"/>
                    <a:pt x="601923" y="124422"/>
                  </a:cubicBezTo>
                  <a:lnTo>
                    <a:pt x="579825" y="146494"/>
                  </a:lnTo>
                  <a:cubicBezTo>
                    <a:pt x="505318" y="72075"/>
                    <a:pt x="406367" y="31057"/>
                    <a:pt x="300962" y="31057"/>
                  </a:cubicBezTo>
                  <a:cubicBezTo>
                    <a:pt x="195557" y="31057"/>
                    <a:pt x="96409" y="72075"/>
                    <a:pt x="21902" y="146494"/>
                  </a:cubicBezTo>
                  <a:lnTo>
                    <a:pt x="0" y="124422"/>
                  </a:lnTo>
                  <a:cubicBezTo>
                    <a:pt x="80374" y="44144"/>
                    <a:pt x="187148" y="0"/>
                    <a:pt x="300962" y="0"/>
                  </a:cubicBezTo>
                  <a:close/>
                </a:path>
              </a:pathLst>
            </a:custGeom>
            <a:gradFill>
              <a:gsLst>
                <a:gs pos="0">
                  <a:srgbClr val="66A22A"/>
                </a:gs>
                <a:gs pos="100000">
                  <a:srgbClr val="93D152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</p:sp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9AA54EF7-92B0-4FCD-A7B9-13678F500DB1}"/>
                </a:ext>
              </a:extLst>
            </p:cNvPr>
            <p:cNvGrpSpPr/>
            <p:nvPr/>
          </p:nvGrpSpPr>
          <p:grpSpPr>
            <a:xfrm>
              <a:off x="446337" y="1989774"/>
              <a:ext cx="3830704" cy="907460"/>
              <a:chOff x="1014003" y="2005834"/>
              <a:chExt cx="2694818" cy="630061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="" xmlns:a16="http://schemas.microsoft.com/office/drawing/2014/main" id="{7214751E-19B7-45F3-AB65-DF4D41D06ED9}"/>
                  </a:ext>
                </a:extLst>
              </p:cNvPr>
              <p:cNvGrpSpPr/>
              <p:nvPr/>
            </p:nvGrpSpPr>
            <p:grpSpPr>
              <a:xfrm>
                <a:off x="1014003" y="2005834"/>
                <a:ext cx="2147326" cy="630061"/>
                <a:chOff x="1117236" y="2049573"/>
                <a:chExt cx="2147326" cy="630061"/>
              </a:xfrm>
            </p:grpSpPr>
            <p:sp>
              <p:nvSpPr>
                <p:cNvPr id="20" name="矩形: 圆角 19">
                  <a:extLst>
                    <a:ext uri="{FF2B5EF4-FFF2-40B4-BE49-F238E27FC236}">
                      <a16:creationId xmlns="" xmlns:a16="http://schemas.microsoft.com/office/drawing/2014/main" id="{CBC872D7-415E-4FD9-88F8-602C1DF14AEE}"/>
                    </a:ext>
                  </a:extLst>
                </p:cNvPr>
                <p:cNvSpPr/>
                <p:nvPr/>
              </p:nvSpPr>
              <p:spPr>
                <a:xfrm>
                  <a:off x="1531258" y="2097690"/>
                  <a:ext cx="1294862" cy="296764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7000">
                      <a:srgbClr val="548523"/>
                    </a:gs>
                    <a:gs pos="100000">
                      <a:srgbClr val="93D152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33" name="矩形 32">
                  <a:extLst>
                    <a:ext uri="{FF2B5EF4-FFF2-40B4-BE49-F238E27FC236}">
                      <a16:creationId xmlns="" xmlns:a16="http://schemas.microsoft.com/office/drawing/2014/main" id="{FBB218A3-D83F-465B-9685-37F1028E6E35}"/>
                    </a:ext>
                  </a:extLst>
                </p:cNvPr>
                <p:cNvSpPr/>
                <p:nvPr/>
              </p:nvSpPr>
              <p:spPr>
                <a:xfrm>
                  <a:off x="1701741" y="2049573"/>
                  <a:ext cx="1018519" cy="37431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2400" b="1" spc="1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无线同屏</a:t>
                  </a:r>
                  <a:endParaRPr lang="en-US" altLang="zh-CN" sz="2400" b="1" spc="1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</p:txBody>
            </p:sp>
            <p:sp>
              <p:nvSpPr>
                <p:cNvPr id="142" name="矩形 141">
                  <a:extLst>
                    <a:ext uri="{FF2B5EF4-FFF2-40B4-BE49-F238E27FC236}">
                      <a16:creationId xmlns="" xmlns:a16="http://schemas.microsoft.com/office/drawing/2014/main" id="{CFA8BD34-C263-4CF3-95B3-C885E01D7FB9}"/>
                    </a:ext>
                  </a:extLst>
                </p:cNvPr>
                <p:cNvSpPr/>
                <p:nvPr/>
              </p:nvSpPr>
              <p:spPr>
                <a:xfrm>
                  <a:off x="1117236" y="2382869"/>
                  <a:ext cx="2147326" cy="2967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altLang="zh-CN" spc="100" dirty="0" err="1">
                      <a:solidFill>
                        <a:srgbClr val="494949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WiFi</a:t>
                  </a:r>
                  <a:r>
                    <a:rPr lang="zh-CN" altLang="en-US" spc="100" dirty="0">
                      <a:solidFill>
                        <a:srgbClr val="494949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热点</a:t>
                  </a:r>
                  <a:r>
                    <a:rPr lang="zh-CN" altLang="en-US" spc="100" dirty="0">
                      <a:solidFill>
                        <a:schemeClr val="bg1">
                          <a:lumMod val="8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 </a:t>
                  </a:r>
                  <a:r>
                    <a:rPr lang="en-US" altLang="zh-CN" sz="1600" spc="100" dirty="0">
                      <a:solidFill>
                        <a:schemeClr val="bg1">
                          <a:lumMod val="85000"/>
                        </a:schemeClr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| </a:t>
                  </a:r>
                  <a:r>
                    <a:rPr lang="zh-CN" altLang="en-US" spc="100" dirty="0">
                      <a:solidFill>
                        <a:srgbClr val="494949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一键投屏超简单</a:t>
                  </a:r>
                </a:p>
              </p:txBody>
            </p:sp>
          </p:grpSp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4240C2D6-C64D-47E0-8CFE-BD3DC47C83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2648" y="2202684"/>
                <a:ext cx="996173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93D152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矩形: 圆角 43">
            <a:extLst>
              <a:ext uri="{FF2B5EF4-FFF2-40B4-BE49-F238E27FC236}">
                <a16:creationId xmlns="" xmlns:a16="http://schemas.microsoft.com/office/drawing/2014/main" id="{6001B400-7BEE-4AC0-9BCC-3E4B33A61EC7}"/>
              </a:ext>
            </a:extLst>
          </p:cNvPr>
          <p:cNvSpPr/>
          <p:nvPr/>
        </p:nvSpPr>
        <p:spPr>
          <a:xfrm>
            <a:off x="482659" y="3156631"/>
            <a:ext cx="1839600" cy="428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">
                <a:srgbClr val="548523"/>
              </a:gs>
              <a:gs pos="100000">
                <a:srgbClr val="93D15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32" name="signal-status_20038">
            <a:extLst>
              <a:ext uri="{FF2B5EF4-FFF2-40B4-BE49-F238E27FC236}">
                <a16:creationId xmlns="" xmlns:a16="http://schemas.microsoft.com/office/drawing/2014/main" id="{4386A6EA-3F88-4FE2-A3F0-4068E3F32D03}"/>
              </a:ext>
            </a:extLst>
          </p:cNvPr>
          <p:cNvSpPr>
            <a:spLocks noChangeAspect="1"/>
          </p:cNvSpPr>
          <p:nvPr/>
        </p:nvSpPr>
        <p:spPr bwMode="auto">
          <a:xfrm>
            <a:off x="1669596" y="4256667"/>
            <a:ext cx="405147" cy="549144"/>
          </a:xfrm>
          <a:custGeom>
            <a:avLst/>
            <a:gdLst>
              <a:gd name="connsiteX0" fmla="*/ 111077 w 374481"/>
              <a:gd name="connsiteY0" fmla="*/ 219228 h 500961"/>
              <a:gd name="connsiteX1" fmla="*/ 103934 w 374481"/>
              <a:gd name="connsiteY1" fmla="*/ 226371 h 500961"/>
              <a:gd name="connsiteX2" fmla="*/ 103934 w 374481"/>
              <a:gd name="connsiteY2" fmla="*/ 302617 h 500961"/>
              <a:gd name="connsiteX3" fmla="*/ 186596 w 374481"/>
              <a:gd name="connsiteY3" fmla="*/ 385291 h 500961"/>
              <a:gd name="connsiteX4" fmla="*/ 269257 w 374481"/>
              <a:gd name="connsiteY4" fmla="*/ 302617 h 500961"/>
              <a:gd name="connsiteX5" fmla="*/ 269257 w 374481"/>
              <a:gd name="connsiteY5" fmla="*/ 226371 h 500961"/>
              <a:gd name="connsiteX6" fmla="*/ 262115 w 374481"/>
              <a:gd name="connsiteY6" fmla="*/ 219228 h 500961"/>
              <a:gd name="connsiteX7" fmla="*/ 111077 w 374481"/>
              <a:gd name="connsiteY7" fmla="*/ 207322 h 500961"/>
              <a:gd name="connsiteX8" fmla="*/ 262115 w 374481"/>
              <a:gd name="connsiteY8" fmla="*/ 207322 h 500961"/>
              <a:gd name="connsiteX9" fmla="*/ 281161 w 374481"/>
              <a:gd name="connsiteY9" fmla="*/ 226371 h 500961"/>
              <a:gd name="connsiteX10" fmla="*/ 281161 w 374481"/>
              <a:gd name="connsiteY10" fmla="*/ 302617 h 500961"/>
              <a:gd name="connsiteX11" fmla="*/ 186596 w 374481"/>
              <a:gd name="connsiteY11" fmla="*/ 397197 h 500961"/>
              <a:gd name="connsiteX12" fmla="*/ 92030 w 374481"/>
              <a:gd name="connsiteY12" fmla="*/ 302617 h 500961"/>
              <a:gd name="connsiteX13" fmla="*/ 92030 w 374481"/>
              <a:gd name="connsiteY13" fmla="*/ 226371 h 500961"/>
              <a:gd name="connsiteX14" fmla="*/ 111077 w 374481"/>
              <a:gd name="connsiteY14" fmla="*/ 207322 h 500961"/>
              <a:gd name="connsiteX15" fmla="*/ 34224 w 374481"/>
              <a:gd name="connsiteY15" fmla="*/ 206555 h 500961"/>
              <a:gd name="connsiteX16" fmla="*/ 40176 w 374481"/>
              <a:gd name="connsiteY16" fmla="*/ 212508 h 500961"/>
              <a:gd name="connsiteX17" fmla="*/ 40176 w 374481"/>
              <a:gd name="connsiteY17" fmla="*/ 308951 h 500961"/>
              <a:gd name="connsiteX18" fmla="*/ 187215 w 374481"/>
              <a:gd name="connsiteY18" fmla="*/ 456020 h 500961"/>
              <a:gd name="connsiteX19" fmla="*/ 334206 w 374481"/>
              <a:gd name="connsiteY19" fmla="*/ 308951 h 500961"/>
              <a:gd name="connsiteX20" fmla="*/ 334206 w 374481"/>
              <a:gd name="connsiteY20" fmla="*/ 212508 h 500961"/>
              <a:gd name="connsiteX21" fmla="*/ 340158 w 374481"/>
              <a:gd name="connsiteY21" fmla="*/ 206555 h 500961"/>
              <a:gd name="connsiteX22" fmla="*/ 346110 w 374481"/>
              <a:gd name="connsiteY22" fmla="*/ 212508 h 500961"/>
              <a:gd name="connsiteX23" fmla="*/ 346110 w 374481"/>
              <a:gd name="connsiteY23" fmla="*/ 308951 h 500961"/>
              <a:gd name="connsiteX24" fmla="*/ 299446 w 374481"/>
              <a:gd name="connsiteY24" fmla="*/ 421206 h 500961"/>
              <a:gd name="connsiteX25" fmla="*/ 187215 w 374481"/>
              <a:gd name="connsiteY25" fmla="*/ 467927 h 500961"/>
              <a:gd name="connsiteX26" fmla="*/ 74936 w 374481"/>
              <a:gd name="connsiteY26" fmla="*/ 421206 h 500961"/>
              <a:gd name="connsiteX27" fmla="*/ 28272 w 374481"/>
              <a:gd name="connsiteY27" fmla="*/ 308951 h 500961"/>
              <a:gd name="connsiteX28" fmla="*/ 28272 w 374481"/>
              <a:gd name="connsiteY28" fmla="*/ 212508 h 500961"/>
              <a:gd name="connsiteX29" fmla="*/ 34224 w 374481"/>
              <a:gd name="connsiteY29" fmla="*/ 206555 h 500961"/>
              <a:gd name="connsiteX30" fmla="*/ 38100 w 374481"/>
              <a:gd name="connsiteY30" fmla="*/ 127473 h 500961"/>
              <a:gd name="connsiteX31" fmla="*/ 11906 w 374481"/>
              <a:gd name="connsiteY31" fmla="*/ 153664 h 500961"/>
              <a:gd name="connsiteX32" fmla="*/ 11906 w 374481"/>
              <a:gd name="connsiteY32" fmla="*/ 313765 h 500961"/>
              <a:gd name="connsiteX33" fmla="*/ 25718 w 374481"/>
              <a:gd name="connsiteY33" fmla="*/ 381814 h 500961"/>
              <a:gd name="connsiteX34" fmla="*/ 119207 w 374481"/>
              <a:gd name="connsiteY34" fmla="*/ 475246 h 500961"/>
              <a:gd name="connsiteX35" fmla="*/ 255274 w 374481"/>
              <a:gd name="connsiteY35" fmla="*/ 475246 h 500961"/>
              <a:gd name="connsiteX36" fmla="*/ 348763 w 374481"/>
              <a:gd name="connsiteY36" fmla="*/ 381814 h 500961"/>
              <a:gd name="connsiteX37" fmla="*/ 362575 w 374481"/>
              <a:gd name="connsiteY37" fmla="*/ 313765 h 500961"/>
              <a:gd name="connsiteX38" fmla="*/ 362575 w 374481"/>
              <a:gd name="connsiteY38" fmla="*/ 153664 h 500961"/>
              <a:gd name="connsiteX39" fmla="*/ 336381 w 374481"/>
              <a:gd name="connsiteY39" fmla="*/ 127473 h 500961"/>
              <a:gd name="connsiteX40" fmla="*/ 38100 w 374481"/>
              <a:gd name="connsiteY40" fmla="*/ 115568 h 500961"/>
              <a:gd name="connsiteX41" fmla="*/ 46128 w 374481"/>
              <a:gd name="connsiteY41" fmla="*/ 115568 h 500961"/>
              <a:gd name="connsiteX42" fmla="*/ 46128 w 374481"/>
              <a:gd name="connsiteY42" fmla="*/ 127400 h 500961"/>
              <a:gd name="connsiteX43" fmla="*/ 328254 w 374481"/>
              <a:gd name="connsiteY43" fmla="*/ 127400 h 500961"/>
              <a:gd name="connsiteX44" fmla="*/ 328254 w 374481"/>
              <a:gd name="connsiteY44" fmla="*/ 115568 h 500961"/>
              <a:gd name="connsiteX45" fmla="*/ 336381 w 374481"/>
              <a:gd name="connsiteY45" fmla="*/ 115568 h 500961"/>
              <a:gd name="connsiteX46" fmla="*/ 374481 w 374481"/>
              <a:gd name="connsiteY46" fmla="*/ 153664 h 500961"/>
              <a:gd name="connsiteX47" fmla="*/ 374481 w 374481"/>
              <a:gd name="connsiteY47" fmla="*/ 313765 h 500961"/>
              <a:gd name="connsiteX48" fmla="*/ 187265 w 374481"/>
              <a:gd name="connsiteY48" fmla="*/ 500961 h 500961"/>
              <a:gd name="connsiteX49" fmla="*/ 0 w 374481"/>
              <a:gd name="connsiteY49" fmla="*/ 313765 h 500961"/>
              <a:gd name="connsiteX50" fmla="*/ 0 w 374481"/>
              <a:gd name="connsiteY50" fmla="*/ 153664 h 500961"/>
              <a:gd name="connsiteX51" fmla="*/ 38100 w 374481"/>
              <a:gd name="connsiteY51" fmla="*/ 115568 h 500961"/>
              <a:gd name="connsiteX52" fmla="*/ 222308 w 374481"/>
              <a:gd name="connsiteY52" fmla="*/ 57736 h 500961"/>
              <a:gd name="connsiteX53" fmla="*/ 222308 w 374481"/>
              <a:gd name="connsiteY53" fmla="*/ 69642 h 500961"/>
              <a:gd name="connsiteX54" fmla="*/ 286589 w 374481"/>
              <a:gd name="connsiteY54" fmla="*/ 69642 h 500961"/>
              <a:gd name="connsiteX55" fmla="*/ 286589 w 374481"/>
              <a:gd name="connsiteY55" fmla="*/ 57736 h 500961"/>
              <a:gd name="connsiteX56" fmla="*/ 87792 w 374481"/>
              <a:gd name="connsiteY56" fmla="*/ 57736 h 500961"/>
              <a:gd name="connsiteX57" fmla="*/ 87792 w 374481"/>
              <a:gd name="connsiteY57" fmla="*/ 69642 h 500961"/>
              <a:gd name="connsiteX58" fmla="*/ 152074 w 374481"/>
              <a:gd name="connsiteY58" fmla="*/ 69642 h 500961"/>
              <a:gd name="connsiteX59" fmla="*/ 152074 w 374481"/>
              <a:gd name="connsiteY59" fmla="*/ 57736 h 500961"/>
              <a:gd name="connsiteX60" fmla="*/ 210404 w 374481"/>
              <a:gd name="connsiteY60" fmla="*/ 45830 h 500961"/>
              <a:gd name="connsiteX61" fmla="*/ 298493 w 374481"/>
              <a:gd name="connsiteY61" fmla="*/ 45830 h 500961"/>
              <a:gd name="connsiteX62" fmla="*/ 298493 w 374481"/>
              <a:gd name="connsiteY62" fmla="*/ 81548 h 500961"/>
              <a:gd name="connsiteX63" fmla="*/ 210404 w 374481"/>
              <a:gd name="connsiteY63" fmla="*/ 81548 h 500961"/>
              <a:gd name="connsiteX64" fmla="*/ 75888 w 374481"/>
              <a:gd name="connsiteY64" fmla="*/ 45830 h 500961"/>
              <a:gd name="connsiteX65" fmla="*/ 163978 w 374481"/>
              <a:gd name="connsiteY65" fmla="*/ 45830 h 500961"/>
              <a:gd name="connsiteX66" fmla="*/ 163978 w 374481"/>
              <a:gd name="connsiteY66" fmla="*/ 81548 h 500961"/>
              <a:gd name="connsiteX67" fmla="*/ 75888 w 374481"/>
              <a:gd name="connsiteY67" fmla="*/ 81548 h 500961"/>
              <a:gd name="connsiteX68" fmla="*/ 65174 w 374481"/>
              <a:gd name="connsiteY68" fmla="*/ 11907 h 500961"/>
              <a:gd name="connsiteX69" fmla="*/ 58032 w 374481"/>
              <a:gd name="connsiteY69" fmla="*/ 19050 h 500961"/>
              <a:gd name="connsiteX70" fmla="*/ 58032 w 374481"/>
              <a:gd name="connsiteY70" fmla="*/ 115493 h 500961"/>
              <a:gd name="connsiteX71" fmla="*/ 316350 w 374481"/>
              <a:gd name="connsiteY71" fmla="*/ 115493 h 500961"/>
              <a:gd name="connsiteX72" fmla="*/ 316350 w 374481"/>
              <a:gd name="connsiteY72" fmla="*/ 19050 h 500961"/>
              <a:gd name="connsiteX73" fmla="*/ 309208 w 374481"/>
              <a:gd name="connsiteY73" fmla="*/ 11907 h 500961"/>
              <a:gd name="connsiteX74" fmla="*/ 65174 w 374481"/>
              <a:gd name="connsiteY74" fmla="*/ 0 h 500961"/>
              <a:gd name="connsiteX75" fmla="*/ 309208 w 374481"/>
              <a:gd name="connsiteY75" fmla="*/ 0 h 500961"/>
              <a:gd name="connsiteX76" fmla="*/ 328254 w 374481"/>
              <a:gd name="connsiteY76" fmla="*/ 19050 h 500961"/>
              <a:gd name="connsiteX77" fmla="*/ 328254 w 374481"/>
              <a:gd name="connsiteY77" fmla="*/ 115568 h 500961"/>
              <a:gd name="connsiteX78" fmla="*/ 46128 w 374481"/>
              <a:gd name="connsiteY78" fmla="*/ 115568 h 500961"/>
              <a:gd name="connsiteX79" fmla="*/ 46128 w 374481"/>
              <a:gd name="connsiteY79" fmla="*/ 19050 h 500961"/>
              <a:gd name="connsiteX80" fmla="*/ 65174 w 374481"/>
              <a:gd name="connsiteY80" fmla="*/ 0 h 500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74481" h="500961">
                <a:moveTo>
                  <a:pt x="111077" y="219228"/>
                </a:moveTo>
                <a:cubicBezTo>
                  <a:pt x="107124" y="219228"/>
                  <a:pt x="103934" y="222418"/>
                  <a:pt x="103934" y="226371"/>
                </a:cubicBezTo>
                <a:lnTo>
                  <a:pt x="103934" y="302617"/>
                </a:lnTo>
                <a:cubicBezTo>
                  <a:pt x="103934" y="348288"/>
                  <a:pt x="140932" y="385291"/>
                  <a:pt x="186596" y="385291"/>
                </a:cubicBezTo>
                <a:cubicBezTo>
                  <a:pt x="232259" y="385291"/>
                  <a:pt x="269257" y="348288"/>
                  <a:pt x="269257" y="302617"/>
                </a:cubicBezTo>
                <a:lnTo>
                  <a:pt x="269257" y="226371"/>
                </a:lnTo>
                <a:cubicBezTo>
                  <a:pt x="269257" y="222418"/>
                  <a:pt x="266067" y="219228"/>
                  <a:pt x="262115" y="219228"/>
                </a:cubicBezTo>
                <a:close/>
                <a:moveTo>
                  <a:pt x="111077" y="207322"/>
                </a:moveTo>
                <a:lnTo>
                  <a:pt x="262115" y="207322"/>
                </a:lnTo>
                <a:cubicBezTo>
                  <a:pt x="272638" y="207322"/>
                  <a:pt x="281161" y="215846"/>
                  <a:pt x="281161" y="226371"/>
                </a:cubicBezTo>
                <a:lnTo>
                  <a:pt x="281161" y="302617"/>
                </a:lnTo>
                <a:cubicBezTo>
                  <a:pt x="281161" y="354669"/>
                  <a:pt x="238592" y="397197"/>
                  <a:pt x="186596" y="397197"/>
                </a:cubicBezTo>
                <a:cubicBezTo>
                  <a:pt x="134599" y="397197"/>
                  <a:pt x="92030" y="354669"/>
                  <a:pt x="92030" y="302617"/>
                </a:cubicBezTo>
                <a:lnTo>
                  <a:pt x="92030" y="226371"/>
                </a:lnTo>
                <a:cubicBezTo>
                  <a:pt x="92030" y="215846"/>
                  <a:pt x="100553" y="207322"/>
                  <a:pt x="111077" y="207322"/>
                </a:cubicBezTo>
                <a:close/>
                <a:moveTo>
                  <a:pt x="34224" y="206555"/>
                </a:moveTo>
                <a:cubicBezTo>
                  <a:pt x="37509" y="206555"/>
                  <a:pt x="40176" y="209222"/>
                  <a:pt x="40176" y="212508"/>
                </a:cubicBezTo>
                <a:lnTo>
                  <a:pt x="40176" y="308951"/>
                </a:lnTo>
                <a:cubicBezTo>
                  <a:pt x="40176" y="390058"/>
                  <a:pt x="106125" y="456020"/>
                  <a:pt x="187215" y="456020"/>
                </a:cubicBezTo>
                <a:cubicBezTo>
                  <a:pt x="268258" y="456020"/>
                  <a:pt x="334206" y="390058"/>
                  <a:pt x="334206" y="308951"/>
                </a:cubicBezTo>
                <a:lnTo>
                  <a:pt x="334206" y="212508"/>
                </a:lnTo>
                <a:cubicBezTo>
                  <a:pt x="334206" y="209222"/>
                  <a:pt x="336873" y="206555"/>
                  <a:pt x="340158" y="206555"/>
                </a:cubicBezTo>
                <a:cubicBezTo>
                  <a:pt x="343444" y="206555"/>
                  <a:pt x="346110" y="209222"/>
                  <a:pt x="346110" y="212508"/>
                </a:cubicBezTo>
                <a:lnTo>
                  <a:pt x="346110" y="308951"/>
                </a:lnTo>
                <a:cubicBezTo>
                  <a:pt x="346110" y="351243"/>
                  <a:pt x="329540" y="391106"/>
                  <a:pt x="299446" y="421206"/>
                </a:cubicBezTo>
                <a:cubicBezTo>
                  <a:pt x="269353" y="451353"/>
                  <a:pt x="229451" y="467927"/>
                  <a:pt x="187215" y="467927"/>
                </a:cubicBezTo>
                <a:cubicBezTo>
                  <a:pt x="144932" y="467927"/>
                  <a:pt x="105077" y="451305"/>
                  <a:pt x="74936" y="421206"/>
                </a:cubicBezTo>
                <a:cubicBezTo>
                  <a:pt x="44842" y="391106"/>
                  <a:pt x="28272" y="351243"/>
                  <a:pt x="28272" y="308951"/>
                </a:cubicBezTo>
                <a:lnTo>
                  <a:pt x="28272" y="212508"/>
                </a:lnTo>
                <a:cubicBezTo>
                  <a:pt x="28272" y="209222"/>
                  <a:pt x="30938" y="206555"/>
                  <a:pt x="34224" y="206555"/>
                </a:cubicBezTo>
                <a:close/>
                <a:moveTo>
                  <a:pt x="38100" y="127473"/>
                </a:moveTo>
                <a:cubicBezTo>
                  <a:pt x="23622" y="127473"/>
                  <a:pt x="11906" y="139188"/>
                  <a:pt x="11906" y="153664"/>
                </a:cubicBezTo>
                <a:lnTo>
                  <a:pt x="11906" y="313765"/>
                </a:lnTo>
                <a:cubicBezTo>
                  <a:pt x="11859" y="337146"/>
                  <a:pt x="16573" y="360290"/>
                  <a:pt x="25718" y="381814"/>
                </a:cubicBezTo>
                <a:cubicBezTo>
                  <a:pt x="43673" y="423816"/>
                  <a:pt x="77154" y="457341"/>
                  <a:pt x="119207" y="475246"/>
                </a:cubicBezTo>
                <a:cubicBezTo>
                  <a:pt x="162690" y="493675"/>
                  <a:pt x="211792" y="493675"/>
                  <a:pt x="255274" y="475246"/>
                </a:cubicBezTo>
                <a:cubicBezTo>
                  <a:pt x="297328" y="457341"/>
                  <a:pt x="330808" y="423816"/>
                  <a:pt x="348763" y="381814"/>
                </a:cubicBezTo>
                <a:cubicBezTo>
                  <a:pt x="357907" y="360290"/>
                  <a:pt x="362575" y="337146"/>
                  <a:pt x="362575" y="313765"/>
                </a:cubicBezTo>
                <a:lnTo>
                  <a:pt x="362575" y="153664"/>
                </a:lnTo>
                <a:cubicBezTo>
                  <a:pt x="362575" y="139188"/>
                  <a:pt x="350859" y="127473"/>
                  <a:pt x="336381" y="127473"/>
                </a:cubicBezTo>
                <a:close/>
                <a:moveTo>
                  <a:pt x="38100" y="115568"/>
                </a:moveTo>
                <a:lnTo>
                  <a:pt x="46128" y="115568"/>
                </a:lnTo>
                <a:lnTo>
                  <a:pt x="46128" y="127400"/>
                </a:lnTo>
                <a:lnTo>
                  <a:pt x="328254" y="127400"/>
                </a:lnTo>
                <a:lnTo>
                  <a:pt x="328254" y="115568"/>
                </a:lnTo>
                <a:lnTo>
                  <a:pt x="336381" y="115568"/>
                </a:lnTo>
                <a:cubicBezTo>
                  <a:pt x="357431" y="115568"/>
                  <a:pt x="374481" y="132616"/>
                  <a:pt x="374481" y="153664"/>
                </a:cubicBezTo>
                <a:lnTo>
                  <a:pt x="374481" y="313765"/>
                </a:lnTo>
                <a:cubicBezTo>
                  <a:pt x="374481" y="416768"/>
                  <a:pt x="290231" y="500961"/>
                  <a:pt x="187265" y="500961"/>
                </a:cubicBezTo>
                <a:cubicBezTo>
                  <a:pt x="84250" y="500961"/>
                  <a:pt x="0" y="416768"/>
                  <a:pt x="0" y="313765"/>
                </a:cubicBezTo>
                <a:lnTo>
                  <a:pt x="0" y="153664"/>
                </a:lnTo>
                <a:cubicBezTo>
                  <a:pt x="0" y="132616"/>
                  <a:pt x="17050" y="115568"/>
                  <a:pt x="38100" y="115568"/>
                </a:cubicBezTo>
                <a:close/>
                <a:moveTo>
                  <a:pt x="222308" y="57736"/>
                </a:moveTo>
                <a:lnTo>
                  <a:pt x="222308" y="69642"/>
                </a:lnTo>
                <a:lnTo>
                  <a:pt x="286589" y="69642"/>
                </a:lnTo>
                <a:lnTo>
                  <a:pt x="286589" y="57736"/>
                </a:lnTo>
                <a:close/>
                <a:moveTo>
                  <a:pt x="87792" y="57736"/>
                </a:moveTo>
                <a:lnTo>
                  <a:pt x="87792" y="69642"/>
                </a:lnTo>
                <a:lnTo>
                  <a:pt x="152074" y="69642"/>
                </a:lnTo>
                <a:lnTo>
                  <a:pt x="152074" y="57736"/>
                </a:lnTo>
                <a:close/>
                <a:moveTo>
                  <a:pt x="210404" y="45830"/>
                </a:moveTo>
                <a:lnTo>
                  <a:pt x="298493" y="45830"/>
                </a:lnTo>
                <a:lnTo>
                  <a:pt x="298493" y="81548"/>
                </a:lnTo>
                <a:lnTo>
                  <a:pt x="210404" y="81548"/>
                </a:lnTo>
                <a:close/>
                <a:moveTo>
                  <a:pt x="75888" y="45830"/>
                </a:moveTo>
                <a:lnTo>
                  <a:pt x="163978" y="45830"/>
                </a:lnTo>
                <a:lnTo>
                  <a:pt x="163978" y="81548"/>
                </a:lnTo>
                <a:lnTo>
                  <a:pt x="75888" y="81548"/>
                </a:lnTo>
                <a:close/>
                <a:moveTo>
                  <a:pt x="65174" y="11907"/>
                </a:moveTo>
                <a:cubicBezTo>
                  <a:pt x="61222" y="11907"/>
                  <a:pt x="58032" y="15097"/>
                  <a:pt x="58032" y="19050"/>
                </a:cubicBezTo>
                <a:lnTo>
                  <a:pt x="58032" y="115493"/>
                </a:lnTo>
                <a:lnTo>
                  <a:pt x="316350" y="115493"/>
                </a:lnTo>
                <a:lnTo>
                  <a:pt x="316350" y="19050"/>
                </a:lnTo>
                <a:cubicBezTo>
                  <a:pt x="316350" y="15097"/>
                  <a:pt x="313160" y="11907"/>
                  <a:pt x="309208" y="11907"/>
                </a:cubicBezTo>
                <a:close/>
                <a:moveTo>
                  <a:pt x="65174" y="0"/>
                </a:moveTo>
                <a:lnTo>
                  <a:pt x="309208" y="0"/>
                </a:lnTo>
                <a:cubicBezTo>
                  <a:pt x="319731" y="0"/>
                  <a:pt x="328254" y="8525"/>
                  <a:pt x="328254" y="19050"/>
                </a:cubicBezTo>
                <a:lnTo>
                  <a:pt x="328254" y="115568"/>
                </a:lnTo>
                <a:lnTo>
                  <a:pt x="46128" y="115568"/>
                </a:lnTo>
                <a:lnTo>
                  <a:pt x="46128" y="19050"/>
                </a:lnTo>
                <a:cubicBezTo>
                  <a:pt x="46128" y="8525"/>
                  <a:pt x="54651" y="0"/>
                  <a:pt x="65174" y="0"/>
                </a:cubicBezTo>
                <a:close/>
              </a:path>
            </a:pathLst>
          </a:custGeom>
          <a:gradFill>
            <a:gsLst>
              <a:gs pos="0">
                <a:srgbClr val="66A22A"/>
              </a:gs>
              <a:gs pos="100000">
                <a:srgbClr val="93D152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dirty="0"/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8B781BA1-C860-4040-953A-B0811FC0AC5A}"/>
              </a:ext>
            </a:extLst>
          </p:cNvPr>
          <p:cNvGrpSpPr/>
          <p:nvPr/>
        </p:nvGrpSpPr>
        <p:grpSpPr>
          <a:xfrm>
            <a:off x="370779" y="3084626"/>
            <a:ext cx="2993566" cy="927529"/>
            <a:chOff x="822338" y="3318973"/>
            <a:chExt cx="2105911" cy="643993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663475BF-6458-46E4-AC3B-1AFF022A0BFC}"/>
                </a:ext>
              </a:extLst>
            </p:cNvPr>
            <p:cNvSpPr/>
            <p:nvPr/>
          </p:nvSpPr>
          <p:spPr>
            <a:xfrm>
              <a:off x="1061384" y="3318973"/>
              <a:ext cx="1018519" cy="3743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 spc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锐利清晰</a:t>
              </a:r>
              <a:endParaRPr lang="en-US" altLang="zh-CN" sz="2400" b="1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5407A48C-1BAC-4C48-93FC-D4FD5D0131D2}"/>
                </a:ext>
              </a:extLst>
            </p:cNvPr>
            <p:cNvCxnSpPr>
              <a:cxnSpLocks/>
            </p:cNvCxnSpPr>
            <p:nvPr/>
          </p:nvCxnSpPr>
          <p:spPr>
            <a:xfrm>
              <a:off x="2193817" y="3523643"/>
              <a:ext cx="73443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93D152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矩形 140">
              <a:extLst>
                <a:ext uri="{FF2B5EF4-FFF2-40B4-BE49-F238E27FC236}">
                  <a16:creationId xmlns="" xmlns:a16="http://schemas.microsoft.com/office/drawing/2014/main" id="{FF6E82D4-EC09-43BF-A9FE-3FAB7B8E2570}"/>
                </a:ext>
              </a:extLst>
            </p:cNvPr>
            <p:cNvSpPr/>
            <p:nvPr/>
          </p:nvSpPr>
          <p:spPr>
            <a:xfrm>
              <a:off x="822338" y="3666201"/>
              <a:ext cx="1492144" cy="2967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pc="100" dirty="0">
                  <a:solidFill>
                    <a:srgbClr val="49494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12000:1</a:t>
              </a:r>
              <a:r>
                <a:rPr lang="zh-CN" altLang="en-US" spc="100" dirty="0">
                  <a:solidFill>
                    <a:srgbClr val="49494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高对比度</a:t>
              </a:r>
            </a:p>
          </p:txBody>
        </p:sp>
      </p:grpSp>
      <p:sp>
        <p:nvSpPr>
          <p:cNvPr id="117" name="signal-status_20038">
            <a:extLst>
              <a:ext uri="{FF2B5EF4-FFF2-40B4-BE49-F238E27FC236}">
                <a16:creationId xmlns="" xmlns:a16="http://schemas.microsoft.com/office/drawing/2014/main" id="{F0310CA9-FB99-4F28-87E9-90D56BEA7983}"/>
              </a:ext>
            </a:extLst>
          </p:cNvPr>
          <p:cNvSpPr>
            <a:spLocks noChangeAspect="1"/>
          </p:cNvSpPr>
          <p:nvPr/>
        </p:nvSpPr>
        <p:spPr bwMode="auto">
          <a:xfrm>
            <a:off x="1201606" y="2879003"/>
            <a:ext cx="541986" cy="302699"/>
          </a:xfrm>
          <a:custGeom>
            <a:avLst/>
            <a:gdLst>
              <a:gd name="connsiteX0" fmla="*/ 304490 w 608979"/>
              <a:gd name="connsiteY0" fmla="*/ 97592 h 335680"/>
              <a:gd name="connsiteX1" fmla="*/ 374844 w 608979"/>
              <a:gd name="connsiteY1" fmla="*/ 167875 h 335680"/>
              <a:gd name="connsiteX2" fmla="*/ 354484 w 608979"/>
              <a:gd name="connsiteY2" fmla="*/ 167875 h 335680"/>
              <a:gd name="connsiteX3" fmla="*/ 304490 w 608979"/>
              <a:gd name="connsiteY3" fmla="*/ 117932 h 335680"/>
              <a:gd name="connsiteX4" fmla="*/ 304490 w 608979"/>
              <a:gd name="connsiteY4" fmla="*/ 75023 h 335680"/>
              <a:gd name="connsiteX5" fmla="*/ 211529 w 608979"/>
              <a:gd name="connsiteY5" fmla="*/ 167840 h 335680"/>
              <a:gd name="connsiteX6" fmla="*/ 304490 w 608979"/>
              <a:gd name="connsiteY6" fmla="*/ 260657 h 335680"/>
              <a:gd name="connsiteX7" fmla="*/ 397451 w 608979"/>
              <a:gd name="connsiteY7" fmla="*/ 167840 h 335680"/>
              <a:gd name="connsiteX8" fmla="*/ 304490 w 608979"/>
              <a:gd name="connsiteY8" fmla="*/ 75023 h 335680"/>
              <a:gd name="connsiteX9" fmla="*/ 304490 w 608979"/>
              <a:gd name="connsiteY9" fmla="*/ 54688 h 335680"/>
              <a:gd name="connsiteX10" fmla="*/ 417818 w 608979"/>
              <a:gd name="connsiteY10" fmla="*/ 167840 h 335680"/>
              <a:gd name="connsiteX11" fmla="*/ 304490 w 608979"/>
              <a:gd name="connsiteY11" fmla="*/ 280992 h 335680"/>
              <a:gd name="connsiteX12" fmla="*/ 191162 w 608979"/>
              <a:gd name="connsiteY12" fmla="*/ 167840 h 335680"/>
              <a:gd name="connsiteX13" fmla="*/ 304490 w 608979"/>
              <a:gd name="connsiteY13" fmla="*/ 54688 h 335680"/>
              <a:gd name="connsiteX14" fmla="*/ 304489 w 608979"/>
              <a:gd name="connsiteY14" fmla="*/ 20439 h 335680"/>
              <a:gd name="connsiteX15" fmla="*/ 106874 w 608979"/>
              <a:gd name="connsiteY15" fmla="*/ 91018 h 335680"/>
              <a:gd name="connsiteX16" fmla="*/ 31054 w 608979"/>
              <a:gd name="connsiteY16" fmla="*/ 161497 h 335680"/>
              <a:gd name="connsiteX17" fmla="*/ 26012 w 608979"/>
              <a:gd name="connsiteY17" fmla="*/ 167840 h 335680"/>
              <a:gd name="connsiteX18" fmla="*/ 31054 w 608979"/>
              <a:gd name="connsiteY18" fmla="*/ 174183 h 335680"/>
              <a:gd name="connsiteX19" fmla="*/ 106874 w 608979"/>
              <a:gd name="connsiteY19" fmla="*/ 244662 h 335680"/>
              <a:gd name="connsiteX20" fmla="*/ 304489 w 608979"/>
              <a:gd name="connsiteY20" fmla="*/ 315241 h 335680"/>
              <a:gd name="connsiteX21" fmla="*/ 502005 w 608979"/>
              <a:gd name="connsiteY21" fmla="*/ 244662 h 335680"/>
              <a:gd name="connsiteX22" fmla="*/ 577925 w 608979"/>
              <a:gd name="connsiteY22" fmla="*/ 174183 h 335680"/>
              <a:gd name="connsiteX23" fmla="*/ 582967 w 608979"/>
              <a:gd name="connsiteY23" fmla="*/ 167840 h 335680"/>
              <a:gd name="connsiteX24" fmla="*/ 577925 w 608979"/>
              <a:gd name="connsiteY24" fmla="*/ 161497 h 335680"/>
              <a:gd name="connsiteX25" fmla="*/ 502005 w 608979"/>
              <a:gd name="connsiteY25" fmla="*/ 91018 h 335680"/>
              <a:gd name="connsiteX26" fmla="*/ 304489 w 608979"/>
              <a:gd name="connsiteY26" fmla="*/ 20439 h 335680"/>
              <a:gd name="connsiteX27" fmla="*/ 304489 w 608979"/>
              <a:gd name="connsiteY27" fmla="*/ 0 h 335680"/>
              <a:gd name="connsiteX28" fmla="*/ 514104 w 608979"/>
              <a:gd name="connsiteY28" fmla="*/ 74607 h 335680"/>
              <a:gd name="connsiteX29" fmla="*/ 593956 w 608979"/>
              <a:gd name="connsiteY29" fmla="*/ 148911 h 335680"/>
              <a:gd name="connsiteX30" fmla="*/ 608979 w 608979"/>
              <a:gd name="connsiteY30" fmla="*/ 167840 h 335680"/>
              <a:gd name="connsiteX31" fmla="*/ 593956 w 608979"/>
              <a:gd name="connsiteY31" fmla="*/ 186769 h 335680"/>
              <a:gd name="connsiteX32" fmla="*/ 514104 w 608979"/>
              <a:gd name="connsiteY32" fmla="*/ 261073 h 335680"/>
              <a:gd name="connsiteX33" fmla="*/ 304489 w 608979"/>
              <a:gd name="connsiteY33" fmla="*/ 335680 h 335680"/>
              <a:gd name="connsiteX34" fmla="*/ 94875 w 608979"/>
              <a:gd name="connsiteY34" fmla="*/ 261073 h 335680"/>
              <a:gd name="connsiteX35" fmla="*/ 15023 w 608979"/>
              <a:gd name="connsiteY35" fmla="*/ 186769 h 335680"/>
              <a:gd name="connsiteX36" fmla="*/ 0 w 608979"/>
              <a:gd name="connsiteY36" fmla="*/ 167840 h 335680"/>
              <a:gd name="connsiteX37" fmla="*/ 15023 w 608979"/>
              <a:gd name="connsiteY37" fmla="*/ 148911 h 335680"/>
              <a:gd name="connsiteX38" fmla="*/ 94875 w 608979"/>
              <a:gd name="connsiteY38" fmla="*/ 74607 h 335680"/>
              <a:gd name="connsiteX39" fmla="*/ 304489 w 608979"/>
              <a:gd name="connsiteY39" fmla="*/ 0 h 3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979" h="335680">
                <a:moveTo>
                  <a:pt x="304490" y="97592"/>
                </a:moveTo>
                <a:cubicBezTo>
                  <a:pt x="343296" y="97592"/>
                  <a:pt x="374844" y="129109"/>
                  <a:pt x="374844" y="167875"/>
                </a:cubicBezTo>
                <a:lnTo>
                  <a:pt x="354484" y="167875"/>
                </a:lnTo>
                <a:cubicBezTo>
                  <a:pt x="354484" y="140386"/>
                  <a:pt x="332007" y="117932"/>
                  <a:pt x="304490" y="117932"/>
                </a:cubicBezTo>
                <a:close/>
                <a:moveTo>
                  <a:pt x="304490" y="75023"/>
                </a:moveTo>
                <a:cubicBezTo>
                  <a:pt x="253270" y="75023"/>
                  <a:pt x="211529" y="116700"/>
                  <a:pt x="211529" y="167840"/>
                </a:cubicBezTo>
                <a:cubicBezTo>
                  <a:pt x="211529" y="218980"/>
                  <a:pt x="253270" y="260657"/>
                  <a:pt x="304490" y="260657"/>
                </a:cubicBezTo>
                <a:cubicBezTo>
                  <a:pt x="355710" y="260657"/>
                  <a:pt x="397451" y="218980"/>
                  <a:pt x="397451" y="167840"/>
                </a:cubicBezTo>
                <a:cubicBezTo>
                  <a:pt x="397451" y="116700"/>
                  <a:pt x="355710" y="75023"/>
                  <a:pt x="304490" y="75023"/>
                </a:cubicBezTo>
                <a:close/>
                <a:moveTo>
                  <a:pt x="304490" y="54688"/>
                </a:moveTo>
                <a:cubicBezTo>
                  <a:pt x="367002" y="54688"/>
                  <a:pt x="417818" y="105425"/>
                  <a:pt x="417818" y="167840"/>
                </a:cubicBezTo>
                <a:cubicBezTo>
                  <a:pt x="417818" y="230255"/>
                  <a:pt x="367002" y="280992"/>
                  <a:pt x="304490" y="280992"/>
                </a:cubicBezTo>
                <a:cubicBezTo>
                  <a:pt x="241978" y="280992"/>
                  <a:pt x="191162" y="230255"/>
                  <a:pt x="191162" y="167840"/>
                </a:cubicBezTo>
                <a:cubicBezTo>
                  <a:pt x="191162" y="105425"/>
                  <a:pt x="241978" y="54688"/>
                  <a:pt x="304490" y="54688"/>
                </a:cubicBezTo>
                <a:close/>
                <a:moveTo>
                  <a:pt x="304489" y="20439"/>
                </a:moveTo>
                <a:cubicBezTo>
                  <a:pt x="238147" y="20439"/>
                  <a:pt x="169889" y="44804"/>
                  <a:pt x="106874" y="91018"/>
                </a:cubicBezTo>
                <a:cubicBezTo>
                  <a:pt x="59486" y="125855"/>
                  <a:pt x="32163" y="160087"/>
                  <a:pt x="31054" y="161497"/>
                </a:cubicBezTo>
                <a:lnTo>
                  <a:pt x="26012" y="167840"/>
                </a:lnTo>
                <a:lnTo>
                  <a:pt x="31054" y="174183"/>
                </a:lnTo>
                <a:cubicBezTo>
                  <a:pt x="32163" y="175593"/>
                  <a:pt x="59486" y="209825"/>
                  <a:pt x="106874" y="244662"/>
                </a:cubicBezTo>
                <a:cubicBezTo>
                  <a:pt x="169889" y="290876"/>
                  <a:pt x="238147" y="315241"/>
                  <a:pt x="304489" y="315241"/>
                </a:cubicBezTo>
                <a:cubicBezTo>
                  <a:pt x="370832" y="315241"/>
                  <a:pt x="439090" y="290876"/>
                  <a:pt x="502005" y="244662"/>
                </a:cubicBezTo>
                <a:cubicBezTo>
                  <a:pt x="549392" y="209926"/>
                  <a:pt x="576816" y="175593"/>
                  <a:pt x="577925" y="174183"/>
                </a:cubicBezTo>
                <a:lnTo>
                  <a:pt x="582967" y="167840"/>
                </a:lnTo>
                <a:lnTo>
                  <a:pt x="577925" y="161497"/>
                </a:lnTo>
                <a:cubicBezTo>
                  <a:pt x="576816" y="160087"/>
                  <a:pt x="549392" y="125754"/>
                  <a:pt x="502005" y="91018"/>
                </a:cubicBezTo>
                <a:cubicBezTo>
                  <a:pt x="439090" y="44804"/>
                  <a:pt x="370832" y="20439"/>
                  <a:pt x="304489" y="20439"/>
                </a:cubicBezTo>
                <a:close/>
                <a:moveTo>
                  <a:pt x="304489" y="0"/>
                </a:moveTo>
                <a:cubicBezTo>
                  <a:pt x="375168" y="0"/>
                  <a:pt x="447660" y="25775"/>
                  <a:pt x="514104" y="74607"/>
                </a:cubicBezTo>
                <a:cubicBezTo>
                  <a:pt x="563608" y="110853"/>
                  <a:pt x="592747" y="147301"/>
                  <a:pt x="593956" y="148911"/>
                </a:cubicBezTo>
                <a:lnTo>
                  <a:pt x="608979" y="167840"/>
                </a:lnTo>
                <a:lnTo>
                  <a:pt x="593956" y="186769"/>
                </a:lnTo>
                <a:cubicBezTo>
                  <a:pt x="592747" y="188380"/>
                  <a:pt x="563608" y="224827"/>
                  <a:pt x="514104" y="261073"/>
                </a:cubicBezTo>
                <a:cubicBezTo>
                  <a:pt x="447660" y="309905"/>
                  <a:pt x="375168" y="335680"/>
                  <a:pt x="304489" y="335680"/>
                </a:cubicBezTo>
                <a:cubicBezTo>
                  <a:pt x="233811" y="335680"/>
                  <a:pt x="161319" y="309905"/>
                  <a:pt x="94875" y="261073"/>
                </a:cubicBezTo>
                <a:cubicBezTo>
                  <a:pt x="45169" y="224726"/>
                  <a:pt x="16232" y="188279"/>
                  <a:pt x="15023" y="186769"/>
                </a:cubicBezTo>
                <a:lnTo>
                  <a:pt x="0" y="167840"/>
                </a:lnTo>
                <a:lnTo>
                  <a:pt x="15023" y="148911"/>
                </a:lnTo>
                <a:cubicBezTo>
                  <a:pt x="16232" y="147301"/>
                  <a:pt x="45169" y="110954"/>
                  <a:pt x="94875" y="74607"/>
                </a:cubicBezTo>
                <a:cubicBezTo>
                  <a:pt x="161319" y="25775"/>
                  <a:pt x="233811" y="0"/>
                  <a:pt x="304489" y="0"/>
                </a:cubicBezTo>
                <a:close/>
              </a:path>
            </a:pathLst>
          </a:custGeom>
          <a:gradFill>
            <a:gsLst>
              <a:gs pos="0">
                <a:srgbClr val="66A22A"/>
              </a:gs>
              <a:gs pos="100000">
                <a:srgbClr val="93D152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45" name="矩形: 圆角 44">
            <a:extLst>
              <a:ext uri="{FF2B5EF4-FFF2-40B4-BE49-F238E27FC236}">
                <a16:creationId xmlns="" xmlns:a16="http://schemas.microsoft.com/office/drawing/2014/main" id="{5FD09C55-30C9-4361-AF1D-B509749D499B}"/>
              </a:ext>
            </a:extLst>
          </p:cNvPr>
          <p:cNvSpPr/>
          <p:nvPr/>
        </p:nvSpPr>
        <p:spPr>
          <a:xfrm>
            <a:off x="982062" y="4557848"/>
            <a:ext cx="1839600" cy="428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">
                <a:srgbClr val="548523"/>
              </a:gs>
              <a:gs pos="100000">
                <a:srgbClr val="93D15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58E8ABA5-B109-4172-AD65-65BCC03E7BBB}"/>
              </a:ext>
            </a:extLst>
          </p:cNvPr>
          <p:cNvSpPr/>
          <p:nvPr/>
        </p:nvSpPr>
        <p:spPr>
          <a:xfrm>
            <a:off x="1225920" y="4479951"/>
            <a:ext cx="1454244" cy="53912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</a:t>
            </a:r>
            <a:r>
              <a:rPr lang="zh-CN" altLang="en-US" sz="2400" b="1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盘直读 </a:t>
            </a:r>
            <a:endParaRPr lang="en-US" altLang="zh-CN" sz="2400" b="1" spc="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="" xmlns:a16="http://schemas.microsoft.com/office/drawing/2014/main" id="{419B6712-B3B9-4156-ADCF-2D63505DE15F}"/>
              </a:ext>
            </a:extLst>
          </p:cNvPr>
          <p:cNvSpPr/>
          <p:nvPr/>
        </p:nvSpPr>
        <p:spPr>
          <a:xfrm>
            <a:off x="710688" y="4987939"/>
            <a:ext cx="2307044" cy="42742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pc="100" dirty="0">
                <a:solidFill>
                  <a:srgbClr val="49494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格式无限</a:t>
            </a:r>
            <a:r>
              <a:rPr lang="zh-CN" altLang="en-US" spc="10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</a:t>
            </a:r>
            <a:r>
              <a:rPr lang="en-US" altLang="zh-CN" sz="1600" spc="10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|</a:t>
            </a:r>
            <a:r>
              <a:rPr lang="en-US" altLang="zh-CN" spc="10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</a:t>
            </a:r>
            <a:r>
              <a:rPr lang="zh-CN" altLang="en-US" spc="100" dirty="0">
                <a:solidFill>
                  <a:srgbClr val="49494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流畅不卡</a:t>
            </a:r>
          </a:p>
        </p:txBody>
      </p:sp>
      <p:sp>
        <p:nvSpPr>
          <p:cNvPr id="130" name="signal-status_20038">
            <a:extLst>
              <a:ext uri="{FF2B5EF4-FFF2-40B4-BE49-F238E27FC236}">
                <a16:creationId xmlns="" xmlns:a16="http://schemas.microsoft.com/office/drawing/2014/main" id="{A138E0BA-4400-42C5-9CF1-6DCB86BFA6EF}"/>
              </a:ext>
            </a:extLst>
          </p:cNvPr>
          <p:cNvSpPr>
            <a:spLocks noChangeAspect="1"/>
          </p:cNvSpPr>
          <p:nvPr/>
        </p:nvSpPr>
        <p:spPr bwMode="auto">
          <a:xfrm>
            <a:off x="10666636" y="2850307"/>
            <a:ext cx="393209" cy="513347"/>
          </a:xfrm>
          <a:custGeom>
            <a:avLst/>
            <a:gdLst>
              <a:gd name="connsiteX0" fmla="*/ 60166 w 342539"/>
              <a:gd name="connsiteY0" fmla="*/ 197702 h 447195"/>
              <a:gd name="connsiteX1" fmla="*/ 54451 w 342539"/>
              <a:gd name="connsiteY1" fmla="*/ 203416 h 447195"/>
              <a:gd name="connsiteX2" fmla="*/ 54451 w 342539"/>
              <a:gd name="connsiteY2" fmla="*/ 385131 h 447195"/>
              <a:gd name="connsiteX3" fmla="*/ 60166 w 342539"/>
              <a:gd name="connsiteY3" fmla="*/ 390846 h 447195"/>
              <a:gd name="connsiteX4" fmla="*/ 241137 w 342539"/>
              <a:gd name="connsiteY4" fmla="*/ 390846 h 447195"/>
              <a:gd name="connsiteX5" fmla="*/ 246852 w 342539"/>
              <a:gd name="connsiteY5" fmla="*/ 385131 h 447195"/>
              <a:gd name="connsiteX6" fmla="*/ 246852 w 342539"/>
              <a:gd name="connsiteY6" fmla="*/ 203416 h 447195"/>
              <a:gd name="connsiteX7" fmla="*/ 241137 w 342539"/>
              <a:gd name="connsiteY7" fmla="*/ 197702 h 447195"/>
              <a:gd name="connsiteX8" fmla="*/ 60166 w 342539"/>
              <a:gd name="connsiteY8" fmla="*/ 186273 h 447195"/>
              <a:gd name="connsiteX9" fmla="*/ 241137 w 342539"/>
              <a:gd name="connsiteY9" fmla="*/ 186273 h 447195"/>
              <a:gd name="connsiteX10" fmla="*/ 258281 w 342539"/>
              <a:gd name="connsiteY10" fmla="*/ 203416 h 447195"/>
              <a:gd name="connsiteX11" fmla="*/ 258281 w 342539"/>
              <a:gd name="connsiteY11" fmla="*/ 385131 h 447195"/>
              <a:gd name="connsiteX12" fmla="*/ 241137 w 342539"/>
              <a:gd name="connsiteY12" fmla="*/ 402655 h 447195"/>
              <a:gd name="connsiteX13" fmla="*/ 60166 w 342539"/>
              <a:gd name="connsiteY13" fmla="*/ 402655 h 447195"/>
              <a:gd name="connsiteX14" fmla="*/ 43021 w 342539"/>
              <a:gd name="connsiteY14" fmla="*/ 385512 h 447195"/>
              <a:gd name="connsiteX15" fmla="*/ 43021 w 342539"/>
              <a:gd name="connsiteY15" fmla="*/ 203416 h 447195"/>
              <a:gd name="connsiteX16" fmla="*/ 60166 w 342539"/>
              <a:gd name="connsiteY16" fmla="*/ 186273 h 447195"/>
              <a:gd name="connsiteX17" fmla="*/ 323077 w 342539"/>
              <a:gd name="connsiteY17" fmla="*/ 169137 h 447195"/>
              <a:gd name="connsiteX18" fmla="*/ 334126 w 342539"/>
              <a:gd name="connsiteY18" fmla="*/ 169137 h 447195"/>
              <a:gd name="connsiteX19" fmla="*/ 341745 w 342539"/>
              <a:gd name="connsiteY19" fmla="*/ 176751 h 447195"/>
              <a:gd name="connsiteX20" fmla="*/ 341745 w 342539"/>
              <a:gd name="connsiteY20" fmla="*/ 222433 h 447195"/>
              <a:gd name="connsiteX21" fmla="*/ 334126 w 342539"/>
              <a:gd name="connsiteY21" fmla="*/ 230046 h 447195"/>
              <a:gd name="connsiteX22" fmla="*/ 323077 w 342539"/>
              <a:gd name="connsiteY22" fmla="*/ 230046 h 447195"/>
              <a:gd name="connsiteX23" fmla="*/ 315457 w 342539"/>
              <a:gd name="connsiteY23" fmla="*/ 222433 h 447195"/>
              <a:gd name="connsiteX24" fmla="*/ 315457 w 342539"/>
              <a:gd name="connsiteY24" fmla="*/ 176751 h 447195"/>
              <a:gd name="connsiteX25" fmla="*/ 323077 w 342539"/>
              <a:gd name="connsiteY25" fmla="*/ 169137 h 447195"/>
              <a:gd name="connsiteX26" fmla="*/ 59785 w 342539"/>
              <a:gd name="connsiteY26" fmla="*/ 81511 h 447195"/>
              <a:gd name="connsiteX27" fmla="*/ 54070 w 342539"/>
              <a:gd name="connsiteY27" fmla="*/ 87225 h 447195"/>
              <a:gd name="connsiteX28" fmla="*/ 54070 w 342539"/>
              <a:gd name="connsiteY28" fmla="*/ 121130 h 447195"/>
              <a:gd name="connsiteX29" fmla="*/ 59785 w 342539"/>
              <a:gd name="connsiteY29" fmla="*/ 126844 h 447195"/>
              <a:gd name="connsiteX30" fmla="*/ 73882 w 342539"/>
              <a:gd name="connsiteY30" fmla="*/ 126844 h 447195"/>
              <a:gd name="connsiteX31" fmla="*/ 79596 w 342539"/>
              <a:gd name="connsiteY31" fmla="*/ 121130 h 447195"/>
              <a:gd name="connsiteX32" fmla="*/ 79596 w 342539"/>
              <a:gd name="connsiteY32" fmla="*/ 87225 h 447195"/>
              <a:gd name="connsiteX33" fmla="*/ 73882 w 342539"/>
              <a:gd name="connsiteY33" fmla="*/ 81511 h 447195"/>
              <a:gd name="connsiteX34" fmla="*/ 59404 w 342539"/>
              <a:gd name="connsiteY34" fmla="*/ 70082 h 447195"/>
              <a:gd name="connsiteX35" fmla="*/ 73501 w 342539"/>
              <a:gd name="connsiteY35" fmla="*/ 70082 h 447195"/>
              <a:gd name="connsiteX36" fmla="*/ 90645 w 342539"/>
              <a:gd name="connsiteY36" fmla="*/ 87225 h 447195"/>
              <a:gd name="connsiteX37" fmla="*/ 90645 w 342539"/>
              <a:gd name="connsiteY37" fmla="*/ 121130 h 447195"/>
              <a:gd name="connsiteX38" fmla="*/ 73501 w 342539"/>
              <a:gd name="connsiteY38" fmla="*/ 138273 h 447195"/>
              <a:gd name="connsiteX39" fmla="*/ 59404 w 342539"/>
              <a:gd name="connsiteY39" fmla="*/ 138273 h 447195"/>
              <a:gd name="connsiteX40" fmla="*/ 42259 w 342539"/>
              <a:gd name="connsiteY40" fmla="*/ 121130 h 447195"/>
              <a:gd name="connsiteX41" fmla="*/ 42259 w 342539"/>
              <a:gd name="connsiteY41" fmla="*/ 87225 h 447195"/>
              <a:gd name="connsiteX42" fmla="*/ 59404 w 342539"/>
              <a:gd name="connsiteY42" fmla="*/ 70082 h 447195"/>
              <a:gd name="connsiteX43" fmla="*/ 228945 w 342539"/>
              <a:gd name="connsiteY43" fmla="*/ 46844 h 447195"/>
              <a:gd name="connsiteX44" fmla="*/ 223230 w 342539"/>
              <a:gd name="connsiteY44" fmla="*/ 52558 h 447195"/>
              <a:gd name="connsiteX45" fmla="*/ 223230 w 342539"/>
              <a:gd name="connsiteY45" fmla="*/ 121130 h 447195"/>
              <a:gd name="connsiteX46" fmla="*/ 228945 w 342539"/>
              <a:gd name="connsiteY46" fmla="*/ 126844 h 447195"/>
              <a:gd name="connsiteX47" fmla="*/ 243042 w 342539"/>
              <a:gd name="connsiteY47" fmla="*/ 126844 h 447195"/>
              <a:gd name="connsiteX48" fmla="*/ 248756 w 342539"/>
              <a:gd name="connsiteY48" fmla="*/ 121130 h 447195"/>
              <a:gd name="connsiteX49" fmla="*/ 248756 w 342539"/>
              <a:gd name="connsiteY49" fmla="*/ 52558 h 447195"/>
              <a:gd name="connsiteX50" fmla="*/ 243042 w 342539"/>
              <a:gd name="connsiteY50" fmla="*/ 46844 h 447195"/>
              <a:gd name="connsiteX51" fmla="*/ 144365 w 342539"/>
              <a:gd name="connsiteY51" fmla="*/ 46844 h 447195"/>
              <a:gd name="connsiteX52" fmla="*/ 138650 w 342539"/>
              <a:gd name="connsiteY52" fmla="*/ 52558 h 447195"/>
              <a:gd name="connsiteX53" fmla="*/ 138650 w 342539"/>
              <a:gd name="connsiteY53" fmla="*/ 121130 h 447195"/>
              <a:gd name="connsiteX54" fmla="*/ 144365 w 342539"/>
              <a:gd name="connsiteY54" fmla="*/ 126844 h 447195"/>
              <a:gd name="connsiteX55" fmla="*/ 158462 w 342539"/>
              <a:gd name="connsiteY55" fmla="*/ 126844 h 447195"/>
              <a:gd name="connsiteX56" fmla="*/ 164176 w 342539"/>
              <a:gd name="connsiteY56" fmla="*/ 121130 h 447195"/>
              <a:gd name="connsiteX57" fmla="*/ 164176 w 342539"/>
              <a:gd name="connsiteY57" fmla="*/ 52558 h 447195"/>
              <a:gd name="connsiteX58" fmla="*/ 158462 w 342539"/>
              <a:gd name="connsiteY58" fmla="*/ 46844 h 447195"/>
              <a:gd name="connsiteX59" fmla="*/ 228564 w 342539"/>
              <a:gd name="connsiteY59" fmla="*/ 35415 h 447195"/>
              <a:gd name="connsiteX60" fmla="*/ 242661 w 342539"/>
              <a:gd name="connsiteY60" fmla="*/ 35415 h 447195"/>
              <a:gd name="connsiteX61" fmla="*/ 259805 w 342539"/>
              <a:gd name="connsiteY61" fmla="*/ 52558 h 447195"/>
              <a:gd name="connsiteX62" fmla="*/ 259805 w 342539"/>
              <a:gd name="connsiteY62" fmla="*/ 121130 h 447195"/>
              <a:gd name="connsiteX63" fmla="*/ 242661 w 342539"/>
              <a:gd name="connsiteY63" fmla="*/ 138273 h 447195"/>
              <a:gd name="connsiteX64" fmla="*/ 228564 w 342539"/>
              <a:gd name="connsiteY64" fmla="*/ 138273 h 447195"/>
              <a:gd name="connsiteX65" fmla="*/ 211419 w 342539"/>
              <a:gd name="connsiteY65" fmla="*/ 121130 h 447195"/>
              <a:gd name="connsiteX66" fmla="*/ 211419 w 342539"/>
              <a:gd name="connsiteY66" fmla="*/ 52558 h 447195"/>
              <a:gd name="connsiteX67" fmla="*/ 228564 w 342539"/>
              <a:gd name="connsiteY67" fmla="*/ 35415 h 447195"/>
              <a:gd name="connsiteX68" fmla="*/ 143984 w 342539"/>
              <a:gd name="connsiteY68" fmla="*/ 35415 h 447195"/>
              <a:gd name="connsiteX69" fmla="*/ 158081 w 342539"/>
              <a:gd name="connsiteY69" fmla="*/ 35415 h 447195"/>
              <a:gd name="connsiteX70" fmla="*/ 175225 w 342539"/>
              <a:gd name="connsiteY70" fmla="*/ 52558 h 447195"/>
              <a:gd name="connsiteX71" fmla="*/ 175225 w 342539"/>
              <a:gd name="connsiteY71" fmla="*/ 121130 h 447195"/>
              <a:gd name="connsiteX72" fmla="*/ 158081 w 342539"/>
              <a:gd name="connsiteY72" fmla="*/ 138273 h 447195"/>
              <a:gd name="connsiteX73" fmla="*/ 143984 w 342539"/>
              <a:gd name="connsiteY73" fmla="*/ 138273 h 447195"/>
              <a:gd name="connsiteX74" fmla="*/ 126839 w 342539"/>
              <a:gd name="connsiteY74" fmla="*/ 121130 h 447195"/>
              <a:gd name="connsiteX75" fmla="*/ 126839 w 342539"/>
              <a:gd name="connsiteY75" fmla="*/ 52558 h 447195"/>
              <a:gd name="connsiteX76" fmla="*/ 143984 w 342539"/>
              <a:gd name="connsiteY76" fmla="*/ 35415 h 447195"/>
              <a:gd name="connsiteX77" fmla="*/ 81539 w 342539"/>
              <a:gd name="connsiteY77" fmla="*/ 11428 h 447195"/>
              <a:gd name="connsiteX78" fmla="*/ 65536 w 342539"/>
              <a:gd name="connsiteY78" fmla="*/ 17141 h 447195"/>
              <a:gd name="connsiteX79" fmla="*/ 17527 w 342539"/>
              <a:gd name="connsiteY79" fmla="*/ 65899 h 447195"/>
              <a:gd name="connsiteX80" fmla="*/ 11431 w 342539"/>
              <a:gd name="connsiteY80" fmla="*/ 82278 h 447195"/>
              <a:gd name="connsiteX81" fmla="*/ 11431 w 342539"/>
              <a:gd name="connsiteY81" fmla="*/ 418246 h 447195"/>
              <a:gd name="connsiteX82" fmla="*/ 28958 w 342539"/>
              <a:gd name="connsiteY82" fmla="*/ 435768 h 447195"/>
              <a:gd name="connsiteX83" fmla="*/ 310152 w 342539"/>
              <a:gd name="connsiteY83" fmla="*/ 435768 h 447195"/>
              <a:gd name="connsiteX84" fmla="*/ 331109 w 342539"/>
              <a:gd name="connsiteY84" fmla="*/ 418246 h 447195"/>
              <a:gd name="connsiteX85" fmla="*/ 331109 w 342539"/>
              <a:gd name="connsiteY85" fmla="*/ 259785 h 447195"/>
              <a:gd name="connsiteX86" fmla="*/ 310533 w 342539"/>
              <a:gd name="connsiteY86" fmla="*/ 259785 h 447195"/>
              <a:gd name="connsiteX87" fmla="*/ 291863 w 342539"/>
              <a:gd name="connsiteY87" fmla="*/ 241120 h 447195"/>
              <a:gd name="connsiteX88" fmla="*/ 291863 w 342539"/>
              <a:gd name="connsiteY88" fmla="*/ 136368 h 447195"/>
              <a:gd name="connsiteX89" fmla="*/ 310533 w 342539"/>
              <a:gd name="connsiteY89" fmla="*/ 117703 h 447195"/>
              <a:gd name="connsiteX90" fmla="*/ 331109 w 342539"/>
              <a:gd name="connsiteY90" fmla="*/ 117703 h 447195"/>
              <a:gd name="connsiteX91" fmla="*/ 331109 w 342539"/>
              <a:gd name="connsiteY91" fmla="*/ 28950 h 447195"/>
              <a:gd name="connsiteX92" fmla="*/ 310152 w 342539"/>
              <a:gd name="connsiteY92" fmla="*/ 11428 h 447195"/>
              <a:gd name="connsiteX93" fmla="*/ 81539 w 342539"/>
              <a:gd name="connsiteY93" fmla="*/ 0 h 447195"/>
              <a:gd name="connsiteX94" fmla="*/ 310152 w 342539"/>
              <a:gd name="connsiteY94" fmla="*/ 0 h 447195"/>
              <a:gd name="connsiteX95" fmla="*/ 342539 w 342539"/>
              <a:gd name="connsiteY95" fmla="*/ 28950 h 447195"/>
              <a:gd name="connsiteX96" fmla="*/ 342539 w 342539"/>
              <a:gd name="connsiteY96" fmla="*/ 123417 h 447195"/>
              <a:gd name="connsiteX97" fmla="*/ 336824 w 342539"/>
              <a:gd name="connsiteY97" fmla="*/ 129131 h 447195"/>
              <a:gd name="connsiteX98" fmla="*/ 310533 w 342539"/>
              <a:gd name="connsiteY98" fmla="*/ 129131 h 447195"/>
              <a:gd name="connsiteX99" fmla="*/ 303294 w 342539"/>
              <a:gd name="connsiteY99" fmla="*/ 136368 h 447195"/>
              <a:gd name="connsiteX100" fmla="*/ 303294 w 342539"/>
              <a:gd name="connsiteY100" fmla="*/ 240739 h 447195"/>
              <a:gd name="connsiteX101" fmla="*/ 310533 w 342539"/>
              <a:gd name="connsiteY101" fmla="*/ 247976 h 447195"/>
              <a:gd name="connsiteX102" fmla="*/ 336824 w 342539"/>
              <a:gd name="connsiteY102" fmla="*/ 247976 h 447195"/>
              <a:gd name="connsiteX103" fmla="*/ 342539 w 342539"/>
              <a:gd name="connsiteY103" fmla="*/ 253690 h 447195"/>
              <a:gd name="connsiteX104" fmla="*/ 342539 w 342539"/>
              <a:gd name="connsiteY104" fmla="*/ 417865 h 447195"/>
              <a:gd name="connsiteX105" fmla="*/ 310152 w 342539"/>
              <a:gd name="connsiteY105" fmla="*/ 447195 h 447195"/>
              <a:gd name="connsiteX106" fmla="*/ 28958 w 342539"/>
              <a:gd name="connsiteY106" fmla="*/ 447195 h 447195"/>
              <a:gd name="connsiteX107" fmla="*/ 0 w 342539"/>
              <a:gd name="connsiteY107" fmla="*/ 418246 h 447195"/>
              <a:gd name="connsiteX108" fmla="*/ 0 w 342539"/>
              <a:gd name="connsiteY108" fmla="*/ 82278 h 447195"/>
              <a:gd name="connsiteX109" fmla="*/ 9526 w 342539"/>
              <a:gd name="connsiteY109" fmla="*/ 57899 h 447195"/>
              <a:gd name="connsiteX110" fmla="*/ 57535 w 342539"/>
              <a:gd name="connsiteY110" fmla="*/ 9142 h 447195"/>
              <a:gd name="connsiteX111" fmla="*/ 81539 w 342539"/>
              <a:gd name="connsiteY111" fmla="*/ 0 h 44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42539" h="447195">
                <a:moveTo>
                  <a:pt x="60166" y="197702"/>
                </a:moveTo>
                <a:cubicBezTo>
                  <a:pt x="57118" y="197702"/>
                  <a:pt x="54451" y="200368"/>
                  <a:pt x="54451" y="203416"/>
                </a:cubicBezTo>
                <a:lnTo>
                  <a:pt x="54451" y="385131"/>
                </a:lnTo>
                <a:cubicBezTo>
                  <a:pt x="54451" y="388179"/>
                  <a:pt x="57118" y="390846"/>
                  <a:pt x="60166" y="390846"/>
                </a:cubicBezTo>
                <a:lnTo>
                  <a:pt x="241137" y="390846"/>
                </a:lnTo>
                <a:cubicBezTo>
                  <a:pt x="244185" y="390846"/>
                  <a:pt x="246852" y="388179"/>
                  <a:pt x="246852" y="385131"/>
                </a:cubicBezTo>
                <a:lnTo>
                  <a:pt x="246852" y="203416"/>
                </a:lnTo>
                <a:cubicBezTo>
                  <a:pt x="246852" y="200368"/>
                  <a:pt x="244185" y="197702"/>
                  <a:pt x="241137" y="197702"/>
                </a:cubicBezTo>
                <a:close/>
                <a:moveTo>
                  <a:pt x="60166" y="186273"/>
                </a:moveTo>
                <a:lnTo>
                  <a:pt x="241137" y="186273"/>
                </a:lnTo>
                <a:cubicBezTo>
                  <a:pt x="250661" y="186273"/>
                  <a:pt x="258281" y="193892"/>
                  <a:pt x="258281" y="203416"/>
                </a:cubicBezTo>
                <a:lnTo>
                  <a:pt x="258281" y="385131"/>
                </a:lnTo>
                <a:cubicBezTo>
                  <a:pt x="258281" y="395036"/>
                  <a:pt x="250661" y="402655"/>
                  <a:pt x="241137" y="402655"/>
                </a:cubicBezTo>
                <a:lnTo>
                  <a:pt x="60166" y="402655"/>
                </a:lnTo>
                <a:cubicBezTo>
                  <a:pt x="50641" y="402655"/>
                  <a:pt x="43021" y="395036"/>
                  <a:pt x="43021" y="385512"/>
                </a:cubicBezTo>
                <a:lnTo>
                  <a:pt x="43021" y="203416"/>
                </a:lnTo>
                <a:cubicBezTo>
                  <a:pt x="43021" y="193892"/>
                  <a:pt x="50641" y="186273"/>
                  <a:pt x="60166" y="186273"/>
                </a:cubicBezTo>
                <a:close/>
                <a:moveTo>
                  <a:pt x="323077" y="169137"/>
                </a:moveTo>
                <a:lnTo>
                  <a:pt x="334126" y="169137"/>
                </a:lnTo>
                <a:cubicBezTo>
                  <a:pt x="338316" y="169137"/>
                  <a:pt x="341745" y="172563"/>
                  <a:pt x="341745" y="176751"/>
                </a:cubicBezTo>
                <a:lnTo>
                  <a:pt x="341745" y="222433"/>
                </a:lnTo>
                <a:cubicBezTo>
                  <a:pt x="341745" y="226620"/>
                  <a:pt x="338316" y="230046"/>
                  <a:pt x="334126" y="230046"/>
                </a:cubicBezTo>
                <a:lnTo>
                  <a:pt x="323077" y="230046"/>
                </a:lnTo>
                <a:cubicBezTo>
                  <a:pt x="318886" y="230046"/>
                  <a:pt x="315457" y="226620"/>
                  <a:pt x="315457" y="222433"/>
                </a:cubicBezTo>
                <a:lnTo>
                  <a:pt x="315457" y="176751"/>
                </a:lnTo>
                <a:cubicBezTo>
                  <a:pt x="315457" y="172563"/>
                  <a:pt x="318886" y="169137"/>
                  <a:pt x="323077" y="169137"/>
                </a:cubicBezTo>
                <a:close/>
                <a:moveTo>
                  <a:pt x="59785" y="81511"/>
                </a:moveTo>
                <a:cubicBezTo>
                  <a:pt x="56737" y="81511"/>
                  <a:pt x="54070" y="84177"/>
                  <a:pt x="54070" y="87225"/>
                </a:cubicBezTo>
                <a:lnTo>
                  <a:pt x="54070" y="121130"/>
                </a:lnTo>
                <a:cubicBezTo>
                  <a:pt x="54070" y="124178"/>
                  <a:pt x="56737" y="126844"/>
                  <a:pt x="59785" y="126844"/>
                </a:cubicBezTo>
                <a:lnTo>
                  <a:pt x="73882" y="126844"/>
                </a:lnTo>
                <a:cubicBezTo>
                  <a:pt x="76929" y="126844"/>
                  <a:pt x="79596" y="124178"/>
                  <a:pt x="79596" y="121130"/>
                </a:cubicBezTo>
                <a:lnTo>
                  <a:pt x="79596" y="87225"/>
                </a:lnTo>
                <a:cubicBezTo>
                  <a:pt x="79596" y="84177"/>
                  <a:pt x="76929" y="81511"/>
                  <a:pt x="73882" y="81511"/>
                </a:cubicBezTo>
                <a:close/>
                <a:moveTo>
                  <a:pt x="59404" y="70082"/>
                </a:moveTo>
                <a:lnTo>
                  <a:pt x="73501" y="70082"/>
                </a:lnTo>
                <a:cubicBezTo>
                  <a:pt x="83025" y="70082"/>
                  <a:pt x="90645" y="77701"/>
                  <a:pt x="90645" y="87225"/>
                </a:cubicBezTo>
                <a:lnTo>
                  <a:pt x="90645" y="121130"/>
                </a:lnTo>
                <a:cubicBezTo>
                  <a:pt x="90645" y="130654"/>
                  <a:pt x="83025" y="138273"/>
                  <a:pt x="73501" y="138273"/>
                </a:cubicBezTo>
                <a:lnTo>
                  <a:pt x="59404" y="138273"/>
                </a:lnTo>
                <a:cubicBezTo>
                  <a:pt x="49879" y="138273"/>
                  <a:pt x="42259" y="130654"/>
                  <a:pt x="42259" y="121130"/>
                </a:cubicBezTo>
                <a:lnTo>
                  <a:pt x="42259" y="87225"/>
                </a:lnTo>
                <a:cubicBezTo>
                  <a:pt x="42259" y="77701"/>
                  <a:pt x="49879" y="70082"/>
                  <a:pt x="59404" y="70082"/>
                </a:cubicBezTo>
                <a:close/>
                <a:moveTo>
                  <a:pt x="228945" y="46844"/>
                </a:moveTo>
                <a:cubicBezTo>
                  <a:pt x="225897" y="46844"/>
                  <a:pt x="223230" y="49511"/>
                  <a:pt x="223230" y="52558"/>
                </a:cubicBezTo>
                <a:lnTo>
                  <a:pt x="223230" y="121130"/>
                </a:lnTo>
                <a:cubicBezTo>
                  <a:pt x="223230" y="124178"/>
                  <a:pt x="225897" y="126844"/>
                  <a:pt x="228945" y="126844"/>
                </a:cubicBezTo>
                <a:lnTo>
                  <a:pt x="243042" y="126844"/>
                </a:lnTo>
                <a:cubicBezTo>
                  <a:pt x="246090" y="126844"/>
                  <a:pt x="248756" y="124178"/>
                  <a:pt x="248756" y="121130"/>
                </a:cubicBezTo>
                <a:lnTo>
                  <a:pt x="248756" y="52558"/>
                </a:lnTo>
                <a:cubicBezTo>
                  <a:pt x="248756" y="49511"/>
                  <a:pt x="246090" y="46844"/>
                  <a:pt x="243042" y="46844"/>
                </a:cubicBezTo>
                <a:close/>
                <a:moveTo>
                  <a:pt x="144365" y="46844"/>
                </a:moveTo>
                <a:cubicBezTo>
                  <a:pt x="141317" y="46844"/>
                  <a:pt x="138650" y="49511"/>
                  <a:pt x="138650" y="52558"/>
                </a:cubicBezTo>
                <a:lnTo>
                  <a:pt x="138650" y="121130"/>
                </a:lnTo>
                <a:cubicBezTo>
                  <a:pt x="138650" y="124178"/>
                  <a:pt x="141317" y="126844"/>
                  <a:pt x="144365" y="126844"/>
                </a:cubicBezTo>
                <a:lnTo>
                  <a:pt x="158462" y="126844"/>
                </a:lnTo>
                <a:cubicBezTo>
                  <a:pt x="161510" y="126844"/>
                  <a:pt x="164176" y="124178"/>
                  <a:pt x="164176" y="121130"/>
                </a:cubicBezTo>
                <a:lnTo>
                  <a:pt x="164176" y="52558"/>
                </a:lnTo>
                <a:cubicBezTo>
                  <a:pt x="164176" y="49511"/>
                  <a:pt x="161510" y="46844"/>
                  <a:pt x="158462" y="46844"/>
                </a:cubicBezTo>
                <a:close/>
                <a:moveTo>
                  <a:pt x="228564" y="35415"/>
                </a:moveTo>
                <a:lnTo>
                  <a:pt x="242661" y="35415"/>
                </a:lnTo>
                <a:cubicBezTo>
                  <a:pt x="252185" y="35415"/>
                  <a:pt x="259805" y="43034"/>
                  <a:pt x="259805" y="52558"/>
                </a:cubicBezTo>
                <a:lnTo>
                  <a:pt x="259805" y="121130"/>
                </a:lnTo>
                <a:cubicBezTo>
                  <a:pt x="259805" y="130654"/>
                  <a:pt x="252185" y="138273"/>
                  <a:pt x="242661" y="138273"/>
                </a:cubicBezTo>
                <a:lnTo>
                  <a:pt x="228564" y="138273"/>
                </a:lnTo>
                <a:cubicBezTo>
                  <a:pt x="219039" y="138273"/>
                  <a:pt x="211419" y="130654"/>
                  <a:pt x="211419" y="121130"/>
                </a:cubicBezTo>
                <a:lnTo>
                  <a:pt x="211419" y="52558"/>
                </a:lnTo>
                <a:cubicBezTo>
                  <a:pt x="211419" y="43034"/>
                  <a:pt x="219039" y="35415"/>
                  <a:pt x="228564" y="35415"/>
                </a:cubicBezTo>
                <a:close/>
                <a:moveTo>
                  <a:pt x="143984" y="35415"/>
                </a:moveTo>
                <a:lnTo>
                  <a:pt x="158081" y="35415"/>
                </a:lnTo>
                <a:cubicBezTo>
                  <a:pt x="167605" y="35415"/>
                  <a:pt x="175225" y="43034"/>
                  <a:pt x="175225" y="52558"/>
                </a:cubicBezTo>
                <a:lnTo>
                  <a:pt x="175225" y="121130"/>
                </a:lnTo>
                <a:cubicBezTo>
                  <a:pt x="175225" y="130654"/>
                  <a:pt x="167605" y="138273"/>
                  <a:pt x="158081" y="138273"/>
                </a:cubicBezTo>
                <a:lnTo>
                  <a:pt x="143984" y="138273"/>
                </a:lnTo>
                <a:cubicBezTo>
                  <a:pt x="134459" y="138273"/>
                  <a:pt x="126839" y="130654"/>
                  <a:pt x="126839" y="121130"/>
                </a:cubicBezTo>
                <a:lnTo>
                  <a:pt x="126839" y="52558"/>
                </a:lnTo>
                <a:cubicBezTo>
                  <a:pt x="126839" y="43034"/>
                  <a:pt x="134459" y="35415"/>
                  <a:pt x="143984" y="35415"/>
                </a:cubicBezTo>
                <a:close/>
                <a:moveTo>
                  <a:pt x="81539" y="11428"/>
                </a:moveTo>
                <a:cubicBezTo>
                  <a:pt x="74681" y="11428"/>
                  <a:pt x="69346" y="13332"/>
                  <a:pt x="65536" y="17141"/>
                </a:cubicBezTo>
                <a:lnTo>
                  <a:pt x="17527" y="65899"/>
                </a:lnTo>
                <a:cubicBezTo>
                  <a:pt x="13336" y="70089"/>
                  <a:pt x="11431" y="75422"/>
                  <a:pt x="11431" y="82278"/>
                </a:cubicBezTo>
                <a:lnTo>
                  <a:pt x="11431" y="418246"/>
                </a:lnTo>
                <a:cubicBezTo>
                  <a:pt x="11431" y="428530"/>
                  <a:pt x="18670" y="435768"/>
                  <a:pt x="28958" y="435768"/>
                </a:cubicBezTo>
                <a:lnTo>
                  <a:pt x="310152" y="435768"/>
                </a:lnTo>
                <a:cubicBezTo>
                  <a:pt x="320059" y="435768"/>
                  <a:pt x="331109" y="428911"/>
                  <a:pt x="331109" y="418246"/>
                </a:cubicBezTo>
                <a:lnTo>
                  <a:pt x="331109" y="259785"/>
                </a:lnTo>
                <a:lnTo>
                  <a:pt x="310533" y="259785"/>
                </a:lnTo>
                <a:cubicBezTo>
                  <a:pt x="300246" y="259785"/>
                  <a:pt x="291863" y="251405"/>
                  <a:pt x="291863" y="241120"/>
                </a:cubicBezTo>
                <a:lnTo>
                  <a:pt x="291863" y="136368"/>
                </a:lnTo>
                <a:cubicBezTo>
                  <a:pt x="291863" y="126083"/>
                  <a:pt x="300246" y="117703"/>
                  <a:pt x="310533" y="117703"/>
                </a:cubicBezTo>
                <a:lnTo>
                  <a:pt x="331109" y="117703"/>
                </a:lnTo>
                <a:lnTo>
                  <a:pt x="331109" y="28950"/>
                </a:lnTo>
                <a:cubicBezTo>
                  <a:pt x="331109" y="18284"/>
                  <a:pt x="320059" y="11428"/>
                  <a:pt x="310152" y="11428"/>
                </a:cubicBezTo>
                <a:close/>
                <a:moveTo>
                  <a:pt x="81539" y="0"/>
                </a:moveTo>
                <a:lnTo>
                  <a:pt x="310152" y="0"/>
                </a:lnTo>
                <a:cubicBezTo>
                  <a:pt x="325774" y="0"/>
                  <a:pt x="342539" y="11047"/>
                  <a:pt x="342539" y="28950"/>
                </a:cubicBezTo>
                <a:lnTo>
                  <a:pt x="342539" y="123417"/>
                </a:lnTo>
                <a:cubicBezTo>
                  <a:pt x="342539" y="126464"/>
                  <a:pt x="339872" y="129131"/>
                  <a:pt x="336824" y="129131"/>
                </a:cubicBezTo>
                <a:lnTo>
                  <a:pt x="310533" y="129131"/>
                </a:lnTo>
                <a:cubicBezTo>
                  <a:pt x="306342" y="129131"/>
                  <a:pt x="303294" y="132559"/>
                  <a:pt x="303294" y="136368"/>
                </a:cubicBezTo>
                <a:lnTo>
                  <a:pt x="303294" y="240739"/>
                </a:lnTo>
                <a:cubicBezTo>
                  <a:pt x="303294" y="244929"/>
                  <a:pt x="306723" y="247976"/>
                  <a:pt x="310533" y="247976"/>
                </a:cubicBezTo>
                <a:lnTo>
                  <a:pt x="336824" y="247976"/>
                </a:lnTo>
                <a:cubicBezTo>
                  <a:pt x="339872" y="247976"/>
                  <a:pt x="342539" y="250643"/>
                  <a:pt x="342539" y="253690"/>
                </a:cubicBezTo>
                <a:lnTo>
                  <a:pt x="342539" y="417865"/>
                </a:lnTo>
                <a:cubicBezTo>
                  <a:pt x="342539" y="436149"/>
                  <a:pt x="325774" y="447195"/>
                  <a:pt x="310152" y="447195"/>
                </a:cubicBezTo>
                <a:lnTo>
                  <a:pt x="28958" y="447195"/>
                </a:lnTo>
                <a:cubicBezTo>
                  <a:pt x="12193" y="447195"/>
                  <a:pt x="0" y="435006"/>
                  <a:pt x="0" y="418246"/>
                </a:cubicBezTo>
                <a:lnTo>
                  <a:pt x="0" y="82278"/>
                </a:lnTo>
                <a:cubicBezTo>
                  <a:pt x="0" y="72755"/>
                  <a:pt x="3429" y="64375"/>
                  <a:pt x="9526" y="57899"/>
                </a:cubicBezTo>
                <a:lnTo>
                  <a:pt x="57535" y="9142"/>
                </a:lnTo>
                <a:cubicBezTo>
                  <a:pt x="63631" y="3048"/>
                  <a:pt x="71632" y="0"/>
                  <a:pt x="81539" y="0"/>
                </a:cubicBezTo>
                <a:close/>
              </a:path>
            </a:pathLst>
          </a:custGeom>
          <a:gradFill>
            <a:gsLst>
              <a:gs pos="0">
                <a:srgbClr val="66A22A"/>
              </a:gs>
              <a:gs pos="100000">
                <a:srgbClr val="93D152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sp>
        <p:nvSpPr>
          <p:cNvPr id="126" name="signal-status_20038">
            <a:extLst>
              <a:ext uri="{FF2B5EF4-FFF2-40B4-BE49-F238E27FC236}">
                <a16:creationId xmlns="" xmlns:a16="http://schemas.microsoft.com/office/drawing/2014/main" id="{B67070FF-F80B-4BEC-9A51-C44D817C0F7A}"/>
              </a:ext>
            </a:extLst>
          </p:cNvPr>
          <p:cNvSpPr>
            <a:spLocks noChangeAspect="1"/>
          </p:cNvSpPr>
          <p:nvPr/>
        </p:nvSpPr>
        <p:spPr bwMode="auto">
          <a:xfrm>
            <a:off x="10079016" y="1525622"/>
            <a:ext cx="574869" cy="280007"/>
          </a:xfrm>
          <a:custGeom>
            <a:avLst/>
            <a:gdLst>
              <a:gd name="connsiteX0" fmla="*/ 460803 w 606298"/>
              <a:gd name="connsiteY0" fmla="*/ 258011 h 295316"/>
              <a:gd name="connsiteX1" fmla="*/ 460803 w 606298"/>
              <a:gd name="connsiteY1" fmla="*/ 277274 h 295316"/>
              <a:gd name="connsiteX2" fmla="*/ 551958 w 606298"/>
              <a:gd name="connsiteY2" fmla="*/ 277274 h 295316"/>
              <a:gd name="connsiteX3" fmla="*/ 551958 w 606298"/>
              <a:gd name="connsiteY3" fmla="*/ 258011 h 295316"/>
              <a:gd name="connsiteX4" fmla="*/ 54340 w 606298"/>
              <a:gd name="connsiteY4" fmla="*/ 258011 h 295316"/>
              <a:gd name="connsiteX5" fmla="*/ 54340 w 606298"/>
              <a:gd name="connsiteY5" fmla="*/ 277274 h 295316"/>
              <a:gd name="connsiteX6" fmla="*/ 145631 w 606298"/>
              <a:gd name="connsiteY6" fmla="*/ 277274 h 295316"/>
              <a:gd name="connsiteX7" fmla="*/ 145631 w 606298"/>
              <a:gd name="connsiteY7" fmla="*/ 258011 h 295316"/>
              <a:gd name="connsiteX8" fmla="*/ 181785 w 606298"/>
              <a:gd name="connsiteY8" fmla="*/ 167946 h 295316"/>
              <a:gd name="connsiteX9" fmla="*/ 205978 w 606298"/>
              <a:gd name="connsiteY9" fmla="*/ 167946 h 295316"/>
              <a:gd name="connsiteX10" fmla="*/ 215084 w 606298"/>
              <a:gd name="connsiteY10" fmla="*/ 177049 h 295316"/>
              <a:gd name="connsiteX11" fmla="*/ 205978 w 606298"/>
              <a:gd name="connsiteY11" fmla="*/ 186152 h 295316"/>
              <a:gd name="connsiteX12" fmla="*/ 181785 w 606298"/>
              <a:gd name="connsiteY12" fmla="*/ 186152 h 295316"/>
              <a:gd name="connsiteX13" fmla="*/ 172815 w 606298"/>
              <a:gd name="connsiteY13" fmla="*/ 177049 h 295316"/>
              <a:gd name="connsiteX14" fmla="*/ 181785 w 606298"/>
              <a:gd name="connsiteY14" fmla="*/ 167946 h 295316"/>
              <a:gd name="connsiteX15" fmla="*/ 58708 w 606298"/>
              <a:gd name="connsiteY15" fmla="*/ 167946 h 295316"/>
              <a:gd name="connsiteX16" fmla="*/ 152846 w 606298"/>
              <a:gd name="connsiteY16" fmla="*/ 167946 h 295316"/>
              <a:gd name="connsiteX17" fmla="*/ 161947 w 606298"/>
              <a:gd name="connsiteY17" fmla="*/ 177049 h 295316"/>
              <a:gd name="connsiteX18" fmla="*/ 152846 w 606298"/>
              <a:gd name="connsiteY18" fmla="*/ 186152 h 295316"/>
              <a:gd name="connsiteX19" fmla="*/ 58708 w 606298"/>
              <a:gd name="connsiteY19" fmla="*/ 186152 h 295316"/>
              <a:gd name="connsiteX20" fmla="*/ 49607 w 606298"/>
              <a:gd name="connsiteY20" fmla="*/ 177049 h 295316"/>
              <a:gd name="connsiteX21" fmla="*/ 58708 w 606298"/>
              <a:gd name="connsiteY21" fmla="*/ 167946 h 295316"/>
              <a:gd name="connsiteX22" fmla="*/ 181785 w 606298"/>
              <a:gd name="connsiteY22" fmla="*/ 133227 h 295316"/>
              <a:gd name="connsiteX23" fmla="*/ 205978 w 606298"/>
              <a:gd name="connsiteY23" fmla="*/ 133227 h 295316"/>
              <a:gd name="connsiteX24" fmla="*/ 215084 w 606298"/>
              <a:gd name="connsiteY24" fmla="*/ 142192 h 295316"/>
              <a:gd name="connsiteX25" fmla="*/ 205978 w 606298"/>
              <a:gd name="connsiteY25" fmla="*/ 151292 h 295316"/>
              <a:gd name="connsiteX26" fmla="*/ 181785 w 606298"/>
              <a:gd name="connsiteY26" fmla="*/ 151292 h 295316"/>
              <a:gd name="connsiteX27" fmla="*/ 172815 w 606298"/>
              <a:gd name="connsiteY27" fmla="*/ 142192 h 295316"/>
              <a:gd name="connsiteX28" fmla="*/ 181785 w 606298"/>
              <a:gd name="connsiteY28" fmla="*/ 133227 h 295316"/>
              <a:gd name="connsiteX29" fmla="*/ 58708 w 606298"/>
              <a:gd name="connsiteY29" fmla="*/ 133227 h 295316"/>
              <a:gd name="connsiteX30" fmla="*/ 152846 w 606298"/>
              <a:gd name="connsiteY30" fmla="*/ 133227 h 295316"/>
              <a:gd name="connsiteX31" fmla="*/ 161947 w 606298"/>
              <a:gd name="connsiteY31" fmla="*/ 142192 h 295316"/>
              <a:gd name="connsiteX32" fmla="*/ 152846 w 606298"/>
              <a:gd name="connsiteY32" fmla="*/ 151292 h 295316"/>
              <a:gd name="connsiteX33" fmla="*/ 58708 w 606298"/>
              <a:gd name="connsiteY33" fmla="*/ 151292 h 295316"/>
              <a:gd name="connsiteX34" fmla="*/ 49607 w 606298"/>
              <a:gd name="connsiteY34" fmla="*/ 142192 h 295316"/>
              <a:gd name="connsiteX35" fmla="*/ 58708 w 606298"/>
              <a:gd name="connsiteY35" fmla="*/ 133227 h 295316"/>
              <a:gd name="connsiteX36" fmla="*/ 477943 w 606298"/>
              <a:gd name="connsiteY36" fmla="*/ 108289 h 295316"/>
              <a:gd name="connsiteX37" fmla="*/ 443994 w 606298"/>
              <a:gd name="connsiteY37" fmla="*/ 142192 h 295316"/>
              <a:gd name="connsiteX38" fmla="*/ 477943 w 606298"/>
              <a:gd name="connsiteY38" fmla="*/ 176094 h 295316"/>
              <a:gd name="connsiteX39" fmla="*/ 511891 w 606298"/>
              <a:gd name="connsiteY39" fmla="*/ 142192 h 295316"/>
              <a:gd name="connsiteX40" fmla="*/ 477943 w 606298"/>
              <a:gd name="connsiteY40" fmla="*/ 108289 h 295316"/>
              <a:gd name="connsiteX41" fmla="*/ 181785 w 606298"/>
              <a:gd name="connsiteY41" fmla="*/ 98368 h 295316"/>
              <a:gd name="connsiteX42" fmla="*/ 205978 w 606298"/>
              <a:gd name="connsiteY42" fmla="*/ 98368 h 295316"/>
              <a:gd name="connsiteX43" fmla="*/ 215084 w 606298"/>
              <a:gd name="connsiteY43" fmla="*/ 107468 h 295316"/>
              <a:gd name="connsiteX44" fmla="*/ 205978 w 606298"/>
              <a:gd name="connsiteY44" fmla="*/ 116433 h 295316"/>
              <a:gd name="connsiteX45" fmla="*/ 181785 w 606298"/>
              <a:gd name="connsiteY45" fmla="*/ 116433 h 295316"/>
              <a:gd name="connsiteX46" fmla="*/ 172815 w 606298"/>
              <a:gd name="connsiteY46" fmla="*/ 107468 h 295316"/>
              <a:gd name="connsiteX47" fmla="*/ 181785 w 606298"/>
              <a:gd name="connsiteY47" fmla="*/ 98368 h 295316"/>
              <a:gd name="connsiteX48" fmla="*/ 58708 w 606298"/>
              <a:gd name="connsiteY48" fmla="*/ 98368 h 295316"/>
              <a:gd name="connsiteX49" fmla="*/ 152846 w 606298"/>
              <a:gd name="connsiteY49" fmla="*/ 98368 h 295316"/>
              <a:gd name="connsiteX50" fmla="*/ 161947 w 606298"/>
              <a:gd name="connsiteY50" fmla="*/ 107468 h 295316"/>
              <a:gd name="connsiteX51" fmla="*/ 152846 w 606298"/>
              <a:gd name="connsiteY51" fmla="*/ 116433 h 295316"/>
              <a:gd name="connsiteX52" fmla="*/ 58708 w 606298"/>
              <a:gd name="connsiteY52" fmla="*/ 116433 h 295316"/>
              <a:gd name="connsiteX53" fmla="*/ 49607 w 606298"/>
              <a:gd name="connsiteY53" fmla="*/ 107468 h 295316"/>
              <a:gd name="connsiteX54" fmla="*/ 58708 w 606298"/>
              <a:gd name="connsiteY54" fmla="*/ 98368 h 295316"/>
              <a:gd name="connsiteX55" fmla="*/ 477943 w 606298"/>
              <a:gd name="connsiteY55" fmla="*/ 90253 h 295316"/>
              <a:gd name="connsiteX56" fmla="*/ 530088 w 606298"/>
              <a:gd name="connsiteY56" fmla="*/ 142192 h 295316"/>
              <a:gd name="connsiteX57" fmla="*/ 477943 w 606298"/>
              <a:gd name="connsiteY57" fmla="*/ 194266 h 295316"/>
              <a:gd name="connsiteX58" fmla="*/ 425933 w 606298"/>
              <a:gd name="connsiteY58" fmla="*/ 142192 h 295316"/>
              <a:gd name="connsiteX59" fmla="*/ 477943 w 606298"/>
              <a:gd name="connsiteY59" fmla="*/ 90253 h 295316"/>
              <a:gd name="connsiteX60" fmla="*/ 477904 w 606298"/>
              <a:gd name="connsiteY60" fmla="*/ 76254 h 295316"/>
              <a:gd name="connsiteX61" fmla="*/ 411886 w 606298"/>
              <a:gd name="connsiteY61" fmla="*/ 142189 h 295316"/>
              <a:gd name="connsiteX62" fmla="*/ 477904 w 606298"/>
              <a:gd name="connsiteY62" fmla="*/ 208259 h 295316"/>
              <a:gd name="connsiteX63" fmla="*/ 544057 w 606298"/>
              <a:gd name="connsiteY63" fmla="*/ 142189 h 295316"/>
              <a:gd name="connsiteX64" fmla="*/ 477904 w 606298"/>
              <a:gd name="connsiteY64" fmla="*/ 76254 h 295316"/>
              <a:gd name="connsiteX65" fmla="*/ 477904 w 606298"/>
              <a:gd name="connsiteY65" fmla="*/ 58075 h 295316"/>
              <a:gd name="connsiteX66" fmla="*/ 562124 w 606298"/>
              <a:gd name="connsiteY66" fmla="*/ 142189 h 295316"/>
              <a:gd name="connsiteX67" fmla="*/ 477904 w 606298"/>
              <a:gd name="connsiteY67" fmla="*/ 226303 h 295316"/>
              <a:gd name="connsiteX68" fmla="*/ 393684 w 606298"/>
              <a:gd name="connsiteY68" fmla="*/ 142189 h 295316"/>
              <a:gd name="connsiteX69" fmla="*/ 477904 w 606298"/>
              <a:gd name="connsiteY69" fmla="*/ 58075 h 295316"/>
              <a:gd name="connsiteX70" fmla="*/ 45238 w 606298"/>
              <a:gd name="connsiteY70" fmla="*/ 44358 h 295316"/>
              <a:gd name="connsiteX71" fmla="*/ 18068 w 606298"/>
              <a:gd name="connsiteY71" fmla="*/ 71489 h 295316"/>
              <a:gd name="connsiteX72" fmla="*/ 18068 w 606298"/>
              <a:gd name="connsiteY72" fmla="*/ 212839 h 295316"/>
              <a:gd name="connsiteX73" fmla="*/ 45238 w 606298"/>
              <a:gd name="connsiteY73" fmla="*/ 239970 h 295316"/>
              <a:gd name="connsiteX74" fmla="*/ 561060 w 606298"/>
              <a:gd name="connsiteY74" fmla="*/ 239970 h 295316"/>
              <a:gd name="connsiteX75" fmla="*/ 588230 w 606298"/>
              <a:gd name="connsiteY75" fmla="*/ 212839 h 295316"/>
              <a:gd name="connsiteX76" fmla="*/ 588230 w 606298"/>
              <a:gd name="connsiteY76" fmla="*/ 71489 h 295316"/>
              <a:gd name="connsiteX77" fmla="*/ 561060 w 606298"/>
              <a:gd name="connsiteY77" fmla="*/ 44358 h 295316"/>
              <a:gd name="connsiteX78" fmla="*/ 477920 w 606298"/>
              <a:gd name="connsiteY78" fmla="*/ 44358 h 295316"/>
              <a:gd name="connsiteX79" fmla="*/ 432682 w 606298"/>
              <a:gd name="connsiteY79" fmla="*/ 44358 h 295316"/>
              <a:gd name="connsiteX80" fmla="*/ 397768 w 606298"/>
              <a:gd name="connsiteY80" fmla="*/ 44358 h 295316"/>
              <a:gd name="connsiteX81" fmla="*/ 352530 w 606298"/>
              <a:gd name="connsiteY81" fmla="*/ 44358 h 295316"/>
              <a:gd name="connsiteX82" fmla="*/ 441784 w 606298"/>
              <a:gd name="connsiteY82" fmla="*/ 18042 h 295316"/>
              <a:gd name="connsiteX83" fmla="*/ 441784 w 606298"/>
              <a:gd name="connsiteY83" fmla="*/ 26317 h 295316"/>
              <a:gd name="connsiteX84" fmla="*/ 468954 w 606298"/>
              <a:gd name="connsiteY84" fmla="*/ 26317 h 295316"/>
              <a:gd name="connsiteX85" fmla="*/ 468954 w 606298"/>
              <a:gd name="connsiteY85" fmla="*/ 18042 h 295316"/>
              <a:gd name="connsiteX86" fmla="*/ 361632 w 606298"/>
              <a:gd name="connsiteY86" fmla="*/ 18042 h 295316"/>
              <a:gd name="connsiteX87" fmla="*/ 361632 w 606298"/>
              <a:gd name="connsiteY87" fmla="*/ 26317 h 295316"/>
              <a:gd name="connsiteX88" fmla="*/ 388802 w 606298"/>
              <a:gd name="connsiteY88" fmla="*/ 26317 h 295316"/>
              <a:gd name="connsiteX89" fmla="*/ 388802 w 606298"/>
              <a:gd name="connsiteY89" fmla="*/ 18042 h 295316"/>
              <a:gd name="connsiteX90" fmla="*/ 352530 w 606298"/>
              <a:gd name="connsiteY90" fmla="*/ 0 h 295316"/>
              <a:gd name="connsiteX91" fmla="*/ 397768 w 606298"/>
              <a:gd name="connsiteY91" fmla="*/ 0 h 295316"/>
              <a:gd name="connsiteX92" fmla="*/ 406870 w 606298"/>
              <a:gd name="connsiteY92" fmla="*/ 8953 h 295316"/>
              <a:gd name="connsiteX93" fmla="*/ 406870 w 606298"/>
              <a:gd name="connsiteY93" fmla="*/ 26317 h 295316"/>
              <a:gd name="connsiteX94" fmla="*/ 423580 w 606298"/>
              <a:gd name="connsiteY94" fmla="*/ 26317 h 295316"/>
              <a:gd name="connsiteX95" fmla="*/ 423580 w 606298"/>
              <a:gd name="connsiteY95" fmla="*/ 8953 h 295316"/>
              <a:gd name="connsiteX96" fmla="*/ 432682 w 606298"/>
              <a:gd name="connsiteY96" fmla="*/ 0 h 295316"/>
              <a:gd name="connsiteX97" fmla="*/ 477920 w 606298"/>
              <a:gd name="connsiteY97" fmla="*/ 0 h 295316"/>
              <a:gd name="connsiteX98" fmla="*/ 487022 w 606298"/>
              <a:gd name="connsiteY98" fmla="*/ 8953 h 295316"/>
              <a:gd name="connsiteX99" fmla="*/ 487022 w 606298"/>
              <a:gd name="connsiteY99" fmla="*/ 26317 h 295316"/>
              <a:gd name="connsiteX100" fmla="*/ 561060 w 606298"/>
              <a:gd name="connsiteY100" fmla="*/ 26317 h 295316"/>
              <a:gd name="connsiteX101" fmla="*/ 606298 w 606298"/>
              <a:gd name="connsiteY101" fmla="*/ 71489 h 295316"/>
              <a:gd name="connsiteX102" fmla="*/ 606298 w 606298"/>
              <a:gd name="connsiteY102" fmla="*/ 212839 h 295316"/>
              <a:gd name="connsiteX103" fmla="*/ 570026 w 606298"/>
              <a:gd name="connsiteY103" fmla="*/ 257198 h 295316"/>
              <a:gd name="connsiteX104" fmla="*/ 570026 w 606298"/>
              <a:gd name="connsiteY104" fmla="*/ 286363 h 295316"/>
              <a:gd name="connsiteX105" fmla="*/ 561060 w 606298"/>
              <a:gd name="connsiteY105" fmla="*/ 295316 h 295316"/>
              <a:gd name="connsiteX106" fmla="*/ 451701 w 606298"/>
              <a:gd name="connsiteY106" fmla="*/ 295316 h 295316"/>
              <a:gd name="connsiteX107" fmla="*/ 442599 w 606298"/>
              <a:gd name="connsiteY107" fmla="*/ 286363 h 295316"/>
              <a:gd name="connsiteX108" fmla="*/ 442599 w 606298"/>
              <a:gd name="connsiteY108" fmla="*/ 258011 h 295316"/>
              <a:gd name="connsiteX109" fmla="*/ 163699 w 606298"/>
              <a:gd name="connsiteY109" fmla="*/ 258011 h 295316"/>
              <a:gd name="connsiteX110" fmla="*/ 163699 w 606298"/>
              <a:gd name="connsiteY110" fmla="*/ 286363 h 295316"/>
              <a:gd name="connsiteX111" fmla="*/ 154597 w 606298"/>
              <a:gd name="connsiteY111" fmla="*/ 295316 h 295316"/>
              <a:gd name="connsiteX112" fmla="*/ 45238 w 606298"/>
              <a:gd name="connsiteY112" fmla="*/ 295316 h 295316"/>
              <a:gd name="connsiteX113" fmla="*/ 36272 w 606298"/>
              <a:gd name="connsiteY113" fmla="*/ 286363 h 295316"/>
              <a:gd name="connsiteX114" fmla="*/ 36272 w 606298"/>
              <a:gd name="connsiteY114" fmla="*/ 257198 h 295316"/>
              <a:gd name="connsiteX115" fmla="*/ 0 w 606298"/>
              <a:gd name="connsiteY115" fmla="*/ 212839 h 295316"/>
              <a:gd name="connsiteX116" fmla="*/ 0 w 606298"/>
              <a:gd name="connsiteY116" fmla="*/ 71489 h 295316"/>
              <a:gd name="connsiteX117" fmla="*/ 45238 w 606298"/>
              <a:gd name="connsiteY117" fmla="*/ 26317 h 295316"/>
              <a:gd name="connsiteX118" fmla="*/ 343428 w 606298"/>
              <a:gd name="connsiteY118" fmla="*/ 26317 h 295316"/>
              <a:gd name="connsiteX119" fmla="*/ 343428 w 606298"/>
              <a:gd name="connsiteY119" fmla="*/ 8953 h 295316"/>
              <a:gd name="connsiteX120" fmla="*/ 352530 w 606298"/>
              <a:gd name="connsiteY120" fmla="*/ 0 h 29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606298" h="295316">
                <a:moveTo>
                  <a:pt x="460803" y="258011"/>
                </a:moveTo>
                <a:lnTo>
                  <a:pt x="460803" y="277274"/>
                </a:lnTo>
                <a:lnTo>
                  <a:pt x="551958" y="277274"/>
                </a:lnTo>
                <a:lnTo>
                  <a:pt x="551958" y="258011"/>
                </a:lnTo>
                <a:close/>
                <a:moveTo>
                  <a:pt x="54340" y="258011"/>
                </a:moveTo>
                <a:lnTo>
                  <a:pt x="54340" y="277274"/>
                </a:lnTo>
                <a:lnTo>
                  <a:pt x="145631" y="277274"/>
                </a:lnTo>
                <a:lnTo>
                  <a:pt x="145631" y="258011"/>
                </a:lnTo>
                <a:close/>
                <a:moveTo>
                  <a:pt x="181785" y="167946"/>
                </a:moveTo>
                <a:lnTo>
                  <a:pt x="205978" y="167946"/>
                </a:lnTo>
                <a:cubicBezTo>
                  <a:pt x="211007" y="167946"/>
                  <a:pt x="215084" y="172022"/>
                  <a:pt x="215084" y="177049"/>
                </a:cubicBezTo>
                <a:cubicBezTo>
                  <a:pt x="215084" y="182076"/>
                  <a:pt x="211007" y="186152"/>
                  <a:pt x="205978" y="186152"/>
                </a:cubicBezTo>
                <a:lnTo>
                  <a:pt x="181785" y="186152"/>
                </a:lnTo>
                <a:cubicBezTo>
                  <a:pt x="176756" y="186152"/>
                  <a:pt x="172815" y="182076"/>
                  <a:pt x="172815" y="177049"/>
                </a:cubicBezTo>
                <a:cubicBezTo>
                  <a:pt x="172815" y="172022"/>
                  <a:pt x="176756" y="167946"/>
                  <a:pt x="181785" y="167946"/>
                </a:cubicBezTo>
                <a:close/>
                <a:moveTo>
                  <a:pt x="58708" y="167946"/>
                </a:moveTo>
                <a:lnTo>
                  <a:pt x="152846" y="167946"/>
                </a:lnTo>
                <a:cubicBezTo>
                  <a:pt x="157872" y="167946"/>
                  <a:pt x="161947" y="172022"/>
                  <a:pt x="161947" y="177049"/>
                </a:cubicBezTo>
                <a:cubicBezTo>
                  <a:pt x="161947" y="182076"/>
                  <a:pt x="157872" y="186152"/>
                  <a:pt x="152846" y="186152"/>
                </a:cubicBezTo>
                <a:lnTo>
                  <a:pt x="58708" y="186152"/>
                </a:lnTo>
                <a:cubicBezTo>
                  <a:pt x="53682" y="186152"/>
                  <a:pt x="49607" y="182076"/>
                  <a:pt x="49607" y="177049"/>
                </a:cubicBezTo>
                <a:cubicBezTo>
                  <a:pt x="49607" y="172022"/>
                  <a:pt x="53682" y="167946"/>
                  <a:pt x="58708" y="167946"/>
                </a:cubicBezTo>
                <a:close/>
                <a:moveTo>
                  <a:pt x="181785" y="133227"/>
                </a:moveTo>
                <a:lnTo>
                  <a:pt x="205978" y="133227"/>
                </a:lnTo>
                <a:cubicBezTo>
                  <a:pt x="211007" y="133227"/>
                  <a:pt x="215084" y="137166"/>
                  <a:pt x="215084" y="142192"/>
                </a:cubicBezTo>
                <a:cubicBezTo>
                  <a:pt x="215084" y="147217"/>
                  <a:pt x="211007" y="151292"/>
                  <a:pt x="205978" y="151292"/>
                </a:cubicBezTo>
                <a:lnTo>
                  <a:pt x="181785" y="151292"/>
                </a:lnTo>
                <a:cubicBezTo>
                  <a:pt x="176756" y="151292"/>
                  <a:pt x="172815" y="147217"/>
                  <a:pt x="172815" y="142192"/>
                </a:cubicBezTo>
                <a:cubicBezTo>
                  <a:pt x="172815" y="137166"/>
                  <a:pt x="176756" y="133227"/>
                  <a:pt x="181785" y="133227"/>
                </a:cubicBezTo>
                <a:close/>
                <a:moveTo>
                  <a:pt x="58708" y="133227"/>
                </a:moveTo>
                <a:lnTo>
                  <a:pt x="152846" y="133227"/>
                </a:lnTo>
                <a:cubicBezTo>
                  <a:pt x="157872" y="133227"/>
                  <a:pt x="161947" y="137166"/>
                  <a:pt x="161947" y="142192"/>
                </a:cubicBezTo>
                <a:cubicBezTo>
                  <a:pt x="161947" y="147217"/>
                  <a:pt x="157872" y="151292"/>
                  <a:pt x="152846" y="151292"/>
                </a:cubicBezTo>
                <a:lnTo>
                  <a:pt x="58708" y="151292"/>
                </a:lnTo>
                <a:cubicBezTo>
                  <a:pt x="53682" y="151292"/>
                  <a:pt x="49607" y="147217"/>
                  <a:pt x="49607" y="142192"/>
                </a:cubicBezTo>
                <a:cubicBezTo>
                  <a:pt x="49607" y="137166"/>
                  <a:pt x="53682" y="133227"/>
                  <a:pt x="58708" y="133227"/>
                </a:cubicBezTo>
                <a:close/>
                <a:moveTo>
                  <a:pt x="477943" y="108289"/>
                </a:moveTo>
                <a:cubicBezTo>
                  <a:pt x="459203" y="108289"/>
                  <a:pt x="443994" y="123477"/>
                  <a:pt x="443994" y="142192"/>
                </a:cubicBezTo>
                <a:cubicBezTo>
                  <a:pt x="443994" y="160906"/>
                  <a:pt x="459203" y="176094"/>
                  <a:pt x="477943" y="176094"/>
                </a:cubicBezTo>
                <a:cubicBezTo>
                  <a:pt x="496682" y="176094"/>
                  <a:pt x="511891" y="160906"/>
                  <a:pt x="511891" y="142192"/>
                </a:cubicBezTo>
                <a:cubicBezTo>
                  <a:pt x="511891" y="123477"/>
                  <a:pt x="496682" y="108289"/>
                  <a:pt x="477943" y="108289"/>
                </a:cubicBezTo>
                <a:close/>
                <a:moveTo>
                  <a:pt x="181785" y="98368"/>
                </a:moveTo>
                <a:lnTo>
                  <a:pt x="205978" y="98368"/>
                </a:lnTo>
                <a:cubicBezTo>
                  <a:pt x="211007" y="98368"/>
                  <a:pt x="215084" y="102443"/>
                  <a:pt x="215084" y="107468"/>
                </a:cubicBezTo>
                <a:cubicBezTo>
                  <a:pt x="215084" y="112358"/>
                  <a:pt x="211007" y="116433"/>
                  <a:pt x="205978" y="116433"/>
                </a:cubicBezTo>
                <a:lnTo>
                  <a:pt x="181785" y="116433"/>
                </a:lnTo>
                <a:cubicBezTo>
                  <a:pt x="176756" y="116433"/>
                  <a:pt x="172815" y="112358"/>
                  <a:pt x="172815" y="107468"/>
                </a:cubicBezTo>
                <a:cubicBezTo>
                  <a:pt x="172815" y="102443"/>
                  <a:pt x="176756" y="98368"/>
                  <a:pt x="181785" y="98368"/>
                </a:cubicBezTo>
                <a:close/>
                <a:moveTo>
                  <a:pt x="58708" y="98368"/>
                </a:moveTo>
                <a:lnTo>
                  <a:pt x="152846" y="98368"/>
                </a:lnTo>
                <a:cubicBezTo>
                  <a:pt x="157872" y="98368"/>
                  <a:pt x="161947" y="102443"/>
                  <a:pt x="161947" y="107468"/>
                </a:cubicBezTo>
                <a:cubicBezTo>
                  <a:pt x="161947" y="112358"/>
                  <a:pt x="157872" y="116433"/>
                  <a:pt x="152846" y="116433"/>
                </a:cubicBezTo>
                <a:lnTo>
                  <a:pt x="58708" y="116433"/>
                </a:lnTo>
                <a:cubicBezTo>
                  <a:pt x="53682" y="116433"/>
                  <a:pt x="49607" y="112358"/>
                  <a:pt x="49607" y="107468"/>
                </a:cubicBezTo>
                <a:cubicBezTo>
                  <a:pt x="49607" y="102443"/>
                  <a:pt x="53682" y="98368"/>
                  <a:pt x="58708" y="98368"/>
                </a:cubicBezTo>
                <a:close/>
                <a:moveTo>
                  <a:pt x="477943" y="90253"/>
                </a:moveTo>
                <a:cubicBezTo>
                  <a:pt x="506731" y="90253"/>
                  <a:pt x="530088" y="113578"/>
                  <a:pt x="530088" y="142192"/>
                </a:cubicBezTo>
                <a:cubicBezTo>
                  <a:pt x="530088" y="170941"/>
                  <a:pt x="506731" y="194266"/>
                  <a:pt x="477943" y="194266"/>
                </a:cubicBezTo>
                <a:cubicBezTo>
                  <a:pt x="449290" y="194266"/>
                  <a:pt x="425933" y="170941"/>
                  <a:pt x="425933" y="142192"/>
                </a:cubicBezTo>
                <a:cubicBezTo>
                  <a:pt x="425933" y="113578"/>
                  <a:pt x="449290" y="90253"/>
                  <a:pt x="477943" y="90253"/>
                </a:cubicBezTo>
                <a:close/>
                <a:moveTo>
                  <a:pt x="477904" y="76254"/>
                </a:moveTo>
                <a:cubicBezTo>
                  <a:pt x="441499" y="76254"/>
                  <a:pt x="411886" y="105830"/>
                  <a:pt x="411886" y="142189"/>
                </a:cubicBezTo>
                <a:cubicBezTo>
                  <a:pt x="411886" y="178684"/>
                  <a:pt x="441499" y="208259"/>
                  <a:pt x="477904" y="208259"/>
                </a:cubicBezTo>
                <a:cubicBezTo>
                  <a:pt x="514445" y="208259"/>
                  <a:pt x="544057" y="178684"/>
                  <a:pt x="544057" y="142189"/>
                </a:cubicBezTo>
                <a:cubicBezTo>
                  <a:pt x="544057" y="105830"/>
                  <a:pt x="514445" y="76254"/>
                  <a:pt x="477904" y="76254"/>
                </a:cubicBezTo>
                <a:close/>
                <a:moveTo>
                  <a:pt x="477904" y="58075"/>
                </a:moveTo>
                <a:cubicBezTo>
                  <a:pt x="524361" y="58075"/>
                  <a:pt x="562124" y="95791"/>
                  <a:pt x="562124" y="142189"/>
                </a:cubicBezTo>
                <a:cubicBezTo>
                  <a:pt x="562124" y="188587"/>
                  <a:pt x="524361" y="226303"/>
                  <a:pt x="477904" y="226303"/>
                </a:cubicBezTo>
                <a:cubicBezTo>
                  <a:pt x="431447" y="226303"/>
                  <a:pt x="393684" y="188587"/>
                  <a:pt x="393684" y="142189"/>
                </a:cubicBezTo>
                <a:cubicBezTo>
                  <a:pt x="393684" y="95791"/>
                  <a:pt x="431447" y="58075"/>
                  <a:pt x="477904" y="58075"/>
                </a:cubicBezTo>
                <a:close/>
                <a:moveTo>
                  <a:pt x="45238" y="44358"/>
                </a:moveTo>
                <a:cubicBezTo>
                  <a:pt x="30295" y="44358"/>
                  <a:pt x="18068" y="56567"/>
                  <a:pt x="18068" y="71489"/>
                </a:cubicBezTo>
                <a:lnTo>
                  <a:pt x="18068" y="212839"/>
                </a:lnTo>
                <a:cubicBezTo>
                  <a:pt x="18068" y="227761"/>
                  <a:pt x="30295" y="239970"/>
                  <a:pt x="45238" y="239970"/>
                </a:cubicBezTo>
                <a:lnTo>
                  <a:pt x="561060" y="239970"/>
                </a:lnTo>
                <a:cubicBezTo>
                  <a:pt x="576004" y="239970"/>
                  <a:pt x="588230" y="227761"/>
                  <a:pt x="588230" y="212839"/>
                </a:cubicBezTo>
                <a:lnTo>
                  <a:pt x="588230" y="71489"/>
                </a:lnTo>
                <a:cubicBezTo>
                  <a:pt x="588230" y="56567"/>
                  <a:pt x="576004" y="44358"/>
                  <a:pt x="561060" y="44358"/>
                </a:cubicBezTo>
                <a:lnTo>
                  <a:pt x="477920" y="44358"/>
                </a:lnTo>
                <a:lnTo>
                  <a:pt x="432682" y="44358"/>
                </a:lnTo>
                <a:lnTo>
                  <a:pt x="397768" y="44358"/>
                </a:lnTo>
                <a:lnTo>
                  <a:pt x="352530" y="44358"/>
                </a:lnTo>
                <a:close/>
                <a:moveTo>
                  <a:pt x="441784" y="18042"/>
                </a:moveTo>
                <a:lnTo>
                  <a:pt x="441784" y="26317"/>
                </a:lnTo>
                <a:lnTo>
                  <a:pt x="468954" y="26317"/>
                </a:lnTo>
                <a:lnTo>
                  <a:pt x="468954" y="18042"/>
                </a:lnTo>
                <a:close/>
                <a:moveTo>
                  <a:pt x="361632" y="18042"/>
                </a:moveTo>
                <a:lnTo>
                  <a:pt x="361632" y="26317"/>
                </a:lnTo>
                <a:lnTo>
                  <a:pt x="388802" y="26317"/>
                </a:lnTo>
                <a:lnTo>
                  <a:pt x="388802" y="18042"/>
                </a:lnTo>
                <a:close/>
                <a:moveTo>
                  <a:pt x="352530" y="0"/>
                </a:moveTo>
                <a:lnTo>
                  <a:pt x="397768" y="0"/>
                </a:lnTo>
                <a:cubicBezTo>
                  <a:pt x="402795" y="0"/>
                  <a:pt x="406870" y="3934"/>
                  <a:pt x="406870" y="8953"/>
                </a:cubicBezTo>
                <a:lnTo>
                  <a:pt x="406870" y="26317"/>
                </a:lnTo>
                <a:lnTo>
                  <a:pt x="423580" y="26317"/>
                </a:lnTo>
                <a:lnTo>
                  <a:pt x="423580" y="8953"/>
                </a:lnTo>
                <a:cubicBezTo>
                  <a:pt x="423580" y="3934"/>
                  <a:pt x="427655" y="0"/>
                  <a:pt x="432682" y="0"/>
                </a:cubicBezTo>
                <a:lnTo>
                  <a:pt x="477920" y="0"/>
                </a:lnTo>
                <a:cubicBezTo>
                  <a:pt x="482946" y="0"/>
                  <a:pt x="487022" y="3934"/>
                  <a:pt x="487022" y="8953"/>
                </a:cubicBezTo>
                <a:lnTo>
                  <a:pt x="487022" y="26317"/>
                </a:lnTo>
                <a:lnTo>
                  <a:pt x="561060" y="26317"/>
                </a:lnTo>
                <a:cubicBezTo>
                  <a:pt x="586056" y="26317"/>
                  <a:pt x="606298" y="46665"/>
                  <a:pt x="606298" y="71489"/>
                </a:cubicBezTo>
                <a:lnTo>
                  <a:pt x="606298" y="212839"/>
                </a:lnTo>
                <a:cubicBezTo>
                  <a:pt x="606298" y="234679"/>
                  <a:pt x="590675" y="252992"/>
                  <a:pt x="570026" y="257198"/>
                </a:cubicBezTo>
                <a:lnTo>
                  <a:pt x="570026" y="286363"/>
                </a:lnTo>
                <a:cubicBezTo>
                  <a:pt x="570026" y="291382"/>
                  <a:pt x="566086" y="295316"/>
                  <a:pt x="561060" y="295316"/>
                </a:cubicBezTo>
                <a:lnTo>
                  <a:pt x="451701" y="295316"/>
                </a:lnTo>
                <a:cubicBezTo>
                  <a:pt x="446674" y="295316"/>
                  <a:pt x="442599" y="291382"/>
                  <a:pt x="442599" y="286363"/>
                </a:cubicBezTo>
                <a:lnTo>
                  <a:pt x="442599" y="258011"/>
                </a:lnTo>
                <a:lnTo>
                  <a:pt x="163699" y="258011"/>
                </a:lnTo>
                <a:lnTo>
                  <a:pt x="163699" y="286363"/>
                </a:lnTo>
                <a:cubicBezTo>
                  <a:pt x="163699" y="291382"/>
                  <a:pt x="159624" y="295316"/>
                  <a:pt x="154597" y="295316"/>
                </a:cubicBezTo>
                <a:lnTo>
                  <a:pt x="45238" y="295316"/>
                </a:lnTo>
                <a:cubicBezTo>
                  <a:pt x="40347" y="295316"/>
                  <a:pt x="36272" y="291382"/>
                  <a:pt x="36272" y="286363"/>
                </a:cubicBezTo>
                <a:lnTo>
                  <a:pt x="36272" y="257198"/>
                </a:lnTo>
                <a:cubicBezTo>
                  <a:pt x="15623" y="252992"/>
                  <a:pt x="0" y="234679"/>
                  <a:pt x="0" y="212839"/>
                </a:cubicBezTo>
                <a:lnTo>
                  <a:pt x="0" y="71489"/>
                </a:lnTo>
                <a:cubicBezTo>
                  <a:pt x="0" y="46665"/>
                  <a:pt x="20377" y="26317"/>
                  <a:pt x="45238" y="26317"/>
                </a:cubicBezTo>
                <a:lnTo>
                  <a:pt x="343428" y="26317"/>
                </a:lnTo>
                <a:lnTo>
                  <a:pt x="343428" y="8953"/>
                </a:lnTo>
                <a:cubicBezTo>
                  <a:pt x="343428" y="3934"/>
                  <a:pt x="347504" y="0"/>
                  <a:pt x="352530" y="0"/>
                </a:cubicBezTo>
                <a:close/>
              </a:path>
            </a:pathLst>
          </a:custGeom>
          <a:gradFill>
            <a:gsLst>
              <a:gs pos="0">
                <a:srgbClr val="66A22A"/>
              </a:gs>
              <a:gs pos="100000">
                <a:srgbClr val="93D152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46B34545-FD5B-484B-A140-A62392DFF2B3}"/>
              </a:ext>
            </a:extLst>
          </p:cNvPr>
          <p:cNvSpPr/>
          <p:nvPr/>
        </p:nvSpPr>
        <p:spPr>
          <a:xfrm>
            <a:off x="9867309" y="3160782"/>
            <a:ext cx="1839600" cy="428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7000">
                <a:srgbClr val="548523"/>
              </a:gs>
              <a:gs pos="100000">
                <a:srgbClr val="93D15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69665ED1-53AD-4F0A-A986-8E5C33A32D54}"/>
              </a:ext>
            </a:extLst>
          </p:cNvPr>
          <p:cNvSpPr/>
          <p:nvPr/>
        </p:nvSpPr>
        <p:spPr>
          <a:xfrm>
            <a:off x="10122725" y="3091376"/>
            <a:ext cx="1447832" cy="9075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海量内存</a:t>
            </a:r>
            <a:endParaRPr lang="en-US" altLang="zh-CN" sz="2400" b="1" spc="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pc="100" dirty="0">
              <a:solidFill>
                <a:srgbClr val="494949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="" xmlns:a16="http://schemas.microsoft.com/office/drawing/2014/main" id="{26B3E91C-D88F-4F2A-B613-B889638213B9}"/>
              </a:ext>
            </a:extLst>
          </p:cNvPr>
          <p:cNvSpPr/>
          <p:nvPr/>
        </p:nvSpPr>
        <p:spPr>
          <a:xfrm>
            <a:off x="9699197" y="3592302"/>
            <a:ext cx="2307043" cy="427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pc="100" dirty="0">
                <a:solidFill>
                  <a:srgbClr val="49494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安卓大脑</a:t>
            </a:r>
            <a:r>
              <a:rPr lang="zh-CN" altLang="en-US" spc="10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</a:t>
            </a:r>
            <a:r>
              <a:rPr lang="en-US" altLang="zh-CN" spc="100" dirty="0">
                <a:solidFill>
                  <a:schemeClr val="bg1">
                    <a:lumMod val="8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| </a:t>
            </a:r>
            <a:r>
              <a:rPr lang="zh-CN" altLang="en-US" spc="100" dirty="0">
                <a:solidFill>
                  <a:srgbClr val="494949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随意下载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69C85856-C848-485C-BADA-FC8B49DC7191}"/>
              </a:ext>
            </a:extLst>
          </p:cNvPr>
          <p:cNvCxnSpPr>
            <a:cxnSpLocks/>
          </p:cNvCxnSpPr>
          <p:nvPr/>
        </p:nvCxnSpPr>
        <p:spPr>
          <a:xfrm flipH="1">
            <a:off x="8995635" y="3374004"/>
            <a:ext cx="868387" cy="0"/>
          </a:xfrm>
          <a:prstGeom prst="line">
            <a:avLst/>
          </a:prstGeom>
          <a:ln>
            <a:gradFill flip="none" rotWithShape="1">
              <a:gsLst>
                <a:gs pos="0">
                  <a:srgbClr val="93D15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signal-status_20038">
            <a:extLst>
              <a:ext uri="{FF2B5EF4-FFF2-40B4-BE49-F238E27FC236}">
                <a16:creationId xmlns="" xmlns:a16="http://schemas.microsoft.com/office/drawing/2014/main" id="{13B5D779-7461-4107-B869-27D94765A144}"/>
              </a:ext>
            </a:extLst>
          </p:cNvPr>
          <p:cNvSpPr>
            <a:spLocks noChangeAspect="1"/>
          </p:cNvSpPr>
          <p:nvPr/>
        </p:nvSpPr>
        <p:spPr bwMode="auto">
          <a:xfrm>
            <a:off x="10204323" y="4304678"/>
            <a:ext cx="494258" cy="493512"/>
          </a:xfrm>
          <a:custGeom>
            <a:avLst/>
            <a:gdLst>
              <a:gd name="connsiteX0" fmla="*/ 480188 w 607639"/>
              <a:gd name="connsiteY0" fmla="*/ 115462 h 606722"/>
              <a:gd name="connsiteX1" fmla="*/ 480188 w 607639"/>
              <a:gd name="connsiteY1" fmla="*/ 167718 h 606722"/>
              <a:gd name="connsiteX2" fmla="*/ 504219 w 607639"/>
              <a:gd name="connsiteY2" fmla="*/ 141590 h 606722"/>
              <a:gd name="connsiteX3" fmla="*/ 127469 w 607639"/>
              <a:gd name="connsiteY3" fmla="*/ 115462 h 606722"/>
              <a:gd name="connsiteX4" fmla="*/ 103438 w 607639"/>
              <a:gd name="connsiteY4" fmla="*/ 141590 h 606722"/>
              <a:gd name="connsiteX5" fmla="*/ 127469 w 607639"/>
              <a:gd name="connsiteY5" fmla="*/ 167718 h 606722"/>
              <a:gd name="connsiteX6" fmla="*/ 470932 w 607639"/>
              <a:gd name="connsiteY6" fmla="*/ 80892 h 606722"/>
              <a:gd name="connsiteX7" fmla="*/ 477429 w 607639"/>
              <a:gd name="connsiteY7" fmla="*/ 83914 h 606722"/>
              <a:gd name="connsiteX8" fmla="*/ 523889 w 607639"/>
              <a:gd name="connsiteY8" fmla="*/ 134392 h 606722"/>
              <a:gd name="connsiteX9" fmla="*/ 526559 w 607639"/>
              <a:gd name="connsiteY9" fmla="*/ 141590 h 606722"/>
              <a:gd name="connsiteX10" fmla="*/ 523889 w 607639"/>
              <a:gd name="connsiteY10" fmla="*/ 148700 h 606722"/>
              <a:gd name="connsiteX11" fmla="*/ 477518 w 607639"/>
              <a:gd name="connsiteY11" fmla="*/ 199267 h 606722"/>
              <a:gd name="connsiteX12" fmla="*/ 467372 w 607639"/>
              <a:gd name="connsiteY12" fmla="*/ 201488 h 606722"/>
              <a:gd name="connsiteX13" fmla="*/ 461587 w 607639"/>
              <a:gd name="connsiteY13" fmla="*/ 192157 h 606722"/>
              <a:gd name="connsiteX14" fmla="*/ 461587 w 607639"/>
              <a:gd name="connsiteY14" fmla="*/ 151721 h 606722"/>
              <a:gd name="connsiteX15" fmla="*/ 145981 w 607639"/>
              <a:gd name="connsiteY15" fmla="*/ 151721 h 606722"/>
              <a:gd name="connsiteX16" fmla="*/ 145981 w 607639"/>
              <a:gd name="connsiteY16" fmla="*/ 192157 h 606722"/>
              <a:gd name="connsiteX17" fmla="*/ 140285 w 607639"/>
              <a:gd name="connsiteY17" fmla="*/ 201488 h 606722"/>
              <a:gd name="connsiteX18" fmla="*/ 136725 w 607639"/>
              <a:gd name="connsiteY18" fmla="*/ 202288 h 606722"/>
              <a:gd name="connsiteX19" fmla="*/ 130139 w 607639"/>
              <a:gd name="connsiteY19" fmla="*/ 199267 h 606722"/>
              <a:gd name="connsiteX20" fmla="*/ 83768 w 607639"/>
              <a:gd name="connsiteY20" fmla="*/ 148700 h 606722"/>
              <a:gd name="connsiteX21" fmla="*/ 81009 w 607639"/>
              <a:gd name="connsiteY21" fmla="*/ 141590 h 606722"/>
              <a:gd name="connsiteX22" fmla="*/ 83768 w 607639"/>
              <a:gd name="connsiteY22" fmla="*/ 134392 h 606722"/>
              <a:gd name="connsiteX23" fmla="*/ 130139 w 607639"/>
              <a:gd name="connsiteY23" fmla="*/ 83914 h 606722"/>
              <a:gd name="connsiteX24" fmla="*/ 140285 w 607639"/>
              <a:gd name="connsiteY24" fmla="*/ 81692 h 606722"/>
              <a:gd name="connsiteX25" fmla="*/ 145981 w 607639"/>
              <a:gd name="connsiteY25" fmla="*/ 91023 h 606722"/>
              <a:gd name="connsiteX26" fmla="*/ 145981 w 607639"/>
              <a:gd name="connsiteY26" fmla="*/ 131459 h 606722"/>
              <a:gd name="connsiteX27" fmla="*/ 461587 w 607639"/>
              <a:gd name="connsiteY27" fmla="*/ 131459 h 606722"/>
              <a:gd name="connsiteX28" fmla="*/ 461587 w 607639"/>
              <a:gd name="connsiteY28" fmla="*/ 91023 h 606722"/>
              <a:gd name="connsiteX29" fmla="*/ 467372 w 607639"/>
              <a:gd name="connsiteY29" fmla="*/ 81692 h 606722"/>
              <a:gd name="connsiteX30" fmla="*/ 470932 w 607639"/>
              <a:gd name="connsiteY30" fmla="*/ 80892 h 606722"/>
              <a:gd name="connsiteX31" fmla="*/ 572105 w 607639"/>
              <a:gd name="connsiteY31" fmla="*/ 20262 h 606722"/>
              <a:gd name="connsiteX32" fmla="*/ 567117 w 607639"/>
              <a:gd name="connsiteY32" fmla="*/ 25239 h 606722"/>
              <a:gd name="connsiteX33" fmla="*/ 567117 w 607639"/>
              <a:gd name="connsiteY33" fmla="*/ 581394 h 606722"/>
              <a:gd name="connsiteX34" fmla="*/ 572105 w 607639"/>
              <a:gd name="connsiteY34" fmla="*/ 586460 h 606722"/>
              <a:gd name="connsiteX35" fmla="*/ 582257 w 607639"/>
              <a:gd name="connsiteY35" fmla="*/ 586460 h 606722"/>
              <a:gd name="connsiteX36" fmla="*/ 587334 w 607639"/>
              <a:gd name="connsiteY36" fmla="*/ 581394 h 606722"/>
              <a:gd name="connsiteX37" fmla="*/ 587334 w 607639"/>
              <a:gd name="connsiteY37" fmla="*/ 25239 h 606722"/>
              <a:gd name="connsiteX38" fmla="*/ 582257 w 607639"/>
              <a:gd name="connsiteY38" fmla="*/ 20262 h 606722"/>
              <a:gd name="connsiteX39" fmla="*/ 25263 w 607639"/>
              <a:gd name="connsiteY39" fmla="*/ 20262 h 606722"/>
              <a:gd name="connsiteX40" fmla="*/ 20282 w 607639"/>
              <a:gd name="connsiteY40" fmla="*/ 25239 h 606722"/>
              <a:gd name="connsiteX41" fmla="*/ 20282 w 607639"/>
              <a:gd name="connsiteY41" fmla="*/ 581394 h 606722"/>
              <a:gd name="connsiteX42" fmla="*/ 25263 w 607639"/>
              <a:gd name="connsiteY42" fmla="*/ 586460 h 606722"/>
              <a:gd name="connsiteX43" fmla="*/ 35404 w 607639"/>
              <a:gd name="connsiteY43" fmla="*/ 586460 h 606722"/>
              <a:gd name="connsiteX44" fmla="*/ 40475 w 607639"/>
              <a:gd name="connsiteY44" fmla="*/ 581394 h 606722"/>
              <a:gd name="connsiteX45" fmla="*/ 40475 w 607639"/>
              <a:gd name="connsiteY45" fmla="*/ 25239 h 606722"/>
              <a:gd name="connsiteX46" fmla="*/ 35404 w 607639"/>
              <a:gd name="connsiteY46" fmla="*/ 20262 h 606722"/>
              <a:gd name="connsiteX47" fmla="*/ 572105 w 607639"/>
              <a:gd name="connsiteY47" fmla="*/ 0 h 606722"/>
              <a:gd name="connsiteX48" fmla="*/ 582257 w 607639"/>
              <a:gd name="connsiteY48" fmla="*/ 0 h 606722"/>
              <a:gd name="connsiteX49" fmla="*/ 607639 w 607639"/>
              <a:gd name="connsiteY49" fmla="*/ 25239 h 606722"/>
              <a:gd name="connsiteX50" fmla="*/ 607639 w 607639"/>
              <a:gd name="connsiteY50" fmla="*/ 581394 h 606722"/>
              <a:gd name="connsiteX51" fmla="*/ 582257 w 607639"/>
              <a:gd name="connsiteY51" fmla="*/ 606722 h 606722"/>
              <a:gd name="connsiteX52" fmla="*/ 572105 w 607639"/>
              <a:gd name="connsiteY52" fmla="*/ 606722 h 606722"/>
              <a:gd name="connsiteX53" fmla="*/ 546812 w 607639"/>
              <a:gd name="connsiteY53" fmla="*/ 581394 h 606722"/>
              <a:gd name="connsiteX54" fmla="*/ 546812 w 607639"/>
              <a:gd name="connsiteY54" fmla="*/ 141572 h 606722"/>
              <a:gd name="connsiteX55" fmla="*/ 546812 w 607639"/>
              <a:gd name="connsiteY55" fmla="*/ 25239 h 606722"/>
              <a:gd name="connsiteX56" fmla="*/ 572105 w 607639"/>
              <a:gd name="connsiteY56" fmla="*/ 0 h 606722"/>
              <a:gd name="connsiteX57" fmla="*/ 25263 w 607639"/>
              <a:gd name="connsiteY57" fmla="*/ 0 h 606722"/>
              <a:gd name="connsiteX58" fmla="*/ 35404 w 607639"/>
              <a:gd name="connsiteY58" fmla="*/ 0 h 606722"/>
              <a:gd name="connsiteX59" fmla="*/ 60757 w 607639"/>
              <a:gd name="connsiteY59" fmla="*/ 25239 h 606722"/>
              <a:gd name="connsiteX60" fmla="*/ 60757 w 607639"/>
              <a:gd name="connsiteY60" fmla="*/ 141572 h 606722"/>
              <a:gd name="connsiteX61" fmla="*/ 60757 w 607639"/>
              <a:gd name="connsiteY61" fmla="*/ 581394 h 606722"/>
              <a:gd name="connsiteX62" fmla="*/ 35404 w 607639"/>
              <a:gd name="connsiteY62" fmla="*/ 606722 h 606722"/>
              <a:gd name="connsiteX63" fmla="*/ 25263 w 607639"/>
              <a:gd name="connsiteY63" fmla="*/ 606722 h 606722"/>
              <a:gd name="connsiteX64" fmla="*/ 0 w 607639"/>
              <a:gd name="connsiteY64" fmla="*/ 581394 h 606722"/>
              <a:gd name="connsiteX65" fmla="*/ 0 w 607639"/>
              <a:gd name="connsiteY65" fmla="*/ 25239 h 606722"/>
              <a:gd name="connsiteX66" fmla="*/ 25263 w 607639"/>
              <a:gd name="connsiteY6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606722">
                <a:moveTo>
                  <a:pt x="480188" y="115462"/>
                </a:moveTo>
                <a:lnTo>
                  <a:pt x="480188" y="167718"/>
                </a:lnTo>
                <a:lnTo>
                  <a:pt x="504219" y="141590"/>
                </a:lnTo>
                <a:close/>
                <a:moveTo>
                  <a:pt x="127469" y="115462"/>
                </a:moveTo>
                <a:lnTo>
                  <a:pt x="103438" y="141590"/>
                </a:lnTo>
                <a:lnTo>
                  <a:pt x="127469" y="167718"/>
                </a:lnTo>
                <a:close/>
                <a:moveTo>
                  <a:pt x="470932" y="80892"/>
                </a:moveTo>
                <a:cubicBezTo>
                  <a:pt x="473335" y="80892"/>
                  <a:pt x="475649" y="81958"/>
                  <a:pt x="477429" y="83914"/>
                </a:cubicBezTo>
                <a:lnTo>
                  <a:pt x="523889" y="134392"/>
                </a:lnTo>
                <a:cubicBezTo>
                  <a:pt x="525669" y="136436"/>
                  <a:pt x="526559" y="139013"/>
                  <a:pt x="526559" y="141590"/>
                </a:cubicBezTo>
                <a:cubicBezTo>
                  <a:pt x="526559" y="144167"/>
                  <a:pt x="525669" y="146745"/>
                  <a:pt x="523889" y="148700"/>
                </a:cubicBezTo>
                <a:lnTo>
                  <a:pt x="477518" y="199267"/>
                </a:lnTo>
                <a:cubicBezTo>
                  <a:pt x="474848" y="202199"/>
                  <a:pt x="470843" y="203088"/>
                  <a:pt x="467372" y="201488"/>
                </a:cubicBezTo>
                <a:cubicBezTo>
                  <a:pt x="463901" y="199889"/>
                  <a:pt x="461587" y="196245"/>
                  <a:pt x="461587" y="192157"/>
                </a:cubicBezTo>
                <a:lnTo>
                  <a:pt x="461587" y="151721"/>
                </a:lnTo>
                <a:lnTo>
                  <a:pt x="145981" y="151721"/>
                </a:lnTo>
                <a:lnTo>
                  <a:pt x="145981" y="192157"/>
                </a:lnTo>
                <a:cubicBezTo>
                  <a:pt x="145981" y="196245"/>
                  <a:pt x="143756" y="199889"/>
                  <a:pt x="140285" y="201488"/>
                </a:cubicBezTo>
                <a:cubicBezTo>
                  <a:pt x="139128" y="202022"/>
                  <a:pt x="137882" y="202288"/>
                  <a:pt x="136725" y="202288"/>
                </a:cubicBezTo>
                <a:cubicBezTo>
                  <a:pt x="134322" y="202288"/>
                  <a:pt x="131919" y="201222"/>
                  <a:pt x="130139" y="199267"/>
                </a:cubicBezTo>
                <a:lnTo>
                  <a:pt x="83768" y="148700"/>
                </a:lnTo>
                <a:cubicBezTo>
                  <a:pt x="81899" y="146745"/>
                  <a:pt x="81009" y="144167"/>
                  <a:pt x="81009" y="141590"/>
                </a:cubicBezTo>
                <a:cubicBezTo>
                  <a:pt x="81009" y="139013"/>
                  <a:pt x="81899" y="136436"/>
                  <a:pt x="83768" y="134392"/>
                </a:cubicBezTo>
                <a:lnTo>
                  <a:pt x="130139" y="83914"/>
                </a:lnTo>
                <a:cubicBezTo>
                  <a:pt x="132809" y="80981"/>
                  <a:pt x="136814" y="80092"/>
                  <a:pt x="140285" y="81692"/>
                </a:cubicBezTo>
                <a:cubicBezTo>
                  <a:pt x="143756" y="83291"/>
                  <a:pt x="145981" y="86935"/>
                  <a:pt x="145981" y="91023"/>
                </a:cubicBezTo>
                <a:lnTo>
                  <a:pt x="145981" y="131459"/>
                </a:lnTo>
                <a:lnTo>
                  <a:pt x="461587" y="131459"/>
                </a:lnTo>
                <a:lnTo>
                  <a:pt x="461587" y="91023"/>
                </a:lnTo>
                <a:cubicBezTo>
                  <a:pt x="461587" y="86935"/>
                  <a:pt x="463901" y="83291"/>
                  <a:pt x="467372" y="81692"/>
                </a:cubicBezTo>
                <a:cubicBezTo>
                  <a:pt x="468529" y="81159"/>
                  <a:pt x="469686" y="80892"/>
                  <a:pt x="470932" y="80892"/>
                </a:cubicBezTo>
                <a:close/>
                <a:moveTo>
                  <a:pt x="572105" y="20262"/>
                </a:moveTo>
                <a:cubicBezTo>
                  <a:pt x="569433" y="20262"/>
                  <a:pt x="567117" y="22573"/>
                  <a:pt x="567117" y="25239"/>
                </a:cubicBezTo>
                <a:lnTo>
                  <a:pt x="567117" y="581394"/>
                </a:lnTo>
                <a:cubicBezTo>
                  <a:pt x="567117" y="584149"/>
                  <a:pt x="569433" y="586460"/>
                  <a:pt x="572105" y="586460"/>
                </a:cubicBezTo>
                <a:lnTo>
                  <a:pt x="582257" y="586460"/>
                </a:lnTo>
                <a:cubicBezTo>
                  <a:pt x="585018" y="586460"/>
                  <a:pt x="587334" y="584149"/>
                  <a:pt x="587334" y="581394"/>
                </a:cubicBezTo>
                <a:lnTo>
                  <a:pt x="587334" y="25239"/>
                </a:lnTo>
                <a:cubicBezTo>
                  <a:pt x="587334" y="22573"/>
                  <a:pt x="585018" y="20262"/>
                  <a:pt x="582257" y="20262"/>
                </a:cubicBezTo>
                <a:close/>
                <a:moveTo>
                  <a:pt x="25263" y="20262"/>
                </a:moveTo>
                <a:cubicBezTo>
                  <a:pt x="22595" y="20262"/>
                  <a:pt x="20282" y="22573"/>
                  <a:pt x="20282" y="25239"/>
                </a:cubicBezTo>
                <a:lnTo>
                  <a:pt x="20282" y="581394"/>
                </a:lnTo>
                <a:cubicBezTo>
                  <a:pt x="20282" y="584149"/>
                  <a:pt x="22595" y="586460"/>
                  <a:pt x="25263" y="586460"/>
                </a:cubicBezTo>
                <a:lnTo>
                  <a:pt x="35404" y="586460"/>
                </a:lnTo>
                <a:cubicBezTo>
                  <a:pt x="38162" y="586460"/>
                  <a:pt x="40475" y="584149"/>
                  <a:pt x="40475" y="581394"/>
                </a:cubicBezTo>
                <a:lnTo>
                  <a:pt x="40475" y="25239"/>
                </a:lnTo>
                <a:cubicBezTo>
                  <a:pt x="40475" y="22573"/>
                  <a:pt x="38162" y="20262"/>
                  <a:pt x="35404" y="20262"/>
                </a:cubicBezTo>
                <a:close/>
                <a:moveTo>
                  <a:pt x="572105" y="0"/>
                </a:moveTo>
                <a:lnTo>
                  <a:pt x="582257" y="0"/>
                </a:lnTo>
                <a:cubicBezTo>
                  <a:pt x="596240" y="0"/>
                  <a:pt x="607639" y="11375"/>
                  <a:pt x="607639" y="25239"/>
                </a:cubicBezTo>
                <a:lnTo>
                  <a:pt x="607639" y="581394"/>
                </a:lnTo>
                <a:cubicBezTo>
                  <a:pt x="607639" y="595347"/>
                  <a:pt x="596240" y="606722"/>
                  <a:pt x="582257" y="606722"/>
                </a:cubicBezTo>
                <a:lnTo>
                  <a:pt x="572105" y="606722"/>
                </a:lnTo>
                <a:cubicBezTo>
                  <a:pt x="558212" y="606722"/>
                  <a:pt x="546812" y="595347"/>
                  <a:pt x="546812" y="581394"/>
                </a:cubicBezTo>
                <a:lnTo>
                  <a:pt x="546812" y="141572"/>
                </a:lnTo>
                <a:lnTo>
                  <a:pt x="546812" y="25239"/>
                </a:lnTo>
                <a:cubicBezTo>
                  <a:pt x="546812" y="11375"/>
                  <a:pt x="558212" y="0"/>
                  <a:pt x="572105" y="0"/>
                </a:cubicBezTo>
                <a:close/>
                <a:moveTo>
                  <a:pt x="25263" y="0"/>
                </a:moveTo>
                <a:lnTo>
                  <a:pt x="35404" y="0"/>
                </a:lnTo>
                <a:cubicBezTo>
                  <a:pt x="49371" y="0"/>
                  <a:pt x="60757" y="11375"/>
                  <a:pt x="60757" y="25239"/>
                </a:cubicBezTo>
                <a:lnTo>
                  <a:pt x="60757" y="141572"/>
                </a:lnTo>
                <a:lnTo>
                  <a:pt x="60757" y="581394"/>
                </a:lnTo>
                <a:cubicBezTo>
                  <a:pt x="60757" y="595347"/>
                  <a:pt x="49371" y="606722"/>
                  <a:pt x="35404" y="606722"/>
                </a:cubicBezTo>
                <a:lnTo>
                  <a:pt x="25263" y="606722"/>
                </a:lnTo>
                <a:cubicBezTo>
                  <a:pt x="11386" y="606722"/>
                  <a:pt x="0" y="595347"/>
                  <a:pt x="0" y="581394"/>
                </a:cubicBezTo>
                <a:lnTo>
                  <a:pt x="0" y="25239"/>
                </a:lnTo>
                <a:cubicBezTo>
                  <a:pt x="0" y="11375"/>
                  <a:pt x="11386" y="0"/>
                  <a:pt x="25263" y="0"/>
                </a:cubicBezTo>
                <a:close/>
              </a:path>
            </a:pathLst>
          </a:custGeom>
          <a:gradFill>
            <a:gsLst>
              <a:gs pos="0">
                <a:srgbClr val="66A22A"/>
              </a:gs>
              <a:gs pos="100000">
                <a:srgbClr val="93D152">
                  <a:alpha val="0"/>
                </a:srgbClr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C083D204-794F-4E83-9692-4B238953E1F4}"/>
              </a:ext>
            </a:extLst>
          </p:cNvPr>
          <p:cNvGrpSpPr/>
          <p:nvPr/>
        </p:nvGrpSpPr>
        <p:grpSpPr>
          <a:xfrm>
            <a:off x="7537199" y="4473001"/>
            <a:ext cx="4344815" cy="932307"/>
            <a:chOff x="8137393" y="4595098"/>
            <a:chExt cx="3351630" cy="719185"/>
          </a:xfrm>
        </p:grpSpPr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A7BBE250-2775-4CA8-9F3B-4B4E089CD9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37393" y="4806576"/>
              <a:ext cx="1499619" cy="0"/>
            </a:xfrm>
            <a:prstGeom prst="line">
              <a:avLst/>
            </a:prstGeom>
            <a:gradFill flip="none" rotWithShape="1">
              <a:gsLst>
                <a:gs pos="7000">
                  <a:srgbClr val="548523"/>
                </a:gs>
                <a:gs pos="100000">
                  <a:srgbClr val="93D15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934F8EA8-94D5-4A93-BEB8-7D19ADFB92E6}"/>
                </a:ext>
              </a:extLst>
            </p:cNvPr>
            <p:cNvGrpSpPr/>
            <p:nvPr/>
          </p:nvGrpSpPr>
          <p:grpSpPr>
            <a:xfrm>
              <a:off x="9271604" y="4595098"/>
              <a:ext cx="2217419" cy="719185"/>
              <a:chOff x="9385904" y="4595098"/>
              <a:chExt cx="2217419" cy="719185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="" xmlns:a16="http://schemas.microsoft.com/office/drawing/2014/main" id="{09ECE4FA-B548-424C-8F1E-33D6AFF615D6}"/>
                  </a:ext>
                </a:extLst>
              </p:cNvPr>
              <p:cNvGrpSpPr/>
              <p:nvPr/>
            </p:nvGrpSpPr>
            <p:grpSpPr>
              <a:xfrm>
                <a:off x="9778985" y="4595098"/>
                <a:ext cx="1419084" cy="415883"/>
                <a:chOff x="9447376" y="2170354"/>
                <a:chExt cx="1419084" cy="415883"/>
              </a:xfrm>
            </p:grpSpPr>
            <p:sp>
              <p:nvSpPr>
                <p:cNvPr id="64" name="矩形: 圆角 63">
                  <a:extLst>
                    <a:ext uri="{FF2B5EF4-FFF2-40B4-BE49-F238E27FC236}">
                      <a16:creationId xmlns="" xmlns:a16="http://schemas.microsoft.com/office/drawing/2014/main" id="{C26D0651-DE8E-4447-85B7-1BAE4942BBAC}"/>
                    </a:ext>
                  </a:extLst>
                </p:cNvPr>
                <p:cNvSpPr/>
                <p:nvPr/>
              </p:nvSpPr>
              <p:spPr>
                <a:xfrm>
                  <a:off x="9447376" y="2233306"/>
                  <a:ext cx="1419084" cy="330471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7000">
                      <a:srgbClr val="548523"/>
                    </a:gs>
                    <a:gs pos="100000">
                      <a:srgbClr val="93D152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sp>
              <p:nvSpPr>
                <p:cNvPr id="65" name="矩形 64">
                  <a:extLst>
                    <a:ext uri="{FF2B5EF4-FFF2-40B4-BE49-F238E27FC236}">
                      <a16:creationId xmlns="" xmlns:a16="http://schemas.microsoft.com/office/drawing/2014/main" id="{F129CAD1-FD59-445A-BA53-8D227354F73A}"/>
                    </a:ext>
                  </a:extLst>
                </p:cNvPr>
                <p:cNvSpPr/>
                <p:nvPr/>
              </p:nvSpPr>
              <p:spPr>
                <a:xfrm>
                  <a:off x="9626707" y="2170354"/>
                  <a:ext cx="1116871" cy="41588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2400" b="1" spc="1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巨屏投影</a:t>
                  </a:r>
                </a:p>
              </p:txBody>
            </p:sp>
          </p:grpSp>
          <p:sp>
            <p:nvSpPr>
              <p:cNvPr id="68" name="矩形 67">
                <a:extLst>
                  <a:ext uri="{FF2B5EF4-FFF2-40B4-BE49-F238E27FC236}">
                    <a16:creationId xmlns="" xmlns:a16="http://schemas.microsoft.com/office/drawing/2014/main" id="{62FCA197-050A-4D02-9AE8-E1B982332313}"/>
                  </a:ext>
                </a:extLst>
              </p:cNvPr>
              <p:cNvSpPr/>
              <p:nvPr/>
            </p:nvSpPr>
            <p:spPr>
              <a:xfrm>
                <a:off x="9385904" y="4984564"/>
                <a:ext cx="2217419" cy="3297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pc="100" dirty="0">
                    <a:solidFill>
                      <a:srgbClr val="49494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1.3</a:t>
                </a:r>
                <a:r>
                  <a:rPr lang="zh-CN" altLang="en-US" spc="100" dirty="0">
                    <a:solidFill>
                      <a:srgbClr val="49494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倍大变焦</a:t>
                </a:r>
                <a:r>
                  <a:rPr lang="zh-CN" altLang="en-US" sz="1600" spc="100" dirty="0">
                    <a:solidFill>
                      <a:schemeClr val="bg1">
                        <a:lumMod val="8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r>
                  <a:rPr lang="en-US" altLang="zh-CN" sz="1600" spc="100" dirty="0">
                    <a:solidFill>
                      <a:schemeClr val="bg1">
                        <a:lumMod val="85000"/>
                      </a:scheme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| </a:t>
                </a:r>
                <a:r>
                  <a:rPr lang="en-US" altLang="zh-CN" spc="100" dirty="0">
                    <a:solidFill>
                      <a:srgbClr val="49494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60-180</a:t>
                </a:r>
                <a:r>
                  <a:rPr lang="zh-CN" altLang="en-US" spc="100" dirty="0">
                    <a:solidFill>
                      <a:srgbClr val="494949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吋 </a:t>
                </a:r>
              </a:p>
            </p:txBody>
          </p:sp>
        </p:grpSp>
      </p:grpSp>
      <p:sp>
        <p:nvSpPr>
          <p:cNvPr id="133" name="椭圆 132">
            <a:extLst>
              <a:ext uri="{FF2B5EF4-FFF2-40B4-BE49-F238E27FC236}">
                <a16:creationId xmlns="" xmlns:a16="http://schemas.microsoft.com/office/drawing/2014/main" id="{28DB69C1-003E-4468-B3D1-F8FFC32CBDE3}"/>
              </a:ext>
            </a:extLst>
          </p:cNvPr>
          <p:cNvSpPr/>
          <p:nvPr/>
        </p:nvSpPr>
        <p:spPr>
          <a:xfrm>
            <a:off x="0" y="-2511000"/>
            <a:ext cx="12192000" cy="11880000"/>
          </a:xfrm>
          <a:prstGeom prst="ellipse">
            <a:avLst/>
          </a:prstGeom>
          <a:noFill/>
          <a:ln w="6350">
            <a:gradFill flip="none" rotWithShape="1">
              <a:gsLst>
                <a:gs pos="23000">
                  <a:srgbClr val="8CCF49">
                    <a:alpha val="0"/>
                  </a:srgbClr>
                </a:gs>
                <a:gs pos="47000">
                  <a:srgbClr val="93D152"/>
                </a:gs>
                <a:gs pos="84000">
                  <a:srgbClr val="93D152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9" name="直接连接符 78">
            <a:extLst>
              <a:ext uri="{FF2B5EF4-FFF2-40B4-BE49-F238E27FC236}">
                <a16:creationId xmlns="" xmlns:a16="http://schemas.microsoft.com/office/drawing/2014/main" id="{A3F4CE18-1CAF-4E35-8098-3CD46721D128}"/>
              </a:ext>
            </a:extLst>
          </p:cNvPr>
          <p:cNvCxnSpPr>
            <a:cxnSpLocks/>
          </p:cNvCxnSpPr>
          <p:nvPr/>
        </p:nvCxnSpPr>
        <p:spPr>
          <a:xfrm>
            <a:off x="2813607" y="4775531"/>
            <a:ext cx="1105831" cy="0"/>
          </a:xfrm>
          <a:prstGeom prst="line">
            <a:avLst/>
          </a:prstGeom>
          <a:ln>
            <a:gradFill flip="none" rotWithShape="1">
              <a:gsLst>
                <a:gs pos="0">
                  <a:srgbClr val="93D15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D94948AE-C112-4AC5-9D73-2372732097F7}"/>
              </a:ext>
            </a:extLst>
          </p:cNvPr>
          <p:cNvCxnSpPr>
            <a:cxnSpLocks/>
          </p:cNvCxnSpPr>
          <p:nvPr/>
        </p:nvCxnSpPr>
        <p:spPr>
          <a:xfrm flipH="1">
            <a:off x="8534791" y="4805813"/>
            <a:ext cx="973300" cy="0"/>
          </a:xfrm>
          <a:prstGeom prst="line">
            <a:avLst/>
          </a:prstGeom>
          <a:ln>
            <a:gradFill flip="none" rotWithShape="1">
              <a:gsLst>
                <a:gs pos="0">
                  <a:srgbClr val="93D152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69710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0C907CD-E251-45B4-9E7F-4062424C2DD9}"/>
              </a:ext>
            </a:extLst>
          </p:cNvPr>
          <p:cNvGrpSpPr/>
          <p:nvPr/>
        </p:nvGrpSpPr>
        <p:grpSpPr>
          <a:xfrm>
            <a:off x="-824796" y="-6077133"/>
            <a:ext cx="19601550" cy="19555905"/>
            <a:chOff x="-2062946" y="-6642305"/>
            <a:chExt cx="21294924" cy="21245336"/>
          </a:xfrm>
        </p:grpSpPr>
        <p:sp>
          <p:nvSpPr>
            <p:cNvPr id="173" name="任意多边形: 形状 172">
              <a:extLst>
                <a:ext uri="{FF2B5EF4-FFF2-40B4-BE49-F238E27FC236}">
                  <a16:creationId xmlns="" xmlns:a16="http://schemas.microsoft.com/office/drawing/2014/main" id="{BA37E291-7386-4683-A795-2254D0D2788A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-2062946" y="-6642305"/>
              <a:ext cx="21294924" cy="21245336"/>
            </a:xfrm>
            <a:custGeom>
              <a:avLst/>
              <a:gdLst>
                <a:gd name="connsiteX0" fmla="*/ 6820945 w 13767745"/>
                <a:gd name="connsiteY0" fmla="*/ 6878937 h 13735683"/>
                <a:gd name="connsiteX1" fmla="*/ 0 w 13767745"/>
                <a:gd name="connsiteY1" fmla="*/ 7377787 h 13735683"/>
                <a:gd name="connsiteX2" fmla="*/ 240737 w 13767745"/>
                <a:gd name="connsiteY2" fmla="*/ 8743073 h 13735683"/>
                <a:gd name="connsiteX3" fmla="*/ 6828535 w 13767745"/>
                <a:gd name="connsiteY3" fmla="*/ 6899791 h 13735683"/>
                <a:gd name="connsiteX4" fmla="*/ 589559 w 13767745"/>
                <a:gd name="connsiteY4" fmla="*/ 9701456 h 13735683"/>
                <a:gd name="connsiteX5" fmla="*/ 1282734 w 13767745"/>
                <a:gd name="connsiteY5" fmla="*/ 10902069 h 13735683"/>
                <a:gd name="connsiteX6" fmla="*/ 6820946 w 13767745"/>
                <a:gd name="connsiteY6" fmla="*/ 6856746 h 13735683"/>
                <a:gd name="connsiteX7" fmla="*/ 240738 w 13767745"/>
                <a:gd name="connsiteY7" fmla="*/ 4992610 h 13735683"/>
                <a:gd name="connsiteX8" fmla="*/ 1 w 13767745"/>
                <a:gd name="connsiteY8" fmla="*/ 6357896 h 13735683"/>
                <a:gd name="connsiteX9" fmla="*/ 6842800 w 13767745"/>
                <a:gd name="connsiteY9" fmla="*/ 6916790 h 13735683"/>
                <a:gd name="connsiteX10" fmla="*/ 1938308 w 13767745"/>
                <a:gd name="connsiteY10" fmla="*/ 11683350 h 13735683"/>
                <a:gd name="connsiteX11" fmla="*/ 3000312 w 13767745"/>
                <a:gd name="connsiteY11" fmla="*/ 12574477 h 13735683"/>
                <a:gd name="connsiteX12" fmla="*/ 6828536 w 13767745"/>
                <a:gd name="connsiteY12" fmla="*/ 6835893 h 13735683"/>
                <a:gd name="connsiteX13" fmla="*/ 1282735 w 13767745"/>
                <a:gd name="connsiteY13" fmla="*/ 2833615 h 13735683"/>
                <a:gd name="connsiteX14" fmla="*/ 589561 w 13767745"/>
                <a:gd name="connsiteY14" fmla="*/ 4034227 h 13735683"/>
                <a:gd name="connsiteX15" fmla="*/ 6862019 w 13767745"/>
                <a:gd name="connsiteY15" fmla="*/ 6927887 h 13735683"/>
                <a:gd name="connsiteX16" fmla="*/ 3883562 w 13767745"/>
                <a:gd name="connsiteY16" fmla="*/ 13084423 h 13735683"/>
                <a:gd name="connsiteX17" fmla="*/ 5186303 w 13767745"/>
                <a:gd name="connsiteY17" fmla="*/ 13558581 h 13735683"/>
                <a:gd name="connsiteX18" fmla="*/ 6842800 w 13767745"/>
                <a:gd name="connsiteY18" fmla="*/ 6818893 h 13735683"/>
                <a:gd name="connsiteX19" fmla="*/ 3000312 w 13767745"/>
                <a:gd name="connsiteY19" fmla="*/ 1161206 h 13735683"/>
                <a:gd name="connsiteX20" fmla="*/ 1938307 w 13767745"/>
                <a:gd name="connsiteY20" fmla="*/ 2052333 h 13735683"/>
                <a:gd name="connsiteX21" fmla="*/ 6883873 w 13767745"/>
                <a:gd name="connsiteY21" fmla="*/ 6931739 h 13735683"/>
                <a:gd name="connsiteX22" fmla="*/ 6190699 w 13767745"/>
                <a:gd name="connsiteY22" fmla="*/ 13735683 h 13735683"/>
                <a:gd name="connsiteX23" fmla="*/ 7577047 w 13767745"/>
                <a:gd name="connsiteY23" fmla="*/ 13735683 h 13735683"/>
                <a:gd name="connsiteX24" fmla="*/ 9884182 w 13767745"/>
                <a:gd name="connsiteY24" fmla="*/ 13084423 h 13735683"/>
                <a:gd name="connsiteX25" fmla="*/ 6905727 w 13767745"/>
                <a:gd name="connsiteY25" fmla="*/ 6927886 h 13735683"/>
                <a:gd name="connsiteX26" fmla="*/ 8581443 w 13767745"/>
                <a:gd name="connsiteY26" fmla="*/ 13558581 h 13735683"/>
                <a:gd name="connsiteX27" fmla="*/ 5186302 w 13767745"/>
                <a:gd name="connsiteY27" fmla="*/ 177102 h 13735683"/>
                <a:gd name="connsiteX28" fmla="*/ 3883562 w 13767745"/>
                <a:gd name="connsiteY28" fmla="*/ 651261 h 13735683"/>
                <a:gd name="connsiteX29" fmla="*/ 6862018 w 13767745"/>
                <a:gd name="connsiteY29" fmla="*/ 6807797 h 13735683"/>
                <a:gd name="connsiteX30" fmla="*/ 7577046 w 13767745"/>
                <a:gd name="connsiteY30" fmla="*/ 1 h 13735683"/>
                <a:gd name="connsiteX31" fmla="*/ 6190698 w 13767745"/>
                <a:gd name="connsiteY31" fmla="*/ 0 h 13735683"/>
                <a:gd name="connsiteX32" fmla="*/ 6883872 w 13767745"/>
                <a:gd name="connsiteY32" fmla="*/ 6803944 h 13735683"/>
                <a:gd name="connsiteX33" fmla="*/ 11829437 w 13767745"/>
                <a:gd name="connsiteY33" fmla="*/ 11683351 h 13735683"/>
                <a:gd name="connsiteX34" fmla="*/ 6924944 w 13767745"/>
                <a:gd name="connsiteY34" fmla="*/ 6916790 h 13735683"/>
                <a:gd name="connsiteX35" fmla="*/ 10767432 w 13767745"/>
                <a:gd name="connsiteY35" fmla="*/ 12574477 h 13735683"/>
                <a:gd name="connsiteX36" fmla="*/ 9884183 w 13767745"/>
                <a:gd name="connsiteY36" fmla="*/ 651261 h 13735683"/>
                <a:gd name="connsiteX37" fmla="*/ 8581442 w 13767745"/>
                <a:gd name="connsiteY37" fmla="*/ 177102 h 13735683"/>
                <a:gd name="connsiteX38" fmla="*/ 6905726 w 13767745"/>
                <a:gd name="connsiteY38" fmla="*/ 6807798 h 13735683"/>
                <a:gd name="connsiteX39" fmla="*/ 13178185 w 13767745"/>
                <a:gd name="connsiteY39" fmla="*/ 9701457 h 13735683"/>
                <a:gd name="connsiteX40" fmla="*/ 6939209 w 13767745"/>
                <a:gd name="connsiteY40" fmla="*/ 6899792 h 13735683"/>
                <a:gd name="connsiteX41" fmla="*/ 12485011 w 13767745"/>
                <a:gd name="connsiteY41" fmla="*/ 10902069 h 13735683"/>
                <a:gd name="connsiteX42" fmla="*/ 11829438 w 13767745"/>
                <a:gd name="connsiteY42" fmla="*/ 2052333 h 13735683"/>
                <a:gd name="connsiteX43" fmla="*/ 10767435 w 13767745"/>
                <a:gd name="connsiteY43" fmla="*/ 1161206 h 13735683"/>
                <a:gd name="connsiteX44" fmla="*/ 6924945 w 13767745"/>
                <a:gd name="connsiteY44" fmla="*/ 6818893 h 13735683"/>
                <a:gd name="connsiteX45" fmla="*/ 13767745 w 13767745"/>
                <a:gd name="connsiteY45" fmla="*/ 7377787 h 13735683"/>
                <a:gd name="connsiteX46" fmla="*/ 6946800 w 13767745"/>
                <a:gd name="connsiteY46" fmla="*/ 6878937 h 13735683"/>
                <a:gd name="connsiteX47" fmla="*/ 13527009 w 13767745"/>
                <a:gd name="connsiteY47" fmla="*/ 8743073 h 13735683"/>
                <a:gd name="connsiteX48" fmla="*/ 13178186 w 13767745"/>
                <a:gd name="connsiteY48" fmla="*/ 4034227 h 13735683"/>
                <a:gd name="connsiteX49" fmla="*/ 12485011 w 13767745"/>
                <a:gd name="connsiteY49" fmla="*/ 2833614 h 13735683"/>
                <a:gd name="connsiteX50" fmla="*/ 6939210 w 13767745"/>
                <a:gd name="connsiteY50" fmla="*/ 6835892 h 13735683"/>
                <a:gd name="connsiteX51" fmla="*/ 13527009 w 13767745"/>
                <a:gd name="connsiteY51" fmla="*/ 4992609 h 13735683"/>
                <a:gd name="connsiteX52" fmla="*/ 6946800 w 13767745"/>
                <a:gd name="connsiteY52" fmla="*/ 6856746 h 13735683"/>
                <a:gd name="connsiteX53" fmla="*/ 13767745 w 13767745"/>
                <a:gd name="connsiteY53" fmla="*/ 6357896 h 1373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3767745" h="13735683">
                  <a:moveTo>
                    <a:pt x="6820945" y="6878937"/>
                  </a:moveTo>
                  <a:lnTo>
                    <a:pt x="0" y="7377787"/>
                  </a:lnTo>
                  <a:lnTo>
                    <a:pt x="240737" y="8743073"/>
                  </a:lnTo>
                  <a:close/>
                  <a:moveTo>
                    <a:pt x="6828535" y="6899791"/>
                  </a:moveTo>
                  <a:lnTo>
                    <a:pt x="589559" y="9701456"/>
                  </a:lnTo>
                  <a:lnTo>
                    <a:pt x="1282734" y="10902069"/>
                  </a:lnTo>
                  <a:close/>
                  <a:moveTo>
                    <a:pt x="6820946" y="6856746"/>
                  </a:moveTo>
                  <a:lnTo>
                    <a:pt x="240738" y="4992610"/>
                  </a:lnTo>
                  <a:lnTo>
                    <a:pt x="1" y="6357896"/>
                  </a:lnTo>
                  <a:close/>
                  <a:moveTo>
                    <a:pt x="6842800" y="6916790"/>
                  </a:moveTo>
                  <a:lnTo>
                    <a:pt x="1938308" y="11683350"/>
                  </a:lnTo>
                  <a:lnTo>
                    <a:pt x="3000312" y="12574477"/>
                  </a:lnTo>
                  <a:close/>
                  <a:moveTo>
                    <a:pt x="6828536" y="6835893"/>
                  </a:moveTo>
                  <a:lnTo>
                    <a:pt x="1282735" y="2833615"/>
                  </a:lnTo>
                  <a:lnTo>
                    <a:pt x="589561" y="4034227"/>
                  </a:lnTo>
                  <a:close/>
                  <a:moveTo>
                    <a:pt x="6862019" y="6927887"/>
                  </a:moveTo>
                  <a:lnTo>
                    <a:pt x="3883562" y="13084423"/>
                  </a:lnTo>
                  <a:lnTo>
                    <a:pt x="5186303" y="13558581"/>
                  </a:lnTo>
                  <a:close/>
                  <a:moveTo>
                    <a:pt x="6842800" y="6818893"/>
                  </a:moveTo>
                  <a:lnTo>
                    <a:pt x="3000312" y="1161206"/>
                  </a:lnTo>
                  <a:lnTo>
                    <a:pt x="1938307" y="2052333"/>
                  </a:lnTo>
                  <a:close/>
                  <a:moveTo>
                    <a:pt x="6883873" y="6931739"/>
                  </a:moveTo>
                  <a:lnTo>
                    <a:pt x="6190699" y="13735683"/>
                  </a:lnTo>
                  <a:lnTo>
                    <a:pt x="7577047" y="13735683"/>
                  </a:lnTo>
                  <a:close/>
                  <a:moveTo>
                    <a:pt x="9884182" y="13084423"/>
                  </a:moveTo>
                  <a:lnTo>
                    <a:pt x="6905727" y="6927886"/>
                  </a:lnTo>
                  <a:lnTo>
                    <a:pt x="8581443" y="13558581"/>
                  </a:lnTo>
                  <a:close/>
                  <a:moveTo>
                    <a:pt x="5186302" y="177102"/>
                  </a:moveTo>
                  <a:lnTo>
                    <a:pt x="3883562" y="651261"/>
                  </a:lnTo>
                  <a:lnTo>
                    <a:pt x="6862018" y="6807797"/>
                  </a:lnTo>
                  <a:close/>
                  <a:moveTo>
                    <a:pt x="7577046" y="1"/>
                  </a:moveTo>
                  <a:lnTo>
                    <a:pt x="6190698" y="0"/>
                  </a:lnTo>
                  <a:lnTo>
                    <a:pt x="6883872" y="6803944"/>
                  </a:lnTo>
                  <a:close/>
                  <a:moveTo>
                    <a:pt x="11829437" y="11683351"/>
                  </a:moveTo>
                  <a:lnTo>
                    <a:pt x="6924944" y="6916790"/>
                  </a:lnTo>
                  <a:lnTo>
                    <a:pt x="10767432" y="12574477"/>
                  </a:lnTo>
                  <a:close/>
                  <a:moveTo>
                    <a:pt x="9884183" y="651261"/>
                  </a:moveTo>
                  <a:lnTo>
                    <a:pt x="8581442" y="177102"/>
                  </a:lnTo>
                  <a:lnTo>
                    <a:pt x="6905726" y="6807798"/>
                  </a:lnTo>
                  <a:close/>
                  <a:moveTo>
                    <a:pt x="13178185" y="9701457"/>
                  </a:moveTo>
                  <a:lnTo>
                    <a:pt x="6939209" y="6899792"/>
                  </a:lnTo>
                  <a:lnTo>
                    <a:pt x="12485011" y="10902069"/>
                  </a:lnTo>
                  <a:close/>
                  <a:moveTo>
                    <a:pt x="11829438" y="2052333"/>
                  </a:moveTo>
                  <a:lnTo>
                    <a:pt x="10767435" y="1161206"/>
                  </a:lnTo>
                  <a:lnTo>
                    <a:pt x="6924945" y="6818893"/>
                  </a:lnTo>
                  <a:close/>
                  <a:moveTo>
                    <a:pt x="13767745" y="7377787"/>
                  </a:moveTo>
                  <a:lnTo>
                    <a:pt x="6946800" y="6878937"/>
                  </a:lnTo>
                  <a:lnTo>
                    <a:pt x="13527009" y="8743073"/>
                  </a:lnTo>
                  <a:close/>
                  <a:moveTo>
                    <a:pt x="13178186" y="4034227"/>
                  </a:moveTo>
                  <a:lnTo>
                    <a:pt x="12485011" y="2833614"/>
                  </a:lnTo>
                  <a:lnTo>
                    <a:pt x="6939210" y="6835892"/>
                  </a:lnTo>
                  <a:close/>
                  <a:moveTo>
                    <a:pt x="13527009" y="4992609"/>
                  </a:moveTo>
                  <a:lnTo>
                    <a:pt x="6946800" y="6856746"/>
                  </a:lnTo>
                  <a:lnTo>
                    <a:pt x="13767745" y="6357896"/>
                  </a:lnTo>
                  <a:close/>
                </a:path>
              </a:pathLst>
            </a:custGeom>
            <a:solidFill>
              <a:schemeClr val="bg1">
                <a:lumMod val="85000"/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74" name="图片 173">
              <a:extLst>
                <a:ext uri="{FF2B5EF4-FFF2-40B4-BE49-F238E27FC236}">
                  <a16:creationId xmlns="" xmlns:a16="http://schemas.microsoft.com/office/drawing/2014/main" id="{EC7DDE10-79A4-47FF-A0E0-9F681ABDF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8403" y="-2398907"/>
              <a:ext cx="11889170" cy="11889170"/>
            </a:xfrm>
            <a:prstGeom prst="rect">
              <a:avLst/>
            </a:prstGeom>
          </p:spPr>
        </p:pic>
      </p:grpSp>
      <p:grpSp>
        <p:nvGrpSpPr>
          <p:cNvPr id="149" name="组合 148">
            <a:extLst>
              <a:ext uri="{FF2B5EF4-FFF2-40B4-BE49-F238E27FC236}">
                <a16:creationId xmlns="" xmlns:a16="http://schemas.microsoft.com/office/drawing/2014/main" id="{78F36D84-4108-480A-A65E-2426EFB267C3}"/>
              </a:ext>
            </a:extLst>
          </p:cNvPr>
          <p:cNvGrpSpPr/>
          <p:nvPr/>
        </p:nvGrpSpPr>
        <p:grpSpPr>
          <a:xfrm>
            <a:off x="6474423" y="111192"/>
            <a:ext cx="5403673" cy="2523802"/>
            <a:chOff x="6432452" y="226361"/>
            <a:chExt cx="5662307" cy="2523802"/>
          </a:xfrm>
        </p:grpSpPr>
        <p:grpSp>
          <p:nvGrpSpPr>
            <p:cNvPr id="150" name="组合 149">
              <a:extLst>
                <a:ext uri="{FF2B5EF4-FFF2-40B4-BE49-F238E27FC236}">
                  <a16:creationId xmlns="" xmlns:a16="http://schemas.microsoft.com/office/drawing/2014/main" id="{6EC5594C-0936-452E-8184-76F92483A767}"/>
                </a:ext>
              </a:extLst>
            </p:cNvPr>
            <p:cNvGrpSpPr/>
            <p:nvPr/>
          </p:nvGrpSpPr>
          <p:grpSpPr>
            <a:xfrm>
              <a:off x="6432452" y="1583369"/>
              <a:ext cx="5662307" cy="1166794"/>
              <a:chOff x="1983093" y="2262206"/>
              <a:chExt cx="8471063" cy="1166794"/>
            </a:xfrm>
            <a:scene3d>
              <a:camera prst="perspectiveRelaxed" fov="4500000">
                <a:rot lat="19200000" lon="0" rev="0"/>
              </a:camera>
              <a:lightRig rig="threePt" dir="t"/>
            </a:scene3d>
          </p:grpSpPr>
          <p:sp>
            <p:nvSpPr>
              <p:cNvPr id="164" name="矩形 163">
                <a:extLst>
                  <a:ext uri="{FF2B5EF4-FFF2-40B4-BE49-F238E27FC236}">
                    <a16:creationId xmlns="" xmlns:a16="http://schemas.microsoft.com/office/drawing/2014/main" id="{CB915A77-5721-410E-9D10-B9FDB0567643}"/>
                  </a:ext>
                </a:extLst>
              </p:cNvPr>
              <p:cNvSpPr/>
              <p:nvPr/>
            </p:nvSpPr>
            <p:spPr>
              <a:xfrm>
                <a:off x="1983093" y="2262206"/>
                <a:ext cx="8471063" cy="1166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100" normalizeH="0" baseline="0" noProof="0" dirty="0">
                    <a:ln w="85725">
                      <a:solidFill>
                        <a:prstClr val="white">
                          <a:lumMod val="75000"/>
                        </a:prstClr>
                      </a:solidFill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明基智能投影机 </a:t>
                </a:r>
                <a:endParaRPr kumimoji="0" lang="zh-CN" altLang="en-US" sz="6600" b="0" i="0" u="none" strike="noStrike" kern="1200" cap="none" spc="100" normalizeH="0" baseline="0" noProof="0" dirty="0">
                  <a:ln w="85725">
                    <a:solidFill>
                      <a:prstClr val="white">
                        <a:lumMod val="75000"/>
                      </a:prstClr>
                    </a:solidFill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65" name="矩形 164">
                <a:extLst>
                  <a:ext uri="{FF2B5EF4-FFF2-40B4-BE49-F238E27FC236}">
                    <a16:creationId xmlns="" xmlns:a16="http://schemas.microsoft.com/office/drawing/2014/main" id="{D8AC3BCD-2C85-4B7A-8B6E-6D37D7F63575}"/>
                  </a:ext>
                </a:extLst>
              </p:cNvPr>
              <p:cNvSpPr/>
              <p:nvPr/>
            </p:nvSpPr>
            <p:spPr>
              <a:xfrm>
                <a:off x="1983093" y="2262206"/>
                <a:ext cx="8471063" cy="1166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100" normalizeH="0" baseline="0" noProof="0" dirty="0">
                    <a:ln w="31750">
                      <a:solidFill>
                        <a:prstClr val="white">
                          <a:lumMod val="75000"/>
                        </a:prstClr>
                      </a:solidFill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明基智能投影机 </a:t>
                </a:r>
                <a:endParaRPr kumimoji="0" lang="zh-CN" altLang="en-US" sz="6600" b="0" i="0" u="none" strike="noStrike" kern="1200" cap="none" spc="100" normalizeH="0" baseline="0" noProof="0" dirty="0">
                  <a:ln w="31750">
                    <a:solidFill>
                      <a:prstClr val="white">
                        <a:lumMod val="75000"/>
                      </a:prstClr>
                    </a:solidFill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="" xmlns:a16="http://schemas.microsoft.com/office/drawing/2014/main" id="{5428422F-8CAD-421B-A39C-F56C7414DBC3}"/>
                </a:ext>
              </a:extLst>
            </p:cNvPr>
            <p:cNvGrpSpPr/>
            <p:nvPr/>
          </p:nvGrpSpPr>
          <p:grpSpPr>
            <a:xfrm>
              <a:off x="7300769" y="386642"/>
              <a:ext cx="3867837" cy="1852174"/>
              <a:chOff x="4133163" y="1013092"/>
              <a:chExt cx="3925674" cy="1852174"/>
            </a:xfrm>
            <a:scene3d>
              <a:camera prst="perspectiveRelaxed" fov="4500000">
                <a:rot lat="19200000" lon="0" rev="0"/>
              </a:camera>
              <a:lightRig rig="threePt" dir="t"/>
            </a:scene3d>
          </p:grpSpPr>
          <p:sp>
            <p:nvSpPr>
              <p:cNvPr id="162" name="矩形 161">
                <a:extLst>
                  <a:ext uri="{FF2B5EF4-FFF2-40B4-BE49-F238E27FC236}">
                    <a16:creationId xmlns="" xmlns:a16="http://schemas.microsoft.com/office/drawing/2014/main" id="{FB32CA7B-912D-4E3D-A444-A4B45AF736C2}"/>
                  </a:ext>
                </a:extLst>
              </p:cNvPr>
              <p:cNvSpPr/>
              <p:nvPr/>
            </p:nvSpPr>
            <p:spPr>
              <a:xfrm>
                <a:off x="4133163" y="1013092"/>
                <a:ext cx="3925674" cy="1852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00" b="0" i="0" u="none" strike="noStrike" kern="1200" cap="none" spc="100" normalizeH="0" baseline="0" noProof="0" dirty="0">
                    <a:ln w="146050">
                      <a:solidFill>
                        <a:prstClr val="white">
                          <a:lumMod val="75000"/>
                        </a:prstClr>
                      </a:solidFill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E540</a:t>
                </a:r>
                <a:endParaRPr kumimoji="0" lang="zh-CN" altLang="en-US" sz="6600" b="0" i="0" u="none" strike="noStrike" kern="1200" cap="none" spc="100" normalizeH="0" baseline="0" noProof="0" dirty="0">
                  <a:ln w="146050">
                    <a:solidFill>
                      <a:prstClr val="white">
                        <a:lumMod val="75000"/>
                      </a:prstClr>
                    </a:solidFill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="" xmlns:a16="http://schemas.microsoft.com/office/drawing/2014/main" id="{A8081768-820D-4498-BDF3-B7B84EFE7177}"/>
                  </a:ext>
                </a:extLst>
              </p:cNvPr>
              <p:cNvSpPr/>
              <p:nvPr/>
            </p:nvSpPr>
            <p:spPr>
              <a:xfrm>
                <a:off x="4133163" y="1013092"/>
                <a:ext cx="3925674" cy="1852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00" b="0" i="0" u="none" strike="noStrike" kern="1200" cap="none" spc="100" normalizeH="0" baseline="0" noProof="0" dirty="0">
                    <a:ln w="31750">
                      <a:solidFill>
                        <a:prstClr val="white">
                          <a:lumMod val="75000"/>
                        </a:prstClr>
                      </a:solidFill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E540</a:t>
                </a:r>
                <a:endParaRPr kumimoji="0" lang="zh-CN" altLang="en-US" sz="6600" b="0" i="0" u="none" strike="noStrike" kern="1200" cap="none" spc="100" normalizeH="0" baseline="0" noProof="0" dirty="0">
                  <a:ln w="31750">
                    <a:solidFill>
                      <a:prstClr val="white">
                        <a:lumMod val="75000"/>
                      </a:prstClr>
                    </a:solidFill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="" xmlns:a16="http://schemas.microsoft.com/office/drawing/2014/main" id="{D4C18013-8E6D-4F88-92B5-6902044E5CEF}"/>
                </a:ext>
              </a:extLst>
            </p:cNvPr>
            <p:cNvGrpSpPr/>
            <p:nvPr/>
          </p:nvGrpSpPr>
          <p:grpSpPr>
            <a:xfrm>
              <a:off x="6432452" y="1524019"/>
              <a:ext cx="5662307" cy="1166794"/>
              <a:chOff x="1983093" y="2262206"/>
              <a:chExt cx="8471063" cy="1166794"/>
            </a:xfrm>
            <a:scene3d>
              <a:camera prst="perspectiveRelaxed" fov="4500000">
                <a:rot lat="19200000" lon="0" rev="0"/>
              </a:camera>
              <a:lightRig rig="threePt" dir="t"/>
            </a:scene3d>
          </p:grpSpPr>
          <p:sp>
            <p:nvSpPr>
              <p:cNvPr id="160" name="矩形 159">
                <a:extLst>
                  <a:ext uri="{FF2B5EF4-FFF2-40B4-BE49-F238E27FC236}">
                    <a16:creationId xmlns="" xmlns:a16="http://schemas.microsoft.com/office/drawing/2014/main" id="{CDEC484D-6300-46CE-82BA-19CC1C9BF892}"/>
                  </a:ext>
                </a:extLst>
              </p:cNvPr>
              <p:cNvSpPr/>
              <p:nvPr/>
            </p:nvSpPr>
            <p:spPr>
              <a:xfrm>
                <a:off x="1983093" y="2262206"/>
                <a:ext cx="8471063" cy="1166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100" normalizeH="0" baseline="0" noProof="0" dirty="0">
                    <a:ln w="85725">
                      <a:solidFill>
                        <a:prstClr val="black"/>
                      </a:solidFill>
                    </a:ln>
                    <a:solidFill>
                      <a:srgbClr val="0190FF"/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明基智能投影机 </a:t>
                </a:r>
                <a:endParaRPr kumimoji="0" lang="zh-CN" altLang="en-US" sz="6600" b="0" i="0" u="none" strike="noStrike" kern="1200" cap="none" spc="100" normalizeH="0" baseline="0" noProof="0" dirty="0">
                  <a:ln w="85725">
                    <a:solidFill>
                      <a:prstClr val="black"/>
                    </a:solidFill>
                  </a:ln>
                  <a:solidFill>
                    <a:srgbClr val="0190FF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61" name="矩形 160">
                <a:extLst>
                  <a:ext uri="{FF2B5EF4-FFF2-40B4-BE49-F238E27FC236}">
                    <a16:creationId xmlns="" xmlns:a16="http://schemas.microsoft.com/office/drawing/2014/main" id="{421B13B3-6944-46EA-85FC-CE63C50C3287}"/>
                  </a:ext>
                </a:extLst>
              </p:cNvPr>
              <p:cNvSpPr/>
              <p:nvPr/>
            </p:nvSpPr>
            <p:spPr>
              <a:xfrm>
                <a:off x="1983093" y="2262206"/>
                <a:ext cx="8471063" cy="1166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100" normalizeH="0" baseline="0" noProof="0" dirty="0">
                    <a:ln w="31750">
                      <a:noFill/>
                    </a:ln>
                    <a:solidFill>
                      <a:srgbClr val="0190FF"/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明基智能投影机 </a:t>
                </a:r>
                <a:endParaRPr kumimoji="0" lang="zh-CN" altLang="en-US" sz="6600" b="0" i="0" u="none" strike="noStrike" kern="1200" cap="none" spc="100" normalizeH="0" baseline="0" noProof="0" dirty="0">
                  <a:ln w="31750">
                    <a:noFill/>
                  </a:ln>
                  <a:solidFill>
                    <a:srgbClr val="0190FF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</p:grpSp>
        <p:sp>
          <p:nvSpPr>
            <p:cNvPr id="153" name="矩形 152">
              <a:extLst>
                <a:ext uri="{FF2B5EF4-FFF2-40B4-BE49-F238E27FC236}">
                  <a16:creationId xmlns="" xmlns:a16="http://schemas.microsoft.com/office/drawing/2014/main" id="{8CC2B20D-C2B7-4C65-9EED-D2085B4F742E}"/>
                </a:ext>
              </a:extLst>
            </p:cNvPr>
            <p:cNvSpPr/>
            <p:nvPr/>
          </p:nvSpPr>
          <p:spPr>
            <a:xfrm>
              <a:off x="7300769" y="327292"/>
              <a:ext cx="3867837" cy="1852174"/>
            </a:xfrm>
            <a:prstGeom prst="rect">
              <a:avLst/>
            </a:prstGeom>
            <a:scene3d>
              <a:camera prst="perspectiveRelaxed" fov="4500000">
                <a:rot lat="1920000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100" normalizeH="0" baseline="0" noProof="0" dirty="0">
                  <a:ln w="127000">
                    <a:solidFill>
                      <a:prstClr val="black">
                        <a:lumMod val="85000"/>
                        <a:lumOff val="15000"/>
                      </a:prstClr>
                    </a:solidFill>
                  </a:ln>
                  <a:solidFill>
                    <a:srgbClr val="0190FF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endParaRPr kumimoji="0" lang="zh-CN" altLang="en-US" sz="6600" b="0" i="0" u="none" strike="noStrike" kern="1200" cap="none" spc="100" normalizeH="0" baseline="0" noProof="0" dirty="0">
                <a:ln w="127000">
                  <a:solidFill>
                    <a:prstClr val="black">
                      <a:lumMod val="85000"/>
                      <a:lumOff val="15000"/>
                    </a:prstClr>
                  </a:solidFill>
                </a:ln>
                <a:solidFill>
                  <a:srgbClr val="0190FF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="" xmlns:a16="http://schemas.microsoft.com/office/drawing/2014/main" id="{EE7A7B2D-616D-4706-B25D-CCE22E170B51}"/>
                </a:ext>
              </a:extLst>
            </p:cNvPr>
            <p:cNvSpPr/>
            <p:nvPr/>
          </p:nvSpPr>
          <p:spPr>
            <a:xfrm>
              <a:off x="7300769" y="309524"/>
              <a:ext cx="3867837" cy="1852174"/>
            </a:xfrm>
            <a:prstGeom prst="rect">
              <a:avLst/>
            </a:prstGeom>
            <a:scene3d>
              <a:camera prst="perspectiveRelaxed" fov="4500000">
                <a:rot lat="1920000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100" normalizeH="0" baseline="0" noProof="0" dirty="0">
                  <a:ln w="31750">
                    <a:noFill/>
                  </a:ln>
                  <a:solidFill>
                    <a:srgbClr val="0190FF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endParaRPr kumimoji="0" lang="zh-CN" altLang="en-US" sz="6600" b="0" i="0" u="none" strike="noStrike" kern="1200" cap="none" spc="100" normalizeH="0" baseline="0" noProof="0" dirty="0">
                <a:ln w="31750">
                  <a:noFill/>
                </a:ln>
                <a:solidFill>
                  <a:srgbClr val="0190FF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="" xmlns:a16="http://schemas.microsoft.com/office/drawing/2014/main" id="{B2BD1C64-B3DF-4B67-824F-EBEE79A5E07C}"/>
                </a:ext>
              </a:extLst>
            </p:cNvPr>
            <p:cNvSpPr/>
            <p:nvPr/>
          </p:nvSpPr>
          <p:spPr>
            <a:xfrm>
              <a:off x="7300769" y="226361"/>
              <a:ext cx="3867837" cy="1852174"/>
            </a:xfrm>
            <a:prstGeom prst="rect">
              <a:avLst/>
            </a:prstGeom>
            <a:scene3d>
              <a:camera prst="perspectiveRelaxed" fov="4500000">
                <a:rot lat="1920000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100" normalizeH="0" baseline="0" noProof="0" dirty="0">
                  <a:ln w="130175">
                    <a:solidFill>
                      <a:prstClr val="black">
                        <a:lumMod val="85000"/>
                        <a:lumOff val="15000"/>
                      </a:prstClr>
                    </a:solidFill>
                  </a:ln>
                  <a:solidFill>
                    <a:srgbClr val="F66C90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endParaRPr kumimoji="0" lang="zh-CN" altLang="en-US" sz="6600" b="0" i="0" u="none" strike="noStrike" kern="1200" cap="none" spc="100" normalizeH="0" baseline="0" noProof="0" dirty="0">
                <a:ln w="130175">
                  <a:solidFill>
                    <a:prstClr val="black">
                      <a:lumMod val="85000"/>
                      <a:lumOff val="15000"/>
                    </a:prstClr>
                  </a:solidFill>
                </a:ln>
                <a:solidFill>
                  <a:srgbClr val="F66C90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="" xmlns:a16="http://schemas.microsoft.com/office/drawing/2014/main" id="{5EC2C7FA-A0E7-4A57-A37B-957738C3CC81}"/>
                </a:ext>
              </a:extLst>
            </p:cNvPr>
            <p:cNvSpPr/>
            <p:nvPr/>
          </p:nvSpPr>
          <p:spPr>
            <a:xfrm>
              <a:off x="7300769" y="226361"/>
              <a:ext cx="3867837" cy="1852174"/>
            </a:xfrm>
            <a:prstGeom prst="rect">
              <a:avLst/>
            </a:prstGeom>
            <a:scene3d>
              <a:camera prst="perspectiveRelaxed" fov="4500000">
                <a:rot lat="1920000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100" normalizeH="0" baseline="0" noProof="0" dirty="0">
                  <a:ln w="31750">
                    <a:noFill/>
                  </a:ln>
                  <a:solidFill>
                    <a:srgbClr val="F66C90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endParaRPr kumimoji="0" lang="zh-CN" altLang="en-US" sz="6600" b="0" i="0" u="none" strike="noStrike" kern="1200" cap="none" spc="100" normalizeH="0" baseline="0" noProof="0" dirty="0">
                <a:ln w="31750">
                  <a:noFill/>
                </a:ln>
                <a:solidFill>
                  <a:srgbClr val="F66C90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="" xmlns:a16="http://schemas.microsoft.com/office/drawing/2014/main" id="{C113EF79-6FC3-44E1-93F0-3428981AB81B}"/>
                </a:ext>
              </a:extLst>
            </p:cNvPr>
            <p:cNvGrpSpPr/>
            <p:nvPr/>
          </p:nvGrpSpPr>
          <p:grpSpPr>
            <a:xfrm>
              <a:off x="6432452" y="1453556"/>
              <a:ext cx="5662307" cy="1166794"/>
              <a:chOff x="1983093" y="2262206"/>
              <a:chExt cx="8471063" cy="1166794"/>
            </a:xfrm>
            <a:scene3d>
              <a:camera prst="perspectiveRelaxed" fov="4500000">
                <a:rot lat="19200000" lon="0" rev="0"/>
              </a:camera>
              <a:lightRig rig="threePt" dir="t"/>
            </a:scene3d>
          </p:grpSpPr>
          <p:sp>
            <p:nvSpPr>
              <p:cNvPr id="158" name="矩形 157">
                <a:extLst>
                  <a:ext uri="{FF2B5EF4-FFF2-40B4-BE49-F238E27FC236}">
                    <a16:creationId xmlns="" xmlns:a16="http://schemas.microsoft.com/office/drawing/2014/main" id="{9E5E0B59-6BA8-47AB-9D61-4AF47620B173}"/>
                  </a:ext>
                </a:extLst>
              </p:cNvPr>
              <p:cNvSpPr/>
              <p:nvPr/>
            </p:nvSpPr>
            <p:spPr>
              <a:xfrm>
                <a:off x="1983093" y="2262206"/>
                <a:ext cx="8471063" cy="1166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100" normalizeH="0" baseline="0" noProof="0" dirty="0">
                    <a:ln w="85725">
                      <a:solidFill>
                        <a:prstClr val="black"/>
                      </a:solidFill>
                    </a:ln>
                    <a:solidFill>
                      <a:srgbClr val="2A98FF">
                        <a:lumMod val="75000"/>
                      </a:srgbClr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明基智能投影机 </a:t>
                </a:r>
                <a:endParaRPr kumimoji="0" lang="zh-CN" altLang="en-US" sz="6600" b="0" i="0" u="none" strike="noStrike" kern="1200" cap="none" spc="100" normalizeH="0" baseline="0" noProof="0" dirty="0">
                  <a:ln w="85725">
                    <a:solidFill>
                      <a:prstClr val="black"/>
                    </a:solidFill>
                  </a:ln>
                  <a:solidFill>
                    <a:srgbClr val="2A98FF">
                      <a:lumMod val="75000"/>
                    </a:srgbClr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59" name="矩形 158">
                <a:extLst>
                  <a:ext uri="{FF2B5EF4-FFF2-40B4-BE49-F238E27FC236}">
                    <a16:creationId xmlns="" xmlns:a16="http://schemas.microsoft.com/office/drawing/2014/main" id="{01D03744-5E77-471E-B777-DF794DF8C1CF}"/>
                  </a:ext>
                </a:extLst>
              </p:cNvPr>
              <p:cNvSpPr/>
              <p:nvPr/>
            </p:nvSpPr>
            <p:spPr>
              <a:xfrm>
                <a:off x="1983093" y="2262206"/>
                <a:ext cx="8471063" cy="1166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200" cap="none" spc="100" normalizeH="0" baseline="0" noProof="0" dirty="0">
                    <a:ln w="31750"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  <a:cs typeface="阿里巴巴普惠体 B" panose="00020600040101010101" pitchFamily="18" charset="-122"/>
                  </a:rPr>
                  <a:t>明基智能投影机 </a:t>
                </a:r>
                <a:endParaRPr kumimoji="0" lang="zh-CN" altLang="en-US" sz="6600" b="0" i="0" u="none" strike="noStrike" kern="1200" cap="none" spc="100" normalizeH="0" baseline="0" noProof="0" dirty="0">
                  <a:ln w="31750"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endParaRPr>
              </a:p>
            </p:txBody>
          </p:sp>
        </p:grpSp>
      </p:grpSp>
      <p:sp>
        <p:nvSpPr>
          <p:cNvPr id="183" name="任意多边形: 形状 182">
            <a:extLst>
              <a:ext uri="{FF2B5EF4-FFF2-40B4-BE49-F238E27FC236}">
                <a16:creationId xmlns="" xmlns:a16="http://schemas.microsoft.com/office/drawing/2014/main" id="{FAAE0498-6DFD-4FEF-8512-FFC96299793F}"/>
              </a:ext>
            </a:extLst>
          </p:cNvPr>
          <p:cNvSpPr/>
          <p:nvPr/>
        </p:nvSpPr>
        <p:spPr>
          <a:xfrm>
            <a:off x="6381133" y="2328373"/>
            <a:ext cx="5553075" cy="454025"/>
          </a:xfrm>
          <a:custGeom>
            <a:avLst/>
            <a:gdLst>
              <a:gd name="connsiteX0" fmla="*/ 0 w 5553075"/>
              <a:gd name="connsiteY0" fmla="*/ 0 h 390525"/>
              <a:gd name="connsiteX1" fmla="*/ 142875 w 5553075"/>
              <a:gd name="connsiteY1" fmla="*/ 219075 h 390525"/>
              <a:gd name="connsiteX2" fmla="*/ 1143000 w 5553075"/>
              <a:gd name="connsiteY2" fmla="*/ 266700 h 390525"/>
              <a:gd name="connsiteX3" fmla="*/ 1266825 w 5553075"/>
              <a:gd name="connsiteY3" fmla="*/ 390525 h 390525"/>
              <a:gd name="connsiteX4" fmla="*/ 1400175 w 5553075"/>
              <a:gd name="connsiteY4" fmla="*/ 266700 h 390525"/>
              <a:gd name="connsiteX5" fmla="*/ 5372100 w 5553075"/>
              <a:gd name="connsiteY5" fmla="*/ 257175 h 390525"/>
              <a:gd name="connsiteX6" fmla="*/ 5553075 w 5553075"/>
              <a:gd name="connsiteY6" fmla="*/ 76200 h 390525"/>
              <a:gd name="connsiteX0" fmla="*/ 0 w 5553075"/>
              <a:gd name="connsiteY0" fmla="*/ 0 h 390525"/>
              <a:gd name="connsiteX1" fmla="*/ 142875 w 5553075"/>
              <a:gd name="connsiteY1" fmla="*/ 219075 h 390525"/>
              <a:gd name="connsiteX2" fmla="*/ 1003300 w 5553075"/>
              <a:gd name="connsiteY2" fmla="*/ 241300 h 390525"/>
              <a:gd name="connsiteX3" fmla="*/ 1266825 w 5553075"/>
              <a:gd name="connsiteY3" fmla="*/ 390525 h 390525"/>
              <a:gd name="connsiteX4" fmla="*/ 1400175 w 5553075"/>
              <a:gd name="connsiteY4" fmla="*/ 266700 h 390525"/>
              <a:gd name="connsiteX5" fmla="*/ 5372100 w 5553075"/>
              <a:gd name="connsiteY5" fmla="*/ 257175 h 390525"/>
              <a:gd name="connsiteX6" fmla="*/ 5553075 w 5553075"/>
              <a:gd name="connsiteY6" fmla="*/ 76200 h 390525"/>
              <a:gd name="connsiteX0" fmla="*/ 0 w 5553075"/>
              <a:gd name="connsiteY0" fmla="*/ 0 h 415925"/>
              <a:gd name="connsiteX1" fmla="*/ 142875 w 5553075"/>
              <a:gd name="connsiteY1" fmla="*/ 219075 h 415925"/>
              <a:gd name="connsiteX2" fmla="*/ 1003300 w 5553075"/>
              <a:gd name="connsiteY2" fmla="*/ 241300 h 415925"/>
              <a:gd name="connsiteX3" fmla="*/ 1254125 w 5553075"/>
              <a:gd name="connsiteY3" fmla="*/ 415925 h 415925"/>
              <a:gd name="connsiteX4" fmla="*/ 1400175 w 5553075"/>
              <a:gd name="connsiteY4" fmla="*/ 266700 h 415925"/>
              <a:gd name="connsiteX5" fmla="*/ 5372100 w 5553075"/>
              <a:gd name="connsiteY5" fmla="*/ 257175 h 415925"/>
              <a:gd name="connsiteX6" fmla="*/ 5553075 w 5553075"/>
              <a:gd name="connsiteY6" fmla="*/ 76200 h 415925"/>
              <a:gd name="connsiteX0" fmla="*/ 0 w 5553075"/>
              <a:gd name="connsiteY0" fmla="*/ 0 h 415925"/>
              <a:gd name="connsiteX1" fmla="*/ 142875 w 5553075"/>
              <a:gd name="connsiteY1" fmla="*/ 219075 h 415925"/>
              <a:gd name="connsiteX2" fmla="*/ 1003300 w 5553075"/>
              <a:gd name="connsiteY2" fmla="*/ 241300 h 415925"/>
              <a:gd name="connsiteX3" fmla="*/ 1254125 w 5553075"/>
              <a:gd name="connsiteY3" fmla="*/ 415925 h 415925"/>
              <a:gd name="connsiteX4" fmla="*/ 1489075 w 5553075"/>
              <a:gd name="connsiteY4" fmla="*/ 260350 h 415925"/>
              <a:gd name="connsiteX5" fmla="*/ 5372100 w 5553075"/>
              <a:gd name="connsiteY5" fmla="*/ 257175 h 415925"/>
              <a:gd name="connsiteX6" fmla="*/ 5553075 w 5553075"/>
              <a:gd name="connsiteY6" fmla="*/ 76200 h 415925"/>
              <a:gd name="connsiteX0" fmla="*/ 0 w 5553075"/>
              <a:gd name="connsiteY0" fmla="*/ 0 h 454025"/>
              <a:gd name="connsiteX1" fmla="*/ 142875 w 5553075"/>
              <a:gd name="connsiteY1" fmla="*/ 219075 h 454025"/>
              <a:gd name="connsiteX2" fmla="*/ 1003300 w 5553075"/>
              <a:gd name="connsiteY2" fmla="*/ 241300 h 454025"/>
              <a:gd name="connsiteX3" fmla="*/ 1311275 w 5553075"/>
              <a:gd name="connsiteY3" fmla="*/ 454025 h 454025"/>
              <a:gd name="connsiteX4" fmla="*/ 1489075 w 5553075"/>
              <a:gd name="connsiteY4" fmla="*/ 260350 h 454025"/>
              <a:gd name="connsiteX5" fmla="*/ 5372100 w 5553075"/>
              <a:gd name="connsiteY5" fmla="*/ 257175 h 454025"/>
              <a:gd name="connsiteX6" fmla="*/ 5553075 w 5553075"/>
              <a:gd name="connsiteY6" fmla="*/ 76200 h 454025"/>
              <a:gd name="connsiteX0" fmla="*/ 0 w 5553075"/>
              <a:gd name="connsiteY0" fmla="*/ 0 h 454025"/>
              <a:gd name="connsiteX1" fmla="*/ 142875 w 5553075"/>
              <a:gd name="connsiteY1" fmla="*/ 219075 h 454025"/>
              <a:gd name="connsiteX2" fmla="*/ 1003300 w 5553075"/>
              <a:gd name="connsiteY2" fmla="*/ 241300 h 454025"/>
              <a:gd name="connsiteX3" fmla="*/ 1311275 w 5553075"/>
              <a:gd name="connsiteY3" fmla="*/ 454025 h 454025"/>
              <a:gd name="connsiteX4" fmla="*/ 1603375 w 5553075"/>
              <a:gd name="connsiteY4" fmla="*/ 231775 h 454025"/>
              <a:gd name="connsiteX5" fmla="*/ 5372100 w 5553075"/>
              <a:gd name="connsiteY5" fmla="*/ 257175 h 454025"/>
              <a:gd name="connsiteX6" fmla="*/ 5553075 w 5553075"/>
              <a:gd name="connsiteY6" fmla="*/ 76200 h 454025"/>
              <a:gd name="connsiteX0" fmla="*/ 0 w 5553075"/>
              <a:gd name="connsiteY0" fmla="*/ 0 h 454025"/>
              <a:gd name="connsiteX1" fmla="*/ 142875 w 5553075"/>
              <a:gd name="connsiteY1" fmla="*/ 219075 h 454025"/>
              <a:gd name="connsiteX2" fmla="*/ 1003300 w 5553075"/>
              <a:gd name="connsiteY2" fmla="*/ 241300 h 454025"/>
              <a:gd name="connsiteX3" fmla="*/ 1311275 w 5553075"/>
              <a:gd name="connsiteY3" fmla="*/ 454025 h 454025"/>
              <a:gd name="connsiteX4" fmla="*/ 1603375 w 5553075"/>
              <a:gd name="connsiteY4" fmla="*/ 231775 h 454025"/>
              <a:gd name="connsiteX5" fmla="*/ 5372100 w 5553075"/>
              <a:gd name="connsiteY5" fmla="*/ 257175 h 454025"/>
              <a:gd name="connsiteX6" fmla="*/ 5553075 w 5553075"/>
              <a:gd name="connsiteY6" fmla="*/ 76200 h 454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53075" h="454025">
                <a:moveTo>
                  <a:pt x="0" y="0"/>
                </a:moveTo>
                <a:lnTo>
                  <a:pt x="142875" y="219075"/>
                </a:lnTo>
                <a:lnTo>
                  <a:pt x="1003300" y="241300"/>
                </a:lnTo>
                <a:lnTo>
                  <a:pt x="1311275" y="454025"/>
                </a:lnTo>
                <a:lnTo>
                  <a:pt x="1603375" y="231775"/>
                </a:lnTo>
                <a:lnTo>
                  <a:pt x="5372100" y="257175"/>
                </a:lnTo>
                <a:lnTo>
                  <a:pt x="5553075" y="76200"/>
                </a:lnTo>
              </a:path>
            </a:pathLst>
          </a:custGeom>
          <a:noFill/>
          <a:ln w="22225">
            <a:gradFill flip="none" rotWithShape="1">
              <a:gsLst>
                <a:gs pos="0">
                  <a:srgbClr val="8CA84A"/>
                </a:gs>
                <a:gs pos="90000">
                  <a:srgbClr val="8CA84A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FEEDBE3-69F5-4484-B141-07581C2D6E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035" y="2766013"/>
            <a:ext cx="5627198" cy="347105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C8E9CE2-565C-4E3E-BCBD-12D41F5E0AC3}"/>
              </a:ext>
            </a:extLst>
          </p:cNvPr>
          <p:cNvGrpSpPr/>
          <p:nvPr/>
        </p:nvGrpSpPr>
        <p:grpSpPr>
          <a:xfrm>
            <a:off x="7508357" y="2812185"/>
            <a:ext cx="369589" cy="585746"/>
            <a:chOff x="7508357" y="2812185"/>
            <a:chExt cx="369589" cy="585746"/>
          </a:xfrm>
        </p:grpSpPr>
        <p:sp>
          <p:nvSpPr>
            <p:cNvPr id="184" name="矩形: 圆角 183">
              <a:extLst>
                <a:ext uri="{FF2B5EF4-FFF2-40B4-BE49-F238E27FC236}">
                  <a16:creationId xmlns="" xmlns:a16="http://schemas.microsoft.com/office/drawing/2014/main" id="{D35EE94B-2535-4717-A3A8-B224533837B4}"/>
                </a:ext>
              </a:extLst>
            </p:cNvPr>
            <p:cNvSpPr/>
            <p:nvPr/>
          </p:nvSpPr>
          <p:spPr>
            <a:xfrm rot="19738509">
              <a:off x="7508357" y="2835046"/>
              <a:ext cx="81874" cy="562885"/>
            </a:xfrm>
            <a:prstGeom prst="roundRect">
              <a:avLst/>
            </a:prstGeom>
            <a:solidFill>
              <a:srgbClr val="8CA84A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矩形: 圆角 186">
              <a:extLst>
                <a:ext uri="{FF2B5EF4-FFF2-40B4-BE49-F238E27FC236}">
                  <a16:creationId xmlns="" xmlns:a16="http://schemas.microsoft.com/office/drawing/2014/main" id="{FECE9C3F-E5FB-4418-98F9-2DED3E4C87BC}"/>
                </a:ext>
              </a:extLst>
            </p:cNvPr>
            <p:cNvSpPr/>
            <p:nvPr/>
          </p:nvSpPr>
          <p:spPr>
            <a:xfrm rot="10883647">
              <a:off x="7652215" y="2835045"/>
              <a:ext cx="81874" cy="562885"/>
            </a:xfrm>
            <a:prstGeom prst="roundRect">
              <a:avLst>
                <a:gd name="adj" fmla="val 16667"/>
              </a:avLst>
            </a:prstGeom>
            <a:solidFill>
              <a:srgbClr val="8CA84A">
                <a:alpha val="33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矩形: 圆角 184">
              <a:extLst>
                <a:ext uri="{FF2B5EF4-FFF2-40B4-BE49-F238E27FC236}">
                  <a16:creationId xmlns="" xmlns:a16="http://schemas.microsoft.com/office/drawing/2014/main" id="{F342DA9A-A604-421F-8FD4-C9D5413FC59A}"/>
                </a:ext>
              </a:extLst>
            </p:cNvPr>
            <p:cNvSpPr/>
            <p:nvPr/>
          </p:nvSpPr>
          <p:spPr>
            <a:xfrm rot="1863060">
              <a:off x="7796072" y="2835045"/>
              <a:ext cx="81874" cy="562885"/>
            </a:xfrm>
            <a:prstGeom prst="roundRect">
              <a:avLst/>
            </a:prstGeom>
            <a:solidFill>
              <a:srgbClr val="8CA84A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9" name="矩形: 圆角 188">
              <a:extLst>
                <a:ext uri="{FF2B5EF4-FFF2-40B4-BE49-F238E27FC236}">
                  <a16:creationId xmlns="" xmlns:a16="http://schemas.microsoft.com/office/drawing/2014/main" id="{D7BAF616-0111-453F-8E14-4A870954E1DD}"/>
                </a:ext>
              </a:extLst>
            </p:cNvPr>
            <p:cNvSpPr/>
            <p:nvPr/>
          </p:nvSpPr>
          <p:spPr>
            <a:xfrm rot="20879091">
              <a:off x="7593385" y="2812186"/>
              <a:ext cx="81874" cy="562885"/>
            </a:xfrm>
            <a:prstGeom prst="roundRect">
              <a:avLst/>
            </a:prstGeom>
            <a:solidFill>
              <a:srgbClr val="8CA84A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0" name="矩形: 圆角 189">
              <a:extLst>
                <a:ext uri="{FF2B5EF4-FFF2-40B4-BE49-F238E27FC236}">
                  <a16:creationId xmlns="" xmlns:a16="http://schemas.microsoft.com/office/drawing/2014/main" id="{2DBD5A69-BDBC-4D31-AD51-FA18B47FF1D2}"/>
                </a:ext>
              </a:extLst>
            </p:cNvPr>
            <p:cNvSpPr/>
            <p:nvPr/>
          </p:nvSpPr>
          <p:spPr>
            <a:xfrm rot="955928">
              <a:off x="7717237" y="2812185"/>
              <a:ext cx="81874" cy="562885"/>
            </a:xfrm>
            <a:prstGeom prst="roundRect">
              <a:avLst/>
            </a:prstGeom>
            <a:solidFill>
              <a:srgbClr val="8CA84A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99" name="图片 198">
            <a:extLst>
              <a:ext uri="{FF2B5EF4-FFF2-40B4-BE49-F238E27FC236}">
                <a16:creationId xmlns="" xmlns:a16="http://schemas.microsoft.com/office/drawing/2014/main" id="{A327D869-1F5E-4CC2-BAC6-BFDC4EFAA880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8394086" y="2508898"/>
            <a:ext cx="1585097" cy="512108"/>
          </a:xfrm>
          <a:prstGeom prst="rect">
            <a:avLst/>
          </a:prstGeom>
        </p:spPr>
      </p:pic>
      <p:sp>
        <p:nvSpPr>
          <p:cNvPr id="200" name="文本框 199">
            <a:extLst>
              <a:ext uri="{FF2B5EF4-FFF2-40B4-BE49-F238E27FC236}">
                <a16:creationId xmlns="" xmlns:a16="http://schemas.microsoft.com/office/drawing/2014/main" id="{1E423157-7B1D-4CE9-B7F0-A9673173907A}"/>
              </a:ext>
            </a:extLst>
          </p:cNvPr>
          <p:cNvSpPr txBox="1"/>
          <p:nvPr/>
        </p:nvSpPr>
        <p:spPr>
          <a:xfrm>
            <a:off x="8358731" y="2934855"/>
            <a:ext cx="1655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明基旗舰店抢购中</a:t>
            </a:r>
          </a:p>
        </p:txBody>
      </p:sp>
      <p:pic>
        <p:nvPicPr>
          <p:cNvPr id="202" name="图片 201" descr="图片包含 游戏机, 画&#10;&#10;描述已自动生成">
            <a:extLst>
              <a:ext uri="{FF2B5EF4-FFF2-40B4-BE49-F238E27FC236}">
                <a16:creationId xmlns="" xmlns:a16="http://schemas.microsoft.com/office/drawing/2014/main" id="{4EB945DD-F513-4F07-A50E-4463314E259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98816">
            <a:off x="10040659" y="725993"/>
            <a:ext cx="887332" cy="887332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93B25BF-C722-48E0-ACFD-ED63AFB67CEC}"/>
              </a:ext>
            </a:extLst>
          </p:cNvPr>
          <p:cNvGrpSpPr/>
          <p:nvPr/>
        </p:nvGrpSpPr>
        <p:grpSpPr>
          <a:xfrm>
            <a:off x="491808" y="801755"/>
            <a:ext cx="6485460" cy="1621637"/>
            <a:chOff x="491808" y="739410"/>
            <a:chExt cx="6485460" cy="1621637"/>
          </a:xfrm>
        </p:grpSpPr>
        <p:grpSp>
          <p:nvGrpSpPr>
            <p:cNvPr id="113" name="组合 112">
              <a:extLst>
                <a:ext uri="{FF2B5EF4-FFF2-40B4-BE49-F238E27FC236}">
                  <a16:creationId xmlns="" xmlns:a16="http://schemas.microsoft.com/office/drawing/2014/main" id="{48849DD5-79C3-4E72-8828-9E204BEBF86D}"/>
                </a:ext>
              </a:extLst>
            </p:cNvPr>
            <p:cNvGrpSpPr/>
            <p:nvPr/>
          </p:nvGrpSpPr>
          <p:grpSpPr>
            <a:xfrm>
              <a:off x="491808" y="739410"/>
              <a:ext cx="6485460" cy="1621637"/>
              <a:chOff x="529908" y="739410"/>
              <a:chExt cx="6485460" cy="1621637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2C45F0E9-E0E8-4B9E-A9FD-54CD6A129E57}"/>
                  </a:ext>
                </a:extLst>
              </p:cNvPr>
              <p:cNvGrpSpPr/>
              <p:nvPr/>
            </p:nvGrpSpPr>
            <p:grpSpPr>
              <a:xfrm>
                <a:off x="529908" y="876441"/>
                <a:ext cx="5760487" cy="1484606"/>
                <a:chOff x="529909" y="644242"/>
                <a:chExt cx="6093460" cy="1540732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="" xmlns:a16="http://schemas.microsoft.com/office/drawing/2014/main" id="{524C3A7A-C177-4E7A-B860-ECFC0D7F569B}"/>
                    </a:ext>
                  </a:extLst>
                </p:cNvPr>
                <p:cNvSpPr/>
                <p:nvPr/>
              </p:nvSpPr>
              <p:spPr>
                <a:xfrm>
                  <a:off x="529909" y="760034"/>
                  <a:ext cx="6080760" cy="1424940"/>
                </a:xfrm>
                <a:custGeom>
                  <a:avLst/>
                  <a:gdLst>
                    <a:gd name="connsiteX0" fmla="*/ 0 w 6080760"/>
                    <a:gd name="connsiteY0" fmla="*/ 144780 h 1424940"/>
                    <a:gd name="connsiteX1" fmla="*/ 182880 w 6080760"/>
                    <a:gd name="connsiteY1" fmla="*/ 0 h 1424940"/>
                    <a:gd name="connsiteX2" fmla="*/ 5875020 w 6080760"/>
                    <a:gd name="connsiteY2" fmla="*/ 22860 h 1424940"/>
                    <a:gd name="connsiteX3" fmla="*/ 6080760 w 6080760"/>
                    <a:gd name="connsiteY3" fmla="*/ 182880 h 1424940"/>
                    <a:gd name="connsiteX4" fmla="*/ 6080760 w 6080760"/>
                    <a:gd name="connsiteY4" fmla="*/ 1257300 h 1424940"/>
                    <a:gd name="connsiteX5" fmla="*/ 5875020 w 6080760"/>
                    <a:gd name="connsiteY5" fmla="*/ 1409700 h 1424940"/>
                    <a:gd name="connsiteX6" fmla="*/ 220980 w 6080760"/>
                    <a:gd name="connsiteY6" fmla="*/ 1424940 h 1424940"/>
                    <a:gd name="connsiteX7" fmla="*/ 15240 w 6080760"/>
                    <a:gd name="connsiteY7" fmla="*/ 1264920 h 1424940"/>
                    <a:gd name="connsiteX8" fmla="*/ 0 w 6080760"/>
                    <a:gd name="connsiteY8" fmla="*/ 144780 h 1424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80760" h="1424940">
                      <a:moveTo>
                        <a:pt x="0" y="144780"/>
                      </a:moveTo>
                      <a:lnTo>
                        <a:pt x="182880" y="0"/>
                      </a:lnTo>
                      <a:lnTo>
                        <a:pt x="5875020" y="22860"/>
                      </a:lnTo>
                      <a:lnTo>
                        <a:pt x="6080760" y="182880"/>
                      </a:lnTo>
                      <a:lnTo>
                        <a:pt x="6080760" y="1257300"/>
                      </a:lnTo>
                      <a:lnTo>
                        <a:pt x="5875020" y="1409700"/>
                      </a:lnTo>
                      <a:lnTo>
                        <a:pt x="220980" y="1424940"/>
                      </a:lnTo>
                      <a:lnTo>
                        <a:pt x="15240" y="1264920"/>
                      </a:lnTo>
                      <a:lnTo>
                        <a:pt x="0" y="144780"/>
                      </a:lnTo>
                      <a:close/>
                    </a:path>
                  </a:pathLst>
                </a:custGeom>
                <a:solidFill>
                  <a:srgbClr val="0190FF"/>
                </a:solidFill>
                <a:ln w="57150"/>
                <a:effectLst>
                  <a:outerShdw blurRad="25400" dist="127000" dir="5400000" algn="t" rotWithShape="0">
                    <a:schemeClr val="bg1">
                      <a:lumMod val="65000"/>
                      <a:alpha val="5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="" xmlns:a16="http://schemas.microsoft.com/office/drawing/2014/main" id="{076CFC0C-4998-425F-9E57-1733826490EE}"/>
                    </a:ext>
                  </a:extLst>
                </p:cNvPr>
                <p:cNvSpPr/>
                <p:nvPr/>
              </p:nvSpPr>
              <p:spPr>
                <a:xfrm>
                  <a:off x="542609" y="644242"/>
                  <a:ext cx="6080760" cy="1424940"/>
                </a:xfrm>
                <a:custGeom>
                  <a:avLst/>
                  <a:gdLst>
                    <a:gd name="connsiteX0" fmla="*/ 0 w 6080760"/>
                    <a:gd name="connsiteY0" fmla="*/ 144780 h 1424940"/>
                    <a:gd name="connsiteX1" fmla="*/ 182880 w 6080760"/>
                    <a:gd name="connsiteY1" fmla="*/ 0 h 1424940"/>
                    <a:gd name="connsiteX2" fmla="*/ 5875020 w 6080760"/>
                    <a:gd name="connsiteY2" fmla="*/ 22860 h 1424940"/>
                    <a:gd name="connsiteX3" fmla="*/ 6080760 w 6080760"/>
                    <a:gd name="connsiteY3" fmla="*/ 182880 h 1424940"/>
                    <a:gd name="connsiteX4" fmla="*/ 6080760 w 6080760"/>
                    <a:gd name="connsiteY4" fmla="*/ 1257300 h 1424940"/>
                    <a:gd name="connsiteX5" fmla="*/ 5875020 w 6080760"/>
                    <a:gd name="connsiteY5" fmla="*/ 1409700 h 1424940"/>
                    <a:gd name="connsiteX6" fmla="*/ 220980 w 6080760"/>
                    <a:gd name="connsiteY6" fmla="*/ 1424940 h 1424940"/>
                    <a:gd name="connsiteX7" fmla="*/ 15240 w 6080760"/>
                    <a:gd name="connsiteY7" fmla="*/ 1264920 h 1424940"/>
                    <a:gd name="connsiteX8" fmla="*/ 0 w 6080760"/>
                    <a:gd name="connsiteY8" fmla="*/ 144780 h 1424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80760" h="1424940">
                      <a:moveTo>
                        <a:pt x="0" y="144780"/>
                      </a:moveTo>
                      <a:lnTo>
                        <a:pt x="182880" y="0"/>
                      </a:lnTo>
                      <a:lnTo>
                        <a:pt x="5875020" y="22860"/>
                      </a:lnTo>
                      <a:lnTo>
                        <a:pt x="6080760" y="182880"/>
                      </a:lnTo>
                      <a:lnTo>
                        <a:pt x="6080760" y="1257300"/>
                      </a:lnTo>
                      <a:lnTo>
                        <a:pt x="5875020" y="1409700"/>
                      </a:lnTo>
                      <a:lnTo>
                        <a:pt x="220980" y="1424940"/>
                      </a:lnTo>
                      <a:lnTo>
                        <a:pt x="15240" y="1264920"/>
                      </a:lnTo>
                      <a:lnTo>
                        <a:pt x="0" y="144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2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="" xmlns:a16="http://schemas.microsoft.com/office/drawing/2014/main" id="{8489D5FB-3EE5-4AE7-94A2-C769B0D0E775}"/>
                    </a:ext>
                  </a:extLst>
                </p:cNvPr>
                <p:cNvSpPr/>
                <p:nvPr/>
              </p:nvSpPr>
              <p:spPr>
                <a:xfrm>
                  <a:off x="631012" y="731665"/>
                  <a:ext cx="5904000" cy="1245920"/>
                </a:xfrm>
                <a:custGeom>
                  <a:avLst/>
                  <a:gdLst>
                    <a:gd name="connsiteX0" fmla="*/ 0 w 6080760"/>
                    <a:gd name="connsiteY0" fmla="*/ 144780 h 1424940"/>
                    <a:gd name="connsiteX1" fmla="*/ 182880 w 6080760"/>
                    <a:gd name="connsiteY1" fmla="*/ 0 h 1424940"/>
                    <a:gd name="connsiteX2" fmla="*/ 5875020 w 6080760"/>
                    <a:gd name="connsiteY2" fmla="*/ 22860 h 1424940"/>
                    <a:gd name="connsiteX3" fmla="*/ 6080760 w 6080760"/>
                    <a:gd name="connsiteY3" fmla="*/ 182880 h 1424940"/>
                    <a:gd name="connsiteX4" fmla="*/ 6080760 w 6080760"/>
                    <a:gd name="connsiteY4" fmla="*/ 1257300 h 1424940"/>
                    <a:gd name="connsiteX5" fmla="*/ 5875020 w 6080760"/>
                    <a:gd name="connsiteY5" fmla="*/ 1409700 h 1424940"/>
                    <a:gd name="connsiteX6" fmla="*/ 220980 w 6080760"/>
                    <a:gd name="connsiteY6" fmla="*/ 1424940 h 1424940"/>
                    <a:gd name="connsiteX7" fmla="*/ 15240 w 6080760"/>
                    <a:gd name="connsiteY7" fmla="*/ 1264920 h 1424940"/>
                    <a:gd name="connsiteX8" fmla="*/ 0 w 6080760"/>
                    <a:gd name="connsiteY8" fmla="*/ 144780 h 1424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80760" h="1424940">
                      <a:moveTo>
                        <a:pt x="0" y="144780"/>
                      </a:moveTo>
                      <a:lnTo>
                        <a:pt x="182880" y="0"/>
                      </a:lnTo>
                      <a:lnTo>
                        <a:pt x="5875020" y="22860"/>
                      </a:lnTo>
                      <a:lnTo>
                        <a:pt x="6080760" y="182880"/>
                      </a:lnTo>
                      <a:lnTo>
                        <a:pt x="6080760" y="1257300"/>
                      </a:lnTo>
                      <a:lnTo>
                        <a:pt x="5875020" y="1409700"/>
                      </a:lnTo>
                      <a:lnTo>
                        <a:pt x="220980" y="1424940"/>
                      </a:lnTo>
                      <a:lnTo>
                        <a:pt x="15240" y="1264920"/>
                      </a:lnTo>
                      <a:lnTo>
                        <a:pt x="0" y="1447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="" xmlns:a16="http://schemas.microsoft.com/office/drawing/2014/main" id="{2F1923FF-F0B6-4F68-A8BB-12C33A647ABF}"/>
                    </a:ext>
                  </a:extLst>
                </p:cNvPr>
                <p:cNvSpPr/>
                <p:nvPr/>
              </p:nvSpPr>
              <p:spPr>
                <a:xfrm>
                  <a:off x="797618" y="851569"/>
                  <a:ext cx="90000" cy="90000"/>
                </a:xfrm>
                <a:prstGeom prst="ellipse">
                  <a:avLst/>
                </a:prstGeom>
                <a:solidFill>
                  <a:srgbClr val="53515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="" xmlns:a16="http://schemas.microsoft.com/office/drawing/2014/main" id="{D7D91075-FA51-403C-AA23-5C903F5DB0AF}"/>
                    </a:ext>
                  </a:extLst>
                </p:cNvPr>
                <p:cNvSpPr/>
                <p:nvPr/>
              </p:nvSpPr>
              <p:spPr>
                <a:xfrm>
                  <a:off x="797618" y="1741656"/>
                  <a:ext cx="90000" cy="90000"/>
                </a:xfrm>
                <a:prstGeom prst="ellipse">
                  <a:avLst/>
                </a:prstGeom>
                <a:solidFill>
                  <a:srgbClr val="53515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="" xmlns:a16="http://schemas.microsoft.com/office/drawing/2014/main" id="{B2C63A99-1E3E-4082-8189-384FB73559CB}"/>
                    </a:ext>
                  </a:extLst>
                </p:cNvPr>
                <p:cNvSpPr/>
                <p:nvPr/>
              </p:nvSpPr>
              <p:spPr>
                <a:xfrm>
                  <a:off x="6274160" y="851569"/>
                  <a:ext cx="90000" cy="90000"/>
                </a:xfrm>
                <a:prstGeom prst="ellipse">
                  <a:avLst/>
                </a:prstGeom>
                <a:solidFill>
                  <a:srgbClr val="53515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="" xmlns:a16="http://schemas.microsoft.com/office/drawing/2014/main" id="{B06AB6B5-A039-4C09-B549-2ECBF81F9D31}"/>
                    </a:ext>
                  </a:extLst>
                </p:cNvPr>
                <p:cNvSpPr/>
                <p:nvPr/>
              </p:nvSpPr>
              <p:spPr>
                <a:xfrm>
                  <a:off x="6274160" y="1741656"/>
                  <a:ext cx="90000" cy="90000"/>
                </a:xfrm>
                <a:prstGeom prst="ellipse">
                  <a:avLst/>
                </a:prstGeom>
                <a:solidFill>
                  <a:srgbClr val="535152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21EDA9CB-B1A5-4118-B29E-E3A17D9ACACD}"/>
                  </a:ext>
                </a:extLst>
              </p:cNvPr>
              <p:cNvSpPr txBox="1"/>
              <p:nvPr/>
            </p:nvSpPr>
            <p:spPr>
              <a:xfrm>
                <a:off x="763558" y="1160401"/>
                <a:ext cx="3527622" cy="6096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白天投影不拉窗帘</a:t>
                </a:r>
                <a:r>
                  <a:rPr kumimoji="0" lang="en-US" altLang="zh-C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!</a:t>
                </a:r>
                <a:endPara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56A5CAF8-6430-4F40-A79D-91841BACB4B2}"/>
                  </a:ext>
                </a:extLst>
              </p:cNvPr>
              <p:cNvSpPr/>
              <p:nvPr/>
            </p:nvSpPr>
            <p:spPr>
              <a:xfrm>
                <a:off x="4621704" y="739410"/>
                <a:ext cx="1259705" cy="1283979"/>
              </a:xfrm>
              <a:prstGeom prst="rect">
                <a:avLst/>
              </a:prstGeom>
              <a:solidFill>
                <a:srgbClr val="0190FF"/>
              </a:solidFill>
              <a:ln w="412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12700" dist="88900" dir="5400000" algn="t" rotWithShape="0">
                  <a:srgbClr val="D3D0D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798CEE88-84EF-479C-BD83-2DDE9699E9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21704" y="1765394"/>
                <a:ext cx="1271711" cy="7539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椭圆 70">
                <a:extLst>
                  <a:ext uri="{FF2B5EF4-FFF2-40B4-BE49-F238E27FC236}">
                    <a16:creationId xmlns="" xmlns:a16="http://schemas.microsoft.com/office/drawing/2014/main" id="{7211B6C5-016A-443C-A6BB-4816D880DE67}"/>
                  </a:ext>
                </a:extLst>
              </p:cNvPr>
              <p:cNvSpPr/>
              <p:nvPr/>
            </p:nvSpPr>
            <p:spPr>
              <a:xfrm>
                <a:off x="4707231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538F3C25-BA10-47C9-94C4-3E7EC687F8E8}"/>
                  </a:ext>
                </a:extLst>
              </p:cNvPr>
              <p:cNvSpPr/>
              <p:nvPr/>
            </p:nvSpPr>
            <p:spPr>
              <a:xfrm>
                <a:off x="482260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="" xmlns:a16="http://schemas.microsoft.com/office/drawing/2014/main" id="{A9B84C9D-D736-4B2B-914D-6209397F9361}"/>
                  </a:ext>
                </a:extLst>
              </p:cNvPr>
              <p:cNvSpPr/>
              <p:nvPr/>
            </p:nvSpPr>
            <p:spPr>
              <a:xfrm>
                <a:off x="493797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="" xmlns:a16="http://schemas.microsoft.com/office/drawing/2014/main" id="{F9D2F0CE-8456-4120-BEDB-7E72C953E35F}"/>
                  </a:ext>
                </a:extLst>
              </p:cNvPr>
              <p:cNvSpPr/>
              <p:nvPr/>
            </p:nvSpPr>
            <p:spPr>
              <a:xfrm>
                <a:off x="505334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="" xmlns:a16="http://schemas.microsoft.com/office/drawing/2014/main" id="{FB2DA089-0B69-4DC8-BF58-5650EFB7085F}"/>
                  </a:ext>
                </a:extLst>
              </p:cNvPr>
              <p:cNvSpPr/>
              <p:nvPr/>
            </p:nvSpPr>
            <p:spPr>
              <a:xfrm>
                <a:off x="516871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00C3195E-1582-4B2B-8405-345D1010E3FE}"/>
                  </a:ext>
                </a:extLst>
              </p:cNvPr>
              <p:cNvSpPr/>
              <p:nvPr/>
            </p:nvSpPr>
            <p:spPr>
              <a:xfrm>
                <a:off x="528408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="" xmlns:a16="http://schemas.microsoft.com/office/drawing/2014/main" id="{8EB268A5-6318-4EA7-8C74-6B2AAFFEAB42}"/>
                  </a:ext>
                </a:extLst>
              </p:cNvPr>
              <p:cNvSpPr/>
              <p:nvPr/>
            </p:nvSpPr>
            <p:spPr>
              <a:xfrm>
                <a:off x="539945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ED97E47C-D984-48EA-9644-54CE8BD0657A}"/>
                  </a:ext>
                </a:extLst>
              </p:cNvPr>
              <p:cNvSpPr/>
              <p:nvPr/>
            </p:nvSpPr>
            <p:spPr>
              <a:xfrm>
                <a:off x="551482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="" xmlns:a16="http://schemas.microsoft.com/office/drawing/2014/main" id="{A83C0E15-9C6F-43FE-9F3A-7954BECA1F9D}"/>
                  </a:ext>
                </a:extLst>
              </p:cNvPr>
              <p:cNvSpPr/>
              <p:nvPr/>
            </p:nvSpPr>
            <p:spPr>
              <a:xfrm>
                <a:off x="5630192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="" xmlns:a16="http://schemas.microsoft.com/office/drawing/2014/main" id="{5127FDC1-1B97-40FB-8115-D48D60481D82}"/>
                  </a:ext>
                </a:extLst>
              </p:cNvPr>
              <p:cNvSpPr/>
              <p:nvPr/>
            </p:nvSpPr>
            <p:spPr>
              <a:xfrm>
                <a:off x="5745567" y="1759563"/>
                <a:ext cx="62595" cy="63801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="" xmlns:a16="http://schemas.microsoft.com/office/drawing/2014/main" id="{C822E559-A08D-4AA0-9309-F81725CC2FDF}"/>
                  </a:ext>
                </a:extLst>
              </p:cNvPr>
              <p:cNvSpPr txBox="1"/>
              <p:nvPr/>
            </p:nvSpPr>
            <p:spPr>
              <a:xfrm>
                <a:off x="3487746" y="849743"/>
                <a:ext cx="3527622" cy="9625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50800" dist="63500" dir="5400000" algn="t" rotWithShape="0">
                        <a:prstClr val="black">
                          <a:alpha val="26000"/>
                        </a:prstClr>
                      </a:outerShdw>
                    </a:effectLst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亮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="" xmlns:a16="http://schemas.microsoft.com/office/drawing/2014/main" id="{D3E4197E-F3A6-47E1-85BE-286675656B4F}"/>
                  </a:ext>
                </a:extLst>
              </p:cNvPr>
              <p:cNvSpPr txBox="1"/>
              <p:nvPr/>
            </p:nvSpPr>
            <p:spPr>
              <a:xfrm>
                <a:off x="782841" y="1643220"/>
                <a:ext cx="424693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4000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流明 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|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12000:1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清锐对比 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7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|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 </a:t>
                </a: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1.3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倍大变焦</a:t>
                </a:r>
              </a:p>
            </p:txBody>
          </p:sp>
        </p:grpSp>
        <p:sp>
          <p:nvSpPr>
            <p:cNvPr id="117" name="signal-status_20038">
              <a:extLst>
                <a:ext uri="{FF2B5EF4-FFF2-40B4-BE49-F238E27FC236}">
                  <a16:creationId xmlns="" xmlns:a16="http://schemas.microsoft.com/office/drawing/2014/main" id="{CDA04BD9-5031-4C2C-B76D-0C23C64588A7}"/>
                </a:ext>
              </a:extLst>
            </p:cNvPr>
            <p:cNvSpPr>
              <a:spLocks noChangeAspect="1"/>
            </p:cNvSpPr>
            <p:nvPr/>
          </p:nvSpPr>
          <p:spPr bwMode="auto">
            <a:xfrm rot="2642044">
              <a:off x="5406312" y="808887"/>
              <a:ext cx="326370" cy="325911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2699" h="601853">
                  <a:moveTo>
                    <a:pt x="301349" y="485843"/>
                  </a:moveTo>
                  <a:cubicBezTo>
                    <a:pt x="310217" y="485843"/>
                    <a:pt x="317473" y="492933"/>
                    <a:pt x="317473" y="501956"/>
                  </a:cubicBezTo>
                  <a:lnTo>
                    <a:pt x="317473" y="585741"/>
                  </a:lnTo>
                  <a:cubicBezTo>
                    <a:pt x="317473" y="594603"/>
                    <a:pt x="310217" y="601853"/>
                    <a:pt x="301349" y="601853"/>
                  </a:cubicBezTo>
                  <a:cubicBezTo>
                    <a:pt x="292481" y="601853"/>
                    <a:pt x="285225" y="594603"/>
                    <a:pt x="285225" y="585741"/>
                  </a:cubicBezTo>
                  <a:lnTo>
                    <a:pt x="285225" y="501956"/>
                  </a:lnTo>
                  <a:cubicBezTo>
                    <a:pt x="285225" y="492933"/>
                    <a:pt x="292481" y="485843"/>
                    <a:pt x="301349" y="485843"/>
                  </a:cubicBezTo>
                  <a:close/>
                  <a:moveTo>
                    <a:pt x="443676" y="426868"/>
                  </a:moveTo>
                  <a:cubicBezTo>
                    <a:pt x="447829" y="426868"/>
                    <a:pt x="451982" y="428438"/>
                    <a:pt x="455127" y="431578"/>
                  </a:cubicBezTo>
                  <a:lnTo>
                    <a:pt x="514483" y="490838"/>
                  </a:lnTo>
                  <a:cubicBezTo>
                    <a:pt x="520773" y="497118"/>
                    <a:pt x="520773" y="507424"/>
                    <a:pt x="514483" y="513704"/>
                  </a:cubicBezTo>
                  <a:cubicBezTo>
                    <a:pt x="511257" y="516764"/>
                    <a:pt x="507063" y="518374"/>
                    <a:pt x="503031" y="518374"/>
                  </a:cubicBezTo>
                  <a:cubicBezTo>
                    <a:pt x="498837" y="518374"/>
                    <a:pt x="494805" y="516764"/>
                    <a:pt x="491579" y="513704"/>
                  </a:cubicBezTo>
                  <a:lnTo>
                    <a:pt x="432224" y="454445"/>
                  </a:lnTo>
                  <a:cubicBezTo>
                    <a:pt x="425933" y="448165"/>
                    <a:pt x="425933" y="438020"/>
                    <a:pt x="432224" y="431578"/>
                  </a:cubicBezTo>
                  <a:cubicBezTo>
                    <a:pt x="435369" y="428438"/>
                    <a:pt x="439522" y="426868"/>
                    <a:pt x="443676" y="426868"/>
                  </a:cubicBezTo>
                  <a:close/>
                  <a:moveTo>
                    <a:pt x="158960" y="426868"/>
                  </a:moveTo>
                  <a:cubicBezTo>
                    <a:pt x="163074" y="426868"/>
                    <a:pt x="167188" y="428438"/>
                    <a:pt x="170333" y="431578"/>
                  </a:cubicBezTo>
                  <a:cubicBezTo>
                    <a:pt x="176625" y="437859"/>
                    <a:pt x="176625" y="448165"/>
                    <a:pt x="170333" y="454445"/>
                  </a:cubicBezTo>
                  <a:lnTo>
                    <a:pt x="110965" y="513704"/>
                  </a:lnTo>
                  <a:cubicBezTo>
                    <a:pt x="107900" y="516764"/>
                    <a:pt x="103705" y="518374"/>
                    <a:pt x="99672" y="518374"/>
                  </a:cubicBezTo>
                  <a:cubicBezTo>
                    <a:pt x="95478" y="518374"/>
                    <a:pt x="91445" y="516764"/>
                    <a:pt x="88218" y="513704"/>
                  </a:cubicBezTo>
                  <a:cubicBezTo>
                    <a:pt x="81926" y="507424"/>
                    <a:pt x="81926" y="497118"/>
                    <a:pt x="88218" y="490838"/>
                  </a:cubicBezTo>
                  <a:lnTo>
                    <a:pt x="147586" y="431578"/>
                  </a:lnTo>
                  <a:cubicBezTo>
                    <a:pt x="150732" y="428438"/>
                    <a:pt x="154846" y="426868"/>
                    <a:pt x="158960" y="426868"/>
                  </a:cubicBezTo>
                  <a:close/>
                  <a:moveTo>
                    <a:pt x="502680" y="284802"/>
                  </a:moveTo>
                  <a:lnTo>
                    <a:pt x="586567" y="284802"/>
                  </a:lnTo>
                  <a:cubicBezTo>
                    <a:pt x="595440" y="284802"/>
                    <a:pt x="602699" y="292058"/>
                    <a:pt x="602699" y="300926"/>
                  </a:cubicBezTo>
                  <a:cubicBezTo>
                    <a:pt x="602699" y="309794"/>
                    <a:pt x="595440" y="317050"/>
                    <a:pt x="586567" y="317050"/>
                  </a:cubicBezTo>
                  <a:lnTo>
                    <a:pt x="502680" y="317050"/>
                  </a:lnTo>
                  <a:cubicBezTo>
                    <a:pt x="493646" y="317050"/>
                    <a:pt x="486548" y="309794"/>
                    <a:pt x="486548" y="300926"/>
                  </a:cubicBezTo>
                  <a:cubicBezTo>
                    <a:pt x="486548" y="292058"/>
                    <a:pt x="493646" y="284802"/>
                    <a:pt x="502680" y="284802"/>
                  </a:cubicBezTo>
                  <a:close/>
                  <a:moveTo>
                    <a:pt x="16132" y="284802"/>
                  </a:moveTo>
                  <a:lnTo>
                    <a:pt x="100019" y="284802"/>
                  </a:lnTo>
                  <a:cubicBezTo>
                    <a:pt x="108892" y="284802"/>
                    <a:pt x="116151" y="292058"/>
                    <a:pt x="116151" y="300926"/>
                  </a:cubicBezTo>
                  <a:cubicBezTo>
                    <a:pt x="116151" y="309794"/>
                    <a:pt x="108892" y="317050"/>
                    <a:pt x="100019" y="317050"/>
                  </a:cubicBezTo>
                  <a:lnTo>
                    <a:pt x="16132" y="317050"/>
                  </a:lnTo>
                  <a:cubicBezTo>
                    <a:pt x="7259" y="317050"/>
                    <a:pt x="0" y="309794"/>
                    <a:pt x="0" y="300926"/>
                  </a:cubicBezTo>
                  <a:cubicBezTo>
                    <a:pt x="0" y="292058"/>
                    <a:pt x="7259" y="284802"/>
                    <a:pt x="16132" y="284802"/>
                  </a:cubicBezTo>
                  <a:close/>
                  <a:moveTo>
                    <a:pt x="301350" y="178644"/>
                  </a:moveTo>
                  <a:cubicBezTo>
                    <a:pt x="233753" y="178644"/>
                    <a:pt x="178901" y="233421"/>
                    <a:pt x="178901" y="300926"/>
                  </a:cubicBezTo>
                  <a:cubicBezTo>
                    <a:pt x="178901" y="368269"/>
                    <a:pt x="233753" y="423207"/>
                    <a:pt x="301350" y="423207"/>
                  </a:cubicBezTo>
                  <a:cubicBezTo>
                    <a:pt x="368785" y="423207"/>
                    <a:pt x="423798" y="368269"/>
                    <a:pt x="423798" y="300926"/>
                  </a:cubicBezTo>
                  <a:cubicBezTo>
                    <a:pt x="423798" y="233421"/>
                    <a:pt x="368785" y="178644"/>
                    <a:pt x="301350" y="178644"/>
                  </a:cubicBezTo>
                  <a:close/>
                  <a:moveTo>
                    <a:pt x="301350" y="146423"/>
                  </a:moveTo>
                  <a:cubicBezTo>
                    <a:pt x="386693" y="146423"/>
                    <a:pt x="456064" y="215699"/>
                    <a:pt x="456064" y="300926"/>
                  </a:cubicBezTo>
                  <a:cubicBezTo>
                    <a:pt x="456064" y="386152"/>
                    <a:pt x="386693" y="455429"/>
                    <a:pt x="301350" y="455429"/>
                  </a:cubicBezTo>
                  <a:cubicBezTo>
                    <a:pt x="216007" y="455429"/>
                    <a:pt x="146635" y="386152"/>
                    <a:pt x="146635" y="300926"/>
                  </a:cubicBezTo>
                  <a:cubicBezTo>
                    <a:pt x="146635" y="215699"/>
                    <a:pt x="216007" y="146423"/>
                    <a:pt x="301350" y="146423"/>
                  </a:cubicBezTo>
                  <a:close/>
                  <a:moveTo>
                    <a:pt x="503031" y="83426"/>
                  </a:moveTo>
                  <a:cubicBezTo>
                    <a:pt x="507184" y="83426"/>
                    <a:pt x="511338" y="84997"/>
                    <a:pt x="514483" y="88137"/>
                  </a:cubicBezTo>
                  <a:cubicBezTo>
                    <a:pt x="520773" y="94419"/>
                    <a:pt x="520773" y="104566"/>
                    <a:pt x="514483" y="111009"/>
                  </a:cubicBezTo>
                  <a:lnTo>
                    <a:pt x="455127" y="170120"/>
                  </a:lnTo>
                  <a:cubicBezTo>
                    <a:pt x="451901" y="173341"/>
                    <a:pt x="447869" y="174791"/>
                    <a:pt x="443675" y="174791"/>
                  </a:cubicBezTo>
                  <a:cubicBezTo>
                    <a:pt x="439643" y="174791"/>
                    <a:pt x="435450" y="173341"/>
                    <a:pt x="432224" y="170120"/>
                  </a:cubicBezTo>
                  <a:cubicBezTo>
                    <a:pt x="425933" y="163838"/>
                    <a:pt x="425933" y="153691"/>
                    <a:pt x="432224" y="147410"/>
                  </a:cubicBezTo>
                  <a:lnTo>
                    <a:pt x="491579" y="88137"/>
                  </a:lnTo>
                  <a:cubicBezTo>
                    <a:pt x="494725" y="84997"/>
                    <a:pt x="498878" y="83426"/>
                    <a:pt x="503031" y="83426"/>
                  </a:cubicBezTo>
                  <a:close/>
                  <a:moveTo>
                    <a:pt x="99592" y="83426"/>
                  </a:moveTo>
                  <a:cubicBezTo>
                    <a:pt x="103705" y="83426"/>
                    <a:pt x="107819" y="84997"/>
                    <a:pt x="110965" y="88137"/>
                  </a:cubicBezTo>
                  <a:lnTo>
                    <a:pt x="170333" y="147410"/>
                  </a:lnTo>
                  <a:cubicBezTo>
                    <a:pt x="176625" y="153691"/>
                    <a:pt x="176625" y="163838"/>
                    <a:pt x="170333" y="170120"/>
                  </a:cubicBezTo>
                  <a:cubicBezTo>
                    <a:pt x="167268" y="173341"/>
                    <a:pt x="163074" y="174791"/>
                    <a:pt x="158879" y="174791"/>
                  </a:cubicBezTo>
                  <a:cubicBezTo>
                    <a:pt x="154846" y="174791"/>
                    <a:pt x="150652" y="173341"/>
                    <a:pt x="147586" y="170120"/>
                  </a:cubicBezTo>
                  <a:lnTo>
                    <a:pt x="88218" y="110848"/>
                  </a:lnTo>
                  <a:cubicBezTo>
                    <a:pt x="81926" y="104566"/>
                    <a:pt x="81926" y="94419"/>
                    <a:pt x="88218" y="88137"/>
                  </a:cubicBezTo>
                  <a:cubicBezTo>
                    <a:pt x="91364" y="84997"/>
                    <a:pt x="95478" y="83426"/>
                    <a:pt x="99592" y="83426"/>
                  </a:cubicBezTo>
                  <a:close/>
                  <a:moveTo>
                    <a:pt x="301349" y="0"/>
                  </a:moveTo>
                  <a:cubicBezTo>
                    <a:pt x="310217" y="0"/>
                    <a:pt x="317473" y="7250"/>
                    <a:pt x="317473" y="16112"/>
                  </a:cubicBezTo>
                  <a:lnTo>
                    <a:pt x="317473" y="99897"/>
                  </a:lnTo>
                  <a:cubicBezTo>
                    <a:pt x="317473" y="108759"/>
                    <a:pt x="310217" y="116010"/>
                    <a:pt x="301349" y="116010"/>
                  </a:cubicBezTo>
                  <a:cubicBezTo>
                    <a:pt x="292481" y="116010"/>
                    <a:pt x="285225" y="108759"/>
                    <a:pt x="285225" y="99897"/>
                  </a:cubicBezTo>
                  <a:lnTo>
                    <a:pt x="285225" y="16112"/>
                  </a:lnTo>
                  <a:cubicBezTo>
                    <a:pt x="285225" y="7250"/>
                    <a:pt x="292481" y="0"/>
                    <a:pt x="3013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7249832-C1F5-47AB-A307-91A0AE47B94D}"/>
              </a:ext>
            </a:extLst>
          </p:cNvPr>
          <p:cNvGrpSpPr/>
          <p:nvPr/>
        </p:nvGrpSpPr>
        <p:grpSpPr>
          <a:xfrm>
            <a:off x="475517" y="2524661"/>
            <a:ext cx="6510393" cy="1624426"/>
            <a:chOff x="475517" y="2453656"/>
            <a:chExt cx="6510393" cy="1624426"/>
          </a:xfrm>
        </p:grpSpPr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CB7A9D6A-8CCB-4830-8A6F-77D220E17948}"/>
                </a:ext>
              </a:extLst>
            </p:cNvPr>
            <p:cNvGrpSpPr/>
            <p:nvPr/>
          </p:nvGrpSpPr>
          <p:grpSpPr>
            <a:xfrm>
              <a:off x="492831" y="2593475"/>
              <a:ext cx="5760486" cy="1484607"/>
              <a:chOff x="529909" y="644242"/>
              <a:chExt cx="6093460" cy="1540732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93C7D546-9AED-485C-A668-1351B262966E}"/>
                  </a:ext>
                </a:extLst>
              </p:cNvPr>
              <p:cNvSpPr/>
              <p:nvPr/>
            </p:nvSpPr>
            <p:spPr>
              <a:xfrm>
                <a:off x="529909" y="760034"/>
                <a:ext cx="6080760" cy="1424940"/>
              </a:xfrm>
              <a:custGeom>
                <a:avLst/>
                <a:gdLst>
                  <a:gd name="connsiteX0" fmla="*/ 0 w 6080760"/>
                  <a:gd name="connsiteY0" fmla="*/ 144780 h 1424940"/>
                  <a:gd name="connsiteX1" fmla="*/ 182880 w 6080760"/>
                  <a:gd name="connsiteY1" fmla="*/ 0 h 1424940"/>
                  <a:gd name="connsiteX2" fmla="*/ 5875020 w 6080760"/>
                  <a:gd name="connsiteY2" fmla="*/ 22860 h 1424940"/>
                  <a:gd name="connsiteX3" fmla="*/ 6080760 w 6080760"/>
                  <a:gd name="connsiteY3" fmla="*/ 182880 h 1424940"/>
                  <a:gd name="connsiteX4" fmla="*/ 6080760 w 6080760"/>
                  <a:gd name="connsiteY4" fmla="*/ 1257300 h 1424940"/>
                  <a:gd name="connsiteX5" fmla="*/ 5875020 w 6080760"/>
                  <a:gd name="connsiteY5" fmla="*/ 1409700 h 1424940"/>
                  <a:gd name="connsiteX6" fmla="*/ 220980 w 6080760"/>
                  <a:gd name="connsiteY6" fmla="*/ 1424940 h 1424940"/>
                  <a:gd name="connsiteX7" fmla="*/ 15240 w 6080760"/>
                  <a:gd name="connsiteY7" fmla="*/ 1264920 h 1424940"/>
                  <a:gd name="connsiteX8" fmla="*/ 0 w 6080760"/>
                  <a:gd name="connsiteY8" fmla="*/ 14478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80760" h="1424940">
                    <a:moveTo>
                      <a:pt x="0" y="144780"/>
                    </a:moveTo>
                    <a:lnTo>
                      <a:pt x="182880" y="0"/>
                    </a:lnTo>
                    <a:lnTo>
                      <a:pt x="5875020" y="22860"/>
                    </a:lnTo>
                    <a:lnTo>
                      <a:pt x="6080760" y="182880"/>
                    </a:lnTo>
                    <a:lnTo>
                      <a:pt x="6080760" y="1257300"/>
                    </a:lnTo>
                    <a:lnTo>
                      <a:pt x="5875020" y="1409700"/>
                    </a:lnTo>
                    <a:lnTo>
                      <a:pt x="220980" y="1424940"/>
                    </a:lnTo>
                    <a:lnTo>
                      <a:pt x="15240" y="1264920"/>
                    </a:lnTo>
                    <a:lnTo>
                      <a:pt x="0" y="144780"/>
                    </a:lnTo>
                    <a:close/>
                  </a:path>
                </a:pathLst>
              </a:custGeom>
              <a:solidFill>
                <a:srgbClr val="0190FF"/>
              </a:solidFill>
              <a:ln w="57150"/>
              <a:effectLst>
                <a:outerShdw blurRad="25400" dist="127000" dir="5400000" algn="t" rotWithShape="0">
                  <a:schemeClr val="bg1">
                    <a:lumMod val="65000"/>
                    <a:alpha val="5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1F8BD86E-7109-4C44-B352-EBB1300012ED}"/>
                  </a:ext>
                </a:extLst>
              </p:cNvPr>
              <p:cNvSpPr/>
              <p:nvPr/>
            </p:nvSpPr>
            <p:spPr>
              <a:xfrm>
                <a:off x="542609" y="644242"/>
                <a:ext cx="6080760" cy="1424940"/>
              </a:xfrm>
              <a:custGeom>
                <a:avLst/>
                <a:gdLst>
                  <a:gd name="connsiteX0" fmla="*/ 0 w 6080760"/>
                  <a:gd name="connsiteY0" fmla="*/ 144780 h 1424940"/>
                  <a:gd name="connsiteX1" fmla="*/ 182880 w 6080760"/>
                  <a:gd name="connsiteY1" fmla="*/ 0 h 1424940"/>
                  <a:gd name="connsiteX2" fmla="*/ 5875020 w 6080760"/>
                  <a:gd name="connsiteY2" fmla="*/ 22860 h 1424940"/>
                  <a:gd name="connsiteX3" fmla="*/ 6080760 w 6080760"/>
                  <a:gd name="connsiteY3" fmla="*/ 182880 h 1424940"/>
                  <a:gd name="connsiteX4" fmla="*/ 6080760 w 6080760"/>
                  <a:gd name="connsiteY4" fmla="*/ 1257300 h 1424940"/>
                  <a:gd name="connsiteX5" fmla="*/ 5875020 w 6080760"/>
                  <a:gd name="connsiteY5" fmla="*/ 1409700 h 1424940"/>
                  <a:gd name="connsiteX6" fmla="*/ 220980 w 6080760"/>
                  <a:gd name="connsiteY6" fmla="*/ 1424940 h 1424940"/>
                  <a:gd name="connsiteX7" fmla="*/ 15240 w 6080760"/>
                  <a:gd name="connsiteY7" fmla="*/ 1264920 h 1424940"/>
                  <a:gd name="connsiteX8" fmla="*/ 0 w 6080760"/>
                  <a:gd name="connsiteY8" fmla="*/ 14478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80760" h="1424940">
                    <a:moveTo>
                      <a:pt x="0" y="144780"/>
                    </a:moveTo>
                    <a:lnTo>
                      <a:pt x="182880" y="0"/>
                    </a:lnTo>
                    <a:lnTo>
                      <a:pt x="5875020" y="22860"/>
                    </a:lnTo>
                    <a:lnTo>
                      <a:pt x="6080760" y="182880"/>
                    </a:lnTo>
                    <a:lnTo>
                      <a:pt x="6080760" y="1257300"/>
                    </a:lnTo>
                    <a:lnTo>
                      <a:pt x="5875020" y="1409700"/>
                    </a:lnTo>
                    <a:lnTo>
                      <a:pt x="220980" y="1424940"/>
                    </a:lnTo>
                    <a:lnTo>
                      <a:pt x="15240" y="1264920"/>
                    </a:lnTo>
                    <a:lnTo>
                      <a:pt x="0" y="144780"/>
                    </a:lnTo>
                    <a:close/>
                  </a:path>
                </a:pathLst>
              </a:custGeom>
              <a:solidFill>
                <a:schemeClr val="bg1"/>
              </a:solidFill>
              <a:ln w="476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40FFB011-CB11-4352-9488-71BCF0ECCA40}"/>
                  </a:ext>
                </a:extLst>
              </p:cNvPr>
              <p:cNvSpPr/>
              <p:nvPr/>
            </p:nvSpPr>
            <p:spPr>
              <a:xfrm>
                <a:off x="631012" y="731665"/>
                <a:ext cx="5904000" cy="1245920"/>
              </a:xfrm>
              <a:custGeom>
                <a:avLst/>
                <a:gdLst>
                  <a:gd name="connsiteX0" fmla="*/ 0 w 6080760"/>
                  <a:gd name="connsiteY0" fmla="*/ 144780 h 1424940"/>
                  <a:gd name="connsiteX1" fmla="*/ 182880 w 6080760"/>
                  <a:gd name="connsiteY1" fmla="*/ 0 h 1424940"/>
                  <a:gd name="connsiteX2" fmla="*/ 5875020 w 6080760"/>
                  <a:gd name="connsiteY2" fmla="*/ 22860 h 1424940"/>
                  <a:gd name="connsiteX3" fmla="*/ 6080760 w 6080760"/>
                  <a:gd name="connsiteY3" fmla="*/ 182880 h 1424940"/>
                  <a:gd name="connsiteX4" fmla="*/ 6080760 w 6080760"/>
                  <a:gd name="connsiteY4" fmla="*/ 1257300 h 1424940"/>
                  <a:gd name="connsiteX5" fmla="*/ 5875020 w 6080760"/>
                  <a:gd name="connsiteY5" fmla="*/ 1409700 h 1424940"/>
                  <a:gd name="connsiteX6" fmla="*/ 220980 w 6080760"/>
                  <a:gd name="connsiteY6" fmla="*/ 1424940 h 1424940"/>
                  <a:gd name="connsiteX7" fmla="*/ 15240 w 6080760"/>
                  <a:gd name="connsiteY7" fmla="*/ 1264920 h 1424940"/>
                  <a:gd name="connsiteX8" fmla="*/ 0 w 6080760"/>
                  <a:gd name="connsiteY8" fmla="*/ 14478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80760" h="1424940">
                    <a:moveTo>
                      <a:pt x="0" y="144780"/>
                    </a:moveTo>
                    <a:lnTo>
                      <a:pt x="182880" y="0"/>
                    </a:lnTo>
                    <a:lnTo>
                      <a:pt x="5875020" y="22860"/>
                    </a:lnTo>
                    <a:lnTo>
                      <a:pt x="6080760" y="182880"/>
                    </a:lnTo>
                    <a:lnTo>
                      <a:pt x="6080760" y="1257300"/>
                    </a:lnTo>
                    <a:lnTo>
                      <a:pt x="5875020" y="1409700"/>
                    </a:lnTo>
                    <a:lnTo>
                      <a:pt x="220980" y="1424940"/>
                    </a:lnTo>
                    <a:lnTo>
                      <a:pt x="15240" y="1264920"/>
                    </a:lnTo>
                    <a:lnTo>
                      <a:pt x="0" y="144780"/>
                    </a:lnTo>
                    <a:close/>
                  </a:path>
                </a:pathLst>
              </a:cu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1FE37E82-D806-433F-BBA7-50884E4B098F}"/>
                  </a:ext>
                </a:extLst>
              </p:cNvPr>
              <p:cNvSpPr/>
              <p:nvPr/>
            </p:nvSpPr>
            <p:spPr>
              <a:xfrm>
                <a:off x="797618" y="851569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82692184-008D-4A8A-8C75-A389ACA2DD41}"/>
                  </a:ext>
                </a:extLst>
              </p:cNvPr>
              <p:cNvSpPr/>
              <p:nvPr/>
            </p:nvSpPr>
            <p:spPr>
              <a:xfrm>
                <a:off x="797618" y="1741656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A1B31266-F0F0-4741-B80D-FBDD5129217E}"/>
                  </a:ext>
                </a:extLst>
              </p:cNvPr>
              <p:cNvSpPr/>
              <p:nvPr/>
            </p:nvSpPr>
            <p:spPr>
              <a:xfrm>
                <a:off x="6274160" y="851569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9E69429C-D89A-4C2C-91E9-C831ECFAEFF6}"/>
                  </a:ext>
                </a:extLst>
              </p:cNvPr>
              <p:cNvSpPr/>
              <p:nvPr/>
            </p:nvSpPr>
            <p:spPr>
              <a:xfrm>
                <a:off x="6274160" y="1741656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CD0F7D0F-5A6F-4A8A-B2A9-08C32B18DBE7}"/>
                </a:ext>
              </a:extLst>
            </p:cNvPr>
            <p:cNvGrpSpPr/>
            <p:nvPr/>
          </p:nvGrpSpPr>
          <p:grpSpPr>
            <a:xfrm>
              <a:off x="4584627" y="2453656"/>
              <a:ext cx="1271711" cy="1283979"/>
              <a:chOff x="4474176" y="1046198"/>
              <a:chExt cx="1243370" cy="1231632"/>
            </a:xfrm>
          </p:grpSpPr>
          <p:sp>
            <p:nvSpPr>
              <p:cNvPr id="82" name="矩形 81">
                <a:extLst>
                  <a:ext uri="{FF2B5EF4-FFF2-40B4-BE49-F238E27FC236}">
                    <a16:creationId xmlns="" xmlns:a16="http://schemas.microsoft.com/office/drawing/2014/main" id="{C4AB43E6-F8A3-4FD4-827E-AE22CCB67C4C}"/>
                  </a:ext>
                </a:extLst>
              </p:cNvPr>
              <p:cNvSpPr/>
              <p:nvPr/>
            </p:nvSpPr>
            <p:spPr>
              <a:xfrm>
                <a:off x="4474176" y="1046198"/>
                <a:ext cx="1231632" cy="1231632"/>
              </a:xfrm>
              <a:prstGeom prst="rect">
                <a:avLst/>
              </a:prstGeom>
              <a:solidFill>
                <a:srgbClr val="0190FF"/>
              </a:solidFill>
              <a:ln w="412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12700" dist="88900" dir="5400000" algn="t" rotWithShape="0">
                  <a:srgbClr val="D3D0D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BAF853DF-6289-4519-A3D9-0B8087875F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74176" y="2030353"/>
                <a:ext cx="1243370" cy="7232"/>
              </a:xfrm>
              <a:prstGeom prst="line">
                <a:avLst/>
              </a:prstGeom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椭圆 83">
                <a:extLst>
                  <a:ext uri="{FF2B5EF4-FFF2-40B4-BE49-F238E27FC236}">
                    <a16:creationId xmlns="" xmlns:a16="http://schemas.microsoft.com/office/drawing/2014/main" id="{F20DC8E9-441C-4CDD-B710-9A0F84E663E5}"/>
                  </a:ext>
                </a:extLst>
              </p:cNvPr>
              <p:cNvSpPr/>
              <p:nvPr/>
            </p:nvSpPr>
            <p:spPr>
              <a:xfrm>
                <a:off x="4557797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="" xmlns:a16="http://schemas.microsoft.com/office/drawing/2014/main" id="{77EB5FDD-953D-4A35-8D8F-18792BAAC6F6}"/>
                  </a:ext>
                </a:extLst>
              </p:cNvPr>
              <p:cNvSpPr/>
              <p:nvPr/>
            </p:nvSpPr>
            <p:spPr>
              <a:xfrm>
                <a:off x="4670596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="" xmlns:a16="http://schemas.microsoft.com/office/drawing/2014/main" id="{2147E228-E76A-45D7-82AB-A7F70CD49BD9}"/>
                  </a:ext>
                </a:extLst>
              </p:cNvPr>
              <p:cNvSpPr/>
              <p:nvPr/>
            </p:nvSpPr>
            <p:spPr>
              <a:xfrm>
                <a:off x="4783395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="" xmlns:a16="http://schemas.microsoft.com/office/drawing/2014/main" id="{30F28FE7-D327-4528-B519-257AE32BF483}"/>
                  </a:ext>
                </a:extLst>
              </p:cNvPr>
              <p:cNvSpPr/>
              <p:nvPr/>
            </p:nvSpPr>
            <p:spPr>
              <a:xfrm>
                <a:off x="4896194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="" xmlns:a16="http://schemas.microsoft.com/office/drawing/2014/main" id="{B6AC16D4-D9DE-44A6-9254-73D78B4E2C81}"/>
                  </a:ext>
                </a:extLst>
              </p:cNvPr>
              <p:cNvSpPr/>
              <p:nvPr/>
            </p:nvSpPr>
            <p:spPr>
              <a:xfrm>
                <a:off x="5008993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30632794-9798-4A6A-B396-DEF34E830FCA}"/>
                  </a:ext>
                </a:extLst>
              </p:cNvPr>
              <p:cNvSpPr/>
              <p:nvPr/>
            </p:nvSpPr>
            <p:spPr>
              <a:xfrm>
                <a:off x="5121792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="" xmlns:a16="http://schemas.microsoft.com/office/drawing/2014/main" id="{7AEC7AC7-909E-4175-BFE3-B142EFF05A8A}"/>
                  </a:ext>
                </a:extLst>
              </p:cNvPr>
              <p:cNvSpPr/>
              <p:nvPr/>
            </p:nvSpPr>
            <p:spPr>
              <a:xfrm>
                <a:off x="5234591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="" xmlns:a16="http://schemas.microsoft.com/office/drawing/2014/main" id="{4CBFCCC7-8F72-4A83-9C57-E2B52AE7E06E}"/>
                  </a:ext>
                </a:extLst>
              </p:cNvPr>
              <p:cNvSpPr/>
              <p:nvPr/>
            </p:nvSpPr>
            <p:spPr>
              <a:xfrm>
                <a:off x="5347390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="" xmlns:a16="http://schemas.microsoft.com/office/drawing/2014/main" id="{473DF88A-FAD5-459D-B3B7-B484EACDB2AD}"/>
                  </a:ext>
                </a:extLst>
              </p:cNvPr>
              <p:cNvSpPr/>
              <p:nvPr/>
            </p:nvSpPr>
            <p:spPr>
              <a:xfrm>
                <a:off x="5460189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="" xmlns:a16="http://schemas.microsoft.com/office/drawing/2014/main" id="{161CF25F-5866-4EBD-BE05-29FBFDF1088E}"/>
                  </a:ext>
                </a:extLst>
              </p:cNvPr>
              <p:cNvSpPr/>
              <p:nvPr/>
            </p:nvSpPr>
            <p:spPr>
              <a:xfrm>
                <a:off x="5572992" y="2024760"/>
                <a:ext cx="61200" cy="61200"/>
              </a:xfrm>
              <a:prstGeom prst="ellipse">
                <a:avLst/>
              </a:prstGeom>
              <a:solidFill>
                <a:srgbClr val="D3D0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3A13F74B-B1D1-48DF-86C9-3B4A07CA35A3}"/>
                </a:ext>
              </a:extLst>
            </p:cNvPr>
            <p:cNvSpPr txBox="1"/>
            <p:nvPr/>
          </p:nvSpPr>
          <p:spPr>
            <a:xfrm>
              <a:off x="3458289" y="2563989"/>
              <a:ext cx="3527621" cy="962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63500" dir="5400000" algn="t" rotWithShape="0">
                      <a:prstClr val="black">
                        <a:alpha val="26000"/>
                      </a:prst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智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568AF7A0-9351-41C6-8889-D7D667EE74D5}"/>
                </a:ext>
              </a:extLst>
            </p:cNvPr>
            <p:cNvSpPr txBox="1"/>
            <p:nvPr/>
          </p:nvSpPr>
          <p:spPr>
            <a:xfrm>
              <a:off x="475517" y="2865981"/>
              <a:ext cx="4152157" cy="609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一键</a:t>
              </a:r>
              <a:r>
                <a:rPr kumimoji="0" lang="en-US" altLang="zh-CN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WiFi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无线投屏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!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2077ACD-E093-42C0-99A2-81CAA1219704}"/>
                </a:ext>
              </a:extLst>
            </p:cNvPr>
            <p:cNvSpPr txBox="1"/>
            <p:nvPr/>
          </p:nvSpPr>
          <p:spPr>
            <a:xfrm>
              <a:off x="733297" y="3345455"/>
              <a:ext cx="40617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主流系统全兼容 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 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U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盘文件即播即投 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| 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格式无限</a:t>
              </a:r>
            </a:p>
          </p:txBody>
        </p:sp>
        <p:sp>
          <p:nvSpPr>
            <p:cNvPr id="115" name="signal-status_20038">
              <a:extLst>
                <a:ext uri="{FF2B5EF4-FFF2-40B4-BE49-F238E27FC236}">
                  <a16:creationId xmlns="" xmlns:a16="http://schemas.microsoft.com/office/drawing/2014/main" id="{03FBE971-55B6-4150-985C-C6A2B1CBD655}"/>
                </a:ext>
              </a:extLst>
            </p:cNvPr>
            <p:cNvSpPr>
              <a:spLocks noChangeAspect="1"/>
            </p:cNvSpPr>
            <p:nvPr/>
          </p:nvSpPr>
          <p:spPr bwMode="auto">
            <a:xfrm rot="3459907">
              <a:off x="5402465" y="2543926"/>
              <a:ext cx="304131" cy="274288"/>
            </a:xfrm>
            <a:custGeom>
              <a:avLst/>
              <a:gdLst>
                <a:gd name="connsiteX0" fmla="*/ 300962 w 601923"/>
                <a:gd name="connsiteY0" fmla="*/ 338205 h 542860"/>
                <a:gd name="connsiteX1" fmla="*/ 239356 w 601923"/>
                <a:gd name="connsiteY1" fmla="*/ 363592 h 542860"/>
                <a:gd name="connsiteX2" fmla="*/ 213931 w 601923"/>
                <a:gd name="connsiteY2" fmla="*/ 424910 h 542860"/>
                <a:gd name="connsiteX3" fmla="*/ 239356 w 601923"/>
                <a:gd name="connsiteY3" fmla="*/ 486424 h 542860"/>
                <a:gd name="connsiteX4" fmla="*/ 300962 w 601923"/>
                <a:gd name="connsiteY4" fmla="*/ 511810 h 542860"/>
                <a:gd name="connsiteX5" fmla="*/ 362372 w 601923"/>
                <a:gd name="connsiteY5" fmla="*/ 486424 h 542860"/>
                <a:gd name="connsiteX6" fmla="*/ 387992 w 601923"/>
                <a:gd name="connsiteY6" fmla="*/ 424910 h 542860"/>
                <a:gd name="connsiteX7" fmla="*/ 362372 w 601923"/>
                <a:gd name="connsiteY7" fmla="*/ 363592 h 542860"/>
                <a:gd name="connsiteX8" fmla="*/ 300962 w 601923"/>
                <a:gd name="connsiteY8" fmla="*/ 338205 h 542860"/>
                <a:gd name="connsiteX9" fmla="*/ 300962 w 601923"/>
                <a:gd name="connsiteY9" fmla="*/ 306960 h 542860"/>
                <a:gd name="connsiteX10" fmla="*/ 384472 w 601923"/>
                <a:gd name="connsiteY10" fmla="*/ 341525 h 542860"/>
                <a:gd name="connsiteX11" fmla="*/ 419088 w 601923"/>
                <a:gd name="connsiteY11" fmla="*/ 424910 h 542860"/>
                <a:gd name="connsiteX12" fmla="*/ 384472 w 601923"/>
                <a:gd name="connsiteY12" fmla="*/ 508295 h 542860"/>
                <a:gd name="connsiteX13" fmla="*/ 300962 w 601923"/>
                <a:gd name="connsiteY13" fmla="*/ 542860 h 542860"/>
                <a:gd name="connsiteX14" fmla="*/ 217452 w 601923"/>
                <a:gd name="connsiteY14" fmla="*/ 508295 h 542860"/>
                <a:gd name="connsiteX15" fmla="*/ 182835 w 601923"/>
                <a:gd name="connsiteY15" fmla="*/ 424910 h 542860"/>
                <a:gd name="connsiteX16" fmla="*/ 217452 w 601923"/>
                <a:gd name="connsiteY16" fmla="*/ 341525 h 542860"/>
                <a:gd name="connsiteX17" fmla="*/ 300962 w 601923"/>
                <a:gd name="connsiteY17" fmla="*/ 306960 h 542860"/>
                <a:gd name="connsiteX18" fmla="*/ 300927 w 601923"/>
                <a:gd name="connsiteY18" fmla="*/ 204640 h 542860"/>
                <a:gd name="connsiteX19" fmla="*/ 456982 w 601923"/>
                <a:gd name="connsiteY19" fmla="*/ 269281 h 542860"/>
                <a:gd name="connsiteX20" fmla="*/ 434884 w 601923"/>
                <a:gd name="connsiteY20" fmla="*/ 291153 h 542860"/>
                <a:gd name="connsiteX21" fmla="*/ 300927 w 601923"/>
                <a:gd name="connsiteY21" fmla="*/ 235691 h 542860"/>
                <a:gd name="connsiteX22" fmla="*/ 166969 w 601923"/>
                <a:gd name="connsiteY22" fmla="*/ 291153 h 542860"/>
                <a:gd name="connsiteX23" fmla="*/ 144871 w 601923"/>
                <a:gd name="connsiteY23" fmla="*/ 269281 h 542860"/>
                <a:gd name="connsiteX24" fmla="*/ 300927 w 601923"/>
                <a:gd name="connsiteY24" fmla="*/ 204640 h 542860"/>
                <a:gd name="connsiteX25" fmla="*/ 300962 w 601923"/>
                <a:gd name="connsiteY25" fmla="*/ 102568 h 542860"/>
                <a:gd name="connsiteX26" fmla="*/ 529382 w 601923"/>
                <a:gd name="connsiteY26" fmla="*/ 196883 h 542860"/>
                <a:gd name="connsiteX27" fmla="*/ 507479 w 601923"/>
                <a:gd name="connsiteY27" fmla="*/ 218753 h 542860"/>
                <a:gd name="connsiteX28" fmla="*/ 94444 w 601923"/>
                <a:gd name="connsiteY28" fmla="*/ 218753 h 542860"/>
                <a:gd name="connsiteX29" fmla="*/ 72541 w 601923"/>
                <a:gd name="connsiteY29" fmla="*/ 196883 h 542860"/>
                <a:gd name="connsiteX30" fmla="*/ 300962 w 601923"/>
                <a:gd name="connsiteY30" fmla="*/ 102568 h 542860"/>
                <a:gd name="connsiteX31" fmla="*/ 300962 w 601923"/>
                <a:gd name="connsiteY31" fmla="*/ 0 h 542860"/>
                <a:gd name="connsiteX32" fmla="*/ 601923 w 601923"/>
                <a:gd name="connsiteY32" fmla="*/ 124422 h 542860"/>
                <a:gd name="connsiteX33" fmla="*/ 579825 w 601923"/>
                <a:gd name="connsiteY33" fmla="*/ 146494 h 542860"/>
                <a:gd name="connsiteX34" fmla="*/ 300962 w 601923"/>
                <a:gd name="connsiteY34" fmla="*/ 31057 h 542860"/>
                <a:gd name="connsiteX35" fmla="*/ 21902 w 601923"/>
                <a:gd name="connsiteY35" fmla="*/ 146494 h 542860"/>
                <a:gd name="connsiteX36" fmla="*/ 0 w 601923"/>
                <a:gd name="connsiteY36" fmla="*/ 124422 h 542860"/>
                <a:gd name="connsiteX37" fmla="*/ 300962 w 601923"/>
                <a:gd name="connsiteY37" fmla="*/ 0 h 54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1923" h="542860">
                  <a:moveTo>
                    <a:pt x="300962" y="338205"/>
                  </a:moveTo>
                  <a:cubicBezTo>
                    <a:pt x="277688" y="338205"/>
                    <a:pt x="255784" y="347188"/>
                    <a:pt x="239356" y="363592"/>
                  </a:cubicBezTo>
                  <a:cubicBezTo>
                    <a:pt x="222928" y="379995"/>
                    <a:pt x="213931" y="401867"/>
                    <a:pt x="213931" y="424910"/>
                  </a:cubicBezTo>
                  <a:cubicBezTo>
                    <a:pt x="213931" y="448149"/>
                    <a:pt x="223123" y="470020"/>
                    <a:pt x="239356" y="486424"/>
                  </a:cubicBezTo>
                  <a:cubicBezTo>
                    <a:pt x="255784" y="502827"/>
                    <a:pt x="277688" y="511810"/>
                    <a:pt x="300962" y="511810"/>
                  </a:cubicBezTo>
                  <a:cubicBezTo>
                    <a:pt x="324235" y="511810"/>
                    <a:pt x="345944" y="502827"/>
                    <a:pt x="362372" y="486424"/>
                  </a:cubicBezTo>
                  <a:cubicBezTo>
                    <a:pt x="378800" y="470020"/>
                    <a:pt x="387992" y="448149"/>
                    <a:pt x="387992" y="424910"/>
                  </a:cubicBezTo>
                  <a:cubicBezTo>
                    <a:pt x="387992" y="401867"/>
                    <a:pt x="378800" y="379995"/>
                    <a:pt x="362372" y="363592"/>
                  </a:cubicBezTo>
                  <a:cubicBezTo>
                    <a:pt x="345944" y="347188"/>
                    <a:pt x="324235" y="338205"/>
                    <a:pt x="300962" y="338205"/>
                  </a:cubicBezTo>
                  <a:close/>
                  <a:moveTo>
                    <a:pt x="300962" y="306960"/>
                  </a:moveTo>
                  <a:cubicBezTo>
                    <a:pt x="332449" y="306960"/>
                    <a:pt x="362176" y="319263"/>
                    <a:pt x="384472" y="341525"/>
                  </a:cubicBezTo>
                  <a:cubicBezTo>
                    <a:pt x="406767" y="363787"/>
                    <a:pt x="419088" y="393470"/>
                    <a:pt x="419088" y="424910"/>
                  </a:cubicBezTo>
                  <a:cubicBezTo>
                    <a:pt x="419088" y="456350"/>
                    <a:pt x="406767" y="486033"/>
                    <a:pt x="384472" y="508295"/>
                  </a:cubicBezTo>
                  <a:cubicBezTo>
                    <a:pt x="362176" y="530557"/>
                    <a:pt x="332449" y="542860"/>
                    <a:pt x="300962" y="542860"/>
                  </a:cubicBezTo>
                  <a:cubicBezTo>
                    <a:pt x="269474" y="542860"/>
                    <a:pt x="239747" y="530557"/>
                    <a:pt x="217452" y="508295"/>
                  </a:cubicBezTo>
                  <a:cubicBezTo>
                    <a:pt x="195156" y="486033"/>
                    <a:pt x="182835" y="456350"/>
                    <a:pt x="182835" y="424910"/>
                  </a:cubicBezTo>
                  <a:cubicBezTo>
                    <a:pt x="182835" y="393470"/>
                    <a:pt x="195156" y="363787"/>
                    <a:pt x="217452" y="341525"/>
                  </a:cubicBezTo>
                  <a:cubicBezTo>
                    <a:pt x="239747" y="319263"/>
                    <a:pt x="269474" y="306960"/>
                    <a:pt x="300962" y="306960"/>
                  </a:cubicBezTo>
                  <a:close/>
                  <a:moveTo>
                    <a:pt x="300927" y="204640"/>
                  </a:moveTo>
                  <a:cubicBezTo>
                    <a:pt x="359790" y="204640"/>
                    <a:pt x="415328" y="227684"/>
                    <a:pt x="456982" y="269281"/>
                  </a:cubicBezTo>
                  <a:lnTo>
                    <a:pt x="434884" y="291153"/>
                  </a:lnTo>
                  <a:cubicBezTo>
                    <a:pt x="399097" y="255415"/>
                    <a:pt x="351576" y="235691"/>
                    <a:pt x="300927" y="235691"/>
                  </a:cubicBezTo>
                  <a:cubicBezTo>
                    <a:pt x="250277" y="235691"/>
                    <a:pt x="202756" y="255415"/>
                    <a:pt x="166969" y="291153"/>
                  </a:cubicBezTo>
                  <a:lnTo>
                    <a:pt x="144871" y="269281"/>
                  </a:lnTo>
                  <a:cubicBezTo>
                    <a:pt x="186525" y="227684"/>
                    <a:pt x="242064" y="204640"/>
                    <a:pt x="300927" y="204640"/>
                  </a:cubicBezTo>
                  <a:close/>
                  <a:moveTo>
                    <a:pt x="300962" y="102568"/>
                  </a:moveTo>
                  <a:cubicBezTo>
                    <a:pt x="383686" y="102568"/>
                    <a:pt x="466410" y="134006"/>
                    <a:pt x="529382" y="196883"/>
                  </a:cubicBezTo>
                  <a:lnTo>
                    <a:pt x="507479" y="218753"/>
                  </a:lnTo>
                  <a:cubicBezTo>
                    <a:pt x="393660" y="105107"/>
                    <a:pt x="208264" y="105107"/>
                    <a:pt x="94444" y="218753"/>
                  </a:cubicBezTo>
                  <a:lnTo>
                    <a:pt x="72541" y="196883"/>
                  </a:lnTo>
                  <a:cubicBezTo>
                    <a:pt x="135513" y="134006"/>
                    <a:pt x="218237" y="102568"/>
                    <a:pt x="300962" y="102568"/>
                  </a:cubicBezTo>
                  <a:close/>
                  <a:moveTo>
                    <a:pt x="300962" y="0"/>
                  </a:moveTo>
                  <a:cubicBezTo>
                    <a:pt x="414580" y="0"/>
                    <a:pt x="521549" y="44144"/>
                    <a:pt x="601923" y="124422"/>
                  </a:cubicBezTo>
                  <a:lnTo>
                    <a:pt x="579825" y="146494"/>
                  </a:lnTo>
                  <a:cubicBezTo>
                    <a:pt x="505318" y="72075"/>
                    <a:pt x="406367" y="31057"/>
                    <a:pt x="300962" y="31057"/>
                  </a:cubicBezTo>
                  <a:cubicBezTo>
                    <a:pt x="195557" y="31057"/>
                    <a:pt x="96409" y="72075"/>
                    <a:pt x="21902" y="146494"/>
                  </a:cubicBezTo>
                  <a:lnTo>
                    <a:pt x="0" y="124422"/>
                  </a:lnTo>
                  <a:cubicBezTo>
                    <a:pt x="80374" y="44144"/>
                    <a:pt x="187148" y="0"/>
                    <a:pt x="3009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74B4154-7300-420F-A26B-7DE9A154839F}"/>
              </a:ext>
            </a:extLst>
          </p:cNvPr>
          <p:cNvGrpSpPr/>
          <p:nvPr/>
        </p:nvGrpSpPr>
        <p:grpSpPr>
          <a:xfrm>
            <a:off x="442464" y="4254123"/>
            <a:ext cx="6512952" cy="1609349"/>
            <a:chOff x="466173" y="4182884"/>
            <a:chExt cx="6512952" cy="1609349"/>
          </a:xfrm>
        </p:grpSpPr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8E0F7EB9-8E64-43D2-816D-B410395C8E9E}"/>
                </a:ext>
              </a:extLst>
            </p:cNvPr>
            <p:cNvGrpSpPr/>
            <p:nvPr/>
          </p:nvGrpSpPr>
          <p:grpSpPr>
            <a:xfrm>
              <a:off x="493665" y="4307627"/>
              <a:ext cx="5760486" cy="1484606"/>
              <a:chOff x="529909" y="644242"/>
              <a:chExt cx="6093460" cy="1540732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="" xmlns:a16="http://schemas.microsoft.com/office/drawing/2014/main" id="{17B6B6CF-F3CF-4B5C-B184-BCB6EC8158BE}"/>
                  </a:ext>
                </a:extLst>
              </p:cNvPr>
              <p:cNvSpPr/>
              <p:nvPr/>
            </p:nvSpPr>
            <p:spPr>
              <a:xfrm>
                <a:off x="529909" y="760034"/>
                <a:ext cx="6080760" cy="1424940"/>
              </a:xfrm>
              <a:custGeom>
                <a:avLst/>
                <a:gdLst>
                  <a:gd name="connsiteX0" fmla="*/ 0 w 6080760"/>
                  <a:gd name="connsiteY0" fmla="*/ 144780 h 1424940"/>
                  <a:gd name="connsiteX1" fmla="*/ 182880 w 6080760"/>
                  <a:gd name="connsiteY1" fmla="*/ 0 h 1424940"/>
                  <a:gd name="connsiteX2" fmla="*/ 5875020 w 6080760"/>
                  <a:gd name="connsiteY2" fmla="*/ 22860 h 1424940"/>
                  <a:gd name="connsiteX3" fmla="*/ 6080760 w 6080760"/>
                  <a:gd name="connsiteY3" fmla="*/ 182880 h 1424940"/>
                  <a:gd name="connsiteX4" fmla="*/ 6080760 w 6080760"/>
                  <a:gd name="connsiteY4" fmla="*/ 1257300 h 1424940"/>
                  <a:gd name="connsiteX5" fmla="*/ 5875020 w 6080760"/>
                  <a:gd name="connsiteY5" fmla="*/ 1409700 h 1424940"/>
                  <a:gd name="connsiteX6" fmla="*/ 220980 w 6080760"/>
                  <a:gd name="connsiteY6" fmla="*/ 1424940 h 1424940"/>
                  <a:gd name="connsiteX7" fmla="*/ 15240 w 6080760"/>
                  <a:gd name="connsiteY7" fmla="*/ 1264920 h 1424940"/>
                  <a:gd name="connsiteX8" fmla="*/ 0 w 6080760"/>
                  <a:gd name="connsiteY8" fmla="*/ 14478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80760" h="1424940">
                    <a:moveTo>
                      <a:pt x="0" y="144780"/>
                    </a:moveTo>
                    <a:lnTo>
                      <a:pt x="182880" y="0"/>
                    </a:lnTo>
                    <a:lnTo>
                      <a:pt x="5875020" y="22860"/>
                    </a:lnTo>
                    <a:lnTo>
                      <a:pt x="6080760" y="182880"/>
                    </a:lnTo>
                    <a:lnTo>
                      <a:pt x="6080760" y="1257300"/>
                    </a:lnTo>
                    <a:lnTo>
                      <a:pt x="5875020" y="1409700"/>
                    </a:lnTo>
                    <a:lnTo>
                      <a:pt x="220980" y="1424940"/>
                    </a:lnTo>
                    <a:lnTo>
                      <a:pt x="15240" y="1264920"/>
                    </a:lnTo>
                    <a:lnTo>
                      <a:pt x="0" y="144780"/>
                    </a:lnTo>
                    <a:close/>
                  </a:path>
                </a:pathLst>
              </a:custGeom>
              <a:solidFill>
                <a:srgbClr val="0190FF"/>
              </a:solidFill>
              <a:ln w="57150"/>
              <a:effectLst>
                <a:outerShdw blurRad="25400" dist="127000" dir="5400000" algn="t" rotWithShape="0">
                  <a:schemeClr val="bg1">
                    <a:lumMod val="65000"/>
                    <a:alpha val="5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="" xmlns:a16="http://schemas.microsoft.com/office/drawing/2014/main" id="{DD17FAF8-4DA7-4335-97AC-894E1E71610B}"/>
                  </a:ext>
                </a:extLst>
              </p:cNvPr>
              <p:cNvSpPr/>
              <p:nvPr/>
            </p:nvSpPr>
            <p:spPr>
              <a:xfrm>
                <a:off x="542609" y="644242"/>
                <a:ext cx="6080760" cy="1424940"/>
              </a:xfrm>
              <a:custGeom>
                <a:avLst/>
                <a:gdLst>
                  <a:gd name="connsiteX0" fmla="*/ 0 w 6080760"/>
                  <a:gd name="connsiteY0" fmla="*/ 144780 h 1424940"/>
                  <a:gd name="connsiteX1" fmla="*/ 182880 w 6080760"/>
                  <a:gd name="connsiteY1" fmla="*/ 0 h 1424940"/>
                  <a:gd name="connsiteX2" fmla="*/ 5875020 w 6080760"/>
                  <a:gd name="connsiteY2" fmla="*/ 22860 h 1424940"/>
                  <a:gd name="connsiteX3" fmla="*/ 6080760 w 6080760"/>
                  <a:gd name="connsiteY3" fmla="*/ 182880 h 1424940"/>
                  <a:gd name="connsiteX4" fmla="*/ 6080760 w 6080760"/>
                  <a:gd name="connsiteY4" fmla="*/ 1257300 h 1424940"/>
                  <a:gd name="connsiteX5" fmla="*/ 5875020 w 6080760"/>
                  <a:gd name="connsiteY5" fmla="*/ 1409700 h 1424940"/>
                  <a:gd name="connsiteX6" fmla="*/ 220980 w 6080760"/>
                  <a:gd name="connsiteY6" fmla="*/ 1424940 h 1424940"/>
                  <a:gd name="connsiteX7" fmla="*/ 15240 w 6080760"/>
                  <a:gd name="connsiteY7" fmla="*/ 1264920 h 1424940"/>
                  <a:gd name="connsiteX8" fmla="*/ 0 w 6080760"/>
                  <a:gd name="connsiteY8" fmla="*/ 14478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80760" h="1424940">
                    <a:moveTo>
                      <a:pt x="0" y="144780"/>
                    </a:moveTo>
                    <a:lnTo>
                      <a:pt x="182880" y="0"/>
                    </a:lnTo>
                    <a:lnTo>
                      <a:pt x="5875020" y="22860"/>
                    </a:lnTo>
                    <a:lnTo>
                      <a:pt x="6080760" y="182880"/>
                    </a:lnTo>
                    <a:lnTo>
                      <a:pt x="6080760" y="1257300"/>
                    </a:lnTo>
                    <a:lnTo>
                      <a:pt x="5875020" y="1409700"/>
                    </a:lnTo>
                    <a:lnTo>
                      <a:pt x="220980" y="1424940"/>
                    </a:lnTo>
                    <a:lnTo>
                      <a:pt x="15240" y="1264920"/>
                    </a:lnTo>
                    <a:lnTo>
                      <a:pt x="0" y="144780"/>
                    </a:lnTo>
                    <a:close/>
                  </a:path>
                </a:pathLst>
              </a:custGeom>
              <a:solidFill>
                <a:schemeClr val="bg1"/>
              </a:solidFill>
              <a:ln w="476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EF38DFC9-C7DC-42B6-8ED5-13E093B5A2C9}"/>
                  </a:ext>
                </a:extLst>
              </p:cNvPr>
              <p:cNvSpPr/>
              <p:nvPr/>
            </p:nvSpPr>
            <p:spPr>
              <a:xfrm>
                <a:off x="631012" y="731665"/>
                <a:ext cx="5904000" cy="1245920"/>
              </a:xfrm>
              <a:custGeom>
                <a:avLst/>
                <a:gdLst>
                  <a:gd name="connsiteX0" fmla="*/ 0 w 6080760"/>
                  <a:gd name="connsiteY0" fmla="*/ 144780 h 1424940"/>
                  <a:gd name="connsiteX1" fmla="*/ 182880 w 6080760"/>
                  <a:gd name="connsiteY1" fmla="*/ 0 h 1424940"/>
                  <a:gd name="connsiteX2" fmla="*/ 5875020 w 6080760"/>
                  <a:gd name="connsiteY2" fmla="*/ 22860 h 1424940"/>
                  <a:gd name="connsiteX3" fmla="*/ 6080760 w 6080760"/>
                  <a:gd name="connsiteY3" fmla="*/ 182880 h 1424940"/>
                  <a:gd name="connsiteX4" fmla="*/ 6080760 w 6080760"/>
                  <a:gd name="connsiteY4" fmla="*/ 1257300 h 1424940"/>
                  <a:gd name="connsiteX5" fmla="*/ 5875020 w 6080760"/>
                  <a:gd name="connsiteY5" fmla="*/ 1409700 h 1424940"/>
                  <a:gd name="connsiteX6" fmla="*/ 220980 w 6080760"/>
                  <a:gd name="connsiteY6" fmla="*/ 1424940 h 1424940"/>
                  <a:gd name="connsiteX7" fmla="*/ 15240 w 6080760"/>
                  <a:gd name="connsiteY7" fmla="*/ 1264920 h 1424940"/>
                  <a:gd name="connsiteX8" fmla="*/ 0 w 6080760"/>
                  <a:gd name="connsiteY8" fmla="*/ 14478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80760" h="1424940">
                    <a:moveTo>
                      <a:pt x="0" y="144780"/>
                    </a:moveTo>
                    <a:lnTo>
                      <a:pt x="182880" y="0"/>
                    </a:lnTo>
                    <a:lnTo>
                      <a:pt x="5875020" y="22860"/>
                    </a:lnTo>
                    <a:lnTo>
                      <a:pt x="6080760" y="182880"/>
                    </a:lnTo>
                    <a:lnTo>
                      <a:pt x="6080760" y="1257300"/>
                    </a:lnTo>
                    <a:lnTo>
                      <a:pt x="5875020" y="1409700"/>
                    </a:lnTo>
                    <a:lnTo>
                      <a:pt x="220980" y="1424940"/>
                    </a:lnTo>
                    <a:lnTo>
                      <a:pt x="15240" y="1264920"/>
                    </a:lnTo>
                    <a:lnTo>
                      <a:pt x="0" y="144780"/>
                    </a:lnTo>
                    <a:close/>
                  </a:path>
                </a:pathLst>
              </a:cu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E91F388A-9F1B-4CCD-AEEF-5D3033B914EF}"/>
                  </a:ext>
                </a:extLst>
              </p:cNvPr>
              <p:cNvSpPr/>
              <p:nvPr/>
            </p:nvSpPr>
            <p:spPr>
              <a:xfrm>
                <a:off x="797618" y="851569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="" xmlns:a16="http://schemas.microsoft.com/office/drawing/2014/main" id="{9796A28E-DFB6-4D19-8047-F713089516B6}"/>
                  </a:ext>
                </a:extLst>
              </p:cNvPr>
              <p:cNvSpPr/>
              <p:nvPr/>
            </p:nvSpPr>
            <p:spPr>
              <a:xfrm>
                <a:off x="797618" y="1741656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59F95316-2A52-4455-AE2A-6B64BD69034B}"/>
                  </a:ext>
                </a:extLst>
              </p:cNvPr>
              <p:cNvSpPr/>
              <p:nvPr/>
            </p:nvSpPr>
            <p:spPr>
              <a:xfrm>
                <a:off x="6274160" y="851569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E600AFF6-5AEC-495F-8DCB-D8A9F69C96CD}"/>
                  </a:ext>
                </a:extLst>
              </p:cNvPr>
              <p:cNvSpPr/>
              <p:nvPr/>
            </p:nvSpPr>
            <p:spPr>
              <a:xfrm>
                <a:off x="6274160" y="1741656"/>
                <a:ext cx="90000" cy="90000"/>
              </a:xfrm>
              <a:prstGeom prst="ellipse">
                <a:avLst/>
              </a:prstGeom>
              <a:solidFill>
                <a:srgbClr val="53515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6" name="矩形 95">
              <a:extLst>
                <a:ext uri="{FF2B5EF4-FFF2-40B4-BE49-F238E27FC236}">
                  <a16:creationId xmlns="" xmlns:a16="http://schemas.microsoft.com/office/drawing/2014/main" id="{30A412E5-F77E-4645-AF55-F732B5818749}"/>
                </a:ext>
              </a:extLst>
            </p:cNvPr>
            <p:cNvSpPr/>
            <p:nvPr/>
          </p:nvSpPr>
          <p:spPr>
            <a:xfrm>
              <a:off x="4585462" y="4182884"/>
              <a:ext cx="1259705" cy="1283979"/>
            </a:xfrm>
            <a:prstGeom prst="rect">
              <a:avLst/>
            </a:prstGeom>
            <a:solidFill>
              <a:srgbClr val="F96B90"/>
            </a:solidFill>
            <a:ln w="41275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12700" dist="88900" dir="5400000" algn="t" rotWithShape="0">
                <a:srgbClr val="D3D0D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="" xmlns:a16="http://schemas.microsoft.com/office/drawing/2014/main" id="{B28417AC-4AF0-46A8-94C8-79832858C7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85462" y="5208868"/>
              <a:ext cx="1271711" cy="7539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505545FE-CFA7-47E3-B4DB-FB731E4191C3}"/>
                </a:ext>
              </a:extLst>
            </p:cNvPr>
            <p:cNvSpPr/>
            <p:nvPr/>
          </p:nvSpPr>
          <p:spPr>
            <a:xfrm>
              <a:off x="467098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="" xmlns:a16="http://schemas.microsoft.com/office/drawing/2014/main" id="{8D64FB84-2856-4DFA-8F2C-AB9BB8AE6560}"/>
                </a:ext>
              </a:extLst>
            </p:cNvPr>
            <p:cNvSpPr/>
            <p:nvPr/>
          </p:nvSpPr>
          <p:spPr>
            <a:xfrm>
              <a:off x="478635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="" xmlns:a16="http://schemas.microsoft.com/office/drawing/2014/main" id="{22A44DDC-41B0-4B90-893B-152A1E597D0F}"/>
                </a:ext>
              </a:extLst>
            </p:cNvPr>
            <p:cNvSpPr/>
            <p:nvPr/>
          </p:nvSpPr>
          <p:spPr>
            <a:xfrm>
              <a:off x="490172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="" xmlns:a16="http://schemas.microsoft.com/office/drawing/2014/main" id="{7B0E5742-0FF0-4AE7-9AEF-CD3EBEC1287A}"/>
                </a:ext>
              </a:extLst>
            </p:cNvPr>
            <p:cNvSpPr/>
            <p:nvPr/>
          </p:nvSpPr>
          <p:spPr>
            <a:xfrm>
              <a:off x="501709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FC7D3AF0-C0A5-4608-A6A4-4D65F6541845}"/>
                </a:ext>
              </a:extLst>
            </p:cNvPr>
            <p:cNvSpPr/>
            <p:nvPr/>
          </p:nvSpPr>
          <p:spPr>
            <a:xfrm>
              <a:off x="513246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="" xmlns:a16="http://schemas.microsoft.com/office/drawing/2014/main" id="{4D99FFBF-4C23-48ED-A7AF-5977F7B42CAD}"/>
                </a:ext>
              </a:extLst>
            </p:cNvPr>
            <p:cNvSpPr/>
            <p:nvPr/>
          </p:nvSpPr>
          <p:spPr>
            <a:xfrm>
              <a:off x="524783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="" xmlns:a16="http://schemas.microsoft.com/office/drawing/2014/main" id="{017EAFE1-279E-498A-95C3-F4FC5712D494}"/>
                </a:ext>
              </a:extLst>
            </p:cNvPr>
            <p:cNvSpPr/>
            <p:nvPr/>
          </p:nvSpPr>
          <p:spPr>
            <a:xfrm>
              <a:off x="536320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="" xmlns:a16="http://schemas.microsoft.com/office/drawing/2014/main" id="{8702F6C9-5355-4DDD-B39C-5E3C18295E73}"/>
                </a:ext>
              </a:extLst>
            </p:cNvPr>
            <p:cNvSpPr/>
            <p:nvPr/>
          </p:nvSpPr>
          <p:spPr>
            <a:xfrm>
              <a:off x="547857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B5FD1D0F-9F76-488A-88B4-DD5041F844F8}"/>
                </a:ext>
              </a:extLst>
            </p:cNvPr>
            <p:cNvSpPr/>
            <p:nvPr/>
          </p:nvSpPr>
          <p:spPr>
            <a:xfrm>
              <a:off x="5593949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="" xmlns:a16="http://schemas.microsoft.com/office/drawing/2014/main" id="{BEC25EF6-3095-47C2-B608-02C2F76D1ED2}"/>
                </a:ext>
              </a:extLst>
            </p:cNvPr>
            <p:cNvSpPr/>
            <p:nvPr/>
          </p:nvSpPr>
          <p:spPr>
            <a:xfrm>
              <a:off x="5709324" y="5203037"/>
              <a:ext cx="62595" cy="63801"/>
            </a:xfrm>
            <a:prstGeom prst="ellipse">
              <a:avLst/>
            </a:prstGeom>
            <a:solidFill>
              <a:srgbClr val="D3D0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37784976-23CB-4BAA-8F0E-1502C4ADB419}"/>
                </a:ext>
              </a:extLst>
            </p:cNvPr>
            <p:cNvSpPr txBox="1"/>
            <p:nvPr/>
          </p:nvSpPr>
          <p:spPr>
            <a:xfrm>
              <a:off x="3451504" y="4293217"/>
              <a:ext cx="3527621" cy="962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63500" dir="5400000" algn="t" rotWithShape="0">
                      <a:prstClr val="black">
                        <a:alpha val="26000"/>
                      </a:prst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3C278D2E-559A-4E2B-8983-498643C6E1A4}"/>
                </a:ext>
              </a:extLst>
            </p:cNvPr>
            <p:cNvSpPr txBox="1"/>
            <p:nvPr/>
          </p:nvSpPr>
          <p:spPr>
            <a:xfrm>
              <a:off x="750815" y="5096696"/>
              <a:ext cx="31185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E540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高亮旗舰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kumimoji="0" lang="zh-CN" altLang="en-US" sz="1400" b="0" i="0" u="none" strike="sng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原价</a:t>
              </a:r>
              <a:r>
                <a:rPr kumimoji="0" lang="en-US" altLang="zh-CN" sz="1400" b="0" i="0" u="none" strike="sng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:</a:t>
              </a:r>
              <a:r>
                <a:rPr kumimoji="0" lang="zh-CN" altLang="en-US" sz="1400" b="0" i="0" u="none" strike="sng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￥</a:t>
              </a:r>
              <a:r>
                <a:rPr kumimoji="0" lang="en-US" altLang="zh-CN" sz="1400" b="0" i="0" u="none" strike="sng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5599</a:t>
              </a:r>
              <a:endParaRPr kumimoji="0" lang="zh-CN" altLang="en-US" sz="1400" b="0" i="0" u="none" strike="sng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1EBFDBF2-DBEE-4FAF-9EED-AEA7DBECA982}"/>
                </a:ext>
              </a:extLst>
            </p:cNvPr>
            <p:cNvSpPr txBox="1"/>
            <p:nvPr/>
          </p:nvSpPr>
          <p:spPr>
            <a:xfrm>
              <a:off x="737096" y="4619891"/>
              <a:ext cx="38196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96B90"/>
                  </a:solidFill>
                  <a:effectLst>
                    <a:outerShdw blurRad="50800" dist="38100" dir="5400000" algn="t" rotWithShape="0">
                      <a:prstClr val="black">
                        <a:alpha val="12000"/>
                      </a:prst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直播惊喜价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96B90"/>
                  </a:solidFill>
                  <a:effectLst>
                    <a:outerShdw blurRad="50800" dist="38100" dir="5400000" algn="t" rotWithShape="0">
                      <a:prstClr val="black">
                        <a:alpha val="12000"/>
                      </a:prst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!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96B90"/>
                </a:solidFill>
                <a:effectLst>
                  <a:outerShdw blurRad="50800" dist="38100" dir="5400000" algn="t" rotWithShape="0">
                    <a:prstClr val="black">
                      <a:alpha val="12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="" xmlns:a16="http://schemas.microsoft.com/office/drawing/2014/main" id="{A9F660E4-6111-4C3E-99CD-23AB752025B2}"/>
                </a:ext>
              </a:extLst>
            </p:cNvPr>
            <p:cNvSpPr txBox="1"/>
            <p:nvPr/>
          </p:nvSpPr>
          <p:spPr>
            <a:xfrm>
              <a:off x="466173" y="4568470"/>
              <a:ext cx="200449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800" b="0" i="0" u="none" strike="noStrike" kern="1200" cap="none" spc="0" normalizeH="0" baseline="0" noProof="0" dirty="0">
                  <a:ln>
                    <a:noFill/>
                  </a:ln>
                  <a:solidFill>
                    <a:srgbClr val="F96B90"/>
                  </a:solidFill>
                  <a:effectLst>
                    <a:outerShdw blurRad="50800" dist="38100" dir="5400000" algn="t" rotWithShape="0">
                      <a:prstClr val="black">
                        <a:alpha val="12000"/>
                      </a:prst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￥</a:t>
              </a:r>
              <a:r>
                <a:rPr kumimoji="0" lang="en-US" altLang="zh-CN" sz="3800" b="0" i="0" u="none" strike="noStrike" kern="1200" cap="none" spc="0" normalizeH="0" baseline="0" noProof="0" dirty="0">
                  <a:ln>
                    <a:noFill/>
                  </a:ln>
                  <a:solidFill>
                    <a:srgbClr val="F96B90"/>
                  </a:solidFill>
                  <a:effectLst>
                    <a:outerShdw blurRad="50800" dist="38100" dir="5400000" algn="t" rotWithShape="0">
                      <a:prstClr val="black">
                        <a:alpha val="12000"/>
                      </a:prstClr>
                    </a:outerShdw>
                  </a:effectLst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4???</a:t>
              </a:r>
              <a:endParaRPr kumimoji="0" lang="zh-CN" alt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F96B90"/>
                </a:solidFill>
                <a:effectLst>
                  <a:outerShdw blurRad="50800" dist="38100" dir="5400000" algn="t" rotWithShape="0">
                    <a:prstClr val="black">
                      <a:alpha val="12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44" name="signal-status_20038">
              <a:extLst>
                <a:ext uri="{FF2B5EF4-FFF2-40B4-BE49-F238E27FC236}">
                  <a16:creationId xmlns="" xmlns:a16="http://schemas.microsoft.com/office/drawing/2014/main" id="{7E3E2F0B-1104-42EF-8A15-FFCC44BD1E73}"/>
                </a:ext>
              </a:extLst>
            </p:cNvPr>
            <p:cNvSpPr>
              <a:spLocks noChangeAspect="1"/>
            </p:cNvSpPr>
            <p:nvPr/>
          </p:nvSpPr>
          <p:spPr bwMode="auto">
            <a:xfrm rot="2658521" flipH="1">
              <a:off x="5413907" y="4300127"/>
              <a:ext cx="308759" cy="288000"/>
            </a:xfrm>
            <a:custGeom>
              <a:avLst/>
              <a:gdLst>
                <a:gd name="connsiteX0" fmla="*/ 426708 w 581459"/>
                <a:gd name="connsiteY0" fmla="*/ 468183 h 542366"/>
                <a:gd name="connsiteX1" fmla="*/ 401957 w 581459"/>
                <a:gd name="connsiteY1" fmla="*/ 492970 h 542366"/>
                <a:gd name="connsiteX2" fmla="*/ 426708 w 581459"/>
                <a:gd name="connsiteY2" fmla="*/ 517757 h 542366"/>
                <a:gd name="connsiteX3" fmla="*/ 451547 w 581459"/>
                <a:gd name="connsiteY3" fmla="*/ 492970 h 542366"/>
                <a:gd name="connsiteX4" fmla="*/ 426708 w 581459"/>
                <a:gd name="connsiteY4" fmla="*/ 468183 h 542366"/>
                <a:gd name="connsiteX5" fmla="*/ 253612 w 581459"/>
                <a:gd name="connsiteY5" fmla="*/ 468183 h 542366"/>
                <a:gd name="connsiteX6" fmla="*/ 228790 w 581459"/>
                <a:gd name="connsiteY6" fmla="*/ 492970 h 542366"/>
                <a:gd name="connsiteX7" fmla="*/ 253612 w 581459"/>
                <a:gd name="connsiteY7" fmla="*/ 517757 h 542366"/>
                <a:gd name="connsiteX8" fmla="*/ 278434 w 581459"/>
                <a:gd name="connsiteY8" fmla="*/ 492970 h 542366"/>
                <a:gd name="connsiteX9" fmla="*/ 253612 w 581459"/>
                <a:gd name="connsiteY9" fmla="*/ 468183 h 542366"/>
                <a:gd name="connsiteX10" fmla="*/ 426886 w 581459"/>
                <a:gd name="connsiteY10" fmla="*/ 443574 h 542366"/>
                <a:gd name="connsiteX11" fmla="*/ 476387 w 581459"/>
                <a:gd name="connsiteY11" fmla="*/ 492970 h 542366"/>
                <a:gd name="connsiteX12" fmla="*/ 426886 w 581459"/>
                <a:gd name="connsiteY12" fmla="*/ 542366 h 542366"/>
                <a:gd name="connsiteX13" fmla="*/ 377384 w 581459"/>
                <a:gd name="connsiteY13" fmla="*/ 492970 h 542366"/>
                <a:gd name="connsiteX14" fmla="*/ 426886 w 581459"/>
                <a:gd name="connsiteY14" fmla="*/ 443574 h 542366"/>
                <a:gd name="connsiteX15" fmla="*/ 253612 w 581459"/>
                <a:gd name="connsiteY15" fmla="*/ 443574 h 542366"/>
                <a:gd name="connsiteX16" fmla="*/ 303079 w 581459"/>
                <a:gd name="connsiteY16" fmla="*/ 492970 h 542366"/>
                <a:gd name="connsiteX17" fmla="*/ 253612 w 581459"/>
                <a:gd name="connsiteY17" fmla="*/ 542366 h 542366"/>
                <a:gd name="connsiteX18" fmla="*/ 204146 w 581459"/>
                <a:gd name="connsiteY18" fmla="*/ 492970 h 542366"/>
                <a:gd name="connsiteX19" fmla="*/ 253612 w 581459"/>
                <a:gd name="connsiteY19" fmla="*/ 443574 h 542366"/>
                <a:gd name="connsiteX20" fmla="*/ 168483 w 581459"/>
                <a:gd name="connsiteY20" fmla="*/ 184140 h 542366"/>
                <a:gd name="connsiteX21" fmla="*/ 223932 w 581459"/>
                <a:gd name="connsiteY21" fmla="*/ 374501 h 542366"/>
                <a:gd name="connsiteX22" fmla="*/ 465132 w 581459"/>
                <a:gd name="connsiteY22" fmla="*/ 374501 h 542366"/>
                <a:gd name="connsiteX23" fmla="*/ 544345 w 581459"/>
                <a:gd name="connsiteY23" fmla="*/ 184140 h 542366"/>
                <a:gd name="connsiteX24" fmla="*/ 457211 w 581459"/>
                <a:gd name="connsiteY24" fmla="*/ 184140 h 542366"/>
                <a:gd name="connsiteX25" fmla="*/ 359307 w 581459"/>
                <a:gd name="connsiteY25" fmla="*/ 236040 h 542366"/>
                <a:gd name="connsiteX26" fmla="*/ 261403 w 581459"/>
                <a:gd name="connsiteY26" fmla="*/ 184140 h 542366"/>
                <a:gd name="connsiteX27" fmla="*/ 347682 w 581459"/>
                <a:gd name="connsiteY27" fmla="*/ 61815 h 542366"/>
                <a:gd name="connsiteX28" fmla="*/ 372432 w 581459"/>
                <a:gd name="connsiteY28" fmla="*/ 61815 h 542366"/>
                <a:gd name="connsiteX29" fmla="*/ 372432 w 581459"/>
                <a:gd name="connsiteY29" fmla="*/ 106267 h 542366"/>
                <a:gd name="connsiteX30" fmla="*/ 415700 w 581459"/>
                <a:gd name="connsiteY30" fmla="*/ 106267 h 542366"/>
                <a:gd name="connsiteX31" fmla="*/ 415700 w 581459"/>
                <a:gd name="connsiteY31" fmla="*/ 131071 h 542366"/>
                <a:gd name="connsiteX32" fmla="*/ 372432 w 581459"/>
                <a:gd name="connsiteY32" fmla="*/ 131071 h 542366"/>
                <a:gd name="connsiteX33" fmla="*/ 372432 w 581459"/>
                <a:gd name="connsiteY33" fmla="*/ 174367 h 542366"/>
                <a:gd name="connsiteX34" fmla="*/ 347682 w 581459"/>
                <a:gd name="connsiteY34" fmla="*/ 174367 h 542366"/>
                <a:gd name="connsiteX35" fmla="*/ 347682 w 581459"/>
                <a:gd name="connsiteY35" fmla="*/ 131071 h 542366"/>
                <a:gd name="connsiteX36" fmla="*/ 303078 w 581459"/>
                <a:gd name="connsiteY36" fmla="*/ 131071 h 542366"/>
                <a:gd name="connsiteX37" fmla="*/ 303078 w 581459"/>
                <a:gd name="connsiteY37" fmla="*/ 106267 h 542366"/>
                <a:gd name="connsiteX38" fmla="*/ 347682 w 581459"/>
                <a:gd name="connsiteY38" fmla="*/ 106267 h 542366"/>
                <a:gd name="connsiteX39" fmla="*/ 359396 w 581459"/>
                <a:gd name="connsiteY39" fmla="*/ 24795 h 542366"/>
                <a:gd name="connsiteX40" fmla="*/ 266031 w 581459"/>
                <a:gd name="connsiteY40" fmla="*/ 118020 h 542366"/>
                <a:gd name="connsiteX41" fmla="*/ 359396 w 581459"/>
                <a:gd name="connsiteY41" fmla="*/ 211334 h 542366"/>
                <a:gd name="connsiteX42" fmla="*/ 452849 w 581459"/>
                <a:gd name="connsiteY42" fmla="*/ 118020 h 542366"/>
                <a:gd name="connsiteX43" fmla="*/ 359396 w 581459"/>
                <a:gd name="connsiteY43" fmla="*/ 24795 h 542366"/>
                <a:gd name="connsiteX44" fmla="*/ 359307 w 581459"/>
                <a:gd name="connsiteY44" fmla="*/ 0 h 542366"/>
                <a:gd name="connsiteX45" fmla="*/ 477503 w 581459"/>
                <a:gd name="connsiteY45" fmla="*/ 118020 h 542366"/>
                <a:gd name="connsiteX46" fmla="*/ 470027 w 581459"/>
                <a:gd name="connsiteY46" fmla="*/ 159434 h 542366"/>
                <a:gd name="connsiteX47" fmla="*/ 581459 w 581459"/>
                <a:gd name="connsiteY47" fmla="*/ 159434 h 542366"/>
                <a:gd name="connsiteX48" fmla="*/ 481152 w 581459"/>
                <a:gd name="connsiteY48" fmla="*/ 399118 h 542366"/>
                <a:gd name="connsiteX49" fmla="*/ 206577 w 581459"/>
                <a:gd name="connsiteY49" fmla="*/ 399118 h 542366"/>
                <a:gd name="connsiteX50" fmla="*/ 96479 w 581459"/>
                <a:gd name="connsiteY50" fmla="*/ 24795 h 542366"/>
                <a:gd name="connsiteX51" fmla="*/ 0 w 581459"/>
                <a:gd name="connsiteY51" fmla="*/ 24795 h 542366"/>
                <a:gd name="connsiteX52" fmla="*/ 0 w 581459"/>
                <a:gd name="connsiteY52" fmla="*/ 1333 h 542366"/>
                <a:gd name="connsiteX53" fmla="*/ 115081 w 581459"/>
                <a:gd name="connsiteY53" fmla="*/ 1333 h 542366"/>
                <a:gd name="connsiteX54" fmla="*/ 161363 w 581459"/>
                <a:gd name="connsiteY54" fmla="*/ 159434 h 542366"/>
                <a:gd name="connsiteX55" fmla="*/ 248586 w 581459"/>
                <a:gd name="connsiteY55" fmla="*/ 159434 h 542366"/>
                <a:gd name="connsiteX56" fmla="*/ 241110 w 581459"/>
                <a:gd name="connsiteY56" fmla="*/ 118020 h 542366"/>
                <a:gd name="connsiteX57" fmla="*/ 359307 w 581459"/>
                <a:gd name="connsiteY57" fmla="*/ 0 h 54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581459" h="542366">
                  <a:moveTo>
                    <a:pt x="426708" y="468183"/>
                  </a:moveTo>
                  <a:cubicBezTo>
                    <a:pt x="413086" y="468183"/>
                    <a:pt x="401957" y="479377"/>
                    <a:pt x="401957" y="492970"/>
                  </a:cubicBezTo>
                  <a:cubicBezTo>
                    <a:pt x="401957" y="506563"/>
                    <a:pt x="413086" y="517757"/>
                    <a:pt x="426708" y="517757"/>
                  </a:cubicBezTo>
                  <a:cubicBezTo>
                    <a:pt x="440419" y="517757"/>
                    <a:pt x="451547" y="506563"/>
                    <a:pt x="451547" y="492970"/>
                  </a:cubicBezTo>
                  <a:cubicBezTo>
                    <a:pt x="452883" y="479466"/>
                    <a:pt x="441665" y="468361"/>
                    <a:pt x="426708" y="468183"/>
                  </a:cubicBezTo>
                  <a:close/>
                  <a:moveTo>
                    <a:pt x="253612" y="468183"/>
                  </a:moveTo>
                  <a:cubicBezTo>
                    <a:pt x="240000" y="468183"/>
                    <a:pt x="228790" y="479377"/>
                    <a:pt x="228790" y="492970"/>
                  </a:cubicBezTo>
                  <a:cubicBezTo>
                    <a:pt x="228790" y="506563"/>
                    <a:pt x="240000" y="517757"/>
                    <a:pt x="253612" y="517757"/>
                  </a:cubicBezTo>
                  <a:cubicBezTo>
                    <a:pt x="267224" y="517757"/>
                    <a:pt x="278434" y="506563"/>
                    <a:pt x="278434" y="492970"/>
                  </a:cubicBezTo>
                  <a:cubicBezTo>
                    <a:pt x="278434" y="479377"/>
                    <a:pt x="267224" y="468183"/>
                    <a:pt x="253612" y="468183"/>
                  </a:cubicBezTo>
                  <a:close/>
                  <a:moveTo>
                    <a:pt x="426886" y="443574"/>
                  </a:moveTo>
                  <a:cubicBezTo>
                    <a:pt x="454040" y="443574"/>
                    <a:pt x="476387" y="465873"/>
                    <a:pt x="476387" y="492970"/>
                  </a:cubicBezTo>
                  <a:cubicBezTo>
                    <a:pt x="476387" y="520067"/>
                    <a:pt x="454040" y="542366"/>
                    <a:pt x="426886" y="542366"/>
                  </a:cubicBezTo>
                  <a:cubicBezTo>
                    <a:pt x="399642" y="542366"/>
                    <a:pt x="377384" y="520067"/>
                    <a:pt x="377384" y="492970"/>
                  </a:cubicBezTo>
                  <a:cubicBezTo>
                    <a:pt x="377384" y="465873"/>
                    <a:pt x="399642" y="443574"/>
                    <a:pt x="426886" y="443574"/>
                  </a:cubicBezTo>
                  <a:close/>
                  <a:moveTo>
                    <a:pt x="253612" y="443574"/>
                  </a:moveTo>
                  <a:cubicBezTo>
                    <a:pt x="280926" y="443574"/>
                    <a:pt x="303079" y="465873"/>
                    <a:pt x="303079" y="492970"/>
                  </a:cubicBezTo>
                  <a:cubicBezTo>
                    <a:pt x="303079" y="520067"/>
                    <a:pt x="280748" y="542366"/>
                    <a:pt x="253612" y="542366"/>
                  </a:cubicBezTo>
                  <a:cubicBezTo>
                    <a:pt x="226477" y="542366"/>
                    <a:pt x="204146" y="520067"/>
                    <a:pt x="204146" y="492970"/>
                  </a:cubicBezTo>
                  <a:cubicBezTo>
                    <a:pt x="204146" y="465873"/>
                    <a:pt x="226477" y="443574"/>
                    <a:pt x="253612" y="443574"/>
                  </a:cubicBezTo>
                  <a:close/>
                  <a:moveTo>
                    <a:pt x="168483" y="184140"/>
                  </a:moveTo>
                  <a:lnTo>
                    <a:pt x="223932" y="374501"/>
                  </a:lnTo>
                  <a:lnTo>
                    <a:pt x="465132" y="374501"/>
                  </a:lnTo>
                  <a:lnTo>
                    <a:pt x="544345" y="184140"/>
                  </a:lnTo>
                  <a:lnTo>
                    <a:pt x="457211" y="184140"/>
                  </a:lnTo>
                  <a:cubicBezTo>
                    <a:pt x="435939" y="215422"/>
                    <a:pt x="399981" y="236040"/>
                    <a:pt x="359307" y="236040"/>
                  </a:cubicBezTo>
                  <a:cubicBezTo>
                    <a:pt x="318632" y="236040"/>
                    <a:pt x="282674" y="215422"/>
                    <a:pt x="261403" y="184140"/>
                  </a:cubicBezTo>
                  <a:close/>
                  <a:moveTo>
                    <a:pt x="347682" y="61815"/>
                  </a:moveTo>
                  <a:lnTo>
                    <a:pt x="372432" y="61815"/>
                  </a:lnTo>
                  <a:lnTo>
                    <a:pt x="372432" y="106267"/>
                  </a:lnTo>
                  <a:lnTo>
                    <a:pt x="415700" y="106267"/>
                  </a:lnTo>
                  <a:lnTo>
                    <a:pt x="415700" y="131071"/>
                  </a:lnTo>
                  <a:lnTo>
                    <a:pt x="372432" y="131071"/>
                  </a:lnTo>
                  <a:lnTo>
                    <a:pt x="372432" y="174367"/>
                  </a:lnTo>
                  <a:lnTo>
                    <a:pt x="347682" y="174367"/>
                  </a:lnTo>
                  <a:lnTo>
                    <a:pt x="347682" y="131071"/>
                  </a:lnTo>
                  <a:lnTo>
                    <a:pt x="303078" y="131071"/>
                  </a:lnTo>
                  <a:lnTo>
                    <a:pt x="303078" y="106267"/>
                  </a:lnTo>
                  <a:lnTo>
                    <a:pt x="347682" y="106267"/>
                  </a:lnTo>
                  <a:close/>
                  <a:moveTo>
                    <a:pt x="359396" y="24795"/>
                  </a:moveTo>
                  <a:cubicBezTo>
                    <a:pt x="307774" y="24795"/>
                    <a:pt x="265942" y="66653"/>
                    <a:pt x="266031" y="118020"/>
                  </a:cubicBezTo>
                  <a:cubicBezTo>
                    <a:pt x="266031" y="169565"/>
                    <a:pt x="307774" y="211334"/>
                    <a:pt x="359396" y="211334"/>
                  </a:cubicBezTo>
                  <a:cubicBezTo>
                    <a:pt x="411018" y="211334"/>
                    <a:pt x="452849" y="169565"/>
                    <a:pt x="452849" y="118020"/>
                  </a:cubicBezTo>
                  <a:cubicBezTo>
                    <a:pt x="452849" y="66475"/>
                    <a:pt x="411018" y="24795"/>
                    <a:pt x="359396" y="24795"/>
                  </a:cubicBezTo>
                  <a:close/>
                  <a:moveTo>
                    <a:pt x="359307" y="0"/>
                  </a:moveTo>
                  <a:cubicBezTo>
                    <a:pt x="424546" y="0"/>
                    <a:pt x="477503" y="52878"/>
                    <a:pt x="477503" y="118020"/>
                  </a:cubicBezTo>
                  <a:cubicBezTo>
                    <a:pt x="477503" y="132595"/>
                    <a:pt x="474922" y="146459"/>
                    <a:pt x="470027" y="159434"/>
                  </a:cubicBezTo>
                  <a:lnTo>
                    <a:pt x="581459" y="159434"/>
                  </a:lnTo>
                  <a:lnTo>
                    <a:pt x="481152" y="399118"/>
                  </a:lnTo>
                  <a:lnTo>
                    <a:pt x="206577" y="399118"/>
                  </a:lnTo>
                  <a:lnTo>
                    <a:pt x="96479" y="24795"/>
                  </a:lnTo>
                  <a:lnTo>
                    <a:pt x="0" y="24795"/>
                  </a:lnTo>
                  <a:lnTo>
                    <a:pt x="0" y="1333"/>
                  </a:lnTo>
                  <a:lnTo>
                    <a:pt x="115081" y="1333"/>
                  </a:lnTo>
                  <a:lnTo>
                    <a:pt x="161363" y="159434"/>
                  </a:lnTo>
                  <a:lnTo>
                    <a:pt x="248586" y="159434"/>
                  </a:lnTo>
                  <a:cubicBezTo>
                    <a:pt x="243691" y="146637"/>
                    <a:pt x="241110" y="132595"/>
                    <a:pt x="241110" y="118020"/>
                  </a:cubicBezTo>
                  <a:cubicBezTo>
                    <a:pt x="241110" y="52878"/>
                    <a:pt x="294067" y="0"/>
                    <a:pt x="3593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2873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552977"/>
            </a:gs>
            <a:gs pos="7000">
              <a:srgbClr val="421D7D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图片 230">
            <a:extLst>
              <a:ext uri="{FF2B5EF4-FFF2-40B4-BE49-F238E27FC236}">
                <a16:creationId xmlns="" xmlns:a16="http://schemas.microsoft.com/office/drawing/2014/main" id="{43A75030-022E-40FC-90F3-5FEC7684F7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79952" y="4178304"/>
            <a:ext cx="6478056" cy="3995896"/>
          </a:xfrm>
          <a:prstGeom prst="rect">
            <a:avLst/>
          </a:prstGeom>
        </p:spPr>
      </p:pic>
      <p:pic>
        <p:nvPicPr>
          <p:cNvPr id="232" name="图片 231">
            <a:extLst>
              <a:ext uri="{FF2B5EF4-FFF2-40B4-BE49-F238E27FC236}">
                <a16:creationId xmlns="" xmlns:a16="http://schemas.microsoft.com/office/drawing/2014/main" id="{36AEA7D6-EC87-4A5B-8E2B-AD0799D387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7606" y="4187591"/>
            <a:ext cx="6478056" cy="3995896"/>
          </a:xfrm>
          <a:prstGeom prst="rect">
            <a:avLst/>
          </a:prstGeom>
        </p:spPr>
      </p:pic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8D71B002-0005-4D1A-A1CD-A67D356D28F2}"/>
              </a:ext>
            </a:extLst>
          </p:cNvPr>
          <p:cNvGrpSpPr/>
          <p:nvPr/>
        </p:nvGrpSpPr>
        <p:grpSpPr>
          <a:xfrm>
            <a:off x="2030695" y="3988816"/>
            <a:ext cx="2227502" cy="464649"/>
            <a:chOff x="6183707" y="2930371"/>
            <a:chExt cx="2613952" cy="535142"/>
          </a:xfrm>
        </p:grpSpPr>
        <p:grpSp>
          <p:nvGrpSpPr>
            <p:cNvPr id="103" name="组合 102">
              <a:extLst>
                <a:ext uri="{FF2B5EF4-FFF2-40B4-BE49-F238E27FC236}">
                  <a16:creationId xmlns="" xmlns:a16="http://schemas.microsoft.com/office/drawing/2014/main" id="{F860FE0F-31FC-4E2B-B2DD-2BE9C5118542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="" xmlns:a16="http://schemas.microsoft.com/office/drawing/2014/main" id="{850FF8E9-284C-4E5C-8C35-68C9DAFFD31A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107" name="矩形: 圆角 106">
                  <a:extLst>
                    <a:ext uri="{FF2B5EF4-FFF2-40B4-BE49-F238E27FC236}">
                      <a16:creationId xmlns="" xmlns:a16="http://schemas.microsoft.com/office/drawing/2014/main" id="{1314C263-90EB-459C-9EA4-37DB1BB2F338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chemeClr val="bg1">
                    <a:alpha val="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8" name="等腰三角形 107">
                  <a:extLst>
                    <a:ext uri="{FF2B5EF4-FFF2-40B4-BE49-F238E27FC236}">
                      <a16:creationId xmlns="" xmlns:a16="http://schemas.microsoft.com/office/drawing/2014/main" id="{AE765CD8-324F-4985-9422-548CC1144E68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chemeClr val="bg1">
                    <a:alpha val="9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6" name="矩形: 圆角 105">
                <a:extLst>
                  <a:ext uri="{FF2B5EF4-FFF2-40B4-BE49-F238E27FC236}">
                    <a16:creationId xmlns="" xmlns:a16="http://schemas.microsoft.com/office/drawing/2014/main" id="{394917B4-FFFA-4DA2-8488-6D92EB11266F}"/>
                  </a:ext>
                </a:extLst>
              </p:cNvPr>
              <p:cNvSpPr/>
              <p:nvPr/>
            </p:nvSpPr>
            <p:spPr>
              <a:xfrm>
                <a:off x="7028488" y="611605"/>
                <a:ext cx="1126876" cy="249473"/>
              </a:xfrm>
              <a:prstGeom prst="roundRect">
                <a:avLst>
                  <a:gd name="adj" fmla="val 45019"/>
                </a:avLst>
              </a:prstGeom>
              <a:solidFill>
                <a:srgbClr val="8D84F5">
                  <a:alpha val="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0BD6834D-AF72-45FA-AFF7-6A62948401F3}"/>
                </a:ext>
              </a:extLst>
            </p:cNvPr>
            <p:cNvSpPr txBox="1"/>
            <p:nvPr/>
          </p:nvSpPr>
          <p:spPr>
            <a:xfrm>
              <a:off x="7488842" y="2963808"/>
              <a:ext cx="1248957" cy="38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9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超巨屏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="" xmlns:a16="http://schemas.microsoft.com/office/drawing/2014/main" id="{CB618CBF-3C82-46D8-A2E7-02B508265CE6}"/>
                </a:ext>
              </a:extLst>
            </p:cNvPr>
            <p:cNvSpPr txBox="1"/>
            <p:nvPr/>
          </p:nvSpPr>
          <p:spPr>
            <a:xfrm>
              <a:off x="6183707" y="2961285"/>
              <a:ext cx="1550010" cy="38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9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60-180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9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吋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4E26CEB-6E86-4A70-9358-334E17DE33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932" y="741272"/>
            <a:ext cx="710440" cy="7104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0B5AA68-D6D9-4BB4-9B55-F6A6D04C24A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107" y="3281120"/>
            <a:ext cx="5578699" cy="3441141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5AAD3883-06A9-46E5-B30D-BD315AC6613D}"/>
              </a:ext>
            </a:extLst>
          </p:cNvPr>
          <p:cNvGrpSpPr/>
          <p:nvPr/>
        </p:nvGrpSpPr>
        <p:grpSpPr>
          <a:xfrm>
            <a:off x="2529347" y="571887"/>
            <a:ext cx="1655807" cy="728971"/>
            <a:chOff x="8353968" y="7168447"/>
            <a:chExt cx="1655807" cy="728971"/>
          </a:xfrm>
        </p:grpSpPr>
        <p:pic>
          <p:nvPicPr>
            <p:cNvPr id="84" name="图片 83">
              <a:extLst>
                <a:ext uri="{FF2B5EF4-FFF2-40B4-BE49-F238E27FC236}">
                  <a16:creationId xmlns="" xmlns:a16="http://schemas.microsoft.com/office/drawing/2014/main" id="{ACA9BF6D-5559-4A5B-AEE9-F53697754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8394086" y="7168447"/>
              <a:ext cx="1585097" cy="512108"/>
            </a:xfrm>
            <a:prstGeom prst="rect">
              <a:avLst/>
            </a:prstGeom>
          </p:spPr>
        </p:pic>
        <p:sp>
          <p:nvSpPr>
            <p:cNvPr id="85" name="文本框 84">
              <a:extLst>
                <a:ext uri="{FF2B5EF4-FFF2-40B4-BE49-F238E27FC236}">
                  <a16:creationId xmlns="" xmlns:a16="http://schemas.microsoft.com/office/drawing/2014/main" id="{8220328C-0BCB-4EF1-80CF-C21DABA65CE8}"/>
                </a:ext>
              </a:extLst>
            </p:cNvPr>
            <p:cNvSpPr txBox="1"/>
            <p:nvPr/>
          </p:nvSpPr>
          <p:spPr>
            <a:xfrm>
              <a:off x="8353968" y="7589641"/>
              <a:ext cx="16558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44000">
                        <a:srgbClr val="BFF6FF"/>
                      </a:gs>
                      <a:gs pos="100000">
                        <a:srgbClr val="C885DA"/>
                      </a:gs>
                    </a:gsLst>
                    <a:lin ang="8100000" scaled="1"/>
                    <a:tileRect/>
                  </a:gra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明基旗舰店抢购中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2D332A15-E4CF-45F8-ACC3-260D887FAD44}"/>
              </a:ext>
            </a:extLst>
          </p:cNvPr>
          <p:cNvGrpSpPr/>
          <p:nvPr/>
        </p:nvGrpSpPr>
        <p:grpSpPr>
          <a:xfrm>
            <a:off x="4932777" y="3248327"/>
            <a:ext cx="2660600" cy="485774"/>
            <a:chOff x="6232497" y="2930371"/>
            <a:chExt cx="2660600" cy="535142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F3D82634-DECC-4AB7-A851-F721D8E4FC46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="" xmlns:a16="http://schemas.microsoft.com/office/drawing/2014/main" id="{FD0A2722-F7AD-4A9F-ADA6-51DB511FA891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95" name="矩形: 圆角 94">
                  <a:extLst>
                    <a:ext uri="{FF2B5EF4-FFF2-40B4-BE49-F238E27FC236}">
                      <a16:creationId xmlns="" xmlns:a16="http://schemas.microsoft.com/office/drawing/2014/main" id="{F00FFA1C-710D-42B0-A0BC-40300784A200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rgbClr val="8D84F5">
                    <a:alpha val="14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6" name="等腰三角形 95">
                  <a:extLst>
                    <a:ext uri="{FF2B5EF4-FFF2-40B4-BE49-F238E27FC236}">
                      <a16:creationId xmlns="" xmlns:a16="http://schemas.microsoft.com/office/drawing/2014/main" id="{96CDDA43-76E2-409F-B9A5-92B78B4263B6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rgbClr val="8D84F5">
                    <a:alpha val="14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4" name="矩形: 圆角 93">
                <a:extLst>
                  <a:ext uri="{FF2B5EF4-FFF2-40B4-BE49-F238E27FC236}">
                    <a16:creationId xmlns="" xmlns:a16="http://schemas.microsoft.com/office/drawing/2014/main" id="{3B9D041E-4E40-4C6B-9474-42682D1B745D}"/>
                  </a:ext>
                </a:extLst>
              </p:cNvPr>
              <p:cNvSpPr/>
              <p:nvPr/>
            </p:nvSpPr>
            <p:spPr>
              <a:xfrm>
                <a:off x="7233821" y="607973"/>
                <a:ext cx="940326" cy="250064"/>
              </a:xfrm>
              <a:prstGeom prst="roundRect">
                <a:avLst>
                  <a:gd name="adj" fmla="val 45019"/>
                </a:avLst>
              </a:prstGeom>
              <a:solidFill>
                <a:srgbClr val="9F97F5">
                  <a:alpha val="1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B0C049A9-76A4-4F20-9D32-C8787165CCB0}"/>
                </a:ext>
              </a:extLst>
            </p:cNvPr>
            <p:cNvSpPr txBox="1"/>
            <p:nvPr/>
          </p:nvSpPr>
          <p:spPr>
            <a:xfrm>
              <a:off x="6232497" y="2989198"/>
              <a:ext cx="1660455" cy="33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2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12000:1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2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高对比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="" xmlns:a16="http://schemas.microsoft.com/office/drawing/2014/main" id="{F47FA9FE-E997-47C6-AA7C-0FE493C1704C}"/>
                </a:ext>
              </a:extLst>
            </p:cNvPr>
            <p:cNvSpPr txBox="1"/>
            <p:nvPr/>
          </p:nvSpPr>
          <p:spPr>
            <a:xfrm>
              <a:off x="7692162" y="2980804"/>
              <a:ext cx="1200935" cy="33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2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文字清晰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="" xmlns:a16="http://schemas.microsoft.com/office/drawing/2014/main" id="{FF163992-B470-4D86-84AC-7ACC0E95A13A}"/>
              </a:ext>
            </a:extLst>
          </p:cNvPr>
          <p:cNvGrpSpPr/>
          <p:nvPr/>
        </p:nvGrpSpPr>
        <p:grpSpPr>
          <a:xfrm>
            <a:off x="8208746" y="2574266"/>
            <a:ext cx="3814316" cy="619167"/>
            <a:chOff x="1660635" y="2120636"/>
            <a:chExt cx="3521520" cy="619167"/>
          </a:xfrm>
        </p:grpSpPr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5A78069F-0799-44A8-A251-01DDB2FADF28}"/>
                </a:ext>
              </a:extLst>
            </p:cNvPr>
            <p:cNvGrpSpPr/>
            <p:nvPr/>
          </p:nvGrpSpPr>
          <p:grpSpPr>
            <a:xfrm>
              <a:off x="1660635" y="2120636"/>
              <a:ext cx="3480058" cy="619167"/>
              <a:chOff x="2901075" y="2147043"/>
              <a:chExt cx="3480058" cy="619167"/>
            </a:xfrm>
          </p:grpSpPr>
          <p:grpSp>
            <p:nvGrpSpPr>
              <p:cNvPr id="91" name="组合 90">
                <a:extLst>
                  <a:ext uri="{FF2B5EF4-FFF2-40B4-BE49-F238E27FC236}">
                    <a16:creationId xmlns="" xmlns:a16="http://schemas.microsoft.com/office/drawing/2014/main" id="{B533D8F0-771A-45F2-A8E0-5578EDF959D3}"/>
                  </a:ext>
                </a:extLst>
              </p:cNvPr>
              <p:cNvGrpSpPr/>
              <p:nvPr/>
            </p:nvGrpSpPr>
            <p:grpSpPr>
              <a:xfrm>
                <a:off x="2901075" y="2147043"/>
                <a:ext cx="3480058" cy="619167"/>
                <a:chOff x="5692416" y="581045"/>
                <a:chExt cx="2523932" cy="376218"/>
              </a:xfrm>
            </p:grpSpPr>
            <p:grpSp>
              <p:nvGrpSpPr>
                <p:cNvPr id="88" name="组合 87">
                  <a:extLst>
                    <a:ext uri="{FF2B5EF4-FFF2-40B4-BE49-F238E27FC236}">
                      <a16:creationId xmlns="" xmlns:a16="http://schemas.microsoft.com/office/drawing/2014/main" id="{26F03CFE-EC71-4943-BF2C-318BECEAA427}"/>
                    </a:ext>
                  </a:extLst>
                </p:cNvPr>
                <p:cNvGrpSpPr/>
                <p:nvPr/>
              </p:nvGrpSpPr>
              <p:grpSpPr>
                <a:xfrm>
                  <a:off x="5692416" y="581045"/>
                  <a:ext cx="2523932" cy="376218"/>
                  <a:chOff x="5692416" y="581045"/>
                  <a:chExt cx="2523932" cy="376218"/>
                </a:xfrm>
              </p:grpSpPr>
              <p:sp>
                <p:nvSpPr>
                  <p:cNvPr id="86" name="矩形: 圆角 85">
                    <a:extLst>
                      <a:ext uri="{FF2B5EF4-FFF2-40B4-BE49-F238E27FC236}">
                        <a16:creationId xmlns="" xmlns:a16="http://schemas.microsoft.com/office/drawing/2014/main" id="{915132F5-AE66-43F1-83F9-E77117B9FA8D}"/>
                      </a:ext>
                    </a:extLst>
                  </p:cNvPr>
                  <p:cNvSpPr/>
                  <p:nvPr/>
                </p:nvSpPr>
                <p:spPr>
                  <a:xfrm>
                    <a:off x="5692416" y="581045"/>
                    <a:ext cx="2523932" cy="306851"/>
                  </a:xfrm>
                  <a:prstGeom prst="roundRect">
                    <a:avLst>
                      <a:gd name="adj" fmla="val 45034"/>
                    </a:avLst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7" name="等腰三角形 86">
                    <a:extLst>
                      <a:ext uri="{FF2B5EF4-FFF2-40B4-BE49-F238E27FC236}">
                        <a16:creationId xmlns="" xmlns:a16="http://schemas.microsoft.com/office/drawing/2014/main" id="{443779BE-3170-4109-99AD-6CC26BA8992C}"/>
                      </a:ext>
                    </a:extLst>
                  </p:cNvPr>
                  <p:cNvSpPr/>
                  <p:nvPr/>
                </p:nvSpPr>
                <p:spPr>
                  <a:xfrm flipV="1">
                    <a:off x="6889046" y="887896"/>
                    <a:ext cx="130673" cy="69367"/>
                  </a:xfrm>
                  <a:prstGeom prst="triangle">
                    <a:avLst/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90" name="矩形: 圆角 89">
                  <a:extLst>
                    <a:ext uri="{FF2B5EF4-FFF2-40B4-BE49-F238E27FC236}">
                      <a16:creationId xmlns="" xmlns:a16="http://schemas.microsoft.com/office/drawing/2014/main" id="{BD3BA783-7B4B-4BC9-AB27-7557590D3D14}"/>
                    </a:ext>
                  </a:extLst>
                </p:cNvPr>
                <p:cNvSpPr/>
                <p:nvPr/>
              </p:nvSpPr>
              <p:spPr>
                <a:xfrm>
                  <a:off x="7547580" y="611186"/>
                  <a:ext cx="632567" cy="252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D84F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alpha val="12000"/>
                      </a:prst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7" name="文本框 96">
                <a:extLst>
                  <a:ext uri="{FF2B5EF4-FFF2-40B4-BE49-F238E27FC236}">
                    <a16:creationId xmlns="" xmlns:a16="http://schemas.microsoft.com/office/drawing/2014/main" id="{2B4E96A3-B92C-4FEF-973A-1256E474977D}"/>
                  </a:ext>
                </a:extLst>
              </p:cNvPr>
              <p:cNvSpPr txBox="1"/>
              <p:nvPr/>
            </p:nvSpPr>
            <p:spPr>
              <a:xfrm>
                <a:off x="2951213" y="2181781"/>
                <a:ext cx="24902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白天投影不拉窗帘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!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41E86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" panose="00020600040101010101" pitchFamily="18" charset="-122"/>
                </a:endParaRPr>
              </a:p>
            </p:txBody>
          </p:sp>
        </p:grpSp>
        <p:sp>
          <p:nvSpPr>
            <p:cNvPr id="111" name="文本框 110">
              <a:extLst>
                <a:ext uri="{FF2B5EF4-FFF2-40B4-BE49-F238E27FC236}">
                  <a16:creationId xmlns="" xmlns:a16="http://schemas.microsoft.com/office/drawing/2014/main" id="{B56D50DC-539C-44F4-BFA9-DAB5FAADD4DD}"/>
                </a:ext>
              </a:extLst>
            </p:cNvPr>
            <p:cNvSpPr txBox="1"/>
            <p:nvPr/>
          </p:nvSpPr>
          <p:spPr>
            <a:xfrm>
              <a:off x="4179204" y="2165479"/>
              <a:ext cx="10029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8000"/>
                    </a:prst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" panose="00020600040101010101" pitchFamily="18" charset="-122"/>
                </a:rPr>
                <a:t>高亮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="" xmlns:a16="http://schemas.microsoft.com/office/drawing/2014/main" id="{81276D94-B586-4F7A-8FCF-F36BD1F647BC}"/>
              </a:ext>
            </a:extLst>
          </p:cNvPr>
          <p:cNvGrpSpPr/>
          <p:nvPr/>
        </p:nvGrpSpPr>
        <p:grpSpPr>
          <a:xfrm>
            <a:off x="3310110" y="2636390"/>
            <a:ext cx="2636464" cy="474044"/>
            <a:chOff x="6161195" y="2930371"/>
            <a:chExt cx="2636464" cy="535142"/>
          </a:xfrm>
        </p:grpSpPr>
        <p:grpSp>
          <p:nvGrpSpPr>
            <p:cNvPr id="114" name="组合 113">
              <a:extLst>
                <a:ext uri="{FF2B5EF4-FFF2-40B4-BE49-F238E27FC236}">
                  <a16:creationId xmlns="" xmlns:a16="http://schemas.microsoft.com/office/drawing/2014/main" id="{2017F5A6-FB4D-4C8E-AB67-AACF01E128F2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="" xmlns:a16="http://schemas.microsoft.com/office/drawing/2014/main" id="{22AD901F-5A73-449E-9D4C-25688FC44635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119" name="矩形: 圆角 118">
                  <a:extLst>
                    <a:ext uri="{FF2B5EF4-FFF2-40B4-BE49-F238E27FC236}">
                      <a16:creationId xmlns="" xmlns:a16="http://schemas.microsoft.com/office/drawing/2014/main" id="{F775F01B-5D97-4900-87B8-99E7C412052E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rgbClr val="9F97F5">
                    <a:alpha val="2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0" name="等腰三角形 119">
                  <a:extLst>
                    <a:ext uri="{FF2B5EF4-FFF2-40B4-BE49-F238E27FC236}">
                      <a16:creationId xmlns="" xmlns:a16="http://schemas.microsoft.com/office/drawing/2014/main" id="{F1600D3B-E936-4D84-92A0-BB41CD4120FE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rgbClr val="9F97F5">
                    <a:alpha val="26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18" name="矩形: 圆角 117">
                <a:extLst>
                  <a:ext uri="{FF2B5EF4-FFF2-40B4-BE49-F238E27FC236}">
                    <a16:creationId xmlns="" xmlns:a16="http://schemas.microsoft.com/office/drawing/2014/main" id="{762A3999-8699-4AE1-B5D7-2AED753018AB}"/>
                  </a:ext>
                </a:extLst>
              </p:cNvPr>
              <p:cNvSpPr/>
              <p:nvPr/>
            </p:nvSpPr>
            <p:spPr>
              <a:xfrm>
                <a:off x="7134230" y="632235"/>
                <a:ext cx="1028011" cy="211275"/>
              </a:xfrm>
              <a:prstGeom prst="roundRect">
                <a:avLst>
                  <a:gd name="adj" fmla="val 45019"/>
                </a:avLst>
              </a:prstGeom>
              <a:solidFill>
                <a:srgbClr val="9F97F5">
                  <a:alpha val="2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="" xmlns:a16="http://schemas.microsoft.com/office/drawing/2014/main" id="{1724BAB1-493A-46BC-BF1C-451347DDB4AA}"/>
                </a:ext>
              </a:extLst>
            </p:cNvPr>
            <p:cNvSpPr txBox="1"/>
            <p:nvPr/>
          </p:nvSpPr>
          <p:spPr>
            <a:xfrm>
              <a:off x="6161195" y="2960079"/>
              <a:ext cx="1753019" cy="382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6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搭载安卓系统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="" xmlns:a16="http://schemas.microsoft.com/office/drawing/2014/main" id="{E354F397-129C-4524-8F5C-4C67ED745C2B}"/>
                </a:ext>
              </a:extLst>
            </p:cNvPr>
            <p:cNvSpPr txBox="1"/>
            <p:nvPr/>
          </p:nvSpPr>
          <p:spPr>
            <a:xfrm>
              <a:off x="7724601" y="2970410"/>
              <a:ext cx="1028012" cy="382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6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兼容强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="" xmlns:a16="http://schemas.microsoft.com/office/drawing/2014/main" id="{72FC67C2-54C3-4909-B1AD-0E40D5A2FE16}"/>
              </a:ext>
            </a:extLst>
          </p:cNvPr>
          <p:cNvGrpSpPr/>
          <p:nvPr/>
        </p:nvGrpSpPr>
        <p:grpSpPr>
          <a:xfrm>
            <a:off x="8259143" y="1882560"/>
            <a:ext cx="2528386" cy="517065"/>
            <a:chOff x="6273727" y="2930371"/>
            <a:chExt cx="2528386" cy="535142"/>
          </a:xfrm>
        </p:grpSpPr>
        <p:grpSp>
          <p:nvGrpSpPr>
            <p:cNvPr id="122" name="组合 121">
              <a:extLst>
                <a:ext uri="{FF2B5EF4-FFF2-40B4-BE49-F238E27FC236}">
                  <a16:creationId xmlns="" xmlns:a16="http://schemas.microsoft.com/office/drawing/2014/main" id="{9C95DC33-C17F-4D18-B8D8-0BE9D7E96BB1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125" name="组合 124">
                <a:extLst>
                  <a:ext uri="{FF2B5EF4-FFF2-40B4-BE49-F238E27FC236}">
                    <a16:creationId xmlns="" xmlns:a16="http://schemas.microsoft.com/office/drawing/2014/main" id="{D4B506A3-D355-48B7-9FCC-E8F07C129134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127" name="矩形: 圆角 126">
                  <a:extLst>
                    <a:ext uri="{FF2B5EF4-FFF2-40B4-BE49-F238E27FC236}">
                      <a16:creationId xmlns="" xmlns:a16="http://schemas.microsoft.com/office/drawing/2014/main" id="{573B4E1F-4E1A-4925-9864-EED2CFE62447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chemeClr val="bg1">
                    <a:alpha val="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8" name="等腰三角形 127">
                  <a:extLst>
                    <a:ext uri="{FF2B5EF4-FFF2-40B4-BE49-F238E27FC236}">
                      <a16:creationId xmlns="" xmlns:a16="http://schemas.microsoft.com/office/drawing/2014/main" id="{B0E1DF02-ACF9-444A-8479-D4340C6ED5EA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chemeClr val="bg1">
                    <a:alpha val="6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26" name="矩形: 圆角 125">
                <a:extLst>
                  <a:ext uri="{FF2B5EF4-FFF2-40B4-BE49-F238E27FC236}">
                    <a16:creationId xmlns="" xmlns:a16="http://schemas.microsoft.com/office/drawing/2014/main" id="{BDE26761-1C94-4095-8D84-DAE0710489E0}"/>
                  </a:ext>
                </a:extLst>
              </p:cNvPr>
              <p:cNvSpPr/>
              <p:nvPr/>
            </p:nvSpPr>
            <p:spPr>
              <a:xfrm>
                <a:off x="7293484" y="632235"/>
                <a:ext cx="868757" cy="211275"/>
              </a:xfrm>
              <a:prstGeom prst="roundRect">
                <a:avLst>
                  <a:gd name="adj" fmla="val 45019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9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3" name="文本框 122">
              <a:extLst>
                <a:ext uri="{FF2B5EF4-FFF2-40B4-BE49-F238E27FC236}">
                  <a16:creationId xmlns="" xmlns:a16="http://schemas.microsoft.com/office/drawing/2014/main" id="{5571FE74-633E-41F5-AE9F-174761E127CE}"/>
                </a:ext>
              </a:extLst>
            </p:cNvPr>
            <p:cNvSpPr txBox="1"/>
            <p:nvPr/>
          </p:nvSpPr>
          <p:spPr>
            <a:xfrm>
              <a:off x="6275855" y="2934689"/>
              <a:ext cx="16604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7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海量内存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="" xmlns:a16="http://schemas.microsoft.com/office/drawing/2014/main" id="{C5B63336-1F03-42D7-9E9B-1F0559C6C584}"/>
                </a:ext>
              </a:extLst>
            </p:cNvPr>
            <p:cNvSpPr txBox="1"/>
            <p:nvPr/>
          </p:nvSpPr>
          <p:spPr>
            <a:xfrm>
              <a:off x="7828383" y="2970812"/>
              <a:ext cx="9737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7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超流畅</a:t>
              </a: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="" xmlns:a16="http://schemas.microsoft.com/office/drawing/2014/main" id="{16A093E6-A64C-408E-9340-32ABA14F3C13}"/>
              </a:ext>
            </a:extLst>
          </p:cNvPr>
          <p:cNvGrpSpPr/>
          <p:nvPr/>
        </p:nvGrpSpPr>
        <p:grpSpPr>
          <a:xfrm>
            <a:off x="479425" y="3235901"/>
            <a:ext cx="3697996" cy="619167"/>
            <a:chOff x="1660635" y="2120636"/>
            <a:chExt cx="3480058" cy="619167"/>
          </a:xfrm>
        </p:grpSpPr>
        <p:grpSp>
          <p:nvGrpSpPr>
            <p:cNvPr id="138" name="组合 137">
              <a:extLst>
                <a:ext uri="{FF2B5EF4-FFF2-40B4-BE49-F238E27FC236}">
                  <a16:creationId xmlns="" xmlns:a16="http://schemas.microsoft.com/office/drawing/2014/main" id="{298BEFA9-AB53-4326-A5B2-64ADD288E6C7}"/>
                </a:ext>
              </a:extLst>
            </p:cNvPr>
            <p:cNvGrpSpPr/>
            <p:nvPr/>
          </p:nvGrpSpPr>
          <p:grpSpPr>
            <a:xfrm>
              <a:off x="1660635" y="2120636"/>
              <a:ext cx="3480058" cy="619167"/>
              <a:chOff x="2901075" y="2147043"/>
              <a:chExt cx="3480058" cy="619167"/>
            </a:xfrm>
          </p:grpSpPr>
          <p:grpSp>
            <p:nvGrpSpPr>
              <p:cNvPr id="140" name="组合 139">
                <a:extLst>
                  <a:ext uri="{FF2B5EF4-FFF2-40B4-BE49-F238E27FC236}">
                    <a16:creationId xmlns="" xmlns:a16="http://schemas.microsoft.com/office/drawing/2014/main" id="{650D266F-0BC4-4C2A-923E-ECD783276D3B}"/>
                  </a:ext>
                </a:extLst>
              </p:cNvPr>
              <p:cNvGrpSpPr/>
              <p:nvPr/>
            </p:nvGrpSpPr>
            <p:grpSpPr>
              <a:xfrm>
                <a:off x="2901075" y="2147043"/>
                <a:ext cx="3480058" cy="619167"/>
                <a:chOff x="5692416" y="581045"/>
                <a:chExt cx="2523932" cy="376218"/>
              </a:xfrm>
            </p:grpSpPr>
            <p:grpSp>
              <p:nvGrpSpPr>
                <p:cNvPr id="142" name="组合 141">
                  <a:extLst>
                    <a:ext uri="{FF2B5EF4-FFF2-40B4-BE49-F238E27FC236}">
                      <a16:creationId xmlns="" xmlns:a16="http://schemas.microsoft.com/office/drawing/2014/main" id="{AB3D9DD4-E5D4-40F9-9345-729F2E2BA58C}"/>
                    </a:ext>
                  </a:extLst>
                </p:cNvPr>
                <p:cNvGrpSpPr/>
                <p:nvPr/>
              </p:nvGrpSpPr>
              <p:grpSpPr>
                <a:xfrm>
                  <a:off x="5692416" y="581045"/>
                  <a:ext cx="2523932" cy="376218"/>
                  <a:chOff x="5692416" y="581045"/>
                  <a:chExt cx="2523932" cy="376218"/>
                </a:xfrm>
              </p:grpSpPr>
              <p:sp>
                <p:nvSpPr>
                  <p:cNvPr id="144" name="矩形: 圆角 143">
                    <a:extLst>
                      <a:ext uri="{FF2B5EF4-FFF2-40B4-BE49-F238E27FC236}">
                        <a16:creationId xmlns="" xmlns:a16="http://schemas.microsoft.com/office/drawing/2014/main" id="{5FD9D7F7-BB86-4C58-9B73-D710A2103FAD}"/>
                      </a:ext>
                    </a:extLst>
                  </p:cNvPr>
                  <p:cNvSpPr/>
                  <p:nvPr/>
                </p:nvSpPr>
                <p:spPr>
                  <a:xfrm>
                    <a:off x="5692416" y="581045"/>
                    <a:ext cx="2523932" cy="306851"/>
                  </a:xfrm>
                  <a:prstGeom prst="roundRect">
                    <a:avLst>
                      <a:gd name="adj" fmla="val 45034"/>
                    </a:avLst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5" name="等腰三角形 144">
                    <a:extLst>
                      <a:ext uri="{FF2B5EF4-FFF2-40B4-BE49-F238E27FC236}">
                        <a16:creationId xmlns="" xmlns:a16="http://schemas.microsoft.com/office/drawing/2014/main" id="{1CA879FB-8206-4627-B5AB-CA87801459EA}"/>
                      </a:ext>
                    </a:extLst>
                  </p:cNvPr>
                  <p:cNvSpPr/>
                  <p:nvPr/>
                </p:nvSpPr>
                <p:spPr>
                  <a:xfrm flipV="1">
                    <a:off x="6889046" y="887896"/>
                    <a:ext cx="130673" cy="69367"/>
                  </a:xfrm>
                  <a:prstGeom prst="triangle">
                    <a:avLst/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43" name="矩形: 圆角 142">
                  <a:extLst>
                    <a:ext uri="{FF2B5EF4-FFF2-40B4-BE49-F238E27FC236}">
                      <a16:creationId xmlns="" xmlns:a16="http://schemas.microsoft.com/office/drawing/2014/main" id="{A315BBDA-EF43-4C47-95E8-D9CECDEFF102}"/>
                    </a:ext>
                  </a:extLst>
                </p:cNvPr>
                <p:cNvSpPr/>
                <p:nvPr/>
              </p:nvSpPr>
              <p:spPr>
                <a:xfrm>
                  <a:off x="7464481" y="605398"/>
                  <a:ext cx="720000" cy="26249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D84F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alpha val="12000"/>
                      </a:prst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1" name="文本框 140">
                <a:extLst>
                  <a:ext uri="{FF2B5EF4-FFF2-40B4-BE49-F238E27FC236}">
                    <a16:creationId xmlns="" xmlns:a16="http://schemas.microsoft.com/office/drawing/2014/main" id="{7CB529FB-03A7-4D91-969A-CD87B054BAA2}"/>
                  </a:ext>
                </a:extLst>
              </p:cNvPr>
              <p:cNvSpPr txBox="1"/>
              <p:nvPr/>
            </p:nvSpPr>
            <p:spPr>
              <a:xfrm>
                <a:off x="3023718" y="2158096"/>
                <a:ext cx="25210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一键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WiFi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同屏！</a:t>
                </a:r>
              </a:p>
            </p:txBody>
          </p:sp>
        </p:grpSp>
        <p:sp>
          <p:nvSpPr>
            <p:cNvPr id="139" name="文本框 138">
              <a:extLst>
                <a:ext uri="{FF2B5EF4-FFF2-40B4-BE49-F238E27FC236}">
                  <a16:creationId xmlns="" xmlns:a16="http://schemas.microsoft.com/office/drawing/2014/main" id="{3BA87171-D1F1-4BC3-A610-11C1CCC283EA}"/>
                </a:ext>
              </a:extLst>
            </p:cNvPr>
            <p:cNvSpPr txBox="1"/>
            <p:nvPr/>
          </p:nvSpPr>
          <p:spPr>
            <a:xfrm>
              <a:off x="4195395" y="2128514"/>
              <a:ext cx="8588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8000"/>
                    </a:prst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" panose="00020600040101010101" pitchFamily="18" charset="-122"/>
                </a:rPr>
                <a:t>智能</a:t>
              </a: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55C36F78-DD96-45B7-B057-9053F787B33B}"/>
              </a:ext>
            </a:extLst>
          </p:cNvPr>
          <p:cNvGrpSpPr/>
          <p:nvPr/>
        </p:nvGrpSpPr>
        <p:grpSpPr>
          <a:xfrm>
            <a:off x="7802064" y="3248326"/>
            <a:ext cx="2567055" cy="482715"/>
            <a:chOff x="6264425" y="2930371"/>
            <a:chExt cx="2567055" cy="535142"/>
          </a:xfrm>
        </p:grpSpPr>
        <p:grpSp>
          <p:nvGrpSpPr>
            <p:cNvPr id="147" name="组合 146">
              <a:extLst>
                <a:ext uri="{FF2B5EF4-FFF2-40B4-BE49-F238E27FC236}">
                  <a16:creationId xmlns="" xmlns:a16="http://schemas.microsoft.com/office/drawing/2014/main" id="{4F13779B-BAB8-4AD8-B8C5-19C850802190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150" name="组合 149">
                <a:extLst>
                  <a:ext uri="{FF2B5EF4-FFF2-40B4-BE49-F238E27FC236}">
                    <a16:creationId xmlns="" xmlns:a16="http://schemas.microsoft.com/office/drawing/2014/main" id="{6609F6C2-2728-426D-BDDE-B6636329A2F5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152" name="矩形: 圆角 151">
                  <a:extLst>
                    <a:ext uri="{FF2B5EF4-FFF2-40B4-BE49-F238E27FC236}">
                      <a16:creationId xmlns="" xmlns:a16="http://schemas.microsoft.com/office/drawing/2014/main" id="{ABD644CA-F627-4AE8-B2E2-2A17B6D4EA9F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chemeClr val="bg1">
                    <a:alpha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3" name="等腰三角形 152">
                  <a:extLst>
                    <a:ext uri="{FF2B5EF4-FFF2-40B4-BE49-F238E27FC236}">
                      <a16:creationId xmlns="" xmlns:a16="http://schemas.microsoft.com/office/drawing/2014/main" id="{99B3A8DC-41B3-4173-B827-0D7A81E23D63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chemeClr val="bg1">
                    <a:alpha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51" name="矩形: 圆角 150">
                <a:extLst>
                  <a:ext uri="{FF2B5EF4-FFF2-40B4-BE49-F238E27FC236}">
                    <a16:creationId xmlns="" xmlns:a16="http://schemas.microsoft.com/office/drawing/2014/main" id="{32646D61-3D4E-4ECA-8F29-3C6E5BA2B215}"/>
                  </a:ext>
                </a:extLst>
              </p:cNvPr>
              <p:cNvSpPr/>
              <p:nvPr/>
            </p:nvSpPr>
            <p:spPr>
              <a:xfrm>
                <a:off x="7293484" y="610178"/>
                <a:ext cx="868757" cy="250064"/>
              </a:xfrm>
              <a:prstGeom prst="roundRect">
                <a:avLst>
                  <a:gd name="adj" fmla="val 45019"/>
                </a:avLst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8" name="文本框 147">
              <a:extLst>
                <a:ext uri="{FF2B5EF4-FFF2-40B4-BE49-F238E27FC236}">
                  <a16:creationId xmlns="" xmlns:a16="http://schemas.microsoft.com/office/drawing/2014/main" id="{82285D76-B0F9-40FB-9E64-3589424F0EF7}"/>
                </a:ext>
              </a:extLst>
            </p:cNvPr>
            <p:cNvSpPr txBox="1"/>
            <p:nvPr/>
          </p:nvSpPr>
          <p:spPr>
            <a:xfrm>
              <a:off x="6264425" y="2968406"/>
              <a:ext cx="1660455" cy="371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6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6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倍大变焦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="" xmlns:a16="http://schemas.microsoft.com/office/drawing/2014/main" id="{0592BB41-79CA-45DF-993C-BE2D13E4B13F}"/>
                </a:ext>
              </a:extLst>
            </p:cNvPr>
            <p:cNvSpPr txBox="1"/>
            <p:nvPr/>
          </p:nvSpPr>
          <p:spPr>
            <a:xfrm>
              <a:off x="7800841" y="2968406"/>
              <a:ext cx="1030639" cy="371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6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大画面</a:t>
              </a: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="" xmlns:a16="http://schemas.microsoft.com/office/drawing/2014/main" id="{5380F308-7FD9-4406-96C6-33AB28730964}"/>
              </a:ext>
            </a:extLst>
          </p:cNvPr>
          <p:cNvGrpSpPr/>
          <p:nvPr/>
        </p:nvGrpSpPr>
        <p:grpSpPr>
          <a:xfrm>
            <a:off x="577503" y="2637444"/>
            <a:ext cx="2699993" cy="464649"/>
            <a:chOff x="6246872" y="2930371"/>
            <a:chExt cx="2553988" cy="535142"/>
          </a:xfrm>
        </p:grpSpPr>
        <p:grpSp>
          <p:nvGrpSpPr>
            <p:cNvPr id="155" name="组合 154">
              <a:extLst>
                <a:ext uri="{FF2B5EF4-FFF2-40B4-BE49-F238E27FC236}">
                  <a16:creationId xmlns="" xmlns:a16="http://schemas.microsoft.com/office/drawing/2014/main" id="{19B79867-F1F6-4805-ADE4-F8517750F8F9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158" name="组合 157">
                <a:extLst>
                  <a:ext uri="{FF2B5EF4-FFF2-40B4-BE49-F238E27FC236}">
                    <a16:creationId xmlns="" xmlns:a16="http://schemas.microsoft.com/office/drawing/2014/main" id="{8111CE57-AA56-4560-A467-04E9AE6901D8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160" name="矩形: 圆角 159">
                  <a:extLst>
                    <a:ext uri="{FF2B5EF4-FFF2-40B4-BE49-F238E27FC236}">
                      <a16:creationId xmlns="" xmlns:a16="http://schemas.microsoft.com/office/drawing/2014/main" id="{E6BADDA5-5DB4-429C-94EA-098A2C148641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alpha val="33000"/>
                      </a:prst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1" name="等腰三角形 160">
                  <a:extLst>
                    <a:ext uri="{FF2B5EF4-FFF2-40B4-BE49-F238E27FC236}">
                      <a16:creationId xmlns="" xmlns:a16="http://schemas.microsoft.com/office/drawing/2014/main" id="{86F8FC69-AD76-4C13-B408-7028EAE02D8F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alpha val="33000"/>
                      </a:prst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59" name="矩形: 圆角 158">
                <a:extLst>
                  <a:ext uri="{FF2B5EF4-FFF2-40B4-BE49-F238E27FC236}">
                    <a16:creationId xmlns="" xmlns:a16="http://schemas.microsoft.com/office/drawing/2014/main" id="{A2DF06B0-5F72-42AC-A097-1DC78B090086}"/>
                  </a:ext>
                </a:extLst>
              </p:cNvPr>
              <p:cNvSpPr/>
              <p:nvPr/>
            </p:nvSpPr>
            <p:spPr>
              <a:xfrm>
                <a:off x="7164098" y="611605"/>
                <a:ext cx="991266" cy="249473"/>
              </a:xfrm>
              <a:prstGeom prst="roundRect">
                <a:avLst>
                  <a:gd name="adj" fmla="val 45019"/>
                </a:avLst>
              </a:prstGeom>
              <a:solidFill>
                <a:srgbClr val="8D84F5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56" name="文本框 155">
              <a:extLst>
                <a:ext uri="{FF2B5EF4-FFF2-40B4-BE49-F238E27FC236}">
                  <a16:creationId xmlns="" xmlns:a16="http://schemas.microsoft.com/office/drawing/2014/main" id="{EF948EF5-2A50-4E46-99B2-7ADC8AA8D006}"/>
                </a:ext>
              </a:extLst>
            </p:cNvPr>
            <p:cNvSpPr txBox="1"/>
            <p:nvPr/>
          </p:nvSpPr>
          <p:spPr>
            <a:xfrm>
              <a:off x="7710216" y="2965292"/>
              <a:ext cx="1090644" cy="38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3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格式无限</a:t>
              </a: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="" xmlns:a16="http://schemas.microsoft.com/office/drawing/2014/main" id="{30FE51C6-AEB2-4EAD-ABE8-5BCB78FCE5EA}"/>
                </a:ext>
              </a:extLst>
            </p:cNvPr>
            <p:cNvSpPr txBox="1"/>
            <p:nvPr/>
          </p:nvSpPr>
          <p:spPr>
            <a:xfrm>
              <a:off x="6246872" y="2965292"/>
              <a:ext cx="1550010" cy="38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3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U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3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盘直投直播</a:t>
              </a:r>
            </a:p>
          </p:txBody>
        </p:sp>
      </p:grpSp>
      <p:sp>
        <p:nvSpPr>
          <p:cNvPr id="162" name="矩形 161">
            <a:extLst>
              <a:ext uri="{FF2B5EF4-FFF2-40B4-BE49-F238E27FC236}">
                <a16:creationId xmlns="" xmlns:a16="http://schemas.microsoft.com/office/drawing/2014/main" id="{98E2CA20-7D56-4716-8327-0320C0E896F4}"/>
              </a:ext>
            </a:extLst>
          </p:cNvPr>
          <p:cNvSpPr/>
          <p:nvPr/>
        </p:nvSpPr>
        <p:spPr>
          <a:xfrm>
            <a:off x="4009767" y="266057"/>
            <a:ext cx="7111146" cy="1192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1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">
                      <a:srgbClr val="C885DA"/>
                    </a:gs>
                    <a:gs pos="73000">
                      <a:srgbClr val="B8F4FE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明基智能投影机</a:t>
            </a:r>
            <a:r>
              <a:rPr kumimoji="0" lang="en-US" altLang="zh-CN" sz="6000" b="0" i="1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">
                      <a:srgbClr val="C885DA"/>
                    </a:gs>
                    <a:gs pos="73000">
                      <a:srgbClr val="B8F4FE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E540</a:t>
            </a:r>
            <a:r>
              <a:rPr kumimoji="0" lang="zh-CN" altLang="en-US" sz="6000" b="0" i="1" u="none" strike="noStrike" kern="1200" cap="none" spc="100" normalizeH="0" baseline="0" noProof="0" dirty="0">
                <a:ln>
                  <a:noFill/>
                </a:ln>
                <a:gradFill flip="none" rotWithShape="1">
                  <a:gsLst>
                    <a:gs pos="10000">
                      <a:srgbClr val="C885DA"/>
                    </a:gs>
                    <a:gs pos="73000">
                      <a:srgbClr val="B8F4FE"/>
                    </a:gs>
                  </a:gsLst>
                  <a:lin ang="162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rPr>
              <a:t> </a:t>
            </a:r>
            <a:endParaRPr kumimoji="0" lang="zh-CN" altLang="en-US" sz="4400" b="0" i="1" u="none" strike="noStrike" kern="1200" cap="none" spc="100" normalizeH="0" baseline="0" noProof="0" dirty="0">
              <a:ln>
                <a:noFill/>
              </a:ln>
              <a:gradFill flip="none" rotWithShape="1">
                <a:gsLst>
                  <a:gs pos="10000">
                    <a:srgbClr val="C885DA"/>
                  </a:gs>
                  <a:gs pos="73000">
                    <a:srgbClr val="B8F4FE"/>
                  </a:gs>
                </a:gsLst>
                <a:lin ang="162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5A5EB45C-71DE-4173-8BF2-B211F4F82147}"/>
              </a:ext>
            </a:extLst>
          </p:cNvPr>
          <p:cNvSpPr/>
          <p:nvPr/>
        </p:nvSpPr>
        <p:spPr>
          <a:xfrm>
            <a:off x="1815209" y="1098550"/>
            <a:ext cx="8978900" cy="254000"/>
          </a:xfrm>
          <a:custGeom>
            <a:avLst/>
            <a:gdLst>
              <a:gd name="connsiteX0" fmla="*/ 0 w 8953500"/>
              <a:gd name="connsiteY0" fmla="*/ 241300 h 254000"/>
              <a:gd name="connsiteX1" fmla="*/ 2476500 w 8953500"/>
              <a:gd name="connsiteY1" fmla="*/ 254000 h 254000"/>
              <a:gd name="connsiteX2" fmla="*/ 2667000 w 8953500"/>
              <a:gd name="connsiteY2" fmla="*/ 0 h 254000"/>
              <a:gd name="connsiteX3" fmla="*/ 2692400 w 8953500"/>
              <a:gd name="connsiteY3" fmla="*/ 241300 h 254000"/>
              <a:gd name="connsiteX4" fmla="*/ 8953500 w 8953500"/>
              <a:gd name="connsiteY4" fmla="*/ 228600 h 254000"/>
              <a:gd name="connsiteX0" fmla="*/ 0 w 8978900"/>
              <a:gd name="connsiteY0" fmla="*/ 241300 h 254000"/>
              <a:gd name="connsiteX1" fmla="*/ 2476500 w 8978900"/>
              <a:gd name="connsiteY1" fmla="*/ 254000 h 254000"/>
              <a:gd name="connsiteX2" fmla="*/ 2667000 w 8978900"/>
              <a:gd name="connsiteY2" fmla="*/ 0 h 254000"/>
              <a:gd name="connsiteX3" fmla="*/ 2692400 w 8978900"/>
              <a:gd name="connsiteY3" fmla="*/ 241300 h 254000"/>
              <a:gd name="connsiteX4" fmla="*/ 8978900 w 8978900"/>
              <a:gd name="connsiteY4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8900" h="254000">
                <a:moveTo>
                  <a:pt x="0" y="241300"/>
                </a:moveTo>
                <a:lnTo>
                  <a:pt x="2476500" y="254000"/>
                </a:lnTo>
                <a:lnTo>
                  <a:pt x="2667000" y="0"/>
                </a:lnTo>
                <a:lnTo>
                  <a:pt x="2692400" y="241300"/>
                </a:lnTo>
                <a:lnTo>
                  <a:pt x="8978900" y="25400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48000">
                  <a:srgbClr val="92D050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="" xmlns:a16="http://schemas.microsoft.com/office/drawing/2014/main" id="{39A19E4B-B4D5-4362-B904-CE9316BDBD16}"/>
              </a:ext>
            </a:extLst>
          </p:cNvPr>
          <p:cNvGrpSpPr/>
          <p:nvPr/>
        </p:nvGrpSpPr>
        <p:grpSpPr>
          <a:xfrm>
            <a:off x="3882268" y="1750116"/>
            <a:ext cx="4311779" cy="693445"/>
            <a:chOff x="1603413" y="2035774"/>
            <a:chExt cx="3737497" cy="704029"/>
          </a:xfrm>
        </p:grpSpPr>
        <p:grpSp>
          <p:nvGrpSpPr>
            <p:cNvPr id="164" name="组合 163">
              <a:extLst>
                <a:ext uri="{FF2B5EF4-FFF2-40B4-BE49-F238E27FC236}">
                  <a16:creationId xmlns="" xmlns:a16="http://schemas.microsoft.com/office/drawing/2014/main" id="{D7ADEB64-A318-48AE-B707-5655509D8D1C}"/>
                </a:ext>
              </a:extLst>
            </p:cNvPr>
            <p:cNvGrpSpPr/>
            <p:nvPr/>
          </p:nvGrpSpPr>
          <p:grpSpPr>
            <a:xfrm>
              <a:off x="1603413" y="2035774"/>
              <a:ext cx="3651639" cy="704029"/>
              <a:chOff x="2843853" y="2062181"/>
              <a:chExt cx="3651639" cy="704029"/>
            </a:xfrm>
          </p:grpSpPr>
          <p:grpSp>
            <p:nvGrpSpPr>
              <p:cNvPr id="166" name="组合 165">
                <a:extLst>
                  <a:ext uri="{FF2B5EF4-FFF2-40B4-BE49-F238E27FC236}">
                    <a16:creationId xmlns="" xmlns:a16="http://schemas.microsoft.com/office/drawing/2014/main" id="{4E438954-33FB-4123-8589-86159CCF916E}"/>
                  </a:ext>
                </a:extLst>
              </p:cNvPr>
              <p:cNvGrpSpPr/>
              <p:nvPr/>
            </p:nvGrpSpPr>
            <p:grpSpPr>
              <a:xfrm>
                <a:off x="2901074" y="2147043"/>
                <a:ext cx="3594418" cy="619167"/>
                <a:chOff x="5692415" y="581045"/>
                <a:chExt cx="2606872" cy="376218"/>
              </a:xfrm>
            </p:grpSpPr>
            <p:grpSp>
              <p:nvGrpSpPr>
                <p:cNvPr id="168" name="组合 167">
                  <a:extLst>
                    <a:ext uri="{FF2B5EF4-FFF2-40B4-BE49-F238E27FC236}">
                      <a16:creationId xmlns="" xmlns:a16="http://schemas.microsoft.com/office/drawing/2014/main" id="{3F03D3CC-C141-479C-8980-62026A667135}"/>
                    </a:ext>
                  </a:extLst>
                </p:cNvPr>
                <p:cNvGrpSpPr/>
                <p:nvPr/>
              </p:nvGrpSpPr>
              <p:grpSpPr>
                <a:xfrm>
                  <a:off x="5692415" y="581045"/>
                  <a:ext cx="2606872" cy="376218"/>
                  <a:chOff x="5692415" y="581045"/>
                  <a:chExt cx="2606872" cy="376218"/>
                </a:xfrm>
              </p:grpSpPr>
              <p:sp>
                <p:nvSpPr>
                  <p:cNvPr id="170" name="矩形: 圆角 169">
                    <a:extLst>
                      <a:ext uri="{FF2B5EF4-FFF2-40B4-BE49-F238E27FC236}">
                        <a16:creationId xmlns="" xmlns:a16="http://schemas.microsoft.com/office/drawing/2014/main" id="{AF10A5DD-27DF-4795-B467-22B531ACF871}"/>
                      </a:ext>
                    </a:extLst>
                  </p:cNvPr>
                  <p:cNvSpPr/>
                  <p:nvPr/>
                </p:nvSpPr>
                <p:spPr>
                  <a:xfrm>
                    <a:off x="5692415" y="581045"/>
                    <a:ext cx="2606872" cy="306851"/>
                  </a:xfrm>
                  <a:prstGeom prst="roundRect">
                    <a:avLst>
                      <a:gd name="adj" fmla="val 45034"/>
                    </a:avLst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1" name="等腰三角形 170">
                    <a:extLst>
                      <a:ext uri="{FF2B5EF4-FFF2-40B4-BE49-F238E27FC236}">
                        <a16:creationId xmlns="" xmlns:a16="http://schemas.microsoft.com/office/drawing/2014/main" id="{4EF01093-EC23-4DC2-BFD2-C1C4904CC8BE}"/>
                      </a:ext>
                    </a:extLst>
                  </p:cNvPr>
                  <p:cNvSpPr/>
                  <p:nvPr/>
                </p:nvSpPr>
                <p:spPr>
                  <a:xfrm flipV="1">
                    <a:off x="6889046" y="887896"/>
                    <a:ext cx="130673" cy="69367"/>
                  </a:xfrm>
                  <a:prstGeom prst="triangle">
                    <a:avLst/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169" name="矩形: 圆角 168">
                  <a:extLst>
                    <a:ext uri="{FF2B5EF4-FFF2-40B4-BE49-F238E27FC236}">
                      <a16:creationId xmlns="" xmlns:a16="http://schemas.microsoft.com/office/drawing/2014/main" id="{90EBCA01-91AC-4C5E-AA2E-8B355A31A4CD}"/>
                    </a:ext>
                  </a:extLst>
                </p:cNvPr>
                <p:cNvSpPr/>
                <p:nvPr/>
              </p:nvSpPr>
              <p:spPr>
                <a:xfrm>
                  <a:off x="7542932" y="611186"/>
                  <a:ext cx="730479" cy="252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885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6161">
                        <a:alpha val="12000"/>
                      </a:srgb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67" name="文本框 166">
                <a:extLst>
                  <a:ext uri="{FF2B5EF4-FFF2-40B4-BE49-F238E27FC236}">
                    <a16:creationId xmlns="" xmlns:a16="http://schemas.microsoft.com/office/drawing/2014/main" id="{380B7070-7D90-4308-A37D-76F7BB2A8181}"/>
                  </a:ext>
                </a:extLst>
              </p:cNvPr>
              <p:cNvSpPr txBox="1"/>
              <p:nvPr/>
            </p:nvSpPr>
            <p:spPr>
              <a:xfrm>
                <a:off x="2843853" y="2062181"/>
                <a:ext cx="2840886" cy="6561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直播福利价￥</a:t>
                </a:r>
                <a:r>
                  <a:rPr kumimoji="0" lang="en-US" altLang="zh-CN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4</a:t>
                </a:r>
                <a:r>
                  <a:rPr kumimoji="0" lang="en-US" altLang="zh-C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1E86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阿里巴巴普惠体 M" panose="00020600040101010101" pitchFamily="18" charset="-122"/>
                  </a:rPr>
                  <a:t>???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41E86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" panose="00020600040101010101" pitchFamily="18" charset="-122"/>
                </a:endParaRPr>
              </a:p>
            </p:txBody>
          </p:sp>
        </p:grpSp>
        <p:sp>
          <p:nvSpPr>
            <p:cNvPr id="165" name="文本框 164">
              <a:extLst>
                <a:ext uri="{FF2B5EF4-FFF2-40B4-BE49-F238E27FC236}">
                  <a16:creationId xmlns="" xmlns:a16="http://schemas.microsoft.com/office/drawing/2014/main" id="{B4271FD8-E69C-4F8F-981C-C2C660C0500E}"/>
                </a:ext>
              </a:extLst>
            </p:cNvPr>
            <p:cNvSpPr txBox="1"/>
            <p:nvPr/>
          </p:nvSpPr>
          <p:spPr>
            <a:xfrm>
              <a:off x="4309001" y="2162345"/>
              <a:ext cx="1031909" cy="349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8000"/>
                    </a:prst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" panose="00020600040101010101" pitchFamily="18" charset="-122"/>
                </a:rPr>
                <a:t>抢购！</a:t>
              </a:r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="" xmlns:a16="http://schemas.microsoft.com/office/drawing/2014/main" id="{91F61DA1-54D8-42D7-9131-571DD063BD71}"/>
              </a:ext>
            </a:extLst>
          </p:cNvPr>
          <p:cNvGrpSpPr/>
          <p:nvPr/>
        </p:nvGrpSpPr>
        <p:grpSpPr>
          <a:xfrm>
            <a:off x="6090137" y="2625415"/>
            <a:ext cx="2022214" cy="489132"/>
            <a:chOff x="6273727" y="2930371"/>
            <a:chExt cx="2530735" cy="535142"/>
          </a:xfrm>
        </p:grpSpPr>
        <p:grpSp>
          <p:nvGrpSpPr>
            <p:cNvPr id="190" name="组合 189">
              <a:extLst>
                <a:ext uri="{FF2B5EF4-FFF2-40B4-BE49-F238E27FC236}">
                  <a16:creationId xmlns="" xmlns:a16="http://schemas.microsoft.com/office/drawing/2014/main" id="{772EC0CC-64D3-4AAD-A90B-D61FF88F8332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193" name="组合 192">
                <a:extLst>
                  <a:ext uri="{FF2B5EF4-FFF2-40B4-BE49-F238E27FC236}">
                    <a16:creationId xmlns="" xmlns:a16="http://schemas.microsoft.com/office/drawing/2014/main" id="{87F5E13D-880F-4DD8-8DDE-79A6B5E7BEE7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195" name="矩形: 圆角 194">
                  <a:extLst>
                    <a:ext uri="{FF2B5EF4-FFF2-40B4-BE49-F238E27FC236}">
                      <a16:creationId xmlns="" xmlns:a16="http://schemas.microsoft.com/office/drawing/2014/main" id="{62F5D98E-3180-47BE-B9E5-78CDDC0FD6AB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chemeClr val="bg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96" name="等腰三角形 195">
                  <a:extLst>
                    <a:ext uri="{FF2B5EF4-FFF2-40B4-BE49-F238E27FC236}">
                      <a16:creationId xmlns="" xmlns:a16="http://schemas.microsoft.com/office/drawing/2014/main" id="{31366642-C80A-4F80-A948-1D7209BEE9DA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chemeClr val="bg1">
                    <a:alpha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94" name="矩形: 圆角 193">
                <a:extLst>
                  <a:ext uri="{FF2B5EF4-FFF2-40B4-BE49-F238E27FC236}">
                    <a16:creationId xmlns="" xmlns:a16="http://schemas.microsoft.com/office/drawing/2014/main" id="{43D7916C-97AE-4E9E-B61C-23DC3C1A989B}"/>
                  </a:ext>
                </a:extLst>
              </p:cNvPr>
              <p:cNvSpPr/>
              <p:nvPr/>
            </p:nvSpPr>
            <p:spPr>
              <a:xfrm>
                <a:off x="7290106" y="609625"/>
                <a:ext cx="868757" cy="249206"/>
              </a:xfrm>
              <a:prstGeom prst="roundRect">
                <a:avLst>
                  <a:gd name="adj" fmla="val 45019"/>
                </a:avLst>
              </a:prstGeom>
              <a:solidFill>
                <a:srgbClr val="9F97F5">
                  <a:alpha val="2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91" name="文本框 190">
              <a:extLst>
                <a:ext uri="{FF2B5EF4-FFF2-40B4-BE49-F238E27FC236}">
                  <a16:creationId xmlns="" xmlns:a16="http://schemas.microsoft.com/office/drawing/2014/main" id="{063CEE87-E5A8-4D9A-9C4F-3BBB6B4EEA72}"/>
                </a:ext>
              </a:extLst>
            </p:cNvPr>
            <p:cNvSpPr txBox="1"/>
            <p:nvPr/>
          </p:nvSpPr>
          <p:spPr>
            <a:xfrm>
              <a:off x="6277755" y="2979178"/>
              <a:ext cx="1660456" cy="325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4000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流明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="" xmlns:a16="http://schemas.microsoft.com/office/drawing/2014/main" id="{6F14B14C-4265-4CC1-BFFE-EAB7C56DA9C2}"/>
                </a:ext>
              </a:extLst>
            </p:cNvPr>
            <p:cNvSpPr txBox="1"/>
            <p:nvPr/>
          </p:nvSpPr>
          <p:spPr>
            <a:xfrm>
              <a:off x="7830733" y="2979178"/>
              <a:ext cx="973729" cy="370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清晰</a:t>
              </a:r>
            </a:p>
          </p:txBody>
        </p:sp>
      </p:grpSp>
      <p:sp>
        <p:nvSpPr>
          <p:cNvPr id="197" name="任意多边形: 形状 196">
            <a:extLst>
              <a:ext uri="{FF2B5EF4-FFF2-40B4-BE49-F238E27FC236}">
                <a16:creationId xmlns="" xmlns:a16="http://schemas.microsoft.com/office/drawing/2014/main" id="{29A14E35-4935-4365-B553-0FDC56C767D6}"/>
              </a:ext>
            </a:extLst>
          </p:cNvPr>
          <p:cNvSpPr/>
          <p:nvPr/>
        </p:nvSpPr>
        <p:spPr>
          <a:xfrm>
            <a:off x="1794431" y="1158669"/>
            <a:ext cx="8978900" cy="254000"/>
          </a:xfrm>
          <a:custGeom>
            <a:avLst/>
            <a:gdLst>
              <a:gd name="connsiteX0" fmla="*/ 0 w 8953500"/>
              <a:gd name="connsiteY0" fmla="*/ 241300 h 254000"/>
              <a:gd name="connsiteX1" fmla="*/ 2476500 w 8953500"/>
              <a:gd name="connsiteY1" fmla="*/ 254000 h 254000"/>
              <a:gd name="connsiteX2" fmla="*/ 2667000 w 8953500"/>
              <a:gd name="connsiteY2" fmla="*/ 0 h 254000"/>
              <a:gd name="connsiteX3" fmla="*/ 2692400 w 8953500"/>
              <a:gd name="connsiteY3" fmla="*/ 241300 h 254000"/>
              <a:gd name="connsiteX4" fmla="*/ 8953500 w 8953500"/>
              <a:gd name="connsiteY4" fmla="*/ 228600 h 254000"/>
              <a:gd name="connsiteX0" fmla="*/ 0 w 8978900"/>
              <a:gd name="connsiteY0" fmla="*/ 241300 h 254000"/>
              <a:gd name="connsiteX1" fmla="*/ 2476500 w 8978900"/>
              <a:gd name="connsiteY1" fmla="*/ 254000 h 254000"/>
              <a:gd name="connsiteX2" fmla="*/ 2667000 w 8978900"/>
              <a:gd name="connsiteY2" fmla="*/ 0 h 254000"/>
              <a:gd name="connsiteX3" fmla="*/ 2692400 w 8978900"/>
              <a:gd name="connsiteY3" fmla="*/ 241300 h 254000"/>
              <a:gd name="connsiteX4" fmla="*/ 8978900 w 8978900"/>
              <a:gd name="connsiteY4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8900" h="254000">
                <a:moveTo>
                  <a:pt x="0" y="241300"/>
                </a:moveTo>
                <a:lnTo>
                  <a:pt x="2476500" y="254000"/>
                </a:lnTo>
                <a:lnTo>
                  <a:pt x="2667000" y="0"/>
                </a:lnTo>
                <a:lnTo>
                  <a:pt x="2692400" y="241300"/>
                </a:lnTo>
                <a:lnTo>
                  <a:pt x="8978900" y="254000"/>
                </a:lnTo>
              </a:path>
            </a:pathLst>
          </a:custGeom>
          <a:noFill/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62000">
                  <a:schemeClr val="bg1">
                    <a:alpha val="27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0" name="椭圆 209">
            <a:extLst>
              <a:ext uri="{FF2B5EF4-FFF2-40B4-BE49-F238E27FC236}">
                <a16:creationId xmlns="" xmlns:a16="http://schemas.microsoft.com/office/drawing/2014/main" id="{8489736D-5DC0-4532-8C22-B1348F94D6BA}"/>
              </a:ext>
            </a:extLst>
          </p:cNvPr>
          <p:cNvSpPr/>
          <p:nvPr/>
        </p:nvSpPr>
        <p:spPr>
          <a:xfrm>
            <a:off x="4312996" y="920772"/>
            <a:ext cx="351535" cy="351535"/>
          </a:xfrm>
          <a:prstGeom prst="ellipse">
            <a:avLst/>
          </a:prstGeom>
          <a:solidFill>
            <a:schemeClr val="bg1">
              <a:alpha val="8000"/>
            </a:schemeClr>
          </a:solidFill>
          <a:ln w="3175">
            <a:solidFill>
              <a:schemeClr val="bg1">
                <a:alpha val="18000"/>
              </a:scheme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0" name="组合 199">
            <a:extLst>
              <a:ext uri="{FF2B5EF4-FFF2-40B4-BE49-F238E27FC236}">
                <a16:creationId xmlns="" xmlns:a16="http://schemas.microsoft.com/office/drawing/2014/main" id="{AC93FC70-06C9-4044-BE11-8BA026AE9D9F}"/>
              </a:ext>
            </a:extLst>
          </p:cNvPr>
          <p:cNvGrpSpPr/>
          <p:nvPr/>
        </p:nvGrpSpPr>
        <p:grpSpPr>
          <a:xfrm>
            <a:off x="7069096" y="3976583"/>
            <a:ext cx="2323593" cy="497692"/>
            <a:chOff x="6264425" y="2930371"/>
            <a:chExt cx="2567055" cy="535142"/>
          </a:xfrm>
        </p:grpSpPr>
        <p:grpSp>
          <p:nvGrpSpPr>
            <p:cNvPr id="201" name="组合 200">
              <a:extLst>
                <a:ext uri="{FF2B5EF4-FFF2-40B4-BE49-F238E27FC236}">
                  <a16:creationId xmlns="" xmlns:a16="http://schemas.microsoft.com/office/drawing/2014/main" id="{9C4A973D-6E3B-43D5-AA46-D4D0EF7A58E7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1C033E8-BE81-4752-932F-1A70914AE894}"/>
                  </a:ext>
                </a:extLst>
              </p:cNvPr>
              <p:cNvGrpSpPr/>
              <p:nvPr/>
            </p:nvGrpSpPr>
            <p:grpSpPr>
              <a:xfrm>
                <a:off x="5692416" y="581045"/>
                <a:ext cx="2523932" cy="376218"/>
                <a:chOff x="5692416" y="581045"/>
                <a:chExt cx="2523932" cy="376218"/>
              </a:xfrm>
            </p:grpSpPr>
            <p:sp>
              <p:nvSpPr>
                <p:cNvPr id="206" name="矩形: 圆角 205">
                  <a:extLst>
                    <a:ext uri="{FF2B5EF4-FFF2-40B4-BE49-F238E27FC236}">
                      <a16:creationId xmlns="" xmlns:a16="http://schemas.microsoft.com/office/drawing/2014/main" id="{B62DEF0E-4F9C-43BD-84B2-F2E2F3A941B3}"/>
                    </a:ext>
                  </a:extLst>
                </p:cNvPr>
                <p:cNvSpPr/>
                <p:nvPr/>
              </p:nvSpPr>
              <p:spPr>
                <a:xfrm>
                  <a:off x="5692416" y="581045"/>
                  <a:ext cx="2523932" cy="306851"/>
                </a:xfrm>
                <a:prstGeom prst="roundRect">
                  <a:avLst>
                    <a:gd name="adj" fmla="val 45034"/>
                  </a:avLst>
                </a:prstGeom>
                <a:solidFill>
                  <a:schemeClr val="bg1">
                    <a:alpha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7" name="等腰三角形 206">
                  <a:extLst>
                    <a:ext uri="{FF2B5EF4-FFF2-40B4-BE49-F238E27FC236}">
                      <a16:creationId xmlns="" xmlns:a16="http://schemas.microsoft.com/office/drawing/2014/main" id="{71FCF4F0-C392-4FEC-BDA4-DDBD6B446ABA}"/>
                    </a:ext>
                  </a:extLst>
                </p:cNvPr>
                <p:cNvSpPr/>
                <p:nvPr/>
              </p:nvSpPr>
              <p:spPr>
                <a:xfrm flipV="1">
                  <a:off x="6889046" y="887896"/>
                  <a:ext cx="130673" cy="69367"/>
                </a:xfrm>
                <a:prstGeom prst="triangle">
                  <a:avLst/>
                </a:prstGeom>
                <a:solidFill>
                  <a:schemeClr val="bg1">
                    <a:alpha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05" name="矩形: 圆角 204">
                <a:extLst>
                  <a:ext uri="{FF2B5EF4-FFF2-40B4-BE49-F238E27FC236}">
                    <a16:creationId xmlns="" xmlns:a16="http://schemas.microsoft.com/office/drawing/2014/main" id="{B11D72C8-A54A-46B1-A0A3-E9B0599DECC9}"/>
                  </a:ext>
                </a:extLst>
              </p:cNvPr>
              <p:cNvSpPr/>
              <p:nvPr/>
            </p:nvSpPr>
            <p:spPr>
              <a:xfrm>
                <a:off x="7293484" y="610178"/>
                <a:ext cx="868757" cy="250064"/>
              </a:xfrm>
              <a:prstGeom prst="roundRect">
                <a:avLst>
                  <a:gd name="adj" fmla="val 45019"/>
                </a:avLst>
              </a:prstGeom>
              <a:solidFill>
                <a:schemeClr val="bg1">
                  <a:alpha val="21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2" name="文本框 201">
              <a:extLst>
                <a:ext uri="{FF2B5EF4-FFF2-40B4-BE49-F238E27FC236}">
                  <a16:creationId xmlns="" xmlns:a16="http://schemas.microsoft.com/office/drawing/2014/main" id="{1ABA9E4E-482A-44B7-BF63-43B042D6A64F}"/>
                </a:ext>
              </a:extLst>
            </p:cNvPr>
            <p:cNvSpPr txBox="1"/>
            <p:nvPr/>
          </p:nvSpPr>
          <p:spPr>
            <a:xfrm>
              <a:off x="6264425" y="2968406"/>
              <a:ext cx="1660455" cy="371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16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03" name="文本框 202">
              <a:extLst>
                <a:ext uri="{FF2B5EF4-FFF2-40B4-BE49-F238E27FC236}">
                  <a16:creationId xmlns="" xmlns:a16="http://schemas.microsoft.com/office/drawing/2014/main" id="{4497C791-DD71-4E36-B61E-60FF65BA4F43}"/>
                </a:ext>
              </a:extLst>
            </p:cNvPr>
            <p:cNvSpPr txBox="1"/>
            <p:nvPr/>
          </p:nvSpPr>
          <p:spPr>
            <a:xfrm>
              <a:off x="7800841" y="2968406"/>
              <a:ext cx="1030639" cy="364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16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高颜值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F2A86F0E-4081-4436-AEEC-706B5F835216}"/>
              </a:ext>
            </a:extLst>
          </p:cNvPr>
          <p:cNvGrpSpPr/>
          <p:nvPr/>
        </p:nvGrpSpPr>
        <p:grpSpPr>
          <a:xfrm>
            <a:off x="4214757" y="824472"/>
            <a:ext cx="548012" cy="548012"/>
            <a:chOff x="4308489" y="782720"/>
            <a:chExt cx="351232" cy="351232"/>
          </a:xfrm>
        </p:grpSpPr>
        <p:sp>
          <p:nvSpPr>
            <p:cNvPr id="208" name="椭圆 207">
              <a:extLst>
                <a:ext uri="{FF2B5EF4-FFF2-40B4-BE49-F238E27FC236}">
                  <a16:creationId xmlns="" xmlns:a16="http://schemas.microsoft.com/office/drawing/2014/main" id="{98964820-76A8-4CBC-9B47-03E97FE66637}"/>
                </a:ext>
              </a:extLst>
            </p:cNvPr>
            <p:cNvSpPr/>
            <p:nvPr/>
          </p:nvSpPr>
          <p:spPr>
            <a:xfrm>
              <a:off x="4308489" y="782720"/>
              <a:ext cx="351232" cy="351232"/>
            </a:xfrm>
            <a:prstGeom prst="ellipse">
              <a:avLst/>
            </a:prstGeom>
            <a:solidFill>
              <a:schemeClr val="bg1">
                <a:alpha val="6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="" xmlns:a16="http://schemas.microsoft.com/office/drawing/2014/main" id="{07BF8AFF-683A-44DA-98E4-56FE6C20BFC9}"/>
                </a:ext>
              </a:extLst>
            </p:cNvPr>
            <p:cNvSpPr/>
            <p:nvPr/>
          </p:nvSpPr>
          <p:spPr>
            <a:xfrm>
              <a:off x="4405166" y="882265"/>
              <a:ext cx="153655" cy="153655"/>
            </a:xfrm>
            <a:prstGeom prst="ellipse">
              <a:avLst/>
            </a:prstGeom>
            <a:solidFill>
              <a:schemeClr val="bg1">
                <a:alpha val="61000"/>
              </a:scheme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9" name="椭圆 208">
              <a:extLst>
                <a:ext uri="{FF2B5EF4-FFF2-40B4-BE49-F238E27FC236}">
                  <a16:creationId xmlns="" xmlns:a16="http://schemas.microsoft.com/office/drawing/2014/main" id="{1574BC40-27EA-4AE4-B915-517C9CB5D5D6}"/>
                </a:ext>
              </a:extLst>
            </p:cNvPr>
            <p:cNvSpPr/>
            <p:nvPr/>
          </p:nvSpPr>
          <p:spPr>
            <a:xfrm>
              <a:off x="4445801" y="928049"/>
              <a:ext cx="69219" cy="692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90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="" xmlns:a16="http://schemas.microsoft.com/office/drawing/2014/main" id="{7B4A645B-1D08-447E-8DBB-8FC5E8F8B0F6}"/>
              </a:ext>
            </a:extLst>
          </p:cNvPr>
          <p:cNvGrpSpPr/>
          <p:nvPr/>
        </p:nvGrpSpPr>
        <p:grpSpPr>
          <a:xfrm>
            <a:off x="2025943" y="1908533"/>
            <a:ext cx="1848688" cy="474044"/>
            <a:chOff x="6255690" y="2930371"/>
            <a:chExt cx="2636464" cy="535142"/>
          </a:xfrm>
        </p:grpSpPr>
        <p:grpSp>
          <p:nvGrpSpPr>
            <p:cNvPr id="226" name="组合 225">
              <a:extLst>
                <a:ext uri="{FF2B5EF4-FFF2-40B4-BE49-F238E27FC236}">
                  <a16:creationId xmlns="" xmlns:a16="http://schemas.microsoft.com/office/drawing/2014/main" id="{86F96098-F93C-470E-A2E0-A2B554EBA752}"/>
                </a:ext>
              </a:extLst>
            </p:cNvPr>
            <p:cNvGrpSpPr/>
            <p:nvPr/>
          </p:nvGrpSpPr>
          <p:grpSpPr>
            <a:xfrm>
              <a:off x="6273727" y="2930371"/>
              <a:ext cx="2523932" cy="535142"/>
              <a:chOff x="5692416" y="581045"/>
              <a:chExt cx="2523932" cy="376218"/>
            </a:xfrm>
          </p:grpSpPr>
          <p:sp>
            <p:nvSpPr>
              <p:cNvPr id="228" name="矩形: 圆角 227">
                <a:extLst>
                  <a:ext uri="{FF2B5EF4-FFF2-40B4-BE49-F238E27FC236}">
                    <a16:creationId xmlns="" xmlns:a16="http://schemas.microsoft.com/office/drawing/2014/main" id="{48AB9102-DC9B-4676-BA61-6B05C4320AEF}"/>
                  </a:ext>
                </a:extLst>
              </p:cNvPr>
              <p:cNvSpPr/>
              <p:nvPr/>
            </p:nvSpPr>
            <p:spPr>
              <a:xfrm>
                <a:off x="5692416" y="581045"/>
                <a:ext cx="2523932" cy="306851"/>
              </a:xfrm>
              <a:prstGeom prst="roundRect">
                <a:avLst>
                  <a:gd name="adj" fmla="val 45034"/>
                </a:avLst>
              </a:prstGeom>
              <a:solidFill>
                <a:srgbClr val="9F97F5">
                  <a:alpha val="1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等腰三角形 228">
                <a:extLst>
                  <a:ext uri="{FF2B5EF4-FFF2-40B4-BE49-F238E27FC236}">
                    <a16:creationId xmlns="" xmlns:a16="http://schemas.microsoft.com/office/drawing/2014/main" id="{6529B038-0615-4F61-870B-BD6AC1301E4B}"/>
                  </a:ext>
                </a:extLst>
              </p:cNvPr>
              <p:cNvSpPr/>
              <p:nvPr/>
            </p:nvSpPr>
            <p:spPr>
              <a:xfrm flipV="1">
                <a:off x="6889046" y="887896"/>
                <a:ext cx="130673" cy="69367"/>
              </a:xfrm>
              <a:prstGeom prst="triangle">
                <a:avLst/>
              </a:prstGeom>
              <a:solidFill>
                <a:srgbClr val="9F97F5">
                  <a:alpha val="1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24" name="文本框 223">
              <a:extLst>
                <a:ext uri="{FF2B5EF4-FFF2-40B4-BE49-F238E27FC236}">
                  <a16:creationId xmlns="" xmlns:a16="http://schemas.microsoft.com/office/drawing/2014/main" id="{898FA37C-0B90-40BB-BF00-0C4E07A39BA3}"/>
                </a:ext>
              </a:extLst>
            </p:cNvPr>
            <p:cNvSpPr txBox="1"/>
            <p:nvPr/>
          </p:nvSpPr>
          <p:spPr>
            <a:xfrm>
              <a:off x="6255690" y="2960079"/>
              <a:ext cx="2636464" cy="382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sng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4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原价：￥</a:t>
              </a:r>
              <a:r>
                <a:rPr kumimoji="0" lang="en-US" altLang="zh-CN" sz="1600" b="0" i="0" u="none" strike="sng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24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5599</a:t>
              </a:r>
              <a:endParaRPr kumimoji="0" lang="zh-CN" altLang="en-US" sz="1600" b="0" i="0" u="none" strike="sngStrike" kern="1200" cap="none" spc="0" normalizeH="0" baseline="0" noProof="0" dirty="0">
                <a:ln>
                  <a:noFill/>
                </a:ln>
                <a:solidFill>
                  <a:prstClr val="white">
                    <a:alpha val="24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7F3BE6BD-D08C-4318-B60D-B21CF26E8261}"/>
              </a:ext>
            </a:extLst>
          </p:cNvPr>
          <p:cNvSpPr/>
          <p:nvPr/>
        </p:nvSpPr>
        <p:spPr>
          <a:xfrm>
            <a:off x="8549640" y="4874559"/>
            <a:ext cx="2197647" cy="837412"/>
          </a:xfrm>
          <a:custGeom>
            <a:avLst/>
            <a:gdLst>
              <a:gd name="connsiteX0" fmla="*/ 0 w 1501140"/>
              <a:gd name="connsiteY0" fmla="*/ 837412 h 837412"/>
              <a:gd name="connsiteX1" fmla="*/ 495300 w 1501140"/>
              <a:gd name="connsiteY1" fmla="*/ 121132 h 837412"/>
              <a:gd name="connsiteX2" fmla="*/ 1501140 w 1501140"/>
              <a:gd name="connsiteY2" fmla="*/ 6832 h 837412"/>
              <a:gd name="connsiteX0" fmla="*/ 0 w 2009870"/>
              <a:gd name="connsiteY0" fmla="*/ 837412 h 837412"/>
              <a:gd name="connsiteX1" fmla="*/ 495300 w 2009870"/>
              <a:gd name="connsiteY1" fmla="*/ 121132 h 837412"/>
              <a:gd name="connsiteX2" fmla="*/ 2009870 w 2009870"/>
              <a:gd name="connsiteY2" fmla="*/ 6832 h 83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870" h="837412">
                <a:moveTo>
                  <a:pt x="0" y="837412"/>
                </a:moveTo>
                <a:cubicBezTo>
                  <a:pt x="122555" y="548487"/>
                  <a:pt x="245110" y="259562"/>
                  <a:pt x="495300" y="121132"/>
                </a:cubicBezTo>
                <a:cubicBezTo>
                  <a:pt x="745490" y="-17298"/>
                  <a:pt x="1632045" y="-5233"/>
                  <a:pt x="2009870" y="6832"/>
                </a:cubicBezTo>
              </a:path>
            </a:pathLst>
          </a:custGeom>
          <a:noFill/>
          <a:ln w="15875">
            <a:gradFill flip="none" rotWithShape="1">
              <a:gsLst>
                <a:gs pos="37000">
                  <a:srgbClr val="BFF6FF"/>
                </a:gs>
                <a:gs pos="0">
                  <a:srgbClr val="C885DA">
                    <a:alpha val="0"/>
                  </a:srgbClr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="" xmlns:a16="http://schemas.microsoft.com/office/drawing/2014/main" id="{A6F87B12-12CE-47B8-AAC9-9A2FAC0CF19D}"/>
              </a:ext>
            </a:extLst>
          </p:cNvPr>
          <p:cNvSpPr/>
          <p:nvPr/>
        </p:nvSpPr>
        <p:spPr>
          <a:xfrm flipH="1">
            <a:off x="1546283" y="4874559"/>
            <a:ext cx="2197647" cy="837412"/>
          </a:xfrm>
          <a:custGeom>
            <a:avLst/>
            <a:gdLst>
              <a:gd name="connsiteX0" fmla="*/ 0 w 1501140"/>
              <a:gd name="connsiteY0" fmla="*/ 837412 h 837412"/>
              <a:gd name="connsiteX1" fmla="*/ 495300 w 1501140"/>
              <a:gd name="connsiteY1" fmla="*/ 121132 h 837412"/>
              <a:gd name="connsiteX2" fmla="*/ 1501140 w 1501140"/>
              <a:gd name="connsiteY2" fmla="*/ 6832 h 837412"/>
              <a:gd name="connsiteX0" fmla="*/ 0 w 2009870"/>
              <a:gd name="connsiteY0" fmla="*/ 837412 h 837412"/>
              <a:gd name="connsiteX1" fmla="*/ 495300 w 2009870"/>
              <a:gd name="connsiteY1" fmla="*/ 121132 h 837412"/>
              <a:gd name="connsiteX2" fmla="*/ 2009870 w 2009870"/>
              <a:gd name="connsiteY2" fmla="*/ 6832 h 83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870" h="837412">
                <a:moveTo>
                  <a:pt x="0" y="837412"/>
                </a:moveTo>
                <a:cubicBezTo>
                  <a:pt x="122555" y="548487"/>
                  <a:pt x="245110" y="259562"/>
                  <a:pt x="495300" y="121132"/>
                </a:cubicBezTo>
                <a:cubicBezTo>
                  <a:pt x="745490" y="-17298"/>
                  <a:pt x="1632045" y="-5233"/>
                  <a:pt x="2009870" y="6832"/>
                </a:cubicBezTo>
              </a:path>
            </a:pathLst>
          </a:custGeom>
          <a:noFill/>
          <a:ln w="15875">
            <a:gradFill flip="none" rotWithShape="1">
              <a:gsLst>
                <a:gs pos="29000">
                  <a:srgbClr val="BFF6FF"/>
                </a:gs>
                <a:gs pos="0">
                  <a:srgbClr val="C885DA">
                    <a:alpha val="0"/>
                  </a:srgbClr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72" name="直接连接符 229">
            <a:extLst>
              <a:ext uri="{FF2B5EF4-FFF2-40B4-BE49-F238E27FC236}">
                <a16:creationId xmlns="" xmlns:a16="http://schemas.microsoft.com/office/drawing/2014/main" id="{C264A8B4-3FAB-4BFD-AF81-53F556E3D7F8}"/>
              </a:ext>
            </a:extLst>
          </p:cNvPr>
          <p:cNvCxnSpPr>
            <a:cxnSpLocks/>
          </p:cNvCxnSpPr>
          <p:nvPr/>
        </p:nvCxnSpPr>
        <p:spPr>
          <a:xfrm>
            <a:off x="8459797" y="6014231"/>
            <a:ext cx="112275" cy="903627"/>
          </a:xfrm>
          <a:prstGeom prst="straightConnector1">
            <a:avLst/>
          </a:prstGeom>
          <a:ln w="3175">
            <a:gradFill flip="none" rotWithShape="1">
              <a:gsLst>
                <a:gs pos="2655">
                  <a:srgbClr val="B8F4FE">
                    <a:alpha val="0"/>
                  </a:srgbClr>
                </a:gs>
                <a:gs pos="49000">
                  <a:srgbClr val="B8F4FE"/>
                </a:gs>
                <a:gs pos="94690">
                  <a:srgbClr val="C885DA">
                    <a:alpha val="0"/>
                  </a:srgbClr>
                </a:gs>
                <a:gs pos="73000">
                  <a:srgbClr val="C885D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E62BC94D-07DE-4CA4-A985-EB8F0C8C9260}"/>
              </a:ext>
            </a:extLst>
          </p:cNvPr>
          <p:cNvSpPr/>
          <p:nvPr/>
        </p:nvSpPr>
        <p:spPr>
          <a:xfrm>
            <a:off x="8598675" y="6357635"/>
            <a:ext cx="784127" cy="70321"/>
          </a:xfrm>
          <a:custGeom>
            <a:avLst/>
            <a:gdLst>
              <a:gd name="connsiteX0" fmla="*/ 0 w 764382"/>
              <a:gd name="connsiteY0" fmla="*/ 0 h 56686"/>
              <a:gd name="connsiteX1" fmla="*/ 171450 w 764382"/>
              <a:gd name="connsiteY1" fmla="*/ 50006 h 56686"/>
              <a:gd name="connsiteX2" fmla="*/ 764382 w 764382"/>
              <a:gd name="connsiteY2" fmla="*/ 54769 h 5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4382" h="56686">
                <a:moveTo>
                  <a:pt x="0" y="0"/>
                </a:moveTo>
                <a:cubicBezTo>
                  <a:pt x="22026" y="20439"/>
                  <a:pt x="44053" y="40878"/>
                  <a:pt x="171450" y="50006"/>
                </a:cubicBezTo>
                <a:cubicBezTo>
                  <a:pt x="298847" y="59134"/>
                  <a:pt x="531614" y="56951"/>
                  <a:pt x="764382" y="54769"/>
                </a:cubicBezTo>
              </a:path>
            </a:pathLst>
          </a:custGeom>
          <a:ln w="3175">
            <a:gradFill flip="none" rotWithShape="1">
              <a:gsLst>
                <a:gs pos="0">
                  <a:srgbClr val="C885DA">
                    <a:alpha val="10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3" name="任意多边形: 形状 172">
            <a:extLst>
              <a:ext uri="{FF2B5EF4-FFF2-40B4-BE49-F238E27FC236}">
                <a16:creationId xmlns="" xmlns:a16="http://schemas.microsoft.com/office/drawing/2014/main" id="{4C5AB103-F69F-49EE-8930-78145B8199F4}"/>
              </a:ext>
            </a:extLst>
          </p:cNvPr>
          <p:cNvSpPr/>
          <p:nvPr/>
        </p:nvSpPr>
        <p:spPr>
          <a:xfrm>
            <a:off x="8606530" y="6482618"/>
            <a:ext cx="784127" cy="70321"/>
          </a:xfrm>
          <a:custGeom>
            <a:avLst/>
            <a:gdLst>
              <a:gd name="connsiteX0" fmla="*/ 0 w 764382"/>
              <a:gd name="connsiteY0" fmla="*/ 0 h 56686"/>
              <a:gd name="connsiteX1" fmla="*/ 171450 w 764382"/>
              <a:gd name="connsiteY1" fmla="*/ 50006 h 56686"/>
              <a:gd name="connsiteX2" fmla="*/ 764382 w 764382"/>
              <a:gd name="connsiteY2" fmla="*/ 54769 h 5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4382" h="56686">
                <a:moveTo>
                  <a:pt x="0" y="0"/>
                </a:moveTo>
                <a:cubicBezTo>
                  <a:pt x="22026" y="20439"/>
                  <a:pt x="44053" y="40878"/>
                  <a:pt x="171450" y="50006"/>
                </a:cubicBezTo>
                <a:cubicBezTo>
                  <a:pt x="298847" y="59134"/>
                  <a:pt x="531614" y="56951"/>
                  <a:pt x="764382" y="54769"/>
                </a:cubicBezTo>
              </a:path>
            </a:pathLst>
          </a:custGeom>
          <a:ln w="3175">
            <a:gradFill flip="none" rotWithShape="1">
              <a:gsLst>
                <a:gs pos="0">
                  <a:srgbClr val="C885DA">
                    <a:alpha val="10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4" name="任意多边形: 形状 173">
            <a:extLst>
              <a:ext uri="{FF2B5EF4-FFF2-40B4-BE49-F238E27FC236}">
                <a16:creationId xmlns="" xmlns:a16="http://schemas.microsoft.com/office/drawing/2014/main" id="{12AB3B9A-A109-42C6-8B6C-A11A740BCB06}"/>
              </a:ext>
            </a:extLst>
          </p:cNvPr>
          <p:cNvSpPr/>
          <p:nvPr/>
        </p:nvSpPr>
        <p:spPr>
          <a:xfrm>
            <a:off x="8628306" y="6603528"/>
            <a:ext cx="784127" cy="70321"/>
          </a:xfrm>
          <a:custGeom>
            <a:avLst/>
            <a:gdLst>
              <a:gd name="connsiteX0" fmla="*/ 0 w 764382"/>
              <a:gd name="connsiteY0" fmla="*/ 0 h 56686"/>
              <a:gd name="connsiteX1" fmla="*/ 171450 w 764382"/>
              <a:gd name="connsiteY1" fmla="*/ 50006 h 56686"/>
              <a:gd name="connsiteX2" fmla="*/ 764382 w 764382"/>
              <a:gd name="connsiteY2" fmla="*/ 54769 h 5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4382" h="56686">
                <a:moveTo>
                  <a:pt x="0" y="0"/>
                </a:moveTo>
                <a:cubicBezTo>
                  <a:pt x="22026" y="20439"/>
                  <a:pt x="44053" y="40878"/>
                  <a:pt x="171450" y="50006"/>
                </a:cubicBezTo>
                <a:cubicBezTo>
                  <a:pt x="298847" y="59134"/>
                  <a:pt x="531614" y="56951"/>
                  <a:pt x="764382" y="54769"/>
                </a:cubicBezTo>
              </a:path>
            </a:pathLst>
          </a:custGeom>
          <a:ln w="3175">
            <a:gradFill flip="none" rotWithShape="1">
              <a:gsLst>
                <a:gs pos="0">
                  <a:srgbClr val="C885DA">
                    <a:alpha val="10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5" name="任意多边形: 形状 174">
            <a:extLst>
              <a:ext uri="{FF2B5EF4-FFF2-40B4-BE49-F238E27FC236}">
                <a16:creationId xmlns="" xmlns:a16="http://schemas.microsoft.com/office/drawing/2014/main" id="{C28486A9-8044-4530-8A92-1AB21F921D6E}"/>
              </a:ext>
            </a:extLst>
          </p:cNvPr>
          <p:cNvSpPr/>
          <p:nvPr/>
        </p:nvSpPr>
        <p:spPr>
          <a:xfrm>
            <a:off x="8648051" y="6723967"/>
            <a:ext cx="784127" cy="70321"/>
          </a:xfrm>
          <a:custGeom>
            <a:avLst/>
            <a:gdLst>
              <a:gd name="connsiteX0" fmla="*/ 0 w 764382"/>
              <a:gd name="connsiteY0" fmla="*/ 0 h 56686"/>
              <a:gd name="connsiteX1" fmla="*/ 171450 w 764382"/>
              <a:gd name="connsiteY1" fmla="*/ 50006 h 56686"/>
              <a:gd name="connsiteX2" fmla="*/ 764382 w 764382"/>
              <a:gd name="connsiteY2" fmla="*/ 54769 h 5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4382" h="56686">
                <a:moveTo>
                  <a:pt x="0" y="0"/>
                </a:moveTo>
                <a:cubicBezTo>
                  <a:pt x="22026" y="20439"/>
                  <a:pt x="44053" y="40878"/>
                  <a:pt x="171450" y="50006"/>
                </a:cubicBezTo>
                <a:cubicBezTo>
                  <a:pt x="298847" y="59134"/>
                  <a:pt x="531614" y="56951"/>
                  <a:pt x="764382" y="54769"/>
                </a:cubicBezTo>
              </a:path>
            </a:pathLst>
          </a:custGeom>
          <a:ln w="3175">
            <a:gradFill flip="none" rotWithShape="1">
              <a:gsLst>
                <a:gs pos="0">
                  <a:srgbClr val="C885DA">
                    <a:alpha val="10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6" name="任意多边形: 形状 175">
            <a:extLst>
              <a:ext uri="{FF2B5EF4-FFF2-40B4-BE49-F238E27FC236}">
                <a16:creationId xmlns="" xmlns:a16="http://schemas.microsoft.com/office/drawing/2014/main" id="{B7011701-C51D-47DF-881B-A01A6DD3A447}"/>
              </a:ext>
            </a:extLst>
          </p:cNvPr>
          <p:cNvSpPr/>
          <p:nvPr/>
        </p:nvSpPr>
        <p:spPr>
          <a:xfrm>
            <a:off x="8648051" y="6832682"/>
            <a:ext cx="784127" cy="70321"/>
          </a:xfrm>
          <a:custGeom>
            <a:avLst/>
            <a:gdLst>
              <a:gd name="connsiteX0" fmla="*/ 0 w 764382"/>
              <a:gd name="connsiteY0" fmla="*/ 0 h 56686"/>
              <a:gd name="connsiteX1" fmla="*/ 171450 w 764382"/>
              <a:gd name="connsiteY1" fmla="*/ 50006 h 56686"/>
              <a:gd name="connsiteX2" fmla="*/ 764382 w 764382"/>
              <a:gd name="connsiteY2" fmla="*/ 54769 h 5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4382" h="56686">
                <a:moveTo>
                  <a:pt x="0" y="0"/>
                </a:moveTo>
                <a:cubicBezTo>
                  <a:pt x="22026" y="20439"/>
                  <a:pt x="44053" y="40878"/>
                  <a:pt x="171450" y="50006"/>
                </a:cubicBezTo>
                <a:cubicBezTo>
                  <a:pt x="298847" y="59134"/>
                  <a:pt x="531614" y="56951"/>
                  <a:pt x="764382" y="54769"/>
                </a:cubicBezTo>
              </a:path>
            </a:pathLst>
          </a:custGeom>
          <a:ln w="3175">
            <a:gradFill flip="none" rotWithShape="1">
              <a:gsLst>
                <a:gs pos="0">
                  <a:srgbClr val="C885DA">
                    <a:alpha val="10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="" xmlns:a16="http://schemas.microsoft.com/office/drawing/2014/main" id="{60F955A9-1FEA-422C-9975-868E60F0E7D8}"/>
              </a:ext>
            </a:extLst>
          </p:cNvPr>
          <p:cNvSpPr/>
          <p:nvPr/>
        </p:nvSpPr>
        <p:spPr>
          <a:xfrm>
            <a:off x="8598675" y="6204019"/>
            <a:ext cx="763401" cy="45719"/>
          </a:xfrm>
          <a:custGeom>
            <a:avLst/>
            <a:gdLst>
              <a:gd name="connsiteX0" fmla="*/ 0 w 764382"/>
              <a:gd name="connsiteY0" fmla="*/ 0 h 56686"/>
              <a:gd name="connsiteX1" fmla="*/ 171450 w 764382"/>
              <a:gd name="connsiteY1" fmla="*/ 50006 h 56686"/>
              <a:gd name="connsiteX2" fmla="*/ 764382 w 764382"/>
              <a:gd name="connsiteY2" fmla="*/ 54769 h 5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4382" h="56686">
                <a:moveTo>
                  <a:pt x="0" y="0"/>
                </a:moveTo>
                <a:cubicBezTo>
                  <a:pt x="22026" y="20439"/>
                  <a:pt x="44053" y="40878"/>
                  <a:pt x="171450" y="50006"/>
                </a:cubicBezTo>
                <a:cubicBezTo>
                  <a:pt x="298847" y="59134"/>
                  <a:pt x="531614" y="56951"/>
                  <a:pt x="764382" y="54769"/>
                </a:cubicBezTo>
              </a:path>
            </a:pathLst>
          </a:custGeom>
          <a:ln w="3175">
            <a:gradFill flip="none" rotWithShape="1">
              <a:gsLst>
                <a:gs pos="885">
                  <a:srgbClr val="B8F4FE">
                    <a:alpha val="14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72CCFB05-1979-4341-8218-9F77986AC252}"/>
              </a:ext>
            </a:extLst>
          </p:cNvPr>
          <p:cNvSpPr/>
          <p:nvPr/>
        </p:nvSpPr>
        <p:spPr>
          <a:xfrm rot="20739911">
            <a:off x="8930142" y="5654415"/>
            <a:ext cx="180452" cy="153072"/>
          </a:xfrm>
          <a:prstGeom prst="roundRect">
            <a:avLst>
              <a:gd name="adj" fmla="val 49453"/>
            </a:avLst>
          </a:prstGeom>
          <a:ln w="3175">
            <a:gradFill flip="none" rotWithShape="1">
              <a:gsLst>
                <a:gs pos="885">
                  <a:srgbClr val="B8F4FE">
                    <a:alpha val="14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  <a:scene3d>
            <a:camera prst="perspectiveRelaxedModerately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4" name="矩形: 圆角 183">
            <a:extLst>
              <a:ext uri="{FF2B5EF4-FFF2-40B4-BE49-F238E27FC236}">
                <a16:creationId xmlns="" xmlns:a16="http://schemas.microsoft.com/office/drawing/2014/main" id="{7D593591-71E7-49DA-BAF4-275E291F2444}"/>
              </a:ext>
            </a:extLst>
          </p:cNvPr>
          <p:cNvSpPr/>
          <p:nvPr/>
        </p:nvSpPr>
        <p:spPr>
          <a:xfrm>
            <a:off x="1490629" y="6224588"/>
            <a:ext cx="1415340" cy="1265324"/>
          </a:xfrm>
          <a:prstGeom prst="roundRect">
            <a:avLst>
              <a:gd name="adj" fmla="val 49453"/>
            </a:avLst>
          </a:prstGeom>
          <a:ln w="3175">
            <a:gradFill flip="none" rotWithShape="1">
              <a:gsLst>
                <a:gs pos="885">
                  <a:srgbClr val="B8F4FE">
                    <a:alpha val="14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83B399BB-558A-42FB-BC5A-763EFBDBE774}"/>
              </a:ext>
            </a:extLst>
          </p:cNvPr>
          <p:cNvSpPr/>
          <p:nvPr/>
        </p:nvSpPr>
        <p:spPr>
          <a:xfrm>
            <a:off x="1844402" y="6437378"/>
            <a:ext cx="678823" cy="606873"/>
          </a:xfrm>
          <a:prstGeom prst="roundRect">
            <a:avLst>
              <a:gd name="adj" fmla="val 49453"/>
            </a:avLst>
          </a:prstGeom>
          <a:ln w="3175">
            <a:gradFill flip="none" rotWithShape="1">
              <a:gsLst>
                <a:gs pos="885">
                  <a:srgbClr val="B8F4FE">
                    <a:alpha val="14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6" name="矩形: 圆角 185">
            <a:extLst>
              <a:ext uri="{FF2B5EF4-FFF2-40B4-BE49-F238E27FC236}">
                <a16:creationId xmlns="" xmlns:a16="http://schemas.microsoft.com/office/drawing/2014/main" id="{73235FC0-614A-4577-8738-26FE63CC6B61}"/>
              </a:ext>
            </a:extLst>
          </p:cNvPr>
          <p:cNvSpPr/>
          <p:nvPr/>
        </p:nvSpPr>
        <p:spPr>
          <a:xfrm>
            <a:off x="2118972" y="6669895"/>
            <a:ext cx="158653" cy="141837"/>
          </a:xfrm>
          <a:prstGeom prst="roundRect">
            <a:avLst>
              <a:gd name="adj" fmla="val 49453"/>
            </a:avLst>
          </a:prstGeom>
          <a:ln w="3175">
            <a:gradFill flip="none" rotWithShape="1">
              <a:gsLst>
                <a:gs pos="885">
                  <a:srgbClr val="B8F4FE">
                    <a:alpha val="14000"/>
                  </a:srgbClr>
                </a:gs>
                <a:gs pos="48000">
                  <a:srgbClr val="B8F4FE"/>
                </a:gs>
                <a:gs pos="100000">
                  <a:srgbClr val="C885D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87" name="直接连接符 229">
            <a:extLst>
              <a:ext uri="{FF2B5EF4-FFF2-40B4-BE49-F238E27FC236}">
                <a16:creationId xmlns="" xmlns:a16="http://schemas.microsoft.com/office/drawing/2014/main" id="{527F957E-AFB2-4B6B-A544-632B3291FA0C}"/>
              </a:ext>
            </a:extLst>
          </p:cNvPr>
          <p:cNvCxnSpPr>
            <a:cxnSpLocks/>
          </p:cNvCxnSpPr>
          <p:nvPr/>
        </p:nvCxnSpPr>
        <p:spPr>
          <a:xfrm flipH="1">
            <a:off x="3795026" y="5977278"/>
            <a:ext cx="102066" cy="920200"/>
          </a:xfrm>
          <a:prstGeom prst="straightConnector1">
            <a:avLst/>
          </a:prstGeom>
          <a:ln w="3175">
            <a:gradFill flip="none" rotWithShape="1">
              <a:gsLst>
                <a:gs pos="2655">
                  <a:srgbClr val="B8F4FE">
                    <a:alpha val="0"/>
                  </a:srgbClr>
                </a:gs>
                <a:gs pos="49000">
                  <a:srgbClr val="B8F4FE"/>
                </a:gs>
                <a:gs pos="94690">
                  <a:srgbClr val="C885DA">
                    <a:alpha val="0"/>
                  </a:srgbClr>
                </a:gs>
                <a:gs pos="73000">
                  <a:srgbClr val="C885D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1971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16244A"/>
            </a:gs>
            <a:gs pos="0">
              <a:srgbClr val="2C2C7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: 圆角 43">
            <a:extLst>
              <a:ext uri="{FF2B5EF4-FFF2-40B4-BE49-F238E27FC236}">
                <a16:creationId xmlns="" xmlns:a16="http://schemas.microsoft.com/office/drawing/2014/main" id="{8306A4D5-F28A-4FDC-82F1-87843A8FFBDD}"/>
              </a:ext>
            </a:extLst>
          </p:cNvPr>
          <p:cNvSpPr/>
          <p:nvPr/>
        </p:nvSpPr>
        <p:spPr>
          <a:xfrm>
            <a:off x="6124122" y="1538464"/>
            <a:ext cx="5588453" cy="1309092"/>
          </a:xfrm>
          <a:prstGeom prst="roundRect">
            <a:avLst>
              <a:gd name="adj" fmla="val 6116"/>
            </a:avLst>
          </a:prstGeom>
          <a:solidFill>
            <a:schemeClr val="bg1">
              <a:alpha val="4000"/>
            </a:schemeClr>
          </a:solidFill>
          <a:ln>
            <a:gradFill flip="none" rotWithShape="1">
              <a:gsLst>
                <a:gs pos="0">
                  <a:srgbClr val="ADF5FD"/>
                </a:gs>
                <a:gs pos="43400">
                  <a:srgbClr val="86C0FC">
                    <a:alpha val="0"/>
                  </a:srgbClr>
                </a:gs>
                <a:gs pos="100000">
                  <a:srgbClr val="2283BC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202D064-FDA4-4918-A12E-16D8AFBD40A2}"/>
              </a:ext>
            </a:extLst>
          </p:cNvPr>
          <p:cNvGrpSpPr/>
          <p:nvPr/>
        </p:nvGrpSpPr>
        <p:grpSpPr>
          <a:xfrm rot="10800000" flipV="1">
            <a:off x="1317302" y="2305570"/>
            <a:ext cx="389577" cy="1084778"/>
            <a:chOff x="7508357" y="7369735"/>
            <a:chExt cx="369589" cy="594636"/>
          </a:xfrm>
        </p:grpSpPr>
        <p:sp>
          <p:nvSpPr>
            <p:cNvPr id="33" name="矩形: 圆角 32">
              <a:extLst>
                <a:ext uri="{FF2B5EF4-FFF2-40B4-BE49-F238E27FC236}">
                  <a16:creationId xmlns="" xmlns:a16="http://schemas.microsoft.com/office/drawing/2014/main" id="{12F6EE8B-1D1F-4C92-BC40-E62D218175BE}"/>
                </a:ext>
              </a:extLst>
            </p:cNvPr>
            <p:cNvSpPr/>
            <p:nvPr/>
          </p:nvSpPr>
          <p:spPr>
            <a:xfrm rot="19738509">
              <a:off x="7508357" y="7401486"/>
              <a:ext cx="81874" cy="562885"/>
            </a:xfrm>
            <a:prstGeom prst="roundRect">
              <a:avLst/>
            </a:prstGeom>
            <a:solidFill>
              <a:srgbClr val="8CA84A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="" xmlns:a16="http://schemas.microsoft.com/office/drawing/2014/main" id="{AEE768D9-C69E-4C5C-8EED-C0AAB8A8D40D}"/>
                </a:ext>
              </a:extLst>
            </p:cNvPr>
            <p:cNvSpPr/>
            <p:nvPr/>
          </p:nvSpPr>
          <p:spPr>
            <a:xfrm rot="10883647">
              <a:off x="7652215" y="7369735"/>
              <a:ext cx="81874" cy="562885"/>
            </a:xfrm>
            <a:prstGeom prst="roundRect">
              <a:avLst>
                <a:gd name="adj" fmla="val 16667"/>
              </a:avLst>
            </a:prstGeom>
            <a:solidFill>
              <a:srgbClr val="8CA84A">
                <a:alpha val="33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="" xmlns:a16="http://schemas.microsoft.com/office/drawing/2014/main" id="{88DE9DBD-109E-4156-9360-9BDB8FB7E2FA}"/>
                </a:ext>
              </a:extLst>
            </p:cNvPr>
            <p:cNvSpPr/>
            <p:nvPr/>
          </p:nvSpPr>
          <p:spPr>
            <a:xfrm rot="1863060">
              <a:off x="7796072" y="7401485"/>
              <a:ext cx="81874" cy="562885"/>
            </a:xfrm>
            <a:prstGeom prst="roundRect">
              <a:avLst/>
            </a:prstGeom>
            <a:solidFill>
              <a:srgbClr val="8CA84A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="" xmlns:a16="http://schemas.microsoft.com/office/drawing/2014/main" id="{DDF6A766-ACA3-4296-990B-277C1FA22B97}"/>
                </a:ext>
              </a:extLst>
            </p:cNvPr>
            <p:cNvSpPr/>
            <p:nvPr/>
          </p:nvSpPr>
          <p:spPr>
            <a:xfrm rot="20879091">
              <a:off x="7593385" y="7378626"/>
              <a:ext cx="81874" cy="562885"/>
            </a:xfrm>
            <a:prstGeom prst="roundRect">
              <a:avLst/>
            </a:prstGeom>
            <a:solidFill>
              <a:srgbClr val="8CA84A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="" xmlns:a16="http://schemas.microsoft.com/office/drawing/2014/main" id="{504D3FEA-3CF9-46E4-96C9-EEC26B73530A}"/>
                </a:ext>
              </a:extLst>
            </p:cNvPr>
            <p:cNvSpPr/>
            <p:nvPr/>
          </p:nvSpPr>
          <p:spPr>
            <a:xfrm rot="955928">
              <a:off x="7717237" y="7378625"/>
              <a:ext cx="81874" cy="562885"/>
            </a:xfrm>
            <a:prstGeom prst="roundRect">
              <a:avLst/>
            </a:prstGeom>
            <a:solidFill>
              <a:srgbClr val="8CA84A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35CE1276-F17D-4067-8C69-3779F3DC9B6E}"/>
              </a:ext>
            </a:extLst>
          </p:cNvPr>
          <p:cNvSpPr/>
          <p:nvPr/>
        </p:nvSpPr>
        <p:spPr>
          <a:xfrm>
            <a:off x="6124122" y="4666898"/>
            <a:ext cx="5588453" cy="1309092"/>
          </a:xfrm>
          <a:prstGeom prst="roundRect">
            <a:avLst>
              <a:gd name="adj" fmla="val 6116"/>
            </a:avLst>
          </a:prstGeom>
          <a:solidFill>
            <a:schemeClr val="bg1">
              <a:alpha val="4000"/>
            </a:schemeClr>
          </a:solidFill>
          <a:ln>
            <a:gradFill flip="none" rotWithShape="1">
              <a:gsLst>
                <a:gs pos="100000">
                  <a:srgbClr val="ADF5FD"/>
                </a:gs>
                <a:gs pos="43400">
                  <a:srgbClr val="86C0FC">
                    <a:alpha val="0"/>
                  </a:srgbClr>
                </a:gs>
                <a:gs pos="0">
                  <a:srgbClr val="2283BC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D600F510-5F9C-44C5-A0DD-CD4C0C60F41C}"/>
              </a:ext>
            </a:extLst>
          </p:cNvPr>
          <p:cNvSpPr/>
          <p:nvPr/>
        </p:nvSpPr>
        <p:spPr>
          <a:xfrm>
            <a:off x="6124122" y="3109354"/>
            <a:ext cx="5588453" cy="1309092"/>
          </a:xfrm>
          <a:prstGeom prst="roundRect">
            <a:avLst>
              <a:gd name="adj" fmla="val 6116"/>
            </a:avLst>
          </a:prstGeom>
          <a:solidFill>
            <a:schemeClr val="bg1">
              <a:alpha val="4000"/>
            </a:schemeClr>
          </a:solidFill>
          <a:ln>
            <a:gradFill flip="none" rotWithShape="1">
              <a:gsLst>
                <a:gs pos="0">
                  <a:srgbClr val="ADF5FD"/>
                </a:gs>
                <a:gs pos="43400">
                  <a:srgbClr val="86C0FC">
                    <a:alpha val="0"/>
                  </a:srgbClr>
                </a:gs>
                <a:gs pos="100000">
                  <a:srgbClr val="2283BC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211327D-B1A7-470F-BCA0-C4FEB2ADA1CC}"/>
              </a:ext>
            </a:extLst>
          </p:cNvPr>
          <p:cNvSpPr txBox="1"/>
          <p:nvPr/>
        </p:nvSpPr>
        <p:spPr>
          <a:xfrm>
            <a:off x="7900554" y="1836912"/>
            <a:ext cx="3684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一键投屏简单智能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CDD3CBA-1B68-4950-806C-E41802FA718F}"/>
              </a:ext>
            </a:extLst>
          </p:cNvPr>
          <p:cNvSpPr txBox="1"/>
          <p:nvPr/>
        </p:nvSpPr>
        <p:spPr>
          <a:xfrm>
            <a:off x="8393700" y="3372898"/>
            <a:ext cx="3057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白天投影不拉窗帘！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A49945-C841-47A6-B535-7180D653A188}"/>
              </a:ext>
            </a:extLst>
          </p:cNvPr>
          <p:cNvSpPr txBox="1"/>
          <p:nvPr/>
        </p:nvSpPr>
        <p:spPr>
          <a:xfrm>
            <a:off x="6266295" y="3199444"/>
            <a:ext cx="20421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73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3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清晰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55671A8-29EB-4D56-9BC5-050832F71A50}"/>
              </a:ext>
            </a:extLst>
          </p:cNvPr>
          <p:cNvSpPr txBox="1"/>
          <p:nvPr/>
        </p:nvSpPr>
        <p:spPr>
          <a:xfrm>
            <a:off x="6214033" y="1680906"/>
            <a:ext cx="2200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38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73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73000">
                    <a:srgbClr val="ADF5FD"/>
                  </a:gs>
                  <a:gs pos="0">
                    <a:srgbClr val="3982F4"/>
                  </a:gs>
                </a:gsLst>
                <a:lin ang="135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505C60C-35E4-4F52-B191-F3CC02138FD2}"/>
              </a:ext>
            </a:extLst>
          </p:cNvPr>
          <p:cNvSpPr txBox="1"/>
          <p:nvPr/>
        </p:nvSpPr>
        <p:spPr>
          <a:xfrm>
            <a:off x="6266295" y="4768964"/>
            <a:ext cx="2121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73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3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4???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73000">
                    <a:srgbClr val="ADF5FD"/>
                  </a:gs>
                  <a:gs pos="0">
                    <a:srgbClr val="3982F4"/>
                  </a:gs>
                </a:gsLst>
                <a:lin ang="135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69455FD-AF8A-4BB6-910C-ACC6391DA515}"/>
              </a:ext>
            </a:extLst>
          </p:cNvPr>
          <p:cNvSpPr txBox="1"/>
          <p:nvPr/>
        </p:nvSpPr>
        <p:spPr>
          <a:xfrm>
            <a:off x="8413204" y="4955588"/>
            <a:ext cx="3038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直播间限时惊喜价！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94BA5C9-BB85-483F-AB6D-EF722DA7BC58}"/>
              </a:ext>
            </a:extLst>
          </p:cNvPr>
          <p:cNvGrpSpPr/>
          <p:nvPr/>
        </p:nvGrpSpPr>
        <p:grpSpPr>
          <a:xfrm>
            <a:off x="361296" y="294818"/>
            <a:ext cx="4722162" cy="1634532"/>
            <a:chOff x="1036529" y="158465"/>
            <a:chExt cx="4722162" cy="1634532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39AEDA04-77A4-476B-804F-91B2E42BC329}"/>
                </a:ext>
              </a:extLst>
            </p:cNvPr>
            <p:cNvSpPr txBox="1"/>
            <p:nvPr/>
          </p:nvSpPr>
          <p:spPr>
            <a:xfrm>
              <a:off x="3034580" y="808748"/>
              <a:ext cx="27241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明基旗舰店正在抢购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D367657-A16A-4B71-A9BA-80D5BC62047C}"/>
                </a:ext>
              </a:extLst>
            </p:cNvPr>
            <p:cNvSpPr/>
            <p:nvPr/>
          </p:nvSpPr>
          <p:spPr>
            <a:xfrm>
              <a:off x="1036529" y="1114029"/>
              <a:ext cx="3973621" cy="678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ADF5FD"/>
                      </a:gs>
                      <a:gs pos="0">
                        <a:srgbClr val="3982F4"/>
                      </a:gs>
                    </a:gsLst>
                    <a:lin ang="13500000" scaled="1"/>
                  </a:gradFill>
                  <a:effectLst>
                    <a:outerShdw blurRad="50800" dist="38100" dir="5400000" algn="t" rotWithShape="0">
                      <a:prstClr val="black">
                        <a:alpha val="13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阿里巴巴普惠体 B" panose="00020600040101010101" pitchFamily="18" charset="-122"/>
                </a:rPr>
                <a:t>明基智能投影机</a:t>
              </a:r>
              <a:endParaRPr kumimoji="0" lang="zh-CN" altLang="en-US" sz="36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21B99E9B-7015-4CC0-88F3-AAD6EDC6D6D0}"/>
                </a:ext>
              </a:extLst>
            </p:cNvPr>
            <p:cNvSpPr/>
            <p:nvPr/>
          </p:nvSpPr>
          <p:spPr>
            <a:xfrm>
              <a:off x="1036529" y="158465"/>
              <a:ext cx="2613352" cy="1192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ADF5FD"/>
                      </a:gs>
                      <a:gs pos="0">
                        <a:srgbClr val="3982F4"/>
                      </a:gs>
                    </a:gsLst>
                    <a:lin ang="13500000" scaled="1"/>
                  </a:gradFill>
                  <a:effectLst>
                    <a:outerShdw blurRad="50800" dist="38100" dir="5400000" algn="t" rotWithShape="0">
                      <a:prstClr val="black">
                        <a:alpha val="13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阿里巴巴普惠体 B" panose="00020600040101010101" pitchFamily="18" charset="-122"/>
                </a:rPr>
                <a:t>E540</a:t>
              </a:r>
              <a:r>
                <a:rPr kumimoji="0" lang="zh-CN" altLang="en-US" sz="6000" b="0" i="0" u="none" strike="noStrike" kern="1200" cap="none" spc="10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ADF5FD"/>
                      </a:gs>
                      <a:gs pos="0">
                        <a:srgbClr val="3982F4"/>
                      </a:gs>
                    </a:gsLst>
                    <a:lin ang="13500000" scaled="1"/>
                  </a:gradFill>
                  <a:effectLst>
                    <a:outerShdw blurRad="50800" dist="38100" dir="5400000" algn="t" rotWithShape="0">
                      <a:prstClr val="black">
                        <a:alpha val="13000"/>
                      </a:prstClr>
                    </a:outerShdw>
                  </a:effectLst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阿里巴巴普惠体 B" panose="00020600040101010101" pitchFamily="18" charset="-122"/>
                </a:rPr>
                <a:t> </a:t>
              </a:r>
              <a:endParaRPr kumimoji="0" lang="zh-CN" altLang="en-US" sz="36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100000">
                      <a:srgbClr val="ADF5FD"/>
                    </a:gs>
                    <a:gs pos="0">
                      <a:srgbClr val="3982F4"/>
                    </a:gs>
                  </a:gsLst>
                  <a:lin ang="13500000" scaled="1"/>
                </a:gra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B" panose="00020600040101010101" pitchFamily="18" charset="-122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D482689C-C754-43E3-81A3-9D7DCDC463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2005" y="402289"/>
            <a:ext cx="1084778" cy="108477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50704E49-6853-486D-9D2C-4BF1CB4D5A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4851" y="533992"/>
            <a:ext cx="1474005" cy="471362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6C09B61A-6CDE-4C84-BF4D-8AA8DDE79595}"/>
              </a:ext>
            </a:extLst>
          </p:cNvPr>
          <p:cNvGrpSpPr/>
          <p:nvPr/>
        </p:nvGrpSpPr>
        <p:grpSpPr>
          <a:xfrm>
            <a:off x="56051" y="2278800"/>
            <a:ext cx="6177664" cy="3810604"/>
            <a:chOff x="56051" y="2341046"/>
            <a:chExt cx="6177664" cy="3810604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4646608B-ADAB-49E3-AFD8-DA91F56D4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51" y="2341046"/>
              <a:ext cx="6177664" cy="3810604"/>
            </a:xfrm>
            <a:prstGeom prst="rect">
              <a:avLst/>
            </a:prstGeom>
          </p:spPr>
        </p:pic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AC76CB70-368F-4ECA-99F9-84F47635DFA8}"/>
                </a:ext>
              </a:extLst>
            </p:cNvPr>
            <p:cNvSpPr/>
            <p:nvPr/>
          </p:nvSpPr>
          <p:spPr>
            <a:xfrm flipH="1">
              <a:off x="3700664" y="2887345"/>
              <a:ext cx="2197647" cy="837412"/>
            </a:xfrm>
            <a:custGeom>
              <a:avLst/>
              <a:gdLst>
                <a:gd name="connsiteX0" fmla="*/ 0 w 1501140"/>
                <a:gd name="connsiteY0" fmla="*/ 837412 h 837412"/>
                <a:gd name="connsiteX1" fmla="*/ 495300 w 1501140"/>
                <a:gd name="connsiteY1" fmla="*/ 121132 h 837412"/>
                <a:gd name="connsiteX2" fmla="*/ 1501140 w 1501140"/>
                <a:gd name="connsiteY2" fmla="*/ 6832 h 837412"/>
                <a:gd name="connsiteX0" fmla="*/ 0 w 2009870"/>
                <a:gd name="connsiteY0" fmla="*/ 837412 h 837412"/>
                <a:gd name="connsiteX1" fmla="*/ 495300 w 2009870"/>
                <a:gd name="connsiteY1" fmla="*/ 121132 h 837412"/>
                <a:gd name="connsiteX2" fmla="*/ 2009870 w 2009870"/>
                <a:gd name="connsiteY2" fmla="*/ 6832 h 83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9870" h="837412">
                  <a:moveTo>
                    <a:pt x="0" y="837412"/>
                  </a:moveTo>
                  <a:cubicBezTo>
                    <a:pt x="122555" y="548487"/>
                    <a:pt x="245110" y="259562"/>
                    <a:pt x="495300" y="121132"/>
                  </a:cubicBezTo>
                  <a:cubicBezTo>
                    <a:pt x="745490" y="-17298"/>
                    <a:pt x="1632045" y="-5233"/>
                    <a:pt x="2009870" y="6832"/>
                  </a:cubicBezTo>
                </a:path>
              </a:pathLst>
            </a:custGeom>
            <a:noFill/>
            <a:ln w="15875">
              <a:gradFill flip="none" rotWithShape="1">
                <a:gsLst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  <a:gs pos="100000">
                    <a:schemeClr val="accent5">
                      <a:lumMod val="60000"/>
                      <a:lumOff val="40000"/>
                      <a:alpha val="0"/>
                    </a:schemeClr>
                  </a:gs>
                  <a:gs pos="18000">
                    <a:schemeClr val="accent5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ED1309BE-BD1A-4B23-8B20-DAEFDD7A38CF}"/>
                </a:ext>
              </a:extLst>
            </p:cNvPr>
            <p:cNvSpPr/>
            <p:nvPr/>
          </p:nvSpPr>
          <p:spPr>
            <a:xfrm>
              <a:off x="354239" y="4612368"/>
              <a:ext cx="1973490" cy="1126218"/>
            </a:xfrm>
            <a:custGeom>
              <a:avLst/>
              <a:gdLst>
                <a:gd name="connsiteX0" fmla="*/ 0 w 2554515"/>
                <a:gd name="connsiteY0" fmla="*/ 0 h 1107138"/>
                <a:gd name="connsiteX1" fmla="*/ 159657 w 2554515"/>
                <a:gd name="connsiteY1" fmla="*/ 682171 h 1107138"/>
                <a:gd name="connsiteX2" fmla="*/ 275772 w 2554515"/>
                <a:gd name="connsiteY2" fmla="*/ 812800 h 1107138"/>
                <a:gd name="connsiteX3" fmla="*/ 551543 w 2554515"/>
                <a:gd name="connsiteY3" fmla="*/ 1088571 h 1107138"/>
                <a:gd name="connsiteX4" fmla="*/ 2554515 w 2554515"/>
                <a:gd name="connsiteY4" fmla="*/ 1059543 h 1107138"/>
                <a:gd name="connsiteX0" fmla="*/ 0 w 1973490"/>
                <a:gd name="connsiteY0" fmla="*/ 0 h 1141327"/>
                <a:gd name="connsiteX1" fmla="*/ 159657 w 1973490"/>
                <a:gd name="connsiteY1" fmla="*/ 682171 h 1141327"/>
                <a:gd name="connsiteX2" fmla="*/ 275772 w 1973490"/>
                <a:gd name="connsiteY2" fmla="*/ 812800 h 1141327"/>
                <a:gd name="connsiteX3" fmla="*/ 551543 w 1973490"/>
                <a:gd name="connsiteY3" fmla="*/ 1088571 h 1141327"/>
                <a:gd name="connsiteX4" fmla="*/ 1973490 w 1973490"/>
                <a:gd name="connsiteY4" fmla="*/ 1126218 h 1141327"/>
                <a:gd name="connsiteX0" fmla="*/ 0 w 1973490"/>
                <a:gd name="connsiteY0" fmla="*/ 0 h 1126218"/>
                <a:gd name="connsiteX1" fmla="*/ 159657 w 1973490"/>
                <a:gd name="connsiteY1" fmla="*/ 682171 h 1126218"/>
                <a:gd name="connsiteX2" fmla="*/ 275772 w 1973490"/>
                <a:gd name="connsiteY2" fmla="*/ 812800 h 1126218"/>
                <a:gd name="connsiteX3" fmla="*/ 551543 w 1973490"/>
                <a:gd name="connsiteY3" fmla="*/ 1088571 h 1126218"/>
                <a:gd name="connsiteX4" fmla="*/ 1973490 w 1973490"/>
                <a:gd name="connsiteY4" fmla="*/ 1126218 h 1126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3490" h="1126218">
                  <a:moveTo>
                    <a:pt x="0" y="0"/>
                  </a:moveTo>
                  <a:cubicBezTo>
                    <a:pt x="56847" y="273352"/>
                    <a:pt x="113695" y="546704"/>
                    <a:pt x="159657" y="682171"/>
                  </a:cubicBezTo>
                  <a:cubicBezTo>
                    <a:pt x="205619" y="817638"/>
                    <a:pt x="210458" y="745067"/>
                    <a:pt x="275772" y="812800"/>
                  </a:cubicBezTo>
                  <a:cubicBezTo>
                    <a:pt x="341086" y="880533"/>
                    <a:pt x="171752" y="1047447"/>
                    <a:pt x="551543" y="1088571"/>
                  </a:cubicBezTo>
                  <a:cubicBezTo>
                    <a:pt x="931334" y="1129695"/>
                    <a:pt x="1161899" y="1113669"/>
                    <a:pt x="1973490" y="1126218"/>
                  </a:cubicBezTo>
                </a:path>
              </a:pathLst>
            </a:custGeom>
            <a:noFill/>
            <a:ln w="19050">
              <a:gradFill flip="none" rotWithShape="1">
                <a:gsLst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  <a:gs pos="100000">
                    <a:schemeClr val="accent5">
                      <a:lumMod val="60000"/>
                      <a:lumOff val="40000"/>
                      <a:alpha val="0"/>
                    </a:schemeClr>
                  </a:gs>
                  <a:gs pos="18000">
                    <a:schemeClr val="accent5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50785EF-F482-4302-A2EF-2858222FA1A8}"/>
              </a:ext>
            </a:extLst>
          </p:cNvPr>
          <p:cNvSpPr txBox="1"/>
          <p:nvPr/>
        </p:nvSpPr>
        <p:spPr>
          <a:xfrm rot="20920769">
            <a:off x="2435816" y="2234299"/>
            <a:ext cx="2724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CDF9FE"/>
                    </a:gs>
                    <a:gs pos="100000">
                      <a:srgbClr val="ADF5FD"/>
                    </a:gs>
                  </a:gsLst>
                  <a:lin ang="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R" panose="00020600040101010101" pitchFamily="18" charset="-122"/>
              </a:rPr>
              <a:t>WiFe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DF9FE"/>
                    </a:gs>
                    <a:gs pos="100000">
                      <a:srgbClr val="ADF5FD"/>
                    </a:gs>
                  </a:gsLst>
                  <a:lin ang="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R" panose="00020600040101010101" pitchFamily="18" charset="-122"/>
              </a:rPr>
              <a:t>热点为你连接！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FF844EE-358D-4A0C-B0CE-F7103A393D2F}"/>
              </a:ext>
            </a:extLst>
          </p:cNvPr>
          <p:cNvSpPr txBox="1"/>
          <p:nvPr/>
        </p:nvSpPr>
        <p:spPr>
          <a:xfrm rot="20920769">
            <a:off x="1844347" y="2125882"/>
            <a:ext cx="2724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DF9FE"/>
                    </a:gs>
                    <a:gs pos="100000">
                      <a:srgbClr val="ADF5FD"/>
                    </a:gs>
                  </a:gsLst>
                  <a:lin ang="0" scaled="1"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阿里巴巴普惠体 R" panose="00020600040101010101" pitchFamily="18" charset="-122"/>
              </a:rPr>
              <a:t>摇摇小绿尾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AAE94620-A6C6-45CC-BE66-1D4E357B32D4}"/>
              </a:ext>
            </a:extLst>
          </p:cNvPr>
          <p:cNvSpPr/>
          <p:nvPr/>
        </p:nvSpPr>
        <p:spPr>
          <a:xfrm>
            <a:off x="1993301" y="2566992"/>
            <a:ext cx="1514475" cy="192268"/>
          </a:xfrm>
          <a:custGeom>
            <a:avLst/>
            <a:gdLst>
              <a:gd name="connsiteX0" fmla="*/ 0 w 1514475"/>
              <a:gd name="connsiteY0" fmla="*/ 157163 h 247658"/>
              <a:gd name="connsiteX1" fmla="*/ 490538 w 1514475"/>
              <a:gd name="connsiteY1" fmla="*/ 9525 h 247658"/>
              <a:gd name="connsiteX2" fmla="*/ 485775 w 1514475"/>
              <a:gd name="connsiteY2" fmla="*/ 247650 h 247658"/>
              <a:gd name="connsiteX3" fmla="*/ 1514475 w 1514475"/>
              <a:gd name="connsiteY3" fmla="*/ 0 h 247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4475" h="247658">
                <a:moveTo>
                  <a:pt x="0" y="157163"/>
                </a:moveTo>
                <a:cubicBezTo>
                  <a:pt x="204788" y="75803"/>
                  <a:pt x="409576" y="-5556"/>
                  <a:pt x="490538" y="9525"/>
                </a:cubicBezTo>
                <a:cubicBezTo>
                  <a:pt x="571500" y="24606"/>
                  <a:pt x="315119" y="249237"/>
                  <a:pt x="485775" y="247650"/>
                </a:cubicBezTo>
                <a:cubicBezTo>
                  <a:pt x="656431" y="246063"/>
                  <a:pt x="1085453" y="123031"/>
                  <a:pt x="1514475" y="0"/>
                </a:cubicBezTo>
              </a:path>
            </a:pathLst>
          </a:custGeom>
          <a:noFill/>
          <a:ln w="6350">
            <a:gradFill flip="none" rotWithShape="1">
              <a:gsLst>
                <a:gs pos="49000">
                  <a:srgbClr val="F37AB0"/>
                </a:gs>
                <a:gs pos="0">
                  <a:srgbClr val="4496D2">
                    <a:alpha val="31000"/>
                  </a:srgbClr>
                </a:gs>
                <a:gs pos="100000">
                  <a:srgbClr val="2283BC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7417FFA1-8FF7-47A5-B18C-17ACDFB48A58}"/>
              </a:ext>
            </a:extLst>
          </p:cNvPr>
          <p:cNvSpPr txBox="1"/>
          <p:nvPr/>
        </p:nvSpPr>
        <p:spPr>
          <a:xfrm>
            <a:off x="8432608" y="3900037"/>
            <a:ext cx="9161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4000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流明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1B48DB17-3544-4BFD-8B16-4E30DF725436}"/>
              </a:ext>
            </a:extLst>
          </p:cNvPr>
          <p:cNvSpPr txBox="1"/>
          <p:nvPr/>
        </p:nvSpPr>
        <p:spPr>
          <a:xfrm>
            <a:off x="9266249" y="3900037"/>
            <a:ext cx="139322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1.3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倍大变焦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7E046577-5BB2-4B5A-A43A-A160214DD994}"/>
              </a:ext>
            </a:extLst>
          </p:cNvPr>
          <p:cNvSpPr txBox="1"/>
          <p:nvPr/>
        </p:nvSpPr>
        <p:spPr>
          <a:xfrm>
            <a:off x="10270513" y="3900037"/>
            <a:ext cx="142987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12000:1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高对比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D94DD19D-7F7F-4C0B-AE36-A51E4724259F}"/>
              </a:ext>
            </a:extLst>
          </p:cNvPr>
          <p:cNvSpPr txBox="1"/>
          <p:nvPr/>
        </p:nvSpPr>
        <p:spPr>
          <a:xfrm>
            <a:off x="8445308" y="2332484"/>
            <a:ext cx="9161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U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盘直投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4F8C9BC0-8117-4FDA-8BF5-3D4DBB75BEB9}"/>
              </a:ext>
            </a:extLst>
          </p:cNvPr>
          <p:cNvSpPr txBox="1"/>
          <p:nvPr/>
        </p:nvSpPr>
        <p:spPr>
          <a:xfrm>
            <a:off x="9177349" y="2336717"/>
            <a:ext cx="139322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格式无限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DDAEBA2F-1A68-4A4E-8B95-7182D0B31D2E}"/>
              </a:ext>
            </a:extLst>
          </p:cNvPr>
          <p:cNvSpPr txBox="1"/>
          <p:nvPr/>
        </p:nvSpPr>
        <p:spPr>
          <a:xfrm>
            <a:off x="9944430" y="2332484"/>
            <a:ext cx="121431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安卓系统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0435FFE9-C1E3-4B3B-A2CF-6F25CB2FD2DB}"/>
              </a:ext>
            </a:extLst>
          </p:cNvPr>
          <p:cNvSpPr txBox="1"/>
          <p:nvPr/>
        </p:nvSpPr>
        <p:spPr>
          <a:xfrm>
            <a:off x="9764045" y="5435011"/>
            <a:ext cx="15118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原价：</a:t>
            </a:r>
            <a:r>
              <a:rPr kumimoji="0" lang="zh-CN" altLang="en-US" sz="1300" b="0" i="0" u="none" strike="sng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￥</a:t>
            </a:r>
            <a:r>
              <a:rPr kumimoji="0" lang="en-US" altLang="zh-CN" sz="1300" b="0" i="0" u="none" strike="sng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5599</a:t>
            </a:r>
            <a:endParaRPr kumimoji="0" lang="zh-CN" altLang="en-US" sz="1300" b="0" i="0" u="none" strike="sng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DF5FD"/>
                  </a:gs>
                  <a:gs pos="100000">
                    <a:srgbClr val="2283BC"/>
                  </a:gs>
                </a:gsLst>
                <a:lin ang="2700000" scaled="1"/>
              </a:gra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C97EE44E-29E5-4213-8D9D-8A37BFAEB3B9}"/>
              </a:ext>
            </a:extLst>
          </p:cNvPr>
          <p:cNvSpPr txBox="1"/>
          <p:nvPr/>
        </p:nvSpPr>
        <p:spPr>
          <a:xfrm>
            <a:off x="10692398" y="2328250"/>
            <a:ext cx="121431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海量内存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A71AB608-F654-4A15-8F53-5DDDA3E64CBC}"/>
              </a:ext>
            </a:extLst>
          </p:cNvPr>
          <p:cNvSpPr txBox="1"/>
          <p:nvPr/>
        </p:nvSpPr>
        <p:spPr>
          <a:xfrm>
            <a:off x="8451039" y="5435011"/>
            <a:ext cx="15118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DF5FD"/>
                    </a:gs>
                    <a:gs pos="100000">
                      <a:srgbClr val="2283BC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高亮旗舰智能机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0867666-52A4-446D-A8F1-40F2BBADDF21}"/>
              </a:ext>
            </a:extLst>
          </p:cNvPr>
          <p:cNvCxnSpPr>
            <a:cxnSpLocks/>
          </p:cNvCxnSpPr>
          <p:nvPr/>
        </p:nvCxnSpPr>
        <p:spPr>
          <a:xfrm>
            <a:off x="9191638" y="2402276"/>
            <a:ext cx="0" cy="150427"/>
          </a:xfrm>
          <a:prstGeom prst="line">
            <a:avLst/>
          </a:prstGeom>
          <a:ln w="9525">
            <a:solidFill>
              <a:srgbClr val="ADF5FD">
                <a:alpha val="2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="" xmlns:a16="http://schemas.microsoft.com/office/drawing/2014/main" id="{1F5F82C5-1A0C-439A-8337-9ABA4AD9BB8C}"/>
              </a:ext>
            </a:extLst>
          </p:cNvPr>
          <p:cNvCxnSpPr>
            <a:cxnSpLocks/>
          </p:cNvCxnSpPr>
          <p:nvPr/>
        </p:nvCxnSpPr>
        <p:spPr>
          <a:xfrm>
            <a:off x="9977163" y="2402276"/>
            <a:ext cx="0" cy="150427"/>
          </a:xfrm>
          <a:prstGeom prst="line">
            <a:avLst/>
          </a:prstGeom>
          <a:ln w="9525">
            <a:solidFill>
              <a:srgbClr val="ADF5FD">
                <a:alpha val="2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F0548C45-0676-4E72-9938-C5AFC377ECF2}"/>
              </a:ext>
            </a:extLst>
          </p:cNvPr>
          <p:cNvCxnSpPr>
            <a:cxnSpLocks/>
          </p:cNvCxnSpPr>
          <p:nvPr/>
        </p:nvCxnSpPr>
        <p:spPr>
          <a:xfrm>
            <a:off x="10737242" y="2402276"/>
            <a:ext cx="0" cy="150427"/>
          </a:xfrm>
          <a:prstGeom prst="line">
            <a:avLst/>
          </a:prstGeom>
          <a:ln w="9525">
            <a:solidFill>
              <a:srgbClr val="ADF5FD">
                <a:alpha val="2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B61625F9-B17B-4D89-A1AD-7681B9B53810}"/>
              </a:ext>
            </a:extLst>
          </p:cNvPr>
          <p:cNvCxnSpPr>
            <a:cxnSpLocks/>
          </p:cNvCxnSpPr>
          <p:nvPr/>
        </p:nvCxnSpPr>
        <p:spPr>
          <a:xfrm>
            <a:off x="9305938" y="3964387"/>
            <a:ext cx="0" cy="150427"/>
          </a:xfrm>
          <a:prstGeom prst="line">
            <a:avLst/>
          </a:prstGeom>
          <a:ln w="9525">
            <a:solidFill>
              <a:srgbClr val="ADF5FD">
                <a:alpha val="2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8C2EF734-628F-48B4-A749-E11617EC8C19}"/>
              </a:ext>
            </a:extLst>
          </p:cNvPr>
          <p:cNvCxnSpPr>
            <a:cxnSpLocks/>
          </p:cNvCxnSpPr>
          <p:nvPr/>
        </p:nvCxnSpPr>
        <p:spPr>
          <a:xfrm>
            <a:off x="10320063" y="3964387"/>
            <a:ext cx="0" cy="150427"/>
          </a:xfrm>
          <a:prstGeom prst="line">
            <a:avLst/>
          </a:prstGeom>
          <a:ln w="9525">
            <a:solidFill>
              <a:srgbClr val="ADF5FD">
                <a:alpha val="2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="" xmlns:a16="http://schemas.microsoft.com/office/drawing/2014/main" id="{B8F06BB4-08C6-40C9-BC8F-8C2BAE9DD8D3}"/>
              </a:ext>
            </a:extLst>
          </p:cNvPr>
          <p:cNvCxnSpPr>
            <a:cxnSpLocks/>
          </p:cNvCxnSpPr>
          <p:nvPr/>
        </p:nvCxnSpPr>
        <p:spPr>
          <a:xfrm>
            <a:off x="9769806" y="5505991"/>
            <a:ext cx="0" cy="150427"/>
          </a:xfrm>
          <a:prstGeom prst="line">
            <a:avLst/>
          </a:prstGeom>
          <a:ln w="9525">
            <a:solidFill>
              <a:srgbClr val="ADF5FD">
                <a:alpha val="2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736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2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矩形: 圆角 123">
            <a:extLst>
              <a:ext uri="{FF2B5EF4-FFF2-40B4-BE49-F238E27FC236}">
                <a16:creationId xmlns="" xmlns:a16="http://schemas.microsoft.com/office/drawing/2014/main" id="{BE56938A-10EB-423A-86E5-4F0F93DD0578}"/>
              </a:ext>
            </a:extLst>
          </p:cNvPr>
          <p:cNvSpPr/>
          <p:nvPr/>
        </p:nvSpPr>
        <p:spPr>
          <a:xfrm>
            <a:off x="5829459" y="5696211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7" name="矩形: 圆角 166">
            <a:extLst>
              <a:ext uri="{FF2B5EF4-FFF2-40B4-BE49-F238E27FC236}">
                <a16:creationId xmlns="" xmlns:a16="http://schemas.microsoft.com/office/drawing/2014/main" id="{8C97C998-F512-4516-B2BA-E1BE20B41792}"/>
              </a:ext>
            </a:extLst>
          </p:cNvPr>
          <p:cNvSpPr/>
          <p:nvPr/>
        </p:nvSpPr>
        <p:spPr>
          <a:xfrm>
            <a:off x="412238" y="631183"/>
            <a:ext cx="363669" cy="12256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6" name="矩形: 圆角 165">
            <a:extLst>
              <a:ext uri="{FF2B5EF4-FFF2-40B4-BE49-F238E27FC236}">
                <a16:creationId xmlns="" xmlns:a16="http://schemas.microsoft.com/office/drawing/2014/main" id="{C584CAAB-F494-4986-8157-E42019DCF4C0}"/>
              </a:ext>
            </a:extLst>
          </p:cNvPr>
          <p:cNvSpPr/>
          <p:nvPr/>
        </p:nvSpPr>
        <p:spPr>
          <a:xfrm>
            <a:off x="2419181" y="1727480"/>
            <a:ext cx="478673" cy="1383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38E2D36-93F2-40A7-AC8C-93B9EECCF333}"/>
              </a:ext>
            </a:extLst>
          </p:cNvPr>
          <p:cNvGrpSpPr/>
          <p:nvPr/>
        </p:nvGrpSpPr>
        <p:grpSpPr>
          <a:xfrm>
            <a:off x="241409" y="2283504"/>
            <a:ext cx="6564201" cy="4049034"/>
            <a:chOff x="517612" y="2201494"/>
            <a:chExt cx="6080967" cy="3750958"/>
          </a:xfrm>
        </p:grpSpPr>
        <p:grpSp>
          <p:nvGrpSpPr>
            <p:cNvPr id="142" name="组合 141">
              <a:extLst>
                <a:ext uri="{FF2B5EF4-FFF2-40B4-BE49-F238E27FC236}">
                  <a16:creationId xmlns="" xmlns:a16="http://schemas.microsoft.com/office/drawing/2014/main" id="{7371BEE2-ABE0-413F-9E9E-E0A571C67E9B}"/>
                </a:ext>
              </a:extLst>
            </p:cNvPr>
            <p:cNvGrpSpPr/>
            <p:nvPr/>
          </p:nvGrpSpPr>
          <p:grpSpPr>
            <a:xfrm rot="10800000" flipV="1">
              <a:off x="1721330" y="2219233"/>
              <a:ext cx="453734" cy="1084778"/>
              <a:chOff x="7508357" y="7369735"/>
              <a:chExt cx="369589" cy="594636"/>
            </a:xfrm>
          </p:grpSpPr>
          <p:sp>
            <p:nvSpPr>
              <p:cNvPr id="143" name="矩形: 圆角 142">
                <a:extLst>
                  <a:ext uri="{FF2B5EF4-FFF2-40B4-BE49-F238E27FC236}">
                    <a16:creationId xmlns="" xmlns:a16="http://schemas.microsoft.com/office/drawing/2014/main" id="{B9E4E137-EAB3-429E-87C7-659F4775568B}"/>
                  </a:ext>
                </a:extLst>
              </p:cNvPr>
              <p:cNvSpPr/>
              <p:nvPr/>
            </p:nvSpPr>
            <p:spPr>
              <a:xfrm rot="19738509">
                <a:off x="7508357" y="7401486"/>
                <a:ext cx="81874" cy="562885"/>
              </a:xfrm>
              <a:prstGeom prst="roundRect">
                <a:avLst>
                  <a:gd name="adj" fmla="val 50000"/>
                </a:avLst>
              </a:prstGeom>
              <a:solidFill>
                <a:srgbClr val="8CA84A">
                  <a:alpha val="2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矩形: 圆角 143">
                <a:extLst>
                  <a:ext uri="{FF2B5EF4-FFF2-40B4-BE49-F238E27FC236}">
                    <a16:creationId xmlns="" xmlns:a16="http://schemas.microsoft.com/office/drawing/2014/main" id="{805AD0FC-454B-47CC-AE07-BE4E464C0123}"/>
                  </a:ext>
                </a:extLst>
              </p:cNvPr>
              <p:cNvSpPr/>
              <p:nvPr/>
            </p:nvSpPr>
            <p:spPr>
              <a:xfrm rot="10883647">
                <a:off x="7652215" y="7369735"/>
                <a:ext cx="81874" cy="562885"/>
              </a:xfrm>
              <a:prstGeom prst="roundRect">
                <a:avLst>
                  <a:gd name="adj" fmla="val 37637"/>
                </a:avLst>
              </a:prstGeom>
              <a:solidFill>
                <a:srgbClr val="8DA849">
                  <a:alpha val="58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矩形: 圆角 144">
                <a:extLst>
                  <a:ext uri="{FF2B5EF4-FFF2-40B4-BE49-F238E27FC236}">
                    <a16:creationId xmlns="" xmlns:a16="http://schemas.microsoft.com/office/drawing/2014/main" id="{8F68C918-733C-43D4-B1AA-A1183074EA79}"/>
                  </a:ext>
                </a:extLst>
              </p:cNvPr>
              <p:cNvSpPr/>
              <p:nvPr/>
            </p:nvSpPr>
            <p:spPr>
              <a:xfrm rot="1863060">
                <a:off x="7796072" y="7401485"/>
                <a:ext cx="81874" cy="562885"/>
              </a:xfrm>
              <a:prstGeom prst="roundRect">
                <a:avLst>
                  <a:gd name="adj" fmla="val 46346"/>
                </a:avLst>
              </a:prstGeom>
              <a:solidFill>
                <a:srgbClr val="8DA849">
                  <a:alpha val="2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矩形: 圆角 145">
                <a:extLst>
                  <a:ext uri="{FF2B5EF4-FFF2-40B4-BE49-F238E27FC236}">
                    <a16:creationId xmlns="" xmlns:a16="http://schemas.microsoft.com/office/drawing/2014/main" id="{C91C78E6-7FED-420B-8E76-73DCB214F080}"/>
                  </a:ext>
                </a:extLst>
              </p:cNvPr>
              <p:cNvSpPr/>
              <p:nvPr/>
            </p:nvSpPr>
            <p:spPr>
              <a:xfrm rot="20879091">
                <a:off x="7593385" y="7378626"/>
                <a:ext cx="81874" cy="562885"/>
              </a:xfrm>
              <a:prstGeom prst="roundRect">
                <a:avLst>
                  <a:gd name="adj" fmla="val 46790"/>
                </a:avLst>
              </a:prstGeom>
              <a:solidFill>
                <a:srgbClr val="8DA849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矩形: 圆角 146">
                <a:extLst>
                  <a:ext uri="{FF2B5EF4-FFF2-40B4-BE49-F238E27FC236}">
                    <a16:creationId xmlns="" xmlns:a16="http://schemas.microsoft.com/office/drawing/2014/main" id="{829F9154-9C34-496A-A11E-FDFE287C448C}"/>
                  </a:ext>
                </a:extLst>
              </p:cNvPr>
              <p:cNvSpPr/>
              <p:nvPr/>
            </p:nvSpPr>
            <p:spPr>
              <a:xfrm rot="955928">
                <a:off x="7717237" y="7378625"/>
                <a:ext cx="81874" cy="562885"/>
              </a:xfrm>
              <a:prstGeom prst="roundRect">
                <a:avLst>
                  <a:gd name="adj" fmla="val 50000"/>
                </a:avLst>
              </a:prstGeom>
              <a:solidFill>
                <a:srgbClr val="8DA849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E600D05F-A29A-4AF4-BC7F-4DD63FB84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7612" y="2201494"/>
              <a:ext cx="6080967" cy="3750958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E38AF53-50E5-4211-BFF0-8B4BC9C5931C}"/>
              </a:ext>
            </a:extLst>
          </p:cNvPr>
          <p:cNvGrpSpPr/>
          <p:nvPr/>
        </p:nvGrpSpPr>
        <p:grpSpPr>
          <a:xfrm>
            <a:off x="5490538" y="1161959"/>
            <a:ext cx="2983929" cy="1360779"/>
            <a:chOff x="5289214" y="899407"/>
            <a:chExt cx="4076700" cy="1856082"/>
          </a:xfrm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DD3D0F17-5A8D-4E60-8036-E6157ED18AFA}"/>
                </a:ext>
              </a:extLst>
            </p:cNvPr>
            <p:cNvSpPr/>
            <p:nvPr/>
          </p:nvSpPr>
          <p:spPr>
            <a:xfrm flipV="1">
              <a:off x="5289214" y="899407"/>
              <a:ext cx="4076700" cy="1856082"/>
            </a:xfrm>
            <a:custGeom>
              <a:avLst/>
              <a:gdLst>
                <a:gd name="connsiteX0" fmla="*/ 715445 w 4076700"/>
                <a:gd name="connsiteY0" fmla="*/ 1856082 h 1856082"/>
                <a:gd name="connsiteX1" fmla="*/ 3361255 w 4076700"/>
                <a:gd name="connsiteY1" fmla="*/ 1856082 h 1856082"/>
                <a:gd name="connsiteX2" fmla="*/ 4076700 w 4076700"/>
                <a:gd name="connsiteY2" fmla="*/ 1140637 h 1856082"/>
                <a:gd name="connsiteX3" fmla="*/ 4076700 w 4076700"/>
                <a:gd name="connsiteY3" fmla="*/ 1098327 h 1856082"/>
                <a:gd name="connsiteX4" fmla="*/ 3361255 w 4076700"/>
                <a:gd name="connsiteY4" fmla="*/ 382882 h 1856082"/>
                <a:gd name="connsiteX5" fmla="*/ 1088860 w 4076700"/>
                <a:gd name="connsiteY5" fmla="*/ 382882 h 1856082"/>
                <a:gd name="connsiteX6" fmla="*/ 746687 w 4076700"/>
                <a:gd name="connsiteY6" fmla="*/ 0 h 1856082"/>
                <a:gd name="connsiteX7" fmla="*/ 746687 w 4076700"/>
                <a:gd name="connsiteY7" fmla="*/ 382882 h 1856082"/>
                <a:gd name="connsiteX8" fmla="*/ 715445 w 4076700"/>
                <a:gd name="connsiteY8" fmla="*/ 382882 h 1856082"/>
                <a:gd name="connsiteX9" fmla="*/ 0 w 4076700"/>
                <a:gd name="connsiteY9" fmla="*/ 1098327 h 1856082"/>
                <a:gd name="connsiteX10" fmla="*/ 0 w 4076700"/>
                <a:gd name="connsiteY10" fmla="*/ 1140637 h 1856082"/>
                <a:gd name="connsiteX11" fmla="*/ 715445 w 4076700"/>
                <a:gd name="connsiteY11" fmla="*/ 1856082 h 1856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76700" h="1856082">
                  <a:moveTo>
                    <a:pt x="715445" y="1856082"/>
                  </a:moveTo>
                  <a:lnTo>
                    <a:pt x="3361255" y="1856082"/>
                  </a:lnTo>
                  <a:cubicBezTo>
                    <a:pt x="3756384" y="1856082"/>
                    <a:pt x="4076700" y="1535766"/>
                    <a:pt x="4076700" y="1140637"/>
                  </a:cubicBezTo>
                  <a:lnTo>
                    <a:pt x="4076700" y="1098327"/>
                  </a:lnTo>
                  <a:cubicBezTo>
                    <a:pt x="4076700" y="703198"/>
                    <a:pt x="3756384" y="382882"/>
                    <a:pt x="3361255" y="382882"/>
                  </a:cubicBezTo>
                  <a:lnTo>
                    <a:pt x="1088860" y="382882"/>
                  </a:lnTo>
                  <a:lnTo>
                    <a:pt x="746687" y="0"/>
                  </a:lnTo>
                  <a:lnTo>
                    <a:pt x="746687" y="382882"/>
                  </a:lnTo>
                  <a:lnTo>
                    <a:pt x="715445" y="382882"/>
                  </a:lnTo>
                  <a:cubicBezTo>
                    <a:pt x="320316" y="382882"/>
                    <a:pt x="0" y="703198"/>
                    <a:pt x="0" y="1098327"/>
                  </a:cubicBezTo>
                  <a:lnTo>
                    <a:pt x="0" y="1140637"/>
                  </a:lnTo>
                  <a:cubicBezTo>
                    <a:pt x="0" y="1535766"/>
                    <a:pt x="320316" y="1856082"/>
                    <a:pt x="715445" y="1856082"/>
                  </a:cubicBezTo>
                  <a:close/>
                </a:path>
              </a:pathLst>
            </a:custGeom>
            <a:solidFill>
              <a:srgbClr val="2CECD0"/>
            </a:solidFill>
            <a:ln w="730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028B6B91-2CAB-46BA-A99B-B91127FB293C}"/>
                </a:ext>
              </a:extLst>
            </p:cNvPr>
            <p:cNvSpPr/>
            <p:nvPr/>
          </p:nvSpPr>
          <p:spPr>
            <a:xfrm flipV="1">
              <a:off x="5308223" y="1042280"/>
              <a:ext cx="4025388" cy="1713208"/>
            </a:xfrm>
            <a:custGeom>
              <a:avLst/>
              <a:gdLst>
                <a:gd name="connsiteX0" fmla="*/ 648000 w 4025388"/>
                <a:gd name="connsiteY0" fmla="*/ 1713208 h 1713208"/>
                <a:gd name="connsiteX1" fmla="*/ 3377388 w 4025388"/>
                <a:gd name="connsiteY1" fmla="*/ 1713208 h 1713208"/>
                <a:gd name="connsiteX2" fmla="*/ 4025388 w 4025388"/>
                <a:gd name="connsiteY2" fmla="*/ 1065208 h 1713208"/>
                <a:gd name="connsiteX3" fmla="*/ 3377388 w 4025388"/>
                <a:gd name="connsiteY3" fmla="*/ 417208 h 1713208"/>
                <a:gd name="connsiteX4" fmla="*/ 1100526 w 4025388"/>
                <a:gd name="connsiteY4" fmla="*/ 417208 h 1713208"/>
                <a:gd name="connsiteX5" fmla="*/ 727677 w 4025388"/>
                <a:gd name="connsiteY5" fmla="*/ 0 h 1713208"/>
                <a:gd name="connsiteX6" fmla="*/ 727677 w 4025388"/>
                <a:gd name="connsiteY6" fmla="*/ 417208 h 1713208"/>
                <a:gd name="connsiteX7" fmla="*/ 648000 w 4025388"/>
                <a:gd name="connsiteY7" fmla="*/ 417208 h 1713208"/>
                <a:gd name="connsiteX8" fmla="*/ 0 w 4025388"/>
                <a:gd name="connsiteY8" fmla="*/ 1065208 h 1713208"/>
                <a:gd name="connsiteX9" fmla="*/ 648000 w 4025388"/>
                <a:gd name="connsiteY9" fmla="*/ 1713208 h 171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5388" h="1713208">
                  <a:moveTo>
                    <a:pt x="648000" y="1713208"/>
                  </a:moveTo>
                  <a:lnTo>
                    <a:pt x="3377388" y="1713208"/>
                  </a:lnTo>
                  <a:cubicBezTo>
                    <a:pt x="3735269" y="1713208"/>
                    <a:pt x="4025388" y="1423089"/>
                    <a:pt x="4025388" y="1065208"/>
                  </a:cubicBezTo>
                  <a:cubicBezTo>
                    <a:pt x="4025388" y="707327"/>
                    <a:pt x="3735269" y="417208"/>
                    <a:pt x="3377388" y="417208"/>
                  </a:cubicBezTo>
                  <a:lnTo>
                    <a:pt x="1100526" y="417208"/>
                  </a:lnTo>
                  <a:lnTo>
                    <a:pt x="727677" y="0"/>
                  </a:lnTo>
                  <a:lnTo>
                    <a:pt x="727677" y="417208"/>
                  </a:lnTo>
                  <a:lnTo>
                    <a:pt x="648000" y="417208"/>
                  </a:lnTo>
                  <a:cubicBezTo>
                    <a:pt x="290119" y="417208"/>
                    <a:pt x="0" y="707327"/>
                    <a:pt x="0" y="1065208"/>
                  </a:cubicBezTo>
                  <a:cubicBezTo>
                    <a:pt x="0" y="1423089"/>
                    <a:pt x="290119" y="1713208"/>
                    <a:pt x="648000" y="1713208"/>
                  </a:cubicBezTo>
                  <a:close/>
                </a:path>
              </a:pathLst>
            </a:custGeom>
            <a:solidFill>
              <a:srgbClr val="006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D1AC145-7728-469F-BBD2-280F7ED3FE1A}"/>
              </a:ext>
            </a:extLst>
          </p:cNvPr>
          <p:cNvSpPr txBox="1"/>
          <p:nvPr/>
        </p:nvSpPr>
        <p:spPr>
          <a:xfrm>
            <a:off x="5530544" y="1381157"/>
            <a:ext cx="3080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1" u="none" strike="noStrike" kern="1200" cap="none" spc="0" normalizeH="0" baseline="0" noProof="0" dirty="0" err="1">
                <a:ln w="8890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r>
              <a:rPr kumimoji="0" lang="zh-CN" altLang="en-US" sz="4000" b="0" i="1" u="none" strike="noStrike" kern="1200" cap="none" spc="0" normalizeH="0" baseline="0" noProof="0" dirty="0">
                <a:ln w="8890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同屏！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346551E-E579-4A63-BBE6-50B11D249A36}"/>
              </a:ext>
            </a:extLst>
          </p:cNvPr>
          <p:cNvSpPr txBox="1"/>
          <p:nvPr/>
        </p:nvSpPr>
        <p:spPr>
          <a:xfrm>
            <a:off x="5695415" y="1357609"/>
            <a:ext cx="2489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1" u="none" strike="noStrike" kern="1200" cap="none" spc="0" normalizeH="0" baseline="0" noProof="0" dirty="0" err="1">
                <a:ln w="69850">
                  <a:solidFill>
                    <a:srgbClr val="2CECD0"/>
                  </a:solidFill>
                </a:ln>
                <a:solidFill>
                  <a:srgbClr val="2DE3CA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r>
              <a:rPr kumimoji="0" lang="zh-CN" altLang="en-US" sz="4000" b="0" i="1" u="none" strike="noStrike" kern="1200" cap="none" spc="0" normalizeH="0" baseline="0" noProof="0" dirty="0">
                <a:ln w="69850">
                  <a:solidFill>
                    <a:srgbClr val="2CECD0"/>
                  </a:solidFill>
                </a:ln>
                <a:solidFill>
                  <a:srgbClr val="2DE3CA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同屏</a:t>
            </a:r>
            <a:r>
              <a:rPr kumimoji="0" lang="en-US" altLang="zh-CN" sz="4000" b="0" i="1" u="none" strike="noStrike" kern="1200" cap="none" spc="0" normalizeH="0" baseline="0" noProof="0" dirty="0">
                <a:ln w="69850">
                  <a:solidFill>
                    <a:srgbClr val="2CECD0"/>
                  </a:solidFill>
                </a:ln>
                <a:solidFill>
                  <a:srgbClr val="2DE3CA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  <a:endParaRPr kumimoji="0" lang="zh-CN" altLang="en-US" sz="4000" b="0" i="1" u="none" strike="noStrike" kern="1200" cap="none" spc="0" normalizeH="0" baseline="0" noProof="0" dirty="0">
              <a:ln w="69850">
                <a:solidFill>
                  <a:srgbClr val="2CECD0"/>
                </a:solidFill>
              </a:ln>
              <a:solidFill>
                <a:srgbClr val="2DE3CA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4090F48-4EF1-4C81-89CF-6313599B42D3}"/>
              </a:ext>
            </a:extLst>
          </p:cNvPr>
          <p:cNvSpPr txBox="1"/>
          <p:nvPr/>
        </p:nvSpPr>
        <p:spPr>
          <a:xfrm>
            <a:off x="5444188" y="1338651"/>
            <a:ext cx="297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1" u="none" strike="noStrike" kern="1200" cap="none" spc="0" normalizeH="0" baseline="0" noProof="0" dirty="0" err="1">
                <a:ln w="22225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WiFi</a:t>
            </a:r>
            <a:r>
              <a:rPr kumimoji="0" lang="zh-CN" altLang="en-US" sz="4000" b="1" i="1" u="none" strike="noStrike" kern="1200" cap="none" spc="0" normalizeH="0" baseline="0" noProof="0" dirty="0">
                <a:ln w="22225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同屏</a:t>
            </a:r>
            <a:r>
              <a:rPr kumimoji="0" lang="en-US" altLang="zh-CN" sz="4000" b="1" i="1" u="none" strike="noStrike" kern="1200" cap="none" spc="0" normalizeH="0" baseline="0" noProof="0" dirty="0">
                <a:ln w="22225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!</a:t>
            </a:r>
            <a:endParaRPr kumimoji="0" lang="zh-CN" altLang="en-US" sz="4000" b="1" i="1" u="none" strike="noStrike" kern="1200" cap="none" spc="0" normalizeH="0" baseline="0" noProof="0" dirty="0">
              <a:ln w="22225"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A7C97778-C305-449A-9574-279CB1480D1C}"/>
              </a:ext>
            </a:extLst>
          </p:cNvPr>
          <p:cNvSpPr/>
          <p:nvPr/>
        </p:nvSpPr>
        <p:spPr>
          <a:xfrm>
            <a:off x="5406911" y="2109523"/>
            <a:ext cx="440898" cy="15329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030A0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4163A078-ECC4-4AF7-9ECD-724412A8A1C4}"/>
              </a:ext>
            </a:extLst>
          </p:cNvPr>
          <p:cNvSpPr/>
          <p:nvPr/>
        </p:nvSpPr>
        <p:spPr>
          <a:xfrm>
            <a:off x="8021140" y="2659909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C6CFE459-F33C-49DE-8D8A-B9A2703D2F72}"/>
              </a:ext>
            </a:extLst>
          </p:cNvPr>
          <p:cNvSpPr/>
          <p:nvPr/>
        </p:nvSpPr>
        <p:spPr>
          <a:xfrm>
            <a:off x="8839458" y="2945885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1417499A-E853-4775-BA5E-2F8857479E39}"/>
              </a:ext>
            </a:extLst>
          </p:cNvPr>
          <p:cNvSpPr/>
          <p:nvPr/>
        </p:nvSpPr>
        <p:spPr>
          <a:xfrm rot="2704613">
            <a:off x="448062" y="2783252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>
            <a:gsLst>
              <a:gs pos="6195">
                <a:srgbClr val="7030A0"/>
              </a:gs>
              <a:gs pos="48000">
                <a:srgbClr val="E40070"/>
              </a:gs>
              <a:gs pos="100000">
                <a:srgbClr val="BF0096"/>
              </a:gs>
            </a:gsLst>
            <a:lin ang="13500000" scaled="1"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1E0E190A-947D-4618-B0F1-E3A8C57C1292}"/>
              </a:ext>
            </a:extLst>
          </p:cNvPr>
          <p:cNvGrpSpPr/>
          <p:nvPr/>
        </p:nvGrpSpPr>
        <p:grpSpPr>
          <a:xfrm>
            <a:off x="7935849" y="2667875"/>
            <a:ext cx="3185957" cy="1360779"/>
            <a:chOff x="7459566" y="1731771"/>
            <a:chExt cx="3185957" cy="1360779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59D4C707-FC0E-40B1-B381-4968AEA12291}"/>
                </a:ext>
              </a:extLst>
            </p:cNvPr>
            <p:cNvGrpSpPr/>
            <p:nvPr/>
          </p:nvGrpSpPr>
          <p:grpSpPr>
            <a:xfrm>
              <a:off x="7459566" y="1731771"/>
              <a:ext cx="2983929" cy="1360779"/>
              <a:chOff x="5289214" y="899407"/>
              <a:chExt cx="4076700" cy="1856082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5765D29E-75E1-442B-94D1-C9FC6E6A5F9C}"/>
                  </a:ext>
                </a:extLst>
              </p:cNvPr>
              <p:cNvSpPr/>
              <p:nvPr/>
            </p:nvSpPr>
            <p:spPr>
              <a:xfrm flipV="1">
                <a:off x="5289214" y="899407"/>
                <a:ext cx="4076700" cy="1856082"/>
              </a:xfrm>
              <a:custGeom>
                <a:avLst/>
                <a:gdLst>
                  <a:gd name="connsiteX0" fmla="*/ 715445 w 4076700"/>
                  <a:gd name="connsiteY0" fmla="*/ 1856082 h 1856082"/>
                  <a:gd name="connsiteX1" fmla="*/ 3361255 w 4076700"/>
                  <a:gd name="connsiteY1" fmla="*/ 1856082 h 1856082"/>
                  <a:gd name="connsiteX2" fmla="*/ 4076700 w 4076700"/>
                  <a:gd name="connsiteY2" fmla="*/ 1140637 h 1856082"/>
                  <a:gd name="connsiteX3" fmla="*/ 4076700 w 4076700"/>
                  <a:gd name="connsiteY3" fmla="*/ 1098327 h 1856082"/>
                  <a:gd name="connsiteX4" fmla="*/ 3361255 w 4076700"/>
                  <a:gd name="connsiteY4" fmla="*/ 382882 h 1856082"/>
                  <a:gd name="connsiteX5" fmla="*/ 1088860 w 4076700"/>
                  <a:gd name="connsiteY5" fmla="*/ 382882 h 1856082"/>
                  <a:gd name="connsiteX6" fmla="*/ 746687 w 4076700"/>
                  <a:gd name="connsiteY6" fmla="*/ 0 h 1856082"/>
                  <a:gd name="connsiteX7" fmla="*/ 746687 w 4076700"/>
                  <a:gd name="connsiteY7" fmla="*/ 382882 h 1856082"/>
                  <a:gd name="connsiteX8" fmla="*/ 715445 w 4076700"/>
                  <a:gd name="connsiteY8" fmla="*/ 382882 h 1856082"/>
                  <a:gd name="connsiteX9" fmla="*/ 0 w 4076700"/>
                  <a:gd name="connsiteY9" fmla="*/ 1098327 h 1856082"/>
                  <a:gd name="connsiteX10" fmla="*/ 0 w 4076700"/>
                  <a:gd name="connsiteY10" fmla="*/ 1140637 h 1856082"/>
                  <a:gd name="connsiteX11" fmla="*/ 715445 w 4076700"/>
                  <a:gd name="connsiteY11" fmla="*/ 1856082 h 185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6700" h="1856082">
                    <a:moveTo>
                      <a:pt x="715445" y="1856082"/>
                    </a:moveTo>
                    <a:lnTo>
                      <a:pt x="3361255" y="1856082"/>
                    </a:lnTo>
                    <a:cubicBezTo>
                      <a:pt x="3756384" y="1856082"/>
                      <a:pt x="4076700" y="1535766"/>
                      <a:pt x="4076700" y="1140637"/>
                    </a:cubicBezTo>
                    <a:lnTo>
                      <a:pt x="4076700" y="1098327"/>
                    </a:lnTo>
                    <a:cubicBezTo>
                      <a:pt x="4076700" y="703198"/>
                      <a:pt x="3756384" y="382882"/>
                      <a:pt x="3361255" y="382882"/>
                    </a:cubicBezTo>
                    <a:lnTo>
                      <a:pt x="1088860" y="382882"/>
                    </a:lnTo>
                    <a:lnTo>
                      <a:pt x="746687" y="0"/>
                    </a:lnTo>
                    <a:lnTo>
                      <a:pt x="746687" y="382882"/>
                    </a:lnTo>
                    <a:lnTo>
                      <a:pt x="715445" y="382882"/>
                    </a:lnTo>
                    <a:cubicBezTo>
                      <a:pt x="320316" y="382882"/>
                      <a:pt x="0" y="703198"/>
                      <a:pt x="0" y="1098327"/>
                    </a:cubicBezTo>
                    <a:lnTo>
                      <a:pt x="0" y="1140637"/>
                    </a:lnTo>
                    <a:cubicBezTo>
                      <a:pt x="0" y="1535766"/>
                      <a:pt x="320316" y="1856082"/>
                      <a:pt x="715445" y="1856082"/>
                    </a:cubicBezTo>
                    <a:close/>
                  </a:path>
                </a:pathLst>
              </a:custGeom>
              <a:solidFill>
                <a:srgbClr val="FFAE52"/>
              </a:solidFill>
              <a:ln w="730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E9A9F1C1-D9B5-4165-BAD7-62C0D7E4C791}"/>
                  </a:ext>
                </a:extLst>
              </p:cNvPr>
              <p:cNvSpPr/>
              <p:nvPr/>
            </p:nvSpPr>
            <p:spPr>
              <a:xfrm flipV="1">
                <a:off x="5308223" y="1042280"/>
                <a:ext cx="4025388" cy="1713208"/>
              </a:xfrm>
              <a:custGeom>
                <a:avLst/>
                <a:gdLst>
                  <a:gd name="connsiteX0" fmla="*/ 648000 w 4025388"/>
                  <a:gd name="connsiteY0" fmla="*/ 1713208 h 1713208"/>
                  <a:gd name="connsiteX1" fmla="*/ 3377388 w 4025388"/>
                  <a:gd name="connsiteY1" fmla="*/ 1713208 h 1713208"/>
                  <a:gd name="connsiteX2" fmla="*/ 4025388 w 4025388"/>
                  <a:gd name="connsiteY2" fmla="*/ 1065208 h 1713208"/>
                  <a:gd name="connsiteX3" fmla="*/ 3377388 w 4025388"/>
                  <a:gd name="connsiteY3" fmla="*/ 417208 h 1713208"/>
                  <a:gd name="connsiteX4" fmla="*/ 1100526 w 4025388"/>
                  <a:gd name="connsiteY4" fmla="*/ 417208 h 1713208"/>
                  <a:gd name="connsiteX5" fmla="*/ 727677 w 4025388"/>
                  <a:gd name="connsiteY5" fmla="*/ 0 h 1713208"/>
                  <a:gd name="connsiteX6" fmla="*/ 727677 w 4025388"/>
                  <a:gd name="connsiteY6" fmla="*/ 417208 h 1713208"/>
                  <a:gd name="connsiteX7" fmla="*/ 648000 w 4025388"/>
                  <a:gd name="connsiteY7" fmla="*/ 417208 h 1713208"/>
                  <a:gd name="connsiteX8" fmla="*/ 0 w 4025388"/>
                  <a:gd name="connsiteY8" fmla="*/ 1065208 h 1713208"/>
                  <a:gd name="connsiteX9" fmla="*/ 648000 w 4025388"/>
                  <a:gd name="connsiteY9" fmla="*/ 1713208 h 171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25388" h="1713208">
                    <a:moveTo>
                      <a:pt x="648000" y="1713208"/>
                    </a:moveTo>
                    <a:lnTo>
                      <a:pt x="3377388" y="1713208"/>
                    </a:lnTo>
                    <a:cubicBezTo>
                      <a:pt x="3735269" y="1713208"/>
                      <a:pt x="4025388" y="1423089"/>
                      <a:pt x="4025388" y="1065208"/>
                    </a:cubicBezTo>
                    <a:cubicBezTo>
                      <a:pt x="4025388" y="707327"/>
                      <a:pt x="3735269" y="417208"/>
                      <a:pt x="3377388" y="417208"/>
                    </a:cubicBezTo>
                    <a:lnTo>
                      <a:pt x="1100526" y="417208"/>
                    </a:lnTo>
                    <a:lnTo>
                      <a:pt x="727677" y="0"/>
                    </a:lnTo>
                    <a:lnTo>
                      <a:pt x="727677" y="417208"/>
                    </a:lnTo>
                    <a:lnTo>
                      <a:pt x="648000" y="417208"/>
                    </a:lnTo>
                    <a:cubicBezTo>
                      <a:pt x="290119" y="417208"/>
                      <a:pt x="0" y="707327"/>
                      <a:pt x="0" y="1065208"/>
                    </a:cubicBezTo>
                    <a:cubicBezTo>
                      <a:pt x="0" y="1423089"/>
                      <a:pt x="290119" y="1713208"/>
                      <a:pt x="648000" y="1713208"/>
                    </a:cubicBezTo>
                    <a:close/>
                  </a:path>
                </a:pathLst>
              </a:custGeom>
              <a:solidFill>
                <a:srgbClr val="022A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099C753A-CBFE-468B-A4EB-562F3824EC28}"/>
                </a:ext>
              </a:extLst>
            </p:cNvPr>
            <p:cNvSpPr txBox="1"/>
            <p:nvPr/>
          </p:nvSpPr>
          <p:spPr>
            <a:xfrm>
              <a:off x="7564633" y="1990531"/>
              <a:ext cx="30808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1" u="none" strike="noStrike" kern="1200" cap="none" spc="0" normalizeH="0" baseline="0" noProof="0" dirty="0">
                  <a:ln w="88900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画面清晰！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4AE0E8E1-FE09-44CF-B49D-574D4BC420EB}"/>
                </a:ext>
              </a:extLst>
            </p:cNvPr>
            <p:cNvSpPr txBox="1"/>
            <p:nvPr/>
          </p:nvSpPr>
          <p:spPr>
            <a:xfrm>
              <a:off x="7729504" y="1957283"/>
              <a:ext cx="24896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1" u="none" strike="noStrike" kern="1200" cap="none" spc="0" normalizeH="0" baseline="0" noProof="0" dirty="0">
                  <a:ln w="69850">
                    <a:solidFill>
                      <a:srgbClr val="FFAE52"/>
                    </a:solidFill>
                  </a:ln>
                  <a:solidFill>
                    <a:srgbClr val="FFAE52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画面清晰</a:t>
              </a:r>
              <a:r>
                <a:rPr kumimoji="0" lang="en-US" altLang="zh-CN" sz="4000" b="0" i="1" u="none" strike="noStrike" kern="1200" cap="none" spc="0" normalizeH="0" baseline="0" noProof="0" dirty="0">
                  <a:ln w="69850">
                    <a:solidFill>
                      <a:srgbClr val="FFAE52"/>
                    </a:solidFill>
                  </a:ln>
                  <a:solidFill>
                    <a:srgbClr val="FFAE52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!</a:t>
              </a:r>
              <a:endParaRPr kumimoji="0" lang="zh-CN" altLang="en-US" sz="4000" b="0" i="1" u="none" strike="noStrike" kern="1200" cap="none" spc="0" normalizeH="0" baseline="0" noProof="0" dirty="0">
                <a:ln w="69850">
                  <a:solidFill>
                    <a:srgbClr val="FFAE52"/>
                  </a:solidFill>
                </a:ln>
                <a:solidFill>
                  <a:srgbClr val="FFAE52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732F77D4-926C-4BE8-9693-2E1ADE02DF29}"/>
                </a:ext>
              </a:extLst>
            </p:cNvPr>
            <p:cNvSpPr txBox="1"/>
            <p:nvPr/>
          </p:nvSpPr>
          <p:spPr>
            <a:xfrm>
              <a:off x="7494378" y="1949178"/>
              <a:ext cx="29726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1" u="none" strike="noStrike" kern="1200" cap="none" spc="0" normalizeH="0" baseline="0" noProof="0" dirty="0">
                  <a:ln w="2222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画面清晰</a:t>
              </a:r>
              <a:r>
                <a:rPr kumimoji="0" lang="en-US" altLang="zh-CN" sz="4000" b="1" i="1" u="none" strike="noStrike" kern="1200" cap="none" spc="0" normalizeH="0" baseline="0" noProof="0" dirty="0">
                  <a:ln w="2222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!</a:t>
              </a:r>
              <a:endParaRPr kumimoji="0" lang="zh-CN" altLang="en-US" sz="4000" b="1" i="1" u="none" strike="noStrike" kern="1200" cap="none" spc="0" normalizeH="0" baseline="0" noProof="0" dirty="0">
                <a:ln w="22225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74" name="矩形: 圆角 73">
            <a:extLst>
              <a:ext uri="{FF2B5EF4-FFF2-40B4-BE49-F238E27FC236}">
                <a16:creationId xmlns="" xmlns:a16="http://schemas.microsoft.com/office/drawing/2014/main" id="{03FAD777-C080-455D-8D67-6C4C44022134}"/>
              </a:ext>
            </a:extLst>
          </p:cNvPr>
          <p:cNvSpPr/>
          <p:nvPr/>
        </p:nvSpPr>
        <p:spPr>
          <a:xfrm>
            <a:off x="9354627" y="1338403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61F5AF9E-49C8-424B-995E-6838E4A44442}"/>
              </a:ext>
            </a:extLst>
          </p:cNvPr>
          <p:cNvSpPr/>
          <p:nvPr/>
        </p:nvSpPr>
        <p:spPr>
          <a:xfrm>
            <a:off x="9607212" y="1397250"/>
            <a:ext cx="395487" cy="107268"/>
          </a:xfrm>
          <a:prstGeom prst="roundRect">
            <a:avLst>
              <a:gd name="adj" fmla="val 50000"/>
            </a:avLst>
          </a:prstGeom>
          <a:gradFill>
            <a:gsLst>
              <a:gs pos="2800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="" xmlns:a16="http://schemas.microsoft.com/office/drawing/2014/main" id="{4510168A-E1D1-4BC5-852D-5A46FB811EC5}"/>
              </a:ext>
            </a:extLst>
          </p:cNvPr>
          <p:cNvSpPr/>
          <p:nvPr/>
        </p:nvSpPr>
        <p:spPr>
          <a:xfrm>
            <a:off x="7954073" y="3296224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="" xmlns:a16="http://schemas.microsoft.com/office/drawing/2014/main" id="{8248EF69-A5D1-41A8-940B-480629ABB9BA}"/>
              </a:ext>
            </a:extLst>
          </p:cNvPr>
          <p:cNvSpPr/>
          <p:nvPr/>
        </p:nvSpPr>
        <p:spPr>
          <a:xfrm>
            <a:off x="484433" y="474066"/>
            <a:ext cx="3661660" cy="1608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1" u="none" strike="noStrike" kern="1200" cap="none" spc="100" normalizeH="0" baseline="0" noProof="0" dirty="0">
                <a:ln w="11430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明基智能投影机</a:t>
            </a:r>
            <a:endParaRPr kumimoji="0" lang="zh-CN" altLang="en-US" sz="4400" b="1" i="1" u="none" strike="noStrike" kern="1200" cap="none" spc="100" normalizeH="0" baseline="0" noProof="0" dirty="0">
              <a:ln w="114300"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prstClr val="black">
                  <a:lumMod val="95000"/>
                  <a:lumOff val="5000"/>
                </a:prstClr>
              </a:solidFill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49F3A8EF-9ACC-4305-B5B6-828CE9920FF2}"/>
              </a:ext>
            </a:extLst>
          </p:cNvPr>
          <p:cNvSpPr/>
          <p:nvPr/>
        </p:nvSpPr>
        <p:spPr>
          <a:xfrm rot="2704613">
            <a:off x="4035701" y="887268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39000">
                <a:srgbClr val="005FFC"/>
              </a:gs>
              <a:gs pos="77000">
                <a:srgbClr val="2CEAD4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="" xmlns:a16="http://schemas.microsoft.com/office/drawing/2014/main" id="{C6BA7CC6-0B3D-4A8C-8FF3-0F11028C17F2}"/>
              </a:ext>
            </a:extLst>
          </p:cNvPr>
          <p:cNvSpPr/>
          <p:nvPr/>
        </p:nvSpPr>
        <p:spPr>
          <a:xfrm>
            <a:off x="496234" y="446055"/>
            <a:ext cx="3661660" cy="808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1" u="none" strike="noStrike" kern="1200" cap="none" spc="100" normalizeH="0" baseline="0" noProof="0" dirty="0">
                <a:ln w="47625">
                  <a:solidFill>
                    <a:srgbClr val="0060FF"/>
                  </a:solidFill>
                </a:ln>
                <a:solidFill>
                  <a:srgbClr val="0060FF"/>
                </a:soli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明基智能投影机</a:t>
            </a:r>
            <a:endParaRPr kumimoji="0" lang="zh-CN" altLang="en-US" sz="4400" b="1" i="1" u="none" strike="noStrike" kern="1200" cap="none" spc="100" normalizeH="0" baseline="0" noProof="0" dirty="0">
              <a:ln w="47625">
                <a:solidFill>
                  <a:srgbClr val="0060FF"/>
                </a:solidFill>
              </a:ln>
              <a:solidFill>
                <a:srgbClr val="0060FF"/>
              </a:solidFill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532FB617-C523-4D39-8FE2-F5EBE7A175FE}"/>
              </a:ext>
            </a:extLst>
          </p:cNvPr>
          <p:cNvSpPr/>
          <p:nvPr/>
        </p:nvSpPr>
        <p:spPr>
          <a:xfrm>
            <a:off x="491698" y="410923"/>
            <a:ext cx="3661660" cy="808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1" u="none" strike="noStrike" kern="1200" cap="none" spc="100" normalizeH="0" baseline="0" noProof="0" dirty="0">
                <a:ln w="22225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13000"/>
                    </a:prstClr>
                  </a:outerShdw>
                </a:effectLst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rPr>
              <a:t>明基智能投影机</a:t>
            </a:r>
            <a:endParaRPr kumimoji="0" lang="zh-CN" altLang="en-US" sz="4400" b="1" i="1" u="none" strike="noStrike" kern="1200" cap="none" spc="100" normalizeH="0" baseline="0" noProof="0" dirty="0">
              <a:ln w="22225"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阿里巴巴普惠体 B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93116DB-DF7E-4EB8-8F5D-9A9E129D72BD}"/>
              </a:ext>
            </a:extLst>
          </p:cNvPr>
          <p:cNvGrpSpPr/>
          <p:nvPr/>
        </p:nvGrpSpPr>
        <p:grpSpPr>
          <a:xfrm>
            <a:off x="6343554" y="2300427"/>
            <a:ext cx="3461402" cy="300855"/>
            <a:chOff x="11198662" y="520896"/>
            <a:chExt cx="3461402" cy="300855"/>
          </a:xfrm>
        </p:grpSpPr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FAE3C8D1-3BC4-4FA3-A446-4BC74C2A6072}"/>
                </a:ext>
              </a:extLst>
            </p:cNvPr>
            <p:cNvSpPr txBox="1"/>
            <p:nvPr/>
          </p:nvSpPr>
          <p:spPr>
            <a:xfrm>
              <a:off x="11198662" y="525130"/>
              <a:ext cx="91617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U</a:t>
              </a: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盘直投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D7B888FD-2C3F-4C5F-92A2-5C57D45F0D42}"/>
                </a:ext>
              </a:extLst>
            </p:cNvPr>
            <p:cNvSpPr txBox="1"/>
            <p:nvPr/>
          </p:nvSpPr>
          <p:spPr>
            <a:xfrm>
              <a:off x="11930703" y="529363"/>
              <a:ext cx="139322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格式无限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C3414C77-005C-45E8-8246-8010FBEFA55D}"/>
                </a:ext>
              </a:extLst>
            </p:cNvPr>
            <p:cNvSpPr txBox="1"/>
            <p:nvPr/>
          </p:nvSpPr>
          <p:spPr>
            <a:xfrm>
              <a:off x="12697784" y="525130"/>
              <a:ext cx="121431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安卓系统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7CEC5491-EC45-4D25-8575-CA09DE863A04}"/>
                </a:ext>
              </a:extLst>
            </p:cNvPr>
            <p:cNvSpPr txBox="1"/>
            <p:nvPr/>
          </p:nvSpPr>
          <p:spPr>
            <a:xfrm>
              <a:off x="13445752" y="520896"/>
              <a:ext cx="121431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海量内存</a:t>
              </a:r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372D99E8-D7C2-47E3-904E-EF1BFD2332D6}"/>
                </a:ext>
              </a:extLst>
            </p:cNvPr>
            <p:cNvCxnSpPr>
              <a:cxnSpLocks/>
            </p:cNvCxnSpPr>
            <p:nvPr/>
          </p:nvCxnSpPr>
          <p:spPr>
            <a:xfrm>
              <a:off x="11944992" y="594922"/>
              <a:ext cx="0" cy="150427"/>
            </a:xfrm>
            <a:prstGeom prst="line">
              <a:avLst/>
            </a:prstGeom>
            <a:ln w="9525">
              <a:solidFill>
                <a:srgbClr val="ADF5FD">
                  <a:alpha val="2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="" xmlns:a16="http://schemas.microsoft.com/office/drawing/2014/main" id="{063A943E-DC61-4C17-8FD6-7F7B7BF65E21}"/>
                </a:ext>
              </a:extLst>
            </p:cNvPr>
            <p:cNvCxnSpPr>
              <a:cxnSpLocks/>
            </p:cNvCxnSpPr>
            <p:nvPr/>
          </p:nvCxnSpPr>
          <p:spPr>
            <a:xfrm>
              <a:off x="12730517" y="594922"/>
              <a:ext cx="0" cy="150427"/>
            </a:xfrm>
            <a:prstGeom prst="line">
              <a:avLst/>
            </a:prstGeom>
            <a:ln w="9525">
              <a:solidFill>
                <a:srgbClr val="ADF5FD">
                  <a:alpha val="2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="" xmlns:a16="http://schemas.microsoft.com/office/drawing/2014/main" id="{893A6268-3635-4CA1-BA8C-7F820A584BF5}"/>
                </a:ext>
              </a:extLst>
            </p:cNvPr>
            <p:cNvCxnSpPr>
              <a:cxnSpLocks/>
            </p:cNvCxnSpPr>
            <p:nvPr/>
          </p:nvCxnSpPr>
          <p:spPr>
            <a:xfrm>
              <a:off x="13490596" y="594922"/>
              <a:ext cx="0" cy="150427"/>
            </a:xfrm>
            <a:prstGeom prst="line">
              <a:avLst/>
            </a:prstGeom>
            <a:ln w="9525">
              <a:solidFill>
                <a:srgbClr val="ADF5FD">
                  <a:alpha val="2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9C1AA61-38A6-4B54-87CB-CC7A5D9BACF7}"/>
              </a:ext>
            </a:extLst>
          </p:cNvPr>
          <p:cNvGrpSpPr/>
          <p:nvPr/>
        </p:nvGrpSpPr>
        <p:grpSpPr>
          <a:xfrm>
            <a:off x="8665146" y="3838918"/>
            <a:ext cx="3267782" cy="292388"/>
            <a:chOff x="11185962" y="2092683"/>
            <a:chExt cx="3267782" cy="292388"/>
          </a:xfrm>
        </p:grpSpPr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810E051A-0AB9-4062-A602-5D5EA5E42BC6}"/>
                </a:ext>
              </a:extLst>
            </p:cNvPr>
            <p:cNvSpPr txBox="1"/>
            <p:nvPr/>
          </p:nvSpPr>
          <p:spPr>
            <a:xfrm>
              <a:off x="11185962" y="2092683"/>
              <a:ext cx="91617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4000</a:t>
              </a: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流明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964AC149-47EA-457D-88C5-08309F62632C}"/>
                </a:ext>
              </a:extLst>
            </p:cNvPr>
            <p:cNvSpPr txBox="1"/>
            <p:nvPr/>
          </p:nvSpPr>
          <p:spPr>
            <a:xfrm>
              <a:off x="12019603" y="2092683"/>
              <a:ext cx="139322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1.3</a:t>
              </a: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倍大变焦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F2959867-E688-4E15-8413-6B7DAB4B764C}"/>
                </a:ext>
              </a:extLst>
            </p:cNvPr>
            <p:cNvSpPr txBox="1"/>
            <p:nvPr/>
          </p:nvSpPr>
          <p:spPr>
            <a:xfrm>
              <a:off x="13023867" y="2092683"/>
              <a:ext cx="1429877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12000:1</a:t>
              </a: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高对比</a:t>
              </a:r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="" xmlns:a16="http://schemas.microsoft.com/office/drawing/2014/main" id="{450B80C6-2B0C-44FB-ADB3-78536614F7CA}"/>
                </a:ext>
              </a:extLst>
            </p:cNvPr>
            <p:cNvCxnSpPr>
              <a:cxnSpLocks/>
            </p:cNvCxnSpPr>
            <p:nvPr/>
          </p:nvCxnSpPr>
          <p:spPr>
            <a:xfrm>
              <a:off x="12059292" y="2157033"/>
              <a:ext cx="0" cy="150427"/>
            </a:xfrm>
            <a:prstGeom prst="line">
              <a:avLst/>
            </a:prstGeom>
            <a:ln w="9525">
              <a:solidFill>
                <a:srgbClr val="ADF5FD">
                  <a:alpha val="2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="" xmlns:a16="http://schemas.microsoft.com/office/drawing/2014/main" id="{2634060E-B4B7-4A22-97A6-F7C7E929F0D0}"/>
                </a:ext>
              </a:extLst>
            </p:cNvPr>
            <p:cNvCxnSpPr>
              <a:cxnSpLocks/>
            </p:cNvCxnSpPr>
            <p:nvPr/>
          </p:nvCxnSpPr>
          <p:spPr>
            <a:xfrm>
              <a:off x="13073417" y="2157033"/>
              <a:ext cx="0" cy="150427"/>
            </a:xfrm>
            <a:prstGeom prst="line">
              <a:avLst/>
            </a:prstGeom>
            <a:ln w="9525">
              <a:solidFill>
                <a:srgbClr val="ADF5FD">
                  <a:alpha val="2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9065B6A-B1B3-49F9-A5FD-C80AC7F4C0BF}"/>
              </a:ext>
            </a:extLst>
          </p:cNvPr>
          <p:cNvGrpSpPr/>
          <p:nvPr/>
        </p:nvGrpSpPr>
        <p:grpSpPr>
          <a:xfrm>
            <a:off x="10698823" y="2459893"/>
            <a:ext cx="674264" cy="676403"/>
            <a:chOff x="2848710" y="1507050"/>
            <a:chExt cx="982523" cy="982523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B9C8D97D-ECFF-44CE-B59A-991F18A738E1}"/>
                </a:ext>
              </a:extLst>
            </p:cNvPr>
            <p:cNvGrpSpPr/>
            <p:nvPr/>
          </p:nvGrpSpPr>
          <p:grpSpPr>
            <a:xfrm>
              <a:off x="2848710" y="1507050"/>
              <a:ext cx="982523" cy="982523"/>
              <a:chOff x="881565" y="1740882"/>
              <a:chExt cx="1248229" cy="1248229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0D7B1171-F23E-4755-9887-0A3715C38CC4}"/>
                  </a:ext>
                </a:extLst>
              </p:cNvPr>
              <p:cNvSpPr/>
              <p:nvPr/>
            </p:nvSpPr>
            <p:spPr>
              <a:xfrm rot="9056730">
                <a:off x="881565" y="1740882"/>
                <a:ext cx="1248229" cy="1248229"/>
              </a:xfrm>
              <a:prstGeom prst="ellipse">
                <a:avLst/>
              </a:prstGeom>
              <a:gradFill flip="none" rotWithShape="1">
                <a:gsLst>
                  <a:gs pos="0">
                    <a:srgbClr val="EEB845"/>
                  </a:gs>
                  <a:gs pos="43400">
                    <a:srgbClr val="E11068"/>
                  </a:gs>
                  <a:gs pos="100000">
                    <a:srgbClr val="B9009E"/>
                  </a:gs>
                </a:gsLst>
                <a:lin ang="13500000" scaled="1"/>
                <a:tileRect/>
              </a:gradFill>
              <a:ln w="412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9F25E5EB-AEE7-4041-A275-34EA9D111FDE}"/>
                  </a:ext>
                </a:extLst>
              </p:cNvPr>
              <p:cNvSpPr/>
              <p:nvPr/>
            </p:nvSpPr>
            <p:spPr>
              <a:xfrm rot="16869348">
                <a:off x="864454" y="1794148"/>
                <a:ext cx="1092622" cy="992831"/>
              </a:xfrm>
              <a:custGeom>
                <a:avLst/>
                <a:gdLst>
                  <a:gd name="connsiteX0" fmla="*/ 1130475 w 1143155"/>
                  <a:gd name="connsiteY0" fmla="*/ 498334 h 1038749"/>
                  <a:gd name="connsiteX1" fmla="*/ 1143155 w 1143155"/>
                  <a:gd name="connsiteY1" fmla="*/ 624115 h 1038749"/>
                  <a:gd name="connsiteX2" fmla="*/ 1036566 w 1143155"/>
                  <a:gd name="connsiteY2" fmla="*/ 973064 h 1038749"/>
                  <a:gd name="connsiteX3" fmla="*/ 982370 w 1143155"/>
                  <a:gd name="connsiteY3" fmla="*/ 1038749 h 1038749"/>
                  <a:gd name="connsiteX4" fmla="*/ 1038399 w 1143155"/>
                  <a:gd name="connsiteY4" fmla="*/ 935523 h 1038749"/>
                  <a:gd name="connsiteX5" fmla="*/ 1087446 w 1143155"/>
                  <a:gd name="connsiteY5" fmla="*/ 692589 h 1038749"/>
                  <a:gd name="connsiteX6" fmla="*/ 463331 w 1143155"/>
                  <a:gd name="connsiteY6" fmla="*/ 68474 h 1038749"/>
                  <a:gd name="connsiteX7" fmla="*/ 22015 w 1143155"/>
                  <a:gd name="connsiteY7" fmla="*/ 251273 h 1038749"/>
                  <a:gd name="connsiteX8" fmla="*/ 0 w 1143155"/>
                  <a:gd name="connsiteY8" fmla="*/ 277955 h 1038749"/>
                  <a:gd name="connsiteX9" fmla="*/ 1514 w 1143155"/>
                  <a:gd name="connsiteY9" fmla="*/ 275166 h 1038749"/>
                  <a:gd name="connsiteX10" fmla="*/ 519040 w 1143155"/>
                  <a:gd name="connsiteY10" fmla="*/ 0 h 1038749"/>
                  <a:gd name="connsiteX11" fmla="*/ 1130475 w 1143155"/>
                  <a:gd name="connsiteY11" fmla="*/ 498334 h 1038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3155" h="1038749">
                    <a:moveTo>
                      <a:pt x="1130475" y="498334"/>
                    </a:moveTo>
                    <a:cubicBezTo>
                      <a:pt x="1138789" y="538962"/>
                      <a:pt x="1143155" y="581029"/>
                      <a:pt x="1143155" y="624115"/>
                    </a:cubicBezTo>
                    <a:cubicBezTo>
                      <a:pt x="1143155" y="753373"/>
                      <a:pt x="1103861" y="873454"/>
                      <a:pt x="1036566" y="973064"/>
                    </a:cubicBezTo>
                    <a:lnTo>
                      <a:pt x="982370" y="1038749"/>
                    </a:lnTo>
                    <a:lnTo>
                      <a:pt x="1038399" y="935523"/>
                    </a:lnTo>
                    <a:cubicBezTo>
                      <a:pt x="1069981" y="860855"/>
                      <a:pt x="1087446" y="778762"/>
                      <a:pt x="1087446" y="692589"/>
                    </a:cubicBezTo>
                    <a:cubicBezTo>
                      <a:pt x="1087446" y="347900"/>
                      <a:pt x="808020" y="68474"/>
                      <a:pt x="463331" y="68474"/>
                    </a:cubicBezTo>
                    <a:cubicBezTo>
                      <a:pt x="290986" y="68474"/>
                      <a:pt x="134957" y="138331"/>
                      <a:pt x="22015" y="251273"/>
                    </a:cubicBezTo>
                    <a:lnTo>
                      <a:pt x="0" y="277955"/>
                    </a:lnTo>
                    <a:lnTo>
                      <a:pt x="1514" y="275166"/>
                    </a:lnTo>
                    <a:cubicBezTo>
                      <a:pt x="113672" y="109151"/>
                      <a:pt x="303609" y="0"/>
                      <a:pt x="519040" y="0"/>
                    </a:cubicBezTo>
                    <a:cubicBezTo>
                      <a:pt x="820643" y="0"/>
                      <a:pt x="1072279" y="213935"/>
                      <a:pt x="1130475" y="49833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E52"/>
                  </a:gs>
                  <a:gs pos="100000">
                    <a:srgbClr val="FF2039"/>
                  </a:gs>
                </a:gsLst>
                <a:lin ang="8100000" scaled="1"/>
              </a:gradFill>
              <a:ln w="412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87E26AA-E455-412B-B5F5-606A02DD06BB}"/>
                </a:ext>
              </a:extLst>
            </p:cNvPr>
            <p:cNvGrpSpPr/>
            <p:nvPr/>
          </p:nvGrpSpPr>
          <p:grpSpPr>
            <a:xfrm>
              <a:off x="3130096" y="1766957"/>
              <a:ext cx="540000" cy="504000"/>
              <a:chOff x="4559453" y="1612846"/>
              <a:chExt cx="724197" cy="619671"/>
            </a:xfrm>
            <a:gradFill>
              <a:gsLst>
                <a:gs pos="0">
                  <a:srgbClr val="FFAE52"/>
                </a:gs>
                <a:gs pos="95000">
                  <a:srgbClr val="E2046C"/>
                </a:gs>
              </a:gsLst>
              <a:lin ang="13500000" scaled="1"/>
            </a:gradFill>
          </p:grpSpPr>
          <p:grpSp>
            <p:nvGrpSpPr>
              <p:cNvPr id="57" name="组合 56">
                <a:extLst>
                  <a:ext uri="{FF2B5EF4-FFF2-40B4-BE49-F238E27FC236}">
                    <a16:creationId xmlns="" xmlns:a16="http://schemas.microsoft.com/office/drawing/2014/main" id="{43773D01-2F05-4DE6-9EAA-49F14B637755}"/>
                  </a:ext>
                </a:extLst>
              </p:cNvPr>
              <p:cNvGrpSpPr/>
              <p:nvPr/>
            </p:nvGrpSpPr>
            <p:grpSpPr>
              <a:xfrm rot="1388542">
                <a:off x="4588244" y="1714940"/>
                <a:ext cx="695406" cy="144000"/>
                <a:chOff x="10211483" y="1438253"/>
                <a:chExt cx="1382215" cy="387771"/>
              </a:xfrm>
              <a:grpFill/>
            </p:grpSpPr>
            <p:sp>
              <p:nvSpPr>
                <p:cNvPr id="55" name="矩形: 圆角 54">
                  <a:extLst>
                    <a:ext uri="{FF2B5EF4-FFF2-40B4-BE49-F238E27FC236}">
                      <a16:creationId xmlns="" xmlns:a16="http://schemas.microsoft.com/office/drawing/2014/main" id="{7A2F685C-1B19-4301-A675-10D3E7E6C990}"/>
                    </a:ext>
                  </a:extLst>
                </p:cNvPr>
                <p:cNvSpPr/>
                <p:nvPr/>
              </p:nvSpPr>
              <p:spPr>
                <a:xfrm>
                  <a:off x="10211483" y="1438253"/>
                  <a:ext cx="1382215" cy="387771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矩形: 圆角 55">
                  <a:extLst>
                    <a:ext uri="{FF2B5EF4-FFF2-40B4-BE49-F238E27FC236}">
                      <a16:creationId xmlns="" xmlns:a16="http://schemas.microsoft.com/office/drawing/2014/main" id="{EE5E9544-667E-4442-BF2C-30359A7A4E8C}"/>
                    </a:ext>
                  </a:extLst>
                </p:cNvPr>
                <p:cNvSpPr/>
                <p:nvPr/>
              </p:nvSpPr>
              <p:spPr>
                <a:xfrm>
                  <a:off x="10226039" y="1501085"/>
                  <a:ext cx="1316573" cy="309700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0" name="组合 109">
                <a:extLst>
                  <a:ext uri="{FF2B5EF4-FFF2-40B4-BE49-F238E27FC236}">
                    <a16:creationId xmlns="" xmlns:a16="http://schemas.microsoft.com/office/drawing/2014/main" id="{F1853CB1-D047-4EF7-BAC6-9C85E65034F5}"/>
                  </a:ext>
                </a:extLst>
              </p:cNvPr>
              <p:cNvGrpSpPr/>
              <p:nvPr/>
            </p:nvGrpSpPr>
            <p:grpSpPr>
              <a:xfrm rot="16200000">
                <a:off x="4321617" y="1850682"/>
                <a:ext cx="619671" cy="144000"/>
                <a:chOff x="10211483" y="1438253"/>
                <a:chExt cx="1382215" cy="387771"/>
              </a:xfrm>
              <a:grpFill/>
            </p:grpSpPr>
            <p:sp>
              <p:nvSpPr>
                <p:cNvPr id="111" name="矩形: 圆角 110">
                  <a:extLst>
                    <a:ext uri="{FF2B5EF4-FFF2-40B4-BE49-F238E27FC236}">
                      <a16:creationId xmlns="" xmlns:a16="http://schemas.microsoft.com/office/drawing/2014/main" id="{72DB94A4-8573-48EE-A40C-E8EDEAB041AA}"/>
                    </a:ext>
                  </a:extLst>
                </p:cNvPr>
                <p:cNvSpPr/>
                <p:nvPr/>
              </p:nvSpPr>
              <p:spPr>
                <a:xfrm>
                  <a:off x="10211483" y="1438253"/>
                  <a:ext cx="1382215" cy="387771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2" name="矩形: 圆角 111">
                  <a:extLst>
                    <a:ext uri="{FF2B5EF4-FFF2-40B4-BE49-F238E27FC236}">
                      <a16:creationId xmlns="" xmlns:a16="http://schemas.microsoft.com/office/drawing/2014/main" id="{D14C77E5-72C2-4B77-B4B1-F92C09B01364}"/>
                    </a:ext>
                  </a:extLst>
                </p:cNvPr>
                <p:cNvSpPr/>
                <p:nvPr/>
              </p:nvSpPr>
              <p:spPr>
                <a:xfrm>
                  <a:off x="10226039" y="1501085"/>
                  <a:ext cx="1316573" cy="309700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3" name="组合 112">
                <a:extLst>
                  <a:ext uri="{FF2B5EF4-FFF2-40B4-BE49-F238E27FC236}">
                    <a16:creationId xmlns="" xmlns:a16="http://schemas.microsoft.com/office/drawing/2014/main" id="{DE30001D-1911-459A-B0DD-B8D1266189D2}"/>
                  </a:ext>
                </a:extLst>
              </p:cNvPr>
              <p:cNvGrpSpPr/>
              <p:nvPr/>
            </p:nvGrpSpPr>
            <p:grpSpPr>
              <a:xfrm rot="19912584">
                <a:off x="4572148" y="1989527"/>
                <a:ext cx="695406" cy="144000"/>
                <a:chOff x="10211483" y="1438253"/>
                <a:chExt cx="1382215" cy="387771"/>
              </a:xfrm>
              <a:grpFill/>
            </p:grpSpPr>
            <p:sp>
              <p:nvSpPr>
                <p:cNvPr id="114" name="矩形: 圆角 113">
                  <a:extLst>
                    <a:ext uri="{FF2B5EF4-FFF2-40B4-BE49-F238E27FC236}">
                      <a16:creationId xmlns="" xmlns:a16="http://schemas.microsoft.com/office/drawing/2014/main" id="{7974D6C0-60F3-435C-ACC0-A8273C0BD39C}"/>
                    </a:ext>
                  </a:extLst>
                </p:cNvPr>
                <p:cNvSpPr/>
                <p:nvPr/>
              </p:nvSpPr>
              <p:spPr>
                <a:xfrm>
                  <a:off x="10211483" y="1438253"/>
                  <a:ext cx="1382215" cy="387771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5" name="矩形: 圆角 114">
                  <a:extLst>
                    <a:ext uri="{FF2B5EF4-FFF2-40B4-BE49-F238E27FC236}">
                      <a16:creationId xmlns="" xmlns:a16="http://schemas.microsoft.com/office/drawing/2014/main" id="{85F9E44C-8676-4E21-8313-E99C59B8CE1D}"/>
                    </a:ext>
                  </a:extLst>
                </p:cNvPr>
                <p:cNvSpPr/>
                <p:nvPr/>
              </p:nvSpPr>
              <p:spPr>
                <a:xfrm>
                  <a:off x="10226039" y="1501085"/>
                  <a:ext cx="1316573" cy="309700"/>
                </a:xfrm>
                <a:prstGeom prst="roundRect">
                  <a:avLst>
                    <a:gd name="adj" fmla="val 50000"/>
                  </a:avLst>
                </a:prstGeom>
                <a:grpFill/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50" name="矩形: 圆角 49">
            <a:extLst>
              <a:ext uri="{FF2B5EF4-FFF2-40B4-BE49-F238E27FC236}">
                <a16:creationId xmlns="" xmlns:a16="http://schemas.microsoft.com/office/drawing/2014/main" id="{D564EE2F-DC33-4CBE-9C4D-25C08A4BDAB1}"/>
              </a:ext>
            </a:extLst>
          </p:cNvPr>
          <p:cNvSpPr/>
          <p:nvPr/>
        </p:nvSpPr>
        <p:spPr>
          <a:xfrm>
            <a:off x="9501212" y="5161838"/>
            <a:ext cx="34769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="" xmlns:a16="http://schemas.microsoft.com/office/drawing/2014/main" id="{F95FF066-0804-4B05-857C-15A94024AFE1}"/>
              </a:ext>
            </a:extLst>
          </p:cNvPr>
          <p:cNvSpPr/>
          <p:nvPr/>
        </p:nvSpPr>
        <p:spPr>
          <a:xfrm>
            <a:off x="10926856" y="5561727"/>
            <a:ext cx="128138" cy="1281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0311155-8222-4C22-8D6E-821BACF92EE3}"/>
              </a:ext>
            </a:extLst>
          </p:cNvPr>
          <p:cNvGrpSpPr/>
          <p:nvPr/>
        </p:nvGrpSpPr>
        <p:grpSpPr>
          <a:xfrm>
            <a:off x="6639192" y="4364152"/>
            <a:ext cx="3059808" cy="2049897"/>
            <a:chOff x="6422569" y="4306329"/>
            <a:chExt cx="3059808" cy="2049897"/>
          </a:xfrm>
        </p:grpSpPr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DD013D75-5682-4B96-8731-11150EE7BE91}"/>
                </a:ext>
              </a:extLst>
            </p:cNvPr>
            <p:cNvGrpSpPr/>
            <p:nvPr/>
          </p:nvGrpSpPr>
          <p:grpSpPr>
            <a:xfrm>
              <a:off x="6498448" y="4306329"/>
              <a:ext cx="2983929" cy="1360779"/>
              <a:chOff x="5289214" y="899407"/>
              <a:chExt cx="4076700" cy="1856082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B70C563B-ED72-42E0-AAE1-E941C3BD7A22}"/>
                  </a:ext>
                </a:extLst>
              </p:cNvPr>
              <p:cNvSpPr/>
              <p:nvPr/>
            </p:nvSpPr>
            <p:spPr>
              <a:xfrm flipV="1">
                <a:off x="5289214" y="899407"/>
                <a:ext cx="4076700" cy="1856082"/>
              </a:xfrm>
              <a:custGeom>
                <a:avLst/>
                <a:gdLst>
                  <a:gd name="connsiteX0" fmla="*/ 715445 w 4076700"/>
                  <a:gd name="connsiteY0" fmla="*/ 1856082 h 1856082"/>
                  <a:gd name="connsiteX1" fmla="*/ 3361255 w 4076700"/>
                  <a:gd name="connsiteY1" fmla="*/ 1856082 h 1856082"/>
                  <a:gd name="connsiteX2" fmla="*/ 4076700 w 4076700"/>
                  <a:gd name="connsiteY2" fmla="*/ 1140637 h 1856082"/>
                  <a:gd name="connsiteX3" fmla="*/ 4076700 w 4076700"/>
                  <a:gd name="connsiteY3" fmla="*/ 1098327 h 1856082"/>
                  <a:gd name="connsiteX4" fmla="*/ 3361255 w 4076700"/>
                  <a:gd name="connsiteY4" fmla="*/ 382882 h 1856082"/>
                  <a:gd name="connsiteX5" fmla="*/ 1088860 w 4076700"/>
                  <a:gd name="connsiteY5" fmla="*/ 382882 h 1856082"/>
                  <a:gd name="connsiteX6" fmla="*/ 746687 w 4076700"/>
                  <a:gd name="connsiteY6" fmla="*/ 0 h 1856082"/>
                  <a:gd name="connsiteX7" fmla="*/ 746687 w 4076700"/>
                  <a:gd name="connsiteY7" fmla="*/ 382882 h 1856082"/>
                  <a:gd name="connsiteX8" fmla="*/ 715445 w 4076700"/>
                  <a:gd name="connsiteY8" fmla="*/ 382882 h 1856082"/>
                  <a:gd name="connsiteX9" fmla="*/ 0 w 4076700"/>
                  <a:gd name="connsiteY9" fmla="*/ 1098327 h 1856082"/>
                  <a:gd name="connsiteX10" fmla="*/ 0 w 4076700"/>
                  <a:gd name="connsiteY10" fmla="*/ 1140637 h 1856082"/>
                  <a:gd name="connsiteX11" fmla="*/ 715445 w 4076700"/>
                  <a:gd name="connsiteY11" fmla="*/ 1856082 h 185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6700" h="1856082">
                    <a:moveTo>
                      <a:pt x="715445" y="1856082"/>
                    </a:moveTo>
                    <a:lnTo>
                      <a:pt x="3361255" y="1856082"/>
                    </a:lnTo>
                    <a:cubicBezTo>
                      <a:pt x="3756384" y="1856082"/>
                      <a:pt x="4076700" y="1535766"/>
                      <a:pt x="4076700" y="1140637"/>
                    </a:cubicBezTo>
                    <a:lnTo>
                      <a:pt x="4076700" y="1098327"/>
                    </a:lnTo>
                    <a:cubicBezTo>
                      <a:pt x="4076700" y="703198"/>
                      <a:pt x="3756384" y="382882"/>
                      <a:pt x="3361255" y="382882"/>
                    </a:cubicBezTo>
                    <a:lnTo>
                      <a:pt x="1088860" y="382882"/>
                    </a:lnTo>
                    <a:lnTo>
                      <a:pt x="746687" y="0"/>
                    </a:lnTo>
                    <a:lnTo>
                      <a:pt x="746687" y="382882"/>
                    </a:lnTo>
                    <a:lnTo>
                      <a:pt x="715445" y="382882"/>
                    </a:lnTo>
                    <a:cubicBezTo>
                      <a:pt x="320316" y="382882"/>
                      <a:pt x="0" y="703198"/>
                      <a:pt x="0" y="1098327"/>
                    </a:cubicBezTo>
                    <a:lnTo>
                      <a:pt x="0" y="1140637"/>
                    </a:lnTo>
                    <a:cubicBezTo>
                      <a:pt x="0" y="1535766"/>
                      <a:pt x="320316" y="1856082"/>
                      <a:pt x="715445" y="1856082"/>
                    </a:cubicBezTo>
                    <a:close/>
                  </a:path>
                </a:pathLst>
              </a:custGeom>
              <a:solidFill>
                <a:srgbClr val="C80099"/>
              </a:solidFill>
              <a:ln w="730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44E30882-A310-41AA-A669-CF75BC0AE55D}"/>
                  </a:ext>
                </a:extLst>
              </p:cNvPr>
              <p:cNvSpPr/>
              <p:nvPr/>
            </p:nvSpPr>
            <p:spPr>
              <a:xfrm flipV="1">
                <a:off x="5308225" y="1042281"/>
                <a:ext cx="4025388" cy="1713208"/>
              </a:xfrm>
              <a:custGeom>
                <a:avLst/>
                <a:gdLst>
                  <a:gd name="connsiteX0" fmla="*/ 648000 w 4025388"/>
                  <a:gd name="connsiteY0" fmla="*/ 1713208 h 1713208"/>
                  <a:gd name="connsiteX1" fmla="*/ 3377388 w 4025388"/>
                  <a:gd name="connsiteY1" fmla="*/ 1713208 h 1713208"/>
                  <a:gd name="connsiteX2" fmla="*/ 4025388 w 4025388"/>
                  <a:gd name="connsiteY2" fmla="*/ 1065208 h 1713208"/>
                  <a:gd name="connsiteX3" fmla="*/ 3377388 w 4025388"/>
                  <a:gd name="connsiteY3" fmla="*/ 417208 h 1713208"/>
                  <a:gd name="connsiteX4" fmla="*/ 1100526 w 4025388"/>
                  <a:gd name="connsiteY4" fmla="*/ 417208 h 1713208"/>
                  <a:gd name="connsiteX5" fmla="*/ 727677 w 4025388"/>
                  <a:gd name="connsiteY5" fmla="*/ 0 h 1713208"/>
                  <a:gd name="connsiteX6" fmla="*/ 727677 w 4025388"/>
                  <a:gd name="connsiteY6" fmla="*/ 417208 h 1713208"/>
                  <a:gd name="connsiteX7" fmla="*/ 648000 w 4025388"/>
                  <a:gd name="connsiteY7" fmla="*/ 417208 h 1713208"/>
                  <a:gd name="connsiteX8" fmla="*/ 0 w 4025388"/>
                  <a:gd name="connsiteY8" fmla="*/ 1065208 h 1713208"/>
                  <a:gd name="connsiteX9" fmla="*/ 648000 w 4025388"/>
                  <a:gd name="connsiteY9" fmla="*/ 1713208 h 171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25388" h="1713208">
                    <a:moveTo>
                      <a:pt x="648000" y="1713208"/>
                    </a:moveTo>
                    <a:lnTo>
                      <a:pt x="3377388" y="1713208"/>
                    </a:lnTo>
                    <a:cubicBezTo>
                      <a:pt x="3735269" y="1713208"/>
                      <a:pt x="4025388" y="1423089"/>
                      <a:pt x="4025388" y="1065208"/>
                    </a:cubicBezTo>
                    <a:cubicBezTo>
                      <a:pt x="4025388" y="707327"/>
                      <a:pt x="3735269" y="417208"/>
                      <a:pt x="3377388" y="417208"/>
                    </a:cubicBezTo>
                    <a:lnTo>
                      <a:pt x="1100526" y="417208"/>
                    </a:lnTo>
                    <a:lnTo>
                      <a:pt x="727677" y="0"/>
                    </a:lnTo>
                    <a:lnTo>
                      <a:pt x="727677" y="417208"/>
                    </a:lnTo>
                    <a:lnTo>
                      <a:pt x="648000" y="417208"/>
                    </a:lnTo>
                    <a:cubicBezTo>
                      <a:pt x="290119" y="417208"/>
                      <a:pt x="0" y="707327"/>
                      <a:pt x="0" y="1065208"/>
                    </a:cubicBezTo>
                    <a:cubicBezTo>
                      <a:pt x="0" y="1423089"/>
                      <a:pt x="290119" y="1713208"/>
                      <a:pt x="648000" y="1713208"/>
                    </a:cubicBezTo>
                    <a:close/>
                  </a:path>
                </a:pathLst>
              </a:custGeom>
              <a:solidFill>
                <a:srgbClr val="006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CECD0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="" xmlns:a16="http://schemas.microsoft.com/office/drawing/2014/main" id="{40F5DAD1-C44E-42AE-B33A-D80911933D49}"/>
                </a:ext>
              </a:extLst>
            </p:cNvPr>
            <p:cNvGrpSpPr/>
            <p:nvPr/>
          </p:nvGrpSpPr>
          <p:grpSpPr>
            <a:xfrm>
              <a:off x="6422569" y="4396452"/>
              <a:ext cx="2946371" cy="1959774"/>
              <a:chOff x="1318040" y="-658870"/>
              <a:chExt cx="1759709" cy="1959774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="" xmlns:a16="http://schemas.microsoft.com/office/drawing/2014/main" id="{19B4B4B7-6516-4A0B-BC09-1E64BE3F7861}"/>
                  </a:ext>
                </a:extLst>
              </p:cNvPr>
              <p:cNvSpPr txBox="1"/>
              <p:nvPr/>
            </p:nvSpPr>
            <p:spPr>
              <a:xfrm>
                <a:off x="1375560" y="-638088"/>
                <a:ext cx="166156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1" u="none" strike="noStrike" kern="1200" cap="none" spc="0" normalizeH="0" baseline="0" noProof="0" dirty="0">
                    <a:ln w="8890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￥</a:t>
                </a:r>
                <a:r>
                  <a:rPr kumimoji="0" lang="en-US" altLang="zh-CN" sz="6000" b="0" i="1" u="none" strike="noStrike" kern="1200" cap="none" spc="0" normalizeH="0" baseline="0" noProof="0" dirty="0">
                    <a:ln w="8890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4???</a:t>
                </a:r>
                <a:endParaRPr kumimoji="0" lang="zh-CN" altLang="en-US" sz="6000" b="0" i="1" u="none" strike="noStrike" kern="1200" cap="none" spc="0" normalizeH="0" baseline="0" noProof="0" dirty="0">
                  <a:ln w="88900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="" xmlns:a16="http://schemas.microsoft.com/office/drawing/2014/main" id="{B03706F2-42AA-4BC0-9739-2DE797537F17}"/>
                  </a:ext>
                </a:extLst>
              </p:cNvPr>
              <p:cNvSpPr txBox="1"/>
              <p:nvPr/>
            </p:nvSpPr>
            <p:spPr>
              <a:xfrm>
                <a:off x="1341978" y="-645278"/>
                <a:ext cx="1719847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1" u="none" strike="noStrike" kern="1200" cap="none" spc="0" normalizeH="0" baseline="0" noProof="0" dirty="0">
                    <a:ln w="50800">
                      <a:solidFill>
                        <a:srgbClr val="CF0290"/>
                      </a:solidFill>
                    </a:ln>
                    <a:solidFill>
                      <a:srgbClr val="CF0290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￥</a:t>
                </a:r>
                <a:r>
                  <a:rPr kumimoji="0" lang="en-US" altLang="zh-CN" sz="6000" b="0" i="1" u="none" strike="noStrike" kern="1200" cap="none" spc="0" normalizeH="0" baseline="0" noProof="0" dirty="0">
                    <a:ln w="50800">
                      <a:solidFill>
                        <a:srgbClr val="CF0290"/>
                      </a:solidFill>
                    </a:ln>
                    <a:solidFill>
                      <a:srgbClr val="CF0290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4???</a:t>
                </a:r>
                <a:endParaRPr kumimoji="0" lang="zh-CN" altLang="en-US" sz="6000" b="0" i="1" u="none" strike="noStrike" kern="1200" cap="none" spc="0" normalizeH="0" baseline="0" noProof="0" dirty="0">
                  <a:ln w="50800">
                    <a:solidFill>
                      <a:srgbClr val="CF0290"/>
                    </a:solidFill>
                  </a:ln>
                  <a:solidFill>
                    <a:srgbClr val="CF0290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="" xmlns:a16="http://schemas.microsoft.com/office/drawing/2014/main" id="{6C73A633-B52B-4BAB-8AEB-264DC0ACDDDB}"/>
                  </a:ext>
                </a:extLst>
              </p:cNvPr>
              <p:cNvSpPr txBox="1"/>
              <p:nvPr/>
            </p:nvSpPr>
            <p:spPr>
              <a:xfrm>
                <a:off x="1318040" y="-658870"/>
                <a:ext cx="1759709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1" i="1" u="none" strike="noStrike" kern="1200" cap="none" spc="0" normalizeH="0" baseline="0" noProof="0" dirty="0">
                    <a:ln w="22225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￥</a:t>
                </a:r>
                <a:r>
                  <a:rPr kumimoji="0" lang="en-US" altLang="zh-CN" sz="6000" b="1" i="1" u="none" strike="noStrike" kern="1200" cap="none" spc="0" normalizeH="0" baseline="0" noProof="0" dirty="0">
                    <a:ln w="22225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4???</a:t>
                </a:r>
                <a:endParaRPr kumimoji="0" lang="zh-CN" altLang="en-US" sz="6000" b="1" i="1" u="none" strike="noStrike" kern="1200" cap="none" spc="0" normalizeH="0" baseline="0" noProof="0" dirty="0">
                  <a:ln w="22225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02D5AFDE-FF11-49CD-9F26-355ED173B585}"/>
              </a:ext>
            </a:extLst>
          </p:cNvPr>
          <p:cNvGrpSpPr/>
          <p:nvPr/>
        </p:nvGrpSpPr>
        <p:grpSpPr>
          <a:xfrm>
            <a:off x="7556678" y="5522776"/>
            <a:ext cx="2824828" cy="292388"/>
            <a:chOff x="11204393" y="3627657"/>
            <a:chExt cx="2824828" cy="292388"/>
          </a:xfrm>
        </p:grpSpPr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F28A2AD9-8D4A-420D-A04F-0B9C971D2785}"/>
                </a:ext>
              </a:extLst>
            </p:cNvPr>
            <p:cNvSpPr txBox="1"/>
            <p:nvPr/>
          </p:nvSpPr>
          <p:spPr>
            <a:xfrm>
              <a:off x="12517399" y="3627657"/>
              <a:ext cx="151182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原价：</a:t>
              </a:r>
              <a:r>
                <a:rPr kumimoji="0" lang="zh-CN" altLang="en-US" sz="1300" b="0" i="0" u="none" strike="sng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￥</a:t>
              </a:r>
              <a:r>
                <a:rPr kumimoji="0" lang="en-US" altLang="zh-CN" sz="1300" b="0" i="0" u="none" strike="sng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5599</a:t>
              </a:r>
              <a:endParaRPr kumimoji="0" lang="zh-CN" altLang="en-US" sz="1300" b="0" i="0" u="none" strike="sng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16EC462C-2CD0-4686-83C0-C457A582EEEC}"/>
                </a:ext>
              </a:extLst>
            </p:cNvPr>
            <p:cNvSpPr txBox="1"/>
            <p:nvPr/>
          </p:nvSpPr>
          <p:spPr>
            <a:xfrm>
              <a:off x="11204393" y="3627657"/>
              <a:ext cx="151182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高亮旗舰智能机</a:t>
              </a: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="" xmlns:a16="http://schemas.microsoft.com/office/drawing/2014/main" id="{8F508D8C-2D5F-4980-9415-D45987A69EB9}"/>
                </a:ext>
              </a:extLst>
            </p:cNvPr>
            <p:cNvCxnSpPr>
              <a:cxnSpLocks/>
            </p:cNvCxnSpPr>
            <p:nvPr/>
          </p:nvCxnSpPr>
          <p:spPr>
            <a:xfrm>
              <a:off x="12523160" y="3698637"/>
              <a:ext cx="0" cy="150427"/>
            </a:xfrm>
            <a:prstGeom prst="line">
              <a:avLst/>
            </a:prstGeom>
            <a:ln w="9525">
              <a:solidFill>
                <a:srgbClr val="ADF5FD">
                  <a:alpha val="2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矩形: 圆角 118">
            <a:extLst>
              <a:ext uri="{FF2B5EF4-FFF2-40B4-BE49-F238E27FC236}">
                <a16:creationId xmlns="" xmlns:a16="http://schemas.microsoft.com/office/drawing/2014/main" id="{62D45C0E-A09E-4CD7-A898-0A2B16EAF838}"/>
              </a:ext>
            </a:extLst>
          </p:cNvPr>
          <p:cNvSpPr/>
          <p:nvPr/>
        </p:nvSpPr>
        <p:spPr>
          <a:xfrm>
            <a:off x="9364448" y="5128589"/>
            <a:ext cx="1680127" cy="364033"/>
          </a:xfrm>
          <a:prstGeom prst="roundRect">
            <a:avLst>
              <a:gd name="adj" fmla="val 50000"/>
            </a:avLst>
          </a:prstGeom>
          <a:gradFill>
            <a:gsLst>
              <a:gs pos="29000">
                <a:srgbClr val="CF0290"/>
              </a:gs>
              <a:gs pos="100000">
                <a:srgbClr val="FFAE52"/>
              </a:gs>
            </a:gsLst>
            <a:lin ang="8100000" scaled="1"/>
          </a:gra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2A98FF">
                      <a:lumMod val="60000"/>
                      <a:lumOff val="40000"/>
                    </a:srgbClr>
                  </a:gs>
                </a:gsLst>
                <a:lin ang="8100000" scaled="1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="" xmlns:a16="http://schemas.microsoft.com/office/drawing/2014/main" id="{D1CA6010-3A26-428C-9288-15D3FADDEE56}"/>
              </a:ext>
            </a:extLst>
          </p:cNvPr>
          <p:cNvSpPr txBox="1"/>
          <p:nvPr/>
        </p:nvSpPr>
        <p:spPr>
          <a:xfrm>
            <a:off x="9398739" y="5174959"/>
            <a:ext cx="16443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明基旗舰店抢购中</a:t>
            </a:r>
          </a:p>
        </p:txBody>
      </p:sp>
      <p:pic>
        <p:nvPicPr>
          <p:cNvPr id="121" name="图片 120">
            <a:extLst>
              <a:ext uri="{FF2B5EF4-FFF2-40B4-BE49-F238E27FC236}">
                <a16:creationId xmlns="" xmlns:a16="http://schemas.microsoft.com/office/drawing/2014/main" id="{9173AD67-9448-45A4-B6EE-EECEE613AE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0147" y="4871732"/>
            <a:ext cx="940806" cy="365869"/>
          </a:xfrm>
          <a:prstGeom prst="rect">
            <a:avLst/>
          </a:prstGeom>
        </p:spPr>
      </p:pic>
      <p:sp>
        <p:nvSpPr>
          <p:cNvPr id="137" name="任意多边形: 形状 136">
            <a:extLst>
              <a:ext uri="{FF2B5EF4-FFF2-40B4-BE49-F238E27FC236}">
                <a16:creationId xmlns="" xmlns:a16="http://schemas.microsoft.com/office/drawing/2014/main" id="{616DA26F-0929-44A9-8EB6-13D734FB0C58}"/>
              </a:ext>
            </a:extLst>
          </p:cNvPr>
          <p:cNvSpPr/>
          <p:nvPr/>
        </p:nvSpPr>
        <p:spPr>
          <a:xfrm>
            <a:off x="9429750" y="5403135"/>
            <a:ext cx="1568628" cy="67143"/>
          </a:xfrm>
          <a:custGeom>
            <a:avLst/>
            <a:gdLst>
              <a:gd name="connsiteX0" fmla="*/ 1584851 w 1584851"/>
              <a:gd name="connsiteY0" fmla="*/ 0 h 67143"/>
              <a:gd name="connsiteX1" fmla="*/ 1575525 w 1584851"/>
              <a:gd name="connsiteY1" fmla="*/ 13832 h 67143"/>
              <a:gd name="connsiteX2" fmla="*/ 1446820 w 1584851"/>
              <a:gd name="connsiteY2" fmla="*/ 67143 h 67143"/>
              <a:gd name="connsiteX3" fmla="*/ 130727 w 1584851"/>
              <a:gd name="connsiteY3" fmla="*/ 67142 h 67143"/>
              <a:gd name="connsiteX4" fmla="*/ 2022 w 1584851"/>
              <a:gd name="connsiteY4" fmla="*/ 13831 h 67143"/>
              <a:gd name="connsiteX5" fmla="*/ 0 w 1584851"/>
              <a:gd name="connsiteY5" fmla="*/ 10832 h 67143"/>
              <a:gd name="connsiteX6" fmla="*/ 14922 w 1584851"/>
              <a:gd name="connsiteY6" fmla="*/ 20892 h 67143"/>
              <a:gd name="connsiteX7" fmla="*/ 85771 w 1584851"/>
              <a:gd name="connsiteY7" fmla="*/ 35196 h 67143"/>
              <a:gd name="connsiteX8" fmla="*/ 1483013 w 1584851"/>
              <a:gd name="connsiteY8" fmla="*/ 35197 h 67143"/>
              <a:gd name="connsiteX9" fmla="*/ 1553862 w 1584851"/>
              <a:gd name="connsiteY9" fmla="*/ 20893 h 6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4851" h="67143">
                <a:moveTo>
                  <a:pt x="1584851" y="0"/>
                </a:moveTo>
                <a:lnTo>
                  <a:pt x="1575525" y="13832"/>
                </a:lnTo>
                <a:cubicBezTo>
                  <a:pt x="1542587" y="46770"/>
                  <a:pt x="1497083" y="67143"/>
                  <a:pt x="1446820" y="67143"/>
                </a:cubicBezTo>
                <a:lnTo>
                  <a:pt x="130727" y="67142"/>
                </a:lnTo>
                <a:cubicBezTo>
                  <a:pt x="80465" y="67142"/>
                  <a:pt x="34960" y="46769"/>
                  <a:pt x="2022" y="13831"/>
                </a:cubicBezTo>
                <a:lnTo>
                  <a:pt x="0" y="10832"/>
                </a:lnTo>
                <a:lnTo>
                  <a:pt x="14922" y="20892"/>
                </a:lnTo>
                <a:cubicBezTo>
                  <a:pt x="36698" y="30103"/>
                  <a:pt x="60640" y="35196"/>
                  <a:pt x="85771" y="35196"/>
                </a:cubicBezTo>
                <a:lnTo>
                  <a:pt x="1483013" y="35197"/>
                </a:lnTo>
                <a:cubicBezTo>
                  <a:pt x="1508144" y="35197"/>
                  <a:pt x="1532086" y="30104"/>
                  <a:pt x="1553862" y="20893"/>
                </a:cubicBezTo>
                <a:close/>
              </a:path>
            </a:pathLst>
          </a:custGeom>
          <a:gradFill>
            <a:gsLst>
              <a:gs pos="0">
                <a:srgbClr val="FFAE52"/>
              </a:gs>
              <a:gs pos="100000">
                <a:srgbClr val="FFAE52"/>
              </a:gs>
            </a:gsLst>
            <a:lin ang="8100000" scaled="1"/>
          </a:gra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2A98FF">
                      <a:lumMod val="60000"/>
                      <a:lumOff val="40000"/>
                    </a:srgbClr>
                  </a:gs>
                </a:gsLst>
                <a:lin ang="8100000" scaled="1"/>
              </a:gra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931E0B52-B5E0-48D3-8C45-6DC2D7B6570A}"/>
              </a:ext>
            </a:extLst>
          </p:cNvPr>
          <p:cNvSpPr/>
          <p:nvPr/>
        </p:nvSpPr>
        <p:spPr>
          <a:xfrm rot="2704613">
            <a:off x="6632158" y="5349198"/>
            <a:ext cx="507871" cy="361342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0">
                <a:srgbClr val="E40070"/>
              </a:gs>
              <a:gs pos="100000">
                <a:srgbClr val="7030A0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bliqueBottomRigh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97BBA7C2-9912-42A5-BB5B-7CD8E0EC3656}"/>
              </a:ext>
            </a:extLst>
          </p:cNvPr>
          <p:cNvGrpSpPr/>
          <p:nvPr/>
        </p:nvGrpSpPr>
        <p:grpSpPr>
          <a:xfrm>
            <a:off x="319693" y="726102"/>
            <a:ext cx="5172457" cy="1421708"/>
            <a:chOff x="430751" y="745609"/>
            <a:chExt cx="4776743" cy="1421708"/>
          </a:xfrm>
        </p:grpSpPr>
        <p:sp>
          <p:nvSpPr>
            <p:cNvPr id="161" name="矩形 160">
              <a:extLst>
                <a:ext uri="{FF2B5EF4-FFF2-40B4-BE49-F238E27FC236}">
                  <a16:creationId xmlns="" xmlns:a16="http://schemas.microsoft.com/office/drawing/2014/main" id="{3C833892-4BBD-451C-9542-5548EFA05B4E}"/>
                </a:ext>
              </a:extLst>
            </p:cNvPr>
            <p:cNvSpPr/>
            <p:nvPr/>
          </p:nvSpPr>
          <p:spPr>
            <a:xfrm>
              <a:off x="469900" y="782596"/>
              <a:ext cx="4529637" cy="1381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1" u="none" strike="noStrike" kern="1200" cap="none" spc="100" normalizeH="0" baseline="0" noProof="0" dirty="0">
                  <a:ln w="114300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r>
                <a:rPr kumimoji="0" lang="zh-CN" altLang="en-US" sz="7200" b="1" i="1" u="none" strike="noStrike" kern="1200" cap="none" spc="100" normalizeH="0" baseline="0" noProof="0" dirty="0">
                  <a:ln w="114300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 </a:t>
              </a:r>
              <a:endParaRPr kumimoji="0" lang="zh-CN" altLang="en-US" sz="4400" b="1" i="1" u="none" strike="noStrike" kern="1200" cap="none" spc="100" normalizeH="0" baseline="0" noProof="0" dirty="0">
                <a:ln w="11430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="" xmlns:a16="http://schemas.microsoft.com/office/drawing/2014/main" id="{F4AF4FF9-BA25-47B6-A516-73F58B1A05AE}"/>
                </a:ext>
              </a:extLst>
            </p:cNvPr>
            <p:cNvSpPr/>
            <p:nvPr/>
          </p:nvSpPr>
          <p:spPr>
            <a:xfrm>
              <a:off x="444155" y="785657"/>
              <a:ext cx="4529637" cy="1381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1" u="none" strike="noStrike" kern="1200" cap="none" spc="100" normalizeH="0" baseline="0" noProof="0" dirty="0">
                  <a:ln w="47625">
                    <a:solidFill>
                      <a:srgbClr val="2CECD0"/>
                    </a:solidFill>
                  </a:ln>
                  <a:solidFill>
                    <a:srgbClr val="2CECD0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r>
                <a:rPr kumimoji="0" lang="zh-CN" altLang="en-US" sz="7200" b="1" i="1" u="none" strike="noStrike" kern="1200" cap="none" spc="100" normalizeH="0" baseline="0" noProof="0" dirty="0">
                  <a:ln w="47625">
                    <a:solidFill>
                      <a:srgbClr val="2CECD0"/>
                    </a:solidFill>
                  </a:ln>
                  <a:solidFill>
                    <a:srgbClr val="2CECD0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 </a:t>
              </a:r>
              <a:endParaRPr kumimoji="0" lang="zh-CN" altLang="en-US" sz="4400" b="1" i="1" u="none" strike="noStrike" kern="1200" cap="none" spc="100" normalizeH="0" baseline="0" noProof="0" dirty="0">
                <a:ln w="47625">
                  <a:solidFill>
                    <a:srgbClr val="2CECD0"/>
                  </a:solidFill>
                </a:ln>
                <a:solidFill>
                  <a:srgbClr val="2CECD0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="" xmlns:a16="http://schemas.microsoft.com/office/drawing/2014/main" id="{6C0C8585-A124-47CB-A8B9-68E5F318F062}"/>
                </a:ext>
              </a:extLst>
            </p:cNvPr>
            <p:cNvSpPr/>
            <p:nvPr/>
          </p:nvSpPr>
          <p:spPr>
            <a:xfrm>
              <a:off x="430751" y="745609"/>
              <a:ext cx="4529637" cy="1381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1" i="1" u="none" strike="noStrike" kern="1200" cap="none" spc="100" normalizeH="0" baseline="0" noProof="0" dirty="0">
                  <a:ln w="31750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E540</a:t>
              </a:r>
              <a:r>
                <a:rPr kumimoji="0" lang="zh-CN" altLang="en-US" sz="7200" b="1" i="1" u="none" strike="noStrike" kern="1200" cap="none" spc="100" normalizeH="0" baseline="0" noProof="0" dirty="0">
                  <a:ln w="31750"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阿里巴巴普惠体 B" panose="00020600040101010101" pitchFamily="18" charset="-122"/>
                </a:rPr>
                <a:t> </a:t>
              </a:r>
              <a:endParaRPr kumimoji="0" lang="zh-CN" altLang="en-US" sz="4400" b="1" i="1" u="none" strike="noStrike" kern="1200" cap="none" spc="100" normalizeH="0" baseline="0" noProof="0" dirty="0">
                <a:ln w="3175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22" name="矩形: 圆角 121">
              <a:extLst>
                <a:ext uri="{FF2B5EF4-FFF2-40B4-BE49-F238E27FC236}">
                  <a16:creationId xmlns="" xmlns:a16="http://schemas.microsoft.com/office/drawing/2014/main" id="{FB01CA6B-AC96-4AA3-82D4-FBD1F62AEF0E}"/>
                </a:ext>
              </a:extLst>
            </p:cNvPr>
            <p:cNvSpPr/>
            <p:nvPr/>
          </p:nvSpPr>
          <p:spPr>
            <a:xfrm>
              <a:off x="5099494" y="1857975"/>
              <a:ext cx="108000" cy="108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DE3CA"/>
                </a:gs>
                <a:gs pos="100000">
                  <a:srgbClr val="2CECD0"/>
                </a:gs>
              </a:gsLst>
              <a:lin ang="13500000" scaled="1"/>
            </a:gradFill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5" name="矩形: 圆角 124">
            <a:extLst>
              <a:ext uri="{FF2B5EF4-FFF2-40B4-BE49-F238E27FC236}">
                <a16:creationId xmlns="" xmlns:a16="http://schemas.microsoft.com/office/drawing/2014/main" id="{B835DA53-6438-45C5-9AB1-E563BC1DDFA9}"/>
              </a:ext>
            </a:extLst>
          </p:cNvPr>
          <p:cNvSpPr/>
          <p:nvPr/>
        </p:nvSpPr>
        <p:spPr>
          <a:xfrm>
            <a:off x="11623702" y="2593049"/>
            <a:ext cx="115338" cy="1095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="" xmlns:a16="http://schemas.microsoft.com/office/drawing/2014/main" id="{E9481514-7C62-42B0-8DE3-F532101E8928}"/>
              </a:ext>
            </a:extLst>
          </p:cNvPr>
          <p:cNvSpPr/>
          <p:nvPr/>
        </p:nvSpPr>
        <p:spPr>
          <a:xfrm>
            <a:off x="11793485" y="6017223"/>
            <a:ext cx="63106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7" name="图片 126">
            <a:extLst>
              <a:ext uri="{FF2B5EF4-FFF2-40B4-BE49-F238E27FC236}">
                <a16:creationId xmlns="" xmlns:a16="http://schemas.microsoft.com/office/drawing/2014/main" id="{B647EEB2-B745-4773-BC03-D9E9981C361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1221" y="566694"/>
            <a:ext cx="1084778" cy="1084778"/>
          </a:xfrm>
          <a:prstGeom prst="rect">
            <a:avLst/>
          </a:prstGeom>
        </p:spPr>
      </p:pic>
      <p:sp>
        <p:nvSpPr>
          <p:cNvPr id="163" name="矩形: 圆角 162">
            <a:extLst>
              <a:ext uri="{FF2B5EF4-FFF2-40B4-BE49-F238E27FC236}">
                <a16:creationId xmlns="" xmlns:a16="http://schemas.microsoft.com/office/drawing/2014/main" id="{EC57AD12-CE3D-47DB-A108-037FD0263C38}"/>
              </a:ext>
            </a:extLst>
          </p:cNvPr>
          <p:cNvSpPr/>
          <p:nvPr/>
        </p:nvSpPr>
        <p:spPr>
          <a:xfrm>
            <a:off x="-132521" y="5917362"/>
            <a:ext cx="395487" cy="10726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矩形: 圆角 163">
            <a:extLst>
              <a:ext uri="{FF2B5EF4-FFF2-40B4-BE49-F238E27FC236}">
                <a16:creationId xmlns="" xmlns:a16="http://schemas.microsoft.com/office/drawing/2014/main" id="{68F4BFFB-811C-4D91-B101-4D9B3D77346B}"/>
              </a:ext>
            </a:extLst>
          </p:cNvPr>
          <p:cNvSpPr/>
          <p:nvPr/>
        </p:nvSpPr>
        <p:spPr>
          <a:xfrm>
            <a:off x="127194" y="979995"/>
            <a:ext cx="115338" cy="1095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5" name="矩形: 圆角 164">
            <a:extLst>
              <a:ext uri="{FF2B5EF4-FFF2-40B4-BE49-F238E27FC236}">
                <a16:creationId xmlns="" xmlns:a16="http://schemas.microsoft.com/office/drawing/2014/main" id="{D4AB6277-8F1E-4D7B-BBD3-CCB4DF7FECD3}"/>
              </a:ext>
            </a:extLst>
          </p:cNvPr>
          <p:cNvSpPr/>
          <p:nvPr/>
        </p:nvSpPr>
        <p:spPr>
          <a:xfrm>
            <a:off x="5004673" y="1778834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D7588C64-3F23-43F5-90CD-FA5FA884720E}"/>
              </a:ext>
            </a:extLst>
          </p:cNvPr>
          <p:cNvGrpSpPr/>
          <p:nvPr/>
        </p:nvGrpSpPr>
        <p:grpSpPr>
          <a:xfrm>
            <a:off x="8383043" y="1150298"/>
            <a:ext cx="648000" cy="504000"/>
            <a:chOff x="8068294" y="680742"/>
            <a:chExt cx="462476" cy="419550"/>
          </a:xfrm>
          <a:gradFill>
            <a:gsLst>
              <a:gs pos="6195">
                <a:srgbClr val="FFAE52"/>
              </a:gs>
              <a:gs pos="62000">
                <a:srgbClr val="E40070"/>
              </a:gs>
              <a:gs pos="100000">
                <a:srgbClr val="BF0096"/>
              </a:gs>
            </a:gsLst>
            <a:lin ang="13500000" scaled="1"/>
          </a:gradFill>
        </p:grpSpPr>
        <p:sp>
          <p:nvSpPr>
            <p:cNvPr id="170" name="矩形: 圆角 169">
              <a:extLst>
                <a:ext uri="{FF2B5EF4-FFF2-40B4-BE49-F238E27FC236}">
                  <a16:creationId xmlns="" xmlns:a16="http://schemas.microsoft.com/office/drawing/2014/main" id="{3B14A9FE-6737-48D5-BFD4-1A7EF3E3BE66}"/>
                </a:ext>
              </a:extLst>
            </p:cNvPr>
            <p:cNvSpPr/>
            <p:nvPr/>
          </p:nvSpPr>
          <p:spPr>
            <a:xfrm rot="5400000">
              <a:off x="8297026" y="842486"/>
              <a:ext cx="395487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矩形: 圆角 171">
              <a:extLst>
                <a:ext uri="{FF2B5EF4-FFF2-40B4-BE49-F238E27FC236}">
                  <a16:creationId xmlns="" xmlns:a16="http://schemas.microsoft.com/office/drawing/2014/main" id="{F3BC8F5A-05BD-4A55-BF50-E69986293B08}"/>
                </a:ext>
              </a:extLst>
            </p:cNvPr>
            <p:cNvSpPr/>
            <p:nvPr/>
          </p:nvSpPr>
          <p:spPr>
            <a:xfrm rot="5400000">
              <a:off x="8234852" y="882852"/>
              <a:ext cx="32400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矩形: 圆角 172">
              <a:extLst>
                <a:ext uri="{FF2B5EF4-FFF2-40B4-BE49-F238E27FC236}">
                  <a16:creationId xmlns="" xmlns:a16="http://schemas.microsoft.com/office/drawing/2014/main" id="{563FB4DD-8272-41AB-BD38-74BF175D6AB4}"/>
                </a:ext>
              </a:extLst>
            </p:cNvPr>
            <p:cNvSpPr/>
            <p:nvPr/>
          </p:nvSpPr>
          <p:spPr>
            <a:xfrm rot="5400000">
              <a:off x="8172491" y="938292"/>
              <a:ext cx="25200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矩形: 圆角 173">
              <a:extLst>
                <a:ext uri="{FF2B5EF4-FFF2-40B4-BE49-F238E27FC236}">
                  <a16:creationId xmlns="" xmlns:a16="http://schemas.microsoft.com/office/drawing/2014/main" id="{CC1AC62A-10B9-4E7D-A6BF-17CED98B8622}"/>
                </a:ext>
              </a:extLst>
            </p:cNvPr>
            <p:cNvSpPr/>
            <p:nvPr/>
          </p:nvSpPr>
          <p:spPr>
            <a:xfrm rot="5400000">
              <a:off x="8115811" y="970872"/>
              <a:ext cx="18000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矩形: 圆角 174">
              <a:extLst>
                <a:ext uri="{FF2B5EF4-FFF2-40B4-BE49-F238E27FC236}">
                  <a16:creationId xmlns="" xmlns:a16="http://schemas.microsoft.com/office/drawing/2014/main" id="{E63E7798-E31F-41FC-B5F1-143C8C8BF065}"/>
                </a:ext>
              </a:extLst>
            </p:cNvPr>
            <p:cNvSpPr/>
            <p:nvPr/>
          </p:nvSpPr>
          <p:spPr>
            <a:xfrm rot="5400000">
              <a:off x="8060219" y="1018239"/>
              <a:ext cx="88150" cy="72000"/>
            </a:xfrm>
            <a:prstGeom prst="roundRect">
              <a:avLst>
                <a:gd name="adj" fmla="val 50000"/>
              </a:avLst>
            </a:prstGeom>
            <a:grpFill/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6" name="矩形: 圆角 175">
            <a:extLst>
              <a:ext uri="{FF2B5EF4-FFF2-40B4-BE49-F238E27FC236}">
                <a16:creationId xmlns="" xmlns:a16="http://schemas.microsoft.com/office/drawing/2014/main" id="{33828119-07B7-4F26-AFA7-8A83CA50ADA8}"/>
              </a:ext>
            </a:extLst>
          </p:cNvPr>
          <p:cNvSpPr/>
          <p:nvPr/>
        </p:nvSpPr>
        <p:spPr>
          <a:xfrm>
            <a:off x="5248770" y="5931318"/>
            <a:ext cx="184647" cy="17534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37207257-7468-4EA7-AFC1-9D81EE2F3712}"/>
              </a:ext>
            </a:extLst>
          </p:cNvPr>
          <p:cNvSpPr/>
          <p:nvPr/>
        </p:nvSpPr>
        <p:spPr>
          <a:xfrm>
            <a:off x="11507350" y="2367394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6" name="任意多边形: 形状 185">
            <a:extLst>
              <a:ext uri="{FF2B5EF4-FFF2-40B4-BE49-F238E27FC236}">
                <a16:creationId xmlns="" xmlns:a16="http://schemas.microsoft.com/office/drawing/2014/main" id="{62B8023C-B7C5-45FF-A7F9-1F34519A9FF3}"/>
              </a:ext>
            </a:extLst>
          </p:cNvPr>
          <p:cNvSpPr/>
          <p:nvPr/>
        </p:nvSpPr>
        <p:spPr>
          <a:xfrm flipH="1">
            <a:off x="4237823" y="2828350"/>
            <a:ext cx="2197647" cy="837412"/>
          </a:xfrm>
          <a:custGeom>
            <a:avLst/>
            <a:gdLst>
              <a:gd name="connsiteX0" fmla="*/ 0 w 1501140"/>
              <a:gd name="connsiteY0" fmla="*/ 837412 h 837412"/>
              <a:gd name="connsiteX1" fmla="*/ 495300 w 1501140"/>
              <a:gd name="connsiteY1" fmla="*/ 121132 h 837412"/>
              <a:gd name="connsiteX2" fmla="*/ 1501140 w 1501140"/>
              <a:gd name="connsiteY2" fmla="*/ 6832 h 837412"/>
              <a:gd name="connsiteX0" fmla="*/ 0 w 2009870"/>
              <a:gd name="connsiteY0" fmla="*/ 837412 h 837412"/>
              <a:gd name="connsiteX1" fmla="*/ 495300 w 2009870"/>
              <a:gd name="connsiteY1" fmla="*/ 121132 h 837412"/>
              <a:gd name="connsiteX2" fmla="*/ 2009870 w 2009870"/>
              <a:gd name="connsiteY2" fmla="*/ 6832 h 83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870" h="837412">
                <a:moveTo>
                  <a:pt x="0" y="837412"/>
                </a:moveTo>
                <a:cubicBezTo>
                  <a:pt x="122555" y="548487"/>
                  <a:pt x="245110" y="259562"/>
                  <a:pt x="495300" y="121132"/>
                </a:cubicBezTo>
                <a:cubicBezTo>
                  <a:pt x="745490" y="-17298"/>
                  <a:pt x="1632045" y="-5233"/>
                  <a:pt x="2009870" y="6832"/>
                </a:cubicBezTo>
              </a:path>
            </a:pathLst>
          </a:custGeom>
          <a:noFill/>
          <a:ln w="41275">
            <a:gradFill flip="none" rotWithShape="1">
              <a:gsLst>
                <a:gs pos="0">
                  <a:srgbClr val="CF0290">
                    <a:alpha val="0"/>
                  </a:srgbClr>
                </a:gs>
                <a:gs pos="100000">
                  <a:srgbClr val="2CECD0">
                    <a:alpha val="0"/>
                  </a:srgbClr>
                </a:gs>
                <a:gs pos="24000">
                  <a:schemeClr val="accent5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7" name="任意多边形: 形状 186">
            <a:extLst>
              <a:ext uri="{FF2B5EF4-FFF2-40B4-BE49-F238E27FC236}">
                <a16:creationId xmlns="" xmlns:a16="http://schemas.microsoft.com/office/drawing/2014/main" id="{51DE7D2A-3721-48B7-81DE-AD153B2B40A2}"/>
              </a:ext>
            </a:extLst>
          </p:cNvPr>
          <p:cNvSpPr/>
          <p:nvPr/>
        </p:nvSpPr>
        <p:spPr>
          <a:xfrm>
            <a:off x="472934" y="4863377"/>
            <a:ext cx="1973490" cy="1126218"/>
          </a:xfrm>
          <a:custGeom>
            <a:avLst/>
            <a:gdLst>
              <a:gd name="connsiteX0" fmla="*/ 0 w 2554515"/>
              <a:gd name="connsiteY0" fmla="*/ 0 h 1107138"/>
              <a:gd name="connsiteX1" fmla="*/ 159657 w 2554515"/>
              <a:gd name="connsiteY1" fmla="*/ 682171 h 1107138"/>
              <a:gd name="connsiteX2" fmla="*/ 275772 w 2554515"/>
              <a:gd name="connsiteY2" fmla="*/ 812800 h 1107138"/>
              <a:gd name="connsiteX3" fmla="*/ 551543 w 2554515"/>
              <a:gd name="connsiteY3" fmla="*/ 1088571 h 1107138"/>
              <a:gd name="connsiteX4" fmla="*/ 2554515 w 2554515"/>
              <a:gd name="connsiteY4" fmla="*/ 1059543 h 1107138"/>
              <a:gd name="connsiteX0" fmla="*/ 0 w 1973490"/>
              <a:gd name="connsiteY0" fmla="*/ 0 h 1141327"/>
              <a:gd name="connsiteX1" fmla="*/ 159657 w 1973490"/>
              <a:gd name="connsiteY1" fmla="*/ 682171 h 1141327"/>
              <a:gd name="connsiteX2" fmla="*/ 275772 w 1973490"/>
              <a:gd name="connsiteY2" fmla="*/ 812800 h 1141327"/>
              <a:gd name="connsiteX3" fmla="*/ 551543 w 1973490"/>
              <a:gd name="connsiteY3" fmla="*/ 1088571 h 1141327"/>
              <a:gd name="connsiteX4" fmla="*/ 1973490 w 1973490"/>
              <a:gd name="connsiteY4" fmla="*/ 1126218 h 1141327"/>
              <a:gd name="connsiteX0" fmla="*/ 0 w 1973490"/>
              <a:gd name="connsiteY0" fmla="*/ 0 h 1126218"/>
              <a:gd name="connsiteX1" fmla="*/ 159657 w 1973490"/>
              <a:gd name="connsiteY1" fmla="*/ 682171 h 1126218"/>
              <a:gd name="connsiteX2" fmla="*/ 275772 w 1973490"/>
              <a:gd name="connsiteY2" fmla="*/ 812800 h 1126218"/>
              <a:gd name="connsiteX3" fmla="*/ 551543 w 1973490"/>
              <a:gd name="connsiteY3" fmla="*/ 1088571 h 1126218"/>
              <a:gd name="connsiteX4" fmla="*/ 1973490 w 1973490"/>
              <a:gd name="connsiteY4" fmla="*/ 1126218 h 1126218"/>
              <a:gd name="connsiteX0" fmla="*/ 0 w 1973490"/>
              <a:gd name="connsiteY0" fmla="*/ 0 h 1126218"/>
              <a:gd name="connsiteX1" fmla="*/ 166801 w 1973490"/>
              <a:gd name="connsiteY1" fmla="*/ 660740 h 1126218"/>
              <a:gd name="connsiteX2" fmla="*/ 275772 w 1973490"/>
              <a:gd name="connsiteY2" fmla="*/ 812800 h 1126218"/>
              <a:gd name="connsiteX3" fmla="*/ 551543 w 1973490"/>
              <a:gd name="connsiteY3" fmla="*/ 1088571 h 1126218"/>
              <a:gd name="connsiteX4" fmla="*/ 1973490 w 1973490"/>
              <a:gd name="connsiteY4" fmla="*/ 1126218 h 1126218"/>
              <a:gd name="connsiteX0" fmla="*/ 0 w 1973490"/>
              <a:gd name="connsiteY0" fmla="*/ 0 h 1126218"/>
              <a:gd name="connsiteX1" fmla="*/ 121557 w 1973490"/>
              <a:gd name="connsiteY1" fmla="*/ 660740 h 1126218"/>
              <a:gd name="connsiteX2" fmla="*/ 275772 w 1973490"/>
              <a:gd name="connsiteY2" fmla="*/ 812800 h 1126218"/>
              <a:gd name="connsiteX3" fmla="*/ 551543 w 1973490"/>
              <a:gd name="connsiteY3" fmla="*/ 1088571 h 1126218"/>
              <a:gd name="connsiteX4" fmla="*/ 1973490 w 1973490"/>
              <a:gd name="connsiteY4" fmla="*/ 1126218 h 1126218"/>
              <a:gd name="connsiteX0" fmla="*/ 0 w 1973490"/>
              <a:gd name="connsiteY0" fmla="*/ 0 h 1126218"/>
              <a:gd name="connsiteX1" fmla="*/ 128701 w 1973490"/>
              <a:gd name="connsiteY1" fmla="*/ 660740 h 1126218"/>
              <a:gd name="connsiteX2" fmla="*/ 275772 w 1973490"/>
              <a:gd name="connsiteY2" fmla="*/ 812800 h 1126218"/>
              <a:gd name="connsiteX3" fmla="*/ 551543 w 1973490"/>
              <a:gd name="connsiteY3" fmla="*/ 1088571 h 1126218"/>
              <a:gd name="connsiteX4" fmla="*/ 1973490 w 1973490"/>
              <a:gd name="connsiteY4" fmla="*/ 1126218 h 112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3490" h="1126218">
                <a:moveTo>
                  <a:pt x="0" y="0"/>
                </a:moveTo>
                <a:cubicBezTo>
                  <a:pt x="56847" y="273352"/>
                  <a:pt x="82739" y="525273"/>
                  <a:pt x="128701" y="660740"/>
                </a:cubicBezTo>
                <a:cubicBezTo>
                  <a:pt x="174663" y="796207"/>
                  <a:pt x="205298" y="741495"/>
                  <a:pt x="275772" y="812800"/>
                </a:cubicBezTo>
                <a:cubicBezTo>
                  <a:pt x="346246" y="884105"/>
                  <a:pt x="171752" y="1047447"/>
                  <a:pt x="551543" y="1088571"/>
                </a:cubicBezTo>
                <a:cubicBezTo>
                  <a:pt x="931334" y="1129695"/>
                  <a:pt x="1161899" y="1113669"/>
                  <a:pt x="1973490" y="1126218"/>
                </a:cubicBezTo>
              </a:path>
            </a:pathLst>
          </a:custGeom>
          <a:noFill/>
          <a:ln w="41275">
            <a:gradFill flip="none" rotWithShape="1">
              <a:gsLst>
                <a:gs pos="12000">
                  <a:srgbClr val="CF0290">
                    <a:alpha val="64000"/>
                  </a:srgbClr>
                </a:gs>
                <a:gs pos="99115">
                  <a:srgbClr val="2CECD0">
                    <a:alpha val="0"/>
                  </a:srgbClr>
                </a:gs>
                <a:gs pos="0">
                  <a:srgbClr val="CF0290">
                    <a:alpha val="0"/>
                  </a:srgbClr>
                </a:gs>
                <a:gs pos="49000">
                  <a:srgbClr val="0060FF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8" name="矩形: 圆角 187">
            <a:extLst>
              <a:ext uri="{FF2B5EF4-FFF2-40B4-BE49-F238E27FC236}">
                <a16:creationId xmlns="" xmlns:a16="http://schemas.microsoft.com/office/drawing/2014/main" id="{9D71081E-DAE6-42C5-9C5C-6EA093E8E126}"/>
              </a:ext>
            </a:extLst>
          </p:cNvPr>
          <p:cNvSpPr/>
          <p:nvPr/>
        </p:nvSpPr>
        <p:spPr>
          <a:xfrm>
            <a:off x="-3037" y="6024630"/>
            <a:ext cx="395487" cy="1072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AE52"/>
              </a:gs>
              <a:gs pos="56000">
                <a:srgbClr val="CF0290"/>
              </a:gs>
            </a:gsLst>
            <a:lin ang="0" scaled="1"/>
            <a:tileRect/>
          </a:gra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9" name="矩形: 圆角 188">
            <a:extLst>
              <a:ext uri="{FF2B5EF4-FFF2-40B4-BE49-F238E27FC236}">
                <a16:creationId xmlns="" xmlns:a16="http://schemas.microsoft.com/office/drawing/2014/main" id="{D5F63DC1-DB86-4886-86E4-817060479652}"/>
              </a:ext>
            </a:extLst>
          </p:cNvPr>
          <p:cNvSpPr/>
          <p:nvPr/>
        </p:nvSpPr>
        <p:spPr>
          <a:xfrm>
            <a:off x="6686993" y="4435421"/>
            <a:ext cx="211565" cy="107268"/>
          </a:xfrm>
          <a:prstGeom prst="roundRect">
            <a:avLst>
              <a:gd name="adj" fmla="val 50000"/>
            </a:avLst>
          </a:prstGeom>
          <a:gradFill>
            <a:gsLst>
              <a:gs pos="28000">
                <a:srgbClr val="0060FF"/>
              </a:gs>
              <a:gs pos="100000">
                <a:srgbClr val="2CECD0"/>
              </a:gs>
            </a:gsLst>
            <a:lin ang="13500000" scaled="1"/>
          </a:gradFill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1" name="矩形: 圆角 190">
            <a:extLst>
              <a:ext uri="{FF2B5EF4-FFF2-40B4-BE49-F238E27FC236}">
                <a16:creationId xmlns="" xmlns:a16="http://schemas.microsoft.com/office/drawing/2014/main" id="{B99289E1-BC85-4449-849E-11058C3BBDED}"/>
              </a:ext>
            </a:extLst>
          </p:cNvPr>
          <p:cNvSpPr/>
          <p:nvPr/>
        </p:nvSpPr>
        <p:spPr>
          <a:xfrm>
            <a:off x="11663999" y="6210714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8" name="矩形: 圆角 127">
            <a:extLst>
              <a:ext uri="{FF2B5EF4-FFF2-40B4-BE49-F238E27FC236}">
                <a16:creationId xmlns="" xmlns:a16="http://schemas.microsoft.com/office/drawing/2014/main" id="{3FAEB6C8-D6F5-4DAF-AA9D-12341C501446}"/>
              </a:ext>
            </a:extLst>
          </p:cNvPr>
          <p:cNvSpPr/>
          <p:nvPr/>
        </p:nvSpPr>
        <p:spPr>
          <a:xfrm>
            <a:off x="718238" y="6724224"/>
            <a:ext cx="115338" cy="1095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DE3CA"/>
              </a:gs>
              <a:gs pos="100000">
                <a:srgbClr val="2CECD0"/>
              </a:gs>
            </a:gsLst>
            <a:lin ang="13500000" scaled="1"/>
          </a:gra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="" xmlns:a16="http://schemas.microsoft.com/office/drawing/2014/main" id="{CD13070B-672D-402A-8C46-2BCD2AD15C00}"/>
              </a:ext>
            </a:extLst>
          </p:cNvPr>
          <p:cNvSpPr/>
          <p:nvPr/>
        </p:nvSpPr>
        <p:spPr>
          <a:xfrm>
            <a:off x="601886" y="6498569"/>
            <a:ext cx="144000" cy="14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C20093"/>
              </a:gs>
              <a:gs pos="100000">
                <a:srgbClr val="E2046C"/>
              </a:gs>
            </a:gsLst>
            <a:lin ang="13500000" scaled="1"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="" xmlns:a16="http://schemas.microsoft.com/office/drawing/2014/main" id="{EDFFB598-D357-4CB7-8D4E-2E417C3EBE67}"/>
              </a:ext>
            </a:extLst>
          </p:cNvPr>
          <p:cNvSpPr/>
          <p:nvPr/>
        </p:nvSpPr>
        <p:spPr>
          <a:xfrm rot="2704613">
            <a:off x="8460312" y="6408560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39000">
                <a:srgbClr val="005FFC"/>
              </a:gs>
              <a:gs pos="77000">
                <a:srgbClr val="2CEAD4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任意多边形: 形状 138">
            <a:extLst>
              <a:ext uri="{FF2B5EF4-FFF2-40B4-BE49-F238E27FC236}">
                <a16:creationId xmlns="" xmlns:a16="http://schemas.microsoft.com/office/drawing/2014/main" id="{87E61DCF-09B4-4EFD-AE58-F93B24C145FC}"/>
              </a:ext>
            </a:extLst>
          </p:cNvPr>
          <p:cNvSpPr/>
          <p:nvPr/>
        </p:nvSpPr>
        <p:spPr>
          <a:xfrm rot="2704613">
            <a:off x="10554304" y="1711116"/>
            <a:ext cx="508182" cy="367977"/>
          </a:xfrm>
          <a:custGeom>
            <a:avLst/>
            <a:gdLst>
              <a:gd name="connsiteX0" fmla="*/ 0 w 997843"/>
              <a:gd name="connsiteY0" fmla="*/ 638297 h 711035"/>
              <a:gd name="connsiteX1" fmla="*/ 0 w 997843"/>
              <a:gd name="connsiteY1" fmla="*/ 638297 h 711035"/>
              <a:gd name="connsiteX2" fmla="*/ 0 w 997843"/>
              <a:gd name="connsiteY2" fmla="*/ 638298 h 711035"/>
              <a:gd name="connsiteX3" fmla="*/ 21211 w 997843"/>
              <a:gd name="connsiteY3" fmla="*/ 587092 h 711035"/>
              <a:gd name="connsiteX4" fmla="*/ 72416 w 997843"/>
              <a:gd name="connsiteY4" fmla="*/ 565882 h 711035"/>
              <a:gd name="connsiteX5" fmla="*/ 279666 w 997843"/>
              <a:gd name="connsiteY5" fmla="*/ 565882 h 711035"/>
              <a:gd name="connsiteX6" fmla="*/ 288101 w 997843"/>
              <a:gd name="connsiteY6" fmla="*/ 373034 h 711035"/>
              <a:gd name="connsiteX7" fmla="*/ 335202 w 997843"/>
              <a:gd name="connsiteY7" fmla="*/ 308306 h 711035"/>
              <a:gd name="connsiteX8" fmla="*/ 345979 w 997843"/>
              <a:gd name="connsiteY8" fmla="*/ 306616 h 711035"/>
              <a:gd name="connsiteX9" fmla="*/ 368673 w 997843"/>
              <a:gd name="connsiteY9" fmla="*/ 300783 h 711035"/>
              <a:gd name="connsiteX10" fmla="*/ 568451 w 997843"/>
              <a:gd name="connsiteY10" fmla="*/ 290315 h 711035"/>
              <a:gd name="connsiteX11" fmla="*/ 589930 w 997843"/>
              <a:gd name="connsiteY11" fmla="*/ 83723 h 711035"/>
              <a:gd name="connsiteX12" fmla="*/ 593329 w 997843"/>
              <a:gd name="connsiteY12" fmla="*/ 72842 h 711035"/>
              <a:gd name="connsiteX13" fmla="*/ 595006 w 997843"/>
              <a:gd name="connsiteY13" fmla="*/ 61506 h 711035"/>
              <a:gd name="connsiteX14" fmla="*/ 659326 w 997843"/>
              <a:gd name="connsiteY14" fmla="*/ 13846 h 711035"/>
              <a:gd name="connsiteX15" fmla="*/ 921636 w 997843"/>
              <a:gd name="connsiteY15" fmla="*/ 101 h 711035"/>
              <a:gd name="connsiteX16" fmla="*/ 997743 w 997843"/>
              <a:gd name="connsiteY16" fmla="*/ 68627 h 711035"/>
              <a:gd name="connsiteX17" fmla="*/ 997742 w 997843"/>
              <a:gd name="connsiteY17" fmla="*/ 68626 h 711035"/>
              <a:gd name="connsiteX18" fmla="*/ 929215 w 997843"/>
              <a:gd name="connsiteY18" fmla="*/ 144733 h 711035"/>
              <a:gd name="connsiteX19" fmla="*/ 728104 w 997843"/>
              <a:gd name="connsiteY19" fmla="*/ 155272 h 711035"/>
              <a:gd name="connsiteX20" fmla="*/ 706822 w 997843"/>
              <a:gd name="connsiteY20" fmla="*/ 359962 h 711035"/>
              <a:gd name="connsiteX21" fmla="*/ 706095 w 997843"/>
              <a:gd name="connsiteY21" fmla="*/ 362291 h 711035"/>
              <a:gd name="connsiteX22" fmla="*/ 702882 w 997843"/>
              <a:gd name="connsiteY22" fmla="*/ 384010 h 711035"/>
              <a:gd name="connsiteX23" fmla="*/ 638563 w 997843"/>
              <a:gd name="connsiteY23" fmla="*/ 431670 h 711035"/>
              <a:gd name="connsiteX24" fmla="*/ 430028 w 997843"/>
              <a:gd name="connsiteY24" fmla="*/ 442598 h 711035"/>
              <a:gd name="connsiteX25" fmla="*/ 421318 w 997843"/>
              <a:gd name="connsiteY25" fmla="*/ 641782 h 711035"/>
              <a:gd name="connsiteX26" fmla="*/ 345807 w 997843"/>
              <a:gd name="connsiteY26" fmla="*/ 710965 h 711035"/>
              <a:gd name="connsiteX27" fmla="*/ 345807 w 997843"/>
              <a:gd name="connsiteY27" fmla="*/ 710964 h 711035"/>
              <a:gd name="connsiteX28" fmla="*/ 342194 w 997843"/>
              <a:gd name="connsiteY28" fmla="*/ 709279 h 711035"/>
              <a:gd name="connsiteX29" fmla="*/ 335086 w 997843"/>
              <a:gd name="connsiteY29" fmla="*/ 710714 h 711035"/>
              <a:gd name="connsiteX30" fmla="*/ 72416 w 997843"/>
              <a:gd name="connsiteY30" fmla="*/ 710713 h 711035"/>
              <a:gd name="connsiteX31" fmla="*/ 21211 w 997843"/>
              <a:gd name="connsiteY31" fmla="*/ 689502 h 711035"/>
              <a:gd name="connsiteX32" fmla="*/ 0 w 997843"/>
              <a:gd name="connsiteY32" fmla="*/ 638297 h 711035"/>
              <a:gd name="connsiteX33" fmla="*/ 5691 w 997843"/>
              <a:gd name="connsiteY33" fmla="*/ 610111 h 711035"/>
              <a:gd name="connsiteX34" fmla="*/ 21211 w 997843"/>
              <a:gd name="connsiteY34" fmla="*/ 587092 h 711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997843" h="711035">
                <a:moveTo>
                  <a:pt x="0" y="638297"/>
                </a:moveTo>
                <a:lnTo>
                  <a:pt x="0" y="638297"/>
                </a:lnTo>
                <a:lnTo>
                  <a:pt x="0" y="638298"/>
                </a:lnTo>
                <a:close/>
                <a:moveTo>
                  <a:pt x="21211" y="587092"/>
                </a:moveTo>
                <a:cubicBezTo>
                  <a:pt x="34315" y="573987"/>
                  <a:pt x="52419" y="565882"/>
                  <a:pt x="72416" y="565882"/>
                </a:cubicBezTo>
                <a:lnTo>
                  <a:pt x="279666" y="565882"/>
                </a:lnTo>
                <a:lnTo>
                  <a:pt x="288101" y="373034"/>
                </a:lnTo>
                <a:cubicBezTo>
                  <a:pt x="289411" y="343068"/>
                  <a:pt x="308756" y="318153"/>
                  <a:pt x="335202" y="308306"/>
                </a:cubicBezTo>
                <a:lnTo>
                  <a:pt x="345979" y="306616"/>
                </a:lnTo>
                <a:lnTo>
                  <a:pt x="368673" y="300783"/>
                </a:lnTo>
                <a:lnTo>
                  <a:pt x="568451" y="290315"/>
                </a:lnTo>
                <a:lnTo>
                  <a:pt x="589930" y="83723"/>
                </a:lnTo>
                <a:lnTo>
                  <a:pt x="593329" y="72842"/>
                </a:lnTo>
                <a:lnTo>
                  <a:pt x="595006" y="61506"/>
                </a:lnTo>
                <a:cubicBezTo>
                  <a:pt x="604624" y="34975"/>
                  <a:pt x="629371" y="15416"/>
                  <a:pt x="659326" y="13846"/>
                </a:cubicBezTo>
                <a:lnTo>
                  <a:pt x="921636" y="101"/>
                </a:lnTo>
                <a:cubicBezTo>
                  <a:pt x="961575" y="-1993"/>
                  <a:pt x="995649" y="28688"/>
                  <a:pt x="997743" y="68627"/>
                </a:cubicBezTo>
                <a:lnTo>
                  <a:pt x="997742" y="68626"/>
                </a:lnTo>
                <a:cubicBezTo>
                  <a:pt x="999835" y="108566"/>
                  <a:pt x="969154" y="142640"/>
                  <a:pt x="929215" y="144733"/>
                </a:cubicBezTo>
                <a:lnTo>
                  <a:pt x="728104" y="155272"/>
                </a:lnTo>
                <a:lnTo>
                  <a:pt x="706822" y="359962"/>
                </a:lnTo>
                <a:lnTo>
                  <a:pt x="706095" y="362291"/>
                </a:lnTo>
                <a:lnTo>
                  <a:pt x="702882" y="384010"/>
                </a:lnTo>
                <a:cubicBezTo>
                  <a:pt x="693264" y="410541"/>
                  <a:pt x="668517" y="430101"/>
                  <a:pt x="638563" y="431670"/>
                </a:cubicBezTo>
                <a:lnTo>
                  <a:pt x="430028" y="442598"/>
                </a:lnTo>
                <a:lnTo>
                  <a:pt x="421318" y="641782"/>
                </a:lnTo>
                <a:cubicBezTo>
                  <a:pt x="419570" y="681738"/>
                  <a:pt x="385763" y="712713"/>
                  <a:pt x="345807" y="710965"/>
                </a:cubicBezTo>
                <a:lnTo>
                  <a:pt x="345807" y="710964"/>
                </a:lnTo>
                <a:lnTo>
                  <a:pt x="342194" y="709279"/>
                </a:lnTo>
                <a:lnTo>
                  <a:pt x="335086" y="710714"/>
                </a:lnTo>
                <a:lnTo>
                  <a:pt x="72416" y="710713"/>
                </a:lnTo>
                <a:cubicBezTo>
                  <a:pt x="52419" y="710713"/>
                  <a:pt x="34315" y="702607"/>
                  <a:pt x="21211" y="689502"/>
                </a:cubicBezTo>
                <a:lnTo>
                  <a:pt x="0" y="638297"/>
                </a:lnTo>
                <a:lnTo>
                  <a:pt x="5691" y="610111"/>
                </a:lnTo>
                <a:cubicBezTo>
                  <a:pt x="9355" y="601447"/>
                  <a:pt x="14658" y="593645"/>
                  <a:pt x="21211" y="587092"/>
                </a:cubicBezTo>
                <a:close/>
              </a:path>
            </a:pathLst>
          </a:custGeom>
          <a:gradFill flip="none" rotWithShape="1">
            <a:gsLst>
              <a:gs pos="39000">
                <a:srgbClr val="005FFC"/>
              </a:gs>
              <a:gs pos="77000">
                <a:srgbClr val="2CEAD4"/>
              </a:gs>
            </a:gsLst>
            <a:lin ang="0" scaled="1"/>
            <a:tileRect/>
          </a:gradFill>
          <a:ln w="317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8954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10">
              <a:srgbClr val="A82AD1"/>
            </a:gs>
            <a:gs pos="43000">
              <a:srgbClr val="9F20DC"/>
            </a:gs>
            <a:gs pos="100000">
              <a:srgbClr val="9A1EE4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任意多边形: 形状 168">
            <a:extLst>
              <a:ext uri="{FF2B5EF4-FFF2-40B4-BE49-F238E27FC236}">
                <a16:creationId xmlns="" xmlns:a16="http://schemas.microsoft.com/office/drawing/2014/main" id="{D9843D5B-E812-42C9-8555-8C7DAE7AC25E}"/>
              </a:ext>
            </a:extLst>
          </p:cNvPr>
          <p:cNvSpPr/>
          <p:nvPr/>
        </p:nvSpPr>
        <p:spPr>
          <a:xfrm>
            <a:off x="1439895" y="3500232"/>
            <a:ext cx="1735766" cy="253518"/>
          </a:xfrm>
          <a:custGeom>
            <a:avLst/>
            <a:gdLst>
              <a:gd name="connsiteX0" fmla="*/ 192800 w 1735766"/>
              <a:gd name="connsiteY0" fmla="*/ 0 h 253518"/>
              <a:gd name="connsiteX1" fmla="*/ 1542966 w 1735766"/>
              <a:gd name="connsiteY1" fmla="*/ 0 h 253518"/>
              <a:gd name="connsiteX2" fmla="*/ 1735766 w 1735766"/>
              <a:gd name="connsiteY2" fmla="*/ 192800 h 253518"/>
              <a:gd name="connsiteX3" fmla="*/ 1723508 w 1735766"/>
              <a:gd name="connsiteY3" fmla="*/ 253518 h 253518"/>
              <a:gd name="connsiteX4" fmla="*/ 12259 w 1735766"/>
              <a:gd name="connsiteY4" fmla="*/ 253518 h 253518"/>
              <a:gd name="connsiteX5" fmla="*/ 0 w 1735766"/>
              <a:gd name="connsiteY5" fmla="*/ 192800 h 253518"/>
              <a:gd name="connsiteX6" fmla="*/ 192800 w 1735766"/>
              <a:gd name="connsiteY6" fmla="*/ 0 h 25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766" h="253518">
                <a:moveTo>
                  <a:pt x="192800" y="0"/>
                </a:moveTo>
                <a:lnTo>
                  <a:pt x="1542966" y="0"/>
                </a:lnTo>
                <a:cubicBezTo>
                  <a:pt x="1649446" y="0"/>
                  <a:pt x="1735766" y="86320"/>
                  <a:pt x="1735766" y="192800"/>
                </a:cubicBezTo>
                <a:lnTo>
                  <a:pt x="1723508" y="253518"/>
                </a:lnTo>
                <a:lnTo>
                  <a:pt x="12259" y="253518"/>
                </a:lnTo>
                <a:lnTo>
                  <a:pt x="0" y="192800"/>
                </a:lnTo>
                <a:cubicBezTo>
                  <a:pt x="0" y="86320"/>
                  <a:pt x="86320" y="0"/>
                  <a:pt x="192800" y="0"/>
                </a:cubicBezTo>
                <a:close/>
              </a:path>
            </a:pathLst>
          </a:custGeom>
          <a:gradFill flip="none" rotWithShape="1">
            <a:gsLst>
              <a:gs pos="0">
                <a:srgbClr val="891F7F"/>
              </a:gs>
              <a:gs pos="100000">
                <a:srgbClr val="A72686">
                  <a:alpha val="2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8" name="矩形: 圆角 197">
            <a:extLst>
              <a:ext uri="{FF2B5EF4-FFF2-40B4-BE49-F238E27FC236}">
                <a16:creationId xmlns="" xmlns:a16="http://schemas.microsoft.com/office/drawing/2014/main" id="{8E8C5C7A-B468-4A6C-A248-72AC2328A2EE}"/>
              </a:ext>
            </a:extLst>
          </p:cNvPr>
          <p:cNvSpPr/>
          <p:nvPr/>
        </p:nvSpPr>
        <p:spPr>
          <a:xfrm>
            <a:off x="-1060966" y="796836"/>
            <a:ext cx="1425839" cy="2595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69000">
                <a:srgbClr val="B677DB"/>
              </a:gs>
              <a:gs pos="17000">
                <a:srgbClr val="70CDDD">
                  <a:alpha val="31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6" name="矩形: 圆角 185">
            <a:extLst>
              <a:ext uri="{FF2B5EF4-FFF2-40B4-BE49-F238E27FC236}">
                <a16:creationId xmlns="" xmlns:a16="http://schemas.microsoft.com/office/drawing/2014/main" id="{F2ED49EC-6EE9-40B6-A247-1AD30095196B}"/>
              </a:ext>
            </a:extLst>
          </p:cNvPr>
          <p:cNvSpPr/>
          <p:nvPr/>
        </p:nvSpPr>
        <p:spPr>
          <a:xfrm>
            <a:off x="11322694" y="1229122"/>
            <a:ext cx="1505123" cy="1165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2AEF9">
                  <a:alpha val="66000"/>
                </a:srgbClr>
              </a:gs>
              <a:gs pos="0">
                <a:srgbClr val="BD2EAC">
                  <a:alpha val="71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2685F28B-1FAE-4CAB-BE65-671C03BD1FB3}"/>
              </a:ext>
            </a:extLst>
          </p:cNvPr>
          <p:cNvSpPr/>
          <p:nvPr/>
        </p:nvSpPr>
        <p:spPr>
          <a:xfrm>
            <a:off x="2369364" y="-139259"/>
            <a:ext cx="1394000" cy="5813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A7269A">
                  <a:alpha val="79000"/>
                </a:srgbClr>
              </a:gs>
              <a:gs pos="17000">
                <a:srgbClr val="B677DB">
                  <a:alpha val="4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1" name="矩形: 圆角 170">
            <a:extLst>
              <a:ext uri="{FF2B5EF4-FFF2-40B4-BE49-F238E27FC236}">
                <a16:creationId xmlns="" xmlns:a16="http://schemas.microsoft.com/office/drawing/2014/main" id="{4B0D786C-2C5B-432B-AFD1-8FC2B5BE4383}"/>
              </a:ext>
            </a:extLst>
          </p:cNvPr>
          <p:cNvSpPr/>
          <p:nvPr/>
        </p:nvSpPr>
        <p:spPr>
          <a:xfrm>
            <a:off x="3879596" y="0"/>
            <a:ext cx="1505123" cy="1714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2AEF9">
                  <a:alpha val="35000"/>
                </a:srgbClr>
              </a:gs>
              <a:gs pos="0">
                <a:srgbClr val="BD2EAC">
                  <a:alpha val="71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2" name="矩形: 圆角 161">
            <a:extLst>
              <a:ext uri="{FF2B5EF4-FFF2-40B4-BE49-F238E27FC236}">
                <a16:creationId xmlns="" xmlns:a16="http://schemas.microsoft.com/office/drawing/2014/main" id="{021DF510-8F75-47D9-931A-BAAFB1615CC6}"/>
              </a:ext>
            </a:extLst>
          </p:cNvPr>
          <p:cNvSpPr/>
          <p:nvPr/>
        </p:nvSpPr>
        <p:spPr>
          <a:xfrm>
            <a:off x="-610032" y="975620"/>
            <a:ext cx="1735766" cy="6271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A7269A">
                  <a:alpha val="79000"/>
                </a:srgbClr>
              </a:gs>
              <a:gs pos="17000">
                <a:srgbClr val="B677DB">
                  <a:alpha val="4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="" xmlns:a16="http://schemas.microsoft.com/office/drawing/2014/main" id="{F2BDC067-3B04-4F27-9CE9-2D84D7931F73}"/>
              </a:ext>
            </a:extLst>
          </p:cNvPr>
          <p:cNvSpPr/>
          <p:nvPr/>
        </p:nvSpPr>
        <p:spPr>
          <a:xfrm>
            <a:off x="2061921" y="1434409"/>
            <a:ext cx="2106919" cy="8789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A7269A">
                  <a:alpha val="13000"/>
                </a:srgbClr>
              </a:gs>
              <a:gs pos="17000">
                <a:srgbClr val="B677DB">
                  <a:alpha val="4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="" xmlns:a16="http://schemas.microsoft.com/office/drawing/2014/main" id="{7854AB42-2160-4E60-9A46-2FF085082868}"/>
              </a:ext>
            </a:extLst>
          </p:cNvPr>
          <p:cNvSpPr/>
          <p:nvPr/>
        </p:nvSpPr>
        <p:spPr>
          <a:xfrm>
            <a:off x="9406168" y="-260571"/>
            <a:ext cx="2350463" cy="6432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7269A">
                  <a:alpha val="79000"/>
                </a:srgbClr>
              </a:gs>
              <a:gs pos="100000">
                <a:srgbClr val="A7268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47" name="组合 146">
            <a:extLst>
              <a:ext uri="{FF2B5EF4-FFF2-40B4-BE49-F238E27FC236}">
                <a16:creationId xmlns="" xmlns:a16="http://schemas.microsoft.com/office/drawing/2014/main" id="{586C4EC3-1853-4627-BBC7-562C359CFF38}"/>
              </a:ext>
            </a:extLst>
          </p:cNvPr>
          <p:cNvGrpSpPr/>
          <p:nvPr/>
        </p:nvGrpSpPr>
        <p:grpSpPr>
          <a:xfrm>
            <a:off x="10468201" y="300148"/>
            <a:ext cx="2512034" cy="477223"/>
            <a:chOff x="11235084" y="2142305"/>
            <a:chExt cx="2727959" cy="513809"/>
          </a:xfrm>
        </p:grpSpPr>
        <p:grpSp>
          <p:nvGrpSpPr>
            <p:cNvPr id="143" name="组合 142">
              <a:extLst>
                <a:ext uri="{FF2B5EF4-FFF2-40B4-BE49-F238E27FC236}">
                  <a16:creationId xmlns="" xmlns:a16="http://schemas.microsoft.com/office/drawing/2014/main" id="{0316703B-7848-4C6F-B5AF-7571B6A649AF}"/>
                </a:ext>
              </a:extLst>
            </p:cNvPr>
            <p:cNvGrpSpPr/>
            <p:nvPr/>
          </p:nvGrpSpPr>
          <p:grpSpPr>
            <a:xfrm>
              <a:off x="11788498" y="2156055"/>
              <a:ext cx="2165475" cy="500059"/>
              <a:chOff x="-5127478" y="669213"/>
              <a:chExt cx="2165475" cy="549668"/>
            </a:xfrm>
          </p:grpSpPr>
          <p:sp>
            <p:nvSpPr>
              <p:cNvPr id="144" name="矩形: 圆角 143">
                <a:extLst>
                  <a:ext uri="{FF2B5EF4-FFF2-40B4-BE49-F238E27FC236}">
                    <a16:creationId xmlns="" xmlns:a16="http://schemas.microsoft.com/office/drawing/2014/main" id="{8F7A0FDD-9D0A-423E-ADB6-21F3138257F0}"/>
                  </a:ext>
                </a:extLst>
              </p:cNvPr>
              <p:cNvSpPr/>
              <p:nvPr/>
            </p:nvSpPr>
            <p:spPr>
              <a:xfrm>
                <a:off x="-5127478" y="669214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000">
                    <a:srgbClr val="92AEF9">
                      <a:alpha val="0"/>
                    </a:srgb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矩形: 圆角 144">
                <a:extLst>
                  <a:ext uri="{FF2B5EF4-FFF2-40B4-BE49-F238E27FC236}">
                    <a16:creationId xmlns="" xmlns:a16="http://schemas.microsoft.com/office/drawing/2014/main" id="{B77EF741-93AB-4829-88EF-2B8E8F98A7C1}"/>
                  </a:ext>
                </a:extLst>
              </p:cNvPr>
              <p:cNvSpPr/>
              <p:nvPr/>
            </p:nvSpPr>
            <p:spPr>
              <a:xfrm>
                <a:off x="-5090192" y="669213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92AEF9">
                      <a:alpha val="66000"/>
                    </a:srgbClr>
                  </a:gs>
                  <a:gs pos="0">
                    <a:srgbClr val="BD2EAC">
                      <a:alpha val="71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6" name="矩形 145">
              <a:extLst>
                <a:ext uri="{FF2B5EF4-FFF2-40B4-BE49-F238E27FC236}">
                  <a16:creationId xmlns="" xmlns:a16="http://schemas.microsoft.com/office/drawing/2014/main" id="{60387F59-0B0C-4280-BF92-167F879ED4D6}"/>
                </a:ext>
              </a:extLst>
            </p:cNvPr>
            <p:cNvSpPr/>
            <p:nvPr/>
          </p:nvSpPr>
          <p:spPr>
            <a:xfrm>
              <a:off x="11235084" y="2142305"/>
              <a:ext cx="2727959" cy="5010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1" u="none" strike="noStrike" kern="1200" cap="none" spc="100" normalizeH="0" baseline="0" noProof="0" dirty="0">
                  <a:ln>
                    <a:noFill/>
                  </a:ln>
                  <a:solidFill>
                    <a:prstClr val="white">
                      <a:alpha val="23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太强了！</a:t>
              </a:r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="" xmlns:a16="http://schemas.microsoft.com/office/drawing/2014/main" id="{C57AE653-5794-450E-81A8-2C94C6DA6323}"/>
              </a:ext>
            </a:extLst>
          </p:cNvPr>
          <p:cNvSpPr/>
          <p:nvPr/>
        </p:nvSpPr>
        <p:spPr>
          <a:xfrm>
            <a:off x="524498" y="5952444"/>
            <a:ext cx="11319050" cy="905556"/>
          </a:xfrm>
          <a:custGeom>
            <a:avLst/>
            <a:gdLst>
              <a:gd name="connsiteX0" fmla="*/ 2298604 w 11319050"/>
              <a:gd name="connsiteY0" fmla="*/ 0 h 905556"/>
              <a:gd name="connsiteX1" fmla="*/ 9020447 w 11319050"/>
              <a:gd name="connsiteY1" fmla="*/ 0 h 905556"/>
              <a:gd name="connsiteX2" fmla="*/ 11172873 w 11319050"/>
              <a:gd name="connsiteY2" fmla="*/ 772701 h 905556"/>
              <a:gd name="connsiteX3" fmla="*/ 11319050 w 11319050"/>
              <a:gd name="connsiteY3" fmla="*/ 905556 h 905556"/>
              <a:gd name="connsiteX4" fmla="*/ 0 w 11319050"/>
              <a:gd name="connsiteY4" fmla="*/ 905556 h 905556"/>
              <a:gd name="connsiteX5" fmla="*/ 146177 w 11319050"/>
              <a:gd name="connsiteY5" fmla="*/ 772701 h 905556"/>
              <a:gd name="connsiteX6" fmla="*/ 2298604 w 11319050"/>
              <a:gd name="connsiteY6" fmla="*/ 0 h 90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19050" h="905556">
                <a:moveTo>
                  <a:pt x="2298604" y="0"/>
                </a:moveTo>
                <a:lnTo>
                  <a:pt x="9020447" y="0"/>
                </a:lnTo>
                <a:cubicBezTo>
                  <a:pt x="9838062" y="0"/>
                  <a:pt x="10587949" y="289979"/>
                  <a:pt x="11172873" y="772701"/>
                </a:cubicBezTo>
                <a:lnTo>
                  <a:pt x="11319050" y="905556"/>
                </a:lnTo>
                <a:lnTo>
                  <a:pt x="0" y="905556"/>
                </a:lnTo>
                <a:lnTo>
                  <a:pt x="146177" y="772701"/>
                </a:lnTo>
                <a:cubicBezTo>
                  <a:pt x="731102" y="289979"/>
                  <a:pt x="1480989" y="0"/>
                  <a:pt x="2298604" y="0"/>
                </a:cubicBezTo>
                <a:close/>
              </a:path>
            </a:pathLst>
          </a:custGeom>
          <a:gradFill flip="none" rotWithShape="1">
            <a:gsLst>
              <a:gs pos="45000">
                <a:srgbClr val="5B2498">
                  <a:alpha val="61000"/>
                </a:srgbClr>
              </a:gs>
              <a:gs pos="0">
                <a:srgbClr val="B677DB">
                  <a:alpha val="4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任意多边形: 形状 136">
            <a:extLst>
              <a:ext uri="{FF2B5EF4-FFF2-40B4-BE49-F238E27FC236}">
                <a16:creationId xmlns="" xmlns:a16="http://schemas.microsoft.com/office/drawing/2014/main" id="{2CA06461-4CDC-450D-A2FC-6C04844965B1}"/>
              </a:ext>
            </a:extLst>
          </p:cNvPr>
          <p:cNvSpPr/>
          <p:nvPr/>
        </p:nvSpPr>
        <p:spPr>
          <a:xfrm>
            <a:off x="-41921" y="6514"/>
            <a:ext cx="12264617" cy="4219734"/>
          </a:xfrm>
          <a:custGeom>
            <a:avLst/>
            <a:gdLst>
              <a:gd name="connsiteX0" fmla="*/ 0 w 12264617"/>
              <a:gd name="connsiteY0" fmla="*/ 0 h 4219734"/>
              <a:gd name="connsiteX1" fmla="*/ 12264617 w 12264617"/>
              <a:gd name="connsiteY1" fmla="*/ 0 h 4219734"/>
              <a:gd name="connsiteX2" fmla="*/ 12264617 w 12264617"/>
              <a:gd name="connsiteY2" fmla="*/ 3303609 h 4219734"/>
              <a:gd name="connsiteX3" fmla="*/ 12230180 w 12264617"/>
              <a:gd name="connsiteY3" fmla="*/ 3367612 h 4219734"/>
              <a:gd name="connsiteX4" fmla="*/ 11777417 w 12264617"/>
              <a:gd name="connsiteY4" fmla="*/ 3762045 h 4219734"/>
              <a:gd name="connsiteX5" fmla="*/ 7051203 w 12264617"/>
              <a:gd name="connsiteY5" fmla="*/ 3732249 h 4219734"/>
              <a:gd name="connsiteX6" fmla="*/ 6124104 w 12264617"/>
              <a:gd name="connsiteY6" fmla="*/ 4219734 h 4219734"/>
              <a:gd name="connsiteX7" fmla="*/ 5249392 w 12264617"/>
              <a:gd name="connsiteY7" fmla="*/ 3743913 h 4219734"/>
              <a:gd name="connsiteX8" fmla="*/ 530659 w 12264617"/>
              <a:gd name="connsiteY8" fmla="*/ 3696719 h 4219734"/>
              <a:gd name="connsiteX9" fmla="*/ 5177 w 12264617"/>
              <a:gd name="connsiteY9" fmla="*/ 3314472 h 4219734"/>
              <a:gd name="connsiteX10" fmla="*/ 0 w 12264617"/>
              <a:gd name="connsiteY10" fmla="*/ 3307325 h 4219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64617" h="4219734">
                <a:moveTo>
                  <a:pt x="0" y="0"/>
                </a:moveTo>
                <a:lnTo>
                  <a:pt x="12264617" y="0"/>
                </a:lnTo>
                <a:lnTo>
                  <a:pt x="12264617" y="3303609"/>
                </a:lnTo>
                <a:lnTo>
                  <a:pt x="12230180" y="3367612"/>
                </a:lnTo>
                <a:cubicBezTo>
                  <a:pt x="12107603" y="3576637"/>
                  <a:pt x="11958392" y="3719898"/>
                  <a:pt x="11777417" y="3762045"/>
                </a:cubicBezTo>
                <a:cubicBezTo>
                  <a:pt x="10571495" y="3850017"/>
                  <a:pt x="7993422" y="3655968"/>
                  <a:pt x="7051203" y="3732249"/>
                </a:cubicBezTo>
                <a:cubicBezTo>
                  <a:pt x="6108984" y="3808531"/>
                  <a:pt x="6147386" y="4152512"/>
                  <a:pt x="6124104" y="4219734"/>
                </a:cubicBezTo>
                <a:cubicBezTo>
                  <a:pt x="6094470" y="4150112"/>
                  <a:pt x="6181632" y="3831081"/>
                  <a:pt x="5249392" y="3743913"/>
                </a:cubicBezTo>
                <a:cubicBezTo>
                  <a:pt x="4317150" y="3656744"/>
                  <a:pt x="1501415" y="3822649"/>
                  <a:pt x="530659" y="3696719"/>
                </a:cubicBezTo>
                <a:cubicBezTo>
                  <a:pt x="348642" y="3673107"/>
                  <a:pt x="172342" y="3531079"/>
                  <a:pt x="5177" y="3314472"/>
                </a:cubicBezTo>
                <a:lnTo>
                  <a:pt x="0" y="3307325"/>
                </a:lnTo>
                <a:close/>
              </a:path>
            </a:pathLst>
          </a:custGeom>
          <a:gradFill flip="none" rotWithShape="1">
            <a:gsLst>
              <a:gs pos="75000">
                <a:srgbClr val="C23291">
                  <a:alpha val="60000"/>
                </a:srgbClr>
              </a:gs>
              <a:gs pos="0">
                <a:srgbClr val="D57D9D">
                  <a:alpha val="0"/>
                </a:srgbClr>
              </a:gs>
            </a:gsLst>
            <a:lin ang="5400000" scaled="1"/>
            <a:tileRect/>
          </a:gradFill>
          <a:ln w="34925">
            <a:solidFill>
              <a:srgbClr val="EE86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2" name="矩形: 圆角 171">
            <a:extLst>
              <a:ext uri="{FF2B5EF4-FFF2-40B4-BE49-F238E27FC236}">
                <a16:creationId xmlns="" xmlns:a16="http://schemas.microsoft.com/office/drawing/2014/main" id="{05B1A329-5A2F-45E9-8DD3-FCEB87117556}"/>
              </a:ext>
            </a:extLst>
          </p:cNvPr>
          <p:cNvSpPr/>
          <p:nvPr/>
        </p:nvSpPr>
        <p:spPr>
          <a:xfrm>
            <a:off x="4791416" y="2928873"/>
            <a:ext cx="2350463" cy="34908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A7269A">
                  <a:alpha val="15000"/>
                </a:srgbClr>
              </a:gs>
              <a:gs pos="100000">
                <a:srgbClr val="A72686">
                  <a:alpha val="51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5" name="矩形: 圆角 174">
            <a:extLst>
              <a:ext uri="{FF2B5EF4-FFF2-40B4-BE49-F238E27FC236}">
                <a16:creationId xmlns="" xmlns:a16="http://schemas.microsoft.com/office/drawing/2014/main" id="{3E53D0F4-3981-4166-84D0-DB0D0D3D578F}"/>
              </a:ext>
            </a:extLst>
          </p:cNvPr>
          <p:cNvSpPr/>
          <p:nvPr/>
        </p:nvSpPr>
        <p:spPr>
          <a:xfrm>
            <a:off x="4536702" y="1939429"/>
            <a:ext cx="2106919" cy="8789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A7269A">
                  <a:alpha val="13000"/>
                </a:srgbClr>
              </a:gs>
              <a:gs pos="17000">
                <a:srgbClr val="B677DB">
                  <a:alpha val="4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矩形: 圆角 135">
            <a:extLst>
              <a:ext uri="{FF2B5EF4-FFF2-40B4-BE49-F238E27FC236}">
                <a16:creationId xmlns="" xmlns:a16="http://schemas.microsoft.com/office/drawing/2014/main" id="{612BE443-D2AF-4D76-97AD-FDCC468C14E1}"/>
              </a:ext>
            </a:extLst>
          </p:cNvPr>
          <p:cNvSpPr/>
          <p:nvPr/>
        </p:nvSpPr>
        <p:spPr>
          <a:xfrm>
            <a:off x="7784758" y="642304"/>
            <a:ext cx="2350463" cy="6432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F269E">
                  <a:alpha val="61000"/>
                </a:srgbClr>
              </a:gs>
              <a:gs pos="100000">
                <a:srgbClr val="5F269E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="" xmlns:a16="http://schemas.microsoft.com/office/drawing/2014/main" id="{B05839C4-5563-443B-BB18-151FCFF357DF}"/>
              </a:ext>
            </a:extLst>
          </p:cNvPr>
          <p:cNvGrpSpPr/>
          <p:nvPr/>
        </p:nvGrpSpPr>
        <p:grpSpPr>
          <a:xfrm>
            <a:off x="-230899" y="2705905"/>
            <a:ext cx="1392327" cy="678595"/>
            <a:chOff x="-487198" y="2653358"/>
            <a:chExt cx="1392327" cy="678595"/>
          </a:xfrm>
        </p:grpSpPr>
        <p:sp>
          <p:nvSpPr>
            <p:cNvPr id="148" name="矩形: 圆角 147">
              <a:extLst>
                <a:ext uri="{FF2B5EF4-FFF2-40B4-BE49-F238E27FC236}">
                  <a16:creationId xmlns="" xmlns:a16="http://schemas.microsoft.com/office/drawing/2014/main" id="{2E30C321-D572-45D9-8A4D-FFD685926100}"/>
                </a:ext>
              </a:extLst>
            </p:cNvPr>
            <p:cNvSpPr/>
            <p:nvPr/>
          </p:nvSpPr>
          <p:spPr>
            <a:xfrm>
              <a:off x="-148924" y="2998496"/>
              <a:ext cx="1054053" cy="3334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7269A">
                    <a:alpha val="79000"/>
                  </a:srgbClr>
                </a:gs>
                <a:gs pos="100000">
                  <a:srgbClr val="A7268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矩形: 圆角 148">
              <a:extLst>
                <a:ext uri="{FF2B5EF4-FFF2-40B4-BE49-F238E27FC236}">
                  <a16:creationId xmlns="" xmlns:a16="http://schemas.microsoft.com/office/drawing/2014/main" id="{A89B8847-EA11-4CCA-BF38-5F2540677F6C}"/>
                </a:ext>
              </a:extLst>
            </p:cNvPr>
            <p:cNvSpPr/>
            <p:nvPr/>
          </p:nvSpPr>
          <p:spPr>
            <a:xfrm>
              <a:off x="-487198" y="2653358"/>
              <a:ext cx="1054053" cy="58138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A7269A">
                    <a:alpha val="79000"/>
                  </a:srgbClr>
                </a:gs>
                <a:gs pos="17000">
                  <a:srgbClr val="B677DB">
                    <a:alpha val="48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11" name="组合 210">
            <a:extLst>
              <a:ext uri="{FF2B5EF4-FFF2-40B4-BE49-F238E27FC236}">
                <a16:creationId xmlns="" xmlns:a16="http://schemas.microsoft.com/office/drawing/2014/main" id="{0775B137-1B32-42E8-B83E-67A4AC64BFB9}"/>
              </a:ext>
            </a:extLst>
          </p:cNvPr>
          <p:cNvGrpSpPr/>
          <p:nvPr/>
        </p:nvGrpSpPr>
        <p:grpSpPr>
          <a:xfrm>
            <a:off x="5087125" y="1962583"/>
            <a:ext cx="1531493" cy="374187"/>
            <a:chOff x="5325724" y="2130537"/>
            <a:chExt cx="1531493" cy="374187"/>
          </a:xfrm>
        </p:grpSpPr>
        <p:grpSp>
          <p:nvGrpSpPr>
            <p:cNvPr id="207" name="组合 206">
              <a:extLst>
                <a:ext uri="{FF2B5EF4-FFF2-40B4-BE49-F238E27FC236}">
                  <a16:creationId xmlns="" xmlns:a16="http://schemas.microsoft.com/office/drawing/2014/main" id="{B2FE78AB-703E-478C-88F0-0F347DBC4912}"/>
                </a:ext>
              </a:extLst>
            </p:cNvPr>
            <p:cNvGrpSpPr/>
            <p:nvPr/>
          </p:nvGrpSpPr>
          <p:grpSpPr>
            <a:xfrm>
              <a:off x="5325724" y="2151066"/>
              <a:ext cx="1531493" cy="353658"/>
              <a:chOff x="-5127478" y="669213"/>
              <a:chExt cx="2165475" cy="549668"/>
            </a:xfrm>
          </p:grpSpPr>
          <p:sp>
            <p:nvSpPr>
              <p:cNvPr id="209" name="矩形: 圆角 208">
                <a:extLst>
                  <a:ext uri="{FF2B5EF4-FFF2-40B4-BE49-F238E27FC236}">
                    <a16:creationId xmlns="" xmlns:a16="http://schemas.microsoft.com/office/drawing/2014/main" id="{D7DCF71C-1D49-4A0D-AED8-B69175450D58}"/>
                  </a:ext>
                </a:extLst>
              </p:cNvPr>
              <p:cNvSpPr/>
              <p:nvPr/>
            </p:nvSpPr>
            <p:spPr>
              <a:xfrm>
                <a:off x="-5127478" y="669214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000">
                    <a:srgbClr val="92AEF9">
                      <a:alpha val="0"/>
                    </a:srgb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矩形: 圆角 209">
                <a:extLst>
                  <a:ext uri="{FF2B5EF4-FFF2-40B4-BE49-F238E27FC236}">
                    <a16:creationId xmlns="" xmlns:a16="http://schemas.microsoft.com/office/drawing/2014/main" id="{789D9343-BD77-4E7A-ACC0-51CA4116EE0E}"/>
                  </a:ext>
                </a:extLst>
              </p:cNvPr>
              <p:cNvSpPr/>
              <p:nvPr/>
            </p:nvSpPr>
            <p:spPr>
              <a:xfrm>
                <a:off x="-5090192" y="669213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92AEF9"/>
                  </a:gs>
                  <a:gs pos="100000">
                    <a:srgbClr val="BD2EAC">
                      <a:alpha val="71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204" name="图片 203">
              <a:extLst>
                <a:ext uri="{FF2B5EF4-FFF2-40B4-BE49-F238E27FC236}">
                  <a16:creationId xmlns="" xmlns:a16="http://schemas.microsoft.com/office/drawing/2014/main" id="{87244817-E337-4334-B59A-B3006970AB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3453" y="2130537"/>
              <a:ext cx="1129658" cy="364966"/>
            </a:xfrm>
            <a:prstGeom prst="rect">
              <a:avLst/>
            </a:prstGeom>
          </p:spPr>
        </p:pic>
      </p:grp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9C1528C1-183B-45CE-A8A7-42D62896C926}"/>
              </a:ext>
            </a:extLst>
          </p:cNvPr>
          <p:cNvGrpSpPr/>
          <p:nvPr/>
        </p:nvGrpSpPr>
        <p:grpSpPr>
          <a:xfrm>
            <a:off x="4975590" y="3053420"/>
            <a:ext cx="2165475" cy="530643"/>
            <a:chOff x="-5127478" y="669213"/>
            <a:chExt cx="2165475" cy="549668"/>
          </a:xfrm>
        </p:grpSpPr>
        <p:sp>
          <p:nvSpPr>
            <p:cNvPr id="132" name="矩形: 圆角 131">
              <a:extLst>
                <a:ext uri="{FF2B5EF4-FFF2-40B4-BE49-F238E27FC236}">
                  <a16:creationId xmlns="" xmlns:a16="http://schemas.microsoft.com/office/drawing/2014/main" id="{E7BFD3A5-9BD6-4912-9556-D72AC85D6184}"/>
                </a:ext>
              </a:extLst>
            </p:cNvPr>
            <p:cNvSpPr/>
            <p:nvPr/>
          </p:nvSpPr>
          <p:spPr>
            <a:xfrm>
              <a:off x="-5127478" y="669214"/>
              <a:ext cx="2128189" cy="54966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000">
                  <a:srgbClr val="92AEF9">
                    <a:alpha val="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矩形: 圆角 132">
              <a:extLst>
                <a:ext uri="{FF2B5EF4-FFF2-40B4-BE49-F238E27FC236}">
                  <a16:creationId xmlns="" xmlns:a16="http://schemas.microsoft.com/office/drawing/2014/main" id="{C86CB924-DFD3-454F-9CC4-CA503B5CB2A5}"/>
                </a:ext>
              </a:extLst>
            </p:cNvPr>
            <p:cNvSpPr/>
            <p:nvPr/>
          </p:nvSpPr>
          <p:spPr>
            <a:xfrm>
              <a:off x="-5090192" y="669213"/>
              <a:ext cx="2128189" cy="54966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92AEF9">
                    <a:alpha val="66000"/>
                  </a:srgbClr>
                </a:gs>
                <a:gs pos="0">
                  <a:srgbClr val="BD2EAC">
                    <a:alpha val="71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81" name="矩形: 圆角 180">
            <a:extLst>
              <a:ext uri="{FF2B5EF4-FFF2-40B4-BE49-F238E27FC236}">
                <a16:creationId xmlns="" xmlns:a16="http://schemas.microsoft.com/office/drawing/2014/main" id="{29C7C315-DB4A-4BC8-8CBA-0D60DEC9F7FC}"/>
              </a:ext>
            </a:extLst>
          </p:cNvPr>
          <p:cNvSpPr/>
          <p:nvPr/>
        </p:nvSpPr>
        <p:spPr>
          <a:xfrm flipH="1">
            <a:off x="11305978" y="2556993"/>
            <a:ext cx="2106919" cy="8789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A7269A">
                  <a:alpha val="13000"/>
                </a:srgbClr>
              </a:gs>
              <a:gs pos="17000">
                <a:srgbClr val="B677DB">
                  <a:alpha val="4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4F0DD0B-03E8-40F7-B466-2B437649B78E}"/>
              </a:ext>
            </a:extLst>
          </p:cNvPr>
          <p:cNvSpPr/>
          <p:nvPr/>
        </p:nvSpPr>
        <p:spPr>
          <a:xfrm>
            <a:off x="251086" y="2312589"/>
            <a:ext cx="5732963" cy="836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1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明基智能投影机</a:t>
            </a:r>
            <a:endParaRPr kumimoji="0" lang="zh-CN" altLang="en-US" sz="4400" b="0" i="1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24F3D94-87BA-4AB8-A400-1F4A9B7941B0}"/>
              </a:ext>
            </a:extLst>
          </p:cNvPr>
          <p:cNvGrpSpPr/>
          <p:nvPr/>
        </p:nvGrpSpPr>
        <p:grpSpPr>
          <a:xfrm>
            <a:off x="454102" y="1975324"/>
            <a:ext cx="3191942" cy="410521"/>
            <a:chOff x="-116691" y="5538305"/>
            <a:chExt cx="2820510" cy="410521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02C814BA-47F4-4B1B-A1DD-C3A0B66842C3}"/>
                </a:ext>
              </a:extLst>
            </p:cNvPr>
            <p:cNvSpPr/>
            <p:nvPr/>
          </p:nvSpPr>
          <p:spPr>
            <a:xfrm>
              <a:off x="-116691" y="5538305"/>
              <a:ext cx="2820510" cy="39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F412282-ED16-4D7B-8D4B-ECB42C293C3B}"/>
                </a:ext>
              </a:extLst>
            </p:cNvPr>
            <p:cNvSpPr txBox="1"/>
            <p:nvPr/>
          </p:nvSpPr>
          <p:spPr>
            <a:xfrm>
              <a:off x="-17059" y="5548716"/>
              <a:ext cx="25755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1" u="none" strike="noStrike" kern="1200" cap="none" spc="0" normalizeH="0" baseline="0" noProof="0" dirty="0">
                  <a:ln>
                    <a:noFill/>
                  </a:ln>
                  <a:solidFill>
                    <a:srgbClr val="A92BD1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天猫明基旗舰店抢购中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004DAEF-7B24-4D21-9B4D-83735D8FCA05}"/>
              </a:ext>
            </a:extLst>
          </p:cNvPr>
          <p:cNvSpPr/>
          <p:nvPr/>
        </p:nvSpPr>
        <p:spPr>
          <a:xfrm>
            <a:off x="19050" y="461153"/>
            <a:ext cx="3317205" cy="173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1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￥</a:t>
            </a:r>
            <a:r>
              <a:rPr kumimoji="0" lang="en-US" altLang="zh-CN" sz="8800" b="0" i="1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4???</a:t>
            </a:r>
            <a:endParaRPr kumimoji="0" lang="zh-CN" altLang="en-US" sz="8800" b="0" i="1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9714CC8C-6286-4BFB-9F97-096BC048D53A}"/>
              </a:ext>
            </a:extLst>
          </p:cNvPr>
          <p:cNvSpPr/>
          <p:nvPr/>
        </p:nvSpPr>
        <p:spPr>
          <a:xfrm>
            <a:off x="459834" y="-11345"/>
            <a:ext cx="2180651" cy="803568"/>
          </a:xfrm>
          <a:prstGeom prst="roundRect">
            <a:avLst>
              <a:gd name="adj" fmla="val 4893"/>
            </a:avLst>
          </a:prstGeom>
          <a:solidFill>
            <a:srgbClr val="DB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AD9BC72-48FD-48E1-A82D-787C8F5FDBE1}"/>
              </a:ext>
            </a:extLst>
          </p:cNvPr>
          <p:cNvSpPr/>
          <p:nvPr/>
        </p:nvSpPr>
        <p:spPr>
          <a:xfrm>
            <a:off x="188589" y="247551"/>
            <a:ext cx="2727959" cy="539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1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直播间福利价</a:t>
            </a:r>
            <a:endParaRPr kumimoji="0" lang="zh-CN" altLang="en-US" sz="1200" b="0" i="1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0CAAA8C4-733E-4CB0-91D3-2F0576F5850A}"/>
              </a:ext>
            </a:extLst>
          </p:cNvPr>
          <p:cNvGrpSpPr/>
          <p:nvPr/>
        </p:nvGrpSpPr>
        <p:grpSpPr>
          <a:xfrm>
            <a:off x="240200" y="4423304"/>
            <a:ext cx="4098161" cy="1916405"/>
            <a:chOff x="346409" y="4580097"/>
            <a:chExt cx="4098161" cy="1916405"/>
          </a:xfrm>
        </p:grpSpPr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4AADE601-082C-4773-8369-8CC4E306643D}"/>
                </a:ext>
              </a:extLst>
            </p:cNvPr>
            <p:cNvSpPr/>
            <p:nvPr/>
          </p:nvSpPr>
          <p:spPr>
            <a:xfrm>
              <a:off x="574826" y="4580097"/>
              <a:ext cx="3669902" cy="1916405"/>
            </a:xfrm>
            <a:custGeom>
              <a:avLst/>
              <a:gdLst>
                <a:gd name="connsiteX0" fmla="*/ 109352 w 3669902"/>
                <a:gd name="connsiteY0" fmla="*/ 0 h 1820702"/>
                <a:gd name="connsiteX1" fmla="*/ 3560551 w 3669902"/>
                <a:gd name="connsiteY1" fmla="*/ 0 h 1820702"/>
                <a:gd name="connsiteX2" fmla="*/ 3669902 w 3669902"/>
                <a:gd name="connsiteY2" fmla="*/ 109351 h 1820702"/>
                <a:gd name="connsiteX3" fmla="*/ 3669902 w 3669902"/>
                <a:gd name="connsiteY3" fmla="*/ 878866 h 1820702"/>
                <a:gd name="connsiteX4" fmla="*/ 3663804 w 3669902"/>
                <a:gd name="connsiteY4" fmla="*/ 877635 h 1820702"/>
                <a:gd name="connsiteX5" fmla="*/ 3607404 w 3669902"/>
                <a:gd name="connsiteY5" fmla="*/ 934035 h 1820702"/>
                <a:gd name="connsiteX6" fmla="*/ 3663804 w 3669902"/>
                <a:gd name="connsiteY6" fmla="*/ 990435 h 1820702"/>
                <a:gd name="connsiteX7" fmla="*/ 3669902 w 3669902"/>
                <a:gd name="connsiteY7" fmla="*/ 989204 h 1820702"/>
                <a:gd name="connsiteX8" fmla="*/ 3669902 w 3669902"/>
                <a:gd name="connsiteY8" fmla="*/ 1126473 h 1820702"/>
                <a:gd name="connsiteX9" fmla="*/ 3663804 w 3669902"/>
                <a:gd name="connsiteY9" fmla="*/ 1125242 h 1820702"/>
                <a:gd name="connsiteX10" fmla="*/ 3607404 w 3669902"/>
                <a:gd name="connsiteY10" fmla="*/ 1181642 h 1820702"/>
                <a:gd name="connsiteX11" fmla="*/ 3663804 w 3669902"/>
                <a:gd name="connsiteY11" fmla="*/ 1238042 h 1820702"/>
                <a:gd name="connsiteX12" fmla="*/ 3669902 w 3669902"/>
                <a:gd name="connsiteY12" fmla="*/ 1236811 h 1820702"/>
                <a:gd name="connsiteX13" fmla="*/ 3669902 w 3669902"/>
                <a:gd name="connsiteY13" fmla="*/ 1374080 h 1820702"/>
                <a:gd name="connsiteX14" fmla="*/ 3663804 w 3669902"/>
                <a:gd name="connsiteY14" fmla="*/ 1372849 h 1820702"/>
                <a:gd name="connsiteX15" fmla="*/ 3607404 w 3669902"/>
                <a:gd name="connsiteY15" fmla="*/ 1429249 h 1820702"/>
                <a:gd name="connsiteX16" fmla="*/ 3663804 w 3669902"/>
                <a:gd name="connsiteY16" fmla="*/ 1485649 h 1820702"/>
                <a:gd name="connsiteX17" fmla="*/ 3669902 w 3669902"/>
                <a:gd name="connsiteY17" fmla="*/ 1484418 h 1820702"/>
                <a:gd name="connsiteX18" fmla="*/ 3669902 w 3669902"/>
                <a:gd name="connsiteY18" fmla="*/ 1621908 h 1820702"/>
                <a:gd name="connsiteX19" fmla="*/ 3663804 w 3669902"/>
                <a:gd name="connsiteY19" fmla="*/ 1620677 h 1820702"/>
                <a:gd name="connsiteX20" fmla="*/ 3607404 w 3669902"/>
                <a:gd name="connsiteY20" fmla="*/ 1677077 h 1820702"/>
                <a:gd name="connsiteX21" fmla="*/ 3663804 w 3669902"/>
                <a:gd name="connsiteY21" fmla="*/ 1733477 h 1820702"/>
                <a:gd name="connsiteX22" fmla="*/ 3665504 w 3669902"/>
                <a:gd name="connsiteY22" fmla="*/ 1733134 h 1820702"/>
                <a:gd name="connsiteX23" fmla="*/ 3661309 w 3669902"/>
                <a:gd name="connsiteY23" fmla="*/ 1753916 h 1820702"/>
                <a:gd name="connsiteX24" fmla="*/ 3560551 w 3669902"/>
                <a:gd name="connsiteY24" fmla="*/ 1820702 h 1820702"/>
                <a:gd name="connsiteX25" fmla="*/ 109352 w 3669902"/>
                <a:gd name="connsiteY25" fmla="*/ 1820702 h 1820702"/>
                <a:gd name="connsiteX26" fmla="*/ 8594 w 3669902"/>
                <a:gd name="connsiteY26" fmla="*/ 1753916 h 1820702"/>
                <a:gd name="connsiteX27" fmla="*/ 3815 w 3669902"/>
                <a:gd name="connsiteY27" fmla="*/ 1730244 h 1820702"/>
                <a:gd name="connsiteX28" fmla="*/ 9752 w 3669902"/>
                <a:gd name="connsiteY28" fmla="*/ 1729045 h 1820702"/>
                <a:gd name="connsiteX29" fmla="*/ 44198 w 3669902"/>
                <a:gd name="connsiteY29" fmla="*/ 1677077 h 1820702"/>
                <a:gd name="connsiteX30" fmla="*/ 9752 w 3669902"/>
                <a:gd name="connsiteY30" fmla="*/ 1625109 h 1820702"/>
                <a:gd name="connsiteX31" fmla="*/ 0 w 3669902"/>
                <a:gd name="connsiteY31" fmla="*/ 1623141 h 1820702"/>
                <a:gd name="connsiteX32" fmla="*/ 0 w 3669902"/>
                <a:gd name="connsiteY32" fmla="*/ 1483186 h 1820702"/>
                <a:gd name="connsiteX33" fmla="*/ 9752 w 3669902"/>
                <a:gd name="connsiteY33" fmla="*/ 1481217 h 1820702"/>
                <a:gd name="connsiteX34" fmla="*/ 44198 w 3669902"/>
                <a:gd name="connsiteY34" fmla="*/ 1429249 h 1820702"/>
                <a:gd name="connsiteX35" fmla="*/ 9752 w 3669902"/>
                <a:gd name="connsiteY35" fmla="*/ 1377281 h 1820702"/>
                <a:gd name="connsiteX36" fmla="*/ 0 w 3669902"/>
                <a:gd name="connsiteY36" fmla="*/ 1375313 h 1820702"/>
                <a:gd name="connsiteX37" fmla="*/ 0 w 3669902"/>
                <a:gd name="connsiteY37" fmla="*/ 1235579 h 1820702"/>
                <a:gd name="connsiteX38" fmla="*/ 9752 w 3669902"/>
                <a:gd name="connsiteY38" fmla="*/ 1233610 h 1820702"/>
                <a:gd name="connsiteX39" fmla="*/ 44198 w 3669902"/>
                <a:gd name="connsiteY39" fmla="*/ 1181642 h 1820702"/>
                <a:gd name="connsiteX40" fmla="*/ 9752 w 3669902"/>
                <a:gd name="connsiteY40" fmla="*/ 1129674 h 1820702"/>
                <a:gd name="connsiteX41" fmla="*/ 0 w 3669902"/>
                <a:gd name="connsiteY41" fmla="*/ 1127706 h 1820702"/>
                <a:gd name="connsiteX42" fmla="*/ 0 w 3669902"/>
                <a:gd name="connsiteY42" fmla="*/ 987972 h 1820702"/>
                <a:gd name="connsiteX43" fmla="*/ 9752 w 3669902"/>
                <a:gd name="connsiteY43" fmla="*/ 986003 h 1820702"/>
                <a:gd name="connsiteX44" fmla="*/ 44198 w 3669902"/>
                <a:gd name="connsiteY44" fmla="*/ 934035 h 1820702"/>
                <a:gd name="connsiteX45" fmla="*/ 9752 w 3669902"/>
                <a:gd name="connsiteY45" fmla="*/ 882067 h 1820702"/>
                <a:gd name="connsiteX46" fmla="*/ 0 w 3669902"/>
                <a:gd name="connsiteY46" fmla="*/ 880099 h 1820702"/>
                <a:gd name="connsiteX47" fmla="*/ 0 w 3669902"/>
                <a:gd name="connsiteY47" fmla="*/ 109351 h 1820702"/>
                <a:gd name="connsiteX48" fmla="*/ 109352 w 3669902"/>
                <a:gd name="connsiteY48" fmla="*/ 0 h 182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669902" h="1820702">
                  <a:moveTo>
                    <a:pt x="109352" y="0"/>
                  </a:moveTo>
                  <a:lnTo>
                    <a:pt x="3560551" y="0"/>
                  </a:lnTo>
                  <a:cubicBezTo>
                    <a:pt x="3620944" y="0"/>
                    <a:pt x="3669902" y="48958"/>
                    <a:pt x="3669902" y="109351"/>
                  </a:cubicBezTo>
                  <a:lnTo>
                    <a:pt x="3669902" y="878866"/>
                  </a:lnTo>
                  <a:lnTo>
                    <a:pt x="3663804" y="877635"/>
                  </a:lnTo>
                  <a:cubicBezTo>
                    <a:pt x="3632655" y="877635"/>
                    <a:pt x="3607404" y="902886"/>
                    <a:pt x="3607404" y="934035"/>
                  </a:cubicBezTo>
                  <a:cubicBezTo>
                    <a:pt x="3607404" y="965184"/>
                    <a:pt x="3632655" y="990435"/>
                    <a:pt x="3663804" y="990435"/>
                  </a:cubicBezTo>
                  <a:lnTo>
                    <a:pt x="3669902" y="989204"/>
                  </a:lnTo>
                  <a:lnTo>
                    <a:pt x="3669902" y="1126473"/>
                  </a:lnTo>
                  <a:lnTo>
                    <a:pt x="3663804" y="1125242"/>
                  </a:lnTo>
                  <a:cubicBezTo>
                    <a:pt x="3632655" y="1125242"/>
                    <a:pt x="3607404" y="1150493"/>
                    <a:pt x="3607404" y="1181642"/>
                  </a:cubicBezTo>
                  <a:cubicBezTo>
                    <a:pt x="3607404" y="1212791"/>
                    <a:pt x="3632655" y="1238042"/>
                    <a:pt x="3663804" y="1238042"/>
                  </a:cubicBezTo>
                  <a:lnTo>
                    <a:pt x="3669902" y="1236811"/>
                  </a:lnTo>
                  <a:lnTo>
                    <a:pt x="3669902" y="1374080"/>
                  </a:lnTo>
                  <a:lnTo>
                    <a:pt x="3663804" y="1372849"/>
                  </a:lnTo>
                  <a:cubicBezTo>
                    <a:pt x="3632655" y="1372849"/>
                    <a:pt x="3607404" y="1398100"/>
                    <a:pt x="3607404" y="1429249"/>
                  </a:cubicBezTo>
                  <a:cubicBezTo>
                    <a:pt x="3607404" y="1460398"/>
                    <a:pt x="3632655" y="1485649"/>
                    <a:pt x="3663804" y="1485649"/>
                  </a:cubicBezTo>
                  <a:lnTo>
                    <a:pt x="3669902" y="1484418"/>
                  </a:lnTo>
                  <a:lnTo>
                    <a:pt x="3669902" y="1621908"/>
                  </a:lnTo>
                  <a:lnTo>
                    <a:pt x="3663804" y="1620677"/>
                  </a:lnTo>
                  <a:cubicBezTo>
                    <a:pt x="3632655" y="1620677"/>
                    <a:pt x="3607404" y="1645928"/>
                    <a:pt x="3607404" y="1677077"/>
                  </a:cubicBezTo>
                  <a:cubicBezTo>
                    <a:pt x="3607404" y="1708226"/>
                    <a:pt x="3632655" y="1733477"/>
                    <a:pt x="3663804" y="1733477"/>
                  </a:cubicBezTo>
                  <a:lnTo>
                    <a:pt x="3665504" y="1733134"/>
                  </a:lnTo>
                  <a:lnTo>
                    <a:pt x="3661309" y="1753916"/>
                  </a:lnTo>
                  <a:cubicBezTo>
                    <a:pt x="3644708" y="1793163"/>
                    <a:pt x="3605846" y="1820702"/>
                    <a:pt x="3560551" y="1820702"/>
                  </a:cubicBezTo>
                  <a:lnTo>
                    <a:pt x="109352" y="1820702"/>
                  </a:lnTo>
                  <a:cubicBezTo>
                    <a:pt x="64057" y="1820702"/>
                    <a:pt x="25194" y="1793163"/>
                    <a:pt x="8594" y="1753916"/>
                  </a:cubicBezTo>
                  <a:lnTo>
                    <a:pt x="3815" y="1730244"/>
                  </a:lnTo>
                  <a:lnTo>
                    <a:pt x="9752" y="1729045"/>
                  </a:lnTo>
                  <a:cubicBezTo>
                    <a:pt x="29995" y="1720483"/>
                    <a:pt x="44198" y="1700439"/>
                    <a:pt x="44198" y="1677077"/>
                  </a:cubicBezTo>
                  <a:cubicBezTo>
                    <a:pt x="44198" y="1653715"/>
                    <a:pt x="29995" y="1633671"/>
                    <a:pt x="9752" y="1625109"/>
                  </a:cubicBezTo>
                  <a:lnTo>
                    <a:pt x="0" y="1623141"/>
                  </a:lnTo>
                  <a:lnTo>
                    <a:pt x="0" y="1483186"/>
                  </a:lnTo>
                  <a:lnTo>
                    <a:pt x="9752" y="1481217"/>
                  </a:lnTo>
                  <a:cubicBezTo>
                    <a:pt x="29995" y="1472655"/>
                    <a:pt x="44198" y="1452611"/>
                    <a:pt x="44198" y="1429249"/>
                  </a:cubicBezTo>
                  <a:cubicBezTo>
                    <a:pt x="44198" y="1405887"/>
                    <a:pt x="29995" y="1385843"/>
                    <a:pt x="9752" y="1377281"/>
                  </a:cubicBezTo>
                  <a:lnTo>
                    <a:pt x="0" y="1375313"/>
                  </a:lnTo>
                  <a:lnTo>
                    <a:pt x="0" y="1235579"/>
                  </a:lnTo>
                  <a:lnTo>
                    <a:pt x="9752" y="1233610"/>
                  </a:lnTo>
                  <a:cubicBezTo>
                    <a:pt x="29995" y="1225048"/>
                    <a:pt x="44198" y="1205004"/>
                    <a:pt x="44198" y="1181642"/>
                  </a:cubicBezTo>
                  <a:cubicBezTo>
                    <a:pt x="44198" y="1158280"/>
                    <a:pt x="29995" y="1138236"/>
                    <a:pt x="9752" y="1129674"/>
                  </a:cubicBezTo>
                  <a:lnTo>
                    <a:pt x="0" y="1127706"/>
                  </a:lnTo>
                  <a:lnTo>
                    <a:pt x="0" y="987972"/>
                  </a:lnTo>
                  <a:lnTo>
                    <a:pt x="9752" y="986003"/>
                  </a:lnTo>
                  <a:cubicBezTo>
                    <a:pt x="29995" y="977441"/>
                    <a:pt x="44198" y="957397"/>
                    <a:pt x="44198" y="934035"/>
                  </a:cubicBezTo>
                  <a:cubicBezTo>
                    <a:pt x="44198" y="910674"/>
                    <a:pt x="29995" y="890629"/>
                    <a:pt x="9752" y="882067"/>
                  </a:cubicBezTo>
                  <a:lnTo>
                    <a:pt x="0" y="880099"/>
                  </a:lnTo>
                  <a:lnTo>
                    <a:pt x="0" y="109351"/>
                  </a:lnTo>
                  <a:cubicBezTo>
                    <a:pt x="0" y="48958"/>
                    <a:pt x="48959" y="0"/>
                    <a:pt x="1093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B833C"/>
                </a:gs>
                <a:gs pos="84000">
                  <a:srgbClr val="E56B4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32EDDC4B-F357-43D6-9F2A-2FB7952986F1}"/>
                </a:ext>
              </a:extLst>
            </p:cNvPr>
            <p:cNvSpPr txBox="1"/>
            <p:nvPr/>
          </p:nvSpPr>
          <p:spPr>
            <a:xfrm>
              <a:off x="346409" y="4690092"/>
              <a:ext cx="40981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WiFi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投屏超智能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7EA49938-7E39-483B-9B54-4B65B3DAE8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8282" y="5348280"/>
              <a:ext cx="3672000" cy="0"/>
            </a:xfrm>
            <a:prstGeom prst="line">
              <a:avLst/>
            </a:prstGeom>
            <a:ln w="158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: 圆角 59">
              <a:extLst>
                <a:ext uri="{FF2B5EF4-FFF2-40B4-BE49-F238E27FC236}">
                  <a16:creationId xmlns="" xmlns:a16="http://schemas.microsoft.com/office/drawing/2014/main" id="{057599D4-DDDA-4871-BA64-EC3909D001B6}"/>
                </a:ext>
              </a:extLst>
            </p:cNvPr>
            <p:cNvSpPr/>
            <p:nvPr/>
          </p:nvSpPr>
          <p:spPr>
            <a:xfrm>
              <a:off x="851383" y="5493954"/>
              <a:ext cx="3121393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39BF2E02-0EF9-40EC-AE85-73F977EBB7C5}"/>
                </a:ext>
              </a:extLst>
            </p:cNvPr>
            <p:cNvSpPr/>
            <p:nvPr/>
          </p:nvSpPr>
          <p:spPr>
            <a:xfrm>
              <a:off x="836144" y="5968536"/>
              <a:ext cx="1261262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="" xmlns:a16="http://schemas.microsoft.com/office/drawing/2014/main" id="{FCE6CB63-D116-4C17-AB12-A08F2B6C4E86}"/>
                </a:ext>
              </a:extLst>
            </p:cNvPr>
            <p:cNvSpPr/>
            <p:nvPr/>
          </p:nvSpPr>
          <p:spPr>
            <a:xfrm>
              <a:off x="2673439" y="5968536"/>
              <a:ext cx="1261262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B036D354-5F3F-448A-B81D-0C3D2F53863F}"/>
                </a:ext>
              </a:extLst>
            </p:cNvPr>
            <p:cNvSpPr txBox="1"/>
            <p:nvPr/>
          </p:nvSpPr>
          <p:spPr>
            <a:xfrm>
              <a:off x="775878" y="5952660"/>
              <a:ext cx="13932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安卓系统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E3411F97-7CFF-4C3B-8481-6D1E656F296D}"/>
                </a:ext>
              </a:extLst>
            </p:cNvPr>
            <p:cNvSpPr txBox="1"/>
            <p:nvPr/>
          </p:nvSpPr>
          <p:spPr>
            <a:xfrm>
              <a:off x="823503" y="5490486"/>
              <a:ext cx="32801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摇摇小绿尾，</a:t>
              </a:r>
              <a:r>
                <a:rPr kumimoji="0" lang="en-US" altLang="zh-CN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WiFi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热点为你连接！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="" xmlns:a16="http://schemas.microsoft.com/office/drawing/2014/main" id="{67583AD4-30BB-444A-9A48-88D6592BA335}"/>
                </a:ext>
              </a:extLst>
            </p:cNvPr>
            <p:cNvSpPr txBox="1"/>
            <p:nvPr/>
          </p:nvSpPr>
          <p:spPr>
            <a:xfrm>
              <a:off x="2636131" y="5960824"/>
              <a:ext cx="13932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格式无限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0BB4A0CC-76F7-4FFF-A806-06F1BD6789BD}"/>
              </a:ext>
            </a:extLst>
          </p:cNvPr>
          <p:cNvGrpSpPr/>
          <p:nvPr/>
        </p:nvGrpSpPr>
        <p:grpSpPr>
          <a:xfrm>
            <a:off x="4064991" y="4423304"/>
            <a:ext cx="4160205" cy="1916405"/>
            <a:chOff x="375211" y="4580097"/>
            <a:chExt cx="4160205" cy="1916405"/>
          </a:xfrm>
        </p:grpSpPr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7FC809A5-D97A-41C9-A055-28A129DCBEA1}"/>
                </a:ext>
              </a:extLst>
            </p:cNvPr>
            <p:cNvSpPr/>
            <p:nvPr/>
          </p:nvSpPr>
          <p:spPr>
            <a:xfrm>
              <a:off x="574826" y="4580097"/>
              <a:ext cx="3669902" cy="1916405"/>
            </a:xfrm>
            <a:custGeom>
              <a:avLst/>
              <a:gdLst>
                <a:gd name="connsiteX0" fmla="*/ 109352 w 3669902"/>
                <a:gd name="connsiteY0" fmla="*/ 0 h 1820702"/>
                <a:gd name="connsiteX1" fmla="*/ 3560551 w 3669902"/>
                <a:gd name="connsiteY1" fmla="*/ 0 h 1820702"/>
                <a:gd name="connsiteX2" fmla="*/ 3669902 w 3669902"/>
                <a:gd name="connsiteY2" fmla="*/ 109351 h 1820702"/>
                <a:gd name="connsiteX3" fmla="*/ 3669902 w 3669902"/>
                <a:gd name="connsiteY3" fmla="*/ 878866 h 1820702"/>
                <a:gd name="connsiteX4" fmla="*/ 3663804 w 3669902"/>
                <a:gd name="connsiteY4" fmla="*/ 877635 h 1820702"/>
                <a:gd name="connsiteX5" fmla="*/ 3607404 w 3669902"/>
                <a:gd name="connsiteY5" fmla="*/ 934035 h 1820702"/>
                <a:gd name="connsiteX6" fmla="*/ 3663804 w 3669902"/>
                <a:gd name="connsiteY6" fmla="*/ 990435 h 1820702"/>
                <a:gd name="connsiteX7" fmla="*/ 3669902 w 3669902"/>
                <a:gd name="connsiteY7" fmla="*/ 989204 h 1820702"/>
                <a:gd name="connsiteX8" fmla="*/ 3669902 w 3669902"/>
                <a:gd name="connsiteY8" fmla="*/ 1126473 h 1820702"/>
                <a:gd name="connsiteX9" fmla="*/ 3663804 w 3669902"/>
                <a:gd name="connsiteY9" fmla="*/ 1125242 h 1820702"/>
                <a:gd name="connsiteX10" fmla="*/ 3607404 w 3669902"/>
                <a:gd name="connsiteY10" fmla="*/ 1181642 h 1820702"/>
                <a:gd name="connsiteX11" fmla="*/ 3663804 w 3669902"/>
                <a:gd name="connsiteY11" fmla="*/ 1238042 h 1820702"/>
                <a:gd name="connsiteX12" fmla="*/ 3669902 w 3669902"/>
                <a:gd name="connsiteY12" fmla="*/ 1236811 h 1820702"/>
                <a:gd name="connsiteX13" fmla="*/ 3669902 w 3669902"/>
                <a:gd name="connsiteY13" fmla="*/ 1374080 h 1820702"/>
                <a:gd name="connsiteX14" fmla="*/ 3663804 w 3669902"/>
                <a:gd name="connsiteY14" fmla="*/ 1372849 h 1820702"/>
                <a:gd name="connsiteX15" fmla="*/ 3607404 w 3669902"/>
                <a:gd name="connsiteY15" fmla="*/ 1429249 h 1820702"/>
                <a:gd name="connsiteX16" fmla="*/ 3663804 w 3669902"/>
                <a:gd name="connsiteY16" fmla="*/ 1485649 h 1820702"/>
                <a:gd name="connsiteX17" fmla="*/ 3669902 w 3669902"/>
                <a:gd name="connsiteY17" fmla="*/ 1484418 h 1820702"/>
                <a:gd name="connsiteX18" fmla="*/ 3669902 w 3669902"/>
                <a:gd name="connsiteY18" fmla="*/ 1621908 h 1820702"/>
                <a:gd name="connsiteX19" fmla="*/ 3663804 w 3669902"/>
                <a:gd name="connsiteY19" fmla="*/ 1620677 h 1820702"/>
                <a:gd name="connsiteX20" fmla="*/ 3607404 w 3669902"/>
                <a:gd name="connsiteY20" fmla="*/ 1677077 h 1820702"/>
                <a:gd name="connsiteX21" fmla="*/ 3663804 w 3669902"/>
                <a:gd name="connsiteY21" fmla="*/ 1733477 h 1820702"/>
                <a:gd name="connsiteX22" fmla="*/ 3665504 w 3669902"/>
                <a:gd name="connsiteY22" fmla="*/ 1733134 h 1820702"/>
                <a:gd name="connsiteX23" fmla="*/ 3661309 w 3669902"/>
                <a:gd name="connsiteY23" fmla="*/ 1753916 h 1820702"/>
                <a:gd name="connsiteX24" fmla="*/ 3560551 w 3669902"/>
                <a:gd name="connsiteY24" fmla="*/ 1820702 h 1820702"/>
                <a:gd name="connsiteX25" fmla="*/ 109352 w 3669902"/>
                <a:gd name="connsiteY25" fmla="*/ 1820702 h 1820702"/>
                <a:gd name="connsiteX26" fmla="*/ 8594 w 3669902"/>
                <a:gd name="connsiteY26" fmla="*/ 1753916 h 1820702"/>
                <a:gd name="connsiteX27" fmla="*/ 3815 w 3669902"/>
                <a:gd name="connsiteY27" fmla="*/ 1730244 h 1820702"/>
                <a:gd name="connsiteX28" fmla="*/ 9752 w 3669902"/>
                <a:gd name="connsiteY28" fmla="*/ 1729045 h 1820702"/>
                <a:gd name="connsiteX29" fmla="*/ 44198 w 3669902"/>
                <a:gd name="connsiteY29" fmla="*/ 1677077 h 1820702"/>
                <a:gd name="connsiteX30" fmla="*/ 9752 w 3669902"/>
                <a:gd name="connsiteY30" fmla="*/ 1625109 h 1820702"/>
                <a:gd name="connsiteX31" fmla="*/ 0 w 3669902"/>
                <a:gd name="connsiteY31" fmla="*/ 1623141 h 1820702"/>
                <a:gd name="connsiteX32" fmla="*/ 0 w 3669902"/>
                <a:gd name="connsiteY32" fmla="*/ 1483186 h 1820702"/>
                <a:gd name="connsiteX33" fmla="*/ 9752 w 3669902"/>
                <a:gd name="connsiteY33" fmla="*/ 1481217 h 1820702"/>
                <a:gd name="connsiteX34" fmla="*/ 44198 w 3669902"/>
                <a:gd name="connsiteY34" fmla="*/ 1429249 h 1820702"/>
                <a:gd name="connsiteX35" fmla="*/ 9752 w 3669902"/>
                <a:gd name="connsiteY35" fmla="*/ 1377281 h 1820702"/>
                <a:gd name="connsiteX36" fmla="*/ 0 w 3669902"/>
                <a:gd name="connsiteY36" fmla="*/ 1375313 h 1820702"/>
                <a:gd name="connsiteX37" fmla="*/ 0 w 3669902"/>
                <a:gd name="connsiteY37" fmla="*/ 1235579 h 1820702"/>
                <a:gd name="connsiteX38" fmla="*/ 9752 w 3669902"/>
                <a:gd name="connsiteY38" fmla="*/ 1233610 h 1820702"/>
                <a:gd name="connsiteX39" fmla="*/ 44198 w 3669902"/>
                <a:gd name="connsiteY39" fmla="*/ 1181642 h 1820702"/>
                <a:gd name="connsiteX40" fmla="*/ 9752 w 3669902"/>
                <a:gd name="connsiteY40" fmla="*/ 1129674 h 1820702"/>
                <a:gd name="connsiteX41" fmla="*/ 0 w 3669902"/>
                <a:gd name="connsiteY41" fmla="*/ 1127706 h 1820702"/>
                <a:gd name="connsiteX42" fmla="*/ 0 w 3669902"/>
                <a:gd name="connsiteY42" fmla="*/ 987972 h 1820702"/>
                <a:gd name="connsiteX43" fmla="*/ 9752 w 3669902"/>
                <a:gd name="connsiteY43" fmla="*/ 986003 h 1820702"/>
                <a:gd name="connsiteX44" fmla="*/ 44198 w 3669902"/>
                <a:gd name="connsiteY44" fmla="*/ 934035 h 1820702"/>
                <a:gd name="connsiteX45" fmla="*/ 9752 w 3669902"/>
                <a:gd name="connsiteY45" fmla="*/ 882067 h 1820702"/>
                <a:gd name="connsiteX46" fmla="*/ 0 w 3669902"/>
                <a:gd name="connsiteY46" fmla="*/ 880099 h 1820702"/>
                <a:gd name="connsiteX47" fmla="*/ 0 w 3669902"/>
                <a:gd name="connsiteY47" fmla="*/ 109351 h 1820702"/>
                <a:gd name="connsiteX48" fmla="*/ 109352 w 3669902"/>
                <a:gd name="connsiteY48" fmla="*/ 0 h 182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669902" h="1820702">
                  <a:moveTo>
                    <a:pt x="109352" y="0"/>
                  </a:moveTo>
                  <a:lnTo>
                    <a:pt x="3560551" y="0"/>
                  </a:lnTo>
                  <a:cubicBezTo>
                    <a:pt x="3620944" y="0"/>
                    <a:pt x="3669902" y="48958"/>
                    <a:pt x="3669902" y="109351"/>
                  </a:cubicBezTo>
                  <a:lnTo>
                    <a:pt x="3669902" y="878866"/>
                  </a:lnTo>
                  <a:lnTo>
                    <a:pt x="3663804" y="877635"/>
                  </a:lnTo>
                  <a:cubicBezTo>
                    <a:pt x="3632655" y="877635"/>
                    <a:pt x="3607404" y="902886"/>
                    <a:pt x="3607404" y="934035"/>
                  </a:cubicBezTo>
                  <a:cubicBezTo>
                    <a:pt x="3607404" y="965184"/>
                    <a:pt x="3632655" y="990435"/>
                    <a:pt x="3663804" y="990435"/>
                  </a:cubicBezTo>
                  <a:lnTo>
                    <a:pt x="3669902" y="989204"/>
                  </a:lnTo>
                  <a:lnTo>
                    <a:pt x="3669902" y="1126473"/>
                  </a:lnTo>
                  <a:lnTo>
                    <a:pt x="3663804" y="1125242"/>
                  </a:lnTo>
                  <a:cubicBezTo>
                    <a:pt x="3632655" y="1125242"/>
                    <a:pt x="3607404" y="1150493"/>
                    <a:pt x="3607404" y="1181642"/>
                  </a:cubicBezTo>
                  <a:cubicBezTo>
                    <a:pt x="3607404" y="1212791"/>
                    <a:pt x="3632655" y="1238042"/>
                    <a:pt x="3663804" y="1238042"/>
                  </a:cubicBezTo>
                  <a:lnTo>
                    <a:pt x="3669902" y="1236811"/>
                  </a:lnTo>
                  <a:lnTo>
                    <a:pt x="3669902" y="1374080"/>
                  </a:lnTo>
                  <a:lnTo>
                    <a:pt x="3663804" y="1372849"/>
                  </a:lnTo>
                  <a:cubicBezTo>
                    <a:pt x="3632655" y="1372849"/>
                    <a:pt x="3607404" y="1398100"/>
                    <a:pt x="3607404" y="1429249"/>
                  </a:cubicBezTo>
                  <a:cubicBezTo>
                    <a:pt x="3607404" y="1460398"/>
                    <a:pt x="3632655" y="1485649"/>
                    <a:pt x="3663804" y="1485649"/>
                  </a:cubicBezTo>
                  <a:lnTo>
                    <a:pt x="3669902" y="1484418"/>
                  </a:lnTo>
                  <a:lnTo>
                    <a:pt x="3669902" y="1621908"/>
                  </a:lnTo>
                  <a:lnTo>
                    <a:pt x="3663804" y="1620677"/>
                  </a:lnTo>
                  <a:cubicBezTo>
                    <a:pt x="3632655" y="1620677"/>
                    <a:pt x="3607404" y="1645928"/>
                    <a:pt x="3607404" y="1677077"/>
                  </a:cubicBezTo>
                  <a:cubicBezTo>
                    <a:pt x="3607404" y="1708226"/>
                    <a:pt x="3632655" y="1733477"/>
                    <a:pt x="3663804" y="1733477"/>
                  </a:cubicBezTo>
                  <a:lnTo>
                    <a:pt x="3665504" y="1733134"/>
                  </a:lnTo>
                  <a:lnTo>
                    <a:pt x="3661309" y="1753916"/>
                  </a:lnTo>
                  <a:cubicBezTo>
                    <a:pt x="3644708" y="1793163"/>
                    <a:pt x="3605846" y="1820702"/>
                    <a:pt x="3560551" y="1820702"/>
                  </a:cubicBezTo>
                  <a:lnTo>
                    <a:pt x="109352" y="1820702"/>
                  </a:lnTo>
                  <a:cubicBezTo>
                    <a:pt x="64057" y="1820702"/>
                    <a:pt x="25194" y="1793163"/>
                    <a:pt x="8594" y="1753916"/>
                  </a:cubicBezTo>
                  <a:lnTo>
                    <a:pt x="3815" y="1730244"/>
                  </a:lnTo>
                  <a:lnTo>
                    <a:pt x="9752" y="1729045"/>
                  </a:lnTo>
                  <a:cubicBezTo>
                    <a:pt x="29995" y="1720483"/>
                    <a:pt x="44198" y="1700439"/>
                    <a:pt x="44198" y="1677077"/>
                  </a:cubicBezTo>
                  <a:cubicBezTo>
                    <a:pt x="44198" y="1653715"/>
                    <a:pt x="29995" y="1633671"/>
                    <a:pt x="9752" y="1625109"/>
                  </a:cubicBezTo>
                  <a:lnTo>
                    <a:pt x="0" y="1623141"/>
                  </a:lnTo>
                  <a:lnTo>
                    <a:pt x="0" y="1483186"/>
                  </a:lnTo>
                  <a:lnTo>
                    <a:pt x="9752" y="1481217"/>
                  </a:lnTo>
                  <a:cubicBezTo>
                    <a:pt x="29995" y="1472655"/>
                    <a:pt x="44198" y="1452611"/>
                    <a:pt x="44198" y="1429249"/>
                  </a:cubicBezTo>
                  <a:cubicBezTo>
                    <a:pt x="44198" y="1405887"/>
                    <a:pt x="29995" y="1385843"/>
                    <a:pt x="9752" y="1377281"/>
                  </a:cubicBezTo>
                  <a:lnTo>
                    <a:pt x="0" y="1375313"/>
                  </a:lnTo>
                  <a:lnTo>
                    <a:pt x="0" y="1235579"/>
                  </a:lnTo>
                  <a:lnTo>
                    <a:pt x="9752" y="1233610"/>
                  </a:lnTo>
                  <a:cubicBezTo>
                    <a:pt x="29995" y="1225048"/>
                    <a:pt x="44198" y="1205004"/>
                    <a:pt x="44198" y="1181642"/>
                  </a:cubicBezTo>
                  <a:cubicBezTo>
                    <a:pt x="44198" y="1158280"/>
                    <a:pt x="29995" y="1138236"/>
                    <a:pt x="9752" y="1129674"/>
                  </a:cubicBezTo>
                  <a:lnTo>
                    <a:pt x="0" y="1127706"/>
                  </a:lnTo>
                  <a:lnTo>
                    <a:pt x="0" y="987972"/>
                  </a:lnTo>
                  <a:lnTo>
                    <a:pt x="9752" y="986003"/>
                  </a:lnTo>
                  <a:cubicBezTo>
                    <a:pt x="29995" y="977441"/>
                    <a:pt x="44198" y="957397"/>
                    <a:pt x="44198" y="934035"/>
                  </a:cubicBezTo>
                  <a:cubicBezTo>
                    <a:pt x="44198" y="910674"/>
                    <a:pt x="29995" y="890629"/>
                    <a:pt x="9752" y="882067"/>
                  </a:cubicBezTo>
                  <a:lnTo>
                    <a:pt x="0" y="880099"/>
                  </a:lnTo>
                  <a:lnTo>
                    <a:pt x="0" y="109351"/>
                  </a:lnTo>
                  <a:cubicBezTo>
                    <a:pt x="0" y="48958"/>
                    <a:pt x="48959" y="0"/>
                    <a:pt x="1093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B833C"/>
                </a:gs>
                <a:gs pos="84000">
                  <a:srgbClr val="E56B4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CC861706-3E24-4BC6-A66A-A3D768AB4B37}"/>
                </a:ext>
              </a:extLst>
            </p:cNvPr>
            <p:cNvSpPr txBox="1"/>
            <p:nvPr/>
          </p:nvSpPr>
          <p:spPr>
            <a:xfrm>
              <a:off x="375211" y="4662315"/>
              <a:ext cx="40981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白天直投超明亮</a:t>
              </a: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F6DD8DED-370D-4CDE-9024-7A919120AA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2272" y="5348280"/>
              <a:ext cx="3672000" cy="0"/>
            </a:xfrm>
            <a:prstGeom prst="line">
              <a:avLst/>
            </a:prstGeom>
            <a:ln w="158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矩形: 圆角 92">
              <a:extLst>
                <a:ext uri="{FF2B5EF4-FFF2-40B4-BE49-F238E27FC236}">
                  <a16:creationId xmlns="" xmlns:a16="http://schemas.microsoft.com/office/drawing/2014/main" id="{BB82D727-BCF8-4462-A474-E0F793C8AE95}"/>
                </a:ext>
              </a:extLst>
            </p:cNvPr>
            <p:cNvSpPr/>
            <p:nvPr/>
          </p:nvSpPr>
          <p:spPr>
            <a:xfrm>
              <a:off x="878592" y="5516762"/>
              <a:ext cx="1159254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="" xmlns:a16="http://schemas.microsoft.com/office/drawing/2014/main" id="{4052C2F5-5EBF-4CD6-BC7E-8BF3AE076D14}"/>
                </a:ext>
              </a:extLst>
            </p:cNvPr>
            <p:cNvSpPr/>
            <p:nvPr/>
          </p:nvSpPr>
          <p:spPr>
            <a:xfrm>
              <a:off x="878592" y="5976921"/>
              <a:ext cx="3084899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7DFB09AA-1DE6-4336-82C9-F23D6412734D}"/>
                </a:ext>
              </a:extLst>
            </p:cNvPr>
            <p:cNvSpPr txBox="1"/>
            <p:nvPr/>
          </p:nvSpPr>
          <p:spPr>
            <a:xfrm>
              <a:off x="817894" y="5504391"/>
              <a:ext cx="1294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4000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流明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1A7BC998-23C0-47F6-9B1B-06969155DCC6}"/>
                </a:ext>
              </a:extLst>
            </p:cNvPr>
            <p:cNvSpPr txBox="1"/>
            <p:nvPr/>
          </p:nvSpPr>
          <p:spPr>
            <a:xfrm>
              <a:off x="820093" y="5969347"/>
              <a:ext cx="31687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12000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高对比，文字清晰锐利</a:t>
              </a:r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="" xmlns:a16="http://schemas.microsoft.com/office/drawing/2014/main" id="{42072D79-0EDA-4294-A7B6-13DF6733C1AC}"/>
                </a:ext>
              </a:extLst>
            </p:cNvPr>
            <p:cNvSpPr/>
            <p:nvPr/>
          </p:nvSpPr>
          <p:spPr>
            <a:xfrm>
              <a:off x="2161356" y="5516762"/>
              <a:ext cx="1809790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="" xmlns:a16="http://schemas.microsoft.com/office/drawing/2014/main" id="{EB8A59CA-EFFC-417D-A27C-7D640FBFDADD}"/>
                </a:ext>
              </a:extLst>
            </p:cNvPr>
            <p:cNvSpPr txBox="1"/>
            <p:nvPr/>
          </p:nvSpPr>
          <p:spPr>
            <a:xfrm>
              <a:off x="1582397" y="5500004"/>
              <a:ext cx="29530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白天开会不拉窗帘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64117B53-BF3A-4338-9E32-6E44BA20F806}"/>
              </a:ext>
            </a:extLst>
          </p:cNvPr>
          <p:cNvGrpSpPr/>
          <p:nvPr/>
        </p:nvGrpSpPr>
        <p:grpSpPr>
          <a:xfrm>
            <a:off x="7843889" y="4423304"/>
            <a:ext cx="4098161" cy="1916405"/>
            <a:chOff x="360697" y="4580097"/>
            <a:chExt cx="4098161" cy="1916405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532F5C0E-0EDE-42E5-B9D8-3DCA252CC6E5}"/>
                </a:ext>
              </a:extLst>
            </p:cNvPr>
            <p:cNvSpPr/>
            <p:nvPr/>
          </p:nvSpPr>
          <p:spPr>
            <a:xfrm>
              <a:off x="574826" y="4580097"/>
              <a:ext cx="3669902" cy="1916405"/>
            </a:xfrm>
            <a:custGeom>
              <a:avLst/>
              <a:gdLst>
                <a:gd name="connsiteX0" fmla="*/ 109352 w 3669902"/>
                <a:gd name="connsiteY0" fmla="*/ 0 h 1820702"/>
                <a:gd name="connsiteX1" fmla="*/ 3560551 w 3669902"/>
                <a:gd name="connsiteY1" fmla="*/ 0 h 1820702"/>
                <a:gd name="connsiteX2" fmla="*/ 3669902 w 3669902"/>
                <a:gd name="connsiteY2" fmla="*/ 109351 h 1820702"/>
                <a:gd name="connsiteX3" fmla="*/ 3669902 w 3669902"/>
                <a:gd name="connsiteY3" fmla="*/ 878866 h 1820702"/>
                <a:gd name="connsiteX4" fmla="*/ 3663804 w 3669902"/>
                <a:gd name="connsiteY4" fmla="*/ 877635 h 1820702"/>
                <a:gd name="connsiteX5" fmla="*/ 3607404 w 3669902"/>
                <a:gd name="connsiteY5" fmla="*/ 934035 h 1820702"/>
                <a:gd name="connsiteX6" fmla="*/ 3663804 w 3669902"/>
                <a:gd name="connsiteY6" fmla="*/ 990435 h 1820702"/>
                <a:gd name="connsiteX7" fmla="*/ 3669902 w 3669902"/>
                <a:gd name="connsiteY7" fmla="*/ 989204 h 1820702"/>
                <a:gd name="connsiteX8" fmla="*/ 3669902 w 3669902"/>
                <a:gd name="connsiteY8" fmla="*/ 1126473 h 1820702"/>
                <a:gd name="connsiteX9" fmla="*/ 3663804 w 3669902"/>
                <a:gd name="connsiteY9" fmla="*/ 1125242 h 1820702"/>
                <a:gd name="connsiteX10" fmla="*/ 3607404 w 3669902"/>
                <a:gd name="connsiteY10" fmla="*/ 1181642 h 1820702"/>
                <a:gd name="connsiteX11" fmla="*/ 3663804 w 3669902"/>
                <a:gd name="connsiteY11" fmla="*/ 1238042 h 1820702"/>
                <a:gd name="connsiteX12" fmla="*/ 3669902 w 3669902"/>
                <a:gd name="connsiteY12" fmla="*/ 1236811 h 1820702"/>
                <a:gd name="connsiteX13" fmla="*/ 3669902 w 3669902"/>
                <a:gd name="connsiteY13" fmla="*/ 1374080 h 1820702"/>
                <a:gd name="connsiteX14" fmla="*/ 3663804 w 3669902"/>
                <a:gd name="connsiteY14" fmla="*/ 1372849 h 1820702"/>
                <a:gd name="connsiteX15" fmla="*/ 3607404 w 3669902"/>
                <a:gd name="connsiteY15" fmla="*/ 1429249 h 1820702"/>
                <a:gd name="connsiteX16" fmla="*/ 3663804 w 3669902"/>
                <a:gd name="connsiteY16" fmla="*/ 1485649 h 1820702"/>
                <a:gd name="connsiteX17" fmla="*/ 3669902 w 3669902"/>
                <a:gd name="connsiteY17" fmla="*/ 1484418 h 1820702"/>
                <a:gd name="connsiteX18" fmla="*/ 3669902 w 3669902"/>
                <a:gd name="connsiteY18" fmla="*/ 1621908 h 1820702"/>
                <a:gd name="connsiteX19" fmla="*/ 3663804 w 3669902"/>
                <a:gd name="connsiteY19" fmla="*/ 1620677 h 1820702"/>
                <a:gd name="connsiteX20" fmla="*/ 3607404 w 3669902"/>
                <a:gd name="connsiteY20" fmla="*/ 1677077 h 1820702"/>
                <a:gd name="connsiteX21" fmla="*/ 3663804 w 3669902"/>
                <a:gd name="connsiteY21" fmla="*/ 1733477 h 1820702"/>
                <a:gd name="connsiteX22" fmla="*/ 3665504 w 3669902"/>
                <a:gd name="connsiteY22" fmla="*/ 1733134 h 1820702"/>
                <a:gd name="connsiteX23" fmla="*/ 3661309 w 3669902"/>
                <a:gd name="connsiteY23" fmla="*/ 1753916 h 1820702"/>
                <a:gd name="connsiteX24" fmla="*/ 3560551 w 3669902"/>
                <a:gd name="connsiteY24" fmla="*/ 1820702 h 1820702"/>
                <a:gd name="connsiteX25" fmla="*/ 109352 w 3669902"/>
                <a:gd name="connsiteY25" fmla="*/ 1820702 h 1820702"/>
                <a:gd name="connsiteX26" fmla="*/ 8594 w 3669902"/>
                <a:gd name="connsiteY26" fmla="*/ 1753916 h 1820702"/>
                <a:gd name="connsiteX27" fmla="*/ 3815 w 3669902"/>
                <a:gd name="connsiteY27" fmla="*/ 1730244 h 1820702"/>
                <a:gd name="connsiteX28" fmla="*/ 9752 w 3669902"/>
                <a:gd name="connsiteY28" fmla="*/ 1729045 h 1820702"/>
                <a:gd name="connsiteX29" fmla="*/ 44198 w 3669902"/>
                <a:gd name="connsiteY29" fmla="*/ 1677077 h 1820702"/>
                <a:gd name="connsiteX30" fmla="*/ 9752 w 3669902"/>
                <a:gd name="connsiteY30" fmla="*/ 1625109 h 1820702"/>
                <a:gd name="connsiteX31" fmla="*/ 0 w 3669902"/>
                <a:gd name="connsiteY31" fmla="*/ 1623141 h 1820702"/>
                <a:gd name="connsiteX32" fmla="*/ 0 w 3669902"/>
                <a:gd name="connsiteY32" fmla="*/ 1483186 h 1820702"/>
                <a:gd name="connsiteX33" fmla="*/ 9752 w 3669902"/>
                <a:gd name="connsiteY33" fmla="*/ 1481217 h 1820702"/>
                <a:gd name="connsiteX34" fmla="*/ 44198 w 3669902"/>
                <a:gd name="connsiteY34" fmla="*/ 1429249 h 1820702"/>
                <a:gd name="connsiteX35" fmla="*/ 9752 w 3669902"/>
                <a:gd name="connsiteY35" fmla="*/ 1377281 h 1820702"/>
                <a:gd name="connsiteX36" fmla="*/ 0 w 3669902"/>
                <a:gd name="connsiteY36" fmla="*/ 1375313 h 1820702"/>
                <a:gd name="connsiteX37" fmla="*/ 0 w 3669902"/>
                <a:gd name="connsiteY37" fmla="*/ 1235579 h 1820702"/>
                <a:gd name="connsiteX38" fmla="*/ 9752 w 3669902"/>
                <a:gd name="connsiteY38" fmla="*/ 1233610 h 1820702"/>
                <a:gd name="connsiteX39" fmla="*/ 44198 w 3669902"/>
                <a:gd name="connsiteY39" fmla="*/ 1181642 h 1820702"/>
                <a:gd name="connsiteX40" fmla="*/ 9752 w 3669902"/>
                <a:gd name="connsiteY40" fmla="*/ 1129674 h 1820702"/>
                <a:gd name="connsiteX41" fmla="*/ 0 w 3669902"/>
                <a:gd name="connsiteY41" fmla="*/ 1127706 h 1820702"/>
                <a:gd name="connsiteX42" fmla="*/ 0 w 3669902"/>
                <a:gd name="connsiteY42" fmla="*/ 987972 h 1820702"/>
                <a:gd name="connsiteX43" fmla="*/ 9752 w 3669902"/>
                <a:gd name="connsiteY43" fmla="*/ 986003 h 1820702"/>
                <a:gd name="connsiteX44" fmla="*/ 44198 w 3669902"/>
                <a:gd name="connsiteY44" fmla="*/ 934035 h 1820702"/>
                <a:gd name="connsiteX45" fmla="*/ 9752 w 3669902"/>
                <a:gd name="connsiteY45" fmla="*/ 882067 h 1820702"/>
                <a:gd name="connsiteX46" fmla="*/ 0 w 3669902"/>
                <a:gd name="connsiteY46" fmla="*/ 880099 h 1820702"/>
                <a:gd name="connsiteX47" fmla="*/ 0 w 3669902"/>
                <a:gd name="connsiteY47" fmla="*/ 109351 h 1820702"/>
                <a:gd name="connsiteX48" fmla="*/ 109352 w 3669902"/>
                <a:gd name="connsiteY48" fmla="*/ 0 h 182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669902" h="1820702">
                  <a:moveTo>
                    <a:pt x="109352" y="0"/>
                  </a:moveTo>
                  <a:lnTo>
                    <a:pt x="3560551" y="0"/>
                  </a:lnTo>
                  <a:cubicBezTo>
                    <a:pt x="3620944" y="0"/>
                    <a:pt x="3669902" y="48958"/>
                    <a:pt x="3669902" y="109351"/>
                  </a:cubicBezTo>
                  <a:lnTo>
                    <a:pt x="3669902" y="878866"/>
                  </a:lnTo>
                  <a:lnTo>
                    <a:pt x="3663804" y="877635"/>
                  </a:lnTo>
                  <a:cubicBezTo>
                    <a:pt x="3632655" y="877635"/>
                    <a:pt x="3607404" y="902886"/>
                    <a:pt x="3607404" y="934035"/>
                  </a:cubicBezTo>
                  <a:cubicBezTo>
                    <a:pt x="3607404" y="965184"/>
                    <a:pt x="3632655" y="990435"/>
                    <a:pt x="3663804" y="990435"/>
                  </a:cubicBezTo>
                  <a:lnTo>
                    <a:pt x="3669902" y="989204"/>
                  </a:lnTo>
                  <a:lnTo>
                    <a:pt x="3669902" y="1126473"/>
                  </a:lnTo>
                  <a:lnTo>
                    <a:pt x="3663804" y="1125242"/>
                  </a:lnTo>
                  <a:cubicBezTo>
                    <a:pt x="3632655" y="1125242"/>
                    <a:pt x="3607404" y="1150493"/>
                    <a:pt x="3607404" y="1181642"/>
                  </a:cubicBezTo>
                  <a:cubicBezTo>
                    <a:pt x="3607404" y="1212791"/>
                    <a:pt x="3632655" y="1238042"/>
                    <a:pt x="3663804" y="1238042"/>
                  </a:cubicBezTo>
                  <a:lnTo>
                    <a:pt x="3669902" y="1236811"/>
                  </a:lnTo>
                  <a:lnTo>
                    <a:pt x="3669902" y="1374080"/>
                  </a:lnTo>
                  <a:lnTo>
                    <a:pt x="3663804" y="1372849"/>
                  </a:lnTo>
                  <a:cubicBezTo>
                    <a:pt x="3632655" y="1372849"/>
                    <a:pt x="3607404" y="1398100"/>
                    <a:pt x="3607404" y="1429249"/>
                  </a:cubicBezTo>
                  <a:cubicBezTo>
                    <a:pt x="3607404" y="1460398"/>
                    <a:pt x="3632655" y="1485649"/>
                    <a:pt x="3663804" y="1485649"/>
                  </a:cubicBezTo>
                  <a:lnTo>
                    <a:pt x="3669902" y="1484418"/>
                  </a:lnTo>
                  <a:lnTo>
                    <a:pt x="3669902" y="1621908"/>
                  </a:lnTo>
                  <a:lnTo>
                    <a:pt x="3663804" y="1620677"/>
                  </a:lnTo>
                  <a:cubicBezTo>
                    <a:pt x="3632655" y="1620677"/>
                    <a:pt x="3607404" y="1645928"/>
                    <a:pt x="3607404" y="1677077"/>
                  </a:cubicBezTo>
                  <a:cubicBezTo>
                    <a:pt x="3607404" y="1708226"/>
                    <a:pt x="3632655" y="1733477"/>
                    <a:pt x="3663804" y="1733477"/>
                  </a:cubicBezTo>
                  <a:lnTo>
                    <a:pt x="3665504" y="1733134"/>
                  </a:lnTo>
                  <a:lnTo>
                    <a:pt x="3661309" y="1753916"/>
                  </a:lnTo>
                  <a:cubicBezTo>
                    <a:pt x="3644708" y="1793163"/>
                    <a:pt x="3605846" y="1820702"/>
                    <a:pt x="3560551" y="1820702"/>
                  </a:cubicBezTo>
                  <a:lnTo>
                    <a:pt x="109352" y="1820702"/>
                  </a:lnTo>
                  <a:cubicBezTo>
                    <a:pt x="64057" y="1820702"/>
                    <a:pt x="25194" y="1793163"/>
                    <a:pt x="8594" y="1753916"/>
                  </a:cubicBezTo>
                  <a:lnTo>
                    <a:pt x="3815" y="1730244"/>
                  </a:lnTo>
                  <a:lnTo>
                    <a:pt x="9752" y="1729045"/>
                  </a:lnTo>
                  <a:cubicBezTo>
                    <a:pt x="29995" y="1720483"/>
                    <a:pt x="44198" y="1700439"/>
                    <a:pt x="44198" y="1677077"/>
                  </a:cubicBezTo>
                  <a:cubicBezTo>
                    <a:pt x="44198" y="1653715"/>
                    <a:pt x="29995" y="1633671"/>
                    <a:pt x="9752" y="1625109"/>
                  </a:cubicBezTo>
                  <a:lnTo>
                    <a:pt x="0" y="1623141"/>
                  </a:lnTo>
                  <a:lnTo>
                    <a:pt x="0" y="1483186"/>
                  </a:lnTo>
                  <a:lnTo>
                    <a:pt x="9752" y="1481217"/>
                  </a:lnTo>
                  <a:cubicBezTo>
                    <a:pt x="29995" y="1472655"/>
                    <a:pt x="44198" y="1452611"/>
                    <a:pt x="44198" y="1429249"/>
                  </a:cubicBezTo>
                  <a:cubicBezTo>
                    <a:pt x="44198" y="1405887"/>
                    <a:pt x="29995" y="1385843"/>
                    <a:pt x="9752" y="1377281"/>
                  </a:cubicBezTo>
                  <a:lnTo>
                    <a:pt x="0" y="1375313"/>
                  </a:lnTo>
                  <a:lnTo>
                    <a:pt x="0" y="1235579"/>
                  </a:lnTo>
                  <a:lnTo>
                    <a:pt x="9752" y="1233610"/>
                  </a:lnTo>
                  <a:cubicBezTo>
                    <a:pt x="29995" y="1225048"/>
                    <a:pt x="44198" y="1205004"/>
                    <a:pt x="44198" y="1181642"/>
                  </a:cubicBezTo>
                  <a:cubicBezTo>
                    <a:pt x="44198" y="1158280"/>
                    <a:pt x="29995" y="1138236"/>
                    <a:pt x="9752" y="1129674"/>
                  </a:cubicBezTo>
                  <a:lnTo>
                    <a:pt x="0" y="1127706"/>
                  </a:lnTo>
                  <a:lnTo>
                    <a:pt x="0" y="987972"/>
                  </a:lnTo>
                  <a:lnTo>
                    <a:pt x="9752" y="986003"/>
                  </a:lnTo>
                  <a:cubicBezTo>
                    <a:pt x="29995" y="977441"/>
                    <a:pt x="44198" y="957397"/>
                    <a:pt x="44198" y="934035"/>
                  </a:cubicBezTo>
                  <a:cubicBezTo>
                    <a:pt x="44198" y="910674"/>
                    <a:pt x="29995" y="890629"/>
                    <a:pt x="9752" y="882067"/>
                  </a:cubicBezTo>
                  <a:lnTo>
                    <a:pt x="0" y="880099"/>
                  </a:lnTo>
                  <a:lnTo>
                    <a:pt x="0" y="109351"/>
                  </a:lnTo>
                  <a:cubicBezTo>
                    <a:pt x="0" y="48958"/>
                    <a:pt x="48959" y="0"/>
                    <a:pt x="1093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B833C"/>
                </a:gs>
                <a:gs pos="84000">
                  <a:srgbClr val="E56B4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EB76B5D2-BC8E-4647-9547-290BE0D7FF36}"/>
                </a:ext>
              </a:extLst>
            </p:cNvPr>
            <p:cNvSpPr txBox="1"/>
            <p:nvPr/>
          </p:nvSpPr>
          <p:spPr>
            <a:xfrm>
              <a:off x="360697" y="4690092"/>
              <a:ext cx="40981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海量内存超大屏</a:t>
              </a:r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EF175A63-C0CD-4452-BB0F-F47ADFD6358A}"/>
                </a:ext>
              </a:extLst>
            </p:cNvPr>
            <p:cNvCxnSpPr>
              <a:cxnSpLocks/>
            </p:cNvCxnSpPr>
            <p:nvPr/>
          </p:nvCxnSpPr>
          <p:spPr>
            <a:xfrm>
              <a:off x="575221" y="5348280"/>
              <a:ext cx="3663775" cy="0"/>
            </a:xfrm>
            <a:prstGeom prst="line">
              <a:avLst/>
            </a:prstGeom>
            <a:ln w="158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矩形: 圆角 104">
              <a:extLst>
                <a:ext uri="{FF2B5EF4-FFF2-40B4-BE49-F238E27FC236}">
                  <a16:creationId xmlns="" xmlns:a16="http://schemas.microsoft.com/office/drawing/2014/main" id="{DA3F2E21-540E-4EA5-8301-E09AD64C02B9}"/>
                </a:ext>
              </a:extLst>
            </p:cNvPr>
            <p:cNvSpPr/>
            <p:nvPr/>
          </p:nvSpPr>
          <p:spPr>
            <a:xfrm>
              <a:off x="851384" y="5493954"/>
              <a:ext cx="1520854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矩形: 圆角 105">
              <a:extLst>
                <a:ext uri="{FF2B5EF4-FFF2-40B4-BE49-F238E27FC236}">
                  <a16:creationId xmlns="" xmlns:a16="http://schemas.microsoft.com/office/drawing/2014/main" id="{A00DD516-D3A7-4D07-96A7-9CBEA76AE29F}"/>
                </a:ext>
              </a:extLst>
            </p:cNvPr>
            <p:cNvSpPr/>
            <p:nvPr/>
          </p:nvSpPr>
          <p:spPr>
            <a:xfrm>
              <a:off x="836143" y="5968536"/>
              <a:ext cx="1536095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="" xmlns:a16="http://schemas.microsoft.com/office/drawing/2014/main" id="{B1BB2B7C-10E5-4D0A-B47B-5978721D1357}"/>
                </a:ext>
              </a:extLst>
            </p:cNvPr>
            <p:cNvSpPr/>
            <p:nvPr/>
          </p:nvSpPr>
          <p:spPr>
            <a:xfrm>
              <a:off x="2673439" y="5493954"/>
              <a:ext cx="1261262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矩形: 圆角 107">
              <a:extLst>
                <a:ext uri="{FF2B5EF4-FFF2-40B4-BE49-F238E27FC236}">
                  <a16:creationId xmlns="" xmlns:a16="http://schemas.microsoft.com/office/drawing/2014/main" id="{F1A802C7-BEF1-4D95-9D4D-E193716848AA}"/>
                </a:ext>
              </a:extLst>
            </p:cNvPr>
            <p:cNvSpPr/>
            <p:nvPr/>
          </p:nvSpPr>
          <p:spPr>
            <a:xfrm>
              <a:off x="2673439" y="5968536"/>
              <a:ext cx="1261262" cy="3077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D9542A"/>
                </a:gs>
                <a:gs pos="100000">
                  <a:srgbClr val="D9542A"/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="" xmlns:a16="http://schemas.microsoft.com/office/drawing/2014/main" id="{B0ABFCB4-0CB7-41D9-B7C2-ED7CECD1A9D8}"/>
                </a:ext>
              </a:extLst>
            </p:cNvPr>
            <p:cNvSpPr txBox="1"/>
            <p:nvPr/>
          </p:nvSpPr>
          <p:spPr>
            <a:xfrm>
              <a:off x="1071635" y="5500199"/>
              <a:ext cx="9161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="" xmlns:a16="http://schemas.microsoft.com/office/drawing/2014/main" id="{A8DD688B-FB2F-4515-AF8C-50783268FB19}"/>
                </a:ext>
              </a:extLst>
            </p:cNvPr>
            <p:cNvSpPr txBox="1"/>
            <p:nvPr/>
          </p:nvSpPr>
          <p:spPr>
            <a:xfrm>
              <a:off x="822940" y="5959497"/>
              <a:ext cx="15868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APP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任意下载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="" xmlns:a16="http://schemas.microsoft.com/office/drawing/2014/main" id="{4E0179FE-7E17-4C0E-A7E0-3AF096C28F79}"/>
                </a:ext>
              </a:extLst>
            </p:cNvPr>
            <p:cNvSpPr txBox="1"/>
            <p:nvPr/>
          </p:nvSpPr>
          <p:spPr>
            <a:xfrm>
              <a:off x="2660310" y="5481615"/>
              <a:ext cx="14198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倍大变焦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="" xmlns:a16="http://schemas.microsoft.com/office/drawing/2014/main" id="{3D0A38F3-FC4B-49E5-9991-BA03A0B886A3}"/>
                </a:ext>
              </a:extLst>
            </p:cNvPr>
            <p:cNvSpPr txBox="1"/>
            <p:nvPr/>
          </p:nvSpPr>
          <p:spPr>
            <a:xfrm>
              <a:off x="2729217" y="5965486"/>
              <a:ext cx="12143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60-180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吋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="" xmlns:a16="http://schemas.microsoft.com/office/drawing/2014/main" id="{93B83BE9-4CFE-4474-B790-7826C3E7DA52}"/>
                </a:ext>
              </a:extLst>
            </p:cNvPr>
            <p:cNvSpPr txBox="1"/>
            <p:nvPr/>
          </p:nvSpPr>
          <p:spPr>
            <a:xfrm>
              <a:off x="822940" y="5484771"/>
              <a:ext cx="15868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U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盘直投直播</a:t>
              </a:r>
            </a:p>
          </p:txBody>
        </p:sp>
      </p:grpSp>
      <p:sp>
        <p:nvSpPr>
          <p:cNvPr id="116" name="矩形 115">
            <a:extLst>
              <a:ext uri="{FF2B5EF4-FFF2-40B4-BE49-F238E27FC236}">
                <a16:creationId xmlns="" xmlns:a16="http://schemas.microsoft.com/office/drawing/2014/main" id="{9792BFEC-1361-405A-8807-1237CDC55309}"/>
              </a:ext>
            </a:extLst>
          </p:cNvPr>
          <p:cNvSpPr/>
          <p:nvPr/>
        </p:nvSpPr>
        <p:spPr>
          <a:xfrm>
            <a:off x="23530" y="55313"/>
            <a:ext cx="2727959" cy="390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1" u="none" strike="sng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原价：￥</a:t>
            </a:r>
            <a:r>
              <a:rPr kumimoji="0" lang="en-US" altLang="zh-CN" sz="1600" b="0" i="1" u="none" strike="sng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5599</a:t>
            </a:r>
            <a:endParaRPr kumimoji="0" lang="zh-CN" altLang="en-US" sz="1600" b="0" i="1" u="none" strike="sng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122" name="组合 121">
            <a:extLst>
              <a:ext uri="{FF2B5EF4-FFF2-40B4-BE49-F238E27FC236}">
                <a16:creationId xmlns="" xmlns:a16="http://schemas.microsoft.com/office/drawing/2014/main" id="{955C1CB6-7CA8-4897-9C0E-CF26A1A44036}"/>
              </a:ext>
            </a:extLst>
          </p:cNvPr>
          <p:cNvGrpSpPr/>
          <p:nvPr/>
        </p:nvGrpSpPr>
        <p:grpSpPr>
          <a:xfrm>
            <a:off x="8111313" y="429746"/>
            <a:ext cx="954443" cy="144000"/>
            <a:chOff x="-5740353" y="2451985"/>
            <a:chExt cx="1276571" cy="146719"/>
          </a:xfrm>
        </p:grpSpPr>
        <p:sp>
          <p:nvSpPr>
            <p:cNvPr id="120" name="矩形: 圆角 119">
              <a:extLst>
                <a:ext uri="{FF2B5EF4-FFF2-40B4-BE49-F238E27FC236}">
                  <a16:creationId xmlns="" xmlns:a16="http://schemas.microsoft.com/office/drawing/2014/main" id="{23E36C75-12EA-47C4-8D70-21B5B67554BC}"/>
                </a:ext>
              </a:extLst>
            </p:cNvPr>
            <p:cNvSpPr/>
            <p:nvPr/>
          </p:nvSpPr>
          <p:spPr>
            <a:xfrm>
              <a:off x="-5740353" y="2451985"/>
              <a:ext cx="1054053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BD2EA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="" xmlns:a16="http://schemas.microsoft.com/office/drawing/2014/main" id="{11F13BF6-45A3-4627-9181-B5DD2760D6E3}"/>
                </a:ext>
              </a:extLst>
            </p:cNvPr>
            <p:cNvSpPr/>
            <p:nvPr/>
          </p:nvSpPr>
          <p:spPr>
            <a:xfrm>
              <a:off x="-4645109" y="2451985"/>
              <a:ext cx="181327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70CDD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A57DF0D0-789F-4A04-BEDB-59EB9E843707}"/>
              </a:ext>
            </a:extLst>
          </p:cNvPr>
          <p:cNvGrpSpPr/>
          <p:nvPr/>
        </p:nvGrpSpPr>
        <p:grpSpPr>
          <a:xfrm>
            <a:off x="2291559" y="3228381"/>
            <a:ext cx="1276571" cy="159321"/>
            <a:chOff x="-5740353" y="2451984"/>
            <a:chExt cx="1276571" cy="146724"/>
          </a:xfrm>
        </p:grpSpPr>
        <p:sp>
          <p:nvSpPr>
            <p:cNvPr id="124" name="矩形: 圆角 123">
              <a:extLst>
                <a:ext uri="{FF2B5EF4-FFF2-40B4-BE49-F238E27FC236}">
                  <a16:creationId xmlns="" xmlns:a16="http://schemas.microsoft.com/office/drawing/2014/main" id="{2E646B3F-6AAC-47B3-AF1A-C4AE516AD0AB}"/>
                </a:ext>
              </a:extLst>
            </p:cNvPr>
            <p:cNvSpPr/>
            <p:nvPr/>
          </p:nvSpPr>
          <p:spPr>
            <a:xfrm>
              <a:off x="-5740353" y="2451989"/>
              <a:ext cx="1054053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BD2EA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矩形: 圆角 124">
              <a:extLst>
                <a:ext uri="{FF2B5EF4-FFF2-40B4-BE49-F238E27FC236}">
                  <a16:creationId xmlns="" xmlns:a16="http://schemas.microsoft.com/office/drawing/2014/main" id="{40AA07EB-6C92-42F9-9F2C-4D992DE3C145}"/>
                </a:ext>
              </a:extLst>
            </p:cNvPr>
            <p:cNvSpPr/>
            <p:nvPr/>
          </p:nvSpPr>
          <p:spPr>
            <a:xfrm>
              <a:off x="-4645109" y="2451984"/>
              <a:ext cx="181327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70CDD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4" name="矩形 133">
            <a:extLst>
              <a:ext uri="{FF2B5EF4-FFF2-40B4-BE49-F238E27FC236}">
                <a16:creationId xmlns="" xmlns:a16="http://schemas.microsoft.com/office/drawing/2014/main" id="{5D1A0DFA-4AFB-46EC-B211-2C357CD309E6}"/>
              </a:ext>
            </a:extLst>
          </p:cNvPr>
          <p:cNvSpPr/>
          <p:nvPr/>
        </p:nvSpPr>
        <p:spPr>
          <a:xfrm>
            <a:off x="4624876" y="3077500"/>
            <a:ext cx="2727959" cy="464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1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alpha val="23000"/>
                  </a:prstClr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买它！买它！</a:t>
            </a:r>
          </a:p>
        </p:txBody>
      </p:sp>
      <p:sp>
        <p:nvSpPr>
          <p:cNvPr id="156" name="矩形: 圆角 155">
            <a:extLst>
              <a:ext uri="{FF2B5EF4-FFF2-40B4-BE49-F238E27FC236}">
                <a16:creationId xmlns="" xmlns:a16="http://schemas.microsoft.com/office/drawing/2014/main" id="{975F9565-4090-431D-9B54-3EBFB7BBE970}"/>
              </a:ext>
            </a:extLst>
          </p:cNvPr>
          <p:cNvSpPr/>
          <p:nvPr/>
        </p:nvSpPr>
        <p:spPr>
          <a:xfrm>
            <a:off x="386851" y="3454617"/>
            <a:ext cx="1054053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2AEF9">
                  <a:alpha val="0"/>
                </a:srgbClr>
              </a:gs>
              <a:gs pos="100000">
                <a:srgbClr val="EFC53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7" name="矩形: 圆角 156">
            <a:extLst>
              <a:ext uri="{FF2B5EF4-FFF2-40B4-BE49-F238E27FC236}">
                <a16:creationId xmlns="" xmlns:a16="http://schemas.microsoft.com/office/drawing/2014/main" id="{982AB1A7-B683-46D8-AAD6-72E83BC86D6E}"/>
              </a:ext>
            </a:extLst>
          </p:cNvPr>
          <p:cNvSpPr/>
          <p:nvPr/>
        </p:nvSpPr>
        <p:spPr>
          <a:xfrm>
            <a:off x="5873814" y="3625439"/>
            <a:ext cx="1054053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2AEF9">
                  <a:alpha val="0"/>
                </a:srgbClr>
              </a:gs>
              <a:gs pos="100000">
                <a:srgbClr val="EFC53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8" name="矩形: 圆角 157">
            <a:extLst>
              <a:ext uri="{FF2B5EF4-FFF2-40B4-BE49-F238E27FC236}">
                <a16:creationId xmlns="" xmlns:a16="http://schemas.microsoft.com/office/drawing/2014/main" id="{B562C18C-440D-43E5-991A-9A987C73D650}"/>
              </a:ext>
            </a:extLst>
          </p:cNvPr>
          <p:cNvSpPr/>
          <p:nvPr/>
        </p:nvSpPr>
        <p:spPr>
          <a:xfrm>
            <a:off x="4528310" y="1868177"/>
            <a:ext cx="1054053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2AEF9">
                  <a:alpha val="0"/>
                </a:srgbClr>
              </a:gs>
              <a:gs pos="100000">
                <a:srgbClr val="EFC53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5" name="组合 164">
            <a:extLst>
              <a:ext uri="{FF2B5EF4-FFF2-40B4-BE49-F238E27FC236}">
                <a16:creationId xmlns="" xmlns:a16="http://schemas.microsoft.com/office/drawing/2014/main" id="{8DD5E705-CD13-47A7-9F43-D2D9690F1325}"/>
              </a:ext>
            </a:extLst>
          </p:cNvPr>
          <p:cNvGrpSpPr/>
          <p:nvPr/>
        </p:nvGrpSpPr>
        <p:grpSpPr>
          <a:xfrm>
            <a:off x="10528535" y="3554489"/>
            <a:ext cx="1044000" cy="108000"/>
            <a:chOff x="-5740353" y="2451985"/>
            <a:chExt cx="1276571" cy="146719"/>
          </a:xfrm>
        </p:grpSpPr>
        <p:sp>
          <p:nvSpPr>
            <p:cNvPr id="166" name="矩形: 圆角 165">
              <a:extLst>
                <a:ext uri="{FF2B5EF4-FFF2-40B4-BE49-F238E27FC236}">
                  <a16:creationId xmlns="" xmlns:a16="http://schemas.microsoft.com/office/drawing/2014/main" id="{05017B92-99E1-4C44-929A-BB72A555F706}"/>
                </a:ext>
              </a:extLst>
            </p:cNvPr>
            <p:cNvSpPr/>
            <p:nvPr/>
          </p:nvSpPr>
          <p:spPr>
            <a:xfrm>
              <a:off x="-5740353" y="2451985"/>
              <a:ext cx="1054053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BD2EA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矩形: 圆角 166">
              <a:extLst>
                <a:ext uri="{FF2B5EF4-FFF2-40B4-BE49-F238E27FC236}">
                  <a16:creationId xmlns="" xmlns:a16="http://schemas.microsoft.com/office/drawing/2014/main" id="{962040E0-C71F-4776-9A00-8BA5C23CD6A4}"/>
                </a:ext>
              </a:extLst>
            </p:cNvPr>
            <p:cNvSpPr/>
            <p:nvPr/>
          </p:nvSpPr>
          <p:spPr>
            <a:xfrm>
              <a:off x="-4645109" y="2451985"/>
              <a:ext cx="181327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70CDD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0" name="矩形: 圆角 169">
            <a:extLst>
              <a:ext uri="{FF2B5EF4-FFF2-40B4-BE49-F238E27FC236}">
                <a16:creationId xmlns="" xmlns:a16="http://schemas.microsoft.com/office/drawing/2014/main" id="{42BE7905-235B-462E-BA4C-43A95C00F8DB}"/>
              </a:ext>
            </a:extLst>
          </p:cNvPr>
          <p:cNvSpPr/>
          <p:nvPr/>
        </p:nvSpPr>
        <p:spPr>
          <a:xfrm>
            <a:off x="11799856" y="1786992"/>
            <a:ext cx="1505123" cy="385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92AEF9">
                  <a:alpha val="66000"/>
                </a:srgbClr>
              </a:gs>
              <a:gs pos="0">
                <a:srgbClr val="BD2EAC">
                  <a:alpha val="71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9" name="矩形: 圆角 178">
            <a:extLst>
              <a:ext uri="{FF2B5EF4-FFF2-40B4-BE49-F238E27FC236}">
                <a16:creationId xmlns="" xmlns:a16="http://schemas.microsoft.com/office/drawing/2014/main" id="{EDD2B094-106C-43E5-803A-B8191DEFAEC1}"/>
              </a:ext>
            </a:extLst>
          </p:cNvPr>
          <p:cNvSpPr/>
          <p:nvPr/>
        </p:nvSpPr>
        <p:spPr>
          <a:xfrm>
            <a:off x="9928842" y="211829"/>
            <a:ext cx="1054053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2AEF9">
                  <a:alpha val="0"/>
                </a:srgbClr>
              </a:gs>
              <a:gs pos="100000">
                <a:srgbClr val="EFC53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0" name="矩形: 圆角 179">
            <a:extLst>
              <a:ext uri="{FF2B5EF4-FFF2-40B4-BE49-F238E27FC236}">
                <a16:creationId xmlns="" xmlns:a16="http://schemas.microsoft.com/office/drawing/2014/main" id="{5F86D2F2-B232-4762-8819-74CFCB9B25C0}"/>
              </a:ext>
            </a:extLst>
          </p:cNvPr>
          <p:cNvSpPr/>
          <p:nvPr/>
        </p:nvSpPr>
        <p:spPr>
          <a:xfrm>
            <a:off x="11078291" y="2890198"/>
            <a:ext cx="1054053" cy="36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2AEF9">
                  <a:alpha val="0"/>
                </a:srgbClr>
              </a:gs>
              <a:gs pos="100000">
                <a:srgbClr val="EFC53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2" name="组合 191">
            <a:extLst>
              <a:ext uri="{FF2B5EF4-FFF2-40B4-BE49-F238E27FC236}">
                <a16:creationId xmlns="" xmlns:a16="http://schemas.microsoft.com/office/drawing/2014/main" id="{F2018646-7734-4160-A82A-83D8C897E746}"/>
              </a:ext>
            </a:extLst>
          </p:cNvPr>
          <p:cNvGrpSpPr/>
          <p:nvPr/>
        </p:nvGrpSpPr>
        <p:grpSpPr>
          <a:xfrm>
            <a:off x="4295977" y="451019"/>
            <a:ext cx="2727959" cy="588603"/>
            <a:chOff x="4203989" y="459274"/>
            <a:chExt cx="2727959" cy="588603"/>
          </a:xfrm>
        </p:grpSpPr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812FA9F4-CCC6-4B03-9923-59A8F4AB58E3}"/>
                </a:ext>
              </a:extLst>
            </p:cNvPr>
            <p:cNvGrpSpPr/>
            <p:nvPr/>
          </p:nvGrpSpPr>
          <p:grpSpPr>
            <a:xfrm>
              <a:off x="4436322" y="517234"/>
              <a:ext cx="2165475" cy="530643"/>
              <a:chOff x="-5127478" y="669213"/>
              <a:chExt cx="2165475" cy="549668"/>
            </a:xfrm>
          </p:grpSpPr>
          <p:sp>
            <p:nvSpPr>
              <p:cNvPr id="118" name="矩形: 圆角 117">
                <a:extLst>
                  <a:ext uri="{FF2B5EF4-FFF2-40B4-BE49-F238E27FC236}">
                    <a16:creationId xmlns="" xmlns:a16="http://schemas.microsoft.com/office/drawing/2014/main" id="{5D5D4739-C656-49EE-A5D8-E081F291F79C}"/>
                  </a:ext>
                </a:extLst>
              </p:cNvPr>
              <p:cNvSpPr/>
              <p:nvPr/>
            </p:nvSpPr>
            <p:spPr>
              <a:xfrm>
                <a:off x="-5127478" y="669214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000">
                    <a:srgbClr val="92AEF9">
                      <a:alpha val="0"/>
                    </a:srgb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矩形: 圆角 116">
                <a:extLst>
                  <a:ext uri="{FF2B5EF4-FFF2-40B4-BE49-F238E27FC236}">
                    <a16:creationId xmlns="" xmlns:a16="http://schemas.microsoft.com/office/drawing/2014/main" id="{0753BDB3-36CE-4CB0-A6F0-72390503CB03}"/>
                  </a:ext>
                </a:extLst>
              </p:cNvPr>
              <p:cNvSpPr/>
              <p:nvPr/>
            </p:nvSpPr>
            <p:spPr>
              <a:xfrm>
                <a:off x="-5090192" y="669213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1000">
                    <a:srgbClr val="92AEF9">
                      <a:alpha val="66000"/>
                    </a:srgbClr>
                  </a:gs>
                  <a:gs pos="0">
                    <a:srgbClr val="BD2EAC">
                      <a:alpha val="71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7" name="矩形 126">
              <a:extLst>
                <a:ext uri="{FF2B5EF4-FFF2-40B4-BE49-F238E27FC236}">
                  <a16:creationId xmlns="" xmlns:a16="http://schemas.microsoft.com/office/drawing/2014/main" id="{A1AB66D0-F06A-41AB-BE35-A9F66A90638C}"/>
                </a:ext>
              </a:extLst>
            </p:cNvPr>
            <p:cNvSpPr/>
            <p:nvPr/>
          </p:nvSpPr>
          <p:spPr>
            <a:xfrm>
              <a:off x="4203989" y="472153"/>
              <a:ext cx="2727959" cy="539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1" u="none" strike="noStrike" kern="1200" cap="none" spc="100" normalizeH="0" baseline="0" noProof="0" dirty="0">
                  <a:ln>
                    <a:noFill/>
                  </a:ln>
                  <a:solidFill>
                    <a:prstClr val="white">
                      <a:alpha val="23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拼手速！！！</a:t>
              </a:r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="" xmlns:a16="http://schemas.microsoft.com/office/drawing/2014/main" id="{9BD6E48C-11BA-4713-B91E-3DF491C92C34}"/>
                </a:ext>
              </a:extLst>
            </p:cNvPr>
            <p:cNvSpPr/>
            <p:nvPr/>
          </p:nvSpPr>
          <p:spPr>
            <a:xfrm>
              <a:off x="5797775" y="459274"/>
              <a:ext cx="1054053" cy="36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>
                    <a:alpha val="0"/>
                  </a:srgbClr>
                </a:gs>
                <a:gs pos="100000">
                  <a:srgbClr val="EFC53E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="" xmlns:a16="http://schemas.microsoft.com/office/drawing/2014/main" id="{35C4A137-1383-4D19-BDD2-2E3E48A2CCFF}"/>
              </a:ext>
            </a:extLst>
          </p:cNvPr>
          <p:cNvGrpSpPr/>
          <p:nvPr/>
        </p:nvGrpSpPr>
        <p:grpSpPr>
          <a:xfrm>
            <a:off x="3563660" y="1415439"/>
            <a:ext cx="1929300" cy="390171"/>
            <a:chOff x="11600634" y="2111813"/>
            <a:chExt cx="2727959" cy="551687"/>
          </a:xfrm>
        </p:grpSpPr>
        <p:grpSp>
          <p:nvGrpSpPr>
            <p:cNvPr id="188" name="组合 187">
              <a:extLst>
                <a:ext uri="{FF2B5EF4-FFF2-40B4-BE49-F238E27FC236}">
                  <a16:creationId xmlns="" xmlns:a16="http://schemas.microsoft.com/office/drawing/2014/main" id="{47C2788B-D969-494F-AAC1-DA011511EAAD}"/>
                </a:ext>
              </a:extLst>
            </p:cNvPr>
            <p:cNvGrpSpPr/>
            <p:nvPr/>
          </p:nvGrpSpPr>
          <p:grpSpPr>
            <a:xfrm>
              <a:off x="11788498" y="2156055"/>
              <a:ext cx="2165475" cy="500059"/>
              <a:chOff x="-5127478" y="669213"/>
              <a:chExt cx="2165475" cy="549668"/>
            </a:xfrm>
          </p:grpSpPr>
          <p:sp>
            <p:nvSpPr>
              <p:cNvPr id="190" name="矩形: 圆角 189">
                <a:extLst>
                  <a:ext uri="{FF2B5EF4-FFF2-40B4-BE49-F238E27FC236}">
                    <a16:creationId xmlns="" xmlns:a16="http://schemas.microsoft.com/office/drawing/2014/main" id="{6F367592-008F-4D1F-BB3C-D776C4DD067D}"/>
                  </a:ext>
                </a:extLst>
              </p:cNvPr>
              <p:cNvSpPr/>
              <p:nvPr/>
            </p:nvSpPr>
            <p:spPr>
              <a:xfrm>
                <a:off x="-5127478" y="669214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000">
                    <a:srgbClr val="92AEF9">
                      <a:alpha val="0"/>
                    </a:srgb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矩形: 圆角 190">
                <a:extLst>
                  <a:ext uri="{FF2B5EF4-FFF2-40B4-BE49-F238E27FC236}">
                    <a16:creationId xmlns="" xmlns:a16="http://schemas.microsoft.com/office/drawing/2014/main" id="{79353469-BCDD-41AC-9DFF-E226C13EEAC5}"/>
                  </a:ext>
                </a:extLst>
              </p:cNvPr>
              <p:cNvSpPr/>
              <p:nvPr/>
            </p:nvSpPr>
            <p:spPr>
              <a:xfrm>
                <a:off x="-5090192" y="669213"/>
                <a:ext cx="2128189" cy="54966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92AEF9"/>
                  </a:gs>
                  <a:gs pos="100000">
                    <a:srgbClr val="BD2EAC">
                      <a:alpha val="71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9" name="矩形 188">
              <a:extLst>
                <a:ext uri="{FF2B5EF4-FFF2-40B4-BE49-F238E27FC236}">
                  <a16:creationId xmlns="" xmlns:a16="http://schemas.microsoft.com/office/drawing/2014/main" id="{FC6DFC89-4043-4175-B3FB-0A78E3A446A7}"/>
                </a:ext>
              </a:extLst>
            </p:cNvPr>
            <p:cNvSpPr/>
            <p:nvPr/>
          </p:nvSpPr>
          <p:spPr>
            <a:xfrm>
              <a:off x="11600634" y="2111813"/>
              <a:ext cx="2727959" cy="551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1" u="none" strike="noStrike" kern="1200" cap="none" spc="100" normalizeH="0" baseline="0" noProof="0" dirty="0">
                  <a:ln>
                    <a:noFill/>
                  </a:ln>
                  <a:solidFill>
                    <a:prstClr val="white">
                      <a:alpha val="23000"/>
                    </a:prstClr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太划算了吧！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6690D748-2787-4275-A99E-35D98118885E}"/>
              </a:ext>
            </a:extLst>
          </p:cNvPr>
          <p:cNvGrpSpPr/>
          <p:nvPr/>
        </p:nvGrpSpPr>
        <p:grpSpPr>
          <a:xfrm>
            <a:off x="5885305" y="167039"/>
            <a:ext cx="6134500" cy="3783979"/>
            <a:chOff x="56051" y="2341046"/>
            <a:chExt cx="6177664" cy="3810604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2FFE0962-5950-4575-8FE4-9A93D3C95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51" y="2341046"/>
              <a:ext cx="6177664" cy="3810604"/>
            </a:xfrm>
            <a:prstGeom prst="rect">
              <a:avLst/>
            </a:prstGeom>
          </p:spPr>
        </p:pic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528CF5C0-B7A3-497E-9FB5-4AECBDE1BC3E}"/>
                </a:ext>
              </a:extLst>
            </p:cNvPr>
            <p:cNvSpPr/>
            <p:nvPr/>
          </p:nvSpPr>
          <p:spPr>
            <a:xfrm flipH="1">
              <a:off x="3700664" y="2887345"/>
              <a:ext cx="2197647" cy="837412"/>
            </a:xfrm>
            <a:custGeom>
              <a:avLst/>
              <a:gdLst>
                <a:gd name="connsiteX0" fmla="*/ 0 w 1501140"/>
                <a:gd name="connsiteY0" fmla="*/ 837412 h 837412"/>
                <a:gd name="connsiteX1" fmla="*/ 495300 w 1501140"/>
                <a:gd name="connsiteY1" fmla="*/ 121132 h 837412"/>
                <a:gd name="connsiteX2" fmla="*/ 1501140 w 1501140"/>
                <a:gd name="connsiteY2" fmla="*/ 6832 h 837412"/>
                <a:gd name="connsiteX0" fmla="*/ 0 w 2009870"/>
                <a:gd name="connsiteY0" fmla="*/ 837412 h 837412"/>
                <a:gd name="connsiteX1" fmla="*/ 495300 w 2009870"/>
                <a:gd name="connsiteY1" fmla="*/ 121132 h 837412"/>
                <a:gd name="connsiteX2" fmla="*/ 2009870 w 2009870"/>
                <a:gd name="connsiteY2" fmla="*/ 6832 h 83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9870" h="837412">
                  <a:moveTo>
                    <a:pt x="0" y="837412"/>
                  </a:moveTo>
                  <a:cubicBezTo>
                    <a:pt x="122555" y="548487"/>
                    <a:pt x="245110" y="259562"/>
                    <a:pt x="495300" y="121132"/>
                  </a:cubicBezTo>
                  <a:cubicBezTo>
                    <a:pt x="745490" y="-17298"/>
                    <a:pt x="1632045" y="-5233"/>
                    <a:pt x="2009870" y="6832"/>
                  </a:cubicBezTo>
                </a:path>
              </a:pathLst>
            </a:custGeom>
            <a:noFill/>
            <a:ln w="15875">
              <a:gradFill flip="none" rotWithShape="1">
                <a:gsLst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  <a:gs pos="100000">
                    <a:schemeClr val="accent5">
                      <a:lumMod val="60000"/>
                      <a:lumOff val="40000"/>
                      <a:alpha val="0"/>
                    </a:schemeClr>
                  </a:gs>
                  <a:gs pos="18000">
                    <a:schemeClr val="accent5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="" xmlns:a16="http://schemas.microsoft.com/office/drawing/2014/main" id="{4280216F-AB43-417B-9FA1-5557C3802D29}"/>
              </a:ext>
            </a:extLst>
          </p:cNvPr>
          <p:cNvGrpSpPr/>
          <p:nvPr/>
        </p:nvGrpSpPr>
        <p:grpSpPr>
          <a:xfrm>
            <a:off x="-695223" y="370905"/>
            <a:ext cx="972000" cy="108000"/>
            <a:chOff x="-5740353" y="2451984"/>
            <a:chExt cx="1276571" cy="146724"/>
          </a:xfrm>
        </p:grpSpPr>
        <p:sp>
          <p:nvSpPr>
            <p:cNvPr id="201" name="矩形: 圆角 200">
              <a:extLst>
                <a:ext uri="{FF2B5EF4-FFF2-40B4-BE49-F238E27FC236}">
                  <a16:creationId xmlns="" xmlns:a16="http://schemas.microsoft.com/office/drawing/2014/main" id="{74BDB6AC-ADD1-49D2-892C-358F4C1ACD27}"/>
                </a:ext>
              </a:extLst>
            </p:cNvPr>
            <p:cNvSpPr/>
            <p:nvPr/>
          </p:nvSpPr>
          <p:spPr>
            <a:xfrm>
              <a:off x="-5740353" y="2451989"/>
              <a:ext cx="1054053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BD2EA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矩形: 圆角 201">
              <a:extLst>
                <a:ext uri="{FF2B5EF4-FFF2-40B4-BE49-F238E27FC236}">
                  <a16:creationId xmlns="" xmlns:a16="http://schemas.microsoft.com/office/drawing/2014/main" id="{880CDC9A-3C07-4818-BD72-14CDE1D97341}"/>
                </a:ext>
              </a:extLst>
            </p:cNvPr>
            <p:cNvSpPr/>
            <p:nvPr/>
          </p:nvSpPr>
          <p:spPr>
            <a:xfrm>
              <a:off x="-4645109" y="2451984"/>
              <a:ext cx="181327" cy="146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2AEF9"/>
                </a:gs>
                <a:gs pos="100000">
                  <a:srgbClr val="70CDD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5" name="矩形 204">
            <a:extLst>
              <a:ext uri="{FF2B5EF4-FFF2-40B4-BE49-F238E27FC236}">
                <a16:creationId xmlns="" xmlns:a16="http://schemas.microsoft.com/office/drawing/2014/main" id="{85FBC7E8-907D-41A6-AC21-EA3498AE3E6D}"/>
              </a:ext>
            </a:extLst>
          </p:cNvPr>
          <p:cNvSpPr/>
          <p:nvPr/>
        </p:nvSpPr>
        <p:spPr>
          <a:xfrm>
            <a:off x="3826678" y="2238854"/>
            <a:ext cx="5732963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1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  <a:endParaRPr kumimoji="0" lang="zh-CN" altLang="en-US" sz="4000" b="0" i="1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22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516A88E-552F-416F-9D70-684FBDEA7E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697AE01E-4E69-48A4-8B7E-29565012DD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48418" y="267148"/>
            <a:ext cx="6006567" cy="6292323"/>
          </a:xfrm>
          <a:custGeom>
            <a:avLst/>
            <a:gdLst>
              <a:gd name="connsiteX0" fmla="*/ 0 w 6006567"/>
              <a:gd name="connsiteY0" fmla="*/ 0 h 6246396"/>
              <a:gd name="connsiteX1" fmla="*/ 6006567 w 6006567"/>
              <a:gd name="connsiteY1" fmla="*/ 0 h 6246396"/>
              <a:gd name="connsiteX2" fmla="*/ 6006567 w 6006567"/>
              <a:gd name="connsiteY2" fmla="*/ 6246396 h 6246396"/>
              <a:gd name="connsiteX3" fmla="*/ 0 w 6006567"/>
              <a:gd name="connsiteY3" fmla="*/ 6246396 h 6246396"/>
              <a:gd name="connsiteX4" fmla="*/ 0 w 6006567"/>
              <a:gd name="connsiteY4" fmla="*/ 5182569 h 6246396"/>
              <a:gd name="connsiteX5" fmla="*/ 77981 w 6006567"/>
              <a:gd name="connsiteY5" fmla="*/ 5206775 h 6246396"/>
              <a:gd name="connsiteX6" fmla="*/ 210758 w 6006567"/>
              <a:gd name="connsiteY6" fmla="*/ 5220160 h 6246396"/>
              <a:gd name="connsiteX7" fmla="*/ 869587 w 6006567"/>
              <a:gd name="connsiteY7" fmla="*/ 4561331 h 6246396"/>
              <a:gd name="connsiteX8" fmla="*/ 869587 w 6006567"/>
              <a:gd name="connsiteY8" fmla="*/ 1685064 h 6246396"/>
              <a:gd name="connsiteX9" fmla="*/ 210758 w 6006567"/>
              <a:gd name="connsiteY9" fmla="*/ 1026235 h 6246396"/>
              <a:gd name="connsiteX10" fmla="*/ 77981 w 6006567"/>
              <a:gd name="connsiteY10" fmla="*/ 1039620 h 6246396"/>
              <a:gd name="connsiteX11" fmla="*/ 0 w 6006567"/>
              <a:gd name="connsiteY11" fmla="*/ 1063827 h 624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06567" h="6246396">
                <a:moveTo>
                  <a:pt x="0" y="0"/>
                </a:moveTo>
                <a:lnTo>
                  <a:pt x="6006567" y="0"/>
                </a:lnTo>
                <a:lnTo>
                  <a:pt x="6006567" y="6246396"/>
                </a:lnTo>
                <a:lnTo>
                  <a:pt x="0" y="6246396"/>
                </a:lnTo>
                <a:lnTo>
                  <a:pt x="0" y="5182569"/>
                </a:lnTo>
                <a:lnTo>
                  <a:pt x="77981" y="5206775"/>
                </a:lnTo>
                <a:cubicBezTo>
                  <a:pt x="120869" y="5215551"/>
                  <a:pt x="165275" y="5220160"/>
                  <a:pt x="210758" y="5220160"/>
                </a:cubicBezTo>
                <a:cubicBezTo>
                  <a:pt x="574619" y="5220160"/>
                  <a:pt x="869587" y="4925192"/>
                  <a:pt x="869587" y="4561331"/>
                </a:cubicBezTo>
                <a:lnTo>
                  <a:pt x="869587" y="1685064"/>
                </a:lnTo>
                <a:cubicBezTo>
                  <a:pt x="869587" y="1321203"/>
                  <a:pt x="574619" y="1026235"/>
                  <a:pt x="210758" y="1026235"/>
                </a:cubicBezTo>
                <a:cubicBezTo>
                  <a:pt x="165275" y="1026235"/>
                  <a:pt x="120869" y="1030844"/>
                  <a:pt x="77981" y="1039620"/>
                </a:cubicBezTo>
                <a:lnTo>
                  <a:pt x="0" y="1063827"/>
                </a:ln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309AA5A-D694-4EBA-B98E-80C8CB115CB6}"/>
              </a:ext>
            </a:extLst>
          </p:cNvPr>
          <p:cNvGrpSpPr/>
          <p:nvPr/>
        </p:nvGrpSpPr>
        <p:grpSpPr>
          <a:xfrm>
            <a:off x="5547247" y="2720825"/>
            <a:ext cx="6617210" cy="4081732"/>
            <a:chOff x="5537722" y="2720825"/>
            <a:chExt cx="6617210" cy="4081732"/>
          </a:xfrm>
        </p:grpSpPr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0CE56BE0-0A25-48AB-BDB0-3CD8C9221807}"/>
                </a:ext>
              </a:extLst>
            </p:cNvPr>
            <p:cNvGrpSpPr/>
            <p:nvPr/>
          </p:nvGrpSpPr>
          <p:grpSpPr>
            <a:xfrm>
              <a:off x="6831797" y="2773172"/>
              <a:ext cx="476833" cy="755713"/>
              <a:chOff x="7508357" y="2812185"/>
              <a:chExt cx="369589" cy="585746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="" xmlns:a16="http://schemas.microsoft.com/office/drawing/2014/main" id="{A4974A42-F2E0-4926-8624-503E1875D50C}"/>
                  </a:ext>
                </a:extLst>
              </p:cNvPr>
              <p:cNvSpPr/>
              <p:nvPr/>
            </p:nvSpPr>
            <p:spPr>
              <a:xfrm rot="19738509">
                <a:off x="7508357" y="2835046"/>
                <a:ext cx="81874" cy="562885"/>
              </a:xfrm>
              <a:prstGeom prst="roundRect">
                <a:avLst/>
              </a:prstGeom>
              <a:solidFill>
                <a:srgbClr val="8CA84A">
                  <a:alpha val="1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矩形: 圆角 58">
                <a:extLst>
                  <a:ext uri="{FF2B5EF4-FFF2-40B4-BE49-F238E27FC236}">
                    <a16:creationId xmlns="" xmlns:a16="http://schemas.microsoft.com/office/drawing/2014/main" id="{9CBD2A31-CAD9-4FFC-9186-740292EFFAB0}"/>
                  </a:ext>
                </a:extLst>
              </p:cNvPr>
              <p:cNvSpPr/>
              <p:nvPr/>
            </p:nvSpPr>
            <p:spPr>
              <a:xfrm rot="10883647">
                <a:off x="7652215" y="2835045"/>
                <a:ext cx="81874" cy="562885"/>
              </a:xfrm>
              <a:prstGeom prst="roundRect">
                <a:avLst>
                  <a:gd name="adj" fmla="val 16667"/>
                </a:avLst>
              </a:prstGeom>
              <a:solidFill>
                <a:srgbClr val="8CA84A">
                  <a:alpha val="33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矩形: 圆角 61">
                <a:extLst>
                  <a:ext uri="{FF2B5EF4-FFF2-40B4-BE49-F238E27FC236}">
                    <a16:creationId xmlns="" xmlns:a16="http://schemas.microsoft.com/office/drawing/2014/main" id="{C8160D75-0FF8-48EC-ADE9-475E4B3E8F02}"/>
                  </a:ext>
                </a:extLst>
              </p:cNvPr>
              <p:cNvSpPr/>
              <p:nvPr/>
            </p:nvSpPr>
            <p:spPr>
              <a:xfrm rot="1863060">
                <a:off x="7796072" y="2835045"/>
                <a:ext cx="81874" cy="562885"/>
              </a:xfrm>
              <a:prstGeom prst="roundRect">
                <a:avLst/>
              </a:prstGeom>
              <a:solidFill>
                <a:srgbClr val="8CA84A">
                  <a:alpha val="1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矩形: 圆角 62">
                <a:extLst>
                  <a:ext uri="{FF2B5EF4-FFF2-40B4-BE49-F238E27FC236}">
                    <a16:creationId xmlns="" xmlns:a16="http://schemas.microsoft.com/office/drawing/2014/main" id="{F64FA9F4-FCFB-4858-8EF3-F4688CDC1081}"/>
                  </a:ext>
                </a:extLst>
              </p:cNvPr>
              <p:cNvSpPr/>
              <p:nvPr/>
            </p:nvSpPr>
            <p:spPr>
              <a:xfrm rot="20879091">
                <a:off x="7593385" y="2812186"/>
                <a:ext cx="81874" cy="562885"/>
              </a:xfrm>
              <a:prstGeom prst="roundRect">
                <a:avLst/>
              </a:prstGeom>
              <a:solidFill>
                <a:srgbClr val="8CA84A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="" xmlns:a16="http://schemas.microsoft.com/office/drawing/2014/main" id="{AF4087F6-473C-4403-94B6-55BF34C7BA3F}"/>
                  </a:ext>
                </a:extLst>
              </p:cNvPr>
              <p:cNvSpPr/>
              <p:nvPr/>
            </p:nvSpPr>
            <p:spPr>
              <a:xfrm rot="955928">
                <a:off x="7717237" y="2812185"/>
                <a:ext cx="81874" cy="562885"/>
              </a:xfrm>
              <a:prstGeom prst="roundRect">
                <a:avLst/>
              </a:prstGeom>
              <a:solidFill>
                <a:srgbClr val="8CA84A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72E3C917-BF33-4628-889B-F7F93319D5B5}"/>
                </a:ext>
              </a:extLst>
            </p:cNvPr>
            <p:cNvGrpSpPr/>
            <p:nvPr/>
          </p:nvGrpSpPr>
          <p:grpSpPr>
            <a:xfrm>
              <a:off x="5537722" y="2720825"/>
              <a:ext cx="6617210" cy="4081732"/>
              <a:chOff x="3210221" y="1005956"/>
              <a:chExt cx="6054392" cy="3734566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40C86AA9-BDDA-459E-8F97-5BB0EE5778F4}"/>
                  </a:ext>
                </a:extLst>
              </p:cNvPr>
              <p:cNvGrpSpPr/>
              <p:nvPr/>
            </p:nvGrpSpPr>
            <p:grpSpPr>
              <a:xfrm>
                <a:off x="3210221" y="1005956"/>
                <a:ext cx="6054392" cy="3734566"/>
                <a:chOff x="56051" y="2341046"/>
                <a:chExt cx="6177664" cy="3810604"/>
              </a:xfrm>
            </p:grpSpPr>
            <p:pic>
              <p:nvPicPr>
                <p:cNvPr id="15" name="图片 14">
                  <a:extLst>
                    <a:ext uri="{FF2B5EF4-FFF2-40B4-BE49-F238E27FC236}">
                      <a16:creationId xmlns="" xmlns:a16="http://schemas.microsoft.com/office/drawing/2014/main" id="{4D0C3540-359F-4A9B-9FF8-D5E0D18130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051" y="2341046"/>
                  <a:ext cx="6177664" cy="3810604"/>
                </a:xfrm>
                <a:prstGeom prst="rect">
                  <a:avLst/>
                </a:prstGeom>
              </p:spPr>
            </p:pic>
            <p:sp>
              <p:nvSpPr>
                <p:cNvPr id="16" name="任意多边形: 形状 15">
                  <a:extLst>
                    <a:ext uri="{FF2B5EF4-FFF2-40B4-BE49-F238E27FC236}">
                      <a16:creationId xmlns="" xmlns:a16="http://schemas.microsoft.com/office/drawing/2014/main" id="{FC61B4B3-2966-4DE9-BF39-48FB845C969D}"/>
                    </a:ext>
                  </a:extLst>
                </p:cNvPr>
                <p:cNvSpPr/>
                <p:nvPr/>
              </p:nvSpPr>
              <p:spPr>
                <a:xfrm flipH="1">
                  <a:off x="3663025" y="2906919"/>
                  <a:ext cx="2197647" cy="837412"/>
                </a:xfrm>
                <a:custGeom>
                  <a:avLst/>
                  <a:gdLst>
                    <a:gd name="connsiteX0" fmla="*/ 0 w 1501140"/>
                    <a:gd name="connsiteY0" fmla="*/ 837412 h 837412"/>
                    <a:gd name="connsiteX1" fmla="*/ 495300 w 1501140"/>
                    <a:gd name="connsiteY1" fmla="*/ 121132 h 837412"/>
                    <a:gd name="connsiteX2" fmla="*/ 1501140 w 1501140"/>
                    <a:gd name="connsiteY2" fmla="*/ 6832 h 837412"/>
                    <a:gd name="connsiteX0" fmla="*/ 0 w 2009870"/>
                    <a:gd name="connsiteY0" fmla="*/ 837412 h 837412"/>
                    <a:gd name="connsiteX1" fmla="*/ 495300 w 2009870"/>
                    <a:gd name="connsiteY1" fmla="*/ 121132 h 837412"/>
                    <a:gd name="connsiteX2" fmla="*/ 2009870 w 2009870"/>
                    <a:gd name="connsiteY2" fmla="*/ 6832 h 837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9870" h="837412">
                      <a:moveTo>
                        <a:pt x="0" y="837412"/>
                      </a:moveTo>
                      <a:cubicBezTo>
                        <a:pt x="122555" y="548487"/>
                        <a:pt x="245110" y="259562"/>
                        <a:pt x="495300" y="121132"/>
                      </a:cubicBezTo>
                      <a:cubicBezTo>
                        <a:pt x="745490" y="-17298"/>
                        <a:pt x="1632045" y="-5233"/>
                        <a:pt x="2009870" y="6832"/>
                      </a:cubicBezTo>
                    </a:path>
                  </a:pathLst>
                </a:custGeom>
                <a:noFill/>
                <a:ln w="15875">
                  <a:gradFill flip="none" rotWithShape="1">
                    <a:gsLst>
                      <a:gs pos="0">
                        <a:srgbClr val="2D3885">
                          <a:alpha val="0"/>
                        </a:srgbClr>
                      </a:gs>
                      <a:gs pos="100000">
                        <a:srgbClr val="29296F">
                          <a:alpha val="0"/>
                        </a:srgbClr>
                      </a:gs>
                      <a:gs pos="13000">
                        <a:srgbClr val="2D3885"/>
                      </a:gs>
                      <a:gs pos="26000">
                        <a:srgbClr val="2D3885"/>
                      </a:gs>
                    </a:gsLst>
                    <a:lin ang="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AD7E93DA-8974-4ED4-8BC2-0AA30A663BA7}"/>
                  </a:ext>
                </a:extLst>
              </p:cNvPr>
              <p:cNvSpPr/>
              <p:nvPr/>
            </p:nvSpPr>
            <p:spPr>
              <a:xfrm>
                <a:off x="3519764" y="3272814"/>
                <a:ext cx="1934110" cy="1103745"/>
              </a:xfrm>
              <a:custGeom>
                <a:avLst/>
                <a:gdLst>
                  <a:gd name="connsiteX0" fmla="*/ 0 w 2554515"/>
                  <a:gd name="connsiteY0" fmla="*/ 0 h 1107138"/>
                  <a:gd name="connsiteX1" fmla="*/ 159657 w 2554515"/>
                  <a:gd name="connsiteY1" fmla="*/ 682171 h 1107138"/>
                  <a:gd name="connsiteX2" fmla="*/ 275772 w 2554515"/>
                  <a:gd name="connsiteY2" fmla="*/ 812800 h 1107138"/>
                  <a:gd name="connsiteX3" fmla="*/ 551543 w 2554515"/>
                  <a:gd name="connsiteY3" fmla="*/ 1088571 h 1107138"/>
                  <a:gd name="connsiteX4" fmla="*/ 2554515 w 2554515"/>
                  <a:gd name="connsiteY4" fmla="*/ 1059543 h 1107138"/>
                  <a:gd name="connsiteX0" fmla="*/ 0 w 1973490"/>
                  <a:gd name="connsiteY0" fmla="*/ 0 h 1141327"/>
                  <a:gd name="connsiteX1" fmla="*/ 159657 w 1973490"/>
                  <a:gd name="connsiteY1" fmla="*/ 682171 h 1141327"/>
                  <a:gd name="connsiteX2" fmla="*/ 275772 w 1973490"/>
                  <a:gd name="connsiteY2" fmla="*/ 812800 h 1141327"/>
                  <a:gd name="connsiteX3" fmla="*/ 551543 w 1973490"/>
                  <a:gd name="connsiteY3" fmla="*/ 1088571 h 1141327"/>
                  <a:gd name="connsiteX4" fmla="*/ 1973490 w 1973490"/>
                  <a:gd name="connsiteY4" fmla="*/ 1126218 h 1141327"/>
                  <a:gd name="connsiteX0" fmla="*/ 0 w 1973490"/>
                  <a:gd name="connsiteY0" fmla="*/ 0 h 1126218"/>
                  <a:gd name="connsiteX1" fmla="*/ 159657 w 1973490"/>
                  <a:gd name="connsiteY1" fmla="*/ 682171 h 1126218"/>
                  <a:gd name="connsiteX2" fmla="*/ 275772 w 1973490"/>
                  <a:gd name="connsiteY2" fmla="*/ 812800 h 1126218"/>
                  <a:gd name="connsiteX3" fmla="*/ 551543 w 1973490"/>
                  <a:gd name="connsiteY3" fmla="*/ 1088571 h 1126218"/>
                  <a:gd name="connsiteX4" fmla="*/ 1973490 w 1973490"/>
                  <a:gd name="connsiteY4" fmla="*/ 1126218 h 112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3490" h="1126218">
                    <a:moveTo>
                      <a:pt x="0" y="0"/>
                    </a:moveTo>
                    <a:cubicBezTo>
                      <a:pt x="56847" y="273352"/>
                      <a:pt x="113695" y="546704"/>
                      <a:pt x="159657" y="682171"/>
                    </a:cubicBezTo>
                    <a:cubicBezTo>
                      <a:pt x="205619" y="817638"/>
                      <a:pt x="210458" y="745067"/>
                      <a:pt x="275772" y="812800"/>
                    </a:cubicBezTo>
                    <a:cubicBezTo>
                      <a:pt x="341086" y="880533"/>
                      <a:pt x="171752" y="1047447"/>
                      <a:pt x="551543" y="1088571"/>
                    </a:cubicBezTo>
                    <a:cubicBezTo>
                      <a:pt x="931334" y="1129695"/>
                      <a:pt x="1161899" y="1113669"/>
                      <a:pt x="1973490" y="1126218"/>
                    </a:cubicBezTo>
                  </a:path>
                </a:pathLst>
              </a:custGeom>
              <a:noFill/>
              <a:ln w="19050">
                <a:gradFill flip="none" rotWithShape="1">
                  <a:gsLst>
                    <a:gs pos="100000">
                      <a:srgbClr val="2D3885">
                        <a:alpha val="0"/>
                      </a:srgbClr>
                    </a:gs>
                    <a:gs pos="0">
                      <a:srgbClr val="29296F">
                        <a:alpha val="0"/>
                      </a:srgbClr>
                    </a:gs>
                    <a:gs pos="59000">
                      <a:srgbClr val="2D3885"/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9D0FA22-848E-487B-A771-3E62E641FB61}"/>
              </a:ext>
            </a:extLst>
          </p:cNvPr>
          <p:cNvSpPr/>
          <p:nvPr/>
        </p:nvSpPr>
        <p:spPr>
          <a:xfrm>
            <a:off x="7215187" y="1451324"/>
            <a:ext cx="4706500" cy="91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5310">
                      <a:srgbClr val="313F92"/>
                    </a:gs>
                    <a:gs pos="100000">
                      <a:srgbClr val="2C317C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明基智能投影</a:t>
            </a:r>
            <a:r>
              <a:rPr kumimoji="0" lang="en-US" altLang="zh-CN" sz="44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5310">
                      <a:srgbClr val="313F92"/>
                    </a:gs>
                    <a:gs pos="100000">
                      <a:srgbClr val="2C317C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E540</a:t>
            </a:r>
            <a:endParaRPr kumimoji="0" lang="zh-CN" altLang="en-US" sz="44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5310">
                    <a:srgbClr val="313F92"/>
                  </a:gs>
                  <a:gs pos="100000">
                    <a:srgbClr val="2C317C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F0BF3A69-4D5F-46CF-A863-5A2F292EDBE7}"/>
              </a:ext>
            </a:extLst>
          </p:cNvPr>
          <p:cNvSpPr/>
          <p:nvPr/>
        </p:nvSpPr>
        <p:spPr>
          <a:xfrm>
            <a:off x="8324487" y="269772"/>
            <a:ext cx="3317205" cy="173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5310">
                      <a:srgbClr val="313F92"/>
                    </a:gs>
                    <a:gs pos="100000">
                      <a:srgbClr val="2C317C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￥</a:t>
            </a:r>
            <a:r>
              <a:rPr kumimoji="0" lang="en-US" altLang="zh-CN" sz="8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5310">
                      <a:srgbClr val="313F92"/>
                    </a:gs>
                    <a:gs pos="100000">
                      <a:srgbClr val="2C317C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4???</a:t>
            </a:r>
            <a:endParaRPr kumimoji="0" lang="zh-CN" altLang="en-US" sz="8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5310">
                    <a:srgbClr val="313F92"/>
                  </a:gs>
                  <a:gs pos="100000">
                    <a:srgbClr val="2C317C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2602388D-01B8-44D8-A30E-43713EE07079}"/>
              </a:ext>
            </a:extLst>
          </p:cNvPr>
          <p:cNvSpPr txBox="1"/>
          <p:nvPr/>
        </p:nvSpPr>
        <p:spPr>
          <a:xfrm>
            <a:off x="1225936" y="452770"/>
            <a:ext cx="4098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WiFi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投屏超智能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B88DA2A9-425F-4C14-84AD-910DE9E49175}"/>
              </a:ext>
            </a:extLst>
          </p:cNvPr>
          <p:cNvSpPr txBox="1"/>
          <p:nvPr/>
        </p:nvSpPr>
        <p:spPr>
          <a:xfrm>
            <a:off x="1244751" y="2843602"/>
            <a:ext cx="3955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白天直投超明亮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2F8FA6EF-B243-42E6-AA98-9949C419B66F}"/>
              </a:ext>
            </a:extLst>
          </p:cNvPr>
          <p:cNvSpPr txBox="1"/>
          <p:nvPr/>
        </p:nvSpPr>
        <p:spPr>
          <a:xfrm>
            <a:off x="1211129" y="5257247"/>
            <a:ext cx="40981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海量内存超大屏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!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="" xmlns:a16="http://schemas.microsoft.com/office/drawing/2014/main" id="{6E09774B-E274-4E98-9DF5-620554B71EA6}"/>
              </a:ext>
            </a:extLst>
          </p:cNvPr>
          <p:cNvSpPr/>
          <p:nvPr/>
        </p:nvSpPr>
        <p:spPr>
          <a:xfrm>
            <a:off x="1353929" y="1141202"/>
            <a:ext cx="845736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F8CA4941-82AD-44A7-9595-68A823F55F5F}"/>
              </a:ext>
            </a:extLst>
          </p:cNvPr>
          <p:cNvSpPr txBox="1"/>
          <p:nvPr/>
        </p:nvSpPr>
        <p:spPr>
          <a:xfrm>
            <a:off x="1273779" y="1115281"/>
            <a:ext cx="993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安卓系统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="" xmlns:a16="http://schemas.microsoft.com/office/drawing/2014/main" id="{240D9899-3989-440B-B926-A00B5325C582}"/>
              </a:ext>
            </a:extLst>
          </p:cNvPr>
          <p:cNvSpPr/>
          <p:nvPr/>
        </p:nvSpPr>
        <p:spPr>
          <a:xfrm>
            <a:off x="2314817" y="1141202"/>
            <a:ext cx="845736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E27A72D1-9730-488C-B486-57392C360F1D}"/>
              </a:ext>
            </a:extLst>
          </p:cNvPr>
          <p:cNvSpPr txBox="1"/>
          <p:nvPr/>
        </p:nvSpPr>
        <p:spPr>
          <a:xfrm>
            <a:off x="2241017" y="1115281"/>
            <a:ext cx="993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全面兼容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="" xmlns:a16="http://schemas.microsoft.com/office/drawing/2014/main" id="{4ED75DAB-E666-4700-BE30-E9C70F91D2D3}"/>
              </a:ext>
            </a:extLst>
          </p:cNvPr>
          <p:cNvSpPr/>
          <p:nvPr/>
        </p:nvSpPr>
        <p:spPr>
          <a:xfrm>
            <a:off x="3287238" y="1141202"/>
            <a:ext cx="845736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3F6B94F5-5D71-4F4F-A12C-C0E767B9E034}"/>
              </a:ext>
            </a:extLst>
          </p:cNvPr>
          <p:cNvSpPr txBox="1"/>
          <p:nvPr/>
        </p:nvSpPr>
        <p:spPr>
          <a:xfrm>
            <a:off x="3219788" y="1121631"/>
            <a:ext cx="993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流畅不卡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="" xmlns:a16="http://schemas.microsoft.com/office/drawing/2014/main" id="{A542DF71-A713-40AC-ABF3-8A5380B8445D}"/>
              </a:ext>
            </a:extLst>
          </p:cNvPr>
          <p:cNvSpPr/>
          <p:nvPr/>
        </p:nvSpPr>
        <p:spPr>
          <a:xfrm>
            <a:off x="4268036" y="1141202"/>
            <a:ext cx="845736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FCC39FBA-2B0A-4E28-9655-851A8A31207C}"/>
              </a:ext>
            </a:extLst>
          </p:cNvPr>
          <p:cNvSpPr txBox="1"/>
          <p:nvPr/>
        </p:nvSpPr>
        <p:spPr>
          <a:xfrm>
            <a:off x="4194236" y="1115281"/>
            <a:ext cx="993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格式无限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="" xmlns:a16="http://schemas.microsoft.com/office/drawing/2014/main" id="{26A2DA67-7B96-4E0B-96FF-0BC79E5466A5}"/>
              </a:ext>
            </a:extLst>
          </p:cNvPr>
          <p:cNvSpPr/>
          <p:nvPr/>
        </p:nvSpPr>
        <p:spPr>
          <a:xfrm>
            <a:off x="1378389" y="3528885"/>
            <a:ext cx="845736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375A0FB7-5C1B-48EC-8758-88897AD5CF6E}"/>
              </a:ext>
            </a:extLst>
          </p:cNvPr>
          <p:cNvSpPr txBox="1"/>
          <p:nvPr/>
        </p:nvSpPr>
        <p:spPr>
          <a:xfrm>
            <a:off x="1298239" y="3510584"/>
            <a:ext cx="993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4000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流明</a:t>
            </a:r>
          </a:p>
        </p:txBody>
      </p:sp>
      <p:sp>
        <p:nvSpPr>
          <p:cNvPr id="79" name="矩形: 圆角 78">
            <a:extLst>
              <a:ext uri="{FF2B5EF4-FFF2-40B4-BE49-F238E27FC236}">
                <a16:creationId xmlns="" xmlns:a16="http://schemas.microsoft.com/office/drawing/2014/main" id="{4E0A6F62-F1B7-4307-8A4A-4C9A37F1E313}"/>
              </a:ext>
            </a:extLst>
          </p:cNvPr>
          <p:cNvSpPr/>
          <p:nvPr/>
        </p:nvSpPr>
        <p:spPr>
          <a:xfrm>
            <a:off x="2357692" y="3528885"/>
            <a:ext cx="1670164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C87B2414-A0BE-48D5-B71A-B3324AA1DD57}"/>
              </a:ext>
            </a:extLst>
          </p:cNvPr>
          <p:cNvSpPr txBox="1"/>
          <p:nvPr/>
        </p:nvSpPr>
        <p:spPr>
          <a:xfrm>
            <a:off x="2435085" y="3508516"/>
            <a:ext cx="1548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12000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高对比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="" xmlns:a16="http://schemas.microsoft.com/office/drawing/2014/main" id="{F4DBD9B6-9D2C-4B96-B087-4612E933150B}"/>
              </a:ext>
            </a:extLst>
          </p:cNvPr>
          <p:cNvSpPr/>
          <p:nvPr/>
        </p:nvSpPr>
        <p:spPr>
          <a:xfrm>
            <a:off x="4148088" y="3528885"/>
            <a:ext cx="912751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11DCC23A-EE51-499D-BC7E-E9773ADCB8C1}"/>
              </a:ext>
            </a:extLst>
          </p:cNvPr>
          <p:cNvSpPr txBox="1"/>
          <p:nvPr/>
        </p:nvSpPr>
        <p:spPr>
          <a:xfrm>
            <a:off x="4170236" y="3507246"/>
            <a:ext cx="912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清晰锐利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="" xmlns:a16="http://schemas.microsoft.com/office/drawing/2014/main" id="{BC3674D1-DD70-4C7C-B70E-54DAFBDFA5FA}"/>
              </a:ext>
            </a:extLst>
          </p:cNvPr>
          <p:cNvSpPr/>
          <p:nvPr/>
        </p:nvSpPr>
        <p:spPr>
          <a:xfrm>
            <a:off x="1358173" y="5946083"/>
            <a:ext cx="845736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0B8B3DC6-FF14-49B5-BD06-9180F52927E1}"/>
              </a:ext>
            </a:extLst>
          </p:cNvPr>
          <p:cNvSpPr txBox="1"/>
          <p:nvPr/>
        </p:nvSpPr>
        <p:spPr>
          <a:xfrm>
            <a:off x="1293263" y="5921432"/>
            <a:ext cx="993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U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盘直投</a:t>
            </a:r>
          </a:p>
        </p:txBody>
      </p:sp>
      <p:sp>
        <p:nvSpPr>
          <p:cNvPr id="89" name="矩形: 圆角 88">
            <a:extLst>
              <a:ext uri="{FF2B5EF4-FFF2-40B4-BE49-F238E27FC236}">
                <a16:creationId xmlns="" xmlns:a16="http://schemas.microsoft.com/office/drawing/2014/main" id="{0270562A-503B-4B2F-B8AA-E6CA60426B5C}"/>
              </a:ext>
            </a:extLst>
          </p:cNvPr>
          <p:cNvSpPr/>
          <p:nvPr/>
        </p:nvSpPr>
        <p:spPr>
          <a:xfrm>
            <a:off x="2334301" y="5946083"/>
            <a:ext cx="1152000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28B63E6B-76F6-40D6-8AAB-414791F42AED}"/>
              </a:ext>
            </a:extLst>
          </p:cNvPr>
          <p:cNvSpPr txBox="1"/>
          <p:nvPr/>
        </p:nvSpPr>
        <p:spPr>
          <a:xfrm>
            <a:off x="2313554" y="5928691"/>
            <a:ext cx="118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倍大变焦</a:t>
            </a:r>
          </a:p>
        </p:txBody>
      </p:sp>
      <p:sp>
        <p:nvSpPr>
          <p:cNvPr id="93" name="矩形: 圆角 92">
            <a:extLst>
              <a:ext uri="{FF2B5EF4-FFF2-40B4-BE49-F238E27FC236}">
                <a16:creationId xmlns="" xmlns:a16="http://schemas.microsoft.com/office/drawing/2014/main" id="{B50B271F-9F41-4A2E-9217-317AE87EA416}"/>
              </a:ext>
            </a:extLst>
          </p:cNvPr>
          <p:cNvSpPr/>
          <p:nvPr/>
        </p:nvSpPr>
        <p:spPr>
          <a:xfrm>
            <a:off x="3625796" y="5946083"/>
            <a:ext cx="1440000" cy="25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13F9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CF7602A9-DA19-4E0A-8748-408F7388ED51}"/>
              </a:ext>
            </a:extLst>
          </p:cNvPr>
          <p:cNvSpPr txBox="1"/>
          <p:nvPr/>
        </p:nvSpPr>
        <p:spPr>
          <a:xfrm>
            <a:off x="3589233" y="5921071"/>
            <a:ext cx="1520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rgbClr val="3D0E88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60-180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13F92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吋任意投</a:t>
            </a:r>
          </a:p>
        </p:txBody>
      </p:sp>
      <p:pic>
        <p:nvPicPr>
          <p:cNvPr id="98" name="图片 97">
            <a:extLst>
              <a:ext uri="{FF2B5EF4-FFF2-40B4-BE49-F238E27FC236}">
                <a16:creationId xmlns="" xmlns:a16="http://schemas.microsoft.com/office/drawing/2014/main" id="{545C38C7-F616-4A1F-BFB1-36780420E3F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59074">
            <a:off x="111888" y="4332148"/>
            <a:ext cx="1341936" cy="1542737"/>
          </a:xfrm>
          <a:custGeom>
            <a:avLst/>
            <a:gdLst>
              <a:gd name="connsiteX0" fmla="*/ 0 w 1002168"/>
              <a:gd name="connsiteY0" fmla="*/ 0 h 1152127"/>
              <a:gd name="connsiteX1" fmla="*/ 1002168 w 1002168"/>
              <a:gd name="connsiteY1" fmla="*/ 0 h 1152127"/>
              <a:gd name="connsiteX2" fmla="*/ 1002168 w 1002168"/>
              <a:gd name="connsiteY2" fmla="*/ 1152127 h 1152127"/>
              <a:gd name="connsiteX3" fmla="*/ 583175 w 1002168"/>
              <a:gd name="connsiteY3" fmla="*/ 1152127 h 1152127"/>
              <a:gd name="connsiteX4" fmla="*/ 283466 w 1002168"/>
              <a:gd name="connsiteY4" fmla="*/ 1100139 h 1152127"/>
              <a:gd name="connsiteX5" fmla="*/ 274448 w 1002168"/>
              <a:gd name="connsiteY5" fmla="*/ 1152127 h 1152127"/>
              <a:gd name="connsiteX6" fmla="*/ 0 w 1002168"/>
              <a:gd name="connsiteY6" fmla="*/ 1152127 h 1152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168" h="1152127">
                <a:moveTo>
                  <a:pt x="0" y="0"/>
                </a:moveTo>
                <a:lnTo>
                  <a:pt x="1002168" y="0"/>
                </a:lnTo>
                <a:lnTo>
                  <a:pt x="1002168" y="1152127"/>
                </a:lnTo>
                <a:lnTo>
                  <a:pt x="583175" y="1152127"/>
                </a:lnTo>
                <a:lnTo>
                  <a:pt x="283466" y="1100139"/>
                </a:lnTo>
                <a:lnTo>
                  <a:pt x="274448" y="1152127"/>
                </a:lnTo>
                <a:lnTo>
                  <a:pt x="0" y="1152127"/>
                </a:lnTo>
                <a:close/>
              </a:path>
            </a:pathLst>
          </a:custGeom>
        </p:spPr>
      </p:pic>
      <p:sp>
        <p:nvSpPr>
          <p:cNvPr id="99" name="矩形: 圆角 98">
            <a:extLst>
              <a:ext uri="{FF2B5EF4-FFF2-40B4-BE49-F238E27FC236}">
                <a16:creationId xmlns="" xmlns:a16="http://schemas.microsoft.com/office/drawing/2014/main" id="{A61F6D1C-32AF-4AF5-A720-FEDA5A2D9A72}"/>
              </a:ext>
            </a:extLst>
          </p:cNvPr>
          <p:cNvSpPr/>
          <p:nvPr/>
        </p:nvSpPr>
        <p:spPr>
          <a:xfrm>
            <a:off x="9568437" y="-92710"/>
            <a:ext cx="2180651" cy="848392"/>
          </a:xfrm>
          <a:prstGeom prst="roundRect">
            <a:avLst>
              <a:gd name="adj" fmla="val 4893"/>
            </a:avLst>
          </a:prstGeom>
          <a:solidFill>
            <a:srgbClr val="DB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="" xmlns:a16="http://schemas.microsoft.com/office/drawing/2014/main" id="{0DC46545-A003-4B0B-95DC-6C9BBD20C0F9}"/>
              </a:ext>
            </a:extLst>
          </p:cNvPr>
          <p:cNvSpPr/>
          <p:nvPr/>
        </p:nvSpPr>
        <p:spPr>
          <a:xfrm>
            <a:off x="9259092" y="211010"/>
            <a:ext cx="2727959" cy="539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1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直播间福利价</a:t>
            </a:r>
            <a:endParaRPr kumimoji="0" lang="zh-CN" altLang="en-US" sz="1200" b="0" i="1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="" xmlns:a16="http://schemas.microsoft.com/office/drawing/2014/main" id="{AA885DFA-74CB-43CD-9C3A-C50289793D50}"/>
              </a:ext>
            </a:extLst>
          </p:cNvPr>
          <p:cNvSpPr/>
          <p:nvPr/>
        </p:nvSpPr>
        <p:spPr>
          <a:xfrm>
            <a:off x="9094033" y="18772"/>
            <a:ext cx="2727959" cy="390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1" u="none" strike="sng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原价：￥</a:t>
            </a:r>
            <a:r>
              <a:rPr kumimoji="0" lang="en-US" altLang="zh-CN" sz="1600" b="0" i="1" u="none" strike="sng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5599</a:t>
            </a:r>
            <a:endParaRPr kumimoji="0" lang="zh-CN" altLang="en-US" sz="1600" b="0" i="1" u="none" strike="sng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CE175AE-8255-4E9C-B424-B4558D06F0C2}"/>
              </a:ext>
            </a:extLst>
          </p:cNvPr>
          <p:cNvGrpSpPr/>
          <p:nvPr/>
        </p:nvGrpSpPr>
        <p:grpSpPr>
          <a:xfrm>
            <a:off x="8726648" y="2254793"/>
            <a:ext cx="4009458" cy="561008"/>
            <a:chOff x="8726648" y="2369093"/>
            <a:chExt cx="4009458" cy="561008"/>
          </a:xfrm>
        </p:grpSpPr>
        <p:sp>
          <p:nvSpPr>
            <p:cNvPr id="103" name="矩形: 圆角 102">
              <a:extLst>
                <a:ext uri="{FF2B5EF4-FFF2-40B4-BE49-F238E27FC236}">
                  <a16:creationId xmlns="" xmlns:a16="http://schemas.microsoft.com/office/drawing/2014/main" id="{ABC43929-AD09-47E9-B5E7-323FE03920AE}"/>
                </a:ext>
              </a:extLst>
            </p:cNvPr>
            <p:cNvSpPr/>
            <p:nvPr/>
          </p:nvSpPr>
          <p:spPr>
            <a:xfrm>
              <a:off x="8726648" y="2562574"/>
              <a:ext cx="3024679" cy="345059"/>
            </a:xfrm>
            <a:prstGeom prst="roundRect">
              <a:avLst>
                <a:gd name="adj" fmla="val 50000"/>
              </a:avLst>
            </a:prstGeom>
            <a:solidFill>
              <a:srgbClr val="DB37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296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="" xmlns:a16="http://schemas.microsoft.com/office/drawing/2014/main" id="{1E66491D-7989-4AA0-A85A-8B885678E475}"/>
                </a:ext>
              </a:extLst>
            </p:cNvPr>
            <p:cNvSpPr/>
            <p:nvPr/>
          </p:nvSpPr>
          <p:spPr>
            <a:xfrm>
              <a:off x="8735355" y="2497775"/>
              <a:ext cx="3046536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天猫明基旗舰店 </a:t>
              </a:r>
              <a:r>
                <a:rPr kumimoji="0" lang="en-US" altLang="zh-CN" sz="18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</a:t>
              </a: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正在抢购</a:t>
              </a:r>
              <a:endPara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D8BB07D4-65A6-470A-AEF6-C6670F376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00321" y="2369093"/>
              <a:ext cx="625033" cy="243069"/>
            </a:xfrm>
            <a:prstGeom prst="rect">
              <a:avLst/>
            </a:prstGeom>
          </p:spPr>
        </p:pic>
        <p:sp>
          <p:nvSpPr>
            <p:cNvPr id="82" name="矩形: 圆角 81">
              <a:extLst>
                <a:ext uri="{FF2B5EF4-FFF2-40B4-BE49-F238E27FC236}">
                  <a16:creationId xmlns="" xmlns:a16="http://schemas.microsoft.com/office/drawing/2014/main" id="{20BF6CD5-A09F-4C45-972E-7EE136447F95}"/>
                </a:ext>
              </a:extLst>
            </p:cNvPr>
            <p:cNvSpPr/>
            <p:nvPr/>
          </p:nvSpPr>
          <p:spPr>
            <a:xfrm>
              <a:off x="10648950" y="2564208"/>
              <a:ext cx="1102377" cy="3450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solidFill>
                <a:srgbClr val="DB3729">
                  <a:alpha val="2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29296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2961713F-2F28-42BC-9895-AC7653C6212F}"/>
                </a:ext>
              </a:extLst>
            </p:cNvPr>
            <p:cNvSpPr/>
            <p:nvPr/>
          </p:nvSpPr>
          <p:spPr>
            <a:xfrm>
              <a:off x="9689570" y="2502676"/>
              <a:ext cx="3046536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100" normalizeH="0" baseline="0" noProof="0" dirty="0">
                  <a:ln>
                    <a:noFill/>
                  </a:ln>
                  <a:solidFill>
                    <a:srgbClr val="DB3729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正在抢购</a:t>
              </a:r>
              <a:endPara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srgbClr val="DB3729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0070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6291FE9-7462-4C15-9DF8-DEFD3919D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914A5F4-4603-452C-8246-EF45A26D66A6}"/>
              </a:ext>
            </a:extLst>
          </p:cNvPr>
          <p:cNvGrpSpPr/>
          <p:nvPr/>
        </p:nvGrpSpPr>
        <p:grpSpPr>
          <a:xfrm>
            <a:off x="-1746916" y="6197587"/>
            <a:ext cx="5755059" cy="302383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="" xmlns:a16="http://schemas.microsoft.com/office/drawing/2014/main" id="{90969229-AFB2-4071-864B-631EA77411FE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34AC57CF-61BA-4594-92FC-3917047A9B33}"/>
                </a:ext>
              </a:extLst>
            </p:cNvPr>
            <p:cNvSpPr txBox="1"/>
            <p:nvPr/>
          </p:nvSpPr>
          <p:spPr>
            <a:xfrm>
              <a:off x="2569299" y="6014677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CC576C8-5CF3-4057-8FBB-E2B0EA272061}"/>
              </a:ext>
            </a:extLst>
          </p:cNvPr>
          <p:cNvGrpSpPr/>
          <p:nvPr/>
        </p:nvGrpSpPr>
        <p:grpSpPr>
          <a:xfrm>
            <a:off x="1706311" y="3770622"/>
            <a:ext cx="2301832" cy="2275314"/>
            <a:chOff x="3067734" y="2154695"/>
            <a:chExt cx="3008293" cy="2973639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89080EF6-9655-44C6-AF9E-D8B73A54A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1586" y="2262399"/>
              <a:ext cx="2740583" cy="274058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DB20115B-607D-4D63-8090-3B2CC16E8AED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DDEADCC6-989E-4282-81CC-1CF3459FD4AA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="" xmlns:a16="http://schemas.microsoft.com/office/drawing/2014/main" id="{3FB3C48A-EFE6-495D-96D7-96FCB47A2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="" xmlns:a16="http://schemas.microsoft.com/office/drawing/2014/main" id="{399BA029-9195-4C0C-87F2-D72DE513B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="" xmlns:a16="http://schemas.microsoft.com/office/drawing/2014/main" id="{8E9FDF49-7965-4C2A-B194-D289EAD97FF5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="" xmlns:a16="http://schemas.microsoft.com/office/drawing/2014/main" id="{2EDF22C2-4158-442E-BF0F-16324D837F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="" xmlns:a16="http://schemas.microsoft.com/office/drawing/2014/main" id="{98FD9E06-5813-48C3-A496-B5B7F9247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81C428CE-C489-4BA0-B258-F246E997BAAF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="" xmlns:a16="http://schemas.microsoft.com/office/drawing/2014/main" id="{2850A1AB-0479-4B45-9DF8-1F89792491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="" xmlns:a16="http://schemas.microsoft.com/office/drawing/2014/main" id="{8B05A8E6-0BA3-4C69-A24C-048C5794C8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="" xmlns:a16="http://schemas.microsoft.com/office/drawing/2014/main" id="{A2105C82-39E0-4A5E-A16C-D39C54A18E57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5" name="直接连接符 14">
                  <a:extLst>
                    <a:ext uri="{FF2B5EF4-FFF2-40B4-BE49-F238E27FC236}">
                      <a16:creationId xmlns="" xmlns:a16="http://schemas.microsoft.com/office/drawing/2014/main" id="{5660B9A8-87F8-40DA-98FC-1757503CB7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="" xmlns:a16="http://schemas.microsoft.com/office/drawing/2014/main" id="{201D4ADB-A9B3-432B-8532-2DF35CC8FE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3A2150A5-DEF1-4C2A-97F7-2B86E6B0750B}"/>
              </a:ext>
            </a:extLst>
          </p:cNvPr>
          <p:cNvGrpSpPr/>
          <p:nvPr/>
        </p:nvGrpSpPr>
        <p:grpSpPr>
          <a:xfrm>
            <a:off x="4891380" y="3822624"/>
            <a:ext cx="2529377" cy="451462"/>
            <a:chOff x="4966041" y="1707044"/>
            <a:chExt cx="3859333" cy="688843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EA26912D-6DAC-475A-84D2-0347EDAD43E9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solidFill>
              <a:srgbClr val="ECBD8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85744C21-E3E4-4E4C-B6C6-B29CDEF9A05F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solidFill>
              <a:srgbClr val="ECBD81">
                <a:alpha val="18000"/>
              </a:srgbClr>
            </a:solidFill>
          </p:grpSpPr>
          <p:sp>
            <p:nvSpPr>
              <p:cNvPr id="27" name="Rectangle 151">
                <a:extLst>
                  <a:ext uri="{FF2B5EF4-FFF2-40B4-BE49-F238E27FC236}">
                    <a16:creationId xmlns="" xmlns:a16="http://schemas.microsoft.com/office/drawing/2014/main" id="{134A90F0-EA06-4533-BADD-0AF986B5E3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Rectangle 152">
                <a:extLst>
                  <a:ext uri="{FF2B5EF4-FFF2-40B4-BE49-F238E27FC236}">
                    <a16:creationId xmlns="" xmlns:a16="http://schemas.microsoft.com/office/drawing/2014/main" id="{FC1BBF91-8345-4787-9872-C341570B8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Rectangle 153">
                <a:extLst>
                  <a:ext uri="{FF2B5EF4-FFF2-40B4-BE49-F238E27FC236}">
                    <a16:creationId xmlns="" xmlns:a16="http://schemas.microsoft.com/office/drawing/2014/main" id="{3BCC48DF-47AD-4473-AAE2-3125710AC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Rectangle 154">
                <a:extLst>
                  <a:ext uri="{FF2B5EF4-FFF2-40B4-BE49-F238E27FC236}">
                    <a16:creationId xmlns="" xmlns:a16="http://schemas.microsoft.com/office/drawing/2014/main" id="{B456DCAA-FD06-4C2A-9A6F-72231A553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Rectangle 155">
                <a:extLst>
                  <a:ext uri="{FF2B5EF4-FFF2-40B4-BE49-F238E27FC236}">
                    <a16:creationId xmlns="" xmlns:a16="http://schemas.microsoft.com/office/drawing/2014/main" id="{BDC16C45-8025-4771-8A2B-8ADAE619D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Rectangle 156">
                <a:extLst>
                  <a:ext uri="{FF2B5EF4-FFF2-40B4-BE49-F238E27FC236}">
                    <a16:creationId xmlns="" xmlns:a16="http://schemas.microsoft.com/office/drawing/2014/main" id="{D772147C-6CCB-4760-9B24-6E6915BB8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Rectangle 157">
                <a:extLst>
                  <a:ext uri="{FF2B5EF4-FFF2-40B4-BE49-F238E27FC236}">
                    <a16:creationId xmlns="" xmlns:a16="http://schemas.microsoft.com/office/drawing/2014/main" id="{89EEEDD0-E8FF-48CF-B3AB-C5E5B8A4A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Rectangle 158">
                <a:extLst>
                  <a:ext uri="{FF2B5EF4-FFF2-40B4-BE49-F238E27FC236}">
                    <a16:creationId xmlns="" xmlns:a16="http://schemas.microsoft.com/office/drawing/2014/main" id="{7C01A731-4753-420B-B002-DC93C527B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Rectangle 159">
                <a:extLst>
                  <a:ext uri="{FF2B5EF4-FFF2-40B4-BE49-F238E27FC236}">
                    <a16:creationId xmlns="" xmlns:a16="http://schemas.microsoft.com/office/drawing/2014/main" id="{7A1D4BBF-7318-4C01-BC54-31DF1E0B5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Rectangle 160">
                <a:extLst>
                  <a:ext uri="{FF2B5EF4-FFF2-40B4-BE49-F238E27FC236}">
                    <a16:creationId xmlns="" xmlns:a16="http://schemas.microsoft.com/office/drawing/2014/main" id="{D504F276-A49A-48FE-80BC-42EF266D8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Rectangle 161">
                <a:extLst>
                  <a:ext uri="{FF2B5EF4-FFF2-40B4-BE49-F238E27FC236}">
                    <a16:creationId xmlns="" xmlns:a16="http://schemas.microsoft.com/office/drawing/2014/main" id="{889177D7-6664-4C26-BECE-496177A59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Rectangle 162">
                <a:extLst>
                  <a:ext uri="{FF2B5EF4-FFF2-40B4-BE49-F238E27FC236}">
                    <a16:creationId xmlns="" xmlns:a16="http://schemas.microsoft.com/office/drawing/2014/main" id="{15334D37-F986-4700-9430-AE011A786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9" name="Rectangle 163">
                <a:extLst>
                  <a:ext uri="{FF2B5EF4-FFF2-40B4-BE49-F238E27FC236}">
                    <a16:creationId xmlns="" xmlns:a16="http://schemas.microsoft.com/office/drawing/2014/main" id="{45C3E7FE-B6A9-4296-B45A-BD71C60B6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0" name="Rectangle 164">
                <a:extLst>
                  <a:ext uri="{FF2B5EF4-FFF2-40B4-BE49-F238E27FC236}">
                    <a16:creationId xmlns="" xmlns:a16="http://schemas.microsoft.com/office/drawing/2014/main" id="{99EE0B46-7C27-495F-8228-0BF6B2D73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Rectangle 165">
                <a:extLst>
                  <a:ext uri="{FF2B5EF4-FFF2-40B4-BE49-F238E27FC236}">
                    <a16:creationId xmlns="" xmlns:a16="http://schemas.microsoft.com/office/drawing/2014/main" id="{5A77B066-F14D-4912-A8F4-3FBCC286B4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2" name="Rectangle 166">
                <a:extLst>
                  <a:ext uri="{FF2B5EF4-FFF2-40B4-BE49-F238E27FC236}">
                    <a16:creationId xmlns="" xmlns:a16="http://schemas.microsoft.com/office/drawing/2014/main" id="{BF6DA634-72FC-4573-B605-B8EBB2B9C5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3" name="Rectangle 167">
                <a:extLst>
                  <a:ext uri="{FF2B5EF4-FFF2-40B4-BE49-F238E27FC236}">
                    <a16:creationId xmlns="" xmlns:a16="http://schemas.microsoft.com/office/drawing/2014/main" id="{E5873105-BEFA-470F-BD3C-E912AF285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4" name="Rectangle 168">
                <a:extLst>
                  <a:ext uri="{FF2B5EF4-FFF2-40B4-BE49-F238E27FC236}">
                    <a16:creationId xmlns="" xmlns:a16="http://schemas.microsoft.com/office/drawing/2014/main" id="{B4625C5F-F666-46CB-9D64-AFC92F7C8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5" name="Rectangle 169">
                <a:extLst>
                  <a:ext uri="{FF2B5EF4-FFF2-40B4-BE49-F238E27FC236}">
                    <a16:creationId xmlns="" xmlns:a16="http://schemas.microsoft.com/office/drawing/2014/main" id="{0044F7FB-2A2E-45A9-8D93-310FE19FD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Rectangle 170">
                <a:extLst>
                  <a:ext uri="{FF2B5EF4-FFF2-40B4-BE49-F238E27FC236}">
                    <a16:creationId xmlns="" xmlns:a16="http://schemas.microsoft.com/office/drawing/2014/main" id="{D1094914-7AC7-4A9A-BC0F-53B76B5E0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Rectangle 171">
                <a:extLst>
                  <a:ext uri="{FF2B5EF4-FFF2-40B4-BE49-F238E27FC236}">
                    <a16:creationId xmlns="" xmlns:a16="http://schemas.microsoft.com/office/drawing/2014/main" id="{5E7A6FEC-0D89-49DF-85E6-BC6CFCF9E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8" name="Rectangle 172">
                <a:extLst>
                  <a:ext uri="{FF2B5EF4-FFF2-40B4-BE49-F238E27FC236}">
                    <a16:creationId xmlns="" xmlns:a16="http://schemas.microsoft.com/office/drawing/2014/main" id="{F932B213-1D20-4FAC-86D0-86FD958CD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9" name="Rectangle 173">
                <a:extLst>
                  <a:ext uri="{FF2B5EF4-FFF2-40B4-BE49-F238E27FC236}">
                    <a16:creationId xmlns="" xmlns:a16="http://schemas.microsoft.com/office/drawing/2014/main" id="{53F10E80-CA70-438F-9044-31B5C67C2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0" name="Rectangle 174">
                <a:extLst>
                  <a:ext uri="{FF2B5EF4-FFF2-40B4-BE49-F238E27FC236}">
                    <a16:creationId xmlns="" xmlns:a16="http://schemas.microsoft.com/office/drawing/2014/main" id="{90A988BF-E367-4F07-8368-4198E71BE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1" name="Rectangle 175">
                <a:extLst>
                  <a:ext uri="{FF2B5EF4-FFF2-40B4-BE49-F238E27FC236}">
                    <a16:creationId xmlns="" xmlns:a16="http://schemas.microsoft.com/office/drawing/2014/main" id="{02D3F387-9E96-4F15-8DF7-560F20B2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2" name="Rectangle 176">
                <a:extLst>
                  <a:ext uri="{FF2B5EF4-FFF2-40B4-BE49-F238E27FC236}">
                    <a16:creationId xmlns="" xmlns:a16="http://schemas.microsoft.com/office/drawing/2014/main" id="{B3688247-730D-45BD-8D2D-79817DDC3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3" name="Rectangle 177">
                <a:extLst>
                  <a:ext uri="{FF2B5EF4-FFF2-40B4-BE49-F238E27FC236}">
                    <a16:creationId xmlns="" xmlns:a16="http://schemas.microsoft.com/office/drawing/2014/main" id="{71947AF1-3B14-4590-AF3A-65C3D73E4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4" name="Rectangle 178">
                <a:extLst>
                  <a:ext uri="{FF2B5EF4-FFF2-40B4-BE49-F238E27FC236}">
                    <a16:creationId xmlns="" xmlns:a16="http://schemas.microsoft.com/office/drawing/2014/main" id="{F30EF633-93D9-424B-80F2-CA456BCCC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5" name="Rectangle 179">
                <a:extLst>
                  <a:ext uri="{FF2B5EF4-FFF2-40B4-BE49-F238E27FC236}">
                    <a16:creationId xmlns="" xmlns:a16="http://schemas.microsoft.com/office/drawing/2014/main" id="{F5EE7F25-3C8C-47C4-83DC-BCD7921B3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6" name="Rectangle 180">
                <a:extLst>
                  <a:ext uri="{FF2B5EF4-FFF2-40B4-BE49-F238E27FC236}">
                    <a16:creationId xmlns="" xmlns:a16="http://schemas.microsoft.com/office/drawing/2014/main" id="{67166C48-632C-4406-9C9C-5DCE44428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7" name="Rectangle 181">
                <a:extLst>
                  <a:ext uri="{FF2B5EF4-FFF2-40B4-BE49-F238E27FC236}">
                    <a16:creationId xmlns="" xmlns:a16="http://schemas.microsoft.com/office/drawing/2014/main" id="{B96E892F-64CE-4FC8-A3B0-E45D6B279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8" name="Rectangle 182">
                <a:extLst>
                  <a:ext uri="{FF2B5EF4-FFF2-40B4-BE49-F238E27FC236}">
                    <a16:creationId xmlns="" xmlns:a16="http://schemas.microsoft.com/office/drawing/2014/main" id="{F622686F-A7B6-4798-9D88-C7FA86B66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59" name="Rectangle 183">
                <a:extLst>
                  <a:ext uri="{FF2B5EF4-FFF2-40B4-BE49-F238E27FC236}">
                    <a16:creationId xmlns="" xmlns:a16="http://schemas.microsoft.com/office/drawing/2014/main" id="{3BFA9BE2-80F8-422A-9566-61694DEB7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Rectangle 184">
                <a:extLst>
                  <a:ext uri="{FF2B5EF4-FFF2-40B4-BE49-F238E27FC236}">
                    <a16:creationId xmlns="" xmlns:a16="http://schemas.microsoft.com/office/drawing/2014/main" id="{DE159B26-BFDA-4ECD-9DC7-EC2FB4D36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Rectangle 185">
                <a:extLst>
                  <a:ext uri="{FF2B5EF4-FFF2-40B4-BE49-F238E27FC236}">
                    <a16:creationId xmlns="" xmlns:a16="http://schemas.microsoft.com/office/drawing/2014/main" id="{67B26209-C5F2-4F48-B020-65D2CC28C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Rectangle 186">
                <a:extLst>
                  <a:ext uri="{FF2B5EF4-FFF2-40B4-BE49-F238E27FC236}">
                    <a16:creationId xmlns="" xmlns:a16="http://schemas.microsoft.com/office/drawing/2014/main" id="{2641FB8F-E499-4EA9-AD8B-670BCF85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3" name="Rectangle 187">
                <a:extLst>
                  <a:ext uri="{FF2B5EF4-FFF2-40B4-BE49-F238E27FC236}">
                    <a16:creationId xmlns="" xmlns:a16="http://schemas.microsoft.com/office/drawing/2014/main" id="{F4FAD571-C3C6-4234-AB9E-D44EF8D25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4" name="Rectangle 188">
                <a:extLst>
                  <a:ext uri="{FF2B5EF4-FFF2-40B4-BE49-F238E27FC236}">
                    <a16:creationId xmlns="" xmlns:a16="http://schemas.microsoft.com/office/drawing/2014/main" id="{51024765-6D9F-408B-8AF8-1737F242E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5" name="Rectangle 189">
                <a:extLst>
                  <a:ext uri="{FF2B5EF4-FFF2-40B4-BE49-F238E27FC236}">
                    <a16:creationId xmlns="" xmlns:a16="http://schemas.microsoft.com/office/drawing/2014/main" id="{B299E2F4-6A03-42DC-9AE1-75EEFC183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Rectangle 190">
                <a:extLst>
                  <a:ext uri="{FF2B5EF4-FFF2-40B4-BE49-F238E27FC236}">
                    <a16:creationId xmlns="" xmlns:a16="http://schemas.microsoft.com/office/drawing/2014/main" id="{62C34493-E693-433C-821F-C6B54B1EA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Rectangle 191">
                <a:extLst>
                  <a:ext uri="{FF2B5EF4-FFF2-40B4-BE49-F238E27FC236}">
                    <a16:creationId xmlns="" xmlns:a16="http://schemas.microsoft.com/office/drawing/2014/main" id="{9F91C04C-6765-4F5E-9A64-C1E44B2B9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8" name="Rectangle 192">
                <a:extLst>
                  <a:ext uri="{FF2B5EF4-FFF2-40B4-BE49-F238E27FC236}">
                    <a16:creationId xmlns="" xmlns:a16="http://schemas.microsoft.com/office/drawing/2014/main" id="{5869FCDA-D965-4A11-A4A2-031416477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Rectangle 193">
                <a:extLst>
                  <a:ext uri="{FF2B5EF4-FFF2-40B4-BE49-F238E27FC236}">
                    <a16:creationId xmlns="" xmlns:a16="http://schemas.microsoft.com/office/drawing/2014/main" id="{E2E84BAF-C505-45EB-93A0-30C36B537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Rectangle 194">
                <a:extLst>
                  <a:ext uri="{FF2B5EF4-FFF2-40B4-BE49-F238E27FC236}">
                    <a16:creationId xmlns="" xmlns:a16="http://schemas.microsoft.com/office/drawing/2014/main" id="{C7267CBE-98F8-4A32-817C-E37B72FB8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Rectangle 195">
                <a:extLst>
                  <a:ext uri="{FF2B5EF4-FFF2-40B4-BE49-F238E27FC236}">
                    <a16:creationId xmlns="" xmlns:a16="http://schemas.microsoft.com/office/drawing/2014/main" id="{8A51DC56-D2E3-4B91-8BA5-84EB3201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Rectangle 196">
                <a:extLst>
                  <a:ext uri="{FF2B5EF4-FFF2-40B4-BE49-F238E27FC236}">
                    <a16:creationId xmlns="" xmlns:a16="http://schemas.microsoft.com/office/drawing/2014/main" id="{F12E10BF-A6F9-4BF8-9721-3176890C3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Rectangle 197">
                <a:extLst>
                  <a:ext uri="{FF2B5EF4-FFF2-40B4-BE49-F238E27FC236}">
                    <a16:creationId xmlns="" xmlns:a16="http://schemas.microsoft.com/office/drawing/2014/main" id="{13068010-FD38-467F-8AD4-1ABCC86E25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Rectangle 198">
                <a:extLst>
                  <a:ext uri="{FF2B5EF4-FFF2-40B4-BE49-F238E27FC236}">
                    <a16:creationId xmlns="" xmlns:a16="http://schemas.microsoft.com/office/drawing/2014/main" id="{BB8F8502-64AB-4A96-88B9-881D3B317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Rectangle 199">
                <a:extLst>
                  <a:ext uri="{FF2B5EF4-FFF2-40B4-BE49-F238E27FC236}">
                    <a16:creationId xmlns="" xmlns:a16="http://schemas.microsoft.com/office/drawing/2014/main" id="{AD476A71-44BC-40BE-A0F4-7BA1D8943C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Rectangle 200">
                <a:extLst>
                  <a:ext uri="{FF2B5EF4-FFF2-40B4-BE49-F238E27FC236}">
                    <a16:creationId xmlns="" xmlns:a16="http://schemas.microsoft.com/office/drawing/2014/main" id="{89DF72C6-D05D-48B7-9E3A-CCCE209F5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Rectangle 201">
                <a:extLst>
                  <a:ext uri="{FF2B5EF4-FFF2-40B4-BE49-F238E27FC236}">
                    <a16:creationId xmlns="" xmlns:a16="http://schemas.microsoft.com/office/drawing/2014/main" id="{EB22EA62-DAAC-44E8-8238-BB8C9FF6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Rectangle 202">
                <a:extLst>
                  <a:ext uri="{FF2B5EF4-FFF2-40B4-BE49-F238E27FC236}">
                    <a16:creationId xmlns="" xmlns:a16="http://schemas.microsoft.com/office/drawing/2014/main" id="{8578B8A1-21FB-46D8-96DB-7DF8C3FB6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Rectangle 203">
                <a:extLst>
                  <a:ext uri="{FF2B5EF4-FFF2-40B4-BE49-F238E27FC236}">
                    <a16:creationId xmlns="" xmlns:a16="http://schemas.microsoft.com/office/drawing/2014/main" id="{C212A51C-2B29-4F1B-A701-1BF08AF20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Rectangle 204">
                <a:extLst>
                  <a:ext uri="{FF2B5EF4-FFF2-40B4-BE49-F238E27FC236}">
                    <a16:creationId xmlns="" xmlns:a16="http://schemas.microsoft.com/office/drawing/2014/main" id="{E4E18D6B-1275-4D6E-9809-D0C8752A2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Rectangle 205">
                <a:extLst>
                  <a:ext uri="{FF2B5EF4-FFF2-40B4-BE49-F238E27FC236}">
                    <a16:creationId xmlns="" xmlns:a16="http://schemas.microsoft.com/office/drawing/2014/main" id="{6C00BC95-F052-4DE7-8D3C-3EFE7412C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Rectangle 206">
                <a:extLst>
                  <a:ext uri="{FF2B5EF4-FFF2-40B4-BE49-F238E27FC236}">
                    <a16:creationId xmlns="" xmlns:a16="http://schemas.microsoft.com/office/drawing/2014/main" id="{D7ECC5F0-7909-428A-B7AC-9EE1E56B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Rectangle 207">
                <a:extLst>
                  <a:ext uri="{FF2B5EF4-FFF2-40B4-BE49-F238E27FC236}">
                    <a16:creationId xmlns="" xmlns:a16="http://schemas.microsoft.com/office/drawing/2014/main" id="{77BD58F0-973E-4B8C-8F93-99BDCFDE08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Rectangle 208">
                <a:extLst>
                  <a:ext uri="{FF2B5EF4-FFF2-40B4-BE49-F238E27FC236}">
                    <a16:creationId xmlns="" xmlns:a16="http://schemas.microsoft.com/office/drawing/2014/main" id="{2F7E915F-2093-4EF3-99D2-61643B5A3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Rectangle 209">
                <a:extLst>
                  <a:ext uri="{FF2B5EF4-FFF2-40B4-BE49-F238E27FC236}">
                    <a16:creationId xmlns="" xmlns:a16="http://schemas.microsoft.com/office/drawing/2014/main" id="{8820C317-CEFC-4944-B5E2-91F5B01B7E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Rectangle 210">
                <a:extLst>
                  <a:ext uri="{FF2B5EF4-FFF2-40B4-BE49-F238E27FC236}">
                    <a16:creationId xmlns="" xmlns:a16="http://schemas.microsoft.com/office/drawing/2014/main" id="{B7EB4B43-6151-4AB5-8048-BC09CBDCA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Rectangle 211">
                <a:extLst>
                  <a:ext uri="{FF2B5EF4-FFF2-40B4-BE49-F238E27FC236}">
                    <a16:creationId xmlns="" xmlns:a16="http://schemas.microsoft.com/office/drawing/2014/main" id="{290EC69B-5711-4859-883B-E6D32AF75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Rectangle 212">
                <a:extLst>
                  <a:ext uri="{FF2B5EF4-FFF2-40B4-BE49-F238E27FC236}">
                    <a16:creationId xmlns="" xmlns:a16="http://schemas.microsoft.com/office/drawing/2014/main" id="{3DB71665-76E4-40D5-84FE-55FC77ACB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Rectangle 213">
                <a:extLst>
                  <a:ext uri="{FF2B5EF4-FFF2-40B4-BE49-F238E27FC236}">
                    <a16:creationId xmlns="" xmlns:a16="http://schemas.microsoft.com/office/drawing/2014/main" id="{234448E2-BE35-4A20-8098-40EB67BB4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Rectangle 214">
                <a:extLst>
                  <a:ext uri="{FF2B5EF4-FFF2-40B4-BE49-F238E27FC236}">
                    <a16:creationId xmlns="" xmlns:a16="http://schemas.microsoft.com/office/drawing/2014/main" id="{6892438E-97DA-436C-A83F-7AA63FD74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Rectangle 215">
                <a:extLst>
                  <a:ext uri="{FF2B5EF4-FFF2-40B4-BE49-F238E27FC236}">
                    <a16:creationId xmlns="" xmlns:a16="http://schemas.microsoft.com/office/drawing/2014/main" id="{67F4EA9A-AC7E-4201-8076-B030DCAED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Rectangle 216">
                <a:extLst>
                  <a:ext uri="{FF2B5EF4-FFF2-40B4-BE49-F238E27FC236}">
                    <a16:creationId xmlns="" xmlns:a16="http://schemas.microsoft.com/office/drawing/2014/main" id="{52C6214C-0711-497D-902A-98AA9FF9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Rectangle 217">
                <a:extLst>
                  <a:ext uri="{FF2B5EF4-FFF2-40B4-BE49-F238E27FC236}">
                    <a16:creationId xmlns="" xmlns:a16="http://schemas.microsoft.com/office/drawing/2014/main" id="{D6E7CFAB-0148-45FD-8C5E-12CE83057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Rectangle 218">
                <a:extLst>
                  <a:ext uri="{FF2B5EF4-FFF2-40B4-BE49-F238E27FC236}">
                    <a16:creationId xmlns="" xmlns:a16="http://schemas.microsoft.com/office/drawing/2014/main" id="{14C56D99-5D97-4179-8446-A0ED457AE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Rectangle 219">
                <a:extLst>
                  <a:ext uri="{FF2B5EF4-FFF2-40B4-BE49-F238E27FC236}">
                    <a16:creationId xmlns="" xmlns:a16="http://schemas.microsoft.com/office/drawing/2014/main" id="{9665ECF6-F4F3-4CE7-807C-2AE86EFAB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Rectangle 220">
                <a:extLst>
                  <a:ext uri="{FF2B5EF4-FFF2-40B4-BE49-F238E27FC236}">
                    <a16:creationId xmlns="" xmlns:a16="http://schemas.microsoft.com/office/drawing/2014/main" id="{0EF14B74-BD1E-4B96-BEC3-A0FBC93DE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Rectangle 221">
                <a:extLst>
                  <a:ext uri="{FF2B5EF4-FFF2-40B4-BE49-F238E27FC236}">
                    <a16:creationId xmlns="" xmlns:a16="http://schemas.microsoft.com/office/drawing/2014/main" id="{8D09DAF0-CB92-4FBD-94F0-5061A349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Rectangle 222">
                <a:extLst>
                  <a:ext uri="{FF2B5EF4-FFF2-40B4-BE49-F238E27FC236}">
                    <a16:creationId xmlns="" xmlns:a16="http://schemas.microsoft.com/office/drawing/2014/main" id="{76851B77-9DDF-463A-8A9E-F5D171C2C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Rectangle 223">
                <a:extLst>
                  <a:ext uri="{FF2B5EF4-FFF2-40B4-BE49-F238E27FC236}">
                    <a16:creationId xmlns="" xmlns:a16="http://schemas.microsoft.com/office/drawing/2014/main" id="{676627BF-B4AD-4BF1-85DA-45A63A44E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Rectangle 224">
                <a:extLst>
                  <a:ext uri="{FF2B5EF4-FFF2-40B4-BE49-F238E27FC236}">
                    <a16:creationId xmlns="" xmlns:a16="http://schemas.microsoft.com/office/drawing/2014/main" id="{02709E10-F990-48E2-B75A-872BA5BED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Rectangle 225">
                <a:extLst>
                  <a:ext uri="{FF2B5EF4-FFF2-40B4-BE49-F238E27FC236}">
                    <a16:creationId xmlns="" xmlns:a16="http://schemas.microsoft.com/office/drawing/2014/main" id="{1A796AA5-082B-4635-9DC4-5BAFDB703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Rectangle 226">
                <a:extLst>
                  <a:ext uri="{FF2B5EF4-FFF2-40B4-BE49-F238E27FC236}">
                    <a16:creationId xmlns="" xmlns:a16="http://schemas.microsoft.com/office/drawing/2014/main" id="{159BBDE6-020A-4113-807C-B0E1223C8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Rectangle 227">
                <a:extLst>
                  <a:ext uri="{FF2B5EF4-FFF2-40B4-BE49-F238E27FC236}">
                    <a16:creationId xmlns="" xmlns:a16="http://schemas.microsoft.com/office/drawing/2014/main" id="{440D0988-EBB8-4AD2-B230-FC9F6C8A2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Rectangle 228">
                <a:extLst>
                  <a:ext uri="{FF2B5EF4-FFF2-40B4-BE49-F238E27FC236}">
                    <a16:creationId xmlns="" xmlns:a16="http://schemas.microsoft.com/office/drawing/2014/main" id="{8731A577-E04A-40D4-B21B-D1077661D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8984CFBA-721E-4F0A-B60B-944807EDE9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32D160C5-86F9-40F4-A0B4-B00AFE835437}"/>
              </a:ext>
            </a:extLst>
          </p:cNvPr>
          <p:cNvGrpSpPr/>
          <p:nvPr/>
        </p:nvGrpSpPr>
        <p:grpSpPr>
          <a:xfrm>
            <a:off x="2857224" y="4650237"/>
            <a:ext cx="8137980" cy="399446"/>
            <a:chOff x="2029924" y="4109483"/>
            <a:chExt cx="9707843" cy="476502"/>
          </a:xfrm>
        </p:grpSpPr>
        <p:sp>
          <p:nvSpPr>
            <p:cNvPr id="106" name="矩形 7">
              <a:extLst>
                <a:ext uri="{FF2B5EF4-FFF2-40B4-BE49-F238E27FC236}">
                  <a16:creationId xmlns="" xmlns:a16="http://schemas.microsoft.com/office/drawing/2014/main" id="{90B60A6D-7F31-4E06-8E20-306E3975443C}"/>
                </a:ext>
              </a:extLst>
            </p:cNvPr>
            <p:cNvSpPr/>
            <p:nvPr/>
          </p:nvSpPr>
          <p:spPr>
            <a:xfrm flipH="1" flipV="1">
              <a:off x="2029924" y="4194834"/>
              <a:ext cx="9707843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E9D8FD02-D188-4510-9486-B251D017BD6D}"/>
                </a:ext>
              </a:extLst>
            </p:cNvPr>
            <p:cNvSpPr/>
            <p:nvPr/>
          </p:nvSpPr>
          <p:spPr>
            <a:xfrm>
              <a:off x="4456480" y="4109483"/>
              <a:ext cx="6537097" cy="29047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1154FD6D-B5E0-4D24-A3C1-7B0ECB5E7B43}"/>
              </a:ext>
            </a:extLst>
          </p:cNvPr>
          <p:cNvGrpSpPr/>
          <p:nvPr/>
        </p:nvGrpSpPr>
        <p:grpSpPr>
          <a:xfrm>
            <a:off x="2857224" y="5765878"/>
            <a:ext cx="7859521" cy="367757"/>
            <a:chOff x="2029924" y="5681637"/>
            <a:chExt cx="9375668" cy="438700"/>
          </a:xfrm>
        </p:grpSpPr>
        <p:sp>
          <p:nvSpPr>
            <p:cNvPr id="109" name="矩形 7">
              <a:extLst>
                <a:ext uri="{FF2B5EF4-FFF2-40B4-BE49-F238E27FC236}">
                  <a16:creationId xmlns="" xmlns:a16="http://schemas.microsoft.com/office/drawing/2014/main" id="{7B0A6F5F-813C-41E9-A1D7-70CAD2B210EB}"/>
                </a:ext>
              </a:extLst>
            </p:cNvPr>
            <p:cNvSpPr/>
            <p:nvPr/>
          </p:nvSpPr>
          <p:spPr>
            <a:xfrm flipH="1" flipV="1">
              <a:off x="2029924" y="5729186"/>
              <a:ext cx="9375668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5E820D1A-DED3-4CB7-88D0-B5AF15FBCA04}"/>
                </a:ext>
              </a:extLst>
            </p:cNvPr>
            <p:cNvSpPr/>
            <p:nvPr/>
          </p:nvSpPr>
          <p:spPr>
            <a:xfrm>
              <a:off x="4456480" y="5681637"/>
              <a:ext cx="6146885" cy="288971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0FA7FA70-2724-47E4-B916-8BF0B876DD6F}"/>
              </a:ext>
            </a:extLst>
          </p:cNvPr>
          <p:cNvGrpSpPr/>
          <p:nvPr/>
        </p:nvGrpSpPr>
        <p:grpSpPr>
          <a:xfrm>
            <a:off x="2857225" y="5226694"/>
            <a:ext cx="8013018" cy="362173"/>
            <a:chOff x="2029925" y="4892334"/>
            <a:chExt cx="9558775" cy="432038"/>
          </a:xfrm>
        </p:grpSpPr>
        <p:sp>
          <p:nvSpPr>
            <p:cNvPr id="112" name="矩形 7">
              <a:extLst>
                <a:ext uri="{FF2B5EF4-FFF2-40B4-BE49-F238E27FC236}">
                  <a16:creationId xmlns="" xmlns:a16="http://schemas.microsoft.com/office/drawing/2014/main" id="{E3E4C051-ED96-42AE-B4B2-B0A96C94F3A5}"/>
                </a:ext>
              </a:extLst>
            </p:cNvPr>
            <p:cNvSpPr/>
            <p:nvPr/>
          </p:nvSpPr>
          <p:spPr>
            <a:xfrm flipH="1" flipV="1">
              <a:off x="2029925" y="4933221"/>
              <a:ext cx="9558775" cy="391151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38B9EE68-253C-497A-BEBC-711EE019D2BC}"/>
                </a:ext>
              </a:extLst>
            </p:cNvPr>
            <p:cNvSpPr/>
            <p:nvPr/>
          </p:nvSpPr>
          <p:spPr>
            <a:xfrm>
              <a:off x="4456480" y="4892334"/>
              <a:ext cx="6807498" cy="27512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0645681A-7033-4405-B3DB-EB375461222A}"/>
                </a:ext>
              </a:extLst>
            </p:cNvPr>
            <p:cNvSpPr txBox="1"/>
            <p:nvPr/>
          </p:nvSpPr>
          <p:spPr>
            <a:xfrm>
              <a:off x="5293483" y="4946002"/>
              <a:ext cx="944821" cy="30495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100000">
                  <a:srgbClr val="EFB282"/>
                </a:gs>
                <a:gs pos="0">
                  <a:srgbClr val="FFFED8"/>
                </a:gs>
                <a:gs pos="49000">
                  <a:srgbClr val="FDD093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cxnSp>
        <p:nvCxnSpPr>
          <p:cNvPr id="115" name="直接连接符 114">
            <a:extLst>
              <a:ext uri="{FF2B5EF4-FFF2-40B4-BE49-F238E27FC236}">
                <a16:creationId xmlns="" xmlns:a16="http://schemas.microsoft.com/office/drawing/2014/main" id="{AD972275-F89B-4C89-9A96-F9E6F9DE6115}"/>
              </a:ext>
            </a:extLst>
          </p:cNvPr>
          <p:cNvCxnSpPr>
            <a:cxnSpLocks/>
          </p:cNvCxnSpPr>
          <p:nvPr/>
        </p:nvCxnSpPr>
        <p:spPr>
          <a:xfrm>
            <a:off x="0" y="3491800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7">
            <a:extLst>
              <a:ext uri="{FF2B5EF4-FFF2-40B4-BE49-F238E27FC236}">
                <a16:creationId xmlns="" xmlns:a16="http://schemas.microsoft.com/office/drawing/2014/main" id="{26F084BD-DE20-4556-929B-643C6078A301}"/>
              </a:ext>
            </a:extLst>
          </p:cNvPr>
          <p:cNvSpPr/>
          <p:nvPr/>
        </p:nvSpPr>
        <p:spPr>
          <a:xfrm flipH="1" flipV="1">
            <a:off x="-2175543" y="6593067"/>
            <a:ext cx="5755059" cy="8275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1BD44672-D87A-4BB3-864A-716A53720545}"/>
              </a:ext>
            </a:extLst>
          </p:cNvPr>
          <p:cNvGrpSpPr/>
          <p:nvPr/>
        </p:nvGrpSpPr>
        <p:grpSpPr>
          <a:xfrm>
            <a:off x="1706311" y="770757"/>
            <a:ext cx="2301832" cy="2275314"/>
            <a:chOff x="3067734" y="2154695"/>
            <a:chExt cx="3008293" cy="2973639"/>
          </a:xfrm>
        </p:grpSpPr>
        <p:pic>
          <p:nvPicPr>
            <p:cNvPr id="117" name="图片 116">
              <a:extLst>
                <a:ext uri="{FF2B5EF4-FFF2-40B4-BE49-F238E27FC236}">
                  <a16:creationId xmlns="" xmlns:a16="http://schemas.microsoft.com/office/drawing/2014/main" id="{0C422FE2-9DF4-4B19-88EC-304A34DA5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01585" y="2262399"/>
              <a:ext cx="2740581" cy="2740584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F4C75592-24CF-42DB-96DB-83C1E6CD5AEC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120" name="组合 119">
                <a:extLst>
                  <a:ext uri="{FF2B5EF4-FFF2-40B4-BE49-F238E27FC236}">
                    <a16:creationId xmlns="" xmlns:a16="http://schemas.microsoft.com/office/drawing/2014/main" id="{5E47AE56-81D3-4DC8-B5F5-3B5BC182DB5B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30" name="直接连接符 129">
                  <a:extLst>
                    <a:ext uri="{FF2B5EF4-FFF2-40B4-BE49-F238E27FC236}">
                      <a16:creationId xmlns="" xmlns:a16="http://schemas.microsoft.com/office/drawing/2014/main" id="{9A62FDDC-2D1D-4782-B750-735A1D8C4B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>
                  <a:extLst>
                    <a:ext uri="{FF2B5EF4-FFF2-40B4-BE49-F238E27FC236}">
                      <a16:creationId xmlns="" xmlns:a16="http://schemas.microsoft.com/office/drawing/2014/main" id="{25BD0D13-4BDB-4207-AC71-FDDC8C08B6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1" name="组合 120">
                <a:extLst>
                  <a:ext uri="{FF2B5EF4-FFF2-40B4-BE49-F238E27FC236}">
                    <a16:creationId xmlns="" xmlns:a16="http://schemas.microsoft.com/office/drawing/2014/main" id="{6A941E95-7F72-461D-87E0-7E913704E9DA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28" name="直接连接符 127">
                  <a:extLst>
                    <a:ext uri="{FF2B5EF4-FFF2-40B4-BE49-F238E27FC236}">
                      <a16:creationId xmlns="" xmlns:a16="http://schemas.microsoft.com/office/drawing/2014/main" id="{0D002124-144C-492A-8E42-F25F779CCE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="" xmlns:a16="http://schemas.microsoft.com/office/drawing/2014/main" id="{A09F5E2F-B126-4C2D-983A-32C8F32D49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组合 121">
                <a:extLst>
                  <a:ext uri="{FF2B5EF4-FFF2-40B4-BE49-F238E27FC236}">
                    <a16:creationId xmlns="" xmlns:a16="http://schemas.microsoft.com/office/drawing/2014/main" id="{1EACD3AA-42E4-495A-9D93-C5006B0E0302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26" name="直接连接符 125">
                  <a:extLst>
                    <a:ext uri="{FF2B5EF4-FFF2-40B4-BE49-F238E27FC236}">
                      <a16:creationId xmlns="" xmlns:a16="http://schemas.microsoft.com/office/drawing/2014/main" id="{29FA14E3-9E0B-436D-8968-989A55B4C8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="" xmlns:a16="http://schemas.microsoft.com/office/drawing/2014/main" id="{246FD77D-843B-4720-83C4-AD179A6ED2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组合 122">
                <a:extLst>
                  <a:ext uri="{FF2B5EF4-FFF2-40B4-BE49-F238E27FC236}">
                    <a16:creationId xmlns="" xmlns:a16="http://schemas.microsoft.com/office/drawing/2014/main" id="{144CD0A3-87B4-4EE9-9070-9536F50D8B00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24" name="直接连接符 123">
                  <a:extLst>
                    <a:ext uri="{FF2B5EF4-FFF2-40B4-BE49-F238E27FC236}">
                      <a16:creationId xmlns="" xmlns:a16="http://schemas.microsoft.com/office/drawing/2014/main" id="{28C9F41B-8C80-4261-90D9-CAFF7EFCDF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="" xmlns:a16="http://schemas.microsoft.com/office/drawing/2014/main" id="{1E6421B9-9598-4EF3-BC2E-CC50B46AFA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5" name="矩形 7">
            <a:extLst>
              <a:ext uri="{FF2B5EF4-FFF2-40B4-BE49-F238E27FC236}">
                <a16:creationId xmlns="" xmlns:a16="http://schemas.microsoft.com/office/drawing/2014/main" id="{32A49320-898F-4DE2-AD20-8F8313857923}"/>
              </a:ext>
            </a:extLst>
          </p:cNvPr>
          <p:cNvSpPr/>
          <p:nvPr/>
        </p:nvSpPr>
        <p:spPr>
          <a:xfrm flipH="1" flipV="1">
            <a:off x="576951" y="3112857"/>
            <a:ext cx="3445943" cy="327897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24" name="直接连接符 223">
            <a:extLst>
              <a:ext uri="{FF2B5EF4-FFF2-40B4-BE49-F238E27FC236}">
                <a16:creationId xmlns="" xmlns:a16="http://schemas.microsoft.com/office/drawing/2014/main" id="{8C99556F-9D87-4338-B237-CCBE22623E6C}"/>
              </a:ext>
            </a:extLst>
          </p:cNvPr>
          <p:cNvCxnSpPr>
            <a:cxnSpLocks/>
          </p:cNvCxnSpPr>
          <p:nvPr/>
        </p:nvCxnSpPr>
        <p:spPr>
          <a:xfrm>
            <a:off x="0" y="491935"/>
            <a:ext cx="12192000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210437E-1687-4C11-AC4B-E0099FA4FB3A}"/>
              </a:ext>
            </a:extLst>
          </p:cNvPr>
          <p:cNvSpPr txBox="1"/>
          <p:nvPr/>
        </p:nvSpPr>
        <p:spPr>
          <a:xfrm>
            <a:off x="4703311" y="749714"/>
            <a:ext cx="919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晓儿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="" xmlns:a16="http://schemas.microsoft.com/office/drawing/2014/main" id="{AC4195BD-D1C3-438C-8067-D983DEB134DC}"/>
              </a:ext>
            </a:extLst>
          </p:cNvPr>
          <p:cNvSpPr txBox="1"/>
          <p:nvPr/>
        </p:nvSpPr>
        <p:spPr>
          <a:xfrm>
            <a:off x="1733901" y="3118655"/>
            <a:ext cx="2236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设计者微信：</a:t>
            </a:r>
            <a:r>
              <a:rPr lang="en-US" altLang="zh-CN" sz="1400" b="1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414428914</a:t>
            </a:r>
            <a:endParaRPr lang="zh-CN" altLang="en-US" sz="1400" b="1" dirty="0">
              <a:gradFill>
                <a:gsLst>
                  <a:gs pos="0">
                    <a:srgbClr val="FEECBC"/>
                  </a:gs>
                  <a:gs pos="100000">
                    <a:srgbClr val="F3B987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="" xmlns:a16="http://schemas.microsoft.com/office/drawing/2014/main" id="{78D6586A-DE1D-409D-9B8E-DB7434A6BC85}"/>
              </a:ext>
            </a:extLst>
          </p:cNvPr>
          <p:cNvSpPr txBox="1"/>
          <p:nvPr/>
        </p:nvSpPr>
        <p:spPr>
          <a:xfrm>
            <a:off x="4703311" y="1168167"/>
            <a:ext cx="4631464" cy="23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微软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秋叶认证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</a:t>
            </a:r>
            <a:endParaRPr lang="en-US" altLang="zh-CN" sz="1600" dirty="0">
              <a:gradFill>
                <a:gsLst>
                  <a:gs pos="0">
                    <a:srgbClr val="FEECBC"/>
                  </a:gs>
                  <a:gs pos="100000">
                    <a:srgbClr val="F3B987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期王牌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计划皇冠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特工</a:t>
            </a:r>
            <a:endParaRPr lang="en-US" altLang="zh-CN" sz="1600" dirty="0">
              <a:gradFill>
                <a:gsLst>
                  <a:gs pos="0">
                    <a:srgbClr val="FEECBC"/>
                  </a:gs>
                  <a:gs pos="100000">
                    <a:srgbClr val="F3B987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期、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期王牌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计划钻石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特工</a:t>
            </a:r>
            <a:endParaRPr lang="en-US" altLang="zh-CN" sz="1600" dirty="0">
              <a:gradFill>
                <a:gsLst>
                  <a:gs pos="0">
                    <a:srgbClr val="FEECBC"/>
                  </a:gs>
                  <a:gs pos="100000">
                    <a:srgbClr val="F3B987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smtClean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 smtClean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板网</a:t>
            </a:r>
            <a:r>
              <a:rPr lang="en-US" altLang="zh-CN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届达人</a:t>
            </a:r>
            <a:endParaRPr lang="en-US" altLang="zh-CN" sz="1600" dirty="0">
              <a:gradFill>
                <a:gsLst>
                  <a:gs pos="0">
                    <a:srgbClr val="FEECBC"/>
                  </a:gs>
                  <a:gs pos="100000">
                    <a:srgbClr val="F3B987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重庆晓然间文化传播公司创始人</a:t>
            </a:r>
            <a:endParaRPr lang="en-US" altLang="zh-CN" sz="1600" dirty="0">
              <a:gradFill>
                <a:gsLst>
                  <a:gs pos="0">
                    <a:srgbClr val="FEECBC"/>
                  </a:gs>
                  <a:gs pos="100000">
                    <a:srgbClr val="F3B987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晓然间美食品牌创始人</a:t>
            </a:r>
            <a:endParaRPr lang="en-US" altLang="zh-CN" sz="1600" dirty="0">
              <a:gradFill>
                <a:gsLst>
                  <a:gs pos="0">
                    <a:srgbClr val="FEECBC"/>
                  </a:gs>
                  <a:gs pos="100000">
                    <a:srgbClr val="F3B987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8" name="文本框 227">
            <a:extLst>
              <a:ext uri="{FF2B5EF4-FFF2-40B4-BE49-F238E27FC236}">
                <a16:creationId xmlns="" xmlns:a16="http://schemas.microsoft.com/office/drawing/2014/main" id="{8AEFAAE0-6478-4F5F-A0C2-ADB0D5DFD899}"/>
              </a:ext>
            </a:extLst>
          </p:cNvPr>
          <p:cNvSpPr txBox="1"/>
          <p:nvPr/>
        </p:nvSpPr>
        <p:spPr>
          <a:xfrm>
            <a:off x="5235155" y="736462"/>
            <a:ext cx="1406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FEECBC"/>
                    </a:gs>
                    <a:gs pos="100000">
                      <a:srgbClr val="F3B987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（张旭晓）</a:t>
            </a:r>
          </a:p>
        </p:txBody>
      </p:sp>
    </p:spTree>
    <p:extLst>
      <p:ext uri="{BB962C8B-B14F-4D97-AF65-F5344CB8AC3E}">
        <p14:creationId xmlns:p14="http://schemas.microsoft.com/office/powerpoint/2010/main" val="35287279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501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1798;#58738;#146344;#38121;#374995;#371959;#374995;#36938;#374995;#98598;#99312;#148293;#374604;#74614;#37262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4758;#13359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682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5015;"/>
</p:tagLst>
</file>

<file path=ppt/theme/theme1.xml><?xml version="1.0" encoding="utf-8"?>
<a:theme xmlns:a="http://schemas.openxmlformats.org/drawingml/2006/main" name="1_Office 主题​​">
  <a:themeElements>
    <a:clrScheme name="商务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B364B"/>
      </a:accent1>
      <a:accent2>
        <a:srgbClr val="626A7A"/>
      </a:accent2>
      <a:accent3>
        <a:srgbClr val="A5A5A5"/>
      </a:accent3>
      <a:accent4>
        <a:srgbClr val="67738D"/>
      </a:accent4>
      <a:accent5>
        <a:srgbClr val="2A98FF"/>
      </a:accent5>
      <a:accent6>
        <a:srgbClr val="EDF1F8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5429</TotalTime>
  <Words>923</Words>
  <Application>Microsoft Office PowerPoint</Application>
  <PresentationFormat>宽屏</PresentationFormat>
  <Paragraphs>174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Radikal</vt:lpstr>
      <vt:lpstr>阿里巴巴普惠体 B</vt:lpstr>
      <vt:lpstr>阿里巴巴普惠体 H</vt:lpstr>
      <vt:lpstr>阿里巴巴普惠体 M</vt:lpstr>
      <vt:lpstr>阿里巴巴普惠体 R</vt:lpstr>
      <vt:lpstr>等线</vt:lpstr>
      <vt:lpstr>等线 Light</vt:lpstr>
      <vt:lpstr>汉仪雅酷黑 45W</vt:lpstr>
      <vt:lpstr>庞门正道标题体</vt:lpstr>
      <vt:lpstr>思源黑体 CN Bold</vt:lpstr>
      <vt:lpstr>思源黑体 CN Heavy</vt:lpstr>
      <vt:lpstr>微软雅黑</vt:lpstr>
      <vt:lpstr>演示新手书</vt:lpstr>
      <vt:lpstr>Arial</vt:lpstr>
      <vt:lpstr>Wingdings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晓儿</dc:creator>
  <cp:keywords>P界达人</cp:keywords>
  <dc:description>www.51pptmoban.com</dc:description>
  <cp:lastModifiedBy>YANGs</cp:lastModifiedBy>
  <cp:revision>665</cp:revision>
  <dcterms:created xsi:type="dcterms:W3CDTF">2020-05-11T06:39:03Z</dcterms:created>
  <dcterms:modified xsi:type="dcterms:W3CDTF">2020-06-08T15:03:15Z</dcterms:modified>
</cp:coreProperties>
</file>