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</p:sldIdLst>
  <p:sldSz cx="14400213" cy="7199313"/>
  <p:notesSz cx="6858000" cy="9144000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4AED"/>
    <a:srgbClr val="531B9D"/>
    <a:srgbClr val="3939CB"/>
    <a:srgbClr val="07004F"/>
    <a:srgbClr val="3850EA"/>
    <a:srgbClr val="7ECFD8"/>
    <a:srgbClr val="1F6067"/>
    <a:srgbClr val="113539"/>
    <a:srgbClr val="A7D4EF"/>
    <a:srgbClr val="1960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07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258" y="-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夜空, 电脑&#10;&#10;描述已自动生成">
            <a:extLst>
              <a:ext uri="{FF2B5EF4-FFF2-40B4-BE49-F238E27FC236}">
                <a16:creationId xmlns="" xmlns:a16="http://schemas.microsoft.com/office/drawing/2014/main" id="{ACA8DC5D-9903-4E49-B99C-2925F74E68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5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2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383297"/>
            <a:ext cx="3105046" cy="61010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383297"/>
            <a:ext cx="9135135" cy="61010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399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8" y="1178223"/>
            <a:ext cx="10800159" cy="2506427"/>
          </a:xfrm>
          <a:prstGeom prst="rect">
            <a:avLst/>
          </a:prstGeom>
        </p:spPr>
        <p:txBody>
          <a:bodyPr anchor="b"/>
          <a:lstStyle>
            <a:lvl1pPr algn="ctr">
              <a:defRPr sz="62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8" y="3781307"/>
            <a:ext cx="10800159" cy="17381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19"/>
            </a:lvl1pPr>
            <a:lvl2pPr marL="479940" indent="0" algn="ctr">
              <a:buNone/>
              <a:defRPr sz="2099"/>
            </a:lvl2pPr>
            <a:lvl3pPr marL="959880" indent="0" algn="ctr">
              <a:buNone/>
              <a:defRPr sz="1890"/>
            </a:lvl3pPr>
            <a:lvl4pPr marL="1439820" indent="0" algn="ctr">
              <a:buNone/>
              <a:defRPr sz="1680"/>
            </a:lvl4pPr>
            <a:lvl5pPr marL="1919760" indent="0" algn="ctr">
              <a:buNone/>
              <a:defRPr sz="1680"/>
            </a:lvl5pPr>
            <a:lvl6pPr marL="2399700" indent="0" algn="ctr">
              <a:buNone/>
              <a:defRPr sz="1680"/>
            </a:lvl6pPr>
            <a:lvl7pPr marL="2879640" indent="0" algn="ctr">
              <a:buNone/>
              <a:defRPr sz="1680"/>
            </a:lvl7pPr>
            <a:lvl8pPr marL="3359580" indent="0" algn="ctr">
              <a:buNone/>
              <a:defRPr sz="1680"/>
            </a:lvl8pPr>
            <a:lvl9pPr marL="3839520" indent="0" algn="ctr">
              <a:buNone/>
              <a:defRPr sz="168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016" y="6672697"/>
            <a:ext cx="3240048" cy="383297"/>
          </a:xfrm>
          <a:prstGeom prst="rect">
            <a:avLst/>
          </a:prstGeom>
        </p:spPr>
        <p:txBody>
          <a:bodyPr/>
          <a:lstStyle/>
          <a:p>
            <a:fld id="{22FEB212-CF89-44C3-BC32-38E20DC8B1FD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70071" y="6672697"/>
            <a:ext cx="4860072" cy="38329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70150" y="6672697"/>
            <a:ext cx="3240048" cy="383297"/>
          </a:xfrm>
          <a:prstGeom prst="rect">
            <a:avLst/>
          </a:prstGeom>
        </p:spPr>
        <p:txBody>
          <a:bodyPr/>
          <a:lstStyle/>
          <a:p>
            <a:fld id="{429B03F4-2E9F-43E0-BEFD-D4C83D94C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85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0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1794830"/>
            <a:ext cx="12420184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4817875"/>
            <a:ext cx="12420184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0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1916484"/>
            <a:ext cx="6120091" cy="456789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1916484"/>
            <a:ext cx="6120091" cy="456789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52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383297"/>
            <a:ext cx="12420184" cy="13915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764832"/>
            <a:ext cx="6091965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2629749"/>
            <a:ext cx="6091965" cy="38679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764832"/>
            <a:ext cx="6121966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2629749"/>
            <a:ext cx="6121966" cy="38679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75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58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79954"/>
            <a:ext cx="4644443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1036569"/>
            <a:ext cx="7290108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159794"/>
            <a:ext cx="4644443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99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79954"/>
            <a:ext cx="4644443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1036569"/>
            <a:ext cx="7290108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159794"/>
            <a:ext cx="4644443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34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383297"/>
            <a:ext cx="12420184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916484"/>
            <a:ext cx="12420184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FC012-433D-4D54-ACEF-7D7CE3AC2109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6672697"/>
            <a:ext cx="486007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36C7A-22CB-47BE-B6AF-2A128486D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80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52" userDrawn="1">
          <p15:clr>
            <a:srgbClr val="F26B43"/>
          </p15:clr>
        </p15:guide>
        <p15:guide id="2" pos="4528" userDrawn="1">
          <p15:clr>
            <a:srgbClr val="F26B43"/>
          </p15:clr>
        </p15:guide>
        <p15:guide id="3" pos="360" userDrawn="1">
          <p15:clr>
            <a:srgbClr val="F26B43"/>
          </p15:clr>
        </p15:guide>
        <p15:guide id="4" pos="8704" userDrawn="1">
          <p15:clr>
            <a:srgbClr val="F26B43"/>
          </p15:clr>
        </p15:guide>
        <p15:guide id="5" orient="horz" pos="448" userDrawn="1">
          <p15:clr>
            <a:srgbClr val="F26B43"/>
          </p15:clr>
        </p15:guide>
        <p15:guide id="6" orient="horz" pos="520" userDrawn="1">
          <p15:clr>
            <a:srgbClr val="F26B43"/>
          </p15:clr>
        </p15:guide>
        <p15:guide id="7" orient="horz" pos="4256" userDrawn="1">
          <p15:clr>
            <a:srgbClr val="F26B43"/>
          </p15:clr>
        </p15:guide>
        <p15:guide id="8" orient="horz" pos="41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09435705-DA43-449F-B1B0-2795D82D60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1" r="5561"/>
          <a:stretch/>
        </p:blipFill>
        <p:spPr bwMode="auto">
          <a:xfrm rot="5400000">
            <a:off x="3600453" y="-3600450"/>
            <a:ext cx="7199308" cy="1440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BEA0DCC6-8A15-48A2-B988-D1FAEC26E36E}"/>
              </a:ext>
            </a:extLst>
          </p:cNvPr>
          <p:cNvSpPr/>
          <p:nvPr/>
        </p:nvSpPr>
        <p:spPr>
          <a:xfrm>
            <a:off x="1852" y="0"/>
            <a:ext cx="14396508" cy="7199313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pic>
        <p:nvPicPr>
          <p:cNvPr id="4" name="图片 3" descr="图片包含 杯子, 室内, 咖啡, 就坐&#10;&#10;描述已自动生成" hidden="1">
            <a:extLst>
              <a:ext uri="{FF2B5EF4-FFF2-40B4-BE49-F238E27FC236}">
                <a16:creationId xmlns="" xmlns:a16="http://schemas.microsoft.com/office/drawing/2014/main" id="{79572F1A-0C3D-446A-9E1B-DDE06F37F9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0096" y="0"/>
            <a:ext cx="5978266" cy="7199314"/>
          </a:xfrm>
          <a:prstGeom prst="rect">
            <a:avLst/>
          </a:prstGeom>
        </p:spPr>
      </p:pic>
      <p:sp>
        <p:nvSpPr>
          <p:cNvPr id="7" name="圆: 空心 6" hidden="1">
            <a:extLst>
              <a:ext uri="{FF2B5EF4-FFF2-40B4-BE49-F238E27FC236}">
                <a16:creationId xmlns="" xmlns:a16="http://schemas.microsoft.com/office/drawing/2014/main" id="{E51F68E0-E156-4884-A40D-5D97622C4134}"/>
              </a:ext>
            </a:extLst>
          </p:cNvPr>
          <p:cNvSpPr/>
          <p:nvPr/>
        </p:nvSpPr>
        <p:spPr>
          <a:xfrm>
            <a:off x="-2153923" y="-1862256"/>
            <a:ext cx="6094656" cy="6094656"/>
          </a:xfrm>
          <a:prstGeom prst="donut">
            <a:avLst>
              <a:gd name="adj" fmla="val 194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tx1"/>
              </a:solidFill>
            </a:endParaRPr>
          </a:p>
        </p:txBody>
      </p:sp>
      <p:pic>
        <p:nvPicPr>
          <p:cNvPr id="13" name="图片 12" hidden="1">
            <a:extLst>
              <a:ext uri="{FF2B5EF4-FFF2-40B4-BE49-F238E27FC236}">
                <a16:creationId xmlns="" xmlns:a16="http://schemas.microsoft.com/office/drawing/2014/main" id="{D4CC7C55-CA61-4739-8573-606E6DB94F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49929">
            <a:off x="6471353" y="1400367"/>
            <a:ext cx="9365853" cy="9365853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63899A98-CC04-4280-878E-8454F6964211}"/>
              </a:ext>
            </a:extLst>
          </p:cNvPr>
          <p:cNvSpPr txBox="1"/>
          <p:nvPr/>
        </p:nvSpPr>
        <p:spPr>
          <a:xfrm>
            <a:off x="2035087" y="2041011"/>
            <a:ext cx="10270760" cy="183601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44450" h="63500" prst="relaxedInset"/>
            </a:sp3d>
          </a:bodyPr>
          <a:lstStyle/>
          <a:p>
            <a:r>
              <a:rPr lang="zh-CN" altLang="en-US" sz="11331" b="1" i="1">
                <a:gradFill>
                  <a:gsLst>
                    <a:gs pos="56000">
                      <a:schemeClr val="accent5">
                        <a:lumMod val="40000"/>
                        <a:lumOff val="60000"/>
                      </a:schemeClr>
                    </a:gs>
                    <a:gs pos="65000">
                      <a:schemeClr val="bg1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accent5">
                        <a:lumMod val="40000"/>
                        <a:lumOff val="60000"/>
                      </a:schemeClr>
                    </a:gs>
                    <a:gs pos="30000">
                      <a:schemeClr val="bg1"/>
                    </a:gs>
                    <a:gs pos="23000">
                      <a:schemeClr val="accent5">
                        <a:lumMod val="40000"/>
                        <a:lumOff val="60000"/>
                      </a:schemeClr>
                    </a:gs>
                    <a:gs pos="89000">
                      <a:schemeClr val="bg1"/>
                    </a:gs>
                  </a:gsLst>
                  <a:lin ang="2700000" scaled="0"/>
                </a:gradFill>
                <a:effectLst>
                  <a:outerShdw blurRad="254000" dist="190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明基发布会</a:t>
            </a:r>
            <a:r>
              <a:rPr lang="en-US" altLang="zh-CN" sz="11331" b="1" i="1">
                <a:gradFill>
                  <a:gsLst>
                    <a:gs pos="56000">
                      <a:schemeClr val="accent5">
                        <a:lumMod val="40000"/>
                        <a:lumOff val="60000"/>
                      </a:schemeClr>
                    </a:gs>
                    <a:gs pos="65000">
                      <a:schemeClr val="bg1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accent5">
                        <a:lumMod val="40000"/>
                        <a:lumOff val="60000"/>
                      </a:schemeClr>
                    </a:gs>
                    <a:gs pos="30000">
                      <a:schemeClr val="bg1"/>
                    </a:gs>
                    <a:gs pos="23000">
                      <a:schemeClr val="accent5">
                        <a:lumMod val="40000"/>
                        <a:lumOff val="60000"/>
                      </a:schemeClr>
                    </a:gs>
                    <a:gs pos="89000">
                      <a:schemeClr val="bg1"/>
                    </a:gs>
                  </a:gsLst>
                  <a:lin ang="2700000" scaled="0"/>
                </a:gradFill>
                <a:effectLst>
                  <a:outerShdw blurRad="254000" dist="190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33" b="1" i="1">
                <a:gradFill>
                  <a:gsLst>
                    <a:gs pos="56000">
                      <a:schemeClr val="accent5">
                        <a:lumMod val="40000"/>
                        <a:lumOff val="60000"/>
                      </a:schemeClr>
                    </a:gs>
                    <a:gs pos="65000">
                      <a:schemeClr val="bg1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accent5">
                        <a:lumMod val="40000"/>
                        <a:lumOff val="60000"/>
                      </a:schemeClr>
                    </a:gs>
                    <a:gs pos="30000">
                      <a:schemeClr val="bg1"/>
                    </a:gs>
                    <a:gs pos="23000">
                      <a:schemeClr val="accent5">
                        <a:lumMod val="40000"/>
                        <a:lumOff val="60000"/>
                      </a:schemeClr>
                    </a:gs>
                    <a:gs pos="89000">
                      <a:schemeClr val="bg1"/>
                    </a:gs>
                  </a:gsLst>
                  <a:lin ang="2700000" scaled="0"/>
                </a:gradFill>
                <a:effectLst>
                  <a:outerShdw blurRad="254000" dist="190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31" b="1" i="1">
                <a:gradFill>
                  <a:gsLst>
                    <a:gs pos="56000">
                      <a:schemeClr val="accent5">
                        <a:lumMod val="40000"/>
                        <a:lumOff val="60000"/>
                      </a:schemeClr>
                    </a:gs>
                    <a:gs pos="65000">
                      <a:schemeClr val="bg1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1000">
                      <a:schemeClr val="accent5">
                        <a:lumMod val="40000"/>
                        <a:lumOff val="60000"/>
                      </a:schemeClr>
                    </a:gs>
                    <a:gs pos="30000">
                      <a:schemeClr val="bg1"/>
                    </a:gs>
                    <a:gs pos="23000">
                      <a:schemeClr val="accent5">
                        <a:lumMod val="40000"/>
                        <a:lumOff val="60000"/>
                      </a:schemeClr>
                    </a:gs>
                    <a:gs pos="89000">
                      <a:schemeClr val="bg1"/>
                    </a:gs>
                  </a:gsLst>
                  <a:lin ang="2700000" scaled="0"/>
                </a:gradFill>
                <a:effectLst>
                  <a:outerShdw blurRad="254000" dist="190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PT</a:t>
            </a:r>
            <a:endParaRPr lang="en-US" sz="11331" b="1" i="1">
              <a:gradFill>
                <a:gsLst>
                  <a:gs pos="56000">
                    <a:schemeClr val="accent5">
                      <a:lumMod val="40000"/>
                      <a:lumOff val="60000"/>
                    </a:schemeClr>
                  </a:gs>
                  <a:gs pos="65000">
                    <a:schemeClr val="bg1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81000">
                    <a:schemeClr val="accent5">
                      <a:lumMod val="40000"/>
                      <a:lumOff val="60000"/>
                    </a:schemeClr>
                  </a:gs>
                  <a:gs pos="30000">
                    <a:schemeClr val="bg1"/>
                  </a:gs>
                  <a:gs pos="23000">
                    <a:schemeClr val="accent5">
                      <a:lumMod val="40000"/>
                      <a:lumOff val="60000"/>
                    </a:schemeClr>
                  </a:gs>
                  <a:gs pos="89000">
                    <a:schemeClr val="bg1"/>
                  </a:gs>
                </a:gsLst>
                <a:lin ang="2700000" scaled="0"/>
              </a:gradFill>
              <a:effectLst>
                <a:outerShdw blurRad="254000" dist="190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64EFB69C-7F7B-49F4-95FE-C138F3EF8791}"/>
              </a:ext>
            </a:extLst>
          </p:cNvPr>
          <p:cNvSpPr txBox="1"/>
          <p:nvPr/>
        </p:nvSpPr>
        <p:spPr>
          <a:xfrm>
            <a:off x="6176334" y="6159323"/>
            <a:ext cx="19880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133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不止</a:t>
            </a:r>
            <a:r>
              <a:rPr lang="en-US" altLang="zh-CN" sz="1600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sz="1600" b="1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171C5C9D-EDFF-4437-962F-66A841D29186}"/>
              </a:ext>
            </a:extLst>
          </p:cNvPr>
          <p:cNvSpPr txBox="1"/>
          <p:nvPr/>
        </p:nvSpPr>
        <p:spPr>
          <a:xfrm>
            <a:off x="6144281" y="6453296"/>
            <a:ext cx="2045753" cy="256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66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PPT</a:t>
            </a:r>
            <a:r>
              <a:rPr lang="en-US" sz="1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066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MORE THAN PPT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16670E18-B803-4262-9B43-FE23108C0F9C}"/>
              </a:ext>
            </a:extLst>
          </p:cNvPr>
          <p:cNvGrpSpPr/>
          <p:nvPr/>
        </p:nvGrpSpPr>
        <p:grpSpPr>
          <a:xfrm>
            <a:off x="5758974" y="3876750"/>
            <a:ext cx="2882263" cy="434644"/>
            <a:chOff x="4251326" y="2959006"/>
            <a:chExt cx="2162174" cy="326055"/>
          </a:xfrm>
        </p:grpSpPr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4F4CDD75-2997-4F94-B7C9-D159624A90A8}"/>
                </a:ext>
              </a:extLst>
            </p:cNvPr>
            <p:cNvSpPr txBox="1"/>
            <p:nvPr/>
          </p:nvSpPr>
          <p:spPr>
            <a:xfrm>
              <a:off x="4377665" y="2968145"/>
              <a:ext cx="1864143" cy="284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6" b="1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 D</a:t>
              </a:r>
              <a:r>
                <a:rPr lang="en-US" sz="133" b="1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sz="1866" b="1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ESIGNer_</a:t>
              </a:r>
              <a:r>
                <a:rPr lang="zh-CN" altLang="en-US" sz="1866" b="1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刘锐</a:t>
              </a:r>
              <a:endParaRPr lang="en-US" sz="1866" b="1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平行四边形 85">
              <a:extLst>
                <a:ext uri="{FF2B5EF4-FFF2-40B4-BE49-F238E27FC236}">
                  <a16:creationId xmlns="" xmlns:a16="http://schemas.microsoft.com/office/drawing/2014/main" id="{F59C5E52-59A0-4744-9DC4-E9465909125D}"/>
                </a:ext>
              </a:extLst>
            </p:cNvPr>
            <p:cNvSpPr/>
            <p:nvPr/>
          </p:nvSpPr>
          <p:spPr>
            <a:xfrm>
              <a:off x="4251326" y="2959006"/>
              <a:ext cx="2162174" cy="326055"/>
            </a:xfrm>
            <a:prstGeom prst="parallelogram">
              <a:avLst>
                <a:gd name="adj" fmla="val 52513"/>
              </a:avLst>
            </a:prstGeom>
            <a:noFill/>
            <a:ln w="10160">
              <a:gradFill>
                <a:gsLst>
                  <a:gs pos="0">
                    <a:srgbClr val="C6B8B2"/>
                  </a:gs>
                  <a:gs pos="60000">
                    <a:srgbClr val="C6B8B2">
                      <a:alpha val="0"/>
                    </a:srgbClr>
                  </a:gs>
                  <a:gs pos="40000">
                    <a:srgbClr val="C6B8B2">
                      <a:alpha val="0"/>
                    </a:srgbClr>
                  </a:gs>
                  <a:gs pos="100000">
                    <a:srgbClr val="C6B8B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FD02BBF4-040A-4036-8CF3-332D3B7E365A}"/>
              </a:ext>
            </a:extLst>
          </p:cNvPr>
          <p:cNvGrpSpPr/>
          <p:nvPr/>
        </p:nvGrpSpPr>
        <p:grpSpPr>
          <a:xfrm>
            <a:off x="1078575" y="3858404"/>
            <a:ext cx="4799874" cy="220570"/>
            <a:chOff x="776767" y="2942067"/>
            <a:chExt cx="3600699" cy="165464"/>
          </a:xfrm>
        </p:grpSpPr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B3C52D92-557F-4317-B8F1-828DFCFB7207}"/>
                </a:ext>
              </a:extLst>
            </p:cNvPr>
            <p:cNvCxnSpPr>
              <a:cxnSpLocks/>
            </p:cNvCxnSpPr>
            <p:nvPr/>
          </p:nvCxnSpPr>
          <p:spPr>
            <a:xfrm>
              <a:off x="776767" y="2945241"/>
              <a:ext cx="3293583" cy="0"/>
            </a:xfrm>
            <a:prstGeom prst="line">
              <a:avLst/>
            </a:prstGeom>
            <a:ln w="10160">
              <a:gradFill>
                <a:gsLst>
                  <a:gs pos="10000">
                    <a:srgbClr val="C6B8B2">
                      <a:alpha val="0"/>
                    </a:srgbClr>
                  </a:gs>
                  <a:gs pos="60000">
                    <a:srgbClr val="C6B8B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88CA8229-0422-45A7-A41F-F70CC8CF12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3645" y="2942067"/>
              <a:ext cx="96705" cy="165464"/>
            </a:xfrm>
            <a:prstGeom prst="line">
              <a:avLst/>
            </a:prstGeom>
            <a:ln w="10160">
              <a:solidFill>
                <a:srgbClr val="C6B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F2E9B25A-F728-4847-8DAC-AFE2289B3041}"/>
                </a:ext>
              </a:extLst>
            </p:cNvPr>
            <p:cNvCxnSpPr>
              <a:cxnSpLocks/>
            </p:cNvCxnSpPr>
            <p:nvPr/>
          </p:nvCxnSpPr>
          <p:spPr>
            <a:xfrm>
              <a:off x="3973645" y="3107531"/>
              <a:ext cx="403821" cy="0"/>
            </a:xfrm>
            <a:prstGeom prst="line">
              <a:avLst/>
            </a:prstGeom>
            <a:ln w="10160">
              <a:solidFill>
                <a:srgbClr val="C6B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40D85D71-5D8F-45CB-9D5F-4D976B0F4976}"/>
              </a:ext>
            </a:extLst>
          </p:cNvPr>
          <p:cNvGrpSpPr/>
          <p:nvPr/>
        </p:nvGrpSpPr>
        <p:grpSpPr>
          <a:xfrm flipH="1">
            <a:off x="8538695" y="3858404"/>
            <a:ext cx="4799874" cy="220570"/>
            <a:chOff x="776767" y="2942067"/>
            <a:chExt cx="3600699" cy="165464"/>
          </a:xfrm>
        </p:grpSpPr>
        <p:cxnSp>
          <p:nvCxnSpPr>
            <p:cNvPr id="115" name="直接连接符 114">
              <a:extLst>
                <a:ext uri="{FF2B5EF4-FFF2-40B4-BE49-F238E27FC236}">
                  <a16:creationId xmlns="" xmlns:a16="http://schemas.microsoft.com/office/drawing/2014/main" id="{3EB29659-7B38-475B-81B0-180DC7494A6C}"/>
                </a:ext>
              </a:extLst>
            </p:cNvPr>
            <p:cNvCxnSpPr>
              <a:cxnSpLocks/>
            </p:cNvCxnSpPr>
            <p:nvPr/>
          </p:nvCxnSpPr>
          <p:spPr>
            <a:xfrm>
              <a:off x="776767" y="2945241"/>
              <a:ext cx="3293583" cy="0"/>
            </a:xfrm>
            <a:prstGeom prst="line">
              <a:avLst/>
            </a:prstGeom>
            <a:ln w="10160">
              <a:gradFill>
                <a:gsLst>
                  <a:gs pos="10000">
                    <a:srgbClr val="C6B8B2">
                      <a:alpha val="0"/>
                    </a:srgbClr>
                  </a:gs>
                  <a:gs pos="60000">
                    <a:srgbClr val="C6B8B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="" xmlns:a16="http://schemas.microsoft.com/office/drawing/2014/main" id="{3AABE6D1-01F7-4A98-BCD6-040439774C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3645" y="2942067"/>
              <a:ext cx="96705" cy="165464"/>
            </a:xfrm>
            <a:prstGeom prst="line">
              <a:avLst/>
            </a:prstGeom>
            <a:ln w="10160">
              <a:solidFill>
                <a:srgbClr val="C6B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BB76DDDF-79DE-42D4-AB75-75D879F50643}"/>
                </a:ext>
              </a:extLst>
            </p:cNvPr>
            <p:cNvCxnSpPr>
              <a:cxnSpLocks/>
            </p:cNvCxnSpPr>
            <p:nvPr/>
          </p:nvCxnSpPr>
          <p:spPr>
            <a:xfrm>
              <a:off x="3973645" y="3107531"/>
              <a:ext cx="403821" cy="0"/>
            </a:xfrm>
            <a:prstGeom prst="line">
              <a:avLst/>
            </a:prstGeom>
            <a:ln w="10160">
              <a:solidFill>
                <a:srgbClr val="C6B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29348937-BC4C-41EB-B7F8-D145458FC35A}"/>
              </a:ext>
            </a:extLst>
          </p:cNvPr>
          <p:cNvSpPr txBox="1"/>
          <p:nvPr/>
        </p:nvSpPr>
        <p:spPr>
          <a:xfrm>
            <a:off x="5238250" y="1266360"/>
            <a:ext cx="3925755" cy="256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66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066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天死磕一页</a:t>
            </a:r>
            <a:r>
              <a:rPr lang="en-US" altLang="zh-CN" sz="1066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33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66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</a:t>
            </a:r>
            <a:r>
              <a:rPr lang="zh-CN" altLang="en-US" sz="1066" spc="533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，不断挑战昨天的自己</a:t>
            </a:r>
            <a:endParaRPr lang="en-US" sz="1066" spc="533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B485C949-9ED7-43CB-AFC5-8A6D48376EA6}"/>
              </a:ext>
            </a:extLst>
          </p:cNvPr>
          <p:cNvGrpSpPr/>
          <p:nvPr/>
        </p:nvGrpSpPr>
        <p:grpSpPr>
          <a:xfrm>
            <a:off x="6066352" y="546578"/>
            <a:ext cx="2267508" cy="632321"/>
            <a:chOff x="2503611" y="2699362"/>
            <a:chExt cx="6906577" cy="1925978"/>
          </a:xfrm>
          <a:gradFill>
            <a:gsLst>
              <a:gs pos="0">
                <a:schemeClr val="bg1"/>
              </a:gs>
              <a:gs pos="99000">
                <a:schemeClr val="accent5">
                  <a:lumMod val="20000"/>
                  <a:lumOff val="80000"/>
                </a:schemeClr>
              </a:gs>
            </a:gsLst>
            <a:lin ang="5400000" scaled="0"/>
          </a:gradFill>
        </p:grpSpPr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0CE935F5-C1F2-48BA-9749-E6101470851A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121893" tIns="60947" rIns="121893" bIns="6094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399" i="1" dirty="0">
                <a:latin typeface="Radikal" pitchFamily="50" charset="0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32B8B653-EA57-49D1-8E6F-66FD803CF972}"/>
                </a:ext>
              </a:extLst>
            </p:cNvPr>
            <p:cNvGrpSpPr/>
            <p:nvPr/>
          </p:nvGrpSpPr>
          <p:grpSpPr>
            <a:xfrm>
              <a:off x="2503611" y="2699362"/>
              <a:ext cx="6906577" cy="1925978"/>
              <a:chOff x="2772760" y="2502276"/>
              <a:chExt cx="6646480" cy="1853447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="" xmlns:a16="http://schemas.microsoft.com/office/drawing/2014/main" id="{7A92DE74-219E-404E-A382-768F5519D01B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6C41E043-1F15-4B2C-8A4C-FC7264CBF7A6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="" xmlns:a16="http://schemas.microsoft.com/office/drawing/2014/main" id="{9250BB47-BA59-4768-BD01-036F0934B15C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="" xmlns:a16="http://schemas.microsoft.com/office/drawing/2014/main" id="{01DE86FA-582B-4D37-840D-62FD0E8DB948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C0110B5C-4B75-4016-81F2-A6E201C86410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C05906C2-64A9-44C0-B5C4-D6DF64E01820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B4432090-A381-4AE0-848A-57870E771040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DF069231-1EB6-4F1D-B9F1-766D5B1C953C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="" xmlns:a16="http://schemas.microsoft.com/office/drawing/2014/main" id="{171BA870-132C-4A2C-A4B1-87974A424713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="" xmlns:a16="http://schemas.microsoft.com/office/drawing/2014/main" id="{49F9760B-15BA-4C78-9884-BA862C5257F9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="" xmlns:a16="http://schemas.microsoft.com/office/drawing/2014/main" id="{49E8688F-6D5A-4DE7-A7CA-9C8DD58C888E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297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5080" y="4414463"/>
            <a:ext cx="3883884" cy="10258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刘</a:t>
            </a:r>
            <a:r>
              <a:rPr lang="zh-CN" altLang="en-US" sz="1600" b="1" dirty="0" smtClean="0"/>
              <a:t>锐   </a:t>
            </a:r>
            <a:r>
              <a:rPr lang="zh-CN" altLang="en-US" sz="1422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42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422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422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42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422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945" y="3890101"/>
            <a:ext cx="1650789" cy="37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4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&#10;&#10;描述已自动生成">
            <a:extLst>
              <a:ext uri="{FF2B5EF4-FFF2-40B4-BE49-F238E27FC236}">
                <a16:creationId xmlns="" xmlns:a16="http://schemas.microsoft.com/office/drawing/2014/main" id="{E50AE52D-E8BA-4BBA-8FDC-352629CF84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pic>
        <p:nvPicPr>
          <p:cNvPr id="11" name="图片 10" descr="图片包含 游戏机&#10;&#10;描述已自动生成" hidden="1">
            <a:extLst>
              <a:ext uri="{FF2B5EF4-FFF2-40B4-BE49-F238E27FC236}">
                <a16:creationId xmlns="" xmlns:a16="http://schemas.microsoft.com/office/drawing/2014/main" id="{FFA7CB5D-5729-490D-AFEE-A6345EEA91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AA0E5AF-DF3A-461D-90FC-D44DA6E9EBF7}"/>
              </a:ext>
            </a:extLst>
          </p:cNvPr>
          <p:cNvSpPr txBox="1"/>
          <p:nvPr/>
        </p:nvSpPr>
        <p:spPr>
          <a:xfrm>
            <a:off x="4063670" y="3671122"/>
            <a:ext cx="62728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spc="300" dirty="0">
                <a:solidFill>
                  <a:srgbClr val="07004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000" spc="300" dirty="0">
                <a:solidFill>
                  <a:srgbClr val="07004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明基智能商务投影新品发布</a:t>
            </a:r>
            <a:endParaRPr lang="en-US" altLang="zh-CN" sz="3000" spc="300" dirty="0">
              <a:solidFill>
                <a:srgbClr val="07004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1C6A9CD-B480-48BC-847D-603029C378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76533"/>
            <a:ext cx="939800" cy="26933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6674277-04DE-43A4-9F4D-A4A2E813F312}"/>
              </a:ext>
            </a:extLst>
          </p:cNvPr>
          <p:cNvGrpSpPr/>
          <p:nvPr/>
        </p:nvGrpSpPr>
        <p:grpSpPr>
          <a:xfrm>
            <a:off x="5721826" y="4283186"/>
            <a:ext cx="2956560" cy="374372"/>
            <a:chOff x="5689600" y="4552950"/>
            <a:chExt cx="2956560" cy="374372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12B3CA48-8976-4703-9ECB-4D7E73F4EBBC}"/>
                </a:ext>
              </a:extLst>
            </p:cNvPr>
            <p:cNvSpPr txBox="1"/>
            <p:nvPr/>
          </p:nvSpPr>
          <p:spPr>
            <a:xfrm>
              <a:off x="5740246" y="4578554"/>
              <a:ext cx="2855269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rgbClr val="07004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摇摇小绿尾 </a:t>
              </a:r>
              <a:r>
                <a:rPr lang="en-US" altLang="zh-CN" sz="1500" dirty="0">
                  <a:solidFill>
                    <a:srgbClr val="07004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 </a:t>
              </a:r>
              <a:r>
                <a:rPr lang="en-US" altLang="zh-CN" sz="1500" dirty="0" err="1">
                  <a:solidFill>
                    <a:srgbClr val="07004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WiFi</a:t>
              </a:r>
              <a:r>
                <a:rPr lang="zh-CN" altLang="en-US" sz="1500" dirty="0">
                  <a:solidFill>
                    <a:srgbClr val="07004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热点为你连接</a:t>
              </a:r>
              <a:endParaRPr lang="en-US" altLang="zh-CN" sz="1500" dirty="0">
                <a:solidFill>
                  <a:srgbClr val="07004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="" xmlns:a16="http://schemas.microsoft.com/office/drawing/2014/main" id="{D8F7FC03-9C68-471E-88A5-CA299DFD2BF6}"/>
                </a:ext>
              </a:extLst>
            </p:cNvPr>
            <p:cNvSpPr/>
            <p:nvPr/>
          </p:nvSpPr>
          <p:spPr>
            <a:xfrm>
              <a:off x="5689600" y="4552950"/>
              <a:ext cx="2956560" cy="37437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700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3D523CB-B4E7-48BA-A3DF-42DB1448FA49}"/>
              </a:ext>
            </a:extLst>
          </p:cNvPr>
          <p:cNvSpPr txBox="1"/>
          <p:nvPr/>
        </p:nvSpPr>
        <p:spPr>
          <a:xfrm>
            <a:off x="5102416" y="6593416"/>
            <a:ext cx="4195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300">
                <a:solidFill>
                  <a:srgbClr val="07004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New product launch conference. 05/18</a:t>
            </a:r>
            <a:endParaRPr lang="zh-CN" altLang="en-US" sz="1200" spc="300">
              <a:solidFill>
                <a:srgbClr val="07004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D169973-9B31-42BA-8654-6B122EA30598}"/>
              </a:ext>
            </a:extLst>
          </p:cNvPr>
          <p:cNvSpPr txBox="1"/>
          <p:nvPr/>
        </p:nvSpPr>
        <p:spPr>
          <a:xfrm>
            <a:off x="2250674" y="1791098"/>
            <a:ext cx="989886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spc="600">
                <a:gradFill>
                  <a:gsLst>
                    <a:gs pos="0">
                      <a:srgbClr val="3850EA"/>
                    </a:gs>
                    <a:gs pos="12000">
                      <a:srgbClr val="531B9D"/>
                    </a:gs>
                    <a:gs pos="94000">
                      <a:srgbClr val="531B9D"/>
                    </a:gs>
                    <a:gs pos="80000">
                      <a:srgbClr val="07004F"/>
                    </a:gs>
                    <a:gs pos="22000">
                      <a:srgbClr val="07004F"/>
                    </a:gs>
                    <a:gs pos="100000">
                      <a:srgbClr val="AB4AED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无智能 </a:t>
            </a:r>
            <a:r>
              <a:rPr lang="en-US" altLang="zh-CN" sz="10000" b="1" spc="600">
                <a:gradFill>
                  <a:gsLst>
                    <a:gs pos="0">
                      <a:srgbClr val="3850EA"/>
                    </a:gs>
                    <a:gs pos="12000">
                      <a:srgbClr val="531B9D"/>
                    </a:gs>
                    <a:gs pos="94000">
                      <a:srgbClr val="531B9D"/>
                    </a:gs>
                    <a:gs pos="80000">
                      <a:srgbClr val="07004F"/>
                    </a:gs>
                    <a:gs pos="22000">
                      <a:srgbClr val="07004F"/>
                    </a:gs>
                    <a:gs pos="100000">
                      <a:srgbClr val="AB4AED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0000" b="1" spc="600">
                <a:gradFill>
                  <a:gsLst>
                    <a:gs pos="0">
                      <a:srgbClr val="3850EA"/>
                    </a:gs>
                    <a:gs pos="12000">
                      <a:srgbClr val="531B9D"/>
                    </a:gs>
                    <a:gs pos="94000">
                      <a:srgbClr val="531B9D"/>
                    </a:gs>
                    <a:gs pos="80000">
                      <a:srgbClr val="07004F"/>
                    </a:gs>
                    <a:gs pos="22000">
                      <a:srgbClr val="07004F"/>
                    </a:gs>
                    <a:gs pos="100000">
                      <a:srgbClr val="AB4AED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不商务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86CB317-D4F8-4E21-B5A3-298D24733C33}"/>
              </a:ext>
            </a:extLst>
          </p:cNvPr>
          <p:cNvSpPr txBox="1"/>
          <p:nvPr/>
        </p:nvSpPr>
        <p:spPr>
          <a:xfrm rot="5400000">
            <a:off x="6180703" y="2506383"/>
            <a:ext cx="717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>
                <a:gradFill>
                  <a:gsLst>
                    <a:gs pos="35000">
                      <a:srgbClr val="07004F"/>
                    </a:gs>
                    <a:gs pos="100000">
                      <a:srgbClr val="1620EF"/>
                    </a:gs>
                  </a:gsLst>
                  <a:lin ang="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SMART</a:t>
            </a:r>
            <a:endParaRPr lang="zh-CN" altLang="en-US" sz="1200">
              <a:gradFill>
                <a:gsLst>
                  <a:gs pos="35000">
                    <a:srgbClr val="07004F"/>
                  </a:gs>
                  <a:gs pos="100000">
                    <a:srgbClr val="1620EF"/>
                  </a:gs>
                </a:gsLst>
                <a:lin ang="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62480BF-55C3-497A-B990-DEB697555BA7}"/>
              </a:ext>
            </a:extLst>
          </p:cNvPr>
          <p:cNvSpPr/>
          <p:nvPr/>
        </p:nvSpPr>
        <p:spPr>
          <a:xfrm rot="5400000">
            <a:off x="11578955" y="2506382"/>
            <a:ext cx="9621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gradFill>
                  <a:gsLst>
                    <a:gs pos="35000">
                      <a:srgbClr val="07004F"/>
                    </a:gs>
                    <a:gs pos="100000">
                      <a:srgbClr val="1620EF"/>
                    </a:gs>
                  </a:gsLst>
                  <a:lin ang="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BUSINESS</a:t>
            </a:r>
            <a:endParaRPr lang="zh-CN" altLang="en-US" sz="1200">
              <a:gradFill>
                <a:gsLst>
                  <a:gs pos="35000">
                    <a:srgbClr val="07004F"/>
                  </a:gs>
                  <a:gs pos="100000">
                    <a:srgbClr val="1620EF"/>
                  </a:gs>
                </a:gsLst>
                <a:lin ang="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B8F3E13-9D3D-4713-BAFA-75BBFAEFB6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22" y="6394992"/>
            <a:ext cx="906568" cy="25980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58D5944-9D78-45E7-B4BF-A19D94FA8D93}"/>
              </a:ext>
            </a:extLst>
          </p:cNvPr>
          <p:cNvSpPr txBox="1"/>
          <p:nvPr/>
        </p:nvSpPr>
        <p:spPr>
          <a:xfrm>
            <a:off x="5184067" y="2998827"/>
            <a:ext cx="70936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000" spc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3000" spc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明基智能商务投影新品发布</a:t>
            </a:r>
            <a:endParaRPr lang="en-US" altLang="zh-CN" sz="3000" spc="7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28E3D8C-A025-4BCE-BCC8-75B6D1CA5690}"/>
              </a:ext>
            </a:extLst>
          </p:cNvPr>
          <p:cNvSpPr txBox="1"/>
          <p:nvPr/>
        </p:nvSpPr>
        <p:spPr>
          <a:xfrm>
            <a:off x="9323587" y="4078557"/>
            <a:ext cx="28552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摇摇小绿尾 </a:t>
            </a:r>
            <a:r>
              <a:rPr lang="en-US" altLang="zh-CN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 </a:t>
            </a:r>
            <a:r>
              <a:rPr lang="en-US" altLang="zh-CN" sz="15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WiFi</a:t>
            </a:r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热点为你连接</a:t>
            </a:r>
            <a:endParaRPr lang="en-US" altLang="zh-CN" sz="15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4E270E9-D173-4676-869D-F3B59331C31C}"/>
              </a:ext>
            </a:extLst>
          </p:cNvPr>
          <p:cNvSpPr txBox="1"/>
          <p:nvPr/>
        </p:nvSpPr>
        <p:spPr>
          <a:xfrm>
            <a:off x="5388450" y="1766297"/>
            <a:ext cx="69509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8000" spc="300">
                <a:gradFill>
                  <a:gsLst>
                    <a:gs pos="85000">
                      <a:srgbClr val="14E29D"/>
                    </a:gs>
                    <a:gs pos="70000">
                      <a:schemeClr val="bg1"/>
                    </a:gs>
                    <a:gs pos="90000">
                      <a:srgbClr val="1B93E5"/>
                    </a:gs>
                  </a:gsLst>
                  <a:lin ang="17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无智能</a:t>
            </a:r>
            <a:r>
              <a:rPr lang="en-US" altLang="zh-CN" sz="8000" spc="300">
                <a:gradFill>
                  <a:gsLst>
                    <a:gs pos="85000">
                      <a:srgbClr val="14E29D"/>
                    </a:gs>
                    <a:gs pos="70000">
                      <a:schemeClr val="bg1"/>
                    </a:gs>
                    <a:gs pos="90000">
                      <a:srgbClr val="1B93E5"/>
                    </a:gs>
                  </a:gsLst>
                  <a:lin ang="17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8000" spc="300">
                <a:gradFill>
                  <a:gsLst>
                    <a:gs pos="85000">
                      <a:srgbClr val="14E29D"/>
                    </a:gs>
                    <a:gs pos="70000">
                      <a:schemeClr val="bg1"/>
                    </a:gs>
                    <a:gs pos="90000">
                      <a:srgbClr val="1B93E5"/>
                    </a:gs>
                  </a:gsLst>
                  <a:lin ang="17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不商务</a:t>
            </a:r>
            <a:endParaRPr lang="en-US" altLang="zh-CN" sz="8000" spc="300" dirty="0">
              <a:gradFill>
                <a:gsLst>
                  <a:gs pos="85000">
                    <a:srgbClr val="14E29D"/>
                  </a:gs>
                  <a:gs pos="70000">
                    <a:schemeClr val="bg1"/>
                  </a:gs>
                  <a:gs pos="90000">
                    <a:srgbClr val="1B93E5"/>
                  </a:gs>
                </a:gsLst>
                <a:lin ang="17400000" scaled="0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D9387F3B-46ED-4EB6-ADC5-D2206BB9578C}"/>
              </a:ext>
            </a:extLst>
          </p:cNvPr>
          <p:cNvGrpSpPr/>
          <p:nvPr/>
        </p:nvGrpSpPr>
        <p:grpSpPr>
          <a:xfrm>
            <a:off x="7528724" y="4181745"/>
            <a:ext cx="1811532" cy="116788"/>
            <a:chOff x="7553216" y="4152901"/>
            <a:chExt cx="1811532" cy="116788"/>
          </a:xfrm>
        </p:grpSpPr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CF2FA867-15E3-4432-B5DF-70621325E1A8}"/>
                </a:ext>
              </a:extLst>
            </p:cNvPr>
            <p:cNvCxnSpPr>
              <a:cxnSpLocks/>
            </p:cNvCxnSpPr>
            <p:nvPr/>
          </p:nvCxnSpPr>
          <p:spPr>
            <a:xfrm>
              <a:off x="7553216" y="4211295"/>
              <a:ext cx="1697123" cy="0"/>
            </a:xfrm>
            <a:prstGeom prst="line">
              <a:avLst/>
            </a:prstGeom>
            <a:ln w="381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539DE935-670E-4859-9357-62F1E4FEDAD4}"/>
                </a:ext>
              </a:extLst>
            </p:cNvPr>
            <p:cNvSpPr/>
            <p:nvPr/>
          </p:nvSpPr>
          <p:spPr>
            <a:xfrm>
              <a:off x="9247958" y="4152901"/>
              <a:ext cx="116790" cy="116788"/>
            </a:xfrm>
            <a:prstGeom prst="ellipse">
              <a:avLst/>
            </a:prstGeom>
            <a:gradFill>
              <a:gsLst>
                <a:gs pos="0">
                  <a:srgbClr val="14E29D"/>
                </a:gs>
                <a:gs pos="100000">
                  <a:srgbClr val="14E29D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86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画&#10;&#10;描述已自动生成">
            <a:extLst>
              <a:ext uri="{FF2B5EF4-FFF2-40B4-BE49-F238E27FC236}">
                <a16:creationId xmlns="" xmlns:a16="http://schemas.microsoft.com/office/drawing/2014/main" id="{5A1F29AD-B384-4FE1-9C55-9398B41D3A7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389994" cy="719931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FF1926A-58C0-4B8E-8BD0-D1C4D97E7FE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825500"/>
            <a:ext cx="1090146" cy="31242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5CCA1C3-3844-466F-A40F-D01B4C35EE79}"/>
              </a:ext>
            </a:extLst>
          </p:cNvPr>
          <p:cNvSpPr txBox="1"/>
          <p:nvPr/>
        </p:nvSpPr>
        <p:spPr>
          <a:xfrm>
            <a:off x="551438" y="2185163"/>
            <a:ext cx="61382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无智能</a:t>
            </a:r>
            <a:r>
              <a:rPr lang="en-US" altLang="zh-CN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不商务</a:t>
            </a:r>
            <a:endParaRPr lang="en-US" altLang="zh-CN" sz="7000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BFE3FFF-3AD0-46AD-B73E-77AC2963B97F}"/>
              </a:ext>
            </a:extLst>
          </p:cNvPr>
          <p:cNvSpPr txBox="1"/>
          <p:nvPr/>
        </p:nvSpPr>
        <p:spPr>
          <a:xfrm>
            <a:off x="562400" y="3240576"/>
            <a:ext cx="617989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500" spc="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500" spc="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明基智能商务投影新品发布</a:t>
            </a:r>
            <a:endParaRPr lang="en-US" altLang="zh-CN" sz="2500" spc="7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DED02C7-FB1F-4DE5-836C-D7E3205C47BF}"/>
              </a:ext>
            </a:extLst>
          </p:cNvPr>
          <p:cNvSpPr txBox="1"/>
          <p:nvPr/>
        </p:nvSpPr>
        <p:spPr>
          <a:xfrm>
            <a:off x="570149" y="3969125"/>
            <a:ext cx="3387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摇摇小绿尾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WiFi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热点为你连接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FE973A8-55A8-472C-AC07-5F96050F2A0A}"/>
              </a:ext>
            </a:extLst>
          </p:cNvPr>
          <p:cNvGrpSpPr/>
          <p:nvPr/>
        </p:nvGrpSpPr>
        <p:grpSpPr>
          <a:xfrm>
            <a:off x="652462" y="6349473"/>
            <a:ext cx="293212" cy="293212"/>
            <a:chOff x="4028281" y="6187281"/>
            <a:chExt cx="350838" cy="350838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364A5A5-B23E-41C6-8839-1C545F9CE15A}"/>
                </a:ext>
              </a:extLst>
            </p:cNvPr>
            <p:cNvSpPr/>
            <p:nvPr/>
          </p:nvSpPr>
          <p:spPr>
            <a:xfrm>
              <a:off x="4028281" y="6187281"/>
              <a:ext cx="350838" cy="350838"/>
            </a:xfrm>
            <a:prstGeom prst="ellipse">
              <a:avLst/>
            </a:prstGeom>
            <a:noFill/>
            <a:ln w="38100">
              <a:solidFill>
                <a:srgbClr val="8323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A4D7ABCA-C0C0-4E43-B9E3-6C2225389366}"/>
                </a:ext>
              </a:extLst>
            </p:cNvPr>
            <p:cNvSpPr/>
            <p:nvPr/>
          </p:nvSpPr>
          <p:spPr>
            <a:xfrm>
              <a:off x="4110831" y="6269831"/>
              <a:ext cx="185738" cy="185738"/>
            </a:xfrm>
            <a:prstGeom prst="ellipse">
              <a:avLst/>
            </a:prstGeom>
            <a:noFill/>
            <a:ln w="38100">
              <a:solidFill>
                <a:srgbClr val="8323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31D4503-2B39-4284-AE3D-C14E03E1904D}"/>
              </a:ext>
            </a:extLst>
          </p:cNvPr>
          <p:cNvSpPr txBox="1"/>
          <p:nvPr/>
        </p:nvSpPr>
        <p:spPr>
          <a:xfrm>
            <a:off x="5403469" y="6450583"/>
            <a:ext cx="14350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SMART X BUSINESS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A9363FA2-E096-45D3-95F1-657660314F26}"/>
              </a:ext>
            </a:extLst>
          </p:cNvPr>
          <p:cNvCxnSpPr>
            <a:cxnSpLocks/>
          </p:cNvCxnSpPr>
          <p:nvPr/>
        </p:nvCxnSpPr>
        <p:spPr>
          <a:xfrm>
            <a:off x="615040" y="3733800"/>
            <a:ext cx="6074618" cy="0"/>
          </a:xfrm>
          <a:prstGeom prst="line">
            <a:avLst/>
          </a:prstGeom>
          <a:ln w="25400">
            <a:solidFill>
              <a:srgbClr val="5A1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368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灯光&#10;&#10;描述已自动生成">
            <a:extLst>
              <a:ext uri="{FF2B5EF4-FFF2-40B4-BE49-F238E27FC236}">
                <a16:creationId xmlns="" xmlns:a16="http://schemas.microsoft.com/office/drawing/2014/main" id="{53C55626-7BA3-46D8-8D3F-5A57B5C3B9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4400213" cy="720442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C863328-99A1-425C-B131-7FED6A7FF5C8}"/>
              </a:ext>
            </a:extLst>
          </p:cNvPr>
          <p:cNvSpPr txBox="1"/>
          <p:nvPr/>
        </p:nvSpPr>
        <p:spPr>
          <a:xfrm>
            <a:off x="7168013" y="1941107"/>
            <a:ext cx="708719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无智能</a:t>
            </a:r>
            <a:r>
              <a:rPr lang="en-US" altLang="zh-CN" sz="8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8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不商务</a:t>
            </a:r>
            <a:endParaRPr lang="en-US" altLang="zh-CN" sz="8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8D03C06-8221-465C-9E11-CEB3B9861654}"/>
              </a:ext>
            </a:extLst>
          </p:cNvPr>
          <p:cNvSpPr txBox="1"/>
          <p:nvPr/>
        </p:nvSpPr>
        <p:spPr>
          <a:xfrm>
            <a:off x="7535580" y="3457611"/>
            <a:ext cx="638508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00" spc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500" spc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</a:t>
            </a:r>
            <a:r>
              <a:rPr lang="zh-CN" altLang="en-US" sz="2500" spc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基智能商务投影新品发布</a:t>
            </a:r>
            <a:endParaRPr lang="en-US" altLang="zh-CN" sz="2500" spc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73F5FEA-63A1-4390-8026-81D67AFAF3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454" y="721360"/>
            <a:ext cx="1090146" cy="31242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86592CEE-AAA5-4781-BB7C-D104209EA453}"/>
              </a:ext>
            </a:extLst>
          </p:cNvPr>
          <p:cNvCxnSpPr>
            <a:cxnSpLocks/>
          </p:cNvCxnSpPr>
          <p:nvPr/>
        </p:nvCxnSpPr>
        <p:spPr>
          <a:xfrm>
            <a:off x="7553325" y="3443210"/>
            <a:ext cx="626427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39ECB14-1BF7-4939-83A5-8857D488F8BF}"/>
              </a:ext>
            </a:extLst>
          </p:cNvPr>
          <p:cNvGrpSpPr/>
          <p:nvPr/>
        </p:nvGrpSpPr>
        <p:grpSpPr>
          <a:xfrm>
            <a:off x="9669553" y="5178994"/>
            <a:ext cx="4158467" cy="400110"/>
            <a:chOff x="9721380" y="5231853"/>
            <a:chExt cx="4158467" cy="400110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C552318E-BC84-43B3-9D64-5C83523A959B}"/>
                </a:ext>
              </a:extLst>
            </p:cNvPr>
            <p:cNvSpPr txBox="1"/>
            <p:nvPr/>
          </p:nvSpPr>
          <p:spPr>
            <a:xfrm>
              <a:off x="9928145" y="5231853"/>
              <a:ext cx="3744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摇摇小绿尾 </a:t>
              </a:r>
              <a:r>
                <a:rPr lang="en-US" altLang="zh-CN" sz="2000" dirty="0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 </a:t>
              </a:r>
              <a:r>
                <a:rPr lang="en-US" altLang="zh-CN" sz="2000" dirty="0" err="1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WiFi</a:t>
              </a:r>
              <a:r>
                <a:rPr lang="zh-CN" altLang="en-US" sz="2000" dirty="0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热点为你连接</a:t>
              </a:r>
              <a:endParaRPr lang="en-US" altLang="zh-CN" sz="2000" dirty="0">
                <a:solidFill>
                  <a:srgbClr val="6838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749768E1-AD7D-4C5B-8C06-E7848E8A6784}"/>
                </a:ext>
              </a:extLst>
            </p:cNvPr>
            <p:cNvSpPr txBox="1"/>
            <p:nvPr/>
          </p:nvSpPr>
          <p:spPr>
            <a:xfrm>
              <a:off x="9721380" y="5270326"/>
              <a:ext cx="31290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</a:t>
              </a:r>
              <a:endParaRPr lang="en-US" altLang="zh-CN" sz="1500" dirty="0">
                <a:solidFill>
                  <a:srgbClr val="6838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7C76C4AB-5B2C-4B36-A0D3-20B0BB607671}"/>
                </a:ext>
              </a:extLst>
            </p:cNvPr>
            <p:cNvSpPr txBox="1"/>
            <p:nvPr/>
          </p:nvSpPr>
          <p:spPr>
            <a:xfrm>
              <a:off x="13566940" y="5270326"/>
              <a:ext cx="31290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>
                  <a:solidFill>
                    <a:srgbClr val="68381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</a:t>
              </a:r>
              <a:endParaRPr lang="en-US" altLang="zh-CN" sz="1500" dirty="0">
                <a:solidFill>
                  <a:srgbClr val="6838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5B48A919-BD1A-48C8-8E8A-6DC8514B11DB}"/>
              </a:ext>
            </a:extLst>
          </p:cNvPr>
          <p:cNvCxnSpPr>
            <a:cxnSpLocks/>
          </p:cNvCxnSpPr>
          <p:nvPr/>
        </p:nvCxnSpPr>
        <p:spPr>
          <a:xfrm>
            <a:off x="7553325" y="3938510"/>
            <a:ext cx="626427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2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前, 游戏机, 电脑, 黑色&#10;&#10;描述已自动生成" hidden="1">
            <a:extLst>
              <a:ext uri="{FF2B5EF4-FFF2-40B4-BE49-F238E27FC236}">
                <a16:creationId xmlns="" xmlns:a16="http://schemas.microsoft.com/office/drawing/2014/main" id="{7F5C0DD8-D46C-4C6C-9F90-6B38AA9857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pic>
        <p:nvPicPr>
          <p:cNvPr id="35" name="图片 34" descr="图片包含 游戏机, 电脑, 钟表&#10;&#10;描述已自动生成">
            <a:extLst>
              <a:ext uri="{FF2B5EF4-FFF2-40B4-BE49-F238E27FC236}">
                <a16:creationId xmlns="" xmlns:a16="http://schemas.microsoft.com/office/drawing/2014/main" id="{0693A330-6F6D-41E1-A958-D58234B8D6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AAE7985-0DB2-4DC7-A98F-F4D0C0A8DFD5}"/>
              </a:ext>
            </a:extLst>
          </p:cNvPr>
          <p:cNvSpPr txBox="1"/>
          <p:nvPr/>
        </p:nvSpPr>
        <p:spPr>
          <a:xfrm>
            <a:off x="4873187" y="2921947"/>
            <a:ext cx="4653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000" spc="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</a:t>
            </a:r>
            <a:r>
              <a:rPr lang="zh-CN" altLang="en-US" sz="2000" spc="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基智能商务投影新品发布</a:t>
            </a:r>
            <a:endParaRPr lang="en-US" altLang="zh-CN" sz="2000" spc="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D4903624-6083-49A0-A861-D5D898FE435B}"/>
              </a:ext>
            </a:extLst>
          </p:cNvPr>
          <p:cNvGrpSpPr/>
          <p:nvPr/>
        </p:nvGrpSpPr>
        <p:grpSpPr>
          <a:xfrm>
            <a:off x="4520922" y="3315513"/>
            <a:ext cx="5358369" cy="276999"/>
            <a:chOff x="4520922" y="3941032"/>
            <a:chExt cx="5358369" cy="276999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C79935FC-C9A1-45BD-BFA3-05B8E35CA31E}"/>
                </a:ext>
              </a:extLst>
            </p:cNvPr>
            <p:cNvSpPr txBox="1"/>
            <p:nvPr/>
          </p:nvSpPr>
          <p:spPr>
            <a:xfrm>
              <a:off x="6038570" y="3941032"/>
              <a:ext cx="23230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摇摇小绿尾 </a:t>
              </a: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 </a:t>
              </a:r>
              <a:r>
                <a:rPr lang="en-US" altLang="zh-CN" sz="1200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WiFi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热点为你连接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14B1D789-54BA-46FC-8FD0-8EE3ABC14C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61643" y="4079531"/>
              <a:ext cx="1517648" cy="0"/>
            </a:xfrm>
            <a:prstGeom prst="line">
              <a:avLst/>
            </a:prstGeom>
            <a:ln>
              <a:gradFill>
                <a:gsLst>
                  <a:gs pos="2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DD227FC0-597E-4105-95F9-B347982785A1}"/>
                </a:ext>
              </a:extLst>
            </p:cNvPr>
            <p:cNvCxnSpPr>
              <a:cxnSpLocks/>
            </p:cNvCxnSpPr>
            <p:nvPr/>
          </p:nvCxnSpPr>
          <p:spPr>
            <a:xfrm>
              <a:off x="4520922" y="4079531"/>
              <a:ext cx="1517648" cy="0"/>
            </a:xfrm>
            <a:prstGeom prst="line">
              <a:avLst/>
            </a:prstGeom>
            <a:ln>
              <a:gradFill>
                <a:gsLst>
                  <a:gs pos="2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0A2746C-E954-4ED9-867E-7ECE179447AE}"/>
              </a:ext>
            </a:extLst>
          </p:cNvPr>
          <p:cNvSpPr txBox="1"/>
          <p:nvPr/>
        </p:nvSpPr>
        <p:spPr>
          <a:xfrm>
            <a:off x="3535481" y="1328053"/>
            <a:ext cx="73292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无智能</a:t>
            </a:r>
            <a:r>
              <a:rPr lang="en-US" altLang="zh-CN" sz="80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80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不商务</a:t>
            </a:r>
            <a:endParaRPr lang="en-US" altLang="zh-CN" sz="8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7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夜空, 游戏机, 自然&#10;&#10;描述已自动生成">
            <a:extLst>
              <a:ext uri="{FF2B5EF4-FFF2-40B4-BE49-F238E27FC236}">
                <a16:creationId xmlns="" xmlns:a16="http://schemas.microsoft.com/office/drawing/2014/main" id="{86E5910D-06F4-4074-A2FE-59D7297ACE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pic>
        <p:nvPicPr>
          <p:cNvPr id="22" name="图片 21" descr="图片包含 游戏机, 夜空, 自然&#10;&#10;描述已自动生成">
            <a:extLst>
              <a:ext uri="{FF2B5EF4-FFF2-40B4-BE49-F238E27FC236}">
                <a16:creationId xmlns="" xmlns:a16="http://schemas.microsoft.com/office/drawing/2014/main" id="{D63D70A1-0915-4EEB-B940-607F423C5D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14398626" cy="71993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10EBA1F-BC35-41D2-B653-EFAD311763CD}"/>
              </a:ext>
            </a:extLst>
          </p:cNvPr>
          <p:cNvSpPr/>
          <p:nvPr/>
        </p:nvSpPr>
        <p:spPr>
          <a:xfrm>
            <a:off x="0" y="0"/>
            <a:ext cx="14400212" cy="7199313"/>
          </a:xfrm>
          <a:prstGeom prst="rect">
            <a:avLst/>
          </a:prstGeom>
          <a:gradFill>
            <a:gsLst>
              <a:gs pos="6300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3E195F5-CDB4-4908-835A-2BC3DB8B1684}"/>
              </a:ext>
            </a:extLst>
          </p:cNvPr>
          <p:cNvSpPr txBox="1"/>
          <p:nvPr/>
        </p:nvSpPr>
        <p:spPr>
          <a:xfrm>
            <a:off x="2811725" y="1999313"/>
            <a:ext cx="877676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000" spc="600">
                <a:gradFill>
                  <a:gsLst>
                    <a:gs pos="0">
                      <a:schemeClr val="bg1"/>
                    </a:gs>
                    <a:gs pos="100000">
                      <a:srgbClr val="A7D4EF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无智能        不商务</a:t>
            </a:r>
            <a:endParaRPr lang="en-US" altLang="zh-CN" sz="7000" spc="600" dirty="0">
              <a:gradFill>
                <a:gsLst>
                  <a:gs pos="0">
                    <a:schemeClr val="bg1"/>
                  </a:gs>
                  <a:gs pos="100000">
                    <a:srgbClr val="A7D4EF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B9A3077-6F28-4FFC-9662-F05A898177A1}"/>
              </a:ext>
            </a:extLst>
          </p:cNvPr>
          <p:cNvSpPr txBox="1"/>
          <p:nvPr/>
        </p:nvSpPr>
        <p:spPr>
          <a:xfrm>
            <a:off x="4417934" y="3110425"/>
            <a:ext cx="5564344" cy="51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500" spc="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500" spc="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明基</a:t>
            </a:r>
            <a:r>
              <a:rPr lang="zh-CN" altLang="en-US" sz="2500" spc="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智能商务投影新品</a:t>
            </a:r>
            <a:r>
              <a:rPr lang="zh-CN" altLang="en-US" sz="2500" spc="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发布</a:t>
            </a:r>
            <a:endParaRPr lang="en-US" altLang="zh-CN" sz="2500" spc="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0A7AF7C-919F-459D-AA63-B6D7B57620AA}"/>
              </a:ext>
            </a:extLst>
          </p:cNvPr>
          <p:cNvGrpSpPr/>
          <p:nvPr/>
        </p:nvGrpSpPr>
        <p:grpSpPr>
          <a:xfrm>
            <a:off x="5861438" y="5681038"/>
            <a:ext cx="2677336" cy="472376"/>
            <a:chOff x="9004688" y="3599656"/>
            <a:chExt cx="2677336" cy="472376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C7A4B5BE-73B6-4D7D-BE8C-954CFA14D9E3}"/>
                </a:ext>
              </a:extLst>
            </p:cNvPr>
            <p:cNvSpPr txBox="1"/>
            <p:nvPr/>
          </p:nvSpPr>
          <p:spPr>
            <a:xfrm>
              <a:off x="9004688" y="3764255"/>
              <a:ext cx="26773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摇摇小绿尾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 </a:t>
              </a:r>
              <a:r>
                <a:rPr lang="en-US" altLang="zh-CN" sz="1400" dirty="0" err="1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WiFi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热点为你连接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69543F77-7110-41AF-8771-34A6349F91B9}"/>
                </a:ext>
              </a:extLst>
            </p:cNvPr>
            <p:cNvGrpSpPr/>
            <p:nvPr/>
          </p:nvGrpSpPr>
          <p:grpSpPr>
            <a:xfrm>
              <a:off x="10173891" y="3599656"/>
              <a:ext cx="338931" cy="75104"/>
              <a:chOff x="7721600" y="850900"/>
              <a:chExt cx="558800" cy="123825"/>
            </a:xfrm>
          </p:grpSpPr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368EC78A-754E-483C-81A4-C972AEF362AF}"/>
                  </a:ext>
                </a:extLst>
              </p:cNvPr>
              <p:cNvSpPr/>
              <p:nvPr/>
            </p:nvSpPr>
            <p:spPr>
              <a:xfrm>
                <a:off x="7721600" y="850900"/>
                <a:ext cx="123825" cy="123825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AFD2DE2E-A682-4994-9D3F-0467C4C0CDF8}"/>
                  </a:ext>
                </a:extLst>
              </p:cNvPr>
              <p:cNvSpPr/>
              <p:nvPr/>
            </p:nvSpPr>
            <p:spPr>
              <a:xfrm>
                <a:off x="7939088" y="850900"/>
                <a:ext cx="123825" cy="1238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CB66F610-F5E8-4F61-8BF5-6ACE62C3E190}"/>
                  </a:ext>
                </a:extLst>
              </p:cNvPr>
              <p:cNvSpPr/>
              <p:nvPr/>
            </p:nvSpPr>
            <p:spPr>
              <a:xfrm>
                <a:off x="8156575" y="850900"/>
                <a:ext cx="123825" cy="123825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3DA6C203-BA08-4E64-B35F-E361CD7F7CB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711200"/>
            <a:ext cx="906568" cy="25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6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描述已自动生成">
            <a:extLst>
              <a:ext uri="{FF2B5EF4-FFF2-40B4-BE49-F238E27FC236}">
                <a16:creationId xmlns="" xmlns:a16="http://schemas.microsoft.com/office/drawing/2014/main" id="{9094F8CB-71C3-4C4C-A062-79533703B7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4400213" cy="72044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DD323D7-E632-4ADC-9748-BF547F6662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825500"/>
            <a:ext cx="1090146" cy="3124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816144A-E51B-4682-9698-4BA7355A380B}"/>
              </a:ext>
            </a:extLst>
          </p:cNvPr>
          <p:cNvSpPr txBox="1"/>
          <p:nvPr/>
        </p:nvSpPr>
        <p:spPr>
          <a:xfrm>
            <a:off x="700258" y="2185163"/>
            <a:ext cx="61382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无智能</a:t>
            </a:r>
            <a:r>
              <a:rPr lang="en-US" altLang="zh-CN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700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不商务</a:t>
            </a:r>
            <a:endParaRPr lang="en-US" altLang="zh-CN" sz="7000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7F78EF5-5F04-4E8B-AB30-404883A1CF1E}"/>
              </a:ext>
            </a:extLst>
          </p:cNvPr>
          <p:cNvSpPr txBox="1"/>
          <p:nvPr/>
        </p:nvSpPr>
        <p:spPr>
          <a:xfrm>
            <a:off x="562401" y="3240576"/>
            <a:ext cx="617989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500" spc="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r>
              <a:rPr lang="zh-CN" altLang="en-US" sz="2500" spc="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明基智能商务投影新品发布</a:t>
            </a:r>
            <a:endParaRPr lang="en-US" altLang="zh-CN" sz="2500" spc="7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3C16CCF-620A-4EB9-882A-D1CF2C191E4E}"/>
              </a:ext>
            </a:extLst>
          </p:cNvPr>
          <p:cNvSpPr txBox="1"/>
          <p:nvPr/>
        </p:nvSpPr>
        <p:spPr>
          <a:xfrm>
            <a:off x="466221" y="5099781"/>
            <a:ext cx="3387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摇摇小绿尾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WiFi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热点为你连接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2B0C9F62-44BD-4E29-AE53-3A6C60BCF494}"/>
              </a:ext>
            </a:extLst>
          </p:cNvPr>
          <p:cNvCxnSpPr>
            <a:cxnSpLocks/>
          </p:cNvCxnSpPr>
          <p:nvPr/>
        </p:nvCxnSpPr>
        <p:spPr>
          <a:xfrm>
            <a:off x="615040" y="3733800"/>
            <a:ext cx="6074618" cy="0"/>
          </a:xfrm>
          <a:prstGeom prst="line">
            <a:avLst/>
          </a:prstGeom>
          <a:ln w="25400">
            <a:solidFill>
              <a:srgbClr val="3939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4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291FE9-7462-4C15-9DF8-DEFD3919DE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83" r="36498" b="25922"/>
          <a:stretch/>
        </p:blipFill>
        <p:spPr>
          <a:xfrm>
            <a:off x="0" y="0"/>
            <a:ext cx="14400214" cy="719931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914A5F4-4603-452C-8246-EF45A26D66A6}"/>
              </a:ext>
            </a:extLst>
          </p:cNvPr>
          <p:cNvGrpSpPr/>
          <p:nvPr/>
        </p:nvGrpSpPr>
        <p:grpSpPr>
          <a:xfrm>
            <a:off x="-1475339" y="6210515"/>
            <a:ext cx="5755059" cy="302383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="" xmlns:a16="http://schemas.microsoft.com/office/drawing/2014/main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914400">
                <a:defRPr/>
              </a:pPr>
              <a:endParaRPr lang="zh-CN" altLang="en-US" sz="1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CC576C8-5CF3-4057-8FBB-E2B0EA272061}"/>
              </a:ext>
            </a:extLst>
          </p:cNvPr>
          <p:cNvGrpSpPr/>
          <p:nvPr/>
        </p:nvGrpSpPr>
        <p:grpSpPr>
          <a:xfrm>
            <a:off x="2080312" y="3783549"/>
            <a:ext cx="2301832" cy="2275314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="" xmlns:a16="http://schemas.microsoft.com/office/drawing/2014/main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="" xmlns:a16="http://schemas.microsoft.com/office/drawing/2014/main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="" xmlns:a16="http://schemas.microsoft.com/office/drawing/2014/main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="" xmlns:a16="http://schemas.microsoft.com/office/drawing/2014/main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="" xmlns:a16="http://schemas.microsoft.com/office/drawing/2014/main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="" xmlns:a16="http://schemas.microsoft.com/office/drawing/2014/main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="" xmlns:a16="http://schemas.microsoft.com/office/drawing/2014/main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="" xmlns:a16="http://schemas.microsoft.com/office/drawing/2014/main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="" xmlns:a16="http://schemas.microsoft.com/office/drawing/2014/main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="" xmlns:a16="http://schemas.microsoft.com/office/drawing/2014/main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A2150A5-DEF1-4C2A-97F7-2B86E6B0750B}"/>
              </a:ext>
            </a:extLst>
          </p:cNvPr>
          <p:cNvGrpSpPr/>
          <p:nvPr/>
        </p:nvGrpSpPr>
        <p:grpSpPr>
          <a:xfrm>
            <a:off x="5924610" y="3863097"/>
            <a:ext cx="4138017" cy="738584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lnSpc>
                  <a:spcPct val="140000"/>
                </a:lnSpc>
                <a:defRPr/>
              </a:pPr>
              <a:endParaRPr lang="zh-CN" altLang="en-US" sz="1400" spc="300" dirty="0">
                <a:solidFill>
                  <a:srgbClr val="ECBD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="" xmlns:a16="http://schemas.microsoft.com/office/drawing/2014/main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="" xmlns:a16="http://schemas.microsoft.com/office/drawing/2014/main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="" xmlns:a16="http://schemas.microsoft.com/office/drawing/2014/main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="" xmlns:a16="http://schemas.microsoft.com/office/drawing/2014/main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="" xmlns:a16="http://schemas.microsoft.com/office/drawing/2014/main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="" xmlns:a16="http://schemas.microsoft.com/office/drawing/2014/main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="" xmlns:a16="http://schemas.microsoft.com/office/drawing/2014/main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="" xmlns:a16="http://schemas.microsoft.com/office/drawing/2014/main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="" xmlns:a16="http://schemas.microsoft.com/office/drawing/2014/main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="" xmlns:a16="http://schemas.microsoft.com/office/drawing/2014/main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="" xmlns:a16="http://schemas.microsoft.com/office/drawing/2014/main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="" xmlns:a16="http://schemas.microsoft.com/office/drawing/2014/main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="" xmlns:a16="http://schemas.microsoft.com/office/drawing/2014/main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="" xmlns:a16="http://schemas.microsoft.com/office/drawing/2014/main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="" xmlns:a16="http://schemas.microsoft.com/office/drawing/2014/main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="" xmlns:a16="http://schemas.microsoft.com/office/drawing/2014/main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="" xmlns:a16="http://schemas.microsoft.com/office/drawing/2014/main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="" xmlns:a16="http://schemas.microsoft.com/office/drawing/2014/main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="" xmlns:a16="http://schemas.microsoft.com/office/drawing/2014/main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="" xmlns:a16="http://schemas.microsoft.com/office/drawing/2014/main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="" xmlns:a16="http://schemas.microsoft.com/office/drawing/2014/main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="" xmlns:a16="http://schemas.microsoft.com/office/drawing/2014/main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="" xmlns:a16="http://schemas.microsoft.com/office/drawing/2014/main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="" xmlns:a16="http://schemas.microsoft.com/office/drawing/2014/main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="" xmlns:a16="http://schemas.microsoft.com/office/drawing/2014/main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="" xmlns:a16="http://schemas.microsoft.com/office/drawing/2014/main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="" xmlns:a16="http://schemas.microsoft.com/office/drawing/2014/main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="" xmlns:a16="http://schemas.microsoft.com/office/drawing/2014/main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="" xmlns:a16="http://schemas.microsoft.com/office/drawing/2014/main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="" xmlns:a16="http://schemas.microsoft.com/office/drawing/2014/main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="" xmlns:a16="http://schemas.microsoft.com/office/drawing/2014/main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="" xmlns:a16="http://schemas.microsoft.com/office/drawing/2014/main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="" xmlns:a16="http://schemas.microsoft.com/office/drawing/2014/main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="" xmlns:a16="http://schemas.microsoft.com/office/drawing/2014/main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="" xmlns:a16="http://schemas.microsoft.com/office/drawing/2014/main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="" xmlns:a16="http://schemas.microsoft.com/office/drawing/2014/main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="" xmlns:a16="http://schemas.microsoft.com/office/drawing/2014/main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="" xmlns:a16="http://schemas.microsoft.com/office/drawing/2014/main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="" xmlns:a16="http://schemas.microsoft.com/office/drawing/2014/main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="" xmlns:a16="http://schemas.microsoft.com/office/drawing/2014/main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="" xmlns:a16="http://schemas.microsoft.com/office/drawing/2014/main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="" xmlns:a16="http://schemas.microsoft.com/office/drawing/2014/main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="" xmlns:a16="http://schemas.microsoft.com/office/drawing/2014/main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="" xmlns:a16="http://schemas.microsoft.com/office/drawing/2014/main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="" xmlns:a16="http://schemas.microsoft.com/office/drawing/2014/main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="" xmlns:a16="http://schemas.microsoft.com/office/drawing/2014/main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="" xmlns:a16="http://schemas.microsoft.com/office/drawing/2014/main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="" xmlns:a16="http://schemas.microsoft.com/office/drawing/2014/main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="" xmlns:a16="http://schemas.microsoft.com/office/drawing/2014/main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="" xmlns:a16="http://schemas.microsoft.com/office/drawing/2014/main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="" xmlns:a16="http://schemas.microsoft.com/office/drawing/2014/main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="" xmlns:a16="http://schemas.microsoft.com/office/drawing/2014/main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="" xmlns:a16="http://schemas.microsoft.com/office/drawing/2014/main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="" xmlns:a16="http://schemas.microsoft.com/office/drawing/2014/main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="" xmlns:a16="http://schemas.microsoft.com/office/drawing/2014/main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="" xmlns:a16="http://schemas.microsoft.com/office/drawing/2014/main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="" xmlns:a16="http://schemas.microsoft.com/office/drawing/2014/main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="" xmlns:a16="http://schemas.microsoft.com/office/drawing/2014/main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="" xmlns:a16="http://schemas.microsoft.com/office/drawing/2014/main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="" xmlns:a16="http://schemas.microsoft.com/office/drawing/2014/main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="" xmlns:a16="http://schemas.microsoft.com/office/drawing/2014/main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="" xmlns:a16="http://schemas.microsoft.com/office/drawing/2014/main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="" xmlns:a16="http://schemas.microsoft.com/office/drawing/2014/main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="" xmlns:a16="http://schemas.microsoft.com/office/drawing/2014/main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="" xmlns:a16="http://schemas.microsoft.com/office/drawing/2014/main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="" xmlns:a16="http://schemas.microsoft.com/office/drawing/2014/main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="" xmlns:a16="http://schemas.microsoft.com/office/drawing/2014/main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="" xmlns:a16="http://schemas.microsoft.com/office/drawing/2014/main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="" xmlns:a16="http://schemas.microsoft.com/office/drawing/2014/main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="" xmlns:a16="http://schemas.microsoft.com/office/drawing/2014/main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="" xmlns:a16="http://schemas.microsoft.com/office/drawing/2014/main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="" xmlns:a16="http://schemas.microsoft.com/office/drawing/2014/main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="" xmlns:a16="http://schemas.microsoft.com/office/drawing/2014/main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="" xmlns:a16="http://schemas.microsoft.com/office/drawing/2014/main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="" xmlns:a16="http://schemas.microsoft.com/office/drawing/2014/main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="" xmlns:a16="http://schemas.microsoft.com/office/drawing/2014/main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="" xmlns:a16="http://schemas.microsoft.com/office/drawing/2014/main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="" xmlns:a16="http://schemas.microsoft.com/office/drawing/2014/main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32D160C5-86F9-40F4-A0B4-B00AFE835437}"/>
              </a:ext>
            </a:extLst>
          </p:cNvPr>
          <p:cNvGrpSpPr/>
          <p:nvPr/>
        </p:nvGrpSpPr>
        <p:grpSpPr>
          <a:xfrm>
            <a:off x="3838338" y="4974921"/>
            <a:ext cx="8346479" cy="409682"/>
            <a:chOff x="2029924" y="4109483"/>
            <a:chExt cx="9707843" cy="476504"/>
          </a:xfrm>
        </p:grpSpPr>
        <p:sp>
          <p:nvSpPr>
            <p:cNvPr id="106" name="矩形 7">
              <a:extLst>
                <a:ext uri="{FF2B5EF4-FFF2-40B4-BE49-F238E27FC236}">
                  <a16:creationId xmlns="" xmlns:a16="http://schemas.microsoft.com/office/drawing/2014/main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6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E9D8FD02-D188-4510-9486-B251D017BD6D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1154FD6D-B5E0-4D24-A3C1-7B0ECB5E7B43}"/>
              </a:ext>
            </a:extLst>
          </p:cNvPr>
          <p:cNvGrpSpPr/>
          <p:nvPr/>
        </p:nvGrpSpPr>
        <p:grpSpPr>
          <a:xfrm>
            <a:off x="3838340" y="6090561"/>
            <a:ext cx="8060883" cy="377179"/>
            <a:chOff x="2029924" y="5681637"/>
            <a:chExt cx="9375668" cy="438700"/>
          </a:xfrm>
        </p:grpSpPr>
        <p:sp>
          <p:nvSpPr>
            <p:cNvPr id="109" name="矩形 7">
              <a:extLst>
                <a:ext uri="{FF2B5EF4-FFF2-40B4-BE49-F238E27FC236}">
                  <a16:creationId xmlns="" xmlns:a16="http://schemas.microsoft.com/office/drawing/2014/main" id="{7B0A6F5F-813C-41E9-A1D7-70CAD2B210EB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5E820D1A-DED3-4CB7-88D0-B5AF15FBCA04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0FA7FA70-2724-47E4-B916-8BF0B876DD6F}"/>
              </a:ext>
            </a:extLst>
          </p:cNvPr>
          <p:cNvGrpSpPr/>
          <p:nvPr/>
        </p:nvGrpSpPr>
        <p:grpSpPr>
          <a:xfrm>
            <a:off x="3838340" y="5551377"/>
            <a:ext cx="8218314" cy="371452"/>
            <a:chOff x="2029925" y="4892334"/>
            <a:chExt cx="9558775" cy="432038"/>
          </a:xfrm>
        </p:grpSpPr>
        <p:sp>
          <p:nvSpPr>
            <p:cNvPr id="112" name="矩形 7">
              <a:extLst>
                <a:ext uri="{FF2B5EF4-FFF2-40B4-BE49-F238E27FC236}">
                  <a16:creationId xmlns="" xmlns:a16="http://schemas.microsoft.com/office/drawing/2014/main" id="{E3E4C051-ED96-42AE-B4B2-B0A96C94F3A5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38B9EE68-253C-497A-BEBC-711EE019D2BC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0645681A-7033-4405-B3DB-EB375461222A}"/>
                </a:ext>
              </a:extLst>
            </p:cNvPr>
            <p:cNvSpPr txBox="1"/>
            <p:nvPr/>
          </p:nvSpPr>
          <p:spPr>
            <a:xfrm>
              <a:off x="5293483" y="4946002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defRPr/>
              </a:pPr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="" xmlns:a16="http://schemas.microsoft.com/office/drawing/2014/main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1104106" y="3662456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="" xmlns:a16="http://schemas.microsoft.com/office/drawing/2014/main" id="{26F084BD-DE20-4556-929B-643C6078A301}"/>
              </a:ext>
            </a:extLst>
          </p:cNvPr>
          <p:cNvSpPr/>
          <p:nvPr/>
        </p:nvSpPr>
        <p:spPr>
          <a:xfrm flipH="1" flipV="1">
            <a:off x="-1903966" y="6605994"/>
            <a:ext cx="5755059" cy="8275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2BCA842A-799F-4A65-87E6-F95CE990EC40}"/>
              </a:ext>
            </a:extLst>
          </p:cNvPr>
          <p:cNvGrpSpPr/>
          <p:nvPr/>
        </p:nvGrpSpPr>
        <p:grpSpPr>
          <a:xfrm>
            <a:off x="2080312" y="945099"/>
            <a:ext cx="2301832" cy="2275314"/>
            <a:chOff x="3067734" y="2154695"/>
            <a:chExt cx="3008293" cy="2973639"/>
          </a:xfrm>
        </p:grpSpPr>
        <p:pic>
          <p:nvPicPr>
            <p:cNvPr id="117" name="图片 116">
              <a:extLst>
                <a:ext uri="{FF2B5EF4-FFF2-40B4-BE49-F238E27FC236}">
                  <a16:creationId xmlns="" xmlns:a16="http://schemas.microsoft.com/office/drawing/2014/main" id="{D97A003D-1EF7-400A-8EFB-F3CA0212F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01585" y="2275638"/>
              <a:ext cx="2740582" cy="2714106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56315EA4-3E9F-4281-8AE4-22D9FFFD470E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="" xmlns:a16="http://schemas.microsoft.com/office/drawing/2014/main" id="{781FBCFC-C621-443E-902E-B99A2CCDACE3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30" name="直接连接符 129">
                  <a:extLst>
                    <a:ext uri="{FF2B5EF4-FFF2-40B4-BE49-F238E27FC236}">
                      <a16:creationId xmlns="" xmlns:a16="http://schemas.microsoft.com/office/drawing/2014/main" id="{E718C476-5E4D-4A4C-B959-C3C66CDA39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="" xmlns:a16="http://schemas.microsoft.com/office/drawing/2014/main" id="{7F608A31-C47C-4376-B310-8C81B5C3DB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" name="组合 120">
                <a:extLst>
                  <a:ext uri="{FF2B5EF4-FFF2-40B4-BE49-F238E27FC236}">
                    <a16:creationId xmlns="" xmlns:a16="http://schemas.microsoft.com/office/drawing/2014/main" id="{E3D7E44E-48F2-441B-883C-EFF3A5C282EB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8" name="直接连接符 127">
                  <a:extLst>
                    <a:ext uri="{FF2B5EF4-FFF2-40B4-BE49-F238E27FC236}">
                      <a16:creationId xmlns="" xmlns:a16="http://schemas.microsoft.com/office/drawing/2014/main" id="{76B7F88F-5EDB-43DA-B19A-47DD2F8C09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5806782D-2B14-4470-A308-D32E73966E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组合 121">
                <a:extLst>
                  <a:ext uri="{FF2B5EF4-FFF2-40B4-BE49-F238E27FC236}">
                    <a16:creationId xmlns="" xmlns:a16="http://schemas.microsoft.com/office/drawing/2014/main" id="{102BB854-4528-4828-BF5F-59E49F418B2B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F8AAC7A9-401B-4F98-9927-BCD3C58CEB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E335091C-BEB3-4DD4-BD15-977BD5439C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组合 122">
                <a:extLst>
                  <a:ext uri="{FF2B5EF4-FFF2-40B4-BE49-F238E27FC236}">
                    <a16:creationId xmlns="" xmlns:a16="http://schemas.microsoft.com/office/drawing/2014/main" id="{2C66E780-E88A-41B7-9485-C4F29C803F2A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4" name="直接连接符 123">
                  <a:extLst>
                    <a:ext uri="{FF2B5EF4-FFF2-40B4-BE49-F238E27FC236}">
                      <a16:creationId xmlns="" xmlns:a16="http://schemas.microsoft.com/office/drawing/2014/main" id="{389DB910-847D-47B2-AEC3-0A27527BB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367C0D34-3577-4CB9-8B3E-2342D6D451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40648B1-E43F-4E1F-9A40-A1A41266D834}"/>
              </a:ext>
            </a:extLst>
          </p:cNvPr>
          <p:cNvSpPr txBox="1"/>
          <p:nvPr/>
        </p:nvSpPr>
        <p:spPr>
          <a:xfrm>
            <a:off x="5823688" y="1411625"/>
            <a:ext cx="877163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lnSpc>
                <a:spcPct val="130000"/>
              </a:lnSpc>
              <a:defRPr/>
            </a:pPr>
            <a:r>
              <a:rPr lang="zh-CN" altLang="en-US" sz="2400" b="1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刘锐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5875DF19-6A6C-4CAA-B121-66FA4A324BBB}"/>
              </a:ext>
            </a:extLst>
          </p:cNvPr>
          <p:cNvSpPr txBox="1"/>
          <p:nvPr/>
        </p:nvSpPr>
        <p:spPr>
          <a:xfrm>
            <a:off x="6606834" y="1586393"/>
            <a:ext cx="1186543" cy="30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lnSpc>
                <a:spcPct val="130000"/>
              </a:lnSpc>
              <a:defRPr/>
            </a:pPr>
            <a:r>
              <a:rPr lang="en-US" altLang="zh-CN" sz="1200" spc="3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LIU RUI</a:t>
            </a:r>
            <a:endParaRPr lang="zh-CN" altLang="en-US" sz="1200" spc="3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A895D982-96B9-4C60-824B-3C674A57EB25}"/>
              </a:ext>
            </a:extLst>
          </p:cNvPr>
          <p:cNvSpPr txBox="1"/>
          <p:nvPr/>
        </p:nvSpPr>
        <p:spPr>
          <a:xfrm>
            <a:off x="5823753" y="2013084"/>
            <a:ext cx="3485249" cy="1497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68580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秋叶团队</a:t>
            </a:r>
            <a:r>
              <a:rPr lang="en-US" altLang="zh-CN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定制设计师</a:t>
            </a:r>
            <a:endParaRPr lang="en-US" altLang="zh-CN" spc="30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defTabSz="68580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品牌设计</a:t>
            </a:r>
            <a:r>
              <a:rPr lang="en-US" altLang="zh-CN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视觉设计师</a:t>
            </a:r>
            <a:endParaRPr lang="en-US" altLang="zh-CN" spc="30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defTabSz="68580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站酷</a:t>
            </a:r>
            <a:r>
              <a:rPr lang="en-US" altLang="zh-CN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挽昼</a:t>
            </a:r>
            <a:r>
              <a:rPr lang="en-US" altLang="zh-CN" spc="30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  <a:p>
            <a:pPr marL="342900" indent="-342900" defTabSz="68580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zh-CN" altLang="en-US" spc="30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10.040816326530615,&quot;FooterHeight&quot;:6.0,&quot;SideMargin&quot;:4.0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1091</TotalTime>
  <Words>329</Words>
  <Application>Microsoft Office PowerPoint</Application>
  <PresentationFormat>自定义</PresentationFormat>
  <Paragraphs>40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Radikal</vt:lpstr>
      <vt:lpstr>阿里巴巴普惠体 B</vt:lpstr>
      <vt:lpstr>等线</vt:lpstr>
      <vt:lpstr>等线 Light</vt:lpstr>
      <vt:lpstr>汉仪雅酷黑 45W</vt:lpstr>
      <vt:lpstr>微软雅黑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銳 刘</dc:creator>
  <cp:keywords>P界达人</cp:keywords>
  <dc:description>www.51pptmoban.com</dc:description>
  <cp:lastModifiedBy>YANGs</cp:lastModifiedBy>
  <cp:revision>211</cp:revision>
  <dcterms:created xsi:type="dcterms:W3CDTF">2020-05-18T11:07:18Z</dcterms:created>
  <dcterms:modified xsi:type="dcterms:W3CDTF">2020-06-08T15:07:15Z</dcterms:modified>
</cp:coreProperties>
</file>